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6" r:id="rId3"/>
    <p:sldId id="287" r:id="rId4"/>
    <p:sldId id="257" r:id="rId5"/>
    <p:sldId id="288" r:id="rId6"/>
    <p:sldId id="289" r:id="rId7"/>
    <p:sldId id="291" r:id="rId8"/>
    <p:sldId id="329" r:id="rId9"/>
    <p:sldId id="325" r:id="rId10"/>
    <p:sldId id="292" r:id="rId11"/>
    <p:sldId id="326" r:id="rId12"/>
    <p:sldId id="302" r:id="rId13"/>
    <p:sldId id="290" r:id="rId14"/>
    <p:sldId id="303" r:id="rId15"/>
    <p:sldId id="304" r:id="rId16"/>
    <p:sldId id="306" r:id="rId17"/>
    <p:sldId id="309" r:id="rId18"/>
    <p:sldId id="310" r:id="rId19"/>
    <p:sldId id="311" r:id="rId20"/>
    <p:sldId id="312" r:id="rId21"/>
    <p:sldId id="307" r:id="rId22"/>
    <p:sldId id="313" r:id="rId23"/>
    <p:sldId id="320" r:id="rId24"/>
    <p:sldId id="321" r:id="rId25"/>
    <p:sldId id="314" r:id="rId26"/>
    <p:sldId id="308" r:id="rId27"/>
    <p:sldId id="315" r:id="rId28"/>
    <p:sldId id="328" r:id="rId29"/>
    <p:sldId id="331" r:id="rId30"/>
    <p:sldId id="317" r:id="rId31"/>
    <p:sldId id="319" r:id="rId32"/>
    <p:sldId id="322" r:id="rId33"/>
    <p:sldId id="323"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8170"/>
    <a:srgbClr val="ED7D31"/>
    <a:srgbClr val="A5A5A5"/>
    <a:srgbClr val="CCB3FF"/>
    <a:srgbClr val="5B9BD5"/>
    <a:srgbClr val="FFC000"/>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ernando\Downloads\Formulario%20sin%20t&#237;tulo%20(respuest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a:t>Género</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A64-4D00-9DE7-24828113AA6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A64-4D00-9DE7-24828113AA6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Hoja2!$K$6:$K$7</c:f>
              <c:strCache>
                <c:ptCount val="2"/>
                <c:pt idx="0">
                  <c:v>Femenino</c:v>
                </c:pt>
                <c:pt idx="1">
                  <c:v>Masculino</c:v>
                </c:pt>
              </c:strCache>
            </c:strRef>
          </c:cat>
          <c:val>
            <c:numRef>
              <c:f>Hoja2!$M$6:$M$7</c:f>
              <c:numCache>
                <c:formatCode>0.00%</c:formatCode>
                <c:ptCount val="2"/>
                <c:pt idx="0">
                  <c:v>0.58099999999999996</c:v>
                </c:pt>
                <c:pt idx="1">
                  <c:v>0.41899999999999998</c:v>
                </c:pt>
              </c:numCache>
            </c:numRef>
          </c:val>
          <c:extLst>
            <c:ext xmlns:c16="http://schemas.microsoft.com/office/drawing/2014/chart" uri="{C3380CC4-5D6E-409C-BE32-E72D297353CC}">
              <c16:uniqueId val="{00000004-0A64-4D00-9DE7-24828113AA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Proyectos de bienestar social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06-43E6-9D13-01D726A572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06-43E6-9D13-01D726A572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06-43E6-9D13-01D726A572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06-43E6-9D13-01D726A572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B06-43E6-9D13-01D726A57297}"/>
              </c:ext>
            </c:extLst>
          </c:dPt>
          <c:dLbls>
            <c:dLbl>
              <c:idx val="0"/>
              <c:delete val="1"/>
              <c:extLst>
                <c:ext xmlns:c15="http://schemas.microsoft.com/office/drawing/2012/chart" uri="{CE6537A1-D6FC-4f65-9D91-7224C49458BB}"/>
                <c:ext xmlns:c16="http://schemas.microsoft.com/office/drawing/2014/chart" uri="{C3380CC4-5D6E-409C-BE32-E72D297353CC}">
                  <c16:uniqueId val="{00000001-7B06-43E6-9D13-01D726A57297}"/>
                </c:ext>
              </c:extLst>
            </c:dLbl>
            <c:dLbl>
              <c:idx val="1"/>
              <c:delete val="1"/>
              <c:extLst>
                <c:ext xmlns:c15="http://schemas.microsoft.com/office/drawing/2012/chart" uri="{CE6537A1-D6FC-4f65-9D91-7224C49458BB}"/>
                <c:ext xmlns:c16="http://schemas.microsoft.com/office/drawing/2014/chart" uri="{C3380CC4-5D6E-409C-BE32-E72D297353CC}">
                  <c16:uniqueId val="{00000003-7B06-43E6-9D13-01D726A5729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Hoja1!$D$34:$D$38</c:f>
              <c:numCache>
                <c:formatCode>General</c:formatCode>
                <c:ptCount val="5"/>
                <c:pt idx="0">
                  <c:v>0</c:v>
                </c:pt>
                <c:pt idx="1">
                  <c:v>0</c:v>
                </c:pt>
                <c:pt idx="2">
                  <c:v>42</c:v>
                </c:pt>
                <c:pt idx="3">
                  <c:v>94</c:v>
                </c:pt>
                <c:pt idx="4">
                  <c:v>91</c:v>
                </c:pt>
              </c:numCache>
            </c:numRef>
          </c:val>
          <c:extLst>
            <c:ext xmlns:c16="http://schemas.microsoft.com/office/drawing/2014/chart" uri="{C3380CC4-5D6E-409C-BE32-E72D297353CC}">
              <c16:uniqueId val="{0000000A-7B06-43E6-9D13-01D726A57297}"/>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7B06-43E6-9D13-01D726A572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7B06-43E6-9D13-01D726A572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7B06-43E6-9D13-01D726A572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7B06-43E6-9D13-01D726A572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7B06-43E6-9D13-01D726A5729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Hoja1!$B$34:$B$38</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7B06-43E6-9D13-01D726A57297}"/>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Contratación de discapacitados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D78-4272-AB1D-F5E8D04C69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D78-4272-AB1D-F5E8D04C694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D78-4272-AB1D-F5E8D04C694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D78-4272-AB1D-F5E8D04C694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D78-4272-AB1D-F5E8D04C694E}"/>
              </c:ext>
            </c:extLst>
          </c:dPt>
          <c:dLbls>
            <c:dLbl>
              <c:idx val="1"/>
              <c:layout>
                <c:manualLayout>
                  <c:x val="1.3774496937882765E-2"/>
                  <c:y val="9.977690288713911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78-4272-AB1D-F5E8D04C694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Hoja1!$D$42:$D$46</c:f>
              <c:numCache>
                <c:formatCode>General</c:formatCode>
                <c:ptCount val="5"/>
                <c:pt idx="0">
                  <c:v>1</c:v>
                </c:pt>
                <c:pt idx="1">
                  <c:v>2</c:v>
                </c:pt>
                <c:pt idx="2">
                  <c:v>67</c:v>
                </c:pt>
                <c:pt idx="3">
                  <c:v>115</c:v>
                </c:pt>
                <c:pt idx="4">
                  <c:v>42</c:v>
                </c:pt>
              </c:numCache>
            </c:numRef>
          </c:val>
          <c:extLst>
            <c:ext xmlns:c16="http://schemas.microsoft.com/office/drawing/2014/chart" uri="{C3380CC4-5D6E-409C-BE32-E72D297353CC}">
              <c16:uniqueId val="{0000000A-1D78-4272-AB1D-F5E8D04C694E}"/>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1D78-4272-AB1D-F5E8D04C69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1D78-4272-AB1D-F5E8D04C694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1D78-4272-AB1D-F5E8D04C694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1D78-4272-AB1D-F5E8D04C694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1D78-4272-AB1D-F5E8D04C694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Hoja1!$B$42:$B$46</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1D78-4272-AB1D-F5E8D04C694E}"/>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Calidad de servicio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6E0-49FA-8B6F-EDA8131EA5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6E0-49FA-8B6F-EDA8131EA5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6E0-49FA-8B6F-EDA8131EA57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6E0-49FA-8B6F-EDA8131EA57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6E0-49FA-8B6F-EDA8131EA571}"/>
              </c:ext>
            </c:extLst>
          </c:dPt>
          <c:dLbls>
            <c:dLbl>
              <c:idx val="0"/>
              <c:delete val="1"/>
              <c:extLst>
                <c:ext xmlns:c15="http://schemas.microsoft.com/office/drawing/2012/chart" uri="{CE6537A1-D6FC-4f65-9D91-7224C49458BB}"/>
                <c:ext xmlns:c16="http://schemas.microsoft.com/office/drawing/2014/chart" uri="{C3380CC4-5D6E-409C-BE32-E72D297353CC}">
                  <c16:uniqueId val="{00000001-46E0-49FA-8B6F-EDA8131EA571}"/>
                </c:ext>
              </c:extLst>
            </c:dLbl>
            <c:dLbl>
              <c:idx val="1"/>
              <c:delete val="1"/>
              <c:extLst>
                <c:ext xmlns:c15="http://schemas.microsoft.com/office/drawing/2012/chart" uri="{CE6537A1-D6FC-4f65-9D91-7224C49458BB}"/>
                <c:ext xmlns:c16="http://schemas.microsoft.com/office/drawing/2014/chart" uri="{C3380CC4-5D6E-409C-BE32-E72D297353CC}">
                  <c16:uniqueId val="{00000003-46E0-49FA-8B6F-EDA8131EA57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Hoja1!$D$50:$D$54</c:f>
              <c:numCache>
                <c:formatCode>General</c:formatCode>
                <c:ptCount val="5"/>
                <c:pt idx="0">
                  <c:v>0</c:v>
                </c:pt>
                <c:pt idx="1">
                  <c:v>0</c:v>
                </c:pt>
                <c:pt idx="2">
                  <c:v>50</c:v>
                </c:pt>
                <c:pt idx="3">
                  <c:v>120</c:v>
                </c:pt>
                <c:pt idx="4">
                  <c:v>57</c:v>
                </c:pt>
              </c:numCache>
            </c:numRef>
          </c:val>
          <c:extLst>
            <c:ext xmlns:c16="http://schemas.microsoft.com/office/drawing/2014/chart" uri="{C3380CC4-5D6E-409C-BE32-E72D297353CC}">
              <c16:uniqueId val="{0000000A-46E0-49FA-8B6F-EDA8131EA571}"/>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46E0-49FA-8B6F-EDA8131EA5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46E0-49FA-8B6F-EDA8131EA5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46E0-49FA-8B6F-EDA8131EA57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46E0-49FA-8B6F-EDA8131EA57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46E0-49FA-8B6F-EDA8131EA57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Hoja1!$B$50:$B$54</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46E0-49FA-8B6F-EDA8131EA571}"/>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Respuesta a reclamaciones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0A5-4980-9F6B-3F105FD4369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0A5-4980-9F6B-3F105FD4369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0A5-4980-9F6B-3F105FD4369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0A5-4980-9F6B-3F105FD4369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0A5-4980-9F6B-3F105FD4369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Hoja1!$D$58:$D$62</c:f>
              <c:numCache>
                <c:formatCode>General</c:formatCode>
                <c:ptCount val="5"/>
                <c:pt idx="0">
                  <c:v>0</c:v>
                </c:pt>
                <c:pt idx="1">
                  <c:v>0</c:v>
                </c:pt>
                <c:pt idx="2">
                  <c:v>55</c:v>
                </c:pt>
                <c:pt idx="3">
                  <c:v>111</c:v>
                </c:pt>
                <c:pt idx="4">
                  <c:v>61</c:v>
                </c:pt>
              </c:numCache>
            </c:numRef>
          </c:val>
          <c:extLst>
            <c:ext xmlns:c16="http://schemas.microsoft.com/office/drawing/2014/chart" uri="{C3380CC4-5D6E-409C-BE32-E72D297353CC}">
              <c16:uniqueId val="{0000000A-10A5-4980-9F6B-3F105FD4369F}"/>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10A5-4980-9F6B-3F105FD4369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10A5-4980-9F6B-3F105FD4369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10A5-4980-9F6B-3F105FD4369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10A5-4980-9F6B-3F105FD4369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10A5-4980-9F6B-3F105FD4369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Hoja1!$B$58:$B$62</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10A5-4980-9F6B-3F105FD4369F}"/>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Información sobre servicios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EE-40A3-B7A9-98BB2FB9181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EE-40A3-B7A9-98BB2FB9181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EE-40A3-B7A9-98BB2FB9181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2EE-40A3-B7A9-98BB2FB9181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2EE-40A3-B7A9-98BB2FB91817}"/>
              </c:ext>
            </c:extLst>
          </c:dPt>
          <c:dLbls>
            <c:dLbl>
              <c:idx val="0"/>
              <c:delete val="1"/>
              <c:extLst>
                <c:ext xmlns:c15="http://schemas.microsoft.com/office/drawing/2012/chart" uri="{CE6537A1-D6FC-4f65-9D91-7224C49458BB}"/>
                <c:ext xmlns:c16="http://schemas.microsoft.com/office/drawing/2014/chart" uri="{C3380CC4-5D6E-409C-BE32-E72D297353CC}">
                  <c16:uniqueId val="{00000001-B2EE-40A3-B7A9-98BB2FB91817}"/>
                </c:ext>
              </c:extLst>
            </c:dLbl>
            <c:dLbl>
              <c:idx val="1"/>
              <c:delete val="1"/>
              <c:extLst>
                <c:ext xmlns:c15="http://schemas.microsoft.com/office/drawing/2012/chart" uri="{CE6537A1-D6FC-4f65-9D91-7224C49458BB}"/>
                <c:ext xmlns:c16="http://schemas.microsoft.com/office/drawing/2014/chart" uri="{C3380CC4-5D6E-409C-BE32-E72D297353CC}">
                  <c16:uniqueId val="{00000003-B2EE-40A3-B7A9-98BB2FB9181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Hoja1!$D$66:$D$70</c:f>
              <c:numCache>
                <c:formatCode>General</c:formatCode>
                <c:ptCount val="5"/>
                <c:pt idx="0">
                  <c:v>0</c:v>
                </c:pt>
                <c:pt idx="1">
                  <c:v>0</c:v>
                </c:pt>
                <c:pt idx="2">
                  <c:v>61</c:v>
                </c:pt>
                <c:pt idx="3">
                  <c:v>112</c:v>
                </c:pt>
                <c:pt idx="4">
                  <c:v>54</c:v>
                </c:pt>
              </c:numCache>
            </c:numRef>
          </c:val>
          <c:extLst>
            <c:ext xmlns:c16="http://schemas.microsoft.com/office/drawing/2014/chart" uri="{C3380CC4-5D6E-409C-BE32-E72D297353CC}">
              <c16:uniqueId val="{0000000A-B2EE-40A3-B7A9-98BB2FB91817}"/>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B2EE-40A3-B7A9-98BB2FB9181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B2EE-40A3-B7A9-98BB2FB9181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B2EE-40A3-B7A9-98BB2FB9181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B2EE-40A3-B7A9-98BB2FB9181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B2EE-40A3-B7A9-98BB2FB918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Hoja1!$B$66:$B$70</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B2EE-40A3-B7A9-98BB2FB91817}"/>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Economía para cubrir necesidades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BE8-4775-A2D3-2BEECFE7A22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BE8-4775-A2D3-2BEECFE7A22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BE8-4775-A2D3-2BEECFE7A22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BE8-4775-A2D3-2BEECFE7A22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BE8-4775-A2D3-2BEECFE7A22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Hoja1!$D$74:$D$78</c:f>
              <c:numCache>
                <c:formatCode>General</c:formatCode>
                <c:ptCount val="5"/>
                <c:pt idx="0">
                  <c:v>0</c:v>
                </c:pt>
                <c:pt idx="1">
                  <c:v>1</c:v>
                </c:pt>
                <c:pt idx="2">
                  <c:v>59</c:v>
                </c:pt>
                <c:pt idx="3">
                  <c:v>100</c:v>
                </c:pt>
                <c:pt idx="4">
                  <c:v>67</c:v>
                </c:pt>
              </c:numCache>
            </c:numRef>
          </c:val>
          <c:extLst>
            <c:ext xmlns:c16="http://schemas.microsoft.com/office/drawing/2014/chart" uri="{C3380CC4-5D6E-409C-BE32-E72D297353CC}">
              <c16:uniqueId val="{0000000A-4BE8-4775-A2D3-2BEECFE7A220}"/>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4BE8-4775-A2D3-2BEECFE7A22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4BE8-4775-A2D3-2BEECFE7A22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4BE8-4775-A2D3-2BEECFE7A22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4BE8-4775-A2D3-2BEECFE7A22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4BE8-4775-A2D3-2BEECFE7A22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Hoja1!$B$74:$B$78</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4BE8-4775-A2D3-2BEECFE7A220}"/>
                  </c:ext>
                </c:extLst>
              </c15:ser>
            </c15:filteredPieSeries>
          </c:ext>
        </c:extLst>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Busqueda de colaboradores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manualLayout>
          <c:layoutTarget val="inner"/>
          <c:xMode val="edge"/>
          <c:yMode val="edge"/>
          <c:x val="0.23684514435695539"/>
          <c:y val="0.18969925634295715"/>
          <c:w val="0.45284711286089241"/>
          <c:h val="0.75474518810148727"/>
        </c:manualLayout>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A6C-4402-AD1F-241B2073FC2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A6C-4402-AD1F-241B2073FC2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A6C-4402-AD1F-241B2073FC2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A6C-4402-AD1F-241B2073FC2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A6C-4402-AD1F-241B2073FC2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Hoja1!$D$83:$D$87</c:f>
              <c:numCache>
                <c:formatCode>General</c:formatCode>
                <c:ptCount val="5"/>
                <c:pt idx="0">
                  <c:v>0</c:v>
                </c:pt>
                <c:pt idx="1">
                  <c:v>6</c:v>
                </c:pt>
                <c:pt idx="2">
                  <c:v>62</c:v>
                </c:pt>
                <c:pt idx="3">
                  <c:v>107</c:v>
                </c:pt>
                <c:pt idx="4">
                  <c:v>52</c:v>
                </c:pt>
              </c:numCache>
            </c:numRef>
          </c:val>
          <c:extLst>
            <c:ext xmlns:c16="http://schemas.microsoft.com/office/drawing/2014/chart" uri="{C3380CC4-5D6E-409C-BE32-E72D297353CC}">
              <c16:uniqueId val="{0000000A-1A6C-4402-AD1F-241B2073FC2C}"/>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1A6C-4402-AD1F-241B2073FC2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1A6C-4402-AD1F-241B2073FC2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1A6C-4402-AD1F-241B2073FC2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1A6C-4402-AD1F-241B2073FC2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1A6C-4402-AD1F-241B2073FC2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Hoja1!$B$83:$B$87</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1A6C-4402-AD1F-241B2073FC2C}"/>
                  </c:ext>
                </c:extLst>
              </c15:ser>
            </c15:filteredPieSeries>
          </c:ext>
        </c:extLst>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a:t>Programas para generación de</a:t>
            </a:r>
            <a:r>
              <a:rPr lang="es-EC" sz="1600" baseline="0"/>
              <a:t> ingresos</a:t>
            </a:r>
            <a:endParaRPr lang="es-EC" sz="160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618-4D07-AD55-AB7D7EF1AA1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618-4D07-AD55-AB7D7EF1AA1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618-4D07-AD55-AB7D7EF1AA1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618-4D07-AD55-AB7D7EF1AA1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618-4D07-AD55-AB7D7EF1AA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Hoja1!$D$92:$D$96</c:f>
              <c:numCache>
                <c:formatCode>General</c:formatCode>
                <c:ptCount val="5"/>
                <c:pt idx="0">
                  <c:v>0</c:v>
                </c:pt>
                <c:pt idx="1">
                  <c:v>1</c:v>
                </c:pt>
                <c:pt idx="2">
                  <c:v>53</c:v>
                </c:pt>
                <c:pt idx="3">
                  <c:v>105</c:v>
                </c:pt>
                <c:pt idx="4">
                  <c:v>68</c:v>
                </c:pt>
              </c:numCache>
            </c:numRef>
          </c:val>
          <c:extLst>
            <c:ext xmlns:c16="http://schemas.microsoft.com/office/drawing/2014/chart" uri="{C3380CC4-5D6E-409C-BE32-E72D297353CC}">
              <c16:uniqueId val="{0000000A-F618-4D07-AD55-AB7D7EF1AA14}"/>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F618-4D07-AD55-AB7D7EF1AA1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F618-4D07-AD55-AB7D7EF1AA1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F618-4D07-AD55-AB7D7EF1AA1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F618-4D07-AD55-AB7D7EF1AA1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F618-4D07-AD55-AB7D7EF1AA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Hoja1!$B$92:$B$96</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F618-4D07-AD55-AB7D7EF1AA14}"/>
                  </c:ext>
                </c:extLst>
              </c15:ser>
            </c15:filteredPieSeries>
          </c:ext>
        </c:extLst>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s-EC" sz="1400" b="1">
                <a:effectLst/>
              </a:rPr>
              <a:t>Programas para reducción de efectos negativos </a:t>
            </a:r>
            <a:endParaRPr lang="es-EC" sz="1400">
              <a:effectLst/>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AA4-4481-80C9-C417AD627B1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AA4-4481-80C9-C417AD627B1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AA4-4481-80C9-C417AD627B1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AA4-4481-80C9-C417AD627B1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AA4-4481-80C9-C417AD627B1D}"/>
              </c:ext>
            </c:extLst>
          </c:dPt>
          <c:dLbls>
            <c:dLbl>
              <c:idx val="0"/>
              <c:delete val="1"/>
              <c:extLst>
                <c:ext xmlns:c15="http://schemas.microsoft.com/office/drawing/2012/chart" uri="{CE6537A1-D6FC-4f65-9D91-7224C49458BB}"/>
                <c:ext xmlns:c16="http://schemas.microsoft.com/office/drawing/2014/chart" uri="{C3380CC4-5D6E-409C-BE32-E72D297353CC}">
                  <c16:uniqueId val="{00000001-9AA4-4481-80C9-C417AD627B1D}"/>
                </c:ext>
              </c:extLst>
            </c:dLbl>
            <c:dLbl>
              <c:idx val="1"/>
              <c:delete val="1"/>
              <c:extLst>
                <c:ext xmlns:c15="http://schemas.microsoft.com/office/drawing/2012/chart" uri="{CE6537A1-D6FC-4f65-9D91-7224C49458BB}"/>
                <c:ext xmlns:c16="http://schemas.microsoft.com/office/drawing/2014/chart" uri="{C3380CC4-5D6E-409C-BE32-E72D297353CC}">
                  <c16:uniqueId val="{00000003-9AA4-4481-80C9-C417AD627B1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Hoja1!$D$101:$D$105</c:f>
              <c:numCache>
                <c:formatCode>General</c:formatCode>
                <c:ptCount val="5"/>
                <c:pt idx="0">
                  <c:v>0</c:v>
                </c:pt>
                <c:pt idx="1">
                  <c:v>0</c:v>
                </c:pt>
                <c:pt idx="2">
                  <c:v>61</c:v>
                </c:pt>
                <c:pt idx="3">
                  <c:v>112</c:v>
                </c:pt>
                <c:pt idx="4">
                  <c:v>54</c:v>
                </c:pt>
              </c:numCache>
            </c:numRef>
          </c:val>
          <c:extLst>
            <c:ext xmlns:c16="http://schemas.microsoft.com/office/drawing/2014/chart" uri="{C3380CC4-5D6E-409C-BE32-E72D297353CC}">
              <c16:uniqueId val="{0000000A-9AA4-4481-80C9-C417AD627B1D}"/>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9AA4-4481-80C9-C417AD627B1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9AA4-4481-80C9-C417AD627B1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9AA4-4481-80C9-C417AD627B1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9AA4-4481-80C9-C417AD627B1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9AA4-4481-80C9-C417AD627B1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Hoja1!$B$101:$B$105</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9AA4-4481-80C9-C417AD627B1D}"/>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s-EC" sz="1400" b="1" dirty="0">
                <a:effectLst/>
              </a:rPr>
              <a:t>Participación para la protección el medio ambiente</a:t>
            </a:r>
            <a:endParaRPr lang="es-EC" sz="1400" dirty="0">
              <a:effectLst/>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39-48A7-A6DB-7FF9CA0E9A6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39-48A7-A6DB-7FF9CA0E9A6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39-48A7-A6DB-7FF9CA0E9A6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39-48A7-A6DB-7FF9CA0E9A6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B39-48A7-A6DB-7FF9CA0E9A6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Hoja1!$D$110:$D$114</c:f>
              <c:numCache>
                <c:formatCode>General</c:formatCode>
                <c:ptCount val="5"/>
                <c:pt idx="0">
                  <c:v>0</c:v>
                </c:pt>
                <c:pt idx="1">
                  <c:v>2</c:v>
                </c:pt>
                <c:pt idx="2">
                  <c:v>61</c:v>
                </c:pt>
                <c:pt idx="3">
                  <c:v>106</c:v>
                </c:pt>
                <c:pt idx="4">
                  <c:v>58</c:v>
                </c:pt>
              </c:numCache>
            </c:numRef>
          </c:val>
          <c:extLst>
            <c:ext xmlns:c16="http://schemas.microsoft.com/office/drawing/2014/chart" uri="{C3380CC4-5D6E-409C-BE32-E72D297353CC}">
              <c16:uniqueId val="{0000000A-5B39-48A7-A6DB-7FF9CA0E9A63}"/>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5B39-48A7-A6DB-7FF9CA0E9A6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5B39-48A7-A6DB-7FF9CA0E9A6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5B39-48A7-A6DB-7FF9CA0E9A6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5B39-48A7-A6DB-7FF9CA0E9A6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5B39-48A7-A6DB-7FF9CA0E9A6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Hoja1!$B$110:$B$114</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5B39-48A7-A6DB-7FF9CA0E9A63}"/>
                  </c:ext>
                </c:extLst>
              </c15:ser>
            </c15:filteredPieSeries>
          </c:ext>
        </c:extLst>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a:t>Edad</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7AA-4523-B245-140B2FDDFFD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7AA-4523-B245-140B2FDDFFD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7AA-4523-B245-140B2FDDFFD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7AA-4523-B245-140B2FDDFFD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7AA-4523-B245-140B2FDDFFD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Hoja1!$C$38:$C$42</c:f>
              <c:strCache>
                <c:ptCount val="5"/>
                <c:pt idx="0">
                  <c:v>18-24</c:v>
                </c:pt>
                <c:pt idx="1">
                  <c:v>25-29</c:v>
                </c:pt>
                <c:pt idx="2">
                  <c:v>30-34</c:v>
                </c:pt>
                <c:pt idx="3">
                  <c:v>35-39</c:v>
                </c:pt>
                <c:pt idx="4">
                  <c:v>40 o más</c:v>
                </c:pt>
              </c:strCache>
            </c:strRef>
          </c:cat>
          <c:val>
            <c:numRef>
              <c:f>Hoja1!$E$38:$E$42</c:f>
              <c:numCache>
                <c:formatCode>0.00%</c:formatCode>
                <c:ptCount val="5"/>
                <c:pt idx="0">
                  <c:v>0.22470000000000001</c:v>
                </c:pt>
                <c:pt idx="1">
                  <c:v>0.29959999999999998</c:v>
                </c:pt>
                <c:pt idx="2">
                  <c:v>0.18940000000000001</c:v>
                </c:pt>
                <c:pt idx="3">
                  <c:v>0.15859999999999999</c:v>
                </c:pt>
                <c:pt idx="4">
                  <c:v>0.1278</c:v>
                </c:pt>
              </c:numCache>
            </c:numRef>
          </c:val>
          <c:extLst>
            <c:ext xmlns:c16="http://schemas.microsoft.com/office/drawing/2014/chart" uri="{C3380CC4-5D6E-409C-BE32-E72D297353CC}">
              <c16:uniqueId val="{0000000A-87AA-4523-B245-140B2FDDFF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sz="1800" b="1">
                <a:effectLst/>
              </a:rPr>
              <a:t>Tecnología e infraestructura </a:t>
            </a:r>
            <a:endParaRPr lang="es-EC" sz="180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D1A-45CB-85FF-0EB830F6484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D1A-45CB-85FF-0EB830F6484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D1A-45CB-85FF-0EB830F6484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D1A-45CB-85FF-0EB830F6484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D1A-45CB-85FF-0EB830F6484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Hoja1!$D$119:$D$123</c:f>
              <c:numCache>
                <c:formatCode>General</c:formatCode>
                <c:ptCount val="5"/>
                <c:pt idx="0">
                  <c:v>0</c:v>
                </c:pt>
                <c:pt idx="1">
                  <c:v>2</c:v>
                </c:pt>
                <c:pt idx="2">
                  <c:v>63</c:v>
                </c:pt>
                <c:pt idx="3">
                  <c:v>119</c:v>
                </c:pt>
                <c:pt idx="4">
                  <c:v>43</c:v>
                </c:pt>
              </c:numCache>
            </c:numRef>
          </c:val>
          <c:extLst>
            <c:ext xmlns:c16="http://schemas.microsoft.com/office/drawing/2014/chart" uri="{C3380CC4-5D6E-409C-BE32-E72D297353CC}">
              <c16:uniqueId val="{0000000A-BD1A-45CB-85FF-0EB830F6484B}"/>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BD1A-45CB-85FF-0EB830F6484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BD1A-45CB-85FF-0EB830F6484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BD1A-45CB-85FF-0EB830F6484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BD1A-45CB-85FF-0EB830F6484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BD1A-45CB-85FF-0EB830F6484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Hoja1!$B$119:$B$123</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BD1A-45CB-85FF-0EB830F6484B}"/>
                  </c:ext>
                </c:extLst>
              </c15:ser>
            </c15:filteredPieSeries>
          </c:ext>
        </c:extLst>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b="1" dirty="0">
                <a:effectLst/>
              </a:rPr>
              <a:t>Proyectos de investigación contribuyentes al bienestar</a:t>
            </a:r>
            <a:endParaRPr lang="es-EC" sz="1600" dirty="0">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D68-4E04-A976-D22262CF2CF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D68-4E04-A976-D22262CF2CF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D68-4E04-A976-D22262CF2CF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D68-4E04-A976-D22262CF2CF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D68-4E04-A976-D22262CF2CF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Hoja1!$D$128:$D$132</c:f>
              <c:numCache>
                <c:formatCode>General</c:formatCode>
                <c:ptCount val="5"/>
                <c:pt idx="0">
                  <c:v>0</c:v>
                </c:pt>
                <c:pt idx="1">
                  <c:v>6</c:v>
                </c:pt>
                <c:pt idx="2">
                  <c:v>79</c:v>
                </c:pt>
                <c:pt idx="3">
                  <c:v>113</c:v>
                </c:pt>
                <c:pt idx="4">
                  <c:v>29</c:v>
                </c:pt>
              </c:numCache>
            </c:numRef>
          </c:val>
          <c:extLst>
            <c:ext xmlns:c16="http://schemas.microsoft.com/office/drawing/2014/chart" uri="{C3380CC4-5D6E-409C-BE32-E72D297353CC}">
              <c16:uniqueId val="{0000000A-5D68-4E04-A976-D22262CF2CF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a:t>Área laboral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BF-4E39-9310-6BB2FF03EE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BF-4E39-9310-6BB2FF03EE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BF-4E39-9310-6BB2FF03EE5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BF-4E39-9310-6BB2FF03EE5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BBF-4E39-9310-6BB2FF03EE5E}"/>
              </c:ext>
            </c:extLst>
          </c:dPt>
          <c:dLbls>
            <c:dLbl>
              <c:idx val="0"/>
              <c:layout>
                <c:manualLayout>
                  <c:x val="-5.1462371338492532E-2"/>
                  <c:y val="0.1402573628572671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BBF-4E39-9310-6BB2FF03EE5E}"/>
                </c:ext>
              </c:extLst>
            </c:dLbl>
            <c:dLbl>
              <c:idx val="2"/>
              <c:layout>
                <c:manualLayout>
                  <c:x val="-6.3951791930024426E-2"/>
                  <c:y val="0.1370388480445469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BBF-4E39-9310-6BB2FF03EE5E}"/>
                </c:ext>
              </c:extLst>
            </c:dLbl>
            <c:dLbl>
              <c:idx val="4"/>
              <c:layout>
                <c:manualLayout>
                  <c:x val="5.9961604488291374E-2"/>
                  <c:y val="0.1375031104537347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BBF-4E39-9310-6BB2FF03EE5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Hoja2!$F$3:$J$3</c:f>
              <c:strCache>
                <c:ptCount val="5"/>
                <c:pt idx="0">
                  <c:v>Admini-strativa</c:v>
                </c:pt>
                <c:pt idx="1">
                  <c:v>Conta-ble</c:v>
                </c:pt>
                <c:pt idx="2">
                  <c:v>Geren-cial</c:v>
                </c:pt>
                <c:pt idx="3">
                  <c:v>Opera-tiva</c:v>
                </c:pt>
                <c:pt idx="4">
                  <c:v>Otro</c:v>
                </c:pt>
              </c:strCache>
            </c:strRef>
          </c:cat>
          <c:val>
            <c:numRef>
              <c:f>Hoja2!$F$26:$J$26</c:f>
              <c:numCache>
                <c:formatCode>General</c:formatCode>
                <c:ptCount val="5"/>
                <c:pt idx="0">
                  <c:v>17</c:v>
                </c:pt>
                <c:pt idx="1">
                  <c:v>11</c:v>
                </c:pt>
                <c:pt idx="2">
                  <c:v>4</c:v>
                </c:pt>
                <c:pt idx="3">
                  <c:v>174</c:v>
                </c:pt>
                <c:pt idx="4">
                  <c:v>21</c:v>
                </c:pt>
              </c:numCache>
            </c:numRef>
          </c:val>
          <c:extLst>
            <c:ext xmlns:c16="http://schemas.microsoft.com/office/drawing/2014/chart" uri="{C3380CC4-5D6E-409C-BE32-E72D297353CC}">
              <c16:uniqueId val="{0000000A-7BBF-4E39-9310-6BB2FF03EE5E}"/>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7BBF-4E39-9310-6BB2FF03EE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7BBF-4E39-9310-6BB2FF03EE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7BBF-4E39-9310-6BB2FF03EE5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7BBF-4E39-9310-6BB2FF03EE5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7BBF-4E39-9310-6BB2FF03EE5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Hoja2!$F$3:$J$3</c:f>
              <c:strCache>
                <c:ptCount val="5"/>
                <c:pt idx="0">
                  <c:v>Admini-strativa</c:v>
                </c:pt>
                <c:pt idx="1">
                  <c:v>Conta-ble</c:v>
                </c:pt>
                <c:pt idx="2">
                  <c:v>Geren-cial</c:v>
                </c:pt>
                <c:pt idx="3">
                  <c:v>Opera-tiva</c:v>
                </c:pt>
                <c:pt idx="4">
                  <c:v>Otro</c:v>
                </c:pt>
              </c:strCache>
            </c:strRef>
          </c:cat>
          <c:val>
            <c:numRef>
              <c:f>Hoja2!$F$27:$J$27</c:f>
              <c:numCache>
                <c:formatCode>0.00%</c:formatCode>
                <c:ptCount val="5"/>
                <c:pt idx="0">
                  <c:v>7.4999999999999997E-2</c:v>
                </c:pt>
                <c:pt idx="1">
                  <c:v>4.8000000000000001E-2</c:v>
                </c:pt>
                <c:pt idx="2">
                  <c:v>1.7999999999999999E-2</c:v>
                </c:pt>
                <c:pt idx="3">
                  <c:v>0.76700000000000002</c:v>
                </c:pt>
                <c:pt idx="4">
                  <c:v>9.2999999999999999E-2</c:v>
                </c:pt>
              </c:numCache>
            </c:numRef>
          </c:val>
          <c:extLst>
            <c:ext xmlns:c16="http://schemas.microsoft.com/office/drawing/2014/chart" uri="{C3380CC4-5D6E-409C-BE32-E72D297353CC}">
              <c16:uniqueId val="{00000015-7BBF-4E39-9310-6BB2FF03EE5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a:t>Formación profesional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46A-4BEA-9E44-DF2DFE36D62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46A-4BEA-9E44-DF2DFE36D62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46A-4BEA-9E44-DF2DFE36D62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46A-4BEA-9E44-DF2DFE36D62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46A-4BEA-9E44-DF2DFE36D62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Hoja2!$F$44:$J$44</c:f>
              <c:strCache>
                <c:ptCount val="5"/>
                <c:pt idx="0">
                  <c:v>Otro</c:v>
                </c:pt>
                <c:pt idx="1">
                  <c:v>Posgrado</c:v>
                </c:pt>
                <c:pt idx="2">
                  <c:v>Primaria</c:v>
                </c:pt>
                <c:pt idx="3">
                  <c:v>Secundaria</c:v>
                </c:pt>
                <c:pt idx="4">
                  <c:v>Universitaria</c:v>
                </c:pt>
              </c:strCache>
            </c:strRef>
          </c:cat>
          <c:val>
            <c:numRef>
              <c:f>Hoja2!$F$67:$J$67</c:f>
              <c:numCache>
                <c:formatCode>General</c:formatCode>
                <c:ptCount val="5"/>
                <c:pt idx="0">
                  <c:v>33</c:v>
                </c:pt>
                <c:pt idx="1">
                  <c:v>37</c:v>
                </c:pt>
                <c:pt idx="2">
                  <c:v>1</c:v>
                </c:pt>
                <c:pt idx="3">
                  <c:v>41</c:v>
                </c:pt>
                <c:pt idx="4">
                  <c:v>115</c:v>
                </c:pt>
              </c:numCache>
            </c:numRef>
          </c:val>
          <c:extLst>
            <c:ext xmlns:c16="http://schemas.microsoft.com/office/drawing/2014/chart" uri="{C3380CC4-5D6E-409C-BE32-E72D297353CC}">
              <c16:uniqueId val="{0000000A-B46A-4BEA-9E44-DF2DFE36D629}"/>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B46A-4BEA-9E44-DF2DFE36D62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B46A-4BEA-9E44-DF2DFE36D62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B46A-4BEA-9E44-DF2DFE36D62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B46A-4BEA-9E44-DF2DFE36D62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B46A-4BEA-9E44-DF2DFE36D62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Hoja2!$F$44:$J$44</c:f>
              <c:strCache>
                <c:ptCount val="5"/>
                <c:pt idx="0">
                  <c:v>Otro</c:v>
                </c:pt>
                <c:pt idx="1">
                  <c:v>Posgrado</c:v>
                </c:pt>
                <c:pt idx="2">
                  <c:v>Primaria</c:v>
                </c:pt>
                <c:pt idx="3">
                  <c:v>Secundaria</c:v>
                </c:pt>
                <c:pt idx="4">
                  <c:v>Universitaria</c:v>
                </c:pt>
              </c:strCache>
            </c:strRef>
          </c:cat>
          <c:val>
            <c:numRef>
              <c:f>Hoja2!$F$68:$J$68</c:f>
              <c:numCache>
                <c:formatCode>0.00%</c:formatCode>
                <c:ptCount val="5"/>
                <c:pt idx="0">
                  <c:v>0.14499999999999999</c:v>
                </c:pt>
                <c:pt idx="1">
                  <c:v>0.16300000000000001</c:v>
                </c:pt>
                <c:pt idx="2">
                  <c:v>4.0000000000000001E-3</c:v>
                </c:pt>
                <c:pt idx="3">
                  <c:v>0.18099999999999999</c:v>
                </c:pt>
                <c:pt idx="4">
                  <c:v>0.50700000000000001</c:v>
                </c:pt>
              </c:numCache>
            </c:numRef>
          </c:val>
          <c:extLst>
            <c:ext xmlns:c16="http://schemas.microsoft.com/office/drawing/2014/chart" uri="{C3380CC4-5D6E-409C-BE32-E72D297353CC}">
              <c16:uniqueId val="{00000015-B46A-4BEA-9E44-DF2DFE36D62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a:t>Años de pertenencia acumulado</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93-421C-96DF-AD81FFE9439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93-421C-96DF-AD81FFE9439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93-421C-96DF-AD81FFE9439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Hoja2!$F$87:$H$87</c:f>
              <c:strCache>
                <c:ptCount val="3"/>
                <c:pt idx="0">
                  <c:v>0-1 año</c:v>
                </c:pt>
                <c:pt idx="1">
                  <c:v>2-5 años</c:v>
                </c:pt>
                <c:pt idx="2">
                  <c:v>6 o más años</c:v>
                </c:pt>
              </c:strCache>
            </c:strRef>
          </c:cat>
          <c:val>
            <c:numRef>
              <c:f>Hoja2!$F$109:$H$109</c:f>
              <c:numCache>
                <c:formatCode>0.00%</c:formatCode>
                <c:ptCount val="3"/>
                <c:pt idx="0">
                  <c:v>0.189</c:v>
                </c:pt>
                <c:pt idx="1">
                  <c:v>0.58899999999999997</c:v>
                </c:pt>
                <c:pt idx="2">
                  <c:v>0.221</c:v>
                </c:pt>
              </c:numCache>
            </c:numRef>
          </c:val>
          <c:extLst>
            <c:ext xmlns:c16="http://schemas.microsoft.com/office/drawing/2014/chart" uri="{C3380CC4-5D6E-409C-BE32-E72D297353CC}">
              <c16:uniqueId val="{00000006-7B93-421C-96DF-AD81FFE94391}"/>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7B93-421C-96DF-AD81FFE9439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7B93-421C-96DF-AD81FFE9439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7B93-421C-96DF-AD81FFE9439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Hoja2!$F$87:$H$87</c:f>
              <c:strCache>
                <c:ptCount val="3"/>
                <c:pt idx="0">
                  <c:v>0-1 año</c:v>
                </c:pt>
                <c:pt idx="1">
                  <c:v>2-5 años</c:v>
                </c:pt>
                <c:pt idx="2">
                  <c:v>6 o más años</c:v>
                </c:pt>
              </c:strCache>
            </c:strRef>
          </c:cat>
          <c:val>
            <c:numRef>
              <c:f>Hoja2!$F$111:$H$111</c:f>
              <c:numCache>
                <c:formatCode>0.00%</c:formatCode>
                <c:ptCount val="3"/>
                <c:pt idx="0">
                  <c:v>0.3</c:v>
                </c:pt>
                <c:pt idx="1">
                  <c:v>0.54600000000000004</c:v>
                </c:pt>
                <c:pt idx="2">
                  <c:v>0.154</c:v>
                </c:pt>
              </c:numCache>
            </c:numRef>
          </c:val>
          <c:extLst>
            <c:ext xmlns:c16="http://schemas.microsoft.com/office/drawing/2014/chart" uri="{C3380CC4-5D6E-409C-BE32-E72D297353CC}">
              <c16:uniqueId val="{0000000D-7B93-421C-96DF-AD81FFE9439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Salario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997-4501-81B1-AF75716CD97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997-4501-81B1-AF75716CD97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997-4501-81B1-AF75716CD97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997-4501-81B1-AF75716CD97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997-4501-81B1-AF75716CD97B}"/>
              </c:ext>
            </c:extLst>
          </c:dPt>
          <c:dLbls>
            <c:dLbl>
              <c:idx val="1"/>
              <c:layout>
                <c:manualLayout>
                  <c:x val="3.5996719160104988E-2"/>
                  <c:y val="0.150702828813065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997-4501-81B1-AF75716CD97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Hoja1!$D$4:$D$8</c:f>
              <c:numCache>
                <c:formatCode>General</c:formatCode>
                <c:ptCount val="5"/>
                <c:pt idx="0">
                  <c:v>1</c:v>
                </c:pt>
                <c:pt idx="1">
                  <c:v>2</c:v>
                </c:pt>
                <c:pt idx="2">
                  <c:v>64</c:v>
                </c:pt>
                <c:pt idx="3">
                  <c:v>110</c:v>
                </c:pt>
                <c:pt idx="4">
                  <c:v>50</c:v>
                </c:pt>
              </c:numCache>
            </c:numRef>
          </c:val>
          <c:extLst>
            <c:ext xmlns:c16="http://schemas.microsoft.com/office/drawing/2014/chart" uri="{C3380CC4-5D6E-409C-BE32-E72D297353CC}">
              <c16:uniqueId val="{0000000A-5997-4501-81B1-AF75716CD97B}"/>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5997-4501-81B1-AF75716CD97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5997-4501-81B1-AF75716CD97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5997-4501-81B1-AF75716CD97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5997-4501-81B1-AF75716CD97B}"/>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5997-4501-81B1-AF75716CD97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Hoja1!$B$4:$B$8</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5997-4501-81B1-AF75716CD97B}"/>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Actualización</a:t>
            </a:r>
            <a:r>
              <a:rPr lang="es-EC" baseline="0" dirty="0"/>
              <a:t> de estudios</a:t>
            </a:r>
            <a:endParaRPr lang="es-EC"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902-4145-9D1C-736148E04BE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902-4145-9D1C-736148E04BE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902-4145-9D1C-736148E04BE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902-4145-9D1C-736148E04BE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902-4145-9D1C-736148E04BE1}"/>
              </c:ext>
            </c:extLst>
          </c:dPt>
          <c:dLbls>
            <c:dLbl>
              <c:idx val="0"/>
              <c:delete val="1"/>
              <c:extLst>
                <c:ext xmlns:c15="http://schemas.microsoft.com/office/drawing/2012/chart" uri="{CE6537A1-D6FC-4f65-9D91-7224C49458BB}"/>
                <c:ext xmlns:c16="http://schemas.microsoft.com/office/drawing/2014/chart" uri="{C3380CC4-5D6E-409C-BE32-E72D297353CC}">
                  <c16:uniqueId val="{00000001-7902-4145-9D1C-736148E04BE1}"/>
                </c:ext>
              </c:extLst>
            </c:dLbl>
            <c:dLbl>
              <c:idx val="1"/>
              <c:delete val="1"/>
              <c:extLst>
                <c:ext xmlns:c15="http://schemas.microsoft.com/office/drawing/2012/chart" uri="{CE6537A1-D6FC-4f65-9D91-7224C49458BB}"/>
                <c:ext xmlns:c16="http://schemas.microsoft.com/office/drawing/2014/chart" uri="{C3380CC4-5D6E-409C-BE32-E72D297353CC}">
                  <c16:uniqueId val="{00000003-7902-4145-9D1C-736148E04BE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Hoja1!$D$4:$D$8</c:f>
              <c:numCache>
                <c:formatCode>General</c:formatCode>
                <c:ptCount val="5"/>
                <c:pt idx="0">
                  <c:v>1</c:v>
                </c:pt>
                <c:pt idx="1">
                  <c:v>2</c:v>
                </c:pt>
                <c:pt idx="2">
                  <c:v>64</c:v>
                </c:pt>
                <c:pt idx="3">
                  <c:v>110</c:v>
                </c:pt>
                <c:pt idx="4">
                  <c:v>50</c:v>
                </c:pt>
              </c:numCache>
            </c:numRef>
          </c:val>
          <c:extLst>
            <c:ext xmlns:c16="http://schemas.microsoft.com/office/drawing/2014/chart" uri="{C3380CC4-5D6E-409C-BE32-E72D297353CC}">
              <c16:uniqueId val="{0000000A-7902-4145-9D1C-736148E04BE1}"/>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7902-4145-9D1C-736148E04BE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7902-4145-9D1C-736148E04BE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7902-4145-9D1C-736148E04BE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7902-4145-9D1C-736148E04BE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7902-4145-9D1C-736148E04B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Hoja1!$B$4:$B$8</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7902-4145-9D1C-736148E04BE1}"/>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Desarollo de habilidades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7AA-4D8F-B2A6-2267CDE340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7AA-4D8F-B2A6-2267CDE340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7AA-4D8F-B2A6-2267CDE3404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7AA-4D8F-B2A6-2267CDE3404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7AA-4D8F-B2A6-2267CDE34042}"/>
              </c:ext>
            </c:extLst>
          </c:dPt>
          <c:dLbls>
            <c:dLbl>
              <c:idx val="0"/>
              <c:delete val="1"/>
              <c:extLst>
                <c:ext xmlns:c15="http://schemas.microsoft.com/office/drawing/2012/chart" uri="{CE6537A1-D6FC-4f65-9D91-7224C49458BB}"/>
                <c:ext xmlns:c16="http://schemas.microsoft.com/office/drawing/2014/chart" uri="{C3380CC4-5D6E-409C-BE32-E72D297353CC}">
                  <c16:uniqueId val="{00000001-F7AA-4D8F-B2A6-2267CDE34042}"/>
                </c:ext>
              </c:extLst>
            </c:dLbl>
            <c:dLbl>
              <c:idx val="1"/>
              <c:delete val="1"/>
              <c:extLst>
                <c:ext xmlns:c15="http://schemas.microsoft.com/office/drawing/2012/chart" uri="{CE6537A1-D6FC-4f65-9D91-7224C49458BB}"/>
                <c:ext xmlns:c16="http://schemas.microsoft.com/office/drawing/2014/chart" uri="{C3380CC4-5D6E-409C-BE32-E72D297353CC}">
                  <c16:uniqueId val="{00000003-F7AA-4D8F-B2A6-2267CDE3404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Hoja1!$D$18:$D$22</c:f>
              <c:numCache>
                <c:formatCode>General</c:formatCode>
                <c:ptCount val="5"/>
                <c:pt idx="0">
                  <c:v>0</c:v>
                </c:pt>
                <c:pt idx="1">
                  <c:v>0</c:v>
                </c:pt>
                <c:pt idx="2">
                  <c:v>46</c:v>
                </c:pt>
                <c:pt idx="3">
                  <c:v>115</c:v>
                </c:pt>
                <c:pt idx="4">
                  <c:v>66</c:v>
                </c:pt>
              </c:numCache>
            </c:numRef>
          </c:val>
          <c:extLst>
            <c:ext xmlns:c16="http://schemas.microsoft.com/office/drawing/2014/chart" uri="{C3380CC4-5D6E-409C-BE32-E72D297353CC}">
              <c16:uniqueId val="{0000000A-F7AA-4D8F-B2A6-2267CDE34042}"/>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F7AA-4D8F-B2A6-2267CDE340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F7AA-4D8F-B2A6-2267CDE340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F7AA-4D8F-B2A6-2267CDE3404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F7AA-4D8F-B2A6-2267CDE3404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F7AA-4D8F-B2A6-2267CDE3404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Hoja1!$B$18:$B$22</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F7AA-4D8F-B2A6-2267CDE34042}"/>
                  </c:ext>
                </c:extLst>
              </c15:ser>
            </c15:filteredPieSeries>
          </c:ext>
        </c:extLst>
      </c:pieChart>
      <c:spPr>
        <a:noFill/>
        <a:ln>
          <a:noFill/>
        </a:ln>
        <a:effectLst/>
      </c:spPr>
    </c:plotArea>
    <c:legend>
      <c:legendPos val="r"/>
      <c:legendEntry>
        <c:idx val="0"/>
        <c:delete val="1"/>
      </c:legendEntry>
      <c:legendEntry>
        <c:idx val="1"/>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Oportunidades laborales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71F-4D2B-9022-516E2A018F9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71F-4D2B-9022-516E2A018F9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71F-4D2B-9022-516E2A018F9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71F-4D2B-9022-516E2A018F9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71F-4D2B-9022-516E2A018F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Hoja1!$D$26:$D$30</c:f>
              <c:numCache>
                <c:formatCode>General</c:formatCode>
                <c:ptCount val="5"/>
                <c:pt idx="0">
                  <c:v>0</c:v>
                </c:pt>
                <c:pt idx="1">
                  <c:v>1</c:v>
                </c:pt>
                <c:pt idx="2">
                  <c:v>54</c:v>
                </c:pt>
                <c:pt idx="3">
                  <c:v>113</c:v>
                </c:pt>
                <c:pt idx="4">
                  <c:v>59</c:v>
                </c:pt>
              </c:numCache>
            </c:numRef>
          </c:val>
          <c:extLst>
            <c:ext xmlns:c16="http://schemas.microsoft.com/office/drawing/2014/chart" uri="{C3380CC4-5D6E-409C-BE32-E72D297353CC}">
              <c16:uniqueId val="{0000000A-071F-4D2B-9022-516E2A018F95}"/>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071F-4D2B-9022-516E2A018F9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071F-4D2B-9022-516E2A018F9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071F-4D2B-9022-516E2A018F9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071F-4D2B-9022-516E2A018F9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071F-4D2B-9022-516E2A018F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Ref>
                    <c:extLst>
                      <c:ext uri="{02D57815-91ED-43cb-92C2-25804820EDAC}">
                        <c15:formulaRef>
                          <c15:sqref>Hoja1!$B$26:$B$30</c15:sqref>
                        </c15:formulaRef>
                      </c:ext>
                    </c:extLst>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15-071F-4D2B-9022-516E2A018F95}"/>
                  </c:ext>
                </c:extLst>
              </c15:ser>
            </c15:filteredPieSeries>
          </c:ext>
        </c:extLst>
      </c:pie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1" Type="http://schemas.openxmlformats.org/officeDocument/2006/relationships/image" Target="../media/image8.jpeg"/></Relationships>
</file>

<file path=ppt/diagrams/_rels/data11.xml.rels><?xml version="1.0" encoding="UTF-8" standalone="yes"?>
<Relationships xmlns="http://schemas.openxmlformats.org/package/2006/relationships"><Relationship Id="rId1" Type="http://schemas.openxmlformats.org/officeDocument/2006/relationships/image" Target="../media/image8.jpeg"/></Relationships>
</file>

<file path=ppt/diagrams/_rels/data12.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ata6.xml.rels><?xml version="1.0" encoding="UTF-8" standalone="yes"?>
<Relationships xmlns="http://schemas.openxmlformats.org/package/2006/relationships"><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8.jpeg"/></Relationships>
</file>

<file path=ppt/diagrams/_rels/data9.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0EEDF-E40B-476E-A633-FEA7CDB4428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7DC88F3A-CAB8-461A-ABB0-F9D1AA59CB0E}">
      <dgm:prSet phldrT="[Texto]"/>
      <dgm:spPr/>
      <dgm:t>
        <a:bodyPr/>
        <a:lstStyle/>
        <a:p>
          <a:r>
            <a:rPr lang="es-EC" dirty="0"/>
            <a:t>Desequilibrio entre vida profesional y personal</a:t>
          </a:r>
        </a:p>
      </dgm:t>
    </dgm:pt>
    <dgm:pt modelId="{081FF4CD-BF03-4A86-8E23-76D54646B779}" type="parTrans" cxnId="{29B72C7B-9551-44FD-AD89-E371474AA140}">
      <dgm:prSet/>
      <dgm:spPr/>
      <dgm:t>
        <a:bodyPr/>
        <a:lstStyle/>
        <a:p>
          <a:endParaRPr lang="es-EC"/>
        </a:p>
      </dgm:t>
    </dgm:pt>
    <dgm:pt modelId="{E716D0DE-0015-4896-B419-738A8526255A}" type="sibTrans" cxnId="{29B72C7B-9551-44FD-AD89-E371474AA140}">
      <dgm:prSet/>
      <dgm:spPr/>
      <dgm:t>
        <a:bodyPr/>
        <a:lstStyle/>
        <a:p>
          <a:endParaRPr lang="es-EC"/>
        </a:p>
      </dgm:t>
    </dgm:pt>
    <dgm:pt modelId="{3377C32A-0E16-445D-B243-E8CD0B50C29D}">
      <dgm:prSet phldrT="[Texto]"/>
      <dgm:spPr/>
      <dgm:t>
        <a:bodyPr/>
        <a:lstStyle/>
        <a:p>
          <a:r>
            <a:rPr lang="es-EC" dirty="0"/>
            <a:t>Carencia de sentido de pertenencia organizacional</a:t>
          </a:r>
        </a:p>
      </dgm:t>
    </dgm:pt>
    <dgm:pt modelId="{20A4F341-1B19-4D59-B407-7ED72EF75202}" type="parTrans" cxnId="{52BAEA2B-387A-44A3-877B-5AD25C604B5F}">
      <dgm:prSet/>
      <dgm:spPr/>
      <dgm:t>
        <a:bodyPr/>
        <a:lstStyle/>
        <a:p>
          <a:endParaRPr lang="es-EC"/>
        </a:p>
      </dgm:t>
    </dgm:pt>
    <dgm:pt modelId="{9830107A-DC62-4265-9859-905419EF8180}" type="sibTrans" cxnId="{52BAEA2B-387A-44A3-877B-5AD25C604B5F}">
      <dgm:prSet/>
      <dgm:spPr/>
      <dgm:t>
        <a:bodyPr/>
        <a:lstStyle/>
        <a:p>
          <a:endParaRPr lang="es-EC"/>
        </a:p>
      </dgm:t>
    </dgm:pt>
    <dgm:pt modelId="{2C232E43-F6F0-49E9-8B30-94A5DE4B95E5}">
      <dgm:prSet phldrT="[Texto]"/>
      <dgm:spPr/>
      <dgm:t>
        <a:bodyPr/>
        <a:lstStyle/>
        <a:p>
          <a:r>
            <a:rPr lang="es-EC" dirty="0"/>
            <a:t>Bajo bienestar laboral</a:t>
          </a:r>
        </a:p>
      </dgm:t>
    </dgm:pt>
    <dgm:pt modelId="{7D7BF768-F38F-41DE-9585-F8ECE84AA5D6}" type="parTrans" cxnId="{51F76450-DE97-4C1A-98AB-C9B720029E89}">
      <dgm:prSet/>
      <dgm:spPr/>
      <dgm:t>
        <a:bodyPr/>
        <a:lstStyle/>
        <a:p>
          <a:endParaRPr lang="es-EC"/>
        </a:p>
      </dgm:t>
    </dgm:pt>
    <dgm:pt modelId="{91839018-D055-491A-9B1B-A312CFFCC1ED}" type="sibTrans" cxnId="{51F76450-DE97-4C1A-98AB-C9B720029E89}">
      <dgm:prSet/>
      <dgm:spPr/>
      <dgm:t>
        <a:bodyPr/>
        <a:lstStyle/>
        <a:p>
          <a:endParaRPr lang="es-EC"/>
        </a:p>
      </dgm:t>
    </dgm:pt>
    <dgm:pt modelId="{258A5ACF-DA5F-4A57-933D-69872E3DE721}" type="pres">
      <dgm:prSet presAssocID="{ACC0EEDF-E40B-476E-A633-FEA7CDB4428A}" presName="Name0" presStyleCnt="0">
        <dgm:presLayoutVars>
          <dgm:chMax val="7"/>
          <dgm:chPref val="7"/>
          <dgm:dir/>
        </dgm:presLayoutVars>
      </dgm:prSet>
      <dgm:spPr/>
    </dgm:pt>
    <dgm:pt modelId="{69F2B06F-CCBA-4727-A888-02B902E5DAEB}" type="pres">
      <dgm:prSet presAssocID="{ACC0EEDF-E40B-476E-A633-FEA7CDB4428A}" presName="Name1" presStyleCnt="0"/>
      <dgm:spPr/>
    </dgm:pt>
    <dgm:pt modelId="{CA1A2996-A374-4BE7-BDA4-E6FD55C86B9A}" type="pres">
      <dgm:prSet presAssocID="{ACC0EEDF-E40B-476E-A633-FEA7CDB4428A}" presName="cycle" presStyleCnt="0"/>
      <dgm:spPr/>
    </dgm:pt>
    <dgm:pt modelId="{2BA48295-9974-46A2-980C-02C7AB9AA99D}" type="pres">
      <dgm:prSet presAssocID="{ACC0EEDF-E40B-476E-A633-FEA7CDB4428A}" presName="srcNode" presStyleLbl="node1" presStyleIdx="0" presStyleCnt="3"/>
      <dgm:spPr/>
    </dgm:pt>
    <dgm:pt modelId="{64580DB0-4199-4673-B283-D8799D93D2E6}" type="pres">
      <dgm:prSet presAssocID="{ACC0EEDF-E40B-476E-A633-FEA7CDB4428A}" presName="conn" presStyleLbl="parChTrans1D2" presStyleIdx="0" presStyleCnt="1"/>
      <dgm:spPr/>
    </dgm:pt>
    <dgm:pt modelId="{7ABDFF37-0690-4927-8A01-5CE8DC0EE8A1}" type="pres">
      <dgm:prSet presAssocID="{ACC0EEDF-E40B-476E-A633-FEA7CDB4428A}" presName="extraNode" presStyleLbl="node1" presStyleIdx="0" presStyleCnt="3"/>
      <dgm:spPr/>
    </dgm:pt>
    <dgm:pt modelId="{E271364D-C59B-4D3B-AEEA-4A5039564E70}" type="pres">
      <dgm:prSet presAssocID="{ACC0EEDF-E40B-476E-A633-FEA7CDB4428A}" presName="dstNode" presStyleLbl="node1" presStyleIdx="0" presStyleCnt="3"/>
      <dgm:spPr/>
    </dgm:pt>
    <dgm:pt modelId="{DF0AAC6E-F129-4828-9D35-6E2370907DF2}" type="pres">
      <dgm:prSet presAssocID="{7DC88F3A-CAB8-461A-ABB0-F9D1AA59CB0E}" presName="text_1" presStyleLbl="node1" presStyleIdx="0" presStyleCnt="3">
        <dgm:presLayoutVars>
          <dgm:bulletEnabled val="1"/>
        </dgm:presLayoutVars>
      </dgm:prSet>
      <dgm:spPr/>
    </dgm:pt>
    <dgm:pt modelId="{FC230C91-4E60-4C68-873C-A51EC656B9A9}" type="pres">
      <dgm:prSet presAssocID="{7DC88F3A-CAB8-461A-ABB0-F9D1AA59CB0E}" presName="accent_1" presStyleCnt="0"/>
      <dgm:spPr/>
    </dgm:pt>
    <dgm:pt modelId="{D3A0B3E8-187D-47FC-8F24-389F2D4D4DEC}" type="pres">
      <dgm:prSet presAssocID="{7DC88F3A-CAB8-461A-ABB0-F9D1AA59CB0E}" presName="accentRepeatNode" presStyleLbl="solidFgAcc1" presStyleIdx="0" presStyleCnt="3"/>
      <dgm:spPr/>
    </dgm:pt>
    <dgm:pt modelId="{1B43506C-7753-4A6A-B5B8-19A3869FC69A}" type="pres">
      <dgm:prSet presAssocID="{3377C32A-0E16-445D-B243-E8CD0B50C29D}" presName="text_2" presStyleLbl="node1" presStyleIdx="1" presStyleCnt="3">
        <dgm:presLayoutVars>
          <dgm:bulletEnabled val="1"/>
        </dgm:presLayoutVars>
      </dgm:prSet>
      <dgm:spPr/>
    </dgm:pt>
    <dgm:pt modelId="{EF4D053D-9521-4482-B31F-769B5D43DFE9}" type="pres">
      <dgm:prSet presAssocID="{3377C32A-0E16-445D-B243-E8CD0B50C29D}" presName="accent_2" presStyleCnt="0"/>
      <dgm:spPr/>
    </dgm:pt>
    <dgm:pt modelId="{7CEB5EAB-5F2A-4AB2-B8E6-9617973ECEE5}" type="pres">
      <dgm:prSet presAssocID="{3377C32A-0E16-445D-B243-E8CD0B50C29D}" presName="accentRepeatNode" presStyleLbl="solidFgAcc1" presStyleIdx="1" presStyleCnt="3"/>
      <dgm:spPr/>
    </dgm:pt>
    <dgm:pt modelId="{36F3413A-EC0D-4643-956F-17ABE26F58E7}" type="pres">
      <dgm:prSet presAssocID="{2C232E43-F6F0-49E9-8B30-94A5DE4B95E5}" presName="text_3" presStyleLbl="node1" presStyleIdx="2" presStyleCnt="3">
        <dgm:presLayoutVars>
          <dgm:bulletEnabled val="1"/>
        </dgm:presLayoutVars>
      </dgm:prSet>
      <dgm:spPr/>
    </dgm:pt>
    <dgm:pt modelId="{833AFE5E-3EE6-423A-9AF6-4556C9803E10}" type="pres">
      <dgm:prSet presAssocID="{2C232E43-F6F0-49E9-8B30-94A5DE4B95E5}" presName="accent_3" presStyleCnt="0"/>
      <dgm:spPr/>
    </dgm:pt>
    <dgm:pt modelId="{CEB97C1F-62BE-401F-B3EA-2FB665C6E345}" type="pres">
      <dgm:prSet presAssocID="{2C232E43-F6F0-49E9-8B30-94A5DE4B95E5}" presName="accentRepeatNode" presStyleLbl="solidFgAcc1" presStyleIdx="2" presStyleCnt="3"/>
      <dgm:spPr/>
    </dgm:pt>
  </dgm:ptLst>
  <dgm:cxnLst>
    <dgm:cxn modelId="{52BAEA2B-387A-44A3-877B-5AD25C604B5F}" srcId="{ACC0EEDF-E40B-476E-A633-FEA7CDB4428A}" destId="{3377C32A-0E16-445D-B243-E8CD0B50C29D}" srcOrd="1" destOrd="0" parTransId="{20A4F341-1B19-4D59-B407-7ED72EF75202}" sibTransId="{9830107A-DC62-4265-9859-905419EF8180}"/>
    <dgm:cxn modelId="{51F76450-DE97-4C1A-98AB-C9B720029E89}" srcId="{ACC0EEDF-E40B-476E-A633-FEA7CDB4428A}" destId="{2C232E43-F6F0-49E9-8B30-94A5DE4B95E5}" srcOrd="2" destOrd="0" parTransId="{7D7BF768-F38F-41DE-9585-F8ECE84AA5D6}" sibTransId="{91839018-D055-491A-9B1B-A312CFFCC1ED}"/>
    <dgm:cxn modelId="{29B72C7B-9551-44FD-AD89-E371474AA140}" srcId="{ACC0EEDF-E40B-476E-A633-FEA7CDB4428A}" destId="{7DC88F3A-CAB8-461A-ABB0-F9D1AA59CB0E}" srcOrd="0" destOrd="0" parTransId="{081FF4CD-BF03-4A86-8E23-76D54646B779}" sibTransId="{E716D0DE-0015-4896-B419-738A8526255A}"/>
    <dgm:cxn modelId="{7773437C-DD92-44B4-8B0C-D8B393C60590}" type="presOf" srcId="{2C232E43-F6F0-49E9-8B30-94A5DE4B95E5}" destId="{36F3413A-EC0D-4643-956F-17ABE26F58E7}" srcOrd="0" destOrd="0" presId="urn:microsoft.com/office/officeart/2008/layout/VerticalCurvedList"/>
    <dgm:cxn modelId="{B882AC87-D6E6-40EF-BB58-D3E0FED9E00E}" type="presOf" srcId="{7DC88F3A-CAB8-461A-ABB0-F9D1AA59CB0E}" destId="{DF0AAC6E-F129-4828-9D35-6E2370907DF2}" srcOrd="0" destOrd="0" presId="urn:microsoft.com/office/officeart/2008/layout/VerticalCurvedList"/>
    <dgm:cxn modelId="{6D5B2EAD-24B0-466D-B564-2CA23777EFEB}" type="presOf" srcId="{E716D0DE-0015-4896-B419-738A8526255A}" destId="{64580DB0-4199-4673-B283-D8799D93D2E6}" srcOrd="0" destOrd="0" presId="urn:microsoft.com/office/officeart/2008/layout/VerticalCurvedList"/>
    <dgm:cxn modelId="{520147B0-0EB2-465D-BD2E-EB5F26BC5125}" type="presOf" srcId="{3377C32A-0E16-445D-B243-E8CD0B50C29D}" destId="{1B43506C-7753-4A6A-B5B8-19A3869FC69A}" srcOrd="0" destOrd="0" presId="urn:microsoft.com/office/officeart/2008/layout/VerticalCurvedList"/>
    <dgm:cxn modelId="{4719BCC6-1155-4D83-987C-96A1EB01819C}" type="presOf" srcId="{ACC0EEDF-E40B-476E-A633-FEA7CDB4428A}" destId="{258A5ACF-DA5F-4A57-933D-69872E3DE721}" srcOrd="0" destOrd="0" presId="urn:microsoft.com/office/officeart/2008/layout/VerticalCurvedList"/>
    <dgm:cxn modelId="{EFECB634-DB44-4DF5-A7EA-9C8433D64595}" type="presParOf" srcId="{258A5ACF-DA5F-4A57-933D-69872E3DE721}" destId="{69F2B06F-CCBA-4727-A888-02B902E5DAEB}" srcOrd="0" destOrd="0" presId="urn:microsoft.com/office/officeart/2008/layout/VerticalCurvedList"/>
    <dgm:cxn modelId="{08F5D64E-0214-43DE-886A-42697C6E21B8}" type="presParOf" srcId="{69F2B06F-CCBA-4727-A888-02B902E5DAEB}" destId="{CA1A2996-A374-4BE7-BDA4-E6FD55C86B9A}" srcOrd="0" destOrd="0" presId="urn:microsoft.com/office/officeart/2008/layout/VerticalCurvedList"/>
    <dgm:cxn modelId="{06F6FC19-35F1-43C8-B751-A0DEA1DCBAB3}" type="presParOf" srcId="{CA1A2996-A374-4BE7-BDA4-E6FD55C86B9A}" destId="{2BA48295-9974-46A2-980C-02C7AB9AA99D}" srcOrd="0" destOrd="0" presId="urn:microsoft.com/office/officeart/2008/layout/VerticalCurvedList"/>
    <dgm:cxn modelId="{CD0E6692-100B-491A-949D-4700862516CA}" type="presParOf" srcId="{CA1A2996-A374-4BE7-BDA4-E6FD55C86B9A}" destId="{64580DB0-4199-4673-B283-D8799D93D2E6}" srcOrd="1" destOrd="0" presId="urn:microsoft.com/office/officeart/2008/layout/VerticalCurvedList"/>
    <dgm:cxn modelId="{723A0DEC-4E89-4275-B721-8C72A40105D1}" type="presParOf" srcId="{CA1A2996-A374-4BE7-BDA4-E6FD55C86B9A}" destId="{7ABDFF37-0690-4927-8A01-5CE8DC0EE8A1}" srcOrd="2" destOrd="0" presId="urn:microsoft.com/office/officeart/2008/layout/VerticalCurvedList"/>
    <dgm:cxn modelId="{0CD7B581-D5EE-42B2-A917-01F08BEA1270}" type="presParOf" srcId="{CA1A2996-A374-4BE7-BDA4-E6FD55C86B9A}" destId="{E271364D-C59B-4D3B-AEEA-4A5039564E70}" srcOrd="3" destOrd="0" presId="urn:microsoft.com/office/officeart/2008/layout/VerticalCurvedList"/>
    <dgm:cxn modelId="{F95B28FC-CEE6-4508-B5F8-186984016646}" type="presParOf" srcId="{69F2B06F-CCBA-4727-A888-02B902E5DAEB}" destId="{DF0AAC6E-F129-4828-9D35-6E2370907DF2}" srcOrd="1" destOrd="0" presId="urn:microsoft.com/office/officeart/2008/layout/VerticalCurvedList"/>
    <dgm:cxn modelId="{98F103A9-E86C-4203-850F-D8254ED1986C}" type="presParOf" srcId="{69F2B06F-CCBA-4727-A888-02B902E5DAEB}" destId="{FC230C91-4E60-4C68-873C-A51EC656B9A9}" srcOrd="2" destOrd="0" presId="urn:microsoft.com/office/officeart/2008/layout/VerticalCurvedList"/>
    <dgm:cxn modelId="{951ED246-B7E6-438F-AAA9-06A8E708D450}" type="presParOf" srcId="{FC230C91-4E60-4C68-873C-A51EC656B9A9}" destId="{D3A0B3E8-187D-47FC-8F24-389F2D4D4DEC}" srcOrd="0" destOrd="0" presId="urn:microsoft.com/office/officeart/2008/layout/VerticalCurvedList"/>
    <dgm:cxn modelId="{7C0481EF-F182-45E0-83E7-31123C40FB25}" type="presParOf" srcId="{69F2B06F-CCBA-4727-A888-02B902E5DAEB}" destId="{1B43506C-7753-4A6A-B5B8-19A3869FC69A}" srcOrd="3" destOrd="0" presId="urn:microsoft.com/office/officeart/2008/layout/VerticalCurvedList"/>
    <dgm:cxn modelId="{0EE001E0-2E7B-438D-8F40-CE2F3216326E}" type="presParOf" srcId="{69F2B06F-CCBA-4727-A888-02B902E5DAEB}" destId="{EF4D053D-9521-4482-B31F-769B5D43DFE9}" srcOrd="4" destOrd="0" presId="urn:microsoft.com/office/officeart/2008/layout/VerticalCurvedList"/>
    <dgm:cxn modelId="{41CFDF7F-2881-4E9D-B375-0E2C9D8A1F0F}" type="presParOf" srcId="{EF4D053D-9521-4482-B31F-769B5D43DFE9}" destId="{7CEB5EAB-5F2A-4AB2-B8E6-9617973ECEE5}" srcOrd="0" destOrd="0" presId="urn:microsoft.com/office/officeart/2008/layout/VerticalCurvedList"/>
    <dgm:cxn modelId="{46D2BF09-D13A-430B-B9AC-E58201DA2DCE}" type="presParOf" srcId="{69F2B06F-CCBA-4727-A888-02B902E5DAEB}" destId="{36F3413A-EC0D-4643-956F-17ABE26F58E7}" srcOrd="5" destOrd="0" presId="urn:microsoft.com/office/officeart/2008/layout/VerticalCurvedList"/>
    <dgm:cxn modelId="{B8739BB2-390D-41D9-AC1B-02C4E26508B9}" type="presParOf" srcId="{69F2B06F-CCBA-4727-A888-02B902E5DAEB}" destId="{833AFE5E-3EE6-423A-9AF6-4556C9803E10}" srcOrd="6" destOrd="0" presId="urn:microsoft.com/office/officeart/2008/layout/VerticalCurvedList"/>
    <dgm:cxn modelId="{ED042310-5792-4E74-A550-6DF12E3E2C2D}" type="presParOf" srcId="{833AFE5E-3EE6-423A-9AF6-4556C9803E10}" destId="{CEB97C1F-62BE-401F-B3EA-2FB665C6E34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3C0DB9-0D7C-431B-84B9-90EA838A2F28}" type="doc">
      <dgm:prSet loTypeId="urn:microsoft.com/office/officeart/2005/8/layout/process2" loCatId="process" qsTypeId="urn:microsoft.com/office/officeart/2005/8/quickstyle/simple4" qsCatId="simple" csTypeId="urn:microsoft.com/office/officeart/2005/8/colors/colorful1" csCatId="colorful" phldr="1"/>
      <dgm:spPr/>
    </dgm:pt>
    <dgm:pt modelId="{879AC021-4BB8-4A28-AAD1-4B3900A46513}">
      <dgm:prSet phldrT="[Texto]" custT="1"/>
      <dgm:spPr>
        <a:xfrm>
          <a:off x="432506" y="0"/>
          <a:ext cx="1511993" cy="550818"/>
        </a:xfrm>
        <a:prstGeom prst="roundRect">
          <a:avLst>
            <a:gd name="adj" fmla="val 1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gm:spPr>
      <dgm:t>
        <a:bodyPr/>
        <a:lstStyle/>
        <a:p>
          <a:pPr>
            <a:buNone/>
          </a:pPr>
          <a:r>
            <a:rPr lang="es-EC" sz="1400" dirty="0"/>
            <a:t>1972 - (PNUMA)</a:t>
          </a:r>
          <a:endParaRPr lang="es-EC" sz="1400" dirty="0">
            <a:solidFill>
              <a:sysClr val="window" lastClr="FFFFFF"/>
            </a:solidFill>
            <a:latin typeface="Arial" panose="020B0604020202020204"/>
            <a:ea typeface="+mn-ea"/>
            <a:cs typeface="+mn-cs"/>
          </a:endParaRPr>
        </a:p>
      </dgm:t>
    </dgm:pt>
    <dgm:pt modelId="{7FA81B28-FC7F-4B34-838A-58B9CA039328}" type="parTrans" cxnId="{DB5F6ED9-A9AE-4795-9D81-4F5CB1C21D8A}">
      <dgm:prSet/>
      <dgm:spPr/>
      <dgm:t>
        <a:bodyPr/>
        <a:lstStyle/>
        <a:p>
          <a:endParaRPr lang="es-EC" sz="1400"/>
        </a:p>
      </dgm:t>
    </dgm:pt>
    <dgm:pt modelId="{254E61D8-DA88-4665-96FD-0591994D1A30}" type="sibTrans" cxnId="{DB5F6ED9-A9AE-4795-9D81-4F5CB1C21D8A}">
      <dgm:prSet custT="1"/>
      <dgm:spPr>
        <a:xfrm rot="5400000">
          <a:off x="1085224" y="564589"/>
          <a:ext cx="206557" cy="247868"/>
        </a:xfrm>
        <a:prstGeom prst="rightArrow">
          <a:avLst>
            <a:gd name="adj1" fmla="val 60000"/>
            <a:gd name="adj2" fmla="val 5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gm:spPr>
      <dgm:t>
        <a:bodyPr/>
        <a:lstStyle/>
        <a:p>
          <a:pPr>
            <a:buNone/>
          </a:pPr>
          <a:endParaRPr lang="es-EC" sz="1050" dirty="0">
            <a:solidFill>
              <a:sysClr val="window" lastClr="FFFFFF"/>
            </a:solidFill>
            <a:latin typeface="Arial" panose="020B0604020202020204"/>
            <a:ea typeface="+mn-ea"/>
            <a:cs typeface="+mn-cs"/>
          </a:endParaRPr>
        </a:p>
      </dgm:t>
    </dgm:pt>
    <dgm:pt modelId="{EE9E3588-95C3-4CC0-A6ED-9CB044DE92D3}">
      <dgm:prSet phldrT="[Texto]" custT="1"/>
      <dgm:spPr>
        <a:xfrm>
          <a:off x="432506" y="826228"/>
          <a:ext cx="1511993" cy="550818"/>
        </a:xfrm>
        <a:prstGeom prst="roundRect">
          <a:avLst>
            <a:gd name="adj" fmla="val 1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gm:spPr>
      <dgm:t>
        <a:bodyPr/>
        <a:lstStyle/>
        <a:p>
          <a:pPr>
            <a:buNone/>
          </a:pPr>
          <a:r>
            <a:rPr lang="es-EC" sz="1400" dirty="0">
              <a:solidFill>
                <a:sysClr val="window" lastClr="FFFFFF"/>
              </a:solidFill>
              <a:latin typeface="Arial" panose="020B0604020202020204"/>
              <a:ea typeface="+mn-ea"/>
              <a:cs typeface="+mn-cs"/>
            </a:rPr>
            <a:t>1999-Pacto Mundial</a:t>
          </a:r>
        </a:p>
      </dgm:t>
    </dgm:pt>
    <dgm:pt modelId="{3E58E996-6F3A-4C38-BE87-F2A835DB8E1B}" type="parTrans" cxnId="{FFB3BE96-89BC-4901-B750-3945DBA75CE2}">
      <dgm:prSet/>
      <dgm:spPr/>
      <dgm:t>
        <a:bodyPr/>
        <a:lstStyle/>
        <a:p>
          <a:endParaRPr lang="es-EC" sz="1400"/>
        </a:p>
      </dgm:t>
    </dgm:pt>
    <dgm:pt modelId="{8EA7CE30-C9C3-4E77-B003-8473AD347DAD}" type="sibTrans" cxnId="{FFB3BE96-89BC-4901-B750-3945DBA75CE2}">
      <dgm:prSet custT="1"/>
      <dgm:spPr>
        <a:xfrm rot="5400000">
          <a:off x="1085224" y="1390817"/>
          <a:ext cx="206557" cy="247868"/>
        </a:xfrm>
        <a:prstGeom prst="rightArrow">
          <a:avLst>
            <a:gd name="adj1" fmla="val 60000"/>
            <a:gd name="adj2" fmla="val 5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gm:spPr>
      <dgm:t>
        <a:bodyPr/>
        <a:lstStyle/>
        <a:p>
          <a:pPr>
            <a:buNone/>
          </a:pPr>
          <a:endParaRPr lang="es-EC" sz="1050" dirty="0">
            <a:solidFill>
              <a:sysClr val="window" lastClr="FFFFFF"/>
            </a:solidFill>
            <a:latin typeface="Arial" panose="020B0604020202020204"/>
            <a:ea typeface="+mn-ea"/>
            <a:cs typeface="+mn-cs"/>
          </a:endParaRPr>
        </a:p>
      </dgm:t>
    </dgm:pt>
    <dgm:pt modelId="{287E9F65-1D25-43C2-B638-5D051EB41200}">
      <dgm:prSet phldrT="[Texto]" custT="1"/>
      <dgm:spPr>
        <a:xfrm>
          <a:off x="432506" y="1652457"/>
          <a:ext cx="1511993" cy="550818"/>
        </a:xfrm>
        <a:prstGeom prst="roundRect">
          <a:avLst>
            <a:gd name="adj" fmla="val 10000"/>
          </a:avLst>
        </a:prstGeom>
        <a:blipFill rotWithShape="1">
          <a:blip xmlns:r="http://schemas.openxmlformats.org/officeDocument/2006/relationships" r:embed="rId1">
            <a:duotone>
              <a:srgbClr val="8064A2">
                <a:hueOff val="0"/>
                <a:satOff val="0"/>
                <a:lumOff val="0"/>
                <a:alphaOff val="0"/>
                <a:shade val="30000"/>
                <a:satMod val="115000"/>
              </a:srgbClr>
              <a:srgbClr val="8064A2">
                <a:hueOff val="0"/>
                <a:satOff val="0"/>
                <a:lumOff val="0"/>
                <a:alphaOff val="0"/>
                <a:tint val="34000"/>
              </a:srgbClr>
            </a:duotone>
          </a:blip>
          <a:tile tx="0" ty="0" sx="60000" sy="59000" flip="none" algn="b"/>
        </a:blipFill>
        <a:ln>
          <a:noFill/>
        </a:ln>
        <a:effectLst>
          <a:softEdge rad="12700"/>
        </a:effectLst>
      </dgm:spPr>
      <dgm:t>
        <a:bodyPr/>
        <a:lstStyle/>
        <a:p>
          <a:pPr>
            <a:buNone/>
          </a:pPr>
          <a:r>
            <a:rPr lang="es-EC" sz="1400" dirty="0">
              <a:solidFill>
                <a:sysClr val="window" lastClr="FFFFFF"/>
              </a:solidFill>
              <a:latin typeface="Arial" panose="020B0604020202020204"/>
              <a:ea typeface="+mn-ea"/>
              <a:cs typeface="+mn-cs"/>
            </a:rPr>
            <a:t>2015 – ODS por la ONU</a:t>
          </a:r>
        </a:p>
      </dgm:t>
    </dgm:pt>
    <dgm:pt modelId="{2213E16B-4678-473C-8A54-2D904634C7D6}" type="parTrans" cxnId="{42A6A208-A3A6-49B8-BE84-B335AF694E4B}">
      <dgm:prSet/>
      <dgm:spPr/>
      <dgm:t>
        <a:bodyPr/>
        <a:lstStyle/>
        <a:p>
          <a:endParaRPr lang="es-EC" sz="1400"/>
        </a:p>
      </dgm:t>
    </dgm:pt>
    <dgm:pt modelId="{A1D34D26-8C00-43AC-9FD0-7EEDF3380C65}" type="sibTrans" cxnId="{42A6A208-A3A6-49B8-BE84-B335AF694E4B}">
      <dgm:prSet/>
      <dgm:spPr/>
      <dgm:t>
        <a:bodyPr/>
        <a:lstStyle/>
        <a:p>
          <a:endParaRPr lang="es-EC" sz="1400"/>
        </a:p>
      </dgm:t>
    </dgm:pt>
    <dgm:pt modelId="{A56339E7-E34B-4806-8ADE-E794B6D83524}" type="pres">
      <dgm:prSet presAssocID="{563C0DB9-0D7C-431B-84B9-90EA838A2F28}" presName="linearFlow" presStyleCnt="0">
        <dgm:presLayoutVars>
          <dgm:resizeHandles val="exact"/>
        </dgm:presLayoutVars>
      </dgm:prSet>
      <dgm:spPr/>
    </dgm:pt>
    <dgm:pt modelId="{395EE372-85C9-436D-B023-2B2A021261A0}" type="pres">
      <dgm:prSet presAssocID="{879AC021-4BB8-4A28-AAD1-4B3900A46513}" presName="node" presStyleLbl="node1" presStyleIdx="0" presStyleCnt="3" custScaleX="230925">
        <dgm:presLayoutVars>
          <dgm:bulletEnabled val="1"/>
        </dgm:presLayoutVars>
      </dgm:prSet>
      <dgm:spPr/>
    </dgm:pt>
    <dgm:pt modelId="{C544EA09-B57E-4538-9FCC-130C36DCDE5B}" type="pres">
      <dgm:prSet presAssocID="{254E61D8-DA88-4665-96FD-0591994D1A30}" presName="sibTrans" presStyleLbl="sibTrans2D1" presStyleIdx="0" presStyleCnt="2"/>
      <dgm:spPr/>
    </dgm:pt>
    <dgm:pt modelId="{73AD5B17-D77F-48F2-B77F-2BB261138741}" type="pres">
      <dgm:prSet presAssocID="{254E61D8-DA88-4665-96FD-0591994D1A30}" presName="connectorText" presStyleLbl="sibTrans2D1" presStyleIdx="0" presStyleCnt="2"/>
      <dgm:spPr/>
    </dgm:pt>
    <dgm:pt modelId="{59CE0AB0-ADD7-497B-9D64-F0F6253DBCB1}" type="pres">
      <dgm:prSet presAssocID="{EE9E3588-95C3-4CC0-A6ED-9CB044DE92D3}" presName="node" presStyleLbl="node1" presStyleIdx="1" presStyleCnt="3" custScaleX="230925">
        <dgm:presLayoutVars>
          <dgm:bulletEnabled val="1"/>
        </dgm:presLayoutVars>
      </dgm:prSet>
      <dgm:spPr/>
    </dgm:pt>
    <dgm:pt modelId="{496F862A-38AB-4789-AC6E-EBA5C0C0429D}" type="pres">
      <dgm:prSet presAssocID="{8EA7CE30-C9C3-4E77-B003-8473AD347DAD}" presName="sibTrans" presStyleLbl="sibTrans2D1" presStyleIdx="1" presStyleCnt="2"/>
      <dgm:spPr/>
    </dgm:pt>
    <dgm:pt modelId="{0A826A1E-6FFB-466C-8784-5E7E8361436C}" type="pres">
      <dgm:prSet presAssocID="{8EA7CE30-C9C3-4E77-B003-8473AD347DAD}" presName="connectorText" presStyleLbl="sibTrans2D1" presStyleIdx="1" presStyleCnt="2"/>
      <dgm:spPr/>
    </dgm:pt>
    <dgm:pt modelId="{BD556B02-3402-441E-845E-B64A094B5278}" type="pres">
      <dgm:prSet presAssocID="{287E9F65-1D25-43C2-B638-5D051EB41200}" presName="node" presStyleLbl="node1" presStyleIdx="2" presStyleCnt="3" custScaleX="230925">
        <dgm:presLayoutVars>
          <dgm:bulletEnabled val="1"/>
        </dgm:presLayoutVars>
      </dgm:prSet>
      <dgm:spPr/>
    </dgm:pt>
  </dgm:ptLst>
  <dgm:cxnLst>
    <dgm:cxn modelId="{42A6A208-A3A6-49B8-BE84-B335AF694E4B}" srcId="{563C0DB9-0D7C-431B-84B9-90EA838A2F28}" destId="{287E9F65-1D25-43C2-B638-5D051EB41200}" srcOrd="2" destOrd="0" parTransId="{2213E16B-4678-473C-8A54-2D904634C7D6}" sibTransId="{A1D34D26-8C00-43AC-9FD0-7EEDF3380C65}"/>
    <dgm:cxn modelId="{44AACE37-335B-43D8-B0DF-1C9ECB4A9CFD}" type="presOf" srcId="{8EA7CE30-C9C3-4E77-B003-8473AD347DAD}" destId="{496F862A-38AB-4789-AC6E-EBA5C0C0429D}" srcOrd="0" destOrd="0" presId="urn:microsoft.com/office/officeart/2005/8/layout/process2"/>
    <dgm:cxn modelId="{EFA50E5B-D51F-4458-9E25-7508406CD1F1}" type="presOf" srcId="{563C0DB9-0D7C-431B-84B9-90EA838A2F28}" destId="{A56339E7-E34B-4806-8ADE-E794B6D83524}" srcOrd="0" destOrd="0" presId="urn:microsoft.com/office/officeart/2005/8/layout/process2"/>
    <dgm:cxn modelId="{C367E74A-C310-4BAA-BB97-1A337ABF8B42}" type="presOf" srcId="{879AC021-4BB8-4A28-AAD1-4B3900A46513}" destId="{395EE372-85C9-436D-B023-2B2A021261A0}" srcOrd="0" destOrd="0" presId="urn:microsoft.com/office/officeart/2005/8/layout/process2"/>
    <dgm:cxn modelId="{7578058C-5539-415C-9F18-BD3C518CB273}" type="presOf" srcId="{254E61D8-DA88-4665-96FD-0591994D1A30}" destId="{C544EA09-B57E-4538-9FCC-130C36DCDE5B}" srcOrd="0" destOrd="0" presId="urn:microsoft.com/office/officeart/2005/8/layout/process2"/>
    <dgm:cxn modelId="{FFB3BE96-89BC-4901-B750-3945DBA75CE2}" srcId="{563C0DB9-0D7C-431B-84B9-90EA838A2F28}" destId="{EE9E3588-95C3-4CC0-A6ED-9CB044DE92D3}" srcOrd="1" destOrd="0" parTransId="{3E58E996-6F3A-4C38-BE87-F2A835DB8E1B}" sibTransId="{8EA7CE30-C9C3-4E77-B003-8473AD347DAD}"/>
    <dgm:cxn modelId="{3A74E9A7-79D9-48E6-84DC-51437D055089}" type="presOf" srcId="{8EA7CE30-C9C3-4E77-B003-8473AD347DAD}" destId="{0A826A1E-6FFB-466C-8784-5E7E8361436C}" srcOrd="1" destOrd="0" presId="urn:microsoft.com/office/officeart/2005/8/layout/process2"/>
    <dgm:cxn modelId="{BC3E18B9-CDC7-46E6-A7CA-BCFCA213431F}" type="presOf" srcId="{254E61D8-DA88-4665-96FD-0591994D1A30}" destId="{73AD5B17-D77F-48F2-B77F-2BB261138741}" srcOrd="1" destOrd="0" presId="urn:microsoft.com/office/officeart/2005/8/layout/process2"/>
    <dgm:cxn modelId="{7DF392C1-91E7-41CE-886A-85346CDE5941}" type="presOf" srcId="{EE9E3588-95C3-4CC0-A6ED-9CB044DE92D3}" destId="{59CE0AB0-ADD7-497B-9D64-F0F6253DBCB1}" srcOrd="0" destOrd="0" presId="urn:microsoft.com/office/officeart/2005/8/layout/process2"/>
    <dgm:cxn modelId="{DB5F6ED9-A9AE-4795-9D81-4F5CB1C21D8A}" srcId="{563C0DB9-0D7C-431B-84B9-90EA838A2F28}" destId="{879AC021-4BB8-4A28-AAD1-4B3900A46513}" srcOrd="0" destOrd="0" parTransId="{7FA81B28-FC7F-4B34-838A-58B9CA039328}" sibTransId="{254E61D8-DA88-4665-96FD-0591994D1A30}"/>
    <dgm:cxn modelId="{33BEA4E1-3630-44E3-97F1-B9B9727B2592}" type="presOf" srcId="{287E9F65-1D25-43C2-B638-5D051EB41200}" destId="{BD556B02-3402-441E-845E-B64A094B5278}" srcOrd="0" destOrd="0" presId="urn:microsoft.com/office/officeart/2005/8/layout/process2"/>
    <dgm:cxn modelId="{66DCB78A-4150-4529-BED6-78C07110C62D}" type="presParOf" srcId="{A56339E7-E34B-4806-8ADE-E794B6D83524}" destId="{395EE372-85C9-436D-B023-2B2A021261A0}" srcOrd="0" destOrd="0" presId="urn:microsoft.com/office/officeart/2005/8/layout/process2"/>
    <dgm:cxn modelId="{7FD77512-5A1B-4BFF-B234-3B22824A2037}" type="presParOf" srcId="{A56339E7-E34B-4806-8ADE-E794B6D83524}" destId="{C544EA09-B57E-4538-9FCC-130C36DCDE5B}" srcOrd="1" destOrd="0" presId="urn:microsoft.com/office/officeart/2005/8/layout/process2"/>
    <dgm:cxn modelId="{62ABBE0C-DE7D-4FDF-AEF7-5E89690759D6}" type="presParOf" srcId="{C544EA09-B57E-4538-9FCC-130C36DCDE5B}" destId="{73AD5B17-D77F-48F2-B77F-2BB261138741}" srcOrd="0" destOrd="0" presId="urn:microsoft.com/office/officeart/2005/8/layout/process2"/>
    <dgm:cxn modelId="{49DC08C2-58BA-47F3-AE1C-64A264249BE8}" type="presParOf" srcId="{A56339E7-E34B-4806-8ADE-E794B6D83524}" destId="{59CE0AB0-ADD7-497B-9D64-F0F6253DBCB1}" srcOrd="2" destOrd="0" presId="urn:microsoft.com/office/officeart/2005/8/layout/process2"/>
    <dgm:cxn modelId="{3EB1BF6F-5C0C-4D01-B73B-42A45B4D82B1}" type="presParOf" srcId="{A56339E7-E34B-4806-8ADE-E794B6D83524}" destId="{496F862A-38AB-4789-AC6E-EBA5C0C0429D}" srcOrd="3" destOrd="0" presId="urn:microsoft.com/office/officeart/2005/8/layout/process2"/>
    <dgm:cxn modelId="{C36FA6CE-48BB-4DF5-875A-D5B993B5B7BF}" type="presParOf" srcId="{496F862A-38AB-4789-AC6E-EBA5C0C0429D}" destId="{0A826A1E-6FFB-466C-8784-5E7E8361436C}" srcOrd="0" destOrd="0" presId="urn:microsoft.com/office/officeart/2005/8/layout/process2"/>
    <dgm:cxn modelId="{7E82FBD2-1218-4A69-809B-76EA96424CE4}" type="presParOf" srcId="{A56339E7-E34B-4806-8ADE-E794B6D83524}" destId="{BD556B02-3402-441E-845E-B64A094B5278}" srcOrd="4" destOrd="0" presId="urn:microsoft.com/office/officeart/2005/8/layout/process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C"/>
        </a:p>
      </dgm:t>
    </dgm:pt>
    <dgm:pt modelId="{A8231A76-B4F8-4F55-9C13-E05DDBCBE9AE}">
      <dgm:prSet phldrT="[Texto]"/>
      <dgm:spPr>
        <a:xfrm>
          <a:off x="0" y="54791"/>
          <a:ext cx="2232990" cy="460800"/>
        </a:xfrm>
        <a:prstGeom prst="rect">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w="6350" cap="flat" cmpd="sng" algn="ctr">
          <a:solidFill>
            <a:srgbClr val="C0504D">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None/>
          </a:pPr>
          <a:r>
            <a:rPr lang="es-EC" dirty="0">
              <a:solidFill>
                <a:sysClr val="window" lastClr="FFFFFF"/>
              </a:solidFill>
              <a:latin typeface="Arial" panose="020B0604020202020204"/>
              <a:ea typeface="+mn-ea"/>
              <a:cs typeface="+mn-cs"/>
            </a:rPr>
            <a:t>Triple resultado en línea</a:t>
          </a:r>
        </a:p>
      </dgm:t>
    </dgm:pt>
    <dgm:pt modelId="{0ADC535E-AF0A-4F49-9BA7-F7AA559C7CB3}" type="parTrans" cxnId="{D1CB0BE4-45CB-49C5-8A80-C99B32443D8F}">
      <dgm:prSet/>
      <dgm:spPr/>
      <dgm:t>
        <a:bodyPr/>
        <a:lstStyle/>
        <a:p>
          <a:endParaRPr lang="es-EC" dirty="0"/>
        </a:p>
      </dgm:t>
    </dgm:pt>
    <dgm:pt modelId="{FEC465A9-AD90-40EF-85AF-B7BA6CD51FB5}" type="sibTrans" cxnId="{D1CB0BE4-45CB-49C5-8A80-C99B32443D8F}">
      <dgm:prSet/>
      <dgm:spPr/>
      <dgm:t>
        <a:bodyPr/>
        <a:lstStyle/>
        <a:p>
          <a:endParaRPr lang="es-EC" dirty="0"/>
        </a:p>
      </dgm:t>
    </dgm:pt>
    <dgm:pt modelId="{5513C6B0-F111-4F48-93CA-8FC71AE4DACB}">
      <dgm:prSet phldrT="[Texto]"/>
      <dgm:spPr>
        <a:xfrm>
          <a:off x="0" y="538649"/>
          <a:ext cx="2232990" cy="1317600"/>
        </a:xfrm>
        <a:prstGeom prst="rect">
          <a:avLst/>
        </a:prstGeom>
        <a:solidFill>
          <a:srgbClr val="C0504D">
            <a:tint val="40000"/>
            <a:alpha val="90000"/>
            <a:hueOff val="0"/>
            <a:satOff val="0"/>
            <a:lumOff val="0"/>
            <a:alphaOff val="0"/>
          </a:srgbClr>
        </a:solidFill>
        <a:ln w="6350" cap="flat" cmpd="sng" algn="ctr">
          <a:solidFill>
            <a:srgbClr val="C0504D">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Char char="•"/>
          </a:pPr>
          <a:r>
            <a:rPr lang="es-MX" dirty="0">
              <a:solidFill>
                <a:sysClr val="windowText" lastClr="000000">
                  <a:hueOff val="0"/>
                  <a:satOff val="0"/>
                  <a:lumOff val="0"/>
                  <a:alphaOff val="0"/>
                </a:sysClr>
              </a:solidFill>
              <a:latin typeface="Arial" panose="020B0604020202020204"/>
              <a:ea typeface="+mn-ea"/>
              <a:cs typeface="+mn-cs"/>
            </a:rPr>
            <a:t>Analiza el Impacto, objetivos y balance</a:t>
          </a:r>
          <a:endParaRPr lang="es-EC" dirty="0">
            <a:solidFill>
              <a:sysClr val="windowText" lastClr="000000">
                <a:hueOff val="0"/>
                <a:satOff val="0"/>
                <a:lumOff val="0"/>
                <a:alphaOff val="0"/>
              </a:sysClr>
            </a:solidFill>
            <a:latin typeface="Arial" panose="020B0604020202020204"/>
            <a:ea typeface="+mn-ea"/>
            <a:cs typeface="+mn-cs"/>
          </a:endParaRPr>
        </a:p>
      </dgm:t>
    </dgm:pt>
    <dgm:pt modelId="{77713A9C-858A-4105-8F7D-BCB48D103EFB}" type="parTrans" cxnId="{54D776DE-81F5-412E-955E-CE4CD17C3F38}">
      <dgm:prSet/>
      <dgm:spPr/>
      <dgm:t>
        <a:bodyPr/>
        <a:lstStyle/>
        <a:p>
          <a:endParaRPr lang="es-EC" dirty="0"/>
        </a:p>
      </dgm:t>
    </dgm:pt>
    <dgm:pt modelId="{F41E7F79-B7B2-4705-9A4C-3D98E4D62A68}" type="sibTrans" cxnId="{54D776DE-81F5-412E-955E-CE4CD17C3F38}">
      <dgm:prSet/>
      <dgm:spPr/>
      <dgm:t>
        <a:bodyPr/>
        <a:lstStyle/>
        <a:p>
          <a:endParaRPr lang="es-EC" dirty="0"/>
        </a:p>
      </dgm:t>
    </dgm:pt>
    <dgm:pt modelId="{0A9BA740-6ECD-4475-93C6-5AA07BA7824A}">
      <dgm:prSet phldrT="[Texto]"/>
      <dgm:spPr>
        <a:xfrm>
          <a:off x="0" y="538649"/>
          <a:ext cx="2232990" cy="1317600"/>
        </a:xfrm>
        <a:solidFill>
          <a:srgbClr val="C0504D">
            <a:tint val="40000"/>
            <a:alpha val="90000"/>
            <a:hueOff val="0"/>
            <a:satOff val="0"/>
            <a:lumOff val="0"/>
            <a:alphaOff val="0"/>
          </a:srgbClr>
        </a:solidFill>
        <a:ln w="6350" cap="flat" cmpd="sng" algn="ctr">
          <a:solidFill>
            <a:srgbClr val="C0504D">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Char char="•"/>
          </a:pPr>
          <a:r>
            <a:rPr lang="es-EC" dirty="0">
              <a:solidFill>
                <a:sysClr val="windowText" lastClr="000000">
                  <a:hueOff val="0"/>
                  <a:satOff val="0"/>
                  <a:lumOff val="0"/>
                  <a:alphaOff val="0"/>
                </a:sysClr>
              </a:solidFill>
              <a:latin typeface="Arial" panose="020B0604020202020204"/>
              <a:ea typeface="+mn-ea"/>
              <a:cs typeface="+mn-cs"/>
            </a:rPr>
            <a:t>Crecimiento sostenible</a:t>
          </a:r>
        </a:p>
      </dgm:t>
    </dgm:pt>
    <dgm:pt modelId="{13AE9990-7661-4A55-85A0-CD312C585980}" type="parTrans" cxnId="{0363CC63-04FB-4D8D-8110-6D1CC6428BD0}">
      <dgm:prSet/>
      <dgm:spPr/>
      <dgm:t>
        <a:bodyPr/>
        <a:lstStyle/>
        <a:p>
          <a:endParaRPr lang="es-EC"/>
        </a:p>
      </dgm:t>
    </dgm:pt>
    <dgm:pt modelId="{F44FF20F-178F-494A-BCD2-7062A5EA28EA}" type="sibTrans" cxnId="{0363CC63-04FB-4D8D-8110-6D1CC6428BD0}">
      <dgm:prSet/>
      <dgm:spPr/>
      <dgm:t>
        <a:bodyPr/>
        <a:lstStyle/>
        <a:p>
          <a:endParaRPr lang="es-EC"/>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LinFactNeighborY="1750">
        <dgm:presLayoutVars>
          <dgm:bulletEnabled val="1"/>
        </dgm:presLayoutVars>
      </dgm:prSet>
      <dgm:spPr>
        <a:prstGeom prst="rect">
          <a:avLst/>
        </a:prstGeom>
      </dgm:spPr>
    </dgm:pt>
  </dgm:ptLst>
  <dgm:cxnLst>
    <dgm:cxn modelId="{0363CC63-04FB-4D8D-8110-6D1CC6428BD0}" srcId="{A8231A76-B4F8-4F55-9C13-E05DDBCBE9AE}" destId="{0A9BA740-6ECD-4475-93C6-5AA07BA7824A}" srcOrd="1" destOrd="0" parTransId="{13AE9990-7661-4A55-85A0-CD312C585980}" sibTransId="{F44FF20F-178F-494A-BCD2-7062A5EA28EA}"/>
    <dgm:cxn modelId="{E0B1CD4E-7979-4505-8F5E-F0EC96E81748}" type="presOf" srcId="{4F087ED0-47D9-4D18-B8F2-89643A05DE30}" destId="{4A49572B-654E-491B-A43F-8C725AD412CD}" srcOrd="0" destOrd="0" presId="urn:microsoft.com/office/officeart/2005/8/layout/hList1"/>
    <dgm:cxn modelId="{491435D4-B9CA-4002-85C0-2A00D9BF91BD}" type="presOf" srcId="{0A9BA740-6ECD-4475-93C6-5AA07BA7824A}" destId="{EE4AB460-4FB7-4297-8C4B-C86BC433F362}" srcOrd="0" destOrd="1" presId="urn:microsoft.com/office/officeart/2005/8/layout/hList1"/>
    <dgm:cxn modelId="{E15278D5-CFB3-48DB-8F5A-0901367CD176}" type="presOf" srcId="{5513C6B0-F111-4F48-93CA-8FC71AE4DACB}" destId="{EE4AB460-4FB7-4297-8C4B-C86BC433F362}" srcOrd="0" destOrd="0" presId="urn:microsoft.com/office/officeart/2005/8/layout/hList1"/>
    <dgm:cxn modelId="{B2798CDB-FC24-464C-9407-B3D587A4A588}" type="presOf" srcId="{A8231A76-B4F8-4F55-9C13-E05DDBCBE9AE}" destId="{70B385C6-32BB-49BD-8FDA-0A638028F1C4}" srcOrd="0" destOrd="0" presId="urn:microsoft.com/office/officeart/2005/8/layout/hList1"/>
    <dgm:cxn modelId="{54D776DE-81F5-412E-955E-CE4CD17C3F38}" srcId="{A8231A76-B4F8-4F55-9C13-E05DDBCBE9AE}" destId="{5513C6B0-F111-4F48-93CA-8FC71AE4DACB}" srcOrd="0" destOrd="0" parTransId="{77713A9C-858A-4105-8F7D-BCB48D103EFB}" sibTransId="{F41E7F79-B7B2-4705-9A4C-3D98E4D62A68}"/>
    <dgm:cxn modelId="{D1CB0BE4-45CB-49C5-8A80-C99B32443D8F}" srcId="{4F087ED0-47D9-4D18-B8F2-89643A05DE30}" destId="{A8231A76-B4F8-4F55-9C13-E05DDBCBE9AE}" srcOrd="0" destOrd="0" parTransId="{0ADC535E-AF0A-4F49-9BA7-F7AA559C7CB3}" sibTransId="{FEC465A9-AD90-40EF-85AF-B7BA6CD51FB5}"/>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3C0DB9-0D7C-431B-84B9-90EA838A2F28}" type="doc">
      <dgm:prSet loTypeId="urn:microsoft.com/office/officeart/2005/8/layout/process2" loCatId="process" qsTypeId="urn:microsoft.com/office/officeart/2005/8/quickstyle/simple4" qsCatId="simple" csTypeId="urn:microsoft.com/office/officeart/2005/8/colors/colorful1" csCatId="colorful" phldr="1"/>
      <dgm:spPr/>
    </dgm:pt>
    <dgm:pt modelId="{879AC021-4BB8-4A28-AAD1-4B3900A46513}">
      <dgm:prSet phldrT="[Texto]" custT="1"/>
      <dgm:spPr>
        <a:xfrm>
          <a:off x="432506" y="0"/>
          <a:ext cx="1511993" cy="550818"/>
        </a:xfrm>
        <a:prstGeom prst="roundRect">
          <a:avLst>
            <a:gd name="adj" fmla="val 1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gm:spPr>
      <dgm:t>
        <a:bodyPr/>
        <a:lstStyle/>
        <a:p>
          <a:pPr>
            <a:buNone/>
          </a:pPr>
          <a:r>
            <a:rPr lang="es-EC" sz="1400" dirty="0">
              <a:solidFill>
                <a:sysClr val="window" lastClr="FFFFFF"/>
              </a:solidFill>
              <a:latin typeface="Arial" panose="020B0604020202020204"/>
              <a:ea typeface="+mn-ea"/>
              <a:cs typeface="+mn-cs"/>
            </a:rPr>
            <a:t>Dimensión Social</a:t>
          </a:r>
        </a:p>
      </dgm:t>
    </dgm:pt>
    <dgm:pt modelId="{7FA81B28-FC7F-4B34-838A-58B9CA039328}" type="parTrans" cxnId="{DB5F6ED9-A9AE-4795-9D81-4F5CB1C21D8A}">
      <dgm:prSet/>
      <dgm:spPr/>
      <dgm:t>
        <a:bodyPr/>
        <a:lstStyle/>
        <a:p>
          <a:endParaRPr lang="es-EC" sz="1400"/>
        </a:p>
      </dgm:t>
    </dgm:pt>
    <dgm:pt modelId="{254E61D8-DA88-4665-96FD-0591994D1A30}" type="sibTrans" cxnId="{DB5F6ED9-A9AE-4795-9D81-4F5CB1C21D8A}">
      <dgm:prSet custT="1"/>
      <dgm:spPr>
        <a:xfrm rot="5400000">
          <a:off x="1085224" y="564589"/>
          <a:ext cx="206557" cy="247868"/>
        </a:xfrm>
        <a:prstGeom prst="rightArrow">
          <a:avLst>
            <a:gd name="adj1" fmla="val 60000"/>
            <a:gd name="adj2" fmla="val 5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gm:spPr>
      <dgm:t>
        <a:bodyPr/>
        <a:lstStyle/>
        <a:p>
          <a:pPr>
            <a:buNone/>
          </a:pPr>
          <a:endParaRPr lang="es-EC" sz="1050" dirty="0">
            <a:solidFill>
              <a:sysClr val="window" lastClr="FFFFFF"/>
            </a:solidFill>
            <a:latin typeface="Arial" panose="020B0604020202020204"/>
            <a:ea typeface="+mn-ea"/>
            <a:cs typeface="+mn-cs"/>
          </a:endParaRPr>
        </a:p>
      </dgm:t>
    </dgm:pt>
    <dgm:pt modelId="{EE9E3588-95C3-4CC0-A6ED-9CB044DE92D3}">
      <dgm:prSet phldrT="[Texto]" custT="1"/>
      <dgm:spPr>
        <a:xfrm>
          <a:off x="432506" y="826228"/>
          <a:ext cx="1511993" cy="550818"/>
        </a:xfrm>
        <a:prstGeom prst="roundRect">
          <a:avLst>
            <a:gd name="adj" fmla="val 1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gm:spPr>
      <dgm:t>
        <a:bodyPr/>
        <a:lstStyle/>
        <a:p>
          <a:pPr>
            <a:buNone/>
          </a:pPr>
          <a:r>
            <a:rPr lang="es-EC" sz="1400" dirty="0">
              <a:solidFill>
                <a:sysClr val="window" lastClr="FFFFFF"/>
              </a:solidFill>
              <a:latin typeface="Arial" panose="020B0604020202020204"/>
              <a:ea typeface="+mn-ea"/>
              <a:cs typeface="+mn-cs"/>
            </a:rPr>
            <a:t>Dimensión Económica</a:t>
          </a:r>
        </a:p>
      </dgm:t>
    </dgm:pt>
    <dgm:pt modelId="{3E58E996-6F3A-4C38-BE87-F2A835DB8E1B}" type="parTrans" cxnId="{FFB3BE96-89BC-4901-B750-3945DBA75CE2}">
      <dgm:prSet/>
      <dgm:spPr/>
      <dgm:t>
        <a:bodyPr/>
        <a:lstStyle/>
        <a:p>
          <a:endParaRPr lang="es-EC" sz="1400"/>
        </a:p>
      </dgm:t>
    </dgm:pt>
    <dgm:pt modelId="{8EA7CE30-C9C3-4E77-B003-8473AD347DAD}" type="sibTrans" cxnId="{FFB3BE96-89BC-4901-B750-3945DBA75CE2}">
      <dgm:prSet custT="1"/>
      <dgm:spPr>
        <a:xfrm rot="5400000">
          <a:off x="1085224" y="1390817"/>
          <a:ext cx="206557" cy="247868"/>
        </a:xfrm>
        <a:prstGeom prst="rightArrow">
          <a:avLst>
            <a:gd name="adj1" fmla="val 60000"/>
            <a:gd name="adj2" fmla="val 5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gm:spPr>
      <dgm:t>
        <a:bodyPr/>
        <a:lstStyle/>
        <a:p>
          <a:pPr>
            <a:buNone/>
          </a:pPr>
          <a:endParaRPr lang="es-EC" sz="1050" dirty="0">
            <a:solidFill>
              <a:sysClr val="window" lastClr="FFFFFF"/>
            </a:solidFill>
            <a:latin typeface="Arial" panose="020B0604020202020204"/>
            <a:ea typeface="+mn-ea"/>
            <a:cs typeface="+mn-cs"/>
          </a:endParaRPr>
        </a:p>
      </dgm:t>
    </dgm:pt>
    <dgm:pt modelId="{287E9F65-1D25-43C2-B638-5D051EB41200}">
      <dgm:prSet phldrT="[Texto]" custT="1"/>
      <dgm:spPr>
        <a:xfrm>
          <a:off x="432506" y="1652457"/>
          <a:ext cx="1511993" cy="550818"/>
        </a:xfrm>
        <a:prstGeom prst="roundRect">
          <a:avLst>
            <a:gd name="adj" fmla="val 10000"/>
          </a:avLst>
        </a:prstGeom>
        <a:blipFill rotWithShape="1">
          <a:blip xmlns:r="http://schemas.openxmlformats.org/officeDocument/2006/relationships" r:embed="rId1">
            <a:duotone>
              <a:srgbClr val="8064A2">
                <a:hueOff val="0"/>
                <a:satOff val="0"/>
                <a:lumOff val="0"/>
                <a:alphaOff val="0"/>
                <a:shade val="30000"/>
                <a:satMod val="115000"/>
              </a:srgbClr>
              <a:srgbClr val="8064A2">
                <a:hueOff val="0"/>
                <a:satOff val="0"/>
                <a:lumOff val="0"/>
                <a:alphaOff val="0"/>
                <a:tint val="34000"/>
              </a:srgbClr>
            </a:duotone>
          </a:blip>
          <a:tile tx="0" ty="0" sx="60000" sy="59000" flip="none" algn="b"/>
        </a:blipFill>
        <a:ln>
          <a:noFill/>
        </a:ln>
        <a:effectLst>
          <a:softEdge rad="12700"/>
        </a:effectLst>
      </dgm:spPr>
      <dgm:t>
        <a:bodyPr/>
        <a:lstStyle/>
        <a:p>
          <a:pPr>
            <a:buNone/>
          </a:pPr>
          <a:r>
            <a:rPr lang="es-EC" sz="1400" dirty="0">
              <a:solidFill>
                <a:sysClr val="window" lastClr="FFFFFF"/>
              </a:solidFill>
              <a:latin typeface="Arial" panose="020B0604020202020204"/>
              <a:ea typeface="+mn-ea"/>
              <a:cs typeface="+mn-cs"/>
            </a:rPr>
            <a:t>Dimensión</a:t>
          </a:r>
          <a:r>
            <a:rPr lang="es-EC" sz="1400" baseline="0" dirty="0">
              <a:solidFill>
                <a:sysClr val="window" lastClr="FFFFFF"/>
              </a:solidFill>
              <a:latin typeface="Arial" panose="020B0604020202020204"/>
              <a:ea typeface="+mn-ea"/>
              <a:cs typeface="+mn-cs"/>
            </a:rPr>
            <a:t> Ambiental</a:t>
          </a:r>
          <a:endParaRPr lang="es-EC" sz="1400" dirty="0">
            <a:solidFill>
              <a:sysClr val="window" lastClr="FFFFFF"/>
            </a:solidFill>
            <a:latin typeface="Arial" panose="020B0604020202020204"/>
            <a:ea typeface="+mn-ea"/>
            <a:cs typeface="+mn-cs"/>
          </a:endParaRPr>
        </a:p>
      </dgm:t>
    </dgm:pt>
    <dgm:pt modelId="{2213E16B-4678-473C-8A54-2D904634C7D6}" type="parTrans" cxnId="{42A6A208-A3A6-49B8-BE84-B335AF694E4B}">
      <dgm:prSet/>
      <dgm:spPr/>
      <dgm:t>
        <a:bodyPr/>
        <a:lstStyle/>
        <a:p>
          <a:endParaRPr lang="es-EC" sz="1400"/>
        </a:p>
      </dgm:t>
    </dgm:pt>
    <dgm:pt modelId="{A1D34D26-8C00-43AC-9FD0-7EEDF3380C65}" type="sibTrans" cxnId="{42A6A208-A3A6-49B8-BE84-B335AF694E4B}">
      <dgm:prSet/>
      <dgm:spPr/>
      <dgm:t>
        <a:bodyPr/>
        <a:lstStyle/>
        <a:p>
          <a:endParaRPr lang="es-EC" sz="1400"/>
        </a:p>
      </dgm:t>
    </dgm:pt>
    <dgm:pt modelId="{A56339E7-E34B-4806-8ADE-E794B6D83524}" type="pres">
      <dgm:prSet presAssocID="{563C0DB9-0D7C-431B-84B9-90EA838A2F28}" presName="linearFlow" presStyleCnt="0">
        <dgm:presLayoutVars>
          <dgm:resizeHandles val="exact"/>
        </dgm:presLayoutVars>
      </dgm:prSet>
      <dgm:spPr/>
    </dgm:pt>
    <dgm:pt modelId="{395EE372-85C9-436D-B023-2B2A021261A0}" type="pres">
      <dgm:prSet presAssocID="{879AC021-4BB8-4A28-AAD1-4B3900A46513}" presName="node" presStyleLbl="node1" presStyleIdx="0" presStyleCnt="3" custScaleX="230925">
        <dgm:presLayoutVars>
          <dgm:bulletEnabled val="1"/>
        </dgm:presLayoutVars>
      </dgm:prSet>
      <dgm:spPr/>
    </dgm:pt>
    <dgm:pt modelId="{C544EA09-B57E-4538-9FCC-130C36DCDE5B}" type="pres">
      <dgm:prSet presAssocID="{254E61D8-DA88-4665-96FD-0591994D1A30}" presName="sibTrans" presStyleLbl="sibTrans2D1" presStyleIdx="0" presStyleCnt="2"/>
      <dgm:spPr/>
    </dgm:pt>
    <dgm:pt modelId="{73AD5B17-D77F-48F2-B77F-2BB261138741}" type="pres">
      <dgm:prSet presAssocID="{254E61D8-DA88-4665-96FD-0591994D1A30}" presName="connectorText" presStyleLbl="sibTrans2D1" presStyleIdx="0" presStyleCnt="2"/>
      <dgm:spPr/>
    </dgm:pt>
    <dgm:pt modelId="{59CE0AB0-ADD7-497B-9D64-F0F6253DBCB1}" type="pres">
      <dgm:prSet presAssocID="{EE9E3588-95C3-4CC0-A6ED-9CB044DE92D3}" presName="node" presStyleLbl="node1" presStyleIdx="1" presStyleCnt="3" custScaleX="230925">
        <dgm:presLayoutVars>
          <dgm:bulletEnabled val="1"/>
        </dgm:presLayoutVars>
      </dgm:prSet>
      <dgm:spPr/>
    </dgm:pt>
    <dgm:pt modelId="{496F862A-38AB-4789-AC6E-EBA5C0C0429D}" type="pres">
      <dgm:prSet presAssocID="{8EA7CE30-C9C3-4E77-B003-8473AD347DAD}" presName="sibTrans" presStyleLbl="sibTrans2D1" presStyleIdx="1" presStyleCnt="2"/>
      <dgm:spPr/>
    </dgm:pt>
    <dgm:pt modelId="{0A826A1E-6FFB-466C-8784-5E7E8361436C}" type="pres">
      <dgm:prSet presAssocID="{8EA7CE30-C9C3-4E77-B003-8473AD347DAD}" presName="connectorText" presStyleLbl="sibTrans2D1" presStyleIdx="1" presStyleCnt="2"/>
      <dgm:spPr/>
    </dgm:pt>
    <dgm:pt modelId="{BD556B02-3402-441E-845E-B64A094B5278}" type="pres">
      <dgm:prSet presAssocID="{287E9F65-1D25-43C2-B638-5D051EB41200}" presName="node" presStyleLbl="node1" presStyleIdx="2" presStyleCnt="3" custScaleX="230925">
        <dgm:presLayoutVars>
          <dgm:bulletEnabled val="1"/>
        </dgm:presLayoutVars>
      </dgm:prSet>
      <dgm:spPr/>
    </dgm:pt>
  </dgm:ptLst>
  <dgm:cxnLst>
    <dgm:cxn modelId="{42A6A208-A3A6-49B8-BE84-B335AF694E4B}" srcId="{563C0DB9-0D7C-431B-84B9-90EA838A2F28}" destId="{287E9F65-1D25-43C2-B638-5D051EB41200}" srcOrd="2" destOrd="0" parTransId="{2213E16B-4678-473C-8A54-2D904634C7D6}" sibTransId="{A1D34D26-8C00-43AC-9FD0-7EEDF3380C65}"/>
    <dgm:cxn modelId="{44AACE37-335B-43D8-B0DF-1C9ECB4A9CFD}" type="presOf" srcId="{8EA7CE30-C9C3-4E77-B003-8473AD347DAD}" destId="{496F862A-38AB-4789-AC6E-EBA5C0C0429D}" srcOrd="0" destOrd="0" presId="urn:microsoft.com/office/officeart/2005/8/layout/process2"/>
    <dgm:cxn modelId="{EFA50E5B-D51F-4458-9E25-7508406CD1F1}" type="presOf" srcId="{563C0DB9-0D7C-431B-84B9-90EA838A2F28}" destId="{A56339E7-E34B-4806-8ADE-E794B6D83524}" srcOrd="0" destOrd="0" presId="urn:microsoft.com/office/officeart/2005/8/layout/process2"/>
    <dgm:cxn modelId="{C367E74A-C310-4BAA-BB97-1A337ABF8B42}" type="presOf" srcId="{879AC021-4BB8-4A28-AAD1-4B3900A46513}" destId="{395EE372-85C9-436D-B023-2B2A021261A0}" srcOrd="0" destOrd="0" presId="urn:microsoft.com/office/officeart/2005/8/layout/process2"/>
    <dgm:cxn modelId="{7578058C-5539-415C-9F18-BD3C518CB273}" type="presOf" srcId="{254E61D8-DA88-4665-96FD-0591994D1A30}" destId="{C544EA09-B57E-4538-9FCC-130C36DCDE5B}" srcOrd="0" destOrd="0" presId="urn:microsoft.com/office/officeart/2005/8/layout/process2"/>
    <dgm:cxn modelId="{FFB3BE96-89BC-4901-B750-3945DBA75CE2}" srcId="{563C0DB9-0D7C-431B-84B9-90EA838A2F28}" destId="{EE9E3588-95C3-4CC0-A6ED-9CB044DE92D3}" srcOrd="1" destOrd="0" parTransId="{3E58E996-6F3A-4C38-BE87-F2A835DB8E1B}" sibTransId="{8EA7CE30-C9C3-4E77-B003-8473AD347DAD}"/>
    <dgm:cxn modelId="{3A74E9A7-79D9-48E6-84DC-51437D055089}" type="presOf" srcId="{8EA7CE30-C9C3-4E77-B003-8473AD347DAD}" destId="{0A826A1E-6FFB-466C-8784-5E7E8361436C}" srcOrd="1" destOrd="0" presId="urn:microsoft.com/office/officeart/2005/8/layout/process2"/>
    <dgm:cxn modelId="{BC3E18B9-CDC7-46E6-A7CA-BCFCA213431F}" type="presOf" srcId="{254E61D8-DA88-4665-96FD-0591994D1A30}" destId="{73AD5B17-D77F-48F2-B77F-2BB261138741}" srcOrd="1" destOrd="0" presId="urn:microsoft.com/office/officeart/2005/8/layout/process2"/>
    <dgm:cxn modelId="{7DF392C1-91E7-41CE-886A-85346CDE5941}" type="presOf" srcId="{EE9E3588-95C3-4CC0-A6ED-9CB044DE92D3}" destId="{59CE0AB0-ADD7-497B-9D64-F0F6253DBCB1}" srcOrd="0" destOrd="0" presId="urn:microsoft.com/office/officeart/2005/8/layout/process2"/>
    <dgm:cxn modelId="{DB5F6ED9-A9AE-4795-9D81-4F5CB1C21D8A}" srcId="{563C0DB9-0D7C-431B-84B9-90EA838A2F28}" destId="{879AC021-4BB8-4A28-AAD1-4B3900A46513}" srcOrd="0" destOrd="0" parTransId="{7FA81B28-FC7F-4B34-838A-58B9CA039328}" sibTransId="{254E61D8-DA88-4665-96FD-0591994D1A30}"/>
    <dgm:cxn modelId="{33BEA4E1-3630-44E3-97F1-B9B9727B2592}" type="presOf" srcId="{287E9F65-1D25-43C2-B638-5D051EB41200}" destId="{BD556B02-3402-441E-845E-B64A094B5278}" srcOrd="0" destOrd="0" presId="urn:microsoft.com/office/officeart/2005/8/layout/process2"/>
    <dgm:cxn modelId="{66DCB78A-4150-4529-BED6-78C07110C62D}" type="presParOf" srcId="{A56339E7-E34B-4806-8ADE-E794B6D83524}" destId="{395EE372-85C9-436D-B023-2B2A021261A0}" srcOrd="0" destOrd="0" presId="urn:microsoft.com/office/officeart/2005/8/layout/process2"/>
    <dgm:cxn modelId="{7FD77512-5A1B-4BFF-B234-3B22824A2037}" type="presParOf" srcId="{A56339E7-E34B-4806-8ADE-E794B6D83524}" destId="{C544EA09-B57E-4538-9FCC-130C36DCDE5B}" srcOrd="1" destOrd="0" presId="urn:microsoft.com/office/officeart/2005/8/layout/process2"/>
    <dgm:cxn modelId="{62ABBE0C-DE7D-4FDF-AEF7-5E89690759D6}" type="presParOf" srcId="{C544EA09-B57E-4538-9FCC-130C36DCDE5B}" destId="{73AD5B17-D77F-48F2-B77F-2BB261138741}" srcOrd="0" destOrd="0" presId="urn:microsoft.com/office/officeart/2005/8/layout/process2"/>
    <dgm:cxn modelId="{49DC08C2-58BA-47F3-AE1C-64A264249BE8}" type="presParOf" srcId="{A56339E7-E34B-4806-8ADE-E794B6D83524}" destId="{59CE0AB0-ADD7-497B-9D64-F0F6253DBCB1}" srcOrd="2" destOrd="0" presId="urn:microsoft.com/office/officeart/2005/8/layout/process2"/>
    <dgm:cxn modelId="{3EB1BF6F-5C0C-4D01-B73B-42A45B4D82B1}" type="presParOf" srcId="{A56339E7-E34B-4806-8ADE-E794B6D83524}" destId="{496F862A-38AB-4789-AC6E-EBA5C0C0429D}" srcOrd="3" destOrd="0" presId="urn:microsoft.com/office/officeart/2005/8/layout/process2"/>
    <dgm:cxn modelId="{C36FA6CE-48BB-4DF5-875A-D5B993B5B7BF}" type="presParOf" srcId="{496F862A-38AB-4789-AC6E-EBA5C0C0429D}" destId="{0A826A1E-6FFB-466C-8784-5E7E8361436C}" srcOrd="0" destOrd="0" presId="urn:microsoft.com/office/officeart/2005/8/layout/process2"/>
    <dgm:cxn modelId="{7E82FBD2-1218-4A69-809B-76EA96424CE4}" type="presParOf" srcId="{A56339E7-E34B-4806-8ADE-E794B6D83524}" destId="{BD556B02-3402-441E-845E-B64A094B5278}"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6EE22D-9389-4BC8-9985-FB000E0FC4E6}"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665F07F8-4CD8-42E1-A21A-6846EE29C0EB}">
      <dgm:prSet phldrT="[Texto]"/>
      <dgm:spPr/>
      <dgm:t>
        <a:bodyPr/>
        <a:lstStyle/>
        <a:p>
          <a:r>
            <a:rPr lang="es-EC" dirty="0"/>
            <a:t>Modelo de RSE con sus dimensiones</a:t>
          </a:r>
        </a:p>
      </dgm:t>
    </dgm:pt>
    <dgm:pt modelId="{B07C2F54-02CB-4F2D-A349-E620976F0A5F}" type="parTrans" cxnId="{1C79D6FD-1506-40DE-BC3B-08553D2ED714}">
      <dgm:prSet/>
      <dgm:spPr/>
      <dgm:t>
        <a:bodyPr/>
        <a:lstStyle/>
        <a:p>
          <a:endParaRPr lang="es-EC"/>
        </a:p>
      </dgm:t>
    </dgm:pt>
    <dgm:pt modelId="{26CBB81E-CB20-4AAC-BCE1-76057FC1870B}" type="sibTrans" cxnId="{1C79D6FD-1506-40DE-BC3B-08553D2ED714}">
      <dgm:prSet/>
      <dgm:spPr/>
      <dgm:t>
        <a:bodyPr/>
        <a:lstStyle/>
        <a:p>
          <a:endParaRPr lang="es-EC"/>
        </a:p>
      </dgm:t>
    </dgm:pt>
    <dgm:pt modelId="{1A948476-B280-4357-935D-F1557B7C899D}">
      <dgm:prSet phldrT="[Texto]"/>
      <dgm:spPr/>
      <dgm:t>
        <a:bodyPr/>
        <a:lstStyle/>
        <a:p>
          <a:r>
            <a:rPr lang="es-EC" dirty="0"/>
            <a:t> </a:t>
          </a:r>
        </a:p>
      </dgm:t>
    </dgm:pt>
    <dgm:pt modelId="{609E0FA7-485D-457D-8C98-43E4CF5C3D32}" type="parTrans" cxnId="{65ED2043-2A30-4F3A-A591-3354D6909052}">
      <dgm:prSet/>
      <dgm:spPr/>
      <dgm:t>
        <a:bodyPr/>
        <a:lstStyle/>
        <a:p>
          <a:endParaRPr lang="es-EC"/>
        </a:p>
      </dgm:t>
    </dgm:pt>
    <dgm:pt modelId="{E6F4F543-171D-4B67-B210-2ADFCEB661E1}" type="sibTrans" cxnId="{65ED2043-2A30-4F3A-A591-3354D6909052}">
      <dgm:prSet/>
      <dgm:spPr/>
      <dgm:t>
        <a:bodyPr/>
        <a:lstStyle/>
        <a:p>
          <a:endParaRPr lang="es-EC"/>
        </a:p>
      </dgm:t>
    </dgm:pt>
    <dgm:pt modelId="{3AEA26B1-7C1E-49F7-B025-C7C67FE653FB}">
      <dgm:prSet phldrT="[Texto]"/>
      <dgm:spPr/>
      <dgm:t>
        <a:bodyPr/>
        <a:lstStyle/>
        <a:p>
          <a:r>
            <a:rPr lang="es-EC" b="1" dirty="0">
              <a:solidFill>
                <a:schemeClr val="tx1"/>
              </a:solidFill>
            </a:rPr>
            <a:t>Ecuaciones Estructurales</a:t>
          </a:r>
        </a:p>
      </dgm:t>
    </dgm:pt>
    <dgm:pt modelId="{FA2E5820-E4DA-4771-9B9A-28D3AE18CA73}" type="parTrans" cxnId="{AC2FC399-7030-4605-8101-DA503F748557}">
      <dgm:prSet/>
      <dgm:spPr/>
      <dgm:t>
        <a:bodyPr/>
        <a:lstStyle/>
        <a:p>
          <a:endParaRPr lang="es-EC"/>
        </a:p>
      </dgm:t>
    </dgm:pt>
    <dgm:pt modelId="{D0270CB5-B633-44D9-8C52-11222ECCD100}" type="sibTrans" cxnId="{AC2FC399-7030-4605-8101-DA503F748557}">
      <dgm:prSet/>
      <dgm:spPr/>
      <dgm:t>
        <a:bodyPr/>
        <a:lstStyle/>
        <a:p>
          <a:endParaRPr lang="es-EC"/>
        </a:p>
      </dgm:t>
    </dgm:pt>
    <dgm:pt modelId="{C27B1FC6-CAE4-485C-B25E-466D4F9CFEBA}">
      <dgm:prSet phldrT="[Texto]"/>
      <dgm:spPr/>
      <dgm:t>
        <a:bodyPr/>
        <a:lstStyle/>
        <a:p>
          <a:pPr algn="l"/>
          <a:r>
            <a:rPr lang="es-EC" dirty="0"/>
            <a:t>Dimensión Social </a:t>
          </a:r>
        </a:p>
        <a:p>
          <a:pPr algn="l"/>
          <a:r>
            <a:rPr lang="es-EC" dirty="0"/>
            <a:t>Dimensión Económica</a:t>
          </a:r>
        </a:p>
        <a:p>
          <a:pPr algn="l"/>
          <a:r>
            <a:rPr lang="es-EC" dirty="0"/>
            <a:t>Dimensión Ambiental</a:t>
          </a:r>
        </a:p>
      </dgm:t>
    </dgm:pt>
    <dgm:pt modelId="{B984BA42-5E72-49BF-B7DB-87BE11D87CC4}" type="parTrans" cxnId="{082D9B76-F62E-4626-9187-59E92900DB1A}">
      <dgm:prSet/>
      <dgm:spPr/>
      <dgm:t>
        <a:bodyPr/>
        <a:lstStyle/>
        <a:p>
          <a:endParaRPr lang="es-EC"/>
        </a:p>
      </dgm:t>
    </dgm:pt>
    <dgm:pt modelId="{8B198F81-016E-452F-902F-DDF6CBC63601}" type="sibTrans" cxnId="{082D9B76-F62E-4626-9187-59E92900DB1A}">
      <dgm:prSet/>
      <dgm:spPr/>
      <dgm:t>
        <a:bodyPr/>
        <a:lstStyle/>
        <a:p>
          <a:endParaRPr lang="es-EC"/>
        </a:p>
      </dgm:t>
    </dgm:pt>
    <dgm:pt modelId="{98B1D653-2B03-4B02-ABD6-B5A4D109FD1A}" type="pres">
      <dgm:prSet presAssocID="{E06EE22D-9389-4BC8-9985-FB000E0FC4E6}" presName="Name0" presStyleCnt="0">
        <dgm:presLayoutVars>
          <dgm:dir/>
          <dgm:animOne val="branch"/>
          <dgm:animLvl val="lvl"/>
        </dgm:presLayoutVars>
      </dgm:prSet>
      <dgm:spPr/>
    </dgm:pt>
    <dgm:pt modelId="{CD125DD2-DE36-40F1-886C-23D024D49C6C}" type="pres">
      <dgm:prSet presAssocID="{665F07F8-4CD8-42E1-A21A-6846EE29C0EB}" presName="chaos" presStyleCnt="0"/>
      <dgm:spPr/>
    </dgm:pt>
    <dgm:pt modelId="{6708330F-C46C-4D5E-80AB-AA50585BAD4E}" type="pres">
      <dgm:prSet presAssocID="{665F07F8-4CD8-42E1-A21A-6846EE29C0EB}" presName="parTx1" presStyleLbl="revTx" presStyleIdx="0" presStyleCnt="3"/>
      <dgm:spPr/>
    </dgm:pt>
    <dgm:pt modelId="{B4558999-2F2E-4E17-8415-3D1646B11323}" type="pres">
      <dgm:prSet presAssocID="{665F07F8-4CD8-42E1-A21A-6846EE29C0EB}" presName="desTx1" presStyleLbl="revTx" presStyleIdx="1" presStyleCnt="3">
        <dgm:presLayoutVars>
          <dgm:bulletEnabled val="1"/>
        </dgm:presLayoutVars>
      </dgm:prSet>
      <dgm:spPr/>
    </dgm:pt>
    <dgm:pt modelId="{AD0A51E9-1C44-4DEF-AAC3-85B09DDFD6B0}" type="pres">
      <dgm:prSet presAssocID="{665F07F8-4CD8-42E1-A21A-6846EE29C0EB}" presName="c1" presStyleLbl="node1" presStyleIdx="0" presStyleCnt="19"/>
      <dgm:spPr/>
    </dgm:pt>
    <dgm:pt modelId="{7B29EBEF-EC0D-4932-B906-9B7E35385B9F}" type="pres">
      <dgm:prSet presAssocID="{665F07F8-4CD8-42E1-A21A-6846EE29C0EB}" presName="c2" presStyleLbl="node1" presStyleIdx="1" presStyleCnt="19"/>
      <dgm:spPr/>
    </dgm:pt>
    <dgm:pt modelId="{967854C7-639F-4007-ABD0-673E2CB475E5}" type="pres">
      <dgm:prSet presAssocID="{665F07F8-4CD8-42E1-A21A-6846EE29C0EB}" presName="c3" presStyleLbl="node1" presStyleIdx="2" presStyleCnt="19"/>
      <dgm:spPr/>
    </dgm:pt>
    <dgm:pt modelId="{025FABC2-FDC2-46C8-9D87-F43902494148}" type="pres">
      <dgm:prSet presAssocID="{665F07F8-4CD8-42E1-A21A-6846EE29C0EB}" presName="c4" presStyleLbl="node1" presStyleIdx="3" presStyleCnt="19"/>
      <dgm:spPr/>
    </dgm:pt>
    <dgm:pt modelId="{236FEDD5-6546-4608-A33D-758FF1A570B6}" type="pres">
      <dgm:prSet presAssocID="{665F07F8-4CD8-42E1-A21A-6846EE29C0EB}" presName="c5" presStyleLbl="node1" presStyleIdx="4" presStyleCnt="19"/>
      <dgm:spPr/>
    </dgm:pt>
    <dgm:pt modelId="{C986E6D0-F08F-414F-9683-48F9DD2D2E57}" type="pres">
      <dgm:prSet presAssocID="{665F07F8-4CD8-42E1-A21A-6846EE29C0EB}" presName="c6" presStyleLbl="node1" presStyleIdx="5" presStyleCnt="19"/>
      <dgm:spPr/>
    </dgm:pt>
    <dgm:pt modelId="{14721EBA-66CB-4FAD-A2AC-5B4FE6FE5009}" type="pres">
      <dgm:prSet presAssocID="{665F07F8-4CD8-42E1-A21A-6846EE29C0EB}" presName="c7" presStyleLbl="node1" presStyleIdx="6" presStyleCnt="19"/>
      <dgm:spPr/>
    </dgm:pt>
    <dgm:pt modelId="{5458ECEB-7805-4092-B3E5-D4C4CA18EB46}" type="pres">
      <dgm:prSet presAssocID="{665F07F8-4CD8-42E1-A21A-6846EE29C0EB}" presName="c8" presStyleLbl="node1" presStyleIdx="7" presStyleCnt="19"/>
      <dgm:spPr/>
    </dgm:pt>
    <dgm:pt modelId="{DAF0E0F9-F560-4F99-B9BA-3D939ACE1524}" type="pres">
      <dgm:prSet presAssocID="{665F07F8-4CD8-42E1-A21A-6846EE29C0EB}" presName="c9" presStyleLbl="node1" presStyleIdx="8" presStyleCnt="19"/>
      <dgm:spPr/>
    </dgm:pt>
    <dgm:pt modelId="{75D0D465-4964-4BB8-8E0B-09FB1C50F30D}" type="pres">
      <dgm:prSet presAssocID="{665F07F8-4CD8-42E1-A21A-6846EE29C0EB}" presName="c10" presStyleLbl="node1" presStyleIdx="9" presStyleCnt="19"/>
      <dgm:spPr/>
    </dgm:pt>
    <dgm:pt modelId="{A3359716-BF0B-4B41-9507-1A6A797BE2E0}" type="pres">
      <dgm:prSet presAssocID="{665F07F8-4CD8-42E1-A21A-6846EE29C0EB}" presName="c11" presStyleLbl="node1" presStyleIdx="10" presStyleCnt="19"/>
      <dgm:spPr/>
    </dgm:pt>
    <dgm:pt modelId="{B92182CC-BBAF-427B-B281-662567A9A925}" type="pres">
      <dgm:prSet presAssocID="{665F07F8-4CD8-42E1-A21A-6846EE29C0EB}" presName="c12" presStyleLbl="node1" presStyleIdx="11" presStyleCnt="19"/>
      <dgm:spPr/>
    </dgm:pt>
    <dgm:pt modelId="{A4875E72-EFCC-4374-99E2-D894063EE0CD}" type="pres">
      <dgm:prSet presAssocID="{665F07F8-4CD8-42E1-A21A-6846EE29C0EB}" presName="c13" presStyleLbl="node1" presStyleIdx="12" presStyleCnt="19"/>
      <dgm:spPr/>
    </dgm:pt>
    <dgm:pt modelId="{B7BAD2A6-5C93-4E34-AD7E-64AC86114D53}" type="pres">
      <dgm:prSet presAssocID="{665F07F8-4CD8-42E1-A21A-6846EE29C0EB}" presName="c14" presStyleLbl="node1" presStyleIdx="13" presStyleCnt="19"/>
      <dgm:spPr/>
    </dgm:pt>
    <dgm:pt modelId="{C3F5CC44-7C7A-416F-82BF-64A2BF0C046A}" type="pres">
      <dgm:prSet presAssocID="{665F07F8-4CD8-42E1-A21A-6846EE29C0EB}" presName="c15" presStyleLbl="node1" presStyleIdx="14" presStyleCnt="19"/>
      <dgm:spPr/>
    </dgm:pt>
    <dgm:pt modelId="{77FAB3E8-5762-4A9B-B35E-2901AF5B478F}" type="pres">
      <dgm:prSet presAssocID="{665F07F8-4CD8-42E1-A21A-6846EE29C0EB}" presName="c16" presStyleLbl="node1" presStyleIdx="15" presStyleCnt="19"/>
      <dgm:spPr/>
    </dgm:pt>
    <dgm:pt modelId="{E2DDDE9C-2258-4E17-9266-4AE7954478D1}" type="pres">
      <dgm:prSet presAssocID="{665F07F8-4CD8-42E1-A21A-6846EE29C0EB}" presName="c17" presStyleLbl="node1" presStyleIdx="16" presStyleCnt="19"/>
      <dgm:spPr/>
    </dgm:pt>
    <dgm:pt modelId="{4B7578A0-BF4B-40C2-B1C4-209DD81514DF}" type="pres">
      <dgm:prSet presAssocID="{665F07F8-4CD8-42E1-A21A-6846EE29C0EB}" presName="c18" presStyleLbl="node1" presStyleIdx="17" presStyleCnt="19"/>
      <dgm:spPr/>
    </dgm:pt>
    <dgm:pt modelId="{989E9CDD-D423-40E5-B2CC-B48B2AAA3F67}" type="pres">
      <dgm:prSet presAssocID="{26CBB81E-CB20-4AAC-BCE1-76057FC1870B}" presName="chevronComposite1" presStyleCnt="0"/>
      <dgm:spPr/>
    </dgm:pt>
    <dgm:pt modelId="{EA3F8270-8B98-46C1-A0E2-60EEB579B8A8}" type="pres">
      <dgm:prSet presAssocID="{26CBB81E-CB20-4AAC-BCE1-76057FC1870B}" presName="chevron1" presStyleLbl="sibTrans2D1" presStyleIdx="0" presStyleCnt="2"/>
      <dgm:spPr/>
    </dgm:pt>
    <dgm:pt modelId="{E5B480B5-68D0-4C6A-BE85-1B558A67F04F}" type="pres">
      <dgm:prSet presAssocID="{26CBB81E-CB20-4AAC-BCE1-76057FC1870B}" presName="spChevron1" presStyleCnt="0"/>
      <dgm:spPr/>
    </dgm:pt>
    <dgm:pt modelId="{6B2ADBDC-A884-4796-AC3B-6226ADDEEE35}" type="pres">
      <dgm:prSet presAssocID="{26CBB81E-CB20-4AAC-BCE1-76057FC1870B}" presName="overlap" presStyleCnt="0"/>
      <dgm:spPr/>
    </dgm:pt>
    <dgm:pt modelId="{4E57F1E0-2D9D-45EF-9F1E-B745F50BFDAD}" type="pres">
      <dgm:prSet presAssocID="{26CBB81E-CB20-4AAC-BCE1-76057FC1870B}" presName="chevronComposite2" presStyleCnt="0"/>
      <dgm:spPr/>
    </dgm:pt>
    <dgm:pt modelId="{1DBC1BD1-9E23-485E-B6F6-1C74C55DE4FE}" type="pres">
      <dgm:prSet presAssocID="{26CBB81E-CB20-4AAC-BCE1-76057FC1870B}" presName="chevron2" presStyleLbl="sibTrans2D1" presStyleIdx="1" presStyleCnt="2"/>
      <dgm:spPr/>
    </dgm:pt>
    <dgm:pt modelId="{54A7D2EC-1CAE-4436-B136-1AF4FCA3FA6C}" type="pres">
      <dgm:prSet presAssocID="{26CBB81E-CB20-4AAC-BCE1-76057FC1870B}" presName="spChevron2" presStyleCnt="0"/>
      <dgm:spPr/>
    </dgm:pt>
    <dgm:pt modelId="{0AECEF41-D3B8-4F9A-BEF4-BCA5349AC39B}" type="pres">
      <dgm:prSet presAssocID="{3AEA26B1-7C1E-49F7-B025-C7C67FE653FB}" presName="last" presStyleCnt="0"/>
      <dgm:spPr/>
    </dgm:pt>
    <dgm:pt modelId="{E26B8A89-A4B5-4889-A284-9BFC78774DD0}" type="pres">
      <dgm:prSet presAssocID="{3AEA26B1-7C1E-49F7-B025-C7C67FE653FB}" presName="circleTx" presStyleLbl="node1" presStyleIdx="18" presStyleCnt="19"/>
      <dgm:spPr/>
    </dgm:pt>
    <dgm:pt modelId="{6A7F755B-56D1-42AB-8F9F-7FED272704C5}" type="pres">
      <dgm:prSet presAssocID="{3AEA26B1-7C1E-49F7-B025-C7C67FE653FB}" presName="desTxN" presStyleLbl="revTx" presStyleIdx="2" presStyleCnt="3" custScaleX="74770" custScaleY="58767">
        <dgm:presLayoutVars>
          <dgm:bulletEnabled val="1"/>
        </dgm:presLayoutVars>
      </dgm:prSet>
      <dgm:spPr/>
    </dgm:pt>
    <dgm:pt modelId="{43B88562-7B91-48B7-8F87-7C83A9F5EC26}" type="pres">
      <dgm:prSet presAssocID="{3AEA26B1-7C1E-49F7-B025-C7C67FE653FB}" presName="spN" presStyleCnt="0"/>
      <dgm:spPr/>
    </dgm:pt>
  </dgm:ptLst>
  <dgm:cxnLst>
    <dgm:cxn modelId="{0FE84D17-0A58-424A-B8BE-E4816C5F4162}" type="presOf" srcId="{3AEA26B1-7C1E-49F7-B025-C7C67FE653FB}" destId="{E26B8A89-A4B5-4889-A284-9BFC78774DD0}" srcOrd="0" destOrd="0" presId="urn:microsoft.com/office/officeart/2009/3/layout/RandomtoResultProcess"/>
    <dgm:cxn modelId="{E2E2FD2E-8B3F-4CDD-912C-E4B3BFB5A64B}" type="presOf" srcId="{C27B1FC6-CAE4-485C-B25E-466D4F9CFEBA}" destId="{6A7F755B-56D1-42AB-8F9F-7FED272704C5}" srcOrd="0" destOrd="0" presId="urn:microsoft.com/office/officeart/2009/3/layout/RandomtoResultProcess"/>
    <dgm:cxn modelId="{2AC07A41-8BC4-4BCF-B115-F3EF8C44E2A8}" type="presOf" srcId="{1A948476-B280-4357-935D-F1557B7C899D}" destId="{B4558999-2F2E-4E17-8415-3D1646B11323}" srcOrd="0" destOrd="0" presId="urn:microsoft.com/office/officeart/2009/3/layout/RandomtoResultProcess"/>
    <dgm:cxn modelId="{65ED2043-2A30-4F3A-A591-3354D6909052}" srcId="{665F07F8-4CD8-42E1-A21A-6846EE29C0EB}" destId="{1A948476-B280-4357-935D-F1557B7C899D}" srcOrd="0" destOrd="0" parTransId="{609E0FA7-485D-457D-8C98-43E4CF5C3D32}" sibTransId="{E6F4F543-171D-4B67-B210-2ADFCEB661E1}"/>
    <dgm:cxn modelId="{082D9B76-F62E-4626-9187-59E92900DB1A}" srcId="{3AEA26B1-7C1E-49F7-B025-C7C67FE653FB}" destId="{C27B1FC6-CAE4-485C-B25E-466D4F9CFEBA}" srcOrd="0" destOrd="0" parTransId="{B984BA42-5E72-49BF-B7DB-87BE11D87CC4}" sibTransId="{8B198F81-016E-452F-902F-DDF6CBC63601}"/>
    <dgm:cxn modelId="{E43A9794-9CEE-4047-9E03-194BA6F17B68}" type="presOf" srcId="{665F07F8-4CD8-42E1-A21A-6846EE29C0EB}" destId="{6708330F-C46C-4D5E-80AB-AA50585BAD4E}" srcOrd="0" destOrd="0" presId="urn:microsoft.com/office/officeart/2009/3/layout/RandomtoResultProcess"/>
    <dgm:cxn modelId="{AC2FC399-7030-4605-8101-DA503F748557}" srcId="{E06EE22D-9389-4BC8-9985-FB000E0FC4E6}" destId="{3AEA26B1-7C1E-49F7-B025-C7C67FE653FB}" srcOrd="1" destOrd="0" parTransId="{FA2E5820-E4DA-4771-9B9A-28D3AE18CA73}" sibTransId="{D0270CB5-B633-44D9-8C52-11222ECCD100}"/>
    <dgm:cxn modelId="{13FBD0C4-ED30-40E2-A5F3-7E07F05A97F5}" type="presOf" srcId="{E06EE22D-9389-4BC8-9985-FB000E0FC4E6}" destId="{98B1D653-2B03-4B02-ABD6-B5A4D109FD1A}" srcOrd="0" destOrd="0" presId="urn:microsoft.com/office/officeart/2009/3/layout/RandomtoResultProcess"/>
    <dgm:cxn modelId="{1C79D6FD-1506-40DE-BC3B-08553D2ED714}" srcId="{E06EE22D-9389-4BC8-9985-FB000E0FC4E6}" destId="{665F07F8-4CD8-42E1-A21A-6846EE29C0EB}" srcOrd="0" destOrd="0" parTransId="{B07C2F54-02CB-4F2D-A349-E620976F0A5F}" sibTransId="{26CBB81E-CB20-4AAC-BCE1-76057FC1870B}"/>
    <dgm:cxn modelId="{31F277C0-A3A4-4C53-B7EA-7CE69B6314E1}" type="presParOf" srcId="{98B1D653-2B03-4B02-ABD6-B5A4D109FD1A}" destId="{CD125DD2-DE36-40F1-886C-23D024D49C6C}" srcOrd="0" destOrd="0" presId="urn:microsoft.com/office/officeart/2009/3/layout/RandomtoResultProcess"/>
    <dgm:cxn modelId="{A8089618-C1CF-47A6-9AFC-67E03E55C722}" type="presParOf" srcId="{CD125DD2-DE36-40F1-886C-23D024D49C6C}" destId="{6708330F-C46C-4D5E-80AB-AA50585BAD4E}" srcOrd="0" destOrd="0" presId="urn:microsoft.com/office/officeart/2009/3/layout/RandomtoResultProcess"/>
    <dgm:cxn modelId="{9E2311C1-E28F-40E3-9F3E-DC7E4656EC9F}" type="presParOf" srcId="{CD125DD2-DE36-40F1-886C-23D024D49C6C}" destId="{B4558999-2F2E-4E17-8415-3D1646B11323}" srcOrd="1" destOrd="0" presId="urn:microsoft.com/office/officeart/2009/3/layout/RandomtoResultProcess"/>
    <dgm:cxn modelId="{7FAF3481-2C49-4576-9BF9-185C9C21F76B}" type="presParOf" srcId="{CD125DD2-DE36-40F1-886C-23D024D49C6C}" destId="{AD0A51E9-1C44-4DEF-AAC3-85B09DDFD6B0}" srcOrd="2" destOrd="0" presId="urn:microsoft.com/office/officeart/2009/3/layout/RandomtoResultProcess"/>
    <dgm:cxn modelId="{6570F58A-423F-4E95-9262-AE4F9F0CD305}" type="presParOf" srcId="{CD125DD2-DE36-40F1-886C-23D024D49C6C}" destId="{7B29EBEF-EC0D-4932-B906-9B7E35385B9F}" srcOrd="3" destOrd="0" presId="urn:microsoft.com/office/officeart/2009/3/layout/RandomtoResultProcess"/>
    <dgm:cxn modelId="{09B9CFBF-1611-4B13-B285-F8CF4D8524CF}" type="presParOf" srcId="{CD125DD2-DE36-40F1-886C-23D024D49C6C}" destId="{967854C7-639F-4007-ABD0-673E2CB475E5}" srcOrd="4" destOrd="0" presId="urn:microsoft.com/office/officeart/2009/3/layout/RandomtoResultProcess"/>
    <dgm:cxn modelId="{A5546C89-3EFE-48F1-80FE-9CBD76EF0CD2}" type="presParOf" srcId="{CD125DD2-DE36-40F1-886C-23D024D49C6C}" destId="{025FABC2-FDC2-46C8-9D87-F43902494148}" srcOrd="5" destOrd="0" presId="urn:microsoft.com/office/officeart/2009/3/layout/RandomtoResultProcess"/>
    <dgm:cxn modelId="{71B444D7-5835-457B-A277-13C4E6DF4500}" type="presParOf" srcId="{CD125DD2-DE36-40F1-886C-23D024D49C6C}" destId="{236FEDD5-6546-4608-A33D-758FF1A570B6}" srcOrd="6" destOrd="0" presId="urn:microsoft.com/office/officeart/2009/3/layout/RandomtoResultProcess"/>
    <dgm:cxn modelId="{A37F8AF3-CA3C-4317-B7D6-E7A796F9C2E6}" type="presParOf" srcId="{CD125DD2-DE36-40F1-886C-23D024D49C6C}" destId="{C986E6D0-F08F-414F-9683-48F9DD2D2E57}" srcOrd="7" destOrd="0" presId="urn:microsoft.com/office/officeart/2009/3/layout/RandomtoResultProcess"/>
    <dgm:cxn modelId="{6713224E-5D3F-4547-901E-29FEC278F4A9}" type="presParOf" srcId="{CD125DD2-DE36-40F1-886C-23D024D49C6C}" destId="{14721EBA-66CB-4FAD-A2AC-5B4FE6FE5009}" srcOrd="8" destOrd="0" presId="urn:microsoft.com/office/officeart/2009/3/layout/RandomtoResultProcess"/>
    <dgm:cxn modelId="{BA807750-1820-4F82-AF6B-CF76B284B4C2}" type="presParOf" srcId="{CD125DD2-DE36-40F1-886C-23D024D49C6C}" destId="{5458ECEB-7805-4092-B3E5-D4C4CA18EB46}" srcOrd="9" destOrd="0" presId="urn:microsoft.com/office/officeart/2009/3/layout/RandomtoResultProcess"/>
    <dgm:cxn modelId="{DEDC0262-FB1E-4BF6-828D-0963DCE9B6B5}" type="presParOf" srcId="{CD125DD2-DE36-40F1-886C-23D024D49C6C}" destId="{DAF0E0F9-F560-4F99-B9BA-3D939ACE1524}" srcOrd="10" destOrd="0" presId="urn:microsoft.com/office/officeart/2009/3/layout/RandomtoResultProcess"/>
    <dgm:cxn modelId="{3754A466-AF67-4FD3-A21F-3967B4CE8636}" type="presParOf" srcId="{CD125DD2-DE36-40F1-886C-23D024D49C6C}" destId="{75D0D465-4964-4BB8-8E0B-09FB1C50F30D}" srcOrd="11" destOrd="0" presId="urn:microsoft.com/office/officeart/2009/3/layout/RandomtoResultProcess"/>
    <dgm:cxn modelId="{1BD2A17B-7073-422E-844D-4634EEA0EACC}" type="presParOf" srcId="{CD125DD2-DE36-40F1-886C-23D024D49C6C}" destId="{A3359716-BF0B-4B41-9507-1A6A797BE2E0}" srcOrd="12" destOrd="0" presId="urn:microsoft.com/office/officeart/2009/3/layout/RandomtoResultProcess"/>
    <dgm:cxn modelId="{232D280B-F6E3-4284-9C2B-377EA03A18B3}" type="presParOf" srcId="{CD125DD2-DE36-40F1-886C-23D024D49C6C}" destId="{B92182CC-BBAF-427B-B281-662567A9A925}" srcOrd="13" destOrd="0" presId="urn:microsoft.com/office/officeart/2009/3/layout/RandomtoResultProcess"/>
    <dgm:cxn modelId="{0D0DD0DD-E323-44D1-B260-A786F8E7DF72}" type="presParOf" srcId="{CD125DD2-DE36-40F1-886C-23D024D49C6C}" destId="{A4875E72-EFCC-4374-99E2-D894063EE0CD}" srcOrd="14" destOrd="0" presId="urn:microsoft.com/office/officeart/2009/3/layout/RandomtoResultProcess"/>
    <dgm:cxn modelId="{13F435BF-CFD2-41C7-95E4-579FFA6BE888}" type="presParOf" srcId="{CD125DD2-DE36-40F1-886C-23D024D49C6C}" destId="{B7BAD2A6-5C93-4E34-AD7E-64AC86114D53}" srcOrd="15" destOrd="0" presId="urn:microsoft.com/office/officeart/2009/3/layout/RandomtoResultProcess"/>
    <dgm:cxn modelId="{BE348EB6-99BB-4102-861E-FEC8F7EE51B7}" type="presParOf" srcId="{CD125DD2-DE36-40F1-886C-23D024D49C6C}" destId="{C3F5CC44-7C7A-416F-82BF-64A2BF0C046A}" srcOrd="16" destOrd="0" presId="urn:microsoft.com/office/officeart/2009/3/layout/RandomtoResultProcess"/>
    <dgm:cxn modelId="{061A3DBC-4CBD-4411-919D-1F2CDE6D2446}" type="presParOf" srcId="{CD125DD2-DE36-40F1-886C-23D024D49C6C}" destId="{77FAB3E8-5762-4A9B-B35E-2901AF5B478F}" srcOrd="17" destOrd="0" presId="urn:microsoft.com/office/officeart/2009/3/layout/RandomtoResultProcess"/>
    <dgm:cxn modelId="{17FF4C60-303D-4C08-AE04-406E7D346721}" type="presParOf" srcId="{CD125DD2-DE36-40F1-886C-23D024D49C6C}" destId="{E2DDDE9C-2258-4E17-9266-4AE7954478D1}" srcOrd="18" destOrd="0" presId="urn:microsoft.com/office/officeart/2009/3/layout/RandomtoResultProcess"/>
    <dgm:cxn modelId="{552D6BAD-32C1-40EA-AC7D-2658D58D69D0}" type="presParOf" srcId="{CD125DD2-DE36-40F1-886C-23D024D49C6C}" destId="{4B7578A0-BF4B-40C2-B1C4-209DD81514DF}" srcOrd="19" destOrd="0" presId="urn:microsoft.com/office/officeart/2009/3/layout/RandomtoResultProcess"/>
    <dgm:cxn modelId="{F7D8F23F-C5BF-4B3B-9857-0DE0B1D1BB91}" type="presParOf" srcId="{98B1D653-2B03-4B02-ABD6-B5A4D109FD1A}" destId="{989E9CDD-D423-40E5-B2CC-B48B2AAA3F67}" srcOrd="1" destOrd="0" presId="urn:microsoft.com/office/officeart/2009/3/layout/RandomtoResultProcess"/>
    <dgm:cxn modelId="{58004FD3-176E-4710-99FA-D119C9310AFC}" type="presParOf" srcId="{989E9CDD-D423-40E5-B2CC-B48B2AAA3F67}" destId="{EA3F8270-8B98-46C1-A0E2-60EEB579B8A8}" srcOrd="0" destOrd="0" presId="urn:microsoft.com/office/officeart/2009/3/layout/RandomtoResultProcess"/>
    <dgm:cxn modelId="{CB80CCAC-7A4A-4084-AD6F-2F66E44FE9CC}" type="presParOf" srcId="{989E9CDD-D423-40E5-B2CC-B48B2AAA3F67}" destId="{E5B480B5-68D0-4C6A-BE85-1B558A67F04F}" srcOrd="1" destOrd="0" presId="urn:microsoft.com/office/officeart/2009/3/layout/RandomtoResultProcess"/>
    <dgm:cxn modelId="{FE50C45C-2769-46C8-9B72-93529D0DB524}" type="presParOf" srcId="{98B1D653-2B03-4B02-ABD6-B5A4D109FD1A}" destId="{6B2ADBDC-A884-4796-AC3B-6226ADDEEE35}" srcOrd="2" destOrd="0" presId="urn:microsoft.com/office/officeart/2009/3/layout/RandomtoResultProcess"/>
    <dgm:cxn modelId="{14E63EA4-7970-4579-A8C9-AB61A37ABC83}" type="presParOf" srcId="{98B1D653-2B03-4B02-ABD6-B5A4D109FD1A}" destId="{4E57F1E0-2D9D-45EF-9F1E-B745F50BFDAD}" srcOrd="3" destOrd="0" presId="urn:microsoft.com/office/officeart/2009/3/layout/RandomtoResultProcess"/>
    <dgm:cxn modelId="{1782CFC7-7D1D-4AC9-8443-07716BD3F639}" type="presParOf" srcId="{4E57F1E0-2D9D-45EF-9F1E-B745F50BFDAD}" destId="{1DBC1BD1-9E23-485E-B6F6-1C74C55DE4FE}" srcOrd="0" destOrd="0" presId="urn:microsoft.com/office/officeart/2009/3/layout/RandomtoResultProcess"/>
    <dgm:cxn modelId="{6A61954F-10DC-4B54-8D17-BA8B7DF0A676}" type="presParOf" srcId="{4E57F1E0-2D9D-45EF-9F1E-B745F50BFDAD}" destId="{54A7D2EC-1CAE-4436-B136-1AF4FCA3FA6C}" srcOrd="1" destOrd="0" presId="urn:microsoft.com/office/officeart/2009/3/layout/RandomtoResultProcess"/>
    <dgm:cxn modelId="{52275486-07FE-4F39-BE2A-B520C836C1D9}" type="presParOf" srcId="{98B1D653-2B03-4B02-ABD6-B5A4D109FD1A}" destId="{0AECEF41-D3B8-4F9A-BEF4-BCA5349AC39B}" srcOrd="4" destOrd="0" presId="urn:microsoft.com/office/officeart/2009/3/layout/RandomtoResultProcess"/>
    <dgm:cxn modelId="{CB0C8145-0D86-49F6-B2E5-649C8E447703}" type="presParOf" srcId="{0AECEF41-D3B8-4F9A-BEF4-BCA5349AC39B}" destId="{E26B8A89-A4B5-4889-A284-9BFC78774DD0}" srcOrd="0" destOrd="0" presId="urn:microsoft.com/office/officeart/2009/3/layout/RandomtoResultProcess"/>
    <dgm:cxn modelId="{FFD0D8DA-6712-4E41-93AD-6B7D0DFFD7AD}" type="presParOf" srcId="{0AECEF41-D3B8-4F9A-BEF4-BCA5349AC39B}" destId="{6A7F755B-56D1-42AB-8F9F-7FED272704C5}" srcOrd="1" destOrd="0" presId="urn:microsoft.com/office/officeart/2009/3/layout/RandomtoResultProcess"/>
    <dgm:cxn modelId="{C8C85FB4-B2CC-41E2-832A-B4727FA3500F}" type="presParOf" srcId="{0AECEF41-D3B8-4F9A-BEF4-BCA5349AC39B}" destId="{43B88562-7B91-48B7-8F87-7C83A9F5EC26}" srcOrd="2" destOrd="0" presId="urn:microsoft.com/office/officeart/2009/3/layout/RandomtoResul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9C1321-70C6-442F-B942-FE3A19A24460}" type="doc">
      <dgm:prSet loTypeId="urn:microsoft.com/office/officeart/2005/8/layout/hList6" loCatId="list" qsTypeId="urn:microsoft.com/office/officeart/2005/8/quickstyle/simple1" qsCatId="simple" csTypeId="urn:microsoft.com/office/officeart/2005/8/colors/accent2_3" csCatId="accent2" phldr="1"/>
      <dgm:spPr/>
      <dgm:t>
        <a:bodyPr/>
        <a:lstStyle/>
        <a:p>
          <a:endParaRPr lang="es-EC"/>
        </a:p>
      </dgm:t>
    </dgm:pt>
    <dgm:pt modelId="{886B9DF3-EA93-4CA9-B620-B90E8341DA6D}">
      <dgm:prSet phldrT="[Texto]"/>
      <dgm:spPr/>
      <dgm:t>
        <a:bodyPr/>
        <a:lstStyle/>
        <a:p>
          <a:r>
            <a:rPr lang="es-EC" dirty="0">
              <a:solidFill>
                <a:schemeClr val="tx1"/>
              </a:solidFill>
            </a:rPr>
            <a:t>44% se preocupa por mantener el empleo</a:t>
          </a:r>
        </a:p>
      </dgm:t>
    </dgm:pt>
    <dgm:pt modelId="{C61E1237-FE54-4BC6-BD6F-C56AE29F7F0F}" type="parTrans" cxnId="{9775D600-5156-4E9B-94E5-EF009C6671FA}">
      <dgm:prSet/>
      <dgm:spPr/>
      <dgm:t>
        <a:bodyPr/>
        <a:lstStyle/>
        <a:p>
          <a:endParaRPr lang="es-EC">
            <a:solidFill>
              <a:schemeClr val="tx1"/>
            </a:solidFill>
          </a:endParaRPr>
        </a:p>
      </dgm:t>
    </dgm:pt>
    <dgm:pt modelId="{F42F88F0-260C-474C-B1B8-ED9B8AB46B1B}" type="sibTrans" cxnId="{9775D600-5156-4E9B-94E5-EF009C6671FA}">
      <dgm:prSet/>
      <dgm:spPr/>
      <dgm:t>
        <a:bodyPr/>
        <a:lstStyle/>
        <a:p>
          <a:endParaRPr lang="es-EC">
            <a:solidFill>
              <a:schemeClr val="tx1"/>
            </a:solidFill>
          </a:endParaRPr>
        </a:p>
      </dgm:t>
    </dgm:pt>
    <dgm:pt modelId="{6064D2B6-B098-4E41-BFFD-E4EB442FF3D3}">
      <dgm:prSet phldrT="[Texto]"/>
      <dgm:spPr/>
      <dgm:t>
        <a:bodyPr/>
        <a:lstStyle/>
        <a:p>
          <a:r>
            <a:rPr lang="es-EC" dirty="0">
              <a:solidFill>
                <a:schemeClr val="tx1"/>
              </a:solidFill>
            </a:rPr>
            <a:t>41% insatisfacción con vida profesional y personal</a:t>
          </a:r>
        </a:p>
      </dgm:t>
    </dgm:pt>
    <dgm:pt modelId="{BB18C489-70E5-45D1-ABFE-955BC44C5E0B}" type="parTrans" cxnId="{3DA3AA3D-5D9E-4EAD-9DBA-A890D694095B}">
      <dgm:prSet/>
      <dgm:spPr/>
      <dgm:t>
        <a:bodyPr/>
        <a:lstStyle/>
        <a:p>
          <a:endParaRPr lang="es-EC">
            <a:solidFill>
              <a:schemeClr val="tx1"/>
            </a:solidFill>
          </a:endParaRPr>
        </a:p>
      </dgm:t>
    </dgm:pt>
    <dgm:pt modelId="{58CA8CCF-E3B0-4686-B77D-DF90FDF9A485}" type="sibTrans" cxnId="{3DA3AA3D-5D9E-4EAD-9DBA-A890D694095B}">
      <dgm:prSet/>
      <dgm:spPr/>
      <dgm:t>
        <a:bodyPr/>
        <a:lstStyle/>
        <a:p>
          <a:endParaRPr lang="es-EC">
            <a:solidFill>
              <a:schemeClr val="tx1"/>
            </a:solidFill>
          </a:endParaRPr>
        </a:p>
      </dgm:t>
    </dgm:pt>
    <dgm:pt modelId="{45C249D6-4581-416B-9AB9-5E8AD5DACD47}">
      <dgm:prSet phldrT="[Texto]"/>
      <dgm:spPr/>
      <dgm:t>
        <a:bodyPr/>
        <a:lstStyle/>
        <a:p>
          <a:r>
            <a:rPr lang="es-EC" dirty="0">
              <a:solidFill>
                <a:schemeClr val="tx1"/>
              </a:solidFill>
            </a:rPr>
            <a:t>37% muestra estrés dentro del trabajo</a:t>
          </a:r>
        </a:p>
      </dgm:t>
    </dgm:pt>
    <dgm:pt modelId="{24D070B3-F2B7-481E-8043-603C845520F4}" type="parTrans" cxnId="{61A499C4-6A70-4A2F-A617-803C4EE85DE8}">
      <dgm:prSet/>
      <dgm:spPr/>
      <dgm:t>
        <a:bodyPr/>
        <a:lstStyle/>
        <a:p>
          <a:endParaRPr lang="es-EC">
            <a:solidFill>
              <a:schemeClr val="tx1"/>
            </a:solidFill>
          </a:endParaRPr>
        </a:p>
      </dgm:t>
    </dgm:pt>
    <dgm:pt modelId="{14B69E7C-7A1C-420A-BC92-99AFBEFD6B08}" type="sibTrans" cxnId="{61A499C4-6A70-4A2F-A617-803C4EE85DE8}">
      <dgm:prSet/>
      <dgm:spPr/>
      <dgm:t>
        <a:bodyPr/>
        <a:lstStyle/>
        <a:p>
          <a:endParaRPr lang="es-EC">
            <a:solidFill>
              <a:schemeClr val="tx1"/>
            </a:solidFill>
          </a:endParaRPr>
        </a:p>
      </dgm:t>
    </dgm:pt>
    <dgm:pt modelId="{4DCC72B3-6DDF-4816-A03D-58EF3B65986D}" type="pres">
      <dgm:prSet presAssocID="{B99C1321-70C6-442F-B942-FE3A19A24460}" presName="Name0" presStyleCnt="0">
        <dgm:presLayoutVars>
          <dgm:dir/>
          <dgm:resizeHandles val="exact"/>
        </dgm:presLayoutVars>
      </dgm:prSet>
      <dgm:spPr/>
    </dgm:pt>
    <dgm:pt modelId="{0D9F0986-3228-48FB-9CAD-9C29F3D5A0BB}" type="pres">
      <dgm:prSet presAssocID="{886B9DF3-EA93-4CA9-B620-B90E8341DA6D}" presName="node" presStyleLbl="node1" presStyleIdx="0" presStyleCnt="3">
        <dgm:presLayoutVars>
          <dgm:bulletEnabled val="1"/>
        </dgm:presLayoutVars>
      </dgm:prSet>
      <dgm:spPr/>
    </dgm:pt>
    <dgm:pt modelId="{B4F9E0C8-4D01-46B6-AB5C-D7E82EB374E5}" type="pres">
      <dgm:prSet presAssocID="{F42F88F0-260C-474C-B1B8-ED9B8AB46B1B}" presName="sibTrans" presStyleCnt="0"/>
      <dgm:spPr/>
    </dgm:pt>
    <dgm:pt modelId="{0AE3A5E2-7D88-4409-AE46-9194D3D8E7F2}" type="pres">
      <dgm:prSet presAssocID="{6064D2B6-B098-4E41-BFFD-E4EB442FF3D3}" presName="node" presStyleLbl="node1" presStyleIdx="1" presStyleCnt="3">
        <dgm:presLayoutVars>
          <dgm:bulletEnabled val="1"/>
        </dgm:presLayoutVars>
      </dgm:prSet>
      <dgm:spPr/>
    </dgm:pt>
    <dgm:pt modelId="{2F110E92-69DA-4782-9774-3F5264B9F02A}" type="pres">
      <dgm:prSet presAssocID="{58CA8CCF-E3B0-4686-B77D-DF90FDF9A485}" presName="sibTrans" presStyleCnt="0"/>
      <dgm:spPr/>
    </dgm:pt>
    <dgm:pt modelId="{B874599E-C862-4D41-8D57-940281D7C67C}" type="pres">
      <dgm:prSet presAssocID="{45C249D6-4581-416B-9AB9-5E8AD5DACD47}" presName="node" presStyleLbl="node1" presStyleIdx="2" presStyleCnt="3">
        <dgm:presLayoutVars>
          <dgm:bulletEnabled val="1"/>
        </dgm:presLayoutVars>
      </dgm:prSet>
      <dgm:spPr/>
    </dgm:pt>
  </dgm:ptLst>
  <dgm:cxnLst>
    <dgm:cxn modelId="{9775D600-5156-4E9B-94E5-EF009C6671FA}" srcId="{B99C1321-70C6-442F-B942-FE3A19A24460}" destId="{886B9DF3-EA93-4CA9-B620-B90E8341DA6D}" srcOrd="0" destOrd="0" parTransId="{C61E1237-FE54-4BC6-BD6F-C56AE29F7F0F}" sibTransId="{F42F88F0-260C-474C-B1B8-ED9B8AB46B1B}"/>
    <dgm:cxn modelId="{F92F9913-4401-4D0F-86B1-FD2C1D15A80B}" type="presOf" srcId="{45C249D6-4581-416B-9AB9-5E8AD5DACD47}" destId="{B874599E-C862-4D41-8D57-940281D7C67C}" srcOrd="0" destOrd="0" presId="urn:microsoft.com/office/officeart/2005/8/layout/hList6"/>
    <dgm:cxn modelId="{3DA3AA3D-5D9E-4EAD-9DBA-A890D694095B}" srcId="{B99C1321-70C6-442F-B942-FE3A19A24460}" destId="{6064D2B6-B098-4E41-BFFD-E4EB442FF3D3}" srcOrd="1" destOrd="0" parTransId="{BB18C489-70E5-45D1-ABFE-955BC44C5E0B}" sibTransId="{58CA8CCF-E3B0-4686-B77D-DF90FDF9A485}"/>
    <dgm:cxn modelId="{C3E577C1-BABF-4ABC-AC21-F427BAA5A248}" type="presOf" srcId="{886B9DF3-EA93-4CA9-B620-B90E8341DA6D}" destId="{0D9F0986-3228-48FB-9CAD-9C29F3D5A0BB}" srcOrd="0" destOrd="0" presId="urn:microsoft.com/office/officeart/2005/8/layout/hList6"/>
    <dgm:cxn modelId="{61A499C4-6A70-4A2F-A617-803C4EE85DE8}" srcId="{B99C1321-70C6-442F-B942-FE3A19A24460}" destId="{45C249D6-4581-416B-9AB9-5E8AD5DACD47}" srcOrd="2" destOrd="0" parTransId="{24D070B3-F2B7-481E-8043-603C845520F4}" sibTransId="{14B69E7C-7A1C-420A-BC92-99AFBEFD6B08}"/>
    <dgm:cxn modelId="{B0B14CCA-DDCF-4182-ABE9-463DE2C3341A}" type="presOf" srcId="{6064D2B6-B098-4E41-BFFD-E4EB442FF3D3}" destId="{0AE3A5E2-7D88-4409-AE46-9194D3D8E7F2}" srcOrd="0" destOrd="0" presId="urn:microsoft.com/office/officeart/2005/8/layout/hList6"/>
    <dgm:cxn modelId="{60EDFBCD-1060-460F-B4A0-9C43088CB8F4}" type="presOf" srcId="{B99C1321-70C6-442F-B942-FE3A19A24460}" destId="{4DCC72B3-6DDF-4816-A03D-58EF3B65986D}" srcOrd="0" destOrd="0" presId="urn:microsoft.com/office/officeart/2005/8/layout/hList6"/>
    <dgm:cxn modelId="{6A2581DD-57C2-4F70-8697-E5456C68C04B}" type="presParOf" srcId="{4DCC72B3-6DDF-4816-A03D-58EF3B65986D}" destId="{0D9F0986-3228-48FB-9CAD-9C29F3D5A0BB}" srcOrd="0" destOrd="0" presId="urn:microsoft.com/office/officeart/2005/8/layout/hList6"/>
    <dgm:cxn modelId="{9A1220F0-51E6-4EFF-8CD9-A9199935FFD0}" type="presParOf" srcId="{4DCC72B3-6DDF-4816-A03D-58EF3B65986D}" destId="{B4F9E0C8-4D01-46B6-AB5C-D7E82EB374E5}" srcOrd="1" destOrd="0" presId="urn:microsoft.com/office/officeart/2005/8/layout/hList6"/>
    <dgm:cxn modelId="{276CC6AC-8873-4EC8-93ED-13DF4AEBBE97}" type="presParOf" srcId="{4DCC72B3-6DDF-4816-A03D-58EF3B65986D}" destId="{0AE3A5E2-7D88-4409-AE46-9194D3D8E7F2}" srcOrd="2" destOrd="0" presId="urn:microsoft.com/office/officeart/2005/8/layout/hList6"/>
    <dgm:cxn modelId="{7609D16F-BBFB-4132-99FB-FDD40FA3B54D}" type="presParOf" srcId="{4DCC72B3-6DDF-4816-A03D-58EF3B65986D}" destId="{2F110E92-69DA-4782-9774-3F5264B9F02A}" srcOrd="3" destOrd="0" presId="urn:microsoft.com/office/officeart/2005/8/layout/hList6"/>
    <dgm:cxn modelId="{7D33FE3C-C445-4524-A16F-D006E82365E7}" type="presParOf" srcId="{4DCC72B3-6DDF-4816-A03D-58EF3B65986D}" destId="{B874599E-C862-4D41-8D57-940281D7C67C}"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9C1321-70C6-442F-B942-FE3A19A24460}" type="doc">
      <dgm:prSet loTypeId="urn:microsoft.com/office/officeart/2005/8/layout/hList6" loCatId="list" qsTypeId="urn:microsoft.com/office/officeart/2005/8/quickstyle/simple1" qsCatId="simple" csTypeId="urn:microsoft.com/office/officeart/2005/8/colors/accent1_5" csCatId="accent1" phldr="1"/>
      <dgm:spPr/>
      <dgm:t>
        <a:bodyPr/>
        <a:lstStyle/>
        <a:p>
          <a:endParaRPr lang="es-EC"/>
        </a:p>
      </dgm:t>
    </dgm:pt>
    <dgm:pt modelId="{886B9DF3-EA93-4CA9-B620-B90E8341DA6D}">
      <dgm:prSet phldrT="[Texto]"/>
      <dgm:spPr/>
      <dgm:t>
        <a:bodyPr/>
        <a:lstStyle/>
        <a:p>
          <a:r>
            <a:rPr lang="es-EC">
              <a:solidFill>
                <a:schemeClr val="tx1"/>
              </a:solidFill>
            </a:rPr>
            <a:t>94% piensan que se debe invertir más en la RSE</a:t>
          </a:r>
          <a:endParaRPr lang="es-EC" dirty="0">
            <a:solidFill>
              <a:schemeClr val="tx1"/>
            </a:solidFill>
          </a:endParaRPr>
        </a:p>
      </dgm:t>
    </dgm:pt>
    <dgm:pt modelId="{C61E1237-FE54-4BC6-BD6F-C56AE29F7F0F}" type="parTrans" cxnId="{9775D600-5156-4E9B-94E5-EF009C6671FA}">
      <dgm:prSet/>
      <dgm:spPr/>
      <dgm:t>
        <a:bodyPr/>
        <a:lstStyle/>
        <a:p>
          <a:endParaRPr lang="es-EC">
            <a:solidFill>
              <a:schemeClr val="tx1"/>
            </a:solidFill>
          </a:endParaRPr>
        </a:p>
      </dgm:t>
    </dgm:pt>
    <dgm:pt modelId="{F42F88F0-260C-474C-B1B8-ED9B8AB46B1B}" type="sibTrans" cxnId="{9775D600-5156-4E9B-94E5-EF009C6671FA}">
      <dgm:prSet/>
      <dgm:spPr/>
      <dgm:t>
        <a:bodyPr/>
        <a:lstStyle/>
        <a:p>
          <a:endParaRPr lang="es-EC">
            <a:solidFill>
              <a:schemeClr val="tx1"/>
            </a:solidFill>
          </a:endParaRPr>
        </a:p>
      </dgm:t>
    </dgm:pt>
    <dgm:pt modelId="{6064D2B6-B098-4E41-BFFD-E4EB442FF3D3}">
      <dgm:prSet phldrT="[Texto]"/>
      <dgm:spPr/>
      <dgm:t>
        <a:bodyPr/>
        <a:lstStyle/>
        <a:p>
          <a:r>
            <a:rPr lang="es-EC" dirty="0">
              <a:solidFill>
                <a:schemeClr val="tx1"/>
              </a:solidFill>
            </a:rPr>
            <a:t>7 de cada 10 encuestados menciona que las organizaciones amenazan el medioambiente</a:t>
          </a:r>
        </a:p>
      </dgm:t>
    </dgm:pt>
    <dgm:pt modelId="{BB18C489-70E5-45D1-ABFE-955BC44C5E0B}" type="parTrans" cxnId="{3DA3AA3D-5D9E-4EAD-9DBA-A890D694095B}">
      <dgm:prSet/>
      <dgm:spPr/>
      <dgm:t>
        <a:bodyPr/>
        <a:lstStyle/>
        <a:p>
          <a:endParaRPr lang="es-EC">
            <a:solidFill>
              <a:schemeClr val="tx1"/>
            </a:solidFill>
          </a:endParaRPr>
        </a:p>
      </dgm:t>
    </dgm:pt>
    <dgm:pt modelId="{58CA8CCF-E3B0-4686-B77D-DF90FDF9A485}" type="sibTrans" cxnId="{3DA3AA3D-5D9E-4EAD-9DBA-A890D694095B}">
      <dgm:prSet/>
      <dgm:spPr/>
      <dgm:t>
        <a:bodyPr/>
        <a:lstStyle/>
        <a:p>
          <a:endParaRPr lang="es-EC">
            <a:solidFill>
              <a:schemeClr val="tx1"/>
            </a:solidFill>
          </a:endParaRPr>
        </a:p>
      </dgm:t>
    </dgm:pt>
    <dgm:pt modelId="{45C249D6-4581-416B-9AB9-5E8AD5DACD47}">
      <dgm:prSet phldrT="[Texto]"/>
      <dgm:spPr/>
      <dgm:t>
        <a:bodyPr/>
        <a:lstStyle/>
        <a:p>
          <a:r>
            <a:rPr lang="es-EC">
              <a:solidFill>
                <a:schemeClr val="tx1"/>
              </a:solidFill>
            </a:rPr>
            <a:t>36%</a:t>
          </a:r>
          <a:r>
            <a:rPr lang="es-EC" baseline="0">
              <a:solidFill>
                <a:schemeClr val="tx1"/>
              </a:solidFill>
            </a:rPr>
            <a:t> únicamente confía en la opinión de los administradores</a:t>
          </a:r>
          <a:endParaRPr lang="es-EC" dirty="0">
            <a:solidFill>
              <a:schemeClr val="tx1"/>
            </a:solidFill>
          </a:endParaRPr>
        </a:p>
      </dgm:t>
    </dgm:pt>
    <dgm:pt modelId="{24D070B3-F2B7-481E-8043-603C845520F4}" type="parTrans" cxnId="{61A499C4-6A70-4A2F-A617-803C4EE85DE8}">
      <dgm:prSet/>
      <dgm:spPr/>
      <dgm:t>
        <a:bodyPr/>
        <a:lstStyle/>
        <a:p>
          <a:endParaRPr lang="es-EC">
            <a:solidFill>
              <a:schemeClr val="tx1"/>
            </a:solidFill>
          </a:endParaRPr>
        </a:p>
      </dgm:t>
    </dgm:pt>
    <dgm:pt modelId="{14B69E7C-7A1C-420A-BC92-99AFBEFD6B08}" type="sibTrans" cxnId="{61A499C4-6A70-4A2F-A617-803C4EE85DE8}">
      <dgm:prSet/>
      <dgm:spPr/>
      <dgm:t>
        <a:bodyPr/>
        <a:lstStyle/>
        <a:p>
          <a:endParaRPr lang="es-EC">
            <a:solidFill>
              <a:schemeClr val="tx1"/>
            </a:solidFill>
          </a:endParaRPr>
        </a:p>
      </dgm:t>
    </dgm:pt>
    <dgm:pt modelId="{4DCC72B3-6DDF-4816-A03D-58EF3B65986D}" type="pres">
      <dgm:prSet presAssocID="{B99C1321-70C6-442F-B942-FE3A19A24460}" presName="Name0" presStyleCnt="0">
        <dgm:presLayoutVars>
          <dgm:dir/>
          <dgm:resizeHandles val="exact"/>
        </dgm:presLayoutVars>
      </dgm:prSet>
      <dgm:spPr/>
    </dgm:pt>
    <dgm:pt modelId="{0D9F0986-3228-48FB-9CAD-9C29F3D5A0BB}" type="pres">
      <dgm:prSet presAssocID="{886B9DF3-EA93-4CA9-B620-B90E8341DA6D}" presName="node" presStyleLbl="node1" presStyleIdx="0" presStyleCnt="3">
        <dgm:presLayoutVars>
          <dgm:bulletEnabled val="1"/>
        </dgm:presLayoutVars>
      </dgm:prSet>
      <dgm:spPr/>
    </dgm:pt>
    <dgm:pt modelId="{B4F9E0C8-4D01-46B6-AB5C-D7E82EB374E5}" type="pres">
      <dgm:prSet presAssocID="{F42F88F0-260C-474C-B1B8-ED9B8AB46B1B}" presName="sibTrans" presStyleCnt="0"/>
      <dgm:spPr/>
    </dgm:pt>
    <dgm:pt modelId="{0AE3A5E2-7D88-4409-AE46-9194D3D8E7F2}" type="pres">
      <dgm:prSet presAssocID="{6064D2B6-B098-4E41-BFFD-E4EB442FF3D3}" presName="node" presStyleLbl="node1" presStyleIdx="1" presStyleCnt="3">
        <dgm:presLayoutVars>
          <dgm:bulletEnabled val="1"/>
        </dgm:presLayoutVars>
      </dgm:prSet>
      <dgm:spPr/>
    </dgm:pt>
    <dgm:pt modelId="{2F110E92-69DA-4782-9774-3F5264B9F02A}" type="pres">
      <dgm:prSet presAssocID="{58CA8CCF-E3B0-4686-B77D-DF90FDF9A485}" presName="sibTrans" presStyleCnt="0"/>
      <dgm:spPr/>
    </dgm:pt>
    <dgm:pt modelId="{B874599E-C862-4D41-8D57-940281D7C67C}" type="pres">
      <dgm:prSet presAssocID="{45C249D6-4581-416B-9AB9-5E8AD5DACD47}" presName="node" presStyleLbl="node1" presStyleIdx="2" presStyleCnt="3">
        <dgm:presLayoutVars>
          <dgm:bulletEnabled val="1"/>
        </dgm:presLayoutVars>
      </dgm:prSet>
      <dgm:spPr/>
    </dgm:pt>
  </dgm:ptLst>
  <dgm:cxnLst>
    <dgm:cxn modelId="{9775D600-5156-4E9B-94E5-EF009C6671FA}" srcId="{B99C1321-70C6-442F-B942-FE3A19A24460}" destId="{886B9DF3-EA93-4CA9-B620-B90E8341DA6D}" srcOrd="0" destOrd="0" parTransId="{C61E1237-FE54-4BC6-BD6F-C56AE29F7F0F}" sibTransId="{F42F88F0-260C-474C-B1B8-ED9B8AB46B1B}"/>
    <dgm:cxn modelId="{F92F9913-4401-4D0F-86B1-FD2C1D15A80B}" type="presOf" srcId="{45C249D6-4581-416B-9AB9-5E8AD5DACD47}" destId="{B874599E-C862-4D41-8D57-940281D7C67C}" srcOrd="0" destOrd="0" presId="urn:microsoft.com/office/officeart/2005/8/layout/hList6"/>
    <dgm:cxn modelId="{3DA3AA3D-5D9E-4EAD-9DBA-A890D694095B}" srcId="{B99C1321-70C6-442F-B942-FE3A19A24460}" destId="{6064D2B6-B098-4E41-BFFD-E4EB442FF3D3}" srcOrd="1" destOrd="0" parTransId="{BB18C489-70E5-45D1-ABFE-955BC44C5E0B}" sibTransId="{58CA8CCF-E3B0-4686-B77D-DF90FDF9A485}"/>
    <dgm:cxn modelId="{C3E577C1-BABF-4ABC-AC21-F427BAA5A248}" type="presOf" srcId="{886B9DF3-EA93-4CA9-B620-B90E8341DA6D}" destId="{0D9F0986-3228-48FB-9CAD-9C29F3D5A0BB}" srcOrd="0" destOrd="0" presId="urn:microsoft.com/office/officeart/2005/8/layout/hList6"/>
    <dgm:cxn modelId="{61A499C4-6A70-4A2F-A617-803C4EE85DE8}" srcId="{B99C1321-70C6-442F-B942-FE3A19A24460}" destId="{45C249D6-4581-416B-9AB9-5E8AD5DACD47}" srcOrd="2" destOrd="0" parTransId="{24D070B3-F2B7-481E-8043-603C845520F4}" sibTransId="{14B69E7C-7A1C-420A-BC92-99AFBEFD6B08}"/>
    <dgm:cxn modelId="{B0B14CCA-DDCF-4182-ABE9-463DE2C3341A}" type="presOf" srcId="{6064D2B6-B098-4E41-BFFD-E4EB442FF3D3}" destId="{0AE3A5E2-7D88-4409-AE46-9194D3D8E7F2}" srcOrd="0" destOrd="0" presId="urn:microsoft.com/office/officeart/2005/8/layout/hList6"/>
    <dgm:cxn modelId="{60EDFBCD-1060-460F-B4A0-9C43088CB8F4}" type="presOf" srcId="{B99C1321-70C6-442F-B942-FE3A19A24460}" destId="{4DCC72B3-6DDF-4816-A03D-58EF3B65986D}" srcOrd="0" destOrd="0" presId="urn:microsoft.com/office/officeart/2005/8/layout/hList6"/>
    <dgm:cxn modelId="{6A2581DD-57C2-4F70-8697-E5456C68C04B}" type="presParOf" srcId="{4DCC72B3-6DDF-4816-A03D-58EF3B65986D}" destId="{0D9F0986-3228-48FB-9CAD-9C29F3D5A0BB}" srcOrd="0" destOrd="0" presId="urn:microsoft.com/office/officeart/2005/8/layout/hList6"/>
    <dgm:cxn modelId="{9A1220F0-51E6-4EFF-8CD9-A9199935FFD0}" type="presParOf" srcId="{4DCC72B3-6DDF-4816-A03D-58EF3B65986D}" destId="{B4F9E0C8-4D01-46B6-AB5C-D7E82EB374E5}" srcOrd="1" destOrd="0" presId="urn:microsoft.com/office/officeart/2005/8/layout/hList6"/>
    <dgm:cxn modelId="{276CC6AC-8873-4EC8-93ED-13DF4AEBBE97}" type="presParOf" srcId="{4DCC72B3-6DDF-4816-A03D-58EF3B65986D}" destId="{0AE3A5E2-7D88-4409-AE46-9194D3D8E7F2}" srcOrd="2" destOrd="0" presId="urn:microsoft.com/office/officeart/2005/8/layout/hList6"/>
    <dgm:cxn modelId="{7609D16F-BBFB-4132-99FB-FDD40FA3B54D}" type="presParOf" srcId="{4DCC72B3-6DDF-4816-A03D-58EF3B65986D}" destId="{2F110E92-69DA-4782-9774-3F5264B9F02A}" srcOrd="3" destOrd="0" presId="urn:microsoft.com/office/officeart/2005/8/layout/hList6"/>
    <dgm:cxn modelId="{7D33FE3C-C445-4524-A16F-D006E82365E7}" type="presParOf" srcId="{4DCC72B3-6DDF-4816-A03D-58EF3B65986D}" destId="{B874599E-C862-4D41-8D57-940281D7C67C}" srcOrd="4"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F44542-A587-4245-8D5A-4BFDC2F64784}" type="doc">
      <dgm:prSet loTypeId="urn:microsoft.com/office/officeart/2005/8/layout/gear1" loCatId="process" qsTypeId="urn:microsoft.com/office/officeart/2005/8/quickstyle/simple1" qsCatId="simple" csTypeId="urn:microsoft.com/office/officeart/2005/8/colors/accent1_2" csCatId="accent1" phldr="1"/>
      <dgm:spPr/>
    </dgm:pt>
    <dgm:pt modelId="{2134CE45-1F71-4720-88A9-187B312090B0}">
      <dgm:prSet phldrT="[Texto]"/>
      <dgm:spPr/>
      <dgm:t>
        <a:bodyPr/>
        <a:lstStyle/>
        <a:p>
          <a:r>
            <a:rPr lang="es-EC" dirty="0"/>
            <a:t>Desarrollo Sostenible </a:t>
          </a:r>
        </a:p>
      </dgm:t>
    </dgm:pt>
    <dgm:pt modelId="{CEDD274E-5CBE-47B1-BD69-8E1E895915FE}" type="parTrans" cxnId="{BB81783C-AEBE-41AA-AE55-553704773ADF}">
      <dgm:prSet/>
      <dgm:spPr/>
      <dgm:t>
        <a:bodyPr/>
        <a:lstStyle/>
        <a:p>
          <a:endParaRPr lang="es-EC"/>
        </a:p>
      </dgm:t>
    </dgm:pt>
    <dgm:pt modelId="{EB7EBF55-B64D-40BC-A012-2EFCBC2F99F5}" type="sibTrans" cxnId="{BB81783C-AEBE-41AA-AE55-553704773ADF}">
      <dgm:prSet/>
      <dgm:spPr/>
      <dgm:t>
        <a:bodyPr/>
        <a:lstStyle/>
        <a:p>
          <a:endParaRPr lang="es-EC"/>
        </a:p>
      </dgm:t>
    </dgm:pt>
    <dgm:pt modelId="{D2D13AC4-697A-418A-A307-7936592973FE}">
      <dgm:prSet phldrT="[Texto]"/>
      <dgm:spPr/>
      <dgm:t>
        <a:bodyPr/>
        <a:lstStyle/>
        <a:p>
          <a:r>
            <a:rPr lang="es-EC" dirty="0"/>
            <a:t>Recursos</a:t>
          </a:r>
        </a:p>
      </dgm:t>
    </dgm:pt>
    <dgm:pt modelId="{7BBFD80D-B699-4030-8F61-F134EBD0E168}" type="parTrans" cxnId="{B4E0D43F-6E84-47CD-AB07-CFFDAF6A0C47}">
      <dgm:prSet/>
      <dgm:spPr/>
      <dgm:t>
        <a:bodyPr/>
        <a:lstStyle/>
        <a:p>
          <a:endParaRPr lang="es-EC"/>
        </a:p>
      </dgm:t>
    </dgm:pt>
    <dgm:pt modelId="{55807131-A29E-420B-9627-C49D7CFAD1EB}" type="sibTrans" cxnId="{B4E0D43F-6E84-47CD-AB07-CFFDAF6A0C47}">
      <dgm:prSet/>
      <dgm:spPr/>
      <dgm:t>
        <a:bodyPr/>
        <a:lstStyle/>
        <a:p>
          <a:endParaRPr lang="es-EC"/>
        </a:p>
      </dgm:t>
    </dgm:pt>
    <dgm:pt modelId="{B46F8666-4DFE-4637-9ED7-5B5D6D85B513}">
      <dgm:prSet phldrT="[Texto]"/>
      <dgm:spPr/>
      <dgm:t>
        <a:bodyPr/>
        <a:lstStyle/>
        <a:p>
          <a:r>
            <a:rPr lang="es-EC" dirty="0"/>
            <a:t>comunicación y liderazgo</a:t>
          </a:r>
        </a:p>
      </dgm:t>
    </dgm:pt>
    <dgm:pt modelId="{012A855A-A6E6-4CE9-A356-98C54E3BE2EE}" type="parTrans" cxnId="{F4299F1D-2251-47C8-89D9-BFE353D6B46E}">
      <dgm:prSet/>
      <dgm:spPr/>
      <dgm:t>
        <a:bodyPr/>
        <a:lstStyle/>
        <a:p>
          <a:endParaRPr lang="es-EC"/>
        </a:p>
      </dgm:t>
    </dgm:pt>
    <dgm:pt modelId="{8099A2F4-A3F5-40CF-927D-05C4BE8CB66F}" type="sibTrans" cxnId="{F4299F1D-2251-47C8-89D9-BFE353D6B46E}">
      <dgm:prSet/>
      <dgm:spPr/>
      <dgm:t>
        <a:bodyPr/>
        <a:lstStyle/>
        <a:p>
          <a:endParaRPr lang="es-EC"/>
        </a:p>
      </dgm:t>
    </dgm:pt>
    <dgm:pt modelId="{4AA8CB88-C29B-49A6-B22F-E601E062B1D7}" type="pres">
      <dgm:prSet presAssocID="{FCF44542-A587-4245-8D5A-4BFDC2F64784}" presName="composite" presStyleCnt="0">
        <dgm:presLayoutVars>
          <dgm:chMax val="3"/>
          <dgm:animLvl val="lvl"/>
          <dgm:resizeHandles val="exact"/>
        </dgm:presLayoutVars>
      </dgm:prSet>
      <dgm:spPr/>
    </dgm:pt>
    <dgm:pt modelId="{95AB07B2-B0AE-4116-A788-D6D8DB991949}" type="pres">
      <dgm:prSet presAssocID="{2134CE45-1F71-4720-88A9-187B312090B0}" presName="gear1" presStyleLbl="node1" presStyleIdx="0" presStyleCnt="3">
        <dgm:presLayoutVars>
          <dgm:chMax val="1"/>
          <dgm:bulletEnabled val="1"/>
        </dgm:presLayoutVars>
      </dgm:prSet>
      <dgm:spPr/>
    </dgm:pt>
    <dgm:pt modelId="{0C788E0A-2B09-4089-B74C-ED29D8DE0302}" type="pres">
      <dgm:prSet presAssocID="{2134CE45-1F71-4720-88A9-187B312090B0}" presName="gear1srcNode" presStyleLbl="node1" presStyleIdx="0" presStyleCnt="3"/>
      <dgm:spPr/>
    </dgm:pt>
    <dgm:pt modelId="{AEF81419-E8A7-4C7E-B688-E54FC8728725}" type="pres">
      <dgm:prSet presAssocID="{2134CE45-1F71-4720-88A9-187B312090B0}" presName="gear1dstNode" presStyleLbl="node1" presStyleIdx="0" presStyleCnt="3"/>
      <dgm:spPr/>
    </dgm:pt>
    <dgm:pt modelId="{7C8A08AA-801B-4FD1-BF20-3676578B9DC5}" type="pres">
      <dgm:prSet presAssocID="{D2D13AC4-697A-418A-A307-7936592973FE}" presName="gear2" presStyleLbl="node1" presStyleIdx="1" presStyleCnt="3">
        <dgm:presLayoutVars>
          <dgm:chMax val="1"/>
          <dgm:bulletEnabled val="1"/>
        </dgm:presLayoutVars>
      </dgm:prSet>
      <dgm:spPr/>
    </dgm:pt>
    <dgm:pt modelId="{AC21C543-9D43-42FE-8133-09EA69F474BD}" type="pres">
      <dgm:prSet presAssocID="{D2D13AC4-697A-418A-A307-7936592973FE}" presName="gear2srcNode" presStyleLbl="node1" presStyleIdx="1" presStyleCnt="3"/>
      <dgm:spPr/>
    </dgm:pt>
    <dgm:pt modelId="{7CEB02AD-3D1F-445A-935D-828D207CBC74}" type="pres">
      <dgm:prSet presAssocID="{D2D13AC4-697A-418A-A307-7936592973FE}" presName="gear2dstNode" presStyleLbl="node1" presStyleIdx="1" presStyleCnt="3"/>
      <dgm:spPr/>
    </dgm:pt>
    <dgm:pt modelId="{50F8371C-903A-4756-AE1E-D6328F538528}" type="pres">
      <dgm:prSet presAssocID="{B46F8666-4DFE-4637-9ED7-5B5D6D85B513}" presName="gear3" presStyleLbl="node1" presStyleIdx="2" presStyleCnt="3"/>
      <dgm:spPr/>
    </dgm:pt>
    <dgm:pt modelId="{76B0E385-EC44-40D6-B9C6-EE29E71D5C61}" type="pres">
      <dgm:prSet presAssocID="{B46F8666-4DFE-4637-9ED7-5B5D6D85B513}" presName="gear3tx" presStyleLbl="node1" presStyleIdx="2" presStyleCnt="3">
        <dgm:presLayoutVars>
          <dgm:chMax val="1"/>
          <dgm:bulletEnabled val="1"/>
        </dgm:presLayoutVars>
      </dgm:prSet>
      <dgm:spPr/>
    </dgm:pt>
    <dgm:pt modelId="{C24EF113-99C0-4C01-8682-C6AFC793F194}" type="pres">
      <dgm:prSet presAssocID="{B46F8666-4DFE-4637-9ED7-5B5D6D85B513}" presName="gear3srcNode" presStyleLbl="node1" presStyleIdx="2" presStyleCnt="3"/>
      <dgm:spPr/>
    </dgm:pt>
    <dgm:pt modelId="{2828020D-4C7E-40C3-9344-680F18CBE571}" type="pres">
      <dgm:prSet presAssocID="{B46F8666-4DFE-4637-9ED7-5B5D6D85B513}" presName="gear3dstNode" presStyleLbl="node1" presStyleIdx="2" presStyleCnt="3"/>
      <dgm:spPr/>
    </dgm:pt>
    <dgm:pt modelId="{4DCFCA04-C03E-48A5-AF64-64BF56BE5395}" type="pres">
      <dgm:prSet presAssocID="{EB7EBF55-B64D-40BC-A012-2EFCBC2F99F5}" presName="connector1" presStyleLbl="sibTrans2D1" presStyleIdx="0" presStyleCnt="3"/>
      <dgm:spPr/>
    </dgm:pt>
    <dgm:pt modelId="{CCF26762-A0DC-422B-832B-6004A056EB9C}" type="pres">
      <dgm:prSet presAssocID="{55807131-A29E-420B-9627-C49D7CFAD1EB}" presName="connector2" presStyleLbl="sibTrans2D1" presStyleIdx="1" presStyleCnt="3"/>
      <dgm:spPr/>
    </dgm:pt>
    <dgm:pt modelId="{DF60E635-DF52-4766-8A7C-C091885E07F8}" type="pres">
      <dgm:prSet presAssocID="{8099A2F4-A3F5-40CF-927D-05C4BE8CB66F}" presName="connector3" presStyleLbl="sibTrans2D1" presStyleIdx="2" presStyleCnt="3"/>
      <dgm:spPr/>
    </dgm:pt>
  </dgm:ptLst>
  <dgm:cxnLst>
    <dgm:cxn modelId="{F21C400D-7713-49D9-9B2D-C2F31EDECA9F}" type="presOf" srcId="{D2D13AC4-697A-418A-A307-7936592973FE}" destId="{7CEB02AD-3D1F-445A-935D-828D207CBC74}" srcOrd="2" destOrd="0" presId="urn:microsoft.com/office/officeart/2005/8/layout/gear1"/>
    <dgm:cxn modelId="{6FDF001C-1009-4624-8206-B53FB4454950}" type="presOf" srcId="{EB7EBF55-B64D-40BC-A012-2EFCBC2F99F5}" destId="{4DCFCA04-C03E-48A5-AF64-64BF56BE5395}" srcOrd="0" destOrd="0" presId="urn:microsoft.com/office/officeart/2005/8/layout/gear1"/>
    <dgm:cxn modelId="{F4299F1D-2251-47C8-89D9-BFE353D6B46E}" srcId="{FCF44542-A587-4245-8D5A-4BFDC2F64784}" destId="{B46F8666-4DFE-4637-9ED7-5B5D6D85B513}" srcOrd="2" destOrd="0" parTransId="{012A855A-A6E6-4CE9-A356-98C54E3BE2EE}" sibTransId="{8099A2F4-A3F5-40CF-927D-05C4BE8CB66F}"/>
    <dgm:cxn modelId="{19A3FF22-4251-46A6-A7A6-DC0ED884E56B}" type="presOf" srcId="{2134CE45-1F71-4720-88A9-187B312090B0}" destId="{95AB07B2-B0AE-4116-A788-D6D8DB991949}" srcOrd="0" destOrd="0" presId="urn:microsoft.com/office/officeart/2005/8/layout/gear1"/>
    <dgm:cxn modelId="{2405BA34-0EF9-4D3C-912A-3666F81B4C27}" type="presOf" srcId="{8099A2F4-A3F5-40CF-927D-05C4BE8CB66F}" destId="{DF60E635-DF52-4766-8A7C-C091885E07F8}" srcOrd="0" destOrd="0" presId="urn:microsoft.com/office/officeart/2005/8/layout/gear1"/>
    <dgm:cxn modelId="{33F6BE3A-D4AA-4AC2-9F5A-0A723B242DD4}" type="presOf" srcId="{2134CE45-1F71-4720-88A9-187B312090B0}" destId="{AEF81419-E8A7-4C7E-B688-E54FC8728725}" srcOrd="2" destOrd="0" presId="urn:microsoft.com/office/officeart/2005/8/layout/gear1"/>
    <dgm:cxn modelId="{BB81783C-AEBE-41AA-AE55-553704773ADF}" srcId="{FCF44542-A587-4245-8D5A-4BFDC2F64784}" destId="{2134CE45-1F71-4720-88A9-187B312090B0}" srcOrd="0" destOrd="0" parTransId="{CEDD274E-5CBE-47B1-BD69-8E1E895915FE}" sibTransId="{EB7EBF55-B64D-40BC-A012-2EFCBC2F99F5}"/>
    <dgm:cxn modelId="{B4E0D43F-6E84-47CD-AB07-CFFDAF6A0C47}" srcId="{FCF44542-A587-4245-8D5A-4BFDC2F64784}" destId="{D2D13AC4-697A-418A-A307-7936592973FE}" srcOrd="1" destOrd="0" parTransId="{7BBFD80D-B699-4030-8F61-F134EBD0E168}" sibTransId="{55807131-A29E-420B-9627-C49D7CFAD1EB}"/>
    <dgm:cxn modelId="{E27E6973-FE6F-40B1-B000-8253997D6D72}" type="presOf" srcId="{D2D13AC4-697A-418A-A307-7936592973FE}" destId="{7C8A08AA-801B-4FD1-BF20-3676578B9DC5}" srcOrd="0" destOrd="0" presId="urn:microsoft.com/office/officeart/2005/8/layout/gear1"/>
    <dgm:cxn modelId="{A9EBF289-D598-49F3-B3BB-804EFE28A5CD}" type="presOf" srcId="{FCF44542-A587-4245-8D5A-4BFDC2F64784}" destId="{4AA8CB88-C29B-49A6-B22F-E601E062B1D7}" srcOrd="0" destOrd="0" presId="urn:microsoft.com/office/officeart/2005/8/layout/gear1"/>
    <dgm:cxn modelId="{CDD5B89A-998A-4BFA-BEEB-9612D4FB15AB}" type="presOf" srcId="{D2D13AC4-697A-418A-A307-7936592973FE}" destId="{AC21C543-9D43-42FE-8133-09EA69F474BD}" srcOrd="1" destOrd="0" presId="urn:microsoft.com/office/officeart/2005/8/layout/gear1"/>
    <dgm:cxn modelId="{94135EA3-07C3-4BAD-92E7-236A3C6FBC10}" type="presOf" srcId="{55807131-A29E-420B-9627-C49D7CFAD1EB}" destId="{CCF26762-A0DC-422B-832B-6004A056EB9C}" srcOrd="0" destOrd="0" presId="urn:microsoft.com/office/officeart/2005/8/layout/gear1"/>
    <dgm:cxn modelId="{DAAEEDC3-73E8-42BF-8E7E-1EA0D3C6B5A4}" type="presOf" srcId="{2134CE45-1F71-4720-88A9-187B312090B0}" destId="{0C788E0A-2B09-4089-B74C-ED29D8DE0302}" srcOrd="1" destOrd="0" presId="urn:microsoft.com/office/officeart/2005/8/layout/gear1"/>
    <dgm:cxn modelId="{E0B041CB-F2CC-43B8-AFFA-26F05DAB9E06}" type="presOf" srcId="{B46F8666-4DFE-4637-9ED7-5B5D6D85B513}" destId="{2828020D-4C7E-40C3-9344-680F18CBE571}" srcOrd="3" destOrd="0" presId="urn:microsoft.com/office/officeart/2005/8/layout/gear1"/>
    <dgm:cxn modelId="{2297AEDA-9BAC-4C10-930B-713E8396C49A}" type="presOf" srcId="{B46F8666-4DFE-4637-9ED7-5B5D6D85B513}" destId="{76B0E385-EC44-40D6-B9C6-EE29E71D5C61}" srcOrd="1" destOrd="0" presId="urn:microsoft.com/office/officeart/2005/8/layout/gear1"/>
    <dgm:cxn modelId="{E4FE8FDD-1884-4053-B897-490FF16BC152}" type="presOf" srcId="{B46F8666-4DFE-4637-9ED7-5B5D6D85B513}" destId="{50F8371C-903A-4756-AE1E-D6328F538528}" srcOrd="0" destOrd="0" presId="urn:microsoft.com/office/officeart/2005/8/layout/gear1"/>
    <dgm:cxn modelId="{D03D02F0-EDDB-4193-AA04-86BCEA10FCE9}" type="presOf" srcId="{B46F8666-4DFE-4637-9ED7-5B5D6D85B513}" destId="{C24EF113-99C0-4C01-8682-C6AFC793F194}" srcOrd="2" destOrd="0" presId="urn:microsoft.com/office/officeart/2005/8/layout/gear1"/>
    <dgm:cxn modelId="{4EF9FCD9-F8F8-43AF-AB67-79BA6DD4B589}" type="presParOf" srcId="{4AA8CB88-C29B-49A6-B22F-E601E062B1D7}" destId="{95AB07B2-B0AE-4116-A788-D6D8DB991949}" srcOrd="0" destOrd="0" presId="urn:microsoft.com/office/officeart/2005/8/layout/gear1"/>
    <dgm:cxn modelId="{D76BEC3A-B020-4E1F-9B74-13CF6DAA6049}" type="presParOf" srcId="{4AA8CB88-C29B-49A6-B22F-E601E062B1D7}" destId="{0C788E0A-2B09-4089-B74C-ED29D8DE0302}" srcOrd="1" destOrd="0" presId="urn:microsoft.com/office/officeart/2005/8/layout/gear1"/>
    <dgm:cxn modelId="{CD065594-8A39-4CCE-921D-6C0A579474DE}" type="presParOf" srcId="{4AA8CB88-C29B-49A6-B22F-E601E062B1D7}" destId="{AEF81419-E8A7-4C7E-B688-E54FC8728725}" srcOrd="2" destOrd="0" presId="urn:microsoft.com/office/officeart/2005/8/layout/gear1"/>
    <dgm:cxn modelId="{8DAD7485-4CBC-4743-8687-19855F98BDC4}" type="presParOf" srcId="{4AA8CB88-C29B-49A6-B22F-E601E062B1D7}" destId="{7C8A08AA-801B-4FD1-BF20-3676578B9DC5}" srcOrd="3" destOrd="0" presId="urn:microsoft.com/office/officeart/2005/8/layout/gear1"/>
    <dgm:cxn modelId="{EC87E836-94AC-4A5D-A9B5-36F76713A428}" type="presParOf" srcId="{4AA8CB88-C29B-49A6-B22F-E601E062B1D7}" destId="{AC21C543-9D43-42FE-8133-09EA69F474BD}" srcOrd="4" destOrd="0" presId="urn:microsoft.com/office/officeart/2005/8/layout/gear1"/>
    <dgm:cxn modelId="{47FF08DA-1EC3-45E9-9171-ACF4ED7DA9B2}" type="presParOf" srcId="{4AA8CB88-C29B-49A6-B22F-E601E062B1D7}" destId="{7CEB02AD-3D1F-445A-935D-828D207CBC74}" srcOrd="5" destOrd="0" presId="urn:microsoft.com/office/officeart/2005/8/layout/gear1"/>
    <dgm:cxn modelId="{6F201449-E556-436A-AB11-DC95999E01A8}" type="presParOf" srcId="{4AA8CB88-C29B-49A6-B22F-E601E062B1D7}" destId="{50F8371C-903A-4756-AE1E-D6328F538528}" srcOrd="6" destOrd="0" presId="urn:microsoft.com/office/officeart/2005/8/layout/gear1"/>
    <dgm:cxn modelId="{4B028865-958D-42D9-BF57-D09351079B19}" type="presParOf" srcId="{4AA8CB88-C29B-49A6-B22F-E601E062B1D7}" destId="{76B0E385-EC44-40D6-B9C6-EE29E71D5C61}" srcOrd="7" destOrd="0" presId="urn:microsoft.com/office/officeart/2005/8/layout/gear1"/>
    <dgm:cxn modelId="{7F5D2E8B-DC8B-4CAD-AE7A-FCBB59E64F67}" type="presParOf" srcId="{4AA8CB88-C29B-49A6-B22F-E601E062B1D7}" destId="{C24EF113-99C0-4C01-8682-C6AFC793F194}" srcOrd="8" destOrd="0" presId="urn:microsoft.com/office/officeart/2005/8/layout/gear1"/>
    <dgm:cxn modelId="{F585673A-9FE2-4DFA-9B2F-1F8FA424BCBF}" type="presParOf" srcId="{4AA8CB88-C29B-49A6-B22F-E601E062B1D7}" destId="{2828020D-4C7E-40C3-9344-680F18CBE571}" srcOrd="9" destOrd="0" presId="urn:microsoft.com/office/officeart/2005/8/layout/gear1"/>
    <dgm:cxn modelId="{E74BDF93-14B9-4462-B94E-B4E4C6908279}" type="presParOf" srcId="{4AA8CB88-C29B-49A6-B22F-E601E062B1D7}" destId="{4DCFCA04-C03E-48A5-AF64-64BF56BE5395}" srcOrd="10" destOrd="0" presId="urn:microsoft.com/office/officeart/2005/8/layout/gear1"/>
    <dgm:cxn modelId="{6D08E3DD-324A-4FB2-9FF8-A5793FDF50B6}" type="presParOf" srcId="{4AA8CB88-C29B-49A6-B22F-E601E062B1D7}" destId="{CCF26762-A0DC-422B-832B-6004A056EB9C}" srcOrd="11" destOrd="0" presId="urn:microsoft.com/office/officeart/2005/8/layout/gear1"/>
    <dgm:cxn modelId="{D4E6A2AF-E38D-4E59-B953-48C06368BF19}" type="presParOf" srcId="{4AA8CB88-C29B-49A6-B22F-E601E062B1D7}" destId="{DF60E635-DF52-4766-8A7C-C091885E07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90611C-9E8C-4C03-9C7D-13A9C4E0335B}"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C"/>
        </a:p>
      </dgm:t>
    </dgm:pt>
    <dgm:pt modelId="{B5AF796A-EE16-4940-BCDF-76ADE041427F}">
      <dgm:prSet phldrT="[Texto]"/>
      <dgm:spPr/>
      <dgm:t>
        <a:bodyPr/>
        <a:lstStyle/>
        <a:p>
          <a:r>
            <a:rPr lang="es-EC" dirty="0"/>
            <a:t> 1</a:t>
          </a:r>
        </a:p>
      </dgm:t>
    </dgm:pt>
    <dgm:pt modelId="{A0C2C6BE-55F0-495E-BA94-36AC625C650D}" type="parTrans" cxnId="{2D7968B0-6B66-400E-8A56-6CABDB865F4B}">
      <dgm:prSet/>
      <dgm:spPr/>
      <dgm:t>
        <a:bodyPr/>
        <a:lstStyle/>
        <a:p>
          <a:endParaRPr lang="es-EC"/>
        </a:p>
      </dgm:t>
    </dgm:pt>
    <dgm:pt modelId="{C6113008-B65E-4571-912F-7EE68BD5086B}" type="sibTrans" cxnId="{2D7968B0-6B66-400E-8A56-6CABDB865F4B}">
      <dgm:prSet/>
      <dgm:spPr/>
      <dgm:t>
        <a:bodyPr/>
        <a:lstStyle/>
        <a:p>
          <a:endParaRPr lang="es-EC"/>
        </a:p>
      </dgm:t>
    </dgm:pt>
    <dgm:pt modelId="{9C1B60D7-E0B4-41C3-93F8-54F83EB06613}">
      <dgm:prSet phldrT="[Texto]"/>
      <dgm:spPr/>
      <dgm:t>
        <a:bodyPr/>
        <a:lstStyle/>
        <a:p>
          <a:r>
            <a:rPr lang="es-EC" dirty="0"/>
            <a:t>Capacitación e impulso las practicas de RSE</a:t>
          </a:r>
        </a:p>
      </dgm:t>
    </dgm:pt>
    <dgm:pt modelId="{94C446AC-CF25-4703-B09E-22E3CFFADD49}" type="parTrans" cxnId="{03470B96-9055-4A51-8AF0-E29A2E8F305C}">
      <dgm:prSet/>
      <dgm:spPr/>
      <dgm:t>
        <a:bodyPr/>
        <a:lstStyle/>
        <a:p>
          <a:endParaRPr lang="es-EC"/>
        </a:p>
      </dgm:t>
    </dgm:pt>
    <dgm:pt modelId="{CD04BB32-EDA5-4868-A267-ED7732414335}" type="sibTrans" cxnId="{03470B96-9055-4A51-8AF0-E29A2E8F305C}">
      <dgm:prSet/>
      <dgm:spPr/>
      <dgm:t>
        <a:bodyPr/>
        <a:lstStyle/>
        <a:p>
          <a:endParaRPr lang="es-EC"/>
        </a:p>
      </dgm:t>
    </dgm:pt>
    <dgm:pt modelId="{5E060FB5-6E67-4798-BB0E-9CF8ACBA63D7}">
      <dgm:prSet phldrT="[Texto]"/>
      <dgm:spPr/>
      <dgm:t>
        <a:bodyPr/>
        <a:lstStyle/>
        <a:p>
          <a:r>
            <a:rPr lang="es-EC" dirty="0"/>
            <a:t>2</a:t>
          </a:r>
        </a:p>
      </dgm:t>
    </dgm:pt>
    <dgm:pt modelId="{A4ED20F9-1A8C-4123-8590-E7CF80ADB686}" type="parTrans" cxnId="{6C2489FA-1A4A-4829-A0C9-AD316982E041}">
      <dgm:prSet/>
      <dgm:spPr/>
      <dgm:t>
        <a:bodyPr/>
        <a:lstStyle/>
        <a:p>
          <a:endParaRPr lang="es-EC"/>
        </a:p>
      </dgm:t>
    </dgm:pt>
    <dgm:pt modelId="{E285CF79-005E-49A8-9F9B-54327049E25E}" type="sibTrans" cxnId="{6C2489FA-1A4A-4829-A0C9-AD316982E041}">
      <dgm:prSet/>
      <dgm:spPr/>
      <dgm:t>
        <a:bodyPr/>
        <a:lstStyle/>
        <a:p>
          <a:endParaRPr lang="es-EC"/>
        </a:p>
      </dgm:t>
    </dgm:pt>
    <dgm:pt modelId="{F3EFD359-7D1B-44ED-BC74-C5794CF5AD5F}">
      <dgm:prSet phldrT="[Texto]"/>
      <dgm:spPr/>
      <dgm:t>
        <a:bodyPr/>
        <a:lstStyle/>
        <a:p>
          <a:r>
            <a:rPr lang="es-EC" dirty="0"/>
            <a:t>Orientación al trabajo conjunto de programas y proyectos</a:t>
          </a:r>
        </a:p>
      </dgm:t>
    </dgm:pt>
    <dgm:pt modelId="{15D42658-02EF-482A-B77C-27B4AA6AC9AD}" type="parTrans" cxnId="{2A50E893-582D-4221-834D-94BDEE947E7B}">
      <dgm:prSet/>
      <dgm:spPr/>
      <dgm:t>
        <a:bodyPr/>
        <a:lstStyle/>
        <a:p>
          <a:endParaRPr lang="es-EC"/>
        </a:p>
      </dgm:t>
    </dgm:pt>
    <dgm:pt modelId="{67B9D829-D99E-4DB2-AAD4-2B0CC6901BE6}" type="sibTrans" cxnId="{2A50E893-582D-4221-834D-94BDEE947E7B}">
      <dgm:prSet/>
      <dgm:spPr/>
      <dgm:t>
        <a:bodyPr/>
        <a:lstStyle/>
        <a:p>
          <a:endParaRPr lang="es-EC"/>
        </a:p>
      </dgm:t>
    </dgm:pt>
    <dgm:pt modelId="{18F39A83-5BAC-4448-9DBD-EE5E36ED146A}">
      <dgm:prSet phldrT="[Texto]"/>
      <dgm:spPr/>
      <dgm:t>
        <a:bodyPr/>
        <a:lstStyle/>
        <a:p>
          <a:r>
            <a:rPr lang="es-EC" dirty="0"/>
            <a:t>3</a:t>
          </a:r>
        </a:p>
      </dgm:t>
    </dgm:pt>
    <dgm:pt modelId="{680053D8-BDC7-4EC7-A346-551EC15CC1E8}" type="parTrans" cxnId="{2220A283-CBC6-43D0-B30D-03DC1F6D6E9B}">
      <dgm:prSet/>
      <dgm:spPr/>
      <dgm:t>
        <a:bodyPr/>
        <a:lstStyle/>
        <a:p>
          <a:endParaRPr lang="es-EC"/>
        </a:p>
      </dgm:t>
    </dgm:pt>
    <dgm:pt modelId="{638A31DE-CEDC-4AC1-ACE3-09D5B9554B1C}" type="sibTrans" cxnId="{2220A283-CBC6-43D0-B30D-03DC1F6D6E9B}">
      <dgm:prSet/>
      <dgm:spPr/>
      <dgm:t>
        <a:bodyPr/>
        <a:lstStyle/>
        <a:p>
          <a:endParaRPr lang="es-EC"/>
        </a:p>
      </dgm:t>
    </dgm:pt>
    <dgm:pt modelId="{25FD33B6-526F-426E-9210-5837C42F1892}">
      <dgm:prSet phldrT="[Texto]"/>
      <dgm:spPr/>
      <dgm:t>
        <a:bodyPr/>
        <a:lstStyle/>
        <a:p>
          <a:r>
            <a:rPr lang="es-EC" dirty="0"/>
            <a:t>identificación y reconocimiento de las buenas prácticas</a:t>
          </a:r>
        </a:p>
      </dgm:t>
    </dgm:pt>
    <dgm:pt modelId="{349760CC-CD5F-437C-93A2-1447FEE36929}" type="parTrans" cxnId="{5C289C53-E1AD-43D4-B8F9-7D5497110A70}">
      <dgm:prSet/>
      <dgm:spPr/>
      <dgm:t>
        <a:bodyPr/>
        <a:lstStyle/>
        <a:p>
          <a:endParaRPr lang="es-EC"/>
        </a:p>
      </dgm:t>
    </dgm:pt>
    <dgm:pt modelId="{22B63A25-FC3A-4321-B92A-9C0A9990B89B}" type="sibTrans" cxnId="{5C289C53-E1AD-43D4-B8F9-7D5497110A70}">
      <dgm:prSet/>
      <dgm:spPr/>
      <dgm:t>
        <a:bodyPr/>
        <a:lstStyle/>
        <a:p>
          <a:endParaRPr lang="es-EC"/>
        </a:p>
      </dgm:t>
    </dgm:pt>
    <dgm:pt modelId="{BD7207A1-70EC-427A-A9AC-9FA513F54DAF}" type="pres">
      <dgm:prSet presAssocID="{F890611C-9E8C-4C03-9C7D-13A9C4E0335B}" presName="linearFlow" presStyleCnt="0">
        <dgm:presLayoutVars>
          <dgm:dir/>
          <dgm:animLvl val="lvl"/>
          <dgm:resizeHandles val="exact"/>
        </dgm:presLayoutVars>
      </dgm:prSet>
      <dgm:spPr/>
    </dgm:pt>
    <dgm:pt modelId="{00A07260-81E1-4D59-94DE-1C0E26208A21}" type="pres">
      <dgm:prSet presAssocID="{B5AF796A-EE16-4940-BCDF-76ADE041427F}" presName="composite" presStyleCnt="0"/>
      <dgm:spPr/>
    </dgm:pt>
    <dgm:pt modelId="{23BE110D-BB5E-49F4-A0AB-72E4791C74DE}" type="pres">
      <dgm:prSet presAssocID="{B5AF796A-EE16-4940-BCDF-76ADE041427F}" presName="parentText" presStyleLbl="alignNode1" presStyleIdx="0" presStyleCnt="3">
        <dgm:presLayoutVars>
          <dgm:chMax val="1"/>
          <dgm:bulletEnabled val="1"/>
        </dgm:presLayoutVars>
      </dgm:prSet>
      <dgm:spPr/>
    </dgm:pt>
    <dgm:pt modelId="{148751D3-26E5-4195-A194-C653F42C5F4C}" type="pres">
      <dgm:prSet presAssocID="{B5AF796A-EE16-4940-BCDF-76ADE041427F}" presName="descendantText" presStyleLbl="alignAcc1" presStyleIdx="0" presStyleCnt="3">
        <dgm:presLayoutVars>
          <dgm:bulletEnabled val="1"/>
        </dgm:presLayoutVars>
      </dgm:prSet>
      <dgm:spPr/>
    </dgm:pt>
    <dgm:pt modelId="{19EF46E0-1BFB-4007-951E-95ABC6D70A6A}" type="pres">
      <dgm:prSet presAssocID="{C6113008-B65E-4571-912F-7EE68BD5086B}" presName="sp" presStyleCnt="0"/>
      <dgm:spPr/>
    </dgm:pt>
    <dgm:pt modelId="{6B45C52B-70FA-4D31-A09B-D01C815350B1}" type="pres">
      <dgm:prSet presAssocID="{5E060FB5-6E67-4798-BB0E-9CF8ACBA63D7}" presName="composite" presStyleCnt="0"/>
      <dgm:spPr/>
    </dgm:pt>
    <dgm:pt modelId="{055237CC-2C6A-4360-BF04-B3614732099E}" type="pres">
      <dgm:prSet presAssocID="{5E060FB5-6E67-4798-BB0E-9CF8ACBA63D7}" presName="parentText" presStyleLbl="alignNode1" presStyleIdx="1" presStyleCnt="3">
        <dgm:presLayoutVars>
          <dgm:chMax val="1"/>
          <dgm:bulletEnabled val="1"/>
        </dgm:presLayoutVars>
      </dgm:prSet>
      <dgm:spPr/>
    </dgm:pt>
    <dgm:pt modelId="{B8BBB7CC-6FCA-4F27-BAD4-C38815EDA6F1}" type="pres">
      <dgm:prSet presAssocID="{5E060FB5-6E67-4798-BB0E-9CF8ACBA63D7}" presName="descendantText" presStyleLbl="alignAcc1" presStyleIdx="1" presStyleCnt="3">
        <dgm:presLayoutVars>
          <dgm:bulletEnabled val="1"/>
        </dgm:presLayoutVars>
      </dgm:prSet>
      <dgm:spPr/>
    </dgm:pt>
    <dgm:pt modelId="{EA9F5231-3333-46C7-BC13-1CAA481A3099}" type="pres">
      <dgm:prSet presAssocID="{E285CF79-005E-49A8-9F9B-54327049E25E}" presName="sp" presStyleCnt="0"/>
      <dgm:spPr/>
    </dgm:pt>
    <dgm:pt modelId="{7C947F94-EEE0-44A3-8417-DEB9A327B381}" type="pres">
      <dgm:prSet presAssocID="{18F39A83-5BAC-4448-9DBD-EE5E36ED146A}" presName="composite" presStyleCnt="0"/>
      <dgm:spPr/>
    </dgm:pt>
    <dgm:pt modelId="{A35704A6-552C-4520-948B-CAA7DC8FB906}" type="pres">
      <dgm:prSet presAssocID="{18F39A83-5BAC-4448-9DBD-EE5E36ED146A}" presName="parentText" presStyleLbl="alignNode1" presStyleIdx="2" presStyleCnt="3">
        <dgm:presLayoutVars>
          <dgm:chMax val="1"/>
          <dgm:bulletEnabled val="1"/>
        </dgm:presLayoutVars>
      </dgm:prSet>
      <dgm:spPr/>
    </dgm:pt>
    <dgm:pt modelId="{8AD1F391-3B2C-4C2D-A321-964A2DAC0B02}" type="pres">
      <dgm:prSet presAssocID="{18F39A83-5BAC-4448-9DBD-EE5E36ED146A}" presName="descendantText" presStyleLbl="alignAcc1" presStyleIdx="2" presStyleCnt="3">
        <dgm:presLayoutVars>
          <dgm:bulletEnabled val="1"/>
        </dgm:presLayoutVars>
      </dgm:prSet>
      <dgm:spPr/>
    </dgm:pt>
  </dgm:ptLst>
  <dgm:cxnLst>
    <dgm:cxn modelId="{1CC2E00F-DB17-4648-99D7-1B21C8A2B115}" type="presOf" srcId="{F3EFD359-7D1B-44ED-BC74-C5794CF5AD5F}" destId="{B8BBB7CC-6FCA-4F27-BAD4-C38815EDA6F1}" srcOrd="0" destOrd="0" presId="urn:microsoft.com/office/officeart/2005/8/layout/chevron2"/>
    <dgm:cxn modelId="{44093225-2E96-4303-B603-BE4C8A82AB16}" type="presOf" srcId="{18F39A83-5BAC-4448-9DBD-EE5E36ED146A}" destId="{A35704A6-552C-4520-948B-CAA7DC8FB906}" srcOrd="0" destOrd="0" presId="urn:microsoft.com/office/officeart/2005/8/layout/chevron2"/>
    <dgm:cxn modelId="{E756E465-34D2-4344-A3AE-634203BF34A6}" type="presOf" srcId="{25FD33B6-526F-426E-9210-5837C42F1892}" destId="{8AD1F391-3B2C-4C2D-A321-964A2DAC0B02}" srcOrd="0" destOrd="0" presId="urn:microsoft.com/office/officeart/2005/8/layout/chevron2"/>
    <dgm:cxn modelId="{7C89B468-2809-4AEF-B8EE-FDF333D5B489}" type="presOf" srcId="{5E060FB5-6E67-4798-BB0E-9CF8ACBA63D7}" destId="{055237CC-2C6A-4360-BF04-B3614732099E}" srcOrd="0" destOrd="0" presId="urn:microsoft.com/office/officeart/2005/8/layout/chevron2"/>
    <dgm:cxn modelId="{073A9A73-DC78-418E-B47F-0DC86DD914B8}" type="presOf" srcId="{9C1B60D7-E0B4-41C3-93F8-54F83EB06613}" destId="{148751D3-26E5-4195-A194-C653F42C5F4C}" srcOrd="0" destOrd="0" presId="urn:microsoft.com/office/officeart/2005/8/layout/chevron2"/>
    <dgm:cxn modelId="{5C289C53-E1AD-43D4-B8F9-7D5497110A70}" srcId="{18F39A83-5BAC-4448-9DBD-EE5E36ED146A}" destId="{25FD33B6-526F-426E-9210-5837C42F1892}" srcOrd="0" destOrd="0" parTransId="{349760CC-CD5F-437C-93A2-1447FEE36929}" sibTransId="{22B63A25-FC3A-4321-B92A-9C0A9990B89B}"/>
    <dgm:cxn modelId="{2220A283-CBC6-43D0-B30D-03DC1F6D6E9B}" srcId="{F890611C-9E8C-4C03-9C7D-13A9C4E0335B}" destId="{18F39A83-5BAC-4448-9DBD-EE5E36ED146A}" srcOrd="2" destOrd="0" parTransId="{680053D8-BDC7-4EC7-A346-551EC15CC1E8}" sibTransId="{638A31DE-CEDC-4AC1-ACE3-09D5B9554B1C}"/>
    <dgm:cxn modelId="{2A50E893-582D-4221-834D-94BDEE947E7B}" srcId="{5E060FB5-6E67-4798-BB0E-9CF8ACBA63D7}" destId="{F3EFD359-7D1B-44ED-BC74-C5794CF5AD5F}" srcOrd="0" destOrd="0" parTransId="{15D42658-02EF-482A-B77C-27B4AA6AC9AD}" sibTransId="{67B9D829-D99E-4DB2-AAD4-2B0CC6901BE6}"/>
    <dgm:cxn modelId="{03470B96-9055-4A51-8AF0-E29A2E8F305C}" srcId="{B5AF796A-EE16-4940-BCDF-76ADE041427F}" destId="{9C1B60D7-E0B4-41C3-93F8-54F83EB06613}" srcOrd="0" destOrd="0" parTransId="{94C446AC-CF25-4703-B09E-22E3CFFADD49}" sibTransId="{CD04BB32-EDA5-4868-A267-ED7732414335}"/>
    <dgm:cxn modelId="{2D7968B0-6B66-400E-8A56-6CABDB865F4B}" srcId="{F890611C-9E8C-4C03-9C7D-13A9C4E0335B}" destId="{B5AF796A-EE16-4940-BCDF-76ADE041427F}" srcOrd="0" destOrd="0" parTransId="{A0C2C6BE-55F0-495E-BA94-36AC625C650D}" sibTransId="{C6113008-B65E-4571-912F-7EE68BD5086B}"/>
    <dgm:cxn modelId="{A8083ED0-A623-4D6A-A6D1-2E5ADF7AC0A1}" type="presOf" srcId="{B5AF796A-EE16-4940-BCDF-76ADE041427F}" destId="{23BE110D-BB5E-49F4-A0AB-72E4791C74DE}" srcOrd="0" destOrd="0" presId="urn:microsoft.com/office/officeart/2005/8/layout/chevron2"/>
    <dgm:cxn modelId="{29BA8AD2-CE5F-4A8B-9EBF-440D3396E95B}" type="presOf" srcId="{F890611C-9E8C-4C03-9C7D-13A9C4E0335B}" destId="{BD7207A1-70EC-427A-A9AC-9FA513F54DAF}" srcOrd="0" destOrd="0" presId="urn:microsoft.com/office/officeart/2005/8/layout/chevron2"/>
    <dgm:cxn modelId="{6C2489FA-1A4A-4829-A0C9-AD316982E041}" srcId="{F890611C-9E8C-4C03-9C7D-13A9C4E0335B}" destId="{5E060FB5-6E67-4798-BB0E-9CF8ACBA63D7}" srcOrd="1" destOrd="0" parTransId="{A4ED20F9-1A8C-4123-8590-E7CF80ADB686}" sibTransId="{E285CF79-005E-49A8-9F9B-54327049E25E}"/>
    <dgm:cxn modelId="{1900CDBD-8228-45C8-A7AF-0BF15DB1E178}" type="presParOf" srcId="{BD7207A1-70EC-427A-A9AC-9FA513F54DAF}" destId="{00A07260-81E1-4D59-94DE-1C0E26208A21}" srcOrd="0" destOrd="0" presId="urn:microsoft.com/office/officeart/2005/8/layout/chevron2"/>
    <dgm:cxn modelId="{08E071F4-A1B4-4C12-9D6F-18DCE3435684}" type="presParOf" srcId="{00A07260-81E1-4D59-94DE-1C0E26208A21}" destId="{23BE110D-BB5E-49F4-A0AB-72E4791C74DE}" srcOrd="0" destOrd="0" presId="urn:microsoft.com/office/officeart/2005/8/layout/chevron2"/>
    <dgm:cxn modelId="{93B24516-1EB7-4DCA-BF69-9D3BED006415}" type="presParOf" srcId="{00A07260-81E1-4D59-94DE-1C0E26208A21}" destId="{148751D3-26E5-4195-A194-C653F42C5F4C}" srcOrd="1" destOrd="0" presId="urn:microsoft.com/office/officeart/2005/8/layout/chevron2"/>
    <dgm:cxn modelId="{43485931-2A91-4BDF-B9FA-6AA9A1764477}" type="presParOf" srcId="{BD7207A1-70EC-427A-A9AC-9FA513F54DAF}" destId="{19EF46E0-1BFB-4007-951E-95ABC6D70A6A}" srcOrd="1" destOrd="0" presId="urn:microsoft.com/office/officeart/2005/8/layout/chevron2"/>
    <dgm:cxn modelId="{02DFD085-B50A-47C6-BCC0-B1150A68EFEE}" type="presParOf" srcId="{BD7207A1-70EC-427A-A9AC-9FA513F54DAF}" destId="{6B45C52B-70FA-4D31-A09B-D01C815350B1}" srcOrd="2" destOrd="0" presId="urn:microsoft.com/office/officeart/2005/8/layout/chevron2"/>
    <dgm:cxn modelId="{C9D5D3D9-8916-492F-9080-97534F9F14E6}" type="presParOf" srcId="{6B45C52B-70FA-4D31-A09B-D01C815350B1}" destId="{055237CC-2C6A-4360-BF04-B3614732099E}" srcOrd="0" destOrd="0" presId="urn:microsoft.com/office/officeart/2005/8/layout/chevron2"/>
    <dgm:cxn modelId="{E0357F67-1B45-47D9-A54E-00CB327A3DBC}" type="presParOf" srcId="{6B45C52B-70FA-4D31-A09B-D01C815350B1}" destId="{B8BBB7CC-6FCA-4F27-BAD4-C38815EDA6F1}" srcOrd="1" destOrd="0" presId="urn:microsoft.com/office/officeart/2005/8/layout/chevron2"/>
    <dgm:cxn modelId="{69E422E7-361A-47CA-AB05-EF8E292272FC}" type="presParOf" srcId="{BD7207A1-70EC-427A-A9AC-9FA513F54DAF}" destId="{EA9F5231-3333-46C7-BC13-1CAA481A3099}" srcOrd="3" destOrd="0" presId="urn:microsoft.com/office/officeart/2005/8/layout/chevron2"/>
    <dgm:cxn modelId="{2CBD500A-44E9-4035-83E0-605C9F829BDD}" type="presParOf" srcId="{BD7207A1-70EC-427A-A9AC-9FA513F54DAF}" destId="{7C947F94-EEE0-44A3-8417-DEB9A327B381}" srcOrd="4" destOrd="0" presId="urn:microsoft.com/office/officeart/2005/8/layout/chevron2"/>
    <dgm:cxn modelId="{D998B7CC-005C-434F-B072-DF22CA397337}" type="presParOf" srcId="{7C947F94-EEE0-44A3-8417-DEB9A327B381}" destId="{A35704A6-552C-4520-948B-CAA7DC8FB906}" srcOrd="0" destOrd="0" presId="urn:microsoft.com/office/officeart/2005/8/layout/chevron2"/>
    <dgm:cxn modelId="{C018ED4D-8395-4E50-B3EC-7D30E2BECBA1}" type="presParOf" srcId="{7C947F94-EEE0-44A3-8417-DEB9A327B381}" destId="{8AD1F391-3B2C-4C2D-A321-964A2DAC0B02}"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3FF01D5-545D-4634-B7A0-B94CE681BF60}"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A6C96F4C-615B-412E-9FE0-4AF703B7BEBB}">
      <dgm:prSet phldrT="[Texto]"/>
      <dgm:spPr/>
      <dgm:t>
        <a:bodyPr/>
        <a:lstStyle/>
        <a:p>
          <a:r>
            <a:rPr lang="es-EC" b="1" dirty="0">
              <a:solidFill>
                <a:schemeClr val="tx1"/>
              </a:solidFill>
            </a:rPr>
            <a:t>CERES</a:t>
          </a:r>
        </a:p>
      </dgm:t>
    </dgm:pt>
    <dgm:pt modelId="{A388562E-8AEC-42F6-8D3D-D5D37E5BD9EA}" type="parTrans" cxnId="{3E2D18CD-5299-4C0E-B1F8-78F851F71B26}">
      <dgm:prSet/>
      <dgm:spPr/>
      <dgm:t>
        <a:bodyPr/>
        <a:lstStyle/>
        <a:p>
          <a:endParaRPr lang="es-EC" b="1">
            <a:solidFill>
              <a:schemeClr val="tx1"/>
            </a:solidFill>
          </a:endParaRPr>
        </a:p>
      </dgm:t>
    </dgm:pt>
    <dgm:pt modelId="{33811A0C-6C7F-4CD7-92DE-2FC3B5FE8B3C}" type="sibTrans" cxnId="{3E2D18CD-5299-4C0E-B1F8-78F851F71B26}">
      <dgm:prSet/>
      <dgm:spPr/>
      <dgm:t>
        <a:bodyPr/>
        <a:lstStyle/>
        <a:p>
          <a:endParaRPr lang="es-EC" b="1">
            <a:solidFill>
              <a:schemeClr val="tx1"/>
            </a:solidFill>
          </a:endParaRPr>
        </a:p>
      </dgm:t>
    </dgm:pt>
    <dgm:pt modelId="{B70198E3-2B95-4A9D-B96E-C2E64C0FA9C1}">
      <dgm:prSet phldrT="[Texto]"/>
      <dgm:spPr/>
      <dgm:t>
        <a:bodyPr/>
        <a:lstStyle/>
        <a:p>
          <a:r>
            <a:rPr lang="es-EC" b="1" dirty="0">
              <a:solidFill>
                <a:schemeClr val="tx1"/>
              </a:solidFill>
            </a:rPr>
            <a:t>Deloitte</a:t>
          </a:r>
        </a:p>
      </dgm:t>
    </dgm:pt>
    <dgm:pt modelId="{154B4FC4-1391-4168-9014-D096C3E8AE8E}" type="parTrans" cxnId="{0060E1DA-8BDC-4AA4-9973-26EB16DB90EA}">
      <dgm:prSet/>
      <dgm:spPr/>
      <dgm:t>
        <a:bodyPr/>
        <a:lstStyle/>
        <a:p>
          <a:endParaRPr lang="es-EC" b="1">
            <a:solidFill>
              <a:schemeClr val="tx1"/>
            </a:solidFill>
          </a:endParaRPr>
        </a:p>
      </dgm:t>
    </dgm:pt>
    <dgm:pt modelId="{A21A0A66-07ED-4080-B764-9A1F13AB0D82}" type="sibTrans" cxnId="{0060E1DA-8BDC-4AA4-9973-26EB16DB90EA}">
      <dgm:prSet/>
      <dgm:spPr/>
      <dgm:t>
        <a:bodyPr/>
        <a:lstStyle/>
        <a:p>
          <a:endParaRPr lang="es-EC" b="1">
            <a:solidFill>
              <a:schemeClr val="tx1"/>
            </a:solidFill>
          </a:endParaRPr>
        </a:p>
      </dgm:t>
    </dgm:pt>
    <dgm:pt modelId="{4DA5103D-BF5F-46AA-AD71-22EA189C3FF6}">
      <dgm:prSet phldrT="[Texto]"/>
      <dgm:spPr/>
      <dgm:t>
        <a:bodyPr/>
        <a:lstStyle/>
        <a:p>
          <a:r>
            <a:rPr lang="es-EC" b="1" dirty="0">
              <a:solidFill>
                <a:schemeClr val="tx1"/>
              </a:solidFill>
            </a:rPr>
            <a:t>Vidal</a:t>
          </a:r>
        </a:p>
      </dgm:t>
    </dgm:pt>
    <dgm:pt modelId="{AC1F2FE3-D3ED-4225-82CD-BCB5C6522D0B}" type="parTrans" cxnId="{673F4A7B-1610-458A-BDC9-7DDFA7E0AD59}">
      <dgm:prSet/>
      <dgm:spPr/>
      <dgm:t>
        <a:bodyPr/>
        <a:lstStyle/>
        <a:p>
          <a:endParaRPr lang="es-EC" b="1">
            <a:solidFill>
              <a:schemeClr val="tx1"/>
            </a:solidFill>
          </a:endParaRPr>
        </a:p>
      </dgm:t>
    </dgm:pt>
    <dgm:pt modelId="{C2AF6831-1E00-4F2B-B194-75F9C5F0ED10}" type="sibTrans" cxnId="{673F4A7B-1610-458A-BDC9-7DDFA7E0AD59}">
      <dgm:prSet/>
      <dgm:spPr/>
      <dgm:t>
        <a:bodyPr/>
        <a:lstStyle/>
        <a:p>
          <a:endParaRPr lang="es-EC" b="1">
            <a:solidFill>
              <a:schemeClr val="tx1"/>
            </a:solidFill>
          </a:endParaRPr>
        </a:p>
      </dgm:t>
    </dgm:pt>
    <dgm:pt modelId="{5AA95659-0631-47D4-B7AB-0B9661392993}">
      <dgm:prSet/>
      <dgm:spPr/>
      <dgm:t>
        <a:bodyPr/>
        <a:lstStyle/>
        <a:p>
          <a:r>
            <a:rPr lang="es-EC" b="1" dirty="0">
              <a:solidFill>
                <a:schemeClr val="tx1"/>
              </a:solidFill>
            </a:rPr>
            <a:t>Guayasamín</a:t>
          </a:r>
        </a:p>
      </dgm:t>
    </dgm:pt>
    <dgm:pt modelId="{151644F9-F545-4544-9F0F-85FD11F201D0}" type="parTrans" cxnId="{26B4877A-449F-4FDB-A16A-8B2AD2ABD58F}">
      <dgm:prSet/>
      <dgm:spPr/>
      <dgm:t>
        <a:bodyPr/>
        <a:lstStyle/>
        <a:p>
          <a:endParaRPr lang="es-EC" b="1">
            <a:solidFill>
              <a:schemeClr val="tx1"/>
            </a:solidFill>
          </a:endParaRPr>
        </a:p>
      </dgm:t>
    </dgm:pt>
    <dgm:pt modelId="{F8E8E151-ABDE-485D-991A-C2AD6D902E7C}" type="sibTrans" cxnId="{26B4877A-449F-4FDB-A16A-8B2AD2ABD58F}">
      <dgm:prSet/>
      <dgm:spPr/>
      <dgm:t>
        <a:bodyPr/>
        <a:lstStyle/>
        <a:p>
          <a:endParaRPr lang="es-EC" b="1">
            <a:solidFill>
              <a:schemeClr val="tx1"/>
            </a:solidFill>
          </a:endParaRPr>
        </a:p>
      </dgm:t>
    </dgm:pt>
    <dgm:pt modelId="{47A68C03-D9FE-46C8-9FA7-598AE99535FF}" type="pres">
      <dgm:prSet presAssocID="{E3FF01D5-545D-4634-B7A0-B94CE681BF60}" presName="linearFlow" presStyleCnt="0">
        <dgm:presLayoutVars>
          <dgm:dir/>
          <dgm:resizeHandles val="exact"/>
        </dgm:presLayoutVars>
      </dgm:prSet>
      <dgm:spPr/>
    </dgm:pt>
    <dgm:pt modelId="{BCDFB6D8-7C59-4F53-A640-D0CAA10E47C5}" type="pres">
      <dgm:prSet presAssocID="{A6C96F4C-615B-412E-9FE0-4AF703B7BEBB}" presName="node" presStyleLbl="node1" presStyleIdx="0" presStyleCnt="4">
        <dgm:presLayoutVars>
          <dgm:bulletEnabled val="1"/>
        </dgm:presLayoutVars>
      </dgm:prSet>
      <dgm:spPr/>
    </dgm:pt>
    <dgm:pt modelId="{8D7CD8BB-3ACB-474D-8CE9-49EE30859877}" type="pres">
      <dgm:prSet presAssocID="{33811A0C-6C7F-4CD7-92DE-2FC3B5FE8B3C}" presName="spacerL" presStyleCnt="0"/>
      <dgm:spPr/>
    </dgm:pt>
    <dgm:pt modelId="{9D9F9AC6-F1A9-47F1-AE05-1A976DD54422}" type="pres">
      <dgm:prSet presAssocID="{33811A0C-6C7F-4CD7-92DE-2FC3B5FE8B3C}" presName="sibTrans" presStyleLbl="sibTrans2D1" presStyleIdx="0" presStyleCnt="3"/>
      <dgm:spPr>
        <a:prstGeom prst="chevron">
          <a:avLst/>
        </a:prstGeom>
      </dgm:spPr>
    </dgm:pt>
    <dgm:pt modelId="{22B682A3-BB64-4B07-8E3B-3FE83069F507}" type="pres">
      <dgm:prSet presAssocID="{33811A0C-6C7F-4CD7-92DE-2FC3B5FE8B3C}" presName="spacerR" presStyleCnt="0"/>
      <dgm:spPr/>
    </dgm:pt>
    <dgm:pt modelId="{C64F6109-3C99-4F34-A0B3-CA479BBC47B7}" type="pres">
      <dgm:prSet presAssocID="{B70198E3-2B95-4A9D-B96E-C2E64C0FA9C1}" presName="node" presStyleLbl="node1" presStyleIdx="1" presStyleCnt="4">
        <dgm:presLayoutVars>
          <dgm:bulletEnabled val="1"/>
        </dgm:presLayoutVars>
      </dgm:prSet>
      <dgm:spPr/>
    </dgm:pt>
    <dgm:pt modelId="{F0351231-2FCC-46D5-AC92-DE49F4AC1484}" type="pres">
      <dgm:prSet presAssocID="{A21A0A66-07ED-4080-B764-9A1F13AB0D82}" presName="spacerL" presStyleCnt="0"/>
      <dgm:spPr/>
    </dgm:pt>
    <dgm:pt modelId="{A3E594DC-CE9C-4608-91E3-AED30FD9B660}" type="pres">
      <dgm:prSet presAssocID="{A21A0A66-07ED-4080-B764-9A1F13AB0D82}" presName="sibTrans" presStyleLbl="sibTrans2D1" presStyleIdx="1" presStyleCnt="3"/>
      <dgm:spPr>
        <a:prstGeom prst="chevron">
          <a:avLst/>
        </a:prstGeom>
      </dgm:spPr>
    </dgm:pt>
    <dgm:pt modelId="{692990AB-3AD9-4C86-A41F-54D0652B0627}" type="pres">
      <dgm:prSet presAssocID="{A21A0A66-07ED-4080-B764-9A1F13AB0D82}" presName="spacerR" presStyleCnt="0"/>
      <dgm:spPr/>
    </dgm:pt>
    <dgm:pt modelId="{10195840-5004-4CEF-9864-719786D804A6}" type="pres">
      <dgm:prSet presAssocID="{4DA5103D-BF5F-46AA-AD71-22EA189C3FF6}" presName="node" presStyleLbl="node1" presStyleIdx="2" presStyleCnt="4">
        <dgm:presLayoutVars>
          <dgm:bulletEnabled val="1"/>
        </dgm:presLayoutVars>
      </dgm:prSet>
      <dgm:spPr/>
    </dgm:pt>
    <dgm:pt modelId="{D03034D5-8EB2-47AD-9B24-8FB2C17B54EC}" type="pres">
      <dgm:prSet presAssocID="{C2AF6831-1E00-4F2B-B194-75F9C5F0ED10}" presName="spacerL" presStyleCnt="0"/>
      <dgm:spPr/>
    </dgm:pt>
    <dgm:pt modelId="{AB436985-06C0-4269-9591-DB3122ACEE49}" type="pres">
      <dgm:prSet presAssocID="{C2AF6831-1E00-4F2B-B194-75F9C5F0ED10}" presName="sibTrans" presStyleLbl="sibTrans2D1" presStyleIdx="2" presStyleCnt="3"/>
      <dgm:spPr>
        <a:prstGeom prst="chevron">
          <a:avLst/>
        </a:prstGeom>
      </dgm:spPr>
    </dgm:pt>
    <dgm:pt modelId="{33E96B3C-32F8-4C34-A2A1-4DD1DC3C4CC5}" type="pres">
      <dgm:prSet presAssocID="{C2AF6831-1E00-4F2B-B194-75F9C5F0ED10}" presName="spacerR" presStyleCnt="0"/>
      <dgm:spPr/>
    </dgm:pt>
    <dgm:pt modelId="{84F7290D-6738-440B-9AAB-C2F1FD62BEF2}" type="pres">
      <dgm:prSet presAssocID="{5AA95659-0631-47D4-B7AB-0B9661392993}" presName="node" presStyleLbl="node1" presStyleIdx="3" presStyleCnt="4">
        <dgm:presLayoutVars>
          <dgm:bulletEnabled val="1"/>
        </dgm:presLayoutVars>
      </dgm:prSet>
      <dgm:spPr/>
    </dgm:pt>
  </dgm:ptLst>
  <dgm:cxnLst>
    <dgm:cxn modelId="{B131ED0C-51E1-4D85-B7D5-F98BB633B1E3}" type="presOf" srcId="{A6C96F4C-615B-412E-9FE0-4AF703B7BEBB}" destId="{BCDFB6D8-7C59-4F53-A640-D0CAA10E47C5}" srcOrd="0" destOrd="0" presId="urn:microsoft.com/office/officeart/2005/8/layout/equation1"/>
    <dgm:cxn modelId="{EE37E32A-6975-4D2F-951B-A2E332254E72}" type="presOf" srcId="{4DA5103D-BF5F-46AA-AD71-22EA189C3FF6}" destId="{10195840-5004-4CEF-9864-719786D804A6}" srcOrd="0" destOrd="0" presId="urn:microsoft.com/office/officeart/2005/8/layout/equation1"/>
    <dgm:cxn modelId="{26B4877A-449F-4FDB-A16A-8B2AD2ABD58F}" srcId="{E3FF01D5-545D-4634-B7A0-B94CE681BF60}" destId="{5AA95659-0631-47D4-B7AB-0B9661392993}" srcOrd="3" destOrd="0" parTransId="{151644F9-F545-4544-9F0F-85FD11F201D0}" sibTransId="{F8E8E151-ABDE-485D-991A-C2AD6D902E7C}"/>
    <dgm:cxn modelId="{673F4A7B-1610-458A-BDC9-7DDFA7E0AD59}" srcId="{E3FF01D5-545D-4634-B7A0-B94CE681BF60}" destId="{4DA5103D-BF5F-46AA-AD71-22EA189C3FF6}" srcOrd="2" destOrd="0" parTransId="{AC1F2FE3-D3ED-4225-82CD-BCB5C6522D0B}" sibTransId="{C2AF6831-1E00-4F2B-B194-75F9C5F0ED10}"/>
    <dgm:cxn modelId="{6EFDF78B-ACAB-4C2E-ADDC-D1DEFC161C23}" type="presOf" srcId="{B70198E3-2B95-4A9D-B96E-C2E64C0FA9C1}" destId="{C64F6109-3C99-4F34-A0B3-CA479BBC47B7}" srcOrd="0" destOrd="0" presId="urn:microsoft.com/office/officeart/2005/8/layout/equation1"/>
    <dgm:cxn modelId="{4FB4D58F-860B-4ACA-AC75-EBB8972CF1F5}" type="presOf" srcId="{33811A0C-6C7F-4CD7-92DE-2FC3B5FE8B3C}" destId="{9D9F9AC6-F1A9-47F1-AE05-1A976DD54422}" srcOrd="0" destOrd="0" presId="urn:microsoft.com/office/officeart/2005/8/layout/equation1"/>
    <dgm:cxn modelId="{D0C3A899-4F88-41F7-B36C-877110ADC20B}" type="presOf" srcId="{A21A0A66-07ED-4080-B764-9A1F13AB0D82}" destId="{A3E594DC-CE9C-4608-91E3-AED30FD9B660}" srcOrd="0" destOrd="0" presId="urn:microsoft.com/office/officeart/2005/8/layout/equation1"/>
    <dgm:cxn modelId="{0E8689AF-C404-4E08-8B57-BB04A8E31027}" type="presOf" srcId="{5AA95659-0631-47D4-B7AB-0B9661392993}" destId="{84F7290D-6738-440B-9AAB-C2F1FD62BEF2}" srcOrd="0" destOrd="0" presId="urn:microsoft.com/office/officeart/2005/8/layout/equation1"/>
    <dgm:cxn modelId="{3E2D18CD-5299-4C0E-B1F8-78F851F71B26}" srcId="{E3FF01D5-545D-4634-B7A0-B94CE681BF60}" destId="{A6C96F4C-615B-412E-9FE0-4AF703B7BEBB}" srcOrd="0" destOrd="0" parTransId="{A388562E-8AEC-42F6-8D3D-D5D37E5BD9EA}" sibTransId="{33811A0C-6C7F-4CD7-92DE-2FC3B5FE8B3C}"/>
    <dgm:cxn modelId="{0060E1DA-8BDC-4AA4-9973-26EB16DB90EA}" srcId="{E3FF01D5-545D-4634-B7A0-B94CE681BF60}" destId="{B70198E3-2B95-4A9D-B96E-C2E64C0FA9C1}" srcOrd="1" destOrd="0" parTransId="{154B4FC4-1391-4168-9014-D096C3E8AE8E}" sibTransId="{A21A0A66-07ED-4080-B764-9A1F13AB0D82}"/>
    <dgm:cxn modelId="{3AFCE5DA-1502-43E4-949E-437D56DD11B4}" type="presOf" srcId="{C2AF6831-1E00-4F2B-B194-75F9C5F0ED10}" destId="{AB436985-06C0-4269-9591-DB3122ACEE49}" srcOrd="0" destOrd="0" presId="urn:microsoft.com/office/officeart/2005/8/layout/equation1"/>
    <dgm:cxn modelId="{29E641FC-54A1-4ED7-9EB0-C6043B1EDD8C}" type="presOf" srcId="{E3FF01D5-545D-4634-B7A0-B94CE681BF60}" destId="{47A68C03-D9FE-46C8-9FA7-598AE99535FF}" srcOrd="0" destOrd="0" presId="urn:microsoft.com/office/officeart/2005/8/layout/equation1"/>
    <dgm:cxn modelId="{552D1AF7-13E9-49AC-9B59-5B050CE2AA59}" type="presParOf" srcId="{47A68C03-D9FE-46C8-9FA7-598AE99535FF}" destId="{BCDFB6D8-7C59-4F53-A640-D0CAA10E47C5}" srcOrd="0" destOrd="0" presId="urn:microsoft.com/office/officeart/2005/8/layout/equation1"/>
    <dgm:cxn modelId="{344779FC-0A2C-462D-ABF7-015A1A5B3546}" type="presParOf" srcId="{47A68C03-D9FE-46C8-9FA7-598AE99535FF}" destId="{8D7CD8BB-3ACB-474D-8CE9-49EE30859877}" srcOrd="1" destOrd="0" presId="urn:microsoft.com/office/officeart/2005/8/layout/equation1"/>
    <dgm:cxn modelId="{BD405B33-18C5-431E-A970-C76DD529100B}" type="presParOf" srcId="{47A68C03-D9FE-46C8-9FA7-598AE99535FF}" destId="{9D9F9AC6-F1A9-47F1-AE05-1A976DD54422}" srcOrd="2" destOrd="0" presId="urn:microsoft.com/office/officeart/2005/8/layout/equation1"/>
    <dgm:cxn modelId="{E9A34B98-1B67-4BE5-98B3-1F383810E2E0}" type="presParOf" srcId="{47A68C03-D9FE-46C8-9FA7-598AE99535FF}" destId="{22B682A3-BB64-4B07-8E3B-3FE83069F507}" srcOrd="3" destOrd="0" presId="urn:microsoft.com/office/officeart/2005/8/layout/equation1"/>
    <dgm:cxn modelId="{A66A9F90-C4FA-47AB-8641-85F2F99C92A2}" type="presParOf" srcId="{47A68C03-D9FE-46C8-9FA7-598AE99535FF}" destId="{C64F6109-3C99-4F34-A0B3-CA479BBC47B7}" srcOrd="4" destOrd="0" presId="urn:microsoft.com/office/officeart/2005/8/layout/equation1"/>
    <dgm:cxn modelId="{E8295B51-928F-48E7-B1B2-5ECC5A4ABA82}" type="presParOf" srcId="{47A68C03-D9FE-46C8-9FA7-598AE99535FF}" destId="{F0351231-2FCC-46D5-AC92-DE49F4AC1484}" srcOrd="5" destOrd="0" presId="urn:microsoft.com/office/officeart/2005/8/layout/equation1"/>
    <dgm:cxn modelId="{BFFDEC4E-293D-4712-85E3-C0B577752DC5}" type="presParOf" srcId="{47A68C03-D9FE-46C8-9FA7-598AE99535FF}" destId="{A3E594DC-CE9C-4608-91E3-AED30FD9B660}" srcOrd="6" destOrd="0" presId="urn:microsoft.com/office/officeart/2005/8/layout/equation1"/>
    <dgm:cxn modelId="{3905D0E0-F59B-4EDC-B68F-D19029556864}" type="presParOf" srcId="{47A68C03-D9FE-46C8-9FA7-598AE99535FF}" destId="{692990AB-3AD9-4C86-A41F-54D0652B0627}" srcOrd="7" destOrd="0" presId="urn:microsoft.com/office/officeart/2005/8/layout/equation1"/>
    <dgm:cxn modelId="{DD168380-0358-4EB9-9206-B15536FADCEB}" type="presParOf" srcId="{47A68C03-D9FE-46C8-9FA7-598AE99535FF}" destId="{10195840-5004-4CEF-9864-719786D804A6}" srcOrd="8" destOrd="0" presId="urn:microsoft.com/office/officeart/2005/8/layout/equation1"/>
    <dgm:cxn modelId="{B5056A90-4C69-4695-B9B4-0AC28BACB07B}" type="presParOf" srcId="{47A68C03-D9FE-46C8-9FA7-598AE99535FF}" destId="{D03034D5-8EB2-47AD-9B24-8FB2C17B54EC}" srcOrd="9" destOrd="0" presId="urn:microsoft.com/office/officeart/2005/8/layout/equation1"/>
    <dgm:cxn modelId="{C100CD38-336F-4CA1-8C08-1D885ECBD37A}" type="presParOf" srcId="{47A68C03-D9FE-46C8-9FA7-598AE99535FF}" destId="{AB436985-06C0-4269-9591-DB3122ACEE49}" srcOrd="10" destOrd="0" presId="urn:microsoft.com/office/officeart/2005/8/layout/equation1"/>
    <dgm:cxn modelId="{C165D2E5-3196-49FB-B97E-5E2880B262DB}" type="presParOf" srcId="{47A68C03-D9FE-46C8-9FA7-598AE99535FF}" destId="{33E96B3C-32F8-4C34-A2A1-4DD1DC3C4CC5}" srcOrd="11" destOrd="0" presId="urn:microsoft.com/office/officeart/2005/8/layout/equation1"/>
    <dgm:cxn modelId="{01B7B5A6-B0E7-41AC-98A0-C20378EB7DC1}" type="presParOf" srcId="{47A68C03-D9FE-46C8-9FA7-598AE99535FF}" destId="{84F7290D-6738-440B-9AAB-C2F1FD62BEF2}"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D6CEC82-9F67-4318-8B12-CE7CF8E77490}"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DD5799D1-953A-42C2-BC0C-3D208375324C}">
      <dgm:prSet phldrT="[Texto]" custT="1"/>
      <dgm:spPr/>
      <dgm:t>
        <a:bodyPr/>
        <a:lstStyle/>
        <a:p>
          <a:r>
            <a:rPr lang="es-EC" sz="2000" dirty="0">
              <a:solidFill>
                <a:schemeClr val="tx1"/>
              </a:solidFill>
            </a:rPr>
            <a:t>Ecuaciones estructurales</a:t>
          </a:r>
        </a:p>
      </dgm:t>
    </dgm:pt>
    <dgm:pt modelId="{61D153B3-979E-4904-9368-224E314BAA70}" type="parTrans" cxnId="{333BD802-F4C8-4F6A-A156-7AFA758A7C6D}">
      <dgm:prSet/>
      <dgm:spPr/>
      <dgm:t>
        <a:bodyPr/>
        <a:lstStyle/>
        <a:p>
          <a:endParaRPr lang="es-EC" sz="2000">
            <a:solidFill>
              <a:schemeClr val="tx1"/>
            </a:solidFill>
          </a:endParaRPr>
        </a:p>
      </dgm:t>
    </dgm:pt>
    <dgm:pt modelId="{37A95F90-CAAF-4276-BA9F-EC913E4E6E31}" type="sibTrans" cxnId="{333BD802-F4C8-4F6A-A156-7AFA758A7C6D}">
      <dgm:prSet/>
      <dgm:spPr/>
      <dgm:t>
        <a:bodyPr/>
        <a:lstStyle/>
        <a:p>
          <a:endParaRPr lang="es-EC" sz="2000">
            <a:solidFill>
              <a:schemeClr val="tx1"/>
            </a:solidFill>
          </a:endParaRPr>
        </a:p>
      </dgm:t>
    </dgm:pt>
    <dgm:pt modelId="{C63A17E1-A5E7-4C86-8FF6-E1FA957232F0}">
      <dgm:prSet phldrT="[Texto]" custT="1"/>
      <dgm:spPr/>
      <dgm:t>
        <a:bodyPr/>
        <a:lstStyle/>
        <a:p>
          <a:r>
            <a:rPr lang="es-EC" sz="2000" dirty="0">
              <a:solidFill>
                <a:schemeClr val="tx1"/>
              </a:solidFill>
            </a:rPr>
            <a:t>Supuestos</a:t>
          </a:r>
        </a:p>
      </dgm:t>
    </dgm:pt>
    <dgm:pt modelId="{FC63A783-2C64-4EBE-8909-12D11997DD4E}" type="parTrans" cxnId="{F0709FA5-1884-40BC-AABE-B3DEA1943B5C}">
      <dgm:prSet custT="1"/>
      <dgm:spPr/>
      <dgm:t>
        <a:bodyPr/>
        <a:lstStyle/>
        <a:p>
          <a:endParaRPr lang="es-EC" sz="2000">
            <a:solidFill>
              <a:schemeClr val="tx1"/>
            </a:solidFill>
          </a:endParaRPr>
        </a:p>
      </dgm:t>
    </dgm:pt>
    <dgm:pt modelId="{9FC5845B-8B01-48C2-8554-3673F64759D7}" type="sibTrans" cxnId="{F0709FA5-1884-40BC-AABE-B3DEA1943B5C}">
      <dgm:prSet/>
      <dgm:spPr/>
      <dgm:t>
        <a:bodyPr/>
        <a:lstStyle/>
        <a:p>
          <a:endParaRPr lang="es-EC" sz="2000">
            <a:solidFill>
              <a:schemeClr val="tx1"/>
            </a:solidFill>
          </a:endParaRPr>
        </a:p>
      </dgm:t>
    </dgm:pt>
    <dgm:pt modelId="{C5F480F3-08E6-40AE-AE9E-2A0265B26B63}">
      <dgm:prSet phldrT="[Texto]" custT="1"/>
      <dgm:spPr/>
      <dgm:t>
        <a:bodyPr/>
        <a:lstStyle/>
        <a:p>
          <a:r>
            <a:rPr lang="es-EC" sz="2000" dirty="0">
              <a:solidFill>
                <a:schemeClr val="tx1"/>
              </a:solidFill>
            </a:rPr>
            <a:t>Las muestras o censos sean grandes para un mejor análisis </a:t>
          </a:r>
        </a:p>
      </dgm:t>
    </dgm:pt>
    <dgm:pt modelId="{92563D72-8B2A-4EC0-9855-8FFD4A1A8722}" type="parTrans" cxnId="{802E993B-C33B-4BCD-9298-D48C16A30C53}">
      <dgm:prSet custT="1"/>
      <dgm:spPr/>
      <dgm:t>
        <a:bodyPr/>
        <a:lstStyle/>
        <a:p>
          <a:endParaRPr lang="es-EC" sz="2000">
            <a:solidFill>
              <a:schemeClr val="tx1"/>
            </a:solidFill>
          </a:endParaRPr>
        </a:p>
      </dgm:t>
    </dgm:pt>
    <dgm:pt modelId="{4D265AA5-E4B9-4A4D-B747-6D1DE8BBD7D6}" type="sibTrans" cxnId="{802E993B-C33B-4BCD-9298-D48C16A30C53}">
      <dgm:prSet/>
      <dgm:spPr/>
      <dgm:t>
        <a:bodyPr/>
        <a:lstStyle/>
        <a:p>
          <a:endParaRPr lang="es-EC" sz="2000">
            <a:solidFill>
              <a:schemeClr val="tx1"/>
            </a:solidFill>
          </a:endParaRPr>
        </a:p>
      </dgm:t>
    </dgm:pt>
    <dgm:pt modelId="{2FC1CAB8-52C4-4551-AEE6-AAA222C524B4}">
      <dgm:prSet phldrT="[Texto]" custT="1"/>
      <dgm:spPr/>
      <dgm:t>
        <a:bodyPr/>
        <a:lstStyle/>
        <a:p>
          <a:r>
            <a:rPr lang="es-EC" sz="2000" dirty="0">
              <a:solidFill>
                <a:schemeClr val="tx1"/>
              </a:solidFill>
            </a:rPr>
            <a:t>Multivariantes</a:t>
          </a:r>
        </a:p>
      </dgm:t>
    </dgm:pt>
    <dgm:pt modelId="{67D5F06F-1CAF-4F4E-B72D-2ADFB97647E5}" type="parTrans" cxnId="{C3C49999-8B9D-491F-9BF7-CE30961067D7}">
      <dgm:prSet custT="1"/>
      <dgm:spPr/>
      <dgm:t>
        <a:bodyPr/>
        <a:lstStyle/>
        <a:p>
          <a:endParaRPr lang="es-EC" sz="2000">
            <a:solidFill>
              <a:schemeClr val="tx1"/>
            </a:solidFill>
          </a:endParaRPr>
        </a:p>
      </dgm:t>
    </dgm:pt>
    <dgm:pt modelId="{EBCF3E9E-59F4-4946-8932-5C33EEB5F152}" type="sibTrans" cxnId="{C3C49999-8B9D-491F-9BF7-CE30961067D7}">
      <dgm:prSet/>
      <dgm:spPr/>
      <dgm:t>
        <a:bodyPr/>
        <a:lstStyle/>
        <a:p>
          <a:endParaRPr lang="es-EC" sz="2000">
            <a:solidFill>
              <a:schemeClr val="tx1"/>
            </a:solidFill>
          </a:endParaRPr>
        </a:p>
      </dgm:t>
    </dgm:pt>
    <dgm:pt modelId="{7E1EE717-D5D0-4B56-B0D9-32ACB0E00BBA}">
      <dgm:prSet custT="1"/>
      <dgm:spPr/>
      <dgm:t>
        <a:bodyPr/>
        <a:lstStyle/>
        <a:p>
          <a:r>
            <a:rPr lang="es-EC" sz="2000" dirty="0">
              <a:solidFill>
                <a:schemeClr val="tx1"/>
              </a:solidFill>
            </a:rPr>
            <a:t>Datos sean multinormales</a:t>
          </a:r>
        </a:p>
      </dgm:t>
    </dgm:pt>
    <dgm:pt modelId="{840C175B-5E36-4175-ABD1-B8CC8C449045}" type="parTrans" cxnId="{2144C408-703C-4C71-882F-A098FB9622C1}">
      <dgm:prSet custT="1"/>
      <dgm:spPr/>
      <dgm:t>
        <a:bodyPr/>
        <a:lstStyle/>
        <a:p>
          <a:endParaRPr lang="es-EC" sz="2000">
            <a:solidFill>
              <a:schemeClr val="tx1"/>
            </a:solidFill>
          </a:endParaRPr>
        </a:p>
      </dgm:t>
    </dgm:pt>
    <dgm:pt modelId="{4F796FF1-6668-481D-9EC9-1D74AAE040C8}" type="sibTrans" cxnId="{2144C408-703C-4C71-882F-A098FB9622C1}">
      <dgm:prSet/>
      <dgm:spPr/>
      <dgm:t>
        <a:bodyPr/>
        <a:lstStyle/>
        <a:p>
          <a:endParaRPr lang="es-EC" sz="2000">
            <a:solidFill>
              <a:schemeClr val="tx1"/>
            </a:solidFill>
          </a:endParaRPr>
        </a:p>
      </dgm:t>
    </dgm:pt>
    <dgm:pt modelId="{5DD094DE-D69D-4EC5-A608-0BA9B23BCA99}" type="pres">
      <dgm:prSet presAssocID="{0D6CEC82-9F67-4318-8B12-CE7CF8E77490}" presName="diagram" presStyleCnt="0">
        <dgm:presLayoutVars>
          <dgm:chPref val="1"/>
          <dgm:dir/>
          <dgm:animOne val="branch"/>
          <dgm:animLvl val="lvl"/>
          <dgm:resizeHandles val="exact"/>
        </dgm:presLayoutVars>
      </dgm:prSet>
      <dgm:spPr/>
    </dgm:pt>
    <dgm:pt modelId="{5DB16285-6820-4BC3-8404-7EF18938BEBE}" type="pres">
      <dgm:prSet presAssocID="{DD5799D1-953A-42C2-BC0C-3D208375324C}" presName="root1" presStyleCnt="0"/>
      <dgm:spPr/>
    </dgm:pt>
    <dgm:pt modelId="{1CD97EB1-C403-4EAD-B672-AF7391A23071}" type="pres">
      <dgm:prSet presAssocID="{DD5799D1-953A-42C2-BC0C-3D208375324C}" presName="LevelOneTextNode" presStyleLbl="node0" presStyleIdx="0" presStyleCnt="1">
        <dgm:presLayoutVars>
          <dgm:chPref val="3"/>
        </dgm:presLayoutVars>
      </dgm:prSet>
      <dgm:spPr/>
    </dgm:pt>
    <dgm:pt modelId="{85BA9FEA-0C6B-4618-9FA2-B82D22539D25}" type="pres">
      <dgm:prSet presAssocID="{DD5799D1-953A-42C2-BC0C-3D208375324C}" presName="level2hierChild" presStyleCnt="0"/>
      <dgm:spPr/>
    </dgm:pt>
    <dgm:pt modelId="{70F9F460-C023-4554-ACEF-4000E03B9B1E}" type="pres">
      <dgm:prSet presAssocID="{FC63A783-2C64-4EBE-8909-12D11997DD4E}" presName="conn2-1" presStyleLbl="parChTrans1D2" presStyleIdx="0" presStyleCnt="1"/>
      <dgm:spPr/>
    </dgm:pt>
    <dgm:pt modelId="{86B60962-7B32-4CFA-8516-BAC1D9D8F7EC}" type="pres">
      <dgm:prSet presAssocID="{FC63A783-2C64-4EBE-8909-12D11997DD4E}" presName="connTx" presStyleLbl="parChTrans1D2" presStyleIdx="0" presStyleCnt="1"/>
      <dgm:spPr/>
    </dgm:pt>
    <dgm:pt modelId="{D184C8BD-C863-4A0B-BBD7-F64F98366062}" type="pres">
      <dgm:prSet presAssocID="{C63A17E1-A5E7-4C86-8FF6-E1FA957232F0}" presName="root2" presStyleCnt="0"/>
      <dgm:spPr/>
    </dgm:pt>
    <dgm:pt modelId="{46DCFB02-9EE8-4FF3-8936-9D1768C6850F}" type="pres">
      <dgm:prSet presAssocID="{C63A17E1-A5E7-4C86-8FF6-E1FA957232F0}" presName="LevelTwoTextNode" presStyleLbl="node2" presStyleIdx="0" presStyleCnt="1">
        <dgm:presLayoutVars>
          <dgm:chPref val="3"/>
        </dgm:presLayoutVars>
      </dgm:prSet>
      <dgm:spPr/>
    </dgm:pt>
    <dgm:pt modelId="{EBEE900F-91B1-4736-9787-EFC40DD4B1F9}" type="pres">
      <dgm:prSet presAssocID="{C63A17E1-A5E7-4C86-8FF6-E1FA957232F0}" presName="level3hierChild" presStyleCnt="0"/>
      <dgm:spPr/>
    </dgm:pt>
    <dgm:pt modelId="{F37CE2B9-7B08-42A0-9D62-D91EF2826804}" type="pres">
      <dgm:prSet presAssocID="{92563D72-8B2A-4EC0-9855-8FFD4A1A8722}" presName="conn2-1" presStyleLbl="parChTrans1D3" presStyleIdx="0" presStyleCnt="3"/>
      <dgm:spPr/>
    </dgm:pt>
    <dgm:pt modelId="{30271FC9-D447-4220-89A9-D8B4418A5732}" type="pres">
      <dgm:prSet presAssocID="{92563D72-8B2A-4EC0-9855-8FFD4A1A8722}" presName="connTx" presStyleLbl="parChTrans1D3" presStyleIdx="0" presStyleCnt="3"/>
      <dgm:spPr/>
    </dgm:pt>
    <dgm:pt modelId="{73F9F039-90D1-4373-9CE3-935750459D12}" type="pres">
      <dgm:prSet presAssocID="{C5F480F3-08E6-40AE-AE9E-2A0265B26B63}" presName="root2" presStyleCnt="0"/>
      <dgm:spPr/>
    </dgm:pt>
    <dgm:pt modelId="{B9F68C87-D310-444D-ACBA-5786EADB06E4}" type="pres">
      <dgm:prSet presAssocID="{C5F480F3-08E6-40AE-AE9E-2A0265B26B63}" presName="LevelTwoTextNode" presStyleLbl="node3" presStyleIdx="0" presStyleCnt="3" custScaleX="232170">
        <dgm:presLayoutVars>
          <dgm:chPref val="3"/>
        </dgm:presLayoutVars>
      </dgm:prSet>
      <dgm:spPr/>
    </dgm:pt>
    <dgm:pt modelId="{FF8C003C-BBC7-4DBD-AD77-A1F6AF2655AB}" type="pres">
      <dgm:prSet presAssocID="{C5F480F3-08E6-40AE-AE9E-2A0265B26B63}" presName="level3hierChild" presStyleCnt="0"/>
      <dgm:spPr/>
    </dgm:pt>
    <dgm:pt modelId="{00D1FDF5-84BF-4383-A552-703E37F41A72}" type="pres">
      <dgm:prSet presAssocID="{67D5F06F-1CAF-4F4E-B72D-2ADFB97647E5}" presName="conn2-1" presStyleLbl="parChTrans1D3" presStyleIdx="1" presStyleCnt="3"/>
      <dgm:spPr/>
    </dgm:pt>
    <dgm:pt modelId="{74433393-F555-4B6B-9929-0B7D9096EA8D}" type="pres">
      <dgm:prSet presAssocID="{67D5F06F-1CAF-4F4E-B72D-2ADFB97647E5}" presName="connTx" presStyleLbl="parChTrans1D3" presStyleIdx="1" presStyleCnt="3"/>
      <dgm:spPr/>
    </dgm:pt>
    <dgm:pt modelId="{B70CF1A7-176D-46E0-9B39-9C5BC1C16B64}" type="pres">
      <dgm:prSet presAssocID="{2FC1CAB8-52C4-4551-AEE6-AAA222C524B4}" presName="root2" presStyleCnt="0"/>
      <dgm:spPr/>
    </dgm:pt>
    <dgm:pt modelId="{74C64955-C99C-4315-9095-E0A68BFEB616}" type="pres">
      <dgm:prSet presAssocID="{2FC1CAB8-52C4-4551-AEE6-AAA222C524B4}" presName="LevelTwoTextNode" presStyleLbl="node3" presStyleIdx="1" presStyleCnt="3" custScaleX="232170">
        <dgm:presLayoutVars>
          <dgm:chPref val="3"/>
        </dgm:presLayoutVars>
      </dgm:prSet>
      <dgm:spPr/>
    </dgm:pt>
    <dgm:pt modelId="{F77860EB-816D-4D9F-98AC-BA1951671709}" type="pres">
      <dgm:prSet presAssocID="{2FC1CAB8-52C4-4551-AEE6-AAA222C524B4}" presName="level3hierChild" presStyleCnt="0"/>
      <dgm:spPr/>
    </dgm:pt>
    <dgm:pt modelId="{70C96091-67A3-45F4-A450-A89FE1F8152C}" type="pres">
      <dgm:prSet presAssocID="{840C175B-5E36-4175-ABD1-B8CC8C449045}" presName="conn2-1" presStyleLbl="parChTrans1D3" presStyleIdx="2" presStyleCnt="3"/>
      <dgm:spPr/>
    </dgm:pt>
    <dgm:pt modelId="{E3049D4D-5BB2-42EF-8A4D-CBE96CBAFA9D}" type="pres">
      <dgm:prSet presAssocID="{840C175B-5E36-4175-ABD1-B8CC8C449045}" presName="connTx" presStyleLbl="parChTrans1D3" presStyleIdx="2" presStyleCnt="3"/>
      <dgm:spPr/>
    </dgm:pt>
    <dgm:pt modelId="{8F82E1D8-85F3-48A7-B43F-33994DB8B8AA}" type="pres">
      <dgm:prSet presAssocID="{7E1EE717-D5D0-4B56-B0D9-32ACB0E00BBA}" presName="root2" presStyleCnt="0"/>
      <dgm:spPr/>
    </dgm:pt>
    <dgm:pt modelId="{C7639800-9B22-4D27-AAC6-1D92E06B379B}" type="pres">
      <dgm:prSet presAssocID="{7E1EE717-D5D0-4B56-B0D9-32ACB0E00BBA}" presName="LevelTwoTextNode" presStyleLbl="node3" presStyleIdx="2" presStyleCnt="3" custScaleX="232170">
        <dgm:presLayoutVars>
          <dgm:chPref val="3"/>
        </dgm:presLayoutVars>
      </dgm:prSet>
      <dgm:spPr/>
    </dgm:pt>
    <dgm:pt modelId="{DF18D517-F30C-4BA4-B992-3CE63FC093B9}" type="pres">
      <dgm:prSet presAssocID="{7E1EE717-D5D0-4B56-B0D9-32ACB0E00BBA}" presName="level3hierChild" presStyleCnt="0"/>
      <dgm:spPr/>
    </dgm:pt>
  </dgm:ptLst>
  <dgm:cxnLst>
    <dgm:cxn modelId="{333BD802-F4C8-4F6A-A156-7AFA758A7C6D}" srcId="{0D6CEC82-9F67-4318-8B12-CE7CF8E77490}" destId="{DD5799D1-953A-42C2-BC0C-3D208375324C}" srcOrd="0" destOrd="0" parTransId="{61D153B3-979E-4904-9368-224E314BAA70}" sibTransId="{37A95F90-CAAF-4276-BA9F-EC913E4E6E31}"/>
    <dgm:cxn modelId="{2144C408-703C-4C71-882F-A098FB9622C1}" srcId="{C63A17E1-A5E7-4C86-8FF6-E1FA957232F0}" destId="{7E1EE717-D5D0-4B56-B0D9-32ACB0E00BBA}" srcOrd="2" destOrd="0" parTransId="{840C175B-5E36-4175-ABD1-B8CC8C449045}" sibTransId="{4F796FF1-6668-481D-9EC9-1D74AAE040C8}"/>
    <dgm:cxn modelId="{C058B920-BAB9-421C-9323-C844BF256B16}" type="presOf" srcId="{DD5799D1-953A-42C2-BC0C-3D208375324C}" destId="{1CD97EB1-C403-4EAD-B672-AF7391A23071}" srcOrd="0" destOrd="0" presId="urn:microsoft.com/office/officeart/2005/8/layout/hierarchy2"/>
    <dgm:cxn modelId="{9974AB29-CB82-487B-ADD0-D70BC0FB17D3}" type="presOf" srcId="{67D5F06F-1CAF-4F4E-B72D-2ADFB97647E5}" destId="{74433393-F555-4B6B-9929-0B7D9096EA8D}" srcOrd="1" destOrd="0" presId="urn:microsoft.com/office/officeart/2005/8/layout/hierarchy2"/>
    <dgm:cxn modelId="{A9438F2C-17F4-4BE9-BB72-A715ED7757E2}" type="presOf" srcId="{C63A17E1-A5E7-4C86-8FF6-E1FA957232F0}" destId="{46DCFB02-9EE8-4FF3-8936-9D1768C6850F}" srcOrd="0" destOrd="0" presId="urn:microsoft.com/office/officeart/2005/8/layout/hierarchy2"/>
    <dgm:cxn modelId="{7865A82E-BE1B-4D55-829B-1A13159DFDBC}" type="presOf" srcId="{C5F480F3-08E6-40AE-AE9E-2A0265B26B63}" destId="{B9F68C87-D310-444D-ACBA-5786EADB06E4}" srcOrd="0" destOrd="0" presId="urn:microsoft.com/office/officeart/2005/8/layout/hierarchy2"/>
    <dgm:cxn modelId="{802E993B-C33B-4BCD-9298-D48C16A30C53}" srcId="{C63A17E1-A5E7-4C86-8FF6-E1FA957232F0}" destId="{C5F480F3-08E6-40AE-AE9E-2A0265B26B63}" srcOrd="0" destOrd="0" parTransId="{92563D72-8B2A-4EC0-9855-8FFD4A1A8722}" sibTransId="{4D265AA5-E4B9-4A4D-B747-6D1DE8BBD7D6}"/>
    <dgm:cxn modelId="{983B1542-0078-4191-97F7-8E591D8FB400}" type="presOf" srcId="{0D6CEC82-9F67-4318-8B12-CE7CF8E77490}" destId="{5DD094DE-D69D-4EC5-A608-0BA9B23BCA99}" srcOrd="0" destOrd="0" presId="urn:microsoft.com/office/officeart/2005/8/layout/hierarchy2"/>
    <dgm:cxn modelId="{50CC8E42-CF58-4831-AFA0-9D6D1B629115}" type="presOf" srcId="{840C175B-5E36-4175-ABD1-B8CC8C449045}" destId="{70C96091-67A3-45F4-A450-A89FE1F8152C}" srcOrd="0" destOrd="0" presId="urn:microsoft.com/office/officeart/2005/8/layout/hierarchy2"/>
    <dgm:cxn modelId="{0DC0E172-904E-4BD5-BCDF-BCC1C0F02E4F}" type="presOf" srcId="{2FC1CAB8-52C4-4551-AEE6-AAA222C524B4}" destId="{74C64955-C99C-4315-9095-E0A68BFEB616}" srcOrd="0" destOrd="0" presId="urn:microsoft.com/office/officeart/2005/8/layout/hierarchy2"/>
    <dgm:cxn modelId="{90F8DC81-9D9F-4DCB-934B-5F0BA8E173A7}" type="presOf" srcId="{FC63A783-2C64-4EBE-8909-12D11997DD4E}" destId="{70F9F460-C023-4554-ACEF-4000E03B9B1E}" srcOrd="0" destOrd="0" presId="urn:microsoft.com/office/officeart/2005/8/layout/hierarchy2"/>
    <dgm:cxn modelId="{C3C49999-8B9D-491F-9BF7-CE30961067D7}" srcId="{C63A17E1-A5E7-4C86-8FF6-E1FA957232F0}" destId="{2FC1CAB8-52C4-4551-AEE6-AAA222C524B4}" srcOrd="1" destOrd="0" parTransId="{67D5F06F-1CAF-4F4E-B72D-2ADFB97647E5}" sibTransId="{EBCF3E9E-59F4-4946-8932-5C33EEB5F152}"/>
    <dgm:cxn modelId="{7DAF56A1-8724-491B-951D-7658D67D2834}" type="presOf" srcId="{67D5F06F-1CAF-4F4E-B72D-2ADFB97647E5}" destId="{00D1FDF5-84BF-4383-A552-703E37F41A72}" srcOrd="0" destOrd="0" presId="urn:microsoft.com/office/officeart/2005/8/layout/hierarchy2"/>
    <dgm:cxn modelId="{F0709FA5-1884-40BC-AABE-B3DEA1943B5C}" srcId="{DD5799D1-953A-42C2-BC0C-3D208375324C}" destId="{C63A17E1-A5E7-4C86-8FF6-E1FA957232F0}" srcOrd="0" destOrd="0" parTransId="{FC63A783-2C64-4EBE-8909-12D11997DD4E}" sibTransId="{9FC5845B-8B01-48C2-8554-3673F64759D7}"/>
    <dgm:cxn modelId="{403AA0BE-762B-45DA-A19A-5EB63A4CC501}" type="presOf" srcId="{FC63A783-2C64-4EBE-8909-12D11997DD4E}" destId="{86B60962-7B32-4CFA-8516-BAC1D9D8F7EC}" srcOrd="1" destOrd="0" presId="urn:microsoft.com/office/officeart/2005/8/layout/hierarchy2"/>
    <dgm:cxn modelId="{9E0338C3-126A-4D38-8C0A-B05764C3137D}" type="presOf" srcId="{92563D72-8B2A-4EC0-9855-8FFD4A1A8722}" destId="{F37CE2B9-7B08-42A0-9D62-D91EF2826804}" srcOrd="0" destOrd="0" presId="urn:microsoft.com/office/officeart/2005/8/layout/hierarchy2"/>
    <dgm:cxn modelId="{F53549D3-FB49-4784-9C47-C3FCC8AA08CA}" type="presOf" srcId="{92563D72-8B2A-4EC0-9855-8FFD4A1A8722}" destId="{30271FC9-D447-4220-89A9-D8B4418A5732}" srcOrd="1" destOrd="0" presId="urn:microsoft.com/office/officeart/2005/8/layout/hierarchy2"/>
    <dgm:cxn modelId="{4C2806E6-5CAD-41DF-99C2-43B3FEE06B59}" type="presOf" srcId="{7E1EE717-D5D0-4B56-B0D9-32ACB0E00BBA}" destId="{C7639800-9B22-4D27-AAC6-1D92E06B379B}" srcOrd="0" destOrd="0" presId="urn:microsoft.com/office/officeart/2005/8/layout/hierarchy2"/>
    <dgm:cxn modelId="{5C6025FB-45D7-40E3-85C2-BDC310C81EB0}" type="presOf" srcId="{840C175B-5E36-4175-ABD1-B8CC8C449045}" destId="{E3049D4D-5BB2-42EF-8A4D-CBE96CBAFA9D}" srcOrd="1" destOrd="0" presId="urn:microsoft.com/office/officeart/2005/8/layout/hierarchy2"/>
    <dgm:cxn modelId="{76D32513-D2EC-4149-9E0A-1EB12944B837}" type="presParOf" srcId="{5DD094DE-D69D-4EC5-A608-0BA9B23BCA99}" destId="{5DB16285-6820-4BC3-8404-7EF18938BEBE}" srcOrd="0" destOrd="0" presId="urn:microsoft.com/office/officeart/2005/8/layout/hierarchy2"/>
    <dgm:cxn modelId="{76CAB885-4D3E-4555-8910-5253EE14C279}" type="presParOf" srcId="{5DB16285-6820-4BC3-8404-7EF18938BEBE}" destId="{1CD97EB1-C403-4EAD-B672-AF7391A23071}" srcOrd="0" destOrd="0" presId="urn:microsoft.com/office/officeart/2005/8/layout/hierarchy2"/>
    <dgm:cxn modelId="{087A4775-CFB2-4B15-99B0-9FB34A21235D}" type="presParOf" srcId="{5DB16285-6820-4BC3-8404-7EF18938BEBE}" destId="{85BA9FEA-0C6B-4618-9FA2-B82D22539D25}" srcOrd="1" destOrd="0" presId="urn:microsoft.com/office/officeart/2005/8/layout/hierarchy2"/>
    <dgm:cxn modelId="{DFC7C830-4242-4260-BCE5-AFC6AF409A53}" type="presParOf" srcId="{85BA9FEA-0C6B-4618-9FA2-B82D22539D25}" destId="{70F9F460-C023-4554-ACEF-4000E03B9B1E}" srcOrd="0" destOrd="0" presId="urn:microsoft.com/office/officeart/2005/8/layout/hierarchy2"/>
    <dgm:cxn modelId="{E918BD79-57B4-4AAF-AA0B-0861640BF711}" type="presParOf" srcId="{70F9F460-C023-4554-ACEF-4000E03B9B1E}" destId="{86B60962-7B32-4CFA-8516-BAC1D9D8F7EC}" srcOrd="0" destOrd="0" presId="urn:microsoft.com/office/officeart/2005/8/layout/hierarchy2"/>
    <dgm:cxn modelId="{7F538A38-DBFA-4A16-918E-7B5B936B0136}" type="presParOf" srcId="{85BA9FEA-0C6B-4618-9FA2-B82D22539D25}" destId="{D184C8BD-C863-4A0B-BBD7-F64F98366062}" srcOrd="1" destOrd="0" presId="urn:microsoft.com/office/officeart/2005/8/layout/hierarchy2"/>
    <dgm:cxn modelId="{0ACF5306-1228-4EE8-931F-36309B480EDB}" type="presParOf" srcId="{D184C8BD-C863-4A0B-BBD7-F64F98366062}" destId="{46DCFB02-9EE8-4FF3-8936-9D1768C6850F}" srcOrd="0" destOrd="0" presId="urn:microsoft.com/office/officeart/2005/8/layout/hierarchy2"/>
    <dgm:cxn modelId="{B3128BA8-8D21-48F7-981B-B8D767264828}" type="presParOf" srcId="{D184C8BD-C863-4A0B-BBD7-F64F98366062}" destId="{EBEE900F-91B1-4736-9787-EFC40DD4B1F9}" srcOrd="1" destOrd="0" presId="urn:microsoft.com/office/officeart/2005/8/layout/hierarchy2"/>
    <dgm:cxn modelId="{A2F07A5B-3885-4F07-85BB-ECA2F63F57AB}" type="presParOf" srcId="{EBEE900F-91B1-4736-9787-EFC40DD4B1F9}" destId="{F37CE2B9-7B08-42A0-9D62-D91EF2826804}" srcOrd="0" destOrd="0" presId="urn:microsoft.com/office/officeart/2005/8/layout/hierarchy2"/>
    <dgm:cxn modelId="{1FEEC4B9-DB0C-436C-967F-B2F8967E0488}" type="presParOf" srcId="{F37CE2B9-7B08-42A0-9D62-D91EF2826804}" destId="{30271FC9-D447-4220-89A9-D8B4418A5732}" srcOrd="0" destOrd="0" presId="urn:microsoft.com/office/officeart/2005/8/layout/hierarchy2"/>
    <dgm:cxn modelId="{0BEB31B0-F3FA-4C1A-A8B0-BF26D6D0F694}" type="presParOf" srcId="{EBEE900F-91B1-4736-9787-EFC40DD4B1F9}" destId="{73F9F039-90D1-4373-9CE3-935750459D12}" srcOrd="1" destOrd="0" presId="urn:microsoft.com/office/officeart/2005/8/layout/hierarchy2"/>
    <dgm:cxn modelId="{C15CF1AB-C754-4E70-8838-AEB44ABFAC1A}" type="presParOf" srcId="{73F9F039-90D1-4373-9CE3-935750459D12}" destId="{B9F68C87-D310-444D-ACBA-5786EADB06E4}" srcOrd="0" destOrd="0" presId="urn:microsoft.com/office/officeart/2005/8/layout/hierarchy2"/>
    <dgm:cxn modelId="{115B7BCE-702F-4AF6-A517-6701833B60C3}" type="presParOf" srcId="{73F9F039-90D1-4373-9CE3-935750459D12}" destId="{FF8C003C-BBC7-4DBD-AD77-A1F6AF2655AB}" srcOrd="1" destOrd="0" presId="urn:microsoft.com/office/officeart/2005/8/layout/hierarchy2"/>
    <dgm:cxn modelId="{A836B9AE-B9FF-4F1A-8F7F-6BEED06B7B84}" type="presParOf" srcId="{EBEE900F-91B1-4736-9787-EFC40DD4B1F9}" destId="{00D1FDF5-84BF-4383-A552-703E37F41A72}" srcOrd="2" destOrd="0" presId="urn:microsoft.com/office/officeart/2005/8/layout/hierarchy2"/>
    <dgm:cxn modelId="{ED5C2E00-AB55-4C2D-B854-F76179A3463D}" type="presParOf" srcId="{00D1FDF5-84BF-4383-A552-703E37F41A72}" destId="{74433393-F555-4B6B-9929-0B7D9096EA8D}" srcOrd="0" destOrd="0" presId="urn:microsoft.com/office/officeart/2005/8/layout/hierarchy2"/>
    <dgm:cxn modelId="{EE642377-56A2-48FE-90BE-7D704AEEC805}" type="presParOf" srcId="{EBEE900F-91B1-4736-9787-EFC40DD4B1F9}" destId="{B70CF1A7-176D-46E0-9B39-9C5BC1C16B64}" srcOrd="3" destOrd="0" presId="urn:microsoft.com/office/officeart/2005/8/layout/hierarchy2"/>
    <dgm:cxn modelId="{13DEF15A-912D-418A-9922-35182CE05F38}" type="presParOf" srcId="{B70CF1A7-176D-46E0-9B39-9C5BC1C16B64}" destId="{74C64955-C99C-4315-9095-E0A68BFEB616}" srcOrd="0" destOrd="0" presId="urn:microsoft.com/office/officeart/2005/8/layout/hierarchy2"/>
    <dgm:cxn modelId="{227AF879-76EF-47E2-ADF0-66D15B4729E3}" type="presParOf" srcId="{B70CF1A7-176D-46E0-9B39-9C5BC1C16B64}" destId="{F77860EB-816D-4D9F-98AC-BA1951671709}" srcOrd="1" destOrd="0" presId="urn:microsoft.com/office/officeart/2005/8/layout/hierarchy2"/>
    <dgm:cxn modelId="{940F65D7-A957-4765-9623-BBED7CAD4E9D}" type="presParOf" srcId="{EBEE900F-91B1-4736-9787-EFC40DD4B1F9}" destId="{70C96091-67A3-45F4-A450-A89FE1F8152C}" srcOrd="4" destOrd="0" presId="urn:microsoft.com/office/officeart/2005/8/layout/hierarchy2"/>
    <dgm:cxn modelId="{C3C28D2D-05D8-42A9-B5E1-A52415A2278F}" type="presParOf" srcId="{70C96091-67A3-45F4-A450-A89FE1F8152C}" destId="{E3049D4D-5BB2-42EF-8A4D-CBE96CBAFA9D}" srcOrd="0" destOrd="0" presId="urn:microsoft.com/office/officeart/2005/8/layout/hierarchy2"/>
    <dgm:cxn modelId="{6E881B40-52FE-4FB3-B7F6-A6598EB7927F}" type="presParOf" srcId="{EBEE900F-91B1-4736-9787-EFC40DD4B1F9}" destId="{8F82E1D8-85F3-48A7-B43F-33994DB8B8AA}" srcOrd="5" destOrd="0" presId="urn:microsoft.com/office/officeart/2005/8/layout/hierarchy2"/>
    <dgm:cxn modelId="{95431C0B-2235-4E5D-A895-776CCB943AD4}" type="presParOf" srcId="{8F82E1D8-85F3-48A7-B43F-33994DB8B8AA}" destId="{C7639800-9B22-4D27-AAC6-1D92E06B379B}" srcOrd="0" destOrd="0" presId="urn:microsoft.com/office/officeart/2005/8/layout/hierarchy2"/>
    <dgm:cxn modelId="{2F4E723E-DBAB-4D4C-8830-499452CF338F}" type="presParOf" srcId="{8F82E1D8-85F3-48A7-B43F-33994DB8B8AA}" destId="{DF18D517-F30C-4BA4-B992-3CE63FC093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0EEDF-E40B-476E-A633-FEA7CDB4428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C"/>
        </a:p>
      </dgm:t>
    </dgm:pt>
    <dgm:pt modelId="{7DC88F3A-CAB8-461A-ABB0-F9D1AA59CB0E}">
      <dgm:prSet phldrT="[Texto]"/>
      <dgm:spPr/>
      <dgm:t>
        <a:bodyPr/>
        <a:lstStyle/>
        <a:p>
          <a:r>
            <a:rPr lang="es-EC" dirty="0"/>
            <a:t>Bajo rendimiento y calidad</a:t>
          </a:r>
        </a:p>
      </dgm:t>
    </dgm:pt>
    <dgm:pt modelId="{081FF4CD-BF03-4A86-8E23-76D54646B779}" type="parTrans" cxnId="{29B72C7B-9551-44FD-AD89-E371474AA140}">
      <dgm:prSet/>
      <dgm:spPr/>
      <dgm:t>
        <a:bodyPr/>
        <a:lstStyle/>
        <a:p>
          <a:endParaRPr lang="es-EC"/>
        </a:p>
      </dgm:t>
    </dgm:pt>
    <dgm:pt modelId="{E716D0DE-0015-4896-B419-738A8526255A}" type="sibTrans" cxnId="{29B72C7B-9551-44FD-AD89-E371474AA140}">
      <dgm:prSet/>
      <dgm:spPr/>
      <dgm:t>
        <a:bodyPr/>
        <a:lstStyle/>
        <a:p>
          <a:endParaRPr lang="es-EC"/>
        </a:p>
      </dgm:t>
    </dgm:pt>
    <dgm:pt modelId="{3377C32A-0E16-445D-B243-E8CD0B50C29D}">
      <dgm:prSet phldrT="[Texto]"/>
      <dgm:spPr/>
      <dgm:t>
        <a:bodyPr/>
        <a:lstStyle/>
        <a:p>
          <a:r>
            <a:rPr lang="es-EC" dirty="0"/>
            <a:t>Limitaciones con grupos de interés</a:t>
          </a:r>
        </a:p>
      </dgm:t>
    </dgm:pt>
    <dgm:pt modelId="{20A4F341-1B19-4D59-B407-7ED72EF75202}" type="parTrans" cxnId="{52BAEA2B-387A-44A3-877B-5AD25C604B5F}">
      <dgm:prSet/>
      <dgm:spPr/>
      <dgm:t>
        <a:bodyPr/>
        <a:lstStyle/>
        <a:p>
          <a:endParaRPr lang="es-EC"/>
        </a:p>
      </dgm:t>
    </dgm:pt>
    <dgm:pt modelId="{9830107A-DC62-4265-9859-905419EF8180}" type="sibTrans" cxnId="{52BAEA2B-387A-44A3-877B-5AD25C604B5F}">
      <dgm:prSet/>
      <dgm:spPr/>
      <dgm:t>
        <a:bodyPr/>
        <a:lstStyle/>
        <a:p>
          <a:endParaRPr lang="es-EC"/>
        </a:p>
      </dgm:t>
    </dgm:pt>
    <dgm:pt modelId="{2C232E43-F6F0-49E9-8B30-94A5DE4B95E5}">
      <dgm:prSet phldrT="[Texto]"/>
      <dgm:spPr/>
      <dgm:t>
        <a:bodyPr/>
        <a:lstStyle/>
        <a:p>
          <a:r>
            <a:rPr lang="es-EC" dirty="0"/>
            <a:t>Costos adicionales</a:t>
          </a:r>
        </a:p>
      </dgm:t>
    </dgm:pt>
    <dgm:pt modelId="{7D7BF768-F38F-41DE-9585-F8ECE84AA5D6}" type="parTrans" cxnId="{51F76450-DE97-4C1A-98AB-C9B720029E89}">
      <dgm:prSet/>
      <dgm:spPr/>
      <dgm:t>
        <a:bodyPr/>
        <a:lstStyle/>
        <a:p>
          <a:endParaRPr lang="es-EC"/>
        </a:p>
      </dgm:t>
    </dgm:pt>
    <dgm:pt modelId="{91839018-D055-491A-9B1B-A312CFFCC1ED}" type="sibTrans" cxnId="{51F76450-DE97-4C1A-98AB-C9B720029E89}">
      <dgm:prSet/>
      <dgm:spPr/>
      <dgm:t>
        <a:bodyPr/>
        <a:lstStyle/>
        <a:p>
          <a:endParaRPr lang="es-EC"/>
        </a:p>
      </dgm:t>
    </dgm:pt>
    <dgm:pt modelId="{258A5ACF-DA5F-4A57-933D-69872E3DE721}" type="pres">
      <dgm:prSet presAssocID="{ACC0EEDF-E40B-476E-A633-FEA7CDB4428A}" presName="Name0" presStyleCnt="0">
        <dgm:presLayoutVars>
          <dgm:chMax val="7"/>
          <dgm:chPref val="7"/>
          <dgm:dir/>
        </dgm:presLayoutVars>
      </dgm:prSet>
      <dgm:spPr/>
    </dgm:pt>
    <dgm:pt modelId="{69F2B06F-CCBA-4727-A888-02B902E5DAEB}" type="pres">
      <dgm:prSet presAssocID="{ACC0EEDF-E40B-476E-A633-FEA7CDB4428A}" presName="Name1" presStyleCnt="0"/>
      <dgm:spPr/>
    </dgm:pt>
    <dgm:pt modelId="{CA1A2996-A374-4BE7-BDA4-E6FD55C86B9A}" type="pres">
      <dgm:prSet presAssocID="{ACC0EEDF-E40B-476E-A633-FEA7CDB4428A}" presName="cycle" presStyleCnt="0"/>
      <dgm:spPr/>
    </dgm:pt>
    <dgm:pt modelId="{2BA48295-9974-46A2-980C-02C7AB9AA99D}" type="pres">
      <dgm:prSet presAssocID="{ACC0EEDF-E40B-476E-A633-FEA7CDB4428A}" presName="srcNode" presStyleLbl="node1" presStyleIdx="0" presStyleCnt="3"/>
      <dgm:spPr/>
    </dgm:pt>
    <dgm:pt modelId="{64580DB0-4199-4673-B283-D8799D93D2E6}" type="pres">
      <dgm:prSet presAssocID="{ACC0EEDF-E40B-476E-A633-FEA7CDB4428A}" presName="conn" presStyleLbl="parChTrans1D2" presStyleIdx="0" presStyleCnt="1"/>
      <dgm:spPr/>
    </dgm:pt>
    <dgm:pt modelId="{7ABDFF37-0690-4927-8A01-5CE8DC0EE8A1}" type="pres">
      <dgm:prSet presAssocID="{ACC0EEDF-E40B-476E-A633-FEA7CDB4428A}" presName="extraNode" presStyleLbl="node1" presStyleIdx="0" presStyleCnt="3"/>
      <dgm:spPr/>
    </dgm:pt>
    <dgm:pt modelId="{E271364D-C59B-4D3B-AEEA-4A5039564E70}" type="pres">
      <dgm:prSet presAssocID="{ACC0EEDF-E40B-476E-A633-FEA7CDB4428A}" presName="dstNode" presStyleLbl="node1" presStyleIdx="0" presStyleCnt="3"/>
      <dgm:spPr/>
    </dgm:pt>
    <dgm:pt modelId="{DF0AAC6E-F129-4828-9D35-6E2370907DF2}" type="pres">
      <dgm:prSet presAssocID="{7DC88F3A-CAB8-461A-ABB0-F9D1AA59CB0E}" presName="text_1" presStyleLbl="node1" presStyleIdx="0" presStyleCnt="3">
        <dgm:presLayoutVars>
          <dgm:bulletEnabled val="1"/>
        </dgm:presLayoutVars>
      </dgm:prSet>
      <dgm:spPr/>
    </dgm:pt>
    <dgm:pt modelId="{FC230C91-4E60-4C68-873C-A51EC656B9A9}" type="pres">
      <dgm:prSet presAssocID="{7DC88F3A-CAB8-461A-ABB0-F9D1AA59CB0E}" presName="accent_1" presStyleCnt="0"/>
      <dgm:spPr/>
    </dgm:pt>
    <dgm:pt modelId="{D3A0B3E8-187D-47FC-8F24-389F2D4D4DEC}" type="pres">
      <dgm:prSet presAssocID="{7DC88F3A-CAB8-461A-ABB0-F9D1AA59CB0E}" presName="accentRepeatNode" presStyleLbl="solidFgAcc1" presStyleIdx="0" presStyleCnt="3"/>
      <dgm:spPr/>
    </dgm:pt>
    <dgm:pt modelId="{1B43506C-7753-4A6A-B5B8-19A3869FC69A}" type="pres">
      <dgm:prSet presAssocID="{3377C32A-0E16-445D-B243-E8CD0B50C29D}" presName="text_2" presStyleLbl="node1" presStyleIdx="1" presStyleCnt="3">
        <dgm:presLayoutVars>
          <dgm:bulletEnabled val="1"/>
        </dgm:presLayoutVars>
      </dgm:prSet>
      <dgm:spPr/>
    </dgm:pt>
    <dgm:pt modelId="{EF4D053D-9521-4482-B31F-769B5D43DFE9}" type="pres">
      <dgm:prSet presAssocID="{3377C32A-0E16-445D-B243-E8CD0B50C29D}" presName="accent_2" presStyleCnt="0"/>
      <dgm:spPr/>
    </dgm:pt>
    <dgm:pt modelId="{7CEB5EAB-5F2A-4AB2-B8E6-9617973ECEE5}" type="pres">
      <dgm:prSet presAssocID="{3377C32A-0E16-445D-B243-E8CD0B50C29D}" presName="accentRepeatNode" presStyleLbl="solidFgAcc1" presStyleIdx="1" presStyleCnt="3"/>
      <dgm:spPr/>
    </dgm:pt>
    <dgm:pt modelId="{36F3413A-EC0D-4643-956F-17ABE26F58E7}" type="pres">
      <dgm:prSet presAssocID="{2C232E43-F6F0-49E9-8B30-94A5DE4B95E5}" presName="text_3" presStyleLbl="node1" presStyleIdx="2" presStyleCnt="3">
        <dgm:presLayoutVars>
          <dgm:bulletEnabled val="1"/>
        </dgm:presLayoutVars>
      </dgm:prSet>
      <dgm:spPr/>
    </dgm:pt>
    <dgm:pt modelId="{833AFE5E-3EE6-423A-9AF6-4556C9803E10}" type="pres">
      <dgm:prSet presAssocID="{2C232E43-F6F0-49E9-8B30-94A5DE4B95E5}" presName="accent_3" presStyleCnt="0"/>
      <dgm:spPr/>
    </dgm:pt>
    <dgm:pt modelId="{CEB97C1F-62BE-401F-B3EA-2FB665C6E345}" type="pres">
      <dgm:prSet presAssocID="{2C232E43-F6F0-49E9-8B30-94A5DE4B95E5}" presName="accentRepeatNode" presStyleLbl="solidFgAcc1" presStyleIdx="2" presStyleCnt="3"/>
      <dgm:spPr/>
    </dgm:pt>
  </dgm:ptLst>
  <dgm:cxnLst>
    <dgm:cxn modelId="{52BAEA2B-387A-44A3-877B-5AD25C604B5F}" srcId="{ACC0EEDF-E40B-476E-A633-FEA7CDB4428A}" destId="{3377C32A-0E16-445D-B243-E8CD0B50C29D}" srcOrd="1" destOrd="0" parTransId="{20A4F341-1B19-4D59-B407-7ED72EF75202}" sibTransId="{9830107A-DC62-4265-9859-905419EF8180}"/>
    <dgm:cxn modelId="{51F76450-DE97-4C1A-98AB-C9B720029E89}" srcId="{ACC0EEDF-E40B-476E-A633-FEA7CDB4428A}" destId="{2C232E43-F6F0-49E9-8B30-94A5DE4B95E5}" srcOrd="2" destOrd="0" parTransId="{7D7BF768-F38F-41DE-9585-F8ECE84AA5D6}" sibTransId="{91839018-D055-491A-9B1B-A312CFFCC1ED}"/>
    <dgm:cxn modelId="{29B72C7B-9551-44FD-AD89-E371474AA140}" srcId="{ACC0EEDF-E40B-476E-A633-FEA7CDB4428A}" destId="{7DC88F3A-CAB8-461A-ABB0-F9D1AA59CB0E}" srcOrd="0" destOrd="0" parTransId="{081FF4CD-BF03-4A86-8E23-76D54646B779}" sibTransId="{E716D0DE-0015-4896-B419-738A8526255A}"/>
    <dgm:cxn modelId="{7773437C-DD92-44B4-8B0C-D8B393C60590}" type="presOf" srcId="{2C232E43-F6F0-49E9-8B30-94A5DE4B95E5}" destId="{36F3413A-EC0D-4643-956F-17ABE26F58E7}" srcOrd="0" destOrd="0" presId="urn:microsoft.com/office/officeart/2008/layout/VerticalCurvedList"/>
    <dgm:cxn modelId="{B882AC87-D6E6-40EF-BB58-D3E0FED9E00E}" type="presOf" srcId="{7DC88F3A-CAB8-461A-ABB0-F9D1AA59CB0E}" destId="{DF0AAC6E-F129-4828-9D35-6E2370907DF2}" srcOrd="0" destOrd="0" presId="urn:microsoft.com/office/officeart/2008/layout/VerticalCurvedList"/>
    <dgm:cxn modelId="{6D5B2EAD-24B0-466D-B564-2CA23777EFEB}" type="presOf" srcId="{E716D0DE-0015-4896-B419-738A8526255A}" destId="{64580DB0-4199-4673-B283-D8799D93D2E6}" srcOrd="0" destOrd="0" presId="urn:microsoft.com/office/officeart/2008/layout/VerticalCurvedList"/>
    <dgm:cxn modelId="{520147B0-0EB2-465D-BD2E-EB5F26BC5125}" type="presOf" srcId="{3377C32A-0E16-445D-B243-E8CD0B50C29D}" destId="{1B43506C-7753-4A6A-B5B8-19A3869FC69A}" srcOrd="0" destOrd="0" presId="urn:microsoft.com/office/officeart/2008/layout/VerticalCurvedList"/>
    <dgm:cxn modelId="{4719BCC6-1155-4D83-987C-96A1EB01819C}" type="presOf" srcId="{ACC0EEDF-E40B-476E-A633-FEA7CDB4428A}" destId="{258A5ACF-DA5F-4A57-933D-69872E3DE721}" srcOrd="0" destOrd="0" presId="urn:microsoft.com/office/officeart/2008/layout/VerticalCurvedList"/>
    <dgm:cxn modelId="{EFECB634-DB44-4DF5-A7EA-9C8433D64595}" type="presParOf" srcId="{258A5ACF-DA5F-4A57-933D-69872E3DE721}" destId="{69F2B06F-CCBA-4727-A888-02B902E5DAEB}" srcOrd="0" destOrd="0" presId="urn:microsoft.com/office/officeart/2008/layout/VerticalCurvedList"/>
    <dgm:cxn modelId="{08F5D64E-0214-43DE-886A-42697C6E21B8}" type="presParOf" srcId="{69F2B06F-CCBA-4727-A888-02B902E5DAEB}" destId="{CA1A2996-A374-4BE7-BDA4-E6FD55C86B9A}" srcOrd="0" destOrd="0" presId="urn:microsoft.com/office/officeart/2008/layout/VerticalCurvedList"/>
    <dgm:cxn modelId="{06F6FC19-35F1-43C8-B751-A0DEA1DCBAB3}" type="presParOf" srcId="{CA1A2996-A374-4BE7-BDA4-E6FD55C86B9A}" destId="{2BA48295-9974-46A2-980C-02C7AB9AA99D}" srcOrd="0" destOrd="0" presId="urn:microsoft.com/office/officeart/2008/layout/VerticalCurvedList"/>
    <dgm:cxn modelId="{CD0E6692-100B-491A-949D-4700862516CA}" type="presParOf" srcId="{CA1A2996-A374-4BE7-BDA4-E6FD55C86B9A}" destId="{64580DB0-4199-4673-B283-D8799D93D2E6}" srcOrd="1" destOrd="0" presId="urn:microsoft.com/office/officeart/2008/layout/VerticalCurvedList"/>
    <dgm:cxn modelId="{723A0DEC-4E89-4275-B721-8C72A40105D1}" type="presParOf" srcId="{CA1A2996-A374-4BE7-BDA4-E6FD55C86B9A}" destId="{7ABDFF37-0690-4927-8A01-5CE8DC0EE8A1}" srcOrd="2" destOrd="0" presId="urn:microsoft.com/office/officeart/2008/layout/VerticalCurvedList"/>
    <dgm:cxn modelId="{0CD7B581-D5EE-42B2-A917-01F08BEA1270}" type="presParOf" srcId="{CA1A2996-A374-4BE7-BDA4-E6FD55C86B9A}" destId="{E271364D-C59B-4D3B-AEEA-4A5039564E70}" srcOrd="3" destOrd="0" presId="urn:microsoft.com/office/officeart/2008/layout/VerticalCurvedList"/>
    <dgm:cxn modelId="{F95B28FC-CEE6-4508-B5F8-186984016646}" type="presParOf" srcId="{69F2B06F-CCBA-4727-A888-02B902E5DAEB}" destId="{DF0AAC6E-F129-4828-9D35-6E2370907DF2}" srcOrd="1" destOrd="0" presId="urn:microsoft.com/office/officeart/2008/layout/VerticalCurvedList"/>
    <dgm:cxn modelId="{98F103A9-E86C-4203-850F-D8254ED1986C}" type="presParOf" srcId="{69F2B06F-CCBA-4727-A888-02B902E5DAEB}" destId="{FC230C91-4E60-4C68-873C-A51EC656B9A9}" srcOrd="2" destOrd="0" presId="urn:microsoft.com/office/officeart/2008/layout/VerticalCurvedList"/>
    <dgm:cxn modelId="{951ED246-B7E6-438F-AAA9-06A8E708D450}" type="presParOf" srcId="{FC230C91-4E60-4C68-873C-A51EC656B9A9}" destId="{D3A0B3E8-187D-47FC-8F24-389F2D4D4DEC}" srcOrd="0" destOrd="0" presId="urn:microsoft.com/office/officeart/2008/layout/VerticalCurvedList"/>
    <dgm:cxn modelId="{7C0481EF-F182-45E0-83E7-31123C40FB25}" type="presParOf" srcId="{69F2B06F-CCBA-4727-A888-02B902E5DAEB}" destId="{1B43506C-7753-4A6A-B5B8-19A3869FC69A}" srcOrd="3" destOrd="0" presId="urn:microsoft.com/office/officeart/2008/layout/VerticalCurvedList"/>
    <dgm:cxn modelId="{0EE001E0-2E7B-438D-8F40-CE2F3216326E}" type="presParOf" srcId="{69F2B06F-CCBA-4727-A888-02B902E5DAEB}" destId="{EF4D053D-9521-4482-B31F-769B5D43DFE9}" srcOrd="4" destOrd="0" presId="urn:microsoft.com/office/officeart/2008/layout/VerticalCurvedList"/>
    <dgm:cxn modelId="{41CFDF7F-2881-4E9D-B375-0E2C9D8A1F0F}" type="presParOf" srcId="{EF4D053D-9521-4482-B31F-769B5D43DFE9}" destId="{7CEB5EAB-5F2A-4AB2-B8E6-9617973ECEE5}" srcOrd="0" destOrd="0" presId="urn:microsoft.com/office/officeart/2008/layout/VerticalCurvedList"/>
    <dgm:cxn modelId="{46D2BF09-D13A-430B-B9AC-E58201DA2DCE}" type="presParOf" srcId="{69F2B06F-CCBA-4727-A888-02B902E5DAEB}" destId="{36F3413A-EC0D-4643-956F-17ABE26F58E7}" srcOrd="5" destOrd="0" presId="urn:microsoft.com/office/officeart/2008/layout/VerticalCurvedList"/>
    <dgm:cxn modelId="{B8739BB2-390D-41D9-AC1B-02C4E26508B9}" type="presParOf" srcId="{69F2B06F-CCBA-4727-A888-02B902E5DAEB}" destId="{833AFE5E-3EE6-423A-9AF6-4556C9803E10}" srcOrd="6" destOrd="0" presId="urn:microsoft.com/office/officeart/2008/layout/VerticalCurvedList"/>
    <dgm:cxn modelId="{ED042310-5792-4E74-A550-6DF12E3E2C2D}" type="presParOf" srcId="{833AFE5E-3EE6-423A-9AF6-4556C9803E10}" destId="{CEB97C1F-62BE-401F-B3EA-2FB665C6E345}"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1C6808F-E856-48DE-A887-4738153459EA}"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C"/>
        </a:p>
      </dgm:t>
    </dgm:pt>
    <dgm:pt modelId="{3DD1710E-9285-4629-B412-EEDD6DC2FA0A}">
      <dgm:prSet phldrT="[Texto]"/>
      <dgm:spPr/>
      <dgm:t>
        <a:bodyPr/>
        <a:lstStyle/>
        <a:p>
          <a:r>
            <a:rPr lang="es-EC" dirty="0"/>
            <a:t>Social</a:t>
          </a:r>
        </a:p>
      </dgm:t>
    </dgm:pt>
    <dgm:pt modelId="{98AA34D0-BB17-469A-88D6-766E5701402E}" type="parTrans" cxnId="{4E7FF4E1-56D9-4744-9AAA-4A17F92CE9CA}">
      <dgm:prSet/>
      <dgm:spPr/>
      <dgm:t>
        <a:bodyPr/>
        <a:lstStyle/>
        <a:p>
          <a:endParaRPr lang="es-EC"/>
        </a:p>
      </dgm:t>
    </dgm:pt>
    <dgm:pt modelId="{0EBC5077-51C4-415C-9DCC-830E0A306AA5}" type="sibTrans" cxnId="{4E7FF4E1-56D9-4744-9AAA-4A17F92CE9CA}">
      <dgm:prSet/>
      <dgm:spPr/>
      <dgm:t>
        <a:bodyPr/>
        <a:lstStyle/>
        <a:p>
          <a:endParaRPr lang="es-EC"/>
        </a:p>
      </dgm:t>
    </dgm:pt>
    <dgm:pt modelId="{60A5A281-C633-40DB-9982-0345B7E03C10}">
      <dgm:prSet phldrT="[Texto]"/>
      <dgm:spPr/>
      <dgm:t>
        <a:bodyPr/>
        <a:lstStyle/>
        <a:p>
          <a:r>
            <a:rPr lang="es-EC" dirty="0"/>
            <a:t>Económica</a:t>
          </a:r>
        </a:p>
      </dgm:t>
    </dgm:pt>
    <dgm:pt modelId="{B2504C27-5BE8-4852-80F1-21ABE865B298}" type="parTrans" cxnId="{A0A50FF4-AEBC-4BCD-9A59-6F98D040E6B1}">
      <dgm:prSet/>
      <dgm:spPr/>
      <dgm:t>
        <a:bodyPr/>
        <a:lstStyle/>
        <a:p>
          <a:endParaRPr lang="es-EC"/>
        </a:p>
      </dgm:t>
    </dgm:pt>
    <dgm:pt modelId="{1315A54A-6E97-49BF-93CD-AAA3246DE5CE}" type="sibTrans" cxnId="{A0A50FF4-AEBC-4BCD-9A59-6F98D040E6B1}">
      <dgm:prSet/>
      <dgm:spPr/>
      <dgm:t>
        <a:bodyPr/>
        <a:lstStyle/>
        <a:p>
          <a:endParaRPr lang="es-EC"/>
        </a:p>
      </dgm:t>
    </dgm:pt>
    <dgm:pt modelId="{54F35592-FB20-4E58-A092-8002350B2007}">
      <dgm:prSet phldrT="[Texto]"/>
      <dgm:spPr/>
      <dgm:t>
        <a:bodyPr/>
        <a:lstStyle/>
        <a:p>
          <a:r>
            <a:rPr lang="es-EC" dirty="0"/>
            <a:t>Ambiental</a:t>
          </a:r>
        </a:p>
      </dgm:t>
    </dgm:pt>
    <dgm:pt modelId="{298831D4-9CBE-48E9-88C5-AEE0DAF8938F}" type="parTrans" cxnId="{B6A4ACF8-F171-4C33-A135-7DAB35452FAD}">
      <dgm:prSet/>
      <dgm:spPr/>
      <dgm:t>
        <a:bodyPr/>
        <a:lstStyle/>
        <a:p>
          <a:endParaRPr lang="es-EC"/>
        </a:p>
      </dgm:t>
    </dgm:pt>
    <dgm:pt modelId="{63F2AE44-1186-48E1-AF17-655B57618133}" type="sibTrans" cxnId="{B6A4ACF8-F171-4C33-A135-7DAB35452FAD}">
      <dgm:prSet/>
      <dgm:spPr/>
      <dgm:t>
        <a:bodyPr/>
        <a:lstStyle/>
        <a:p>
          <a:endParaRPr lang="es-EC"/>
        </a:p>
      </dgm:t>
    </dgm:pt>
    <dgm:pt modelId="{457D0CD9-8F56-420F-B5B9-217817B437EA}" type="pres">
      <dgm:prSet presAssocID="{11C6808F-E856-48DE-A887-4738153459EA}" presName="Name0" presStyleCnt="0">
        <dgm:presLayoutVars>
          <dgm:chMax val="7"/>
          <dgm:chPref val="7"/>
          <dgm:dir/>
          <dgm:animLvl val="lvl"/>
        </dgm:presLayoutVars>
      </dgm:prSet>
      <dgm:spPr/>
    </dgm:pt>
    <dgm:pt modelId="{71F96767-3BC1-4E79-9305-12E735D74515}" type="pres">
      <dgm:prSet presAssocID="{3DD1710E-9285-4629-B412-EEDD6DC2FA0A}" presName="Accent1" presStyleCnt="0"/>
      <dgm:spPr/>
    </dgm:pt>
    <dgm:pt modelId="{87F45D24-1607-4F33-8DAF-7BC85CC60819}" type="pres">
      <dgm:prSet presAssocID="{3DD1710E-9285-4629-B412-EEDD6DC2FA0A}" presName="Accent" presStyleLbl="node1" presStyleIdx="0" presStyleCnt="3"/>
      <dgm:spPr/>
    </dgm:pt>
    <dgm:pt modelId="{D8BD2013-1754-4807-863A-733097C36DC8}" type="pres">
      <dgm:prSet presAssocID="{3DD1710E-9285-4629-B412-EEDD6DC2FA0A}" presName="Parent1" presStyleLbl="revTx" presStyleIdx="0" presStyleCnt="3">
        <dgm:presLayoutVars>
          <dgm:chMax val="1"/>
          <dgm:chPref val="1"/>
          <dgm:bulletEnabled val="1"/>
        </dgm:presLayoutVars>
      </dgm:prSet>
      <dgm:spPr/>
    </dgm:pt>
    <dgm:pt modelId="{9D4AA92D-7548-4E9F-BFAC-82F998873BC4}" type="pres">
      <dgm:prSet presAssocID="{60A5A281-C633-40DB-9982-0345B7E03C10}" presName="Accent2" presStyleCnt="0"/>
      <dgm:spPr/>
    </dgm:pt>
    <dgm:pt modelId="{E289FB16-4284-498F-A567-FD9FDDF47221}" type="pres">
      <dgm:prSet presAssocID="{60A5A281-C633-40DB-9982-0345B7E03C10}" presName="Accent" presStyleLbl="node1" presStyleIdx="1" presStyleCnt="3"/>
      <dgm:spPr/>
    </dgm:pt>
    <dgm:pt modelId="{70F4E7D4-6A18-4F09-B250-40D5F392613B}" type="pres">
      <dgm:prSet presAssocID="{60A5A281-C633-40DB-9982-0345B7E03C10}" presName="Parent2" presStyleLbl="revTx" presStyleIdx="1" presStyleCnt="3">
        <dgm:presLayoutVars>
          <dgm:chMax val="1"/>
          <dgm:chPref val="1"/>
          <dgm:bulletEnabled val="1"/>
        </dgm:presLayoutVars>
      </dgm:prSet>
      <dgm:spPr/>
    </dgm:pt>
    <dgm:pt modelId="{30E9CFD0-6893-4674-9D55-66A2C49B6A34}" type="pres">
      <dgm:prSet presAssocID="{54F35592-FB20-4E58-A092-8002350B2007}" presName="Accent3" presStyleCnt="0"/>
      <dgm:spPr/>
    </dgm:pt>
    <dgm:pt modelId="{09B34A5C-F377-4B05-85EE-1DD9E931942A}" type="pres">
      <dgm:prSet presAssocID="{54F35592-FB20-4E58-A092-8002350B2007}" presName="Accent" presStyleLbl="node1" presStyleIdx="2" presStyleCnt="3"/>
      <dgm:spPr/>
    </dgm:pt>
    <dgm:pt modelId="{0A9FBB6E-491E-4317-88B2-319D9655A283}" type="pres">
      <dgm:prSet presAssocID="{54F35592-FB20-4E58-A092-8002350B2007}" presName="Parent3" presStyleLbl="revTx" presStyleIdx="2" presStyleCnt="3">
        <dgm:presLayoutVars>
          <dgm:chMax val="1"/>
          <dgm:chPref val="1"/>
          <dgm:bulletEnabled val="1"/>
        </dgm:presLayoutVars>
      </dgm:prSet>
      <dgm:spPr/>
    </dgm:pt>
  </dgm:ptLst>
  <dgm:cxnLst>
    <dgm:cxn modelId="{27EED31F-05BC-44C5-851B-C1ACFB7B21F0}" type="presOf" srcId="{54F35592-FB20-4E58-A092-8002350B2007}" destId="{0A9FBB6E-491E-4317-88B2-319D9655A283}" srcOrd="0" destOrd="0" presId="urn:microsoft.com/office/officeart/2009/layout/CircleArrowProcess"/>
    <dgm:cxn modelId="{EB199A6B-5AC7-4010-BFBC-2F86213AE1BB}" type="presOf" srcId="{60A5A281-C633-40DB-9982-0345B7E03C10}" destId="{70F4E7D4-6A18-4F09-B250-40D5F392613B}" srcOrd="0" destOrd="0" presId="urn:microsoft.com/office/officeart/2009/layout/CircleArrowProcess"/>
    <dgm:cxn modelId="{8598736F-D285-4515-90E2-CCD4B9C557CF}" type="presOf" srcId="{3DD1710E-9285-4629-B412-EEDD6DC2FA0A}" destId="{D8BD2013-1754-4807-863A-733097C36DC8}" srcOrd="0" destOrd="0" presId="urn:microsoft.com/office/officeart/2009/layout/CircleArrowProcess"/>
    <dgm:cxn modelId="{A3189974-3182-490D-B6E7-668D9238257F}" type="presOf" srcId="{11C6808F-E856-48DE-A887-4738153459EA}" destId="{457D0CD9-8F56-420F-B5B9-217817B437EA}" srcOrd="0" destOrd="0" presId="urn:microsoft.com/office/officeart/2009/layout/CircleArrowProcess"/>
    <dgm:cxn modelId="{4E7FF4E1-56D9-4744-9AAA-4A17F92CE9CA}" srcId="{11C6808F-E856-48DE-A887-4738153459EA}" destId="{3DD1710E-9285-4629-B412-EEDD6DC2FA0A}" srcOrd="0" destOrd="0" parTransId="{98AA34D0-BB17-469A-88D6-766E5701402E}" sibTransId="{0EBC5077-51C4-415C-9DCC-830E0A306AA5}"/>
    <dgm:cxn modelId="{A0A50FF4-AEBC-4BCD-9A59-6F98D040E6B1}" srcId="{11C6808F-E856-48DE-A887-4738153459EA}" destId="{60A5A281-C633-40DB-9982-0345B7E03C10}" srcOrd="1" destOrd="0" parTransId="{B2504C27-5BE8-4852-80F1-21ABE865B298}" sibTransId="{1315A54A-6E97-49BF-93CD-AAA3246DE5CE}"/>
    <dgm:cxn modelId="{B6A4ACF8-F171-4C33-A135-7DAB35452FAD}" srcId="{11C6808F-E856-48DE-A887-4738153459EA}" destId="{54F35592-FB20-4E58-A092-8002350B2007}" srcOrd="2" destOrd="0" parTransId="{298831D4-9CBE-48E9-88C5-AEE0DAF8938F}" sibTransId="{63F2AE44-1186-48E1-AF17-655B57618133}"/>
    <dgm:cxn modelId="{47A536ED-FD03-4616-944F-F5ADEFAA200C}" type="presParOf" srcId="{457D0CD9-8F56-420F-B5B9-217817B437EA}" destId="{71F96767-3BC1-4E79-9305-12E735D74515}" srcOrd="0" destOrd="0" presId="urn:microsoft.com/office/officeart/2009/layout/CircleArrowProcess"/>
    <dgm:cxn modelId="{8BEC6966-91A5-491F-B516-874404C205E1}" type="presParOf" srcId="{71F96767-3BC1-4E79-9305-12E735D74515}" destId="{87F45D24-1607-4F33-8DAF-7BC85CC60819}" srcOrd="0" destOrd="0" presId="urn:microsoft.com/office/officeart/2009/layout/CircleArrowProcess"/>
    <dgm:cxn modelId="{B0F72034-6F60-4695-B58D-C263BDCC2417}" type="presParOf" srcId="{457D0CD9-8F56-420F-B5B9-217817B437EA}" destId="{D8BD2013-1754-4807-863A-733097C36DC8}" srcOrd="1" destOrd="0" presId="urn:microsoft.com/office/officeart/2009/layout/CircleArrowProcess"/>
    <dgm:cxn modelId="{C580C5CD-4071-4C8D-955A-44999DF87741}" type="presParOf" srcId="{457D0CD9-8F56-420F-B5B9-217817B437EA}" destId="{9D4AA92D-7548-4E9F-BFAC-82F998873BC4}" srcOrd="2" destOrd="0" presId="urn:microsoft.com/office/officeart/2009/layout/CircleArrowProcess"/>
    <dgm:cxn modelId="{90922B91-E65A-49EE-B196-E5F0495A3183}" type="presParOf" srcId="{9D4AA92D-7548-4E9F-BFAC-82F998873BC4}" destId="{E289FB16-4284-498F-A567-FD9FDDF47221}" srcOrd="0" destOrd="0" presId="urn:microsoft.com/office/officeart/2009/layout/CircleArrowProcess"/>
    <dgm:cxn modelId="{FF79CBC0-530F-4815-9ABA-C5C23F0678AA}" type="presParOf" srcId="{457D0CD9-8F56-420F-B5B9-217817B437EA}" destId="{70F4E7D4-6A18-4F09-B250-40D5F392613B}" srcOrd="3" destOrd="0" presId="urn:microsoft.com/office/officeart/2009/layout/CircleArrowProcess"/>
    <dgm:cxn modelId="{7CB02E9C-EAC8-4931-90AF-B81C8E41D6DE}" type="presParOf" srcId="{457D0CD9-8F56-420F-B5B9-217817B437EA}" destId="{30E9CFD0-6893-4674-9D55-66A2C49B6A34}" srcOrd="4" destOrd="0" presId="urn:microsoft.com/office/officeart/2009/layout/CircleArrowProcess"/>
    <dgm:cxn modelId="{A85736CC-C397-43B9-974E-29C153B582EA}" type="presParOf" srcId="{30E9CFD0-6893-4674-9D55-66A2C49B6A34}" destId="{09B34A5C-F377-4B05-85EE-1DD9E931942A}" srcOrd="0" destOrd="0" presId="urn:microsoft.com/office/officeart/2009/layout/CircleArrowProcess"/>
    <dgm:cxn modelId="{C7227715-CC4B-480D-9775-38C2E57FA8AC}" type="presParOf" srcId="{457D0CD9-8F56-420F-B5B9-217817B437EA}" destId="{0A9FBB6E-491E-4317-88B2-319D9655A28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04062D-A357-4995-96E8-612CFE48700F}"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FB38CD2A-F91E-4623-A26E-4F5AD007706B}">
      <dgm:prSet phldrT="[Texto]" custT="1"/>
      <dgm:spPr/>
      <dgm:t>
        <a:bodyPr/>
        <a:lstStyle/>
        <a:p>
          <a:r>
            <a:rPr lang="es-EC" sz="2400" b="1" dirty="0"/>
            <a:t>Dimensión Social</a:t>
          </a:r>
        </a:p>
      </dgm:t>
    </dgm:pt>
    <dgm:pt modelId="{B538CB56-25EB-4211-9A3E-8C846EF030A8}" type="parTrans" cxnId="{B17258BF-7283-4F2E-8493-76FFED54EEA5}">
      <dgm:prSet/>
      <dgm:spPr/>
      <dgm:t>
        <a:bodyPr/>
        <a:lstStyle/>
        <a:p>
          <a:endParaRPr lang="es-EC"/>
        </a:p>
      </dgm:t>
    </dgm:pt>
    <dgm:pt modelId="{C3BF5248-9ECB-4AE0-B45E-AD38F8CCA936}" type="sibTrans" cxnId="{B17258BF-7283-4F2E-8493-76FFED54EEA5}">
      <dgm:prSet/>
      <dgm:spPr/>
      <dgm:t>
        <a:bodyPr/>
        <a:lstStyle/>
        <a:p>
          <a:endParaRPr lang="es-EC"/>
        </a:p>
      </dgm:t>
    </dgm:pt>
    <dgm:pt modelId="{AA2C3C25-1910-4FAF-96C4-185E46D585F7}">
      <dgm:prSet phldrT="[Texto]" custT="1"/>
      <dgm:spPr/>
      <dgm:t>
        <a:bodyPr/>
        <a:lstStyle/>
        <a:p>
          <a:r>
            <a:rPr lang="es-EC" sz="1600" dirty="0"/>
            <a:t>Se preocupa y apoya al trabajador y lo ayuda a desarrollarse tanto personal como profesionalmente garantizando un bienestar laboral </a:t>
          </a:r>
        </a:p>
      </dgm:t>
    </dgm:pt>
    <dgm:pt modelId="{48B9BAA8-B2BA-4BB8-A7BE-6BBEA4AD2929}" type="parTrans" cxnId="{2A732186-AF5C-4124-BDC9-3EF5B2E9B387}">
      <dgm:prSet/>
      <dgm:spPr/>
      <dgm:t>
        <a:bodyPr/>
        <a:lstStyle/>
        <a:p>
          <a:endParaRPr lang="es-EC"/>
        </a:p>
      </dgm:t>
    </dgm:pt>
    <dgm:pt modelId="{8D83BF92-7873-4C35-B85E-4330911F9D68}" type="sibTrans" cxnId="{2A732186-AF5C-4124-BDC9-3EF5B2E9B387}">
      <dgm:prSet/>
      <dgm:spPr/>
      <dgm:t>
        <a:bodyPr/>
        <a:lstStyle/>
        <a:p>
          <a:endParaRPr lang="es-EC"/>
        </a:p>
      </dgm:t>
    </dgm:pt>
    <dgm:pt modelId="{0AB196FD-E917-455C-A31F-599A35FF794B}">
      <dgm:prSet phldrT="[Texto]" custT="1"/>
      <dgm:spPr/>
      <dgm:t>
        <a:bodyPr/>
        <a:lstStyle/>
        <a:p>
          <a:r>
            <a:rPr lang="es-EC" sz="1600" dirty="0"/>
            <a:t>No se prioriza al trabajador, no existe sentido de pertenencia de las organizaciones (Vidal,2020)</a:t>
          </a:r>
        </a:p>
      </dgm:t>
    </dgm:pt>
    <dgm:pt modelId="{5705B4E3-CC95-4AB3-A4F7-B3E28B48838B}" type="parTrans" cxnId="{D2266A9B-4490-4A57-BB7C-CFB6454F90E2}">
      <dgm:prSet/>
      <dgm:spPr/>
      <dgm:t>
        <a:bodyPr/>
        <a:lstStyle/>
        <a:p>
          <a:endParaRPr lang="es-EC"/>
        </a:p>
      </dgm:t>
    </dgm:pt>
    <dgm:pt modelId="{6F65264D-47F2-4C53-9BA9-FF4FADD8E50B}" type="sibTrans" cxnId="{D2266A9B-4490-4A57-BB7C-CFB6454F90E2}">
      <dgm:prSet/>
      <dgm:spPr/>
      <dgm:t>
        <a:bodyPr/>
        <a:lstStyle/>
        <a:p>
          <a:endParaRPr lang="es-EC"/>
        </a:p>
      </dgm:t>
    </dgm:pt>
    <dgm:pt modelId="{BF8251D7-5D33-443E-92C6-AD637E3BA4E9}">
      <dgm:prSet phldrT="[Texto]" custT="1"/>
      <dgm:spPr/>
      <dgm:t>
        <a:bodyPr/>
        <a:lstStyle/>
        <a:p>
          <a:r>
            <a:rPr lang="es-EC" sz="2400" b="1" dirty="0"/>
            <a:t>Dimensión Económica</a:t>
          </a:r>
        </a:p>
      </dgm:t>
    </dgm:pt>
    <dgm:pt modelId="{2F756F71-E0DC-4D5E-8B3B-593BA16E1A52}" type="parTrans" cxnId="{3C5BCE67-E85B-4854-AE3F-AEA36F99ADC6}">
      <dgm:prSet/>
      <dgm:spPr/>
      <dgm:t>
        <a:bodyPr/>
        <a:lstStyle/>
        <a:p>
          <a:endParaRPr lang="es-EC"/>
        </a:p>
      </dgm:t>
    </dgm:pt>
    <dgm:pt modelId="{7C566D6D-076B-4522-AE2A-A975DEDDC0A7}" type="sibTrans" cxnId="{3C5BCE67-E85B-4854-AE3F-AEA36F99ADC6}">
      <dgm:prSet/>
      <dgm:spPr/>
      <dgm:t>
        <a:bodyPr/>
        <a:lstStyle/>
        <a:p>
          <a:endParaRPr lang="es-EC"/>
        </a:p>
      </dgm:t>
    </dgm:pt>
    <dgm:pt modelId="{C5B4486C-3B8E-4C73-A55F-1F9D3802464C}">
      <dgm:prSet phldrT="[Texto]" custT="1"/>
      <dgm:spPr/>
      <dgm:t>
        <a:bodyPr/>
        <a:lstStyle/>
        <a:p>
          <a:r>
            <a:rPr lang="es-EC" sz="1600" dirty="0"/>
            <a:t>Mantiene la calidad, estabilidad económica y desarrollo de búsqueda de nuevos colaboradores y donantes</a:t>
          </a:r>
        </a:p>
      </dgm:t>
    </dgm:pt>
    <dgm:pt modelId="{99FF15F1-3A73-4C70-9AE1-1C96B0D2D185}" type="parTrans" cxnId="{FABB5FAD-FF82-4BBC-BEFC-66E8EC17FACD}">
      <dgm:prSet/>
      <dgm:spPr/>
      <dgm:t>
        <a:bodyPr/>
        <a:lstStyle/>
        <a:p>
          <a:endParaRPr lang="es-EC"/>
        </a:p>
      </dgm:t>
    </dgm:pt>
    <dgm:pt modelId="{CC8E043C-B631-4107-843A-3BE3DC0421F9}" type="sibTrans" cxnId="{FABB5FAD-FF82-4BBC-BEFC-66E8EC17FACD}">
      <dgm:prSet/>
      <dgm:spPr/>
      <dgm:t>
        <a:bodyPr/>
        <a:lstStyle/>
        <a:p>
          <a:endParaRPr lang="es-EC"/>
        </a:p>
      </dgm:t>
    </dgm:pt>
    <dgm:pt modelId="{EDB251DC-4C6F-4E28-A83C-009838D1FC38}">
      <dgm:prSet phldrT="[Texto]" custT="1"/>
      <dgm:spPr/>
      <dgm:t>
        <a:bodyPr/>
        <a:lstStyle/>
        <a:p>
          <a:r>
            <a:rPr lang="es-EC" sz="1600" dirty="0"/>
            <a:t>No muestra confianza en opinión de administradores, se generan gastos adicionales y no se invierte lo suficiente para proyectos (Deloitte,2016)</a:t>
          </a:r>
        </a:p>
      </dgm:t>
    </dgm:pt>
    <dgm:pt modelId="{84622832-54C4-40E4-9FF2-7BF4178060E2}" type="parTrans" cxnId="{8EA28021-4783-4D45-8CE6-17BB881023EF}">
      <dgm:prSet/>
      <dgm:spPr/>
      <dgm:t>
        <a:bodyPr/>
        <a:lstStyle/>
        <a:p>
          <a:endParaRPr lang="es-EC"/>
        </a:p>
      </dgm:t>
    </dgm:pt>
    <dgm:pt modelId="{CCD38A29-FD91-4137-B9A7-1D1DA74A698A}" type="sibTrans" cxnId="{8EA28021-4783-4D45-8CE6-17BB881023EF}">
      <dgm:prSet/>
      <dgm:spPr/>
      <dgm:t>
        <a:bodyPr/>
        <a:lstStyle/>
        <a:p>
          <a:endParaRPr lang="es-EC"/>
        </a:p>
      </dgm:t>
    </dgm:pt>
    <dgm:pt modelId="{D1B61F21-1674-45FF-9A0C-A5646A23FB3A}">
      <dgm:prSet phldrT="[Texto]" custT="1"/>
      <dgm:spPr/>
      <dgm:t>
        <a:bodyPr/>
        <a:lstStyle/>
        <a:p>
          <a:r>
            <a:rPr lang="es-EC" sz="2400" b="1" dirty="0"/>
            <a:t>Dimensión Ambiental</a:t>
          </a:r>
        </a:p>
      </dgm:t>
    </dgm:pt>
    <dgm:pt modelId="{3AF4458C-4EF0-4DF0-9887-CC672EE4F360}" type="parTrans" cxnId="{515DFBCE-4BED-4389-AB6A-69AFE576D960}">
      <dgm:prSet/>
      <dgm:spPr/>
      <dgm:t>
        <a:bodyPr/>
        <a:lstStyle/>
        <a:p>
          <a:endParaRPr lang="es-EC"/>
        </a:p>
      </dgm:t>
    </dgm:pt>
    <dgm:pt modelId="{9EB89DE4-2B30-442C-BDB1-692AAF122452}" type="sibTrans" cxnId="{515DFBCE-4BED-4389-AB6A-69AFE576D960}">
      <dgm:prSet/>
      <dgm:spPr/>
      <dgm:t>
        <a:bodyPr/>
        <a:lstStyle/>
        <a:p>
          <a:endParaRPr lang="es-EC"/>
        </a:p>
      </dgm:t>
    </dgm:pt>
    <dgm:pt modelId="{0BB74FC6-DC8B-4F02-9C9D-7D795FE2C140}">
      <dgm:prSet phldrT="[Texto]" custT="1"/>
      <dgm:spPr/>
      <dgm:t>
        <a:bodyPr/>
        <a:lstStyle/>
        <a:p>
          <a:r>
            <a:rPr lang="es-EC" sz="1600" dirty="0"/>
            <a:t>Respeta y realiza programas para fomentar el cuidado ambiental</a:t>
          </a:r>
        </a:p>
      </dgm:t>
    </dgm:pt>
    <dgm:pt modelId="{B2FBE3E0-55AD-4545-97BD-DC1EC285EF53}" type="parTrans" cxnId="{1F18E9AE-B68B-41A8-9F10-76E53C327A88}">
      <dgm:prSet/>
      <dgm:spPr/>
      <dgm:t>
        <a:bodyPr/>
        <a:lstStyle/>
        <a:p>
          <a:endParaRPr lang="es-EC"/>
        </a:p>
      </dgm:t>
    </dgm:pt>
    <dgm:pt modelId="{9C768FA1-587C-4AB3-89BE-8D1D9CA8C284}" type="sibTrans" cxnId="{1F18E9AE-B68B-41A8-9F10-76E53C327A88}">
      <dgm:prSet/>
      <dgm:spPr/>
      <dgm:t>
        <a:bodyPr/>
        <a:lstStyle/>
        <a:p>
          <a:endParaRPr lang="es-EC"/>
        </a:p>
      </dgm:t>
    </dgm:pt>
    <dgm:pt modelId="{7274682A-F364-45C7-AA5C-136DAC72D1FF}">
      <dgm:prSet phldrT="[Texto]" custT="1"/>
      <dgm:spPr/>
      <dgm:t>
        <a:bodyPr/>
        <a:lstStyle/>
        <a:p>
          <a:r>
            <a:rPr lang="es-EC" sz="1600" dirty="0"/>
            <a:t>Organizaciones ofertan productos y servicios que causa daño al medioambiente (Sherlock Comunications,2021)</a:t>
          </a:r>
        </a:p>
      </dgm:t>
    </dgm:pt>
    <dgm:pt modelId="{3E999F15-B764-4DE0-97CF-D7D7DD9532BC}" type="parTrans" cxnId="{7BA2B3D3-4EB3-4842-A60E-2C3AC6BB3809}">
      <dgm:prSet/>
      <dgm:spPr/>
      <dgm:t>
        <a:bodyPr/>
        <a:lstStyle/>
        <a:p>
          <a:endParaRPr lang="es-EC"/>
        </a:p>
      </dgm:t>
    </dgm:pt>
    <dgm:pt modelId="{9982AC25-9F4A-4A9B-9E00-E91BD305AED7}" type="sibTrans" cxnId="{7BA2B3D3-4EB3-4842-A60E-2C3AC6BB3809}">
      <dgm:prSet/>
      <dgm:spPr/>
      <dgm:t>
        <a:bodyPr/>
        <a:lstStyle/>
        <a:p>
          <a:endParaRPr lang="es-EC"/>
        </a:p>
      </dgm:t>
    </dgm:pt>
    <dgm:pt modelId="{BBA2FC38-E7ED-4339-B693-46234E7B5803}" type="pres">
      <dgm:prSet presAssocID="{EF04062D-A357-4995-96E8-612CFE48700F}" presName="Name0" presStyleCnt="0">
        <dgm:presLayoutVars>
          <dgm:dir/>
          <dgm:animLvl val="lvl"/>
          <dgm:resizeHandles val="exact"/>
        </dgm:presLayoutVars>
      </dgm:prSet>
      <dgm:spPr/>
    </dgm:pt>
    <dgm:pt modelId="{9683D617-6AEC-4B92-9648-331154A38430}" type="pres">
      <dgm:prSet presAssocID="{D1B61F21-1674-45FF-9A0C-A5646A23FB3A}" presName="boxAndChildren" presStyleCnt="0"/>
      <dgm:spPr/>
    </dgm:pt>
    <dgm:pt modelId="{01708614-B4C2-4EAC-8ADF-5B77ECF63B4C}" type="pres">
      <dgm:prSet presAssocID="{D1B61F21-1674-45FF-9A0C-A5646A23FB3A}" presName="parentTextBox" presStyleLbl="node1" presStyleIdx="0" presStyleCnt="3"/>
      <dgm:spPr/>
    </dgm:pt>
    <dgm:pt modelId="{44A8A2B7-D467-4344-BBC4-6AE19F1240F6}" type="pres">
      <dgm:prSet presAssocID="{D1B61F21-1674-45FF-9A0C-A5646A23FB3A}" presName="entireBox" presStyleLbl="node1" presStyleIdx="0" presStyleCnt="3"/>
      <dgm:spPr/>
    </dgm:pt>
    <dgm:pt modelId="{99D61640-5CC1-4439-A41E-2E2BA569AE10}" type="pres">
      <dgm:prSet presAssocID="{D1B61F21-1674-45FF-9A0C-A5646A23FB3A}" presName="descendantBox" presStyleCnt="0"/>
      <dgm:spPr/>
    </dgm:pt>
    <dgm:pt modelId="{EB47D90F-683F-4308-A68F-8F6BDF938C15}" type="pres">
      <dgm:prSet presAssocID="{0BB74FC6-DC8B-4F02-9C9D-7D795FE2C140}" presName="childTextBox" presStyleLbl="fgAccFollowNode1" presStyleIdx="0" presStyleCnt="6">
        <dgm:presLayoutVars>
          <dgm:bulletEnabled val="1"/>
        </dgm:presLayoutVars>
      </dgm:prSet>
      <dgm:spPr/>
    </dgm:pt>
    <dgm:pt modelId="{A9A860C2-E16D-422F-8399-ABF04DDB8AB0}" type="pres">
      <dgm:prSet presAssocID="{7274682A-F364-45C7-AA5C-136DAC72D1FF}" presName="childTextBox" presStyleLbl="fgAccFollowNode1" presStyleIdx="1" presStyleCnt="6">
        <dgm:presLayoutVars>
          <dgm:bulletEnabled val="1"/>
        </dgm:presLayoutVars>
      </dgm:prSet>
      <dgm:spPr/>
    </dgm:pt>
    <dgm:pt modelId="{E56100AE-D743-4741-B31F-98EC9902EBD8}" type="pres">
      <dgm:prSet presAssocID="{7C566D6D-076B-4522-AE2A-A975DEDDC0A7}" presName="sp" presStyleCnt="0"/>
      <dgm:spPr/>
    </dgm:pt>
    <dgm:pt modelId="{71F75BB4-90C1-443B-B13C-B8FEC76945EC}" type="pres">
      <dgm:prSet presAssocID="{BF8251D7-5D33-443E-92C6-AD637E3BA4E9}" presName="arrowAndChildren" presStyleCnt="0"/>
      <dgm:spPr/>
    </dgm:pt>
    <dgm:pt modelId="{17C6D2DA-FB2F-41ED-B8A3-B2B4CFF0919B}" type="pres">
      <dgm:prSet presAssocID="{BF8251D7-5D33-443E-92C6-AD637E3BA4E9}" presName="parentTextArrow" presStyleLbl="node1" presStyleIdx="0" presStyleCnt="3"/>
      <dgm:spPr/>
    </dgm:pt>
    <dgm:pt modelId="{8271C73C-B102-4F7F-AF39-615DC2379F60}" type="pres">
      <dgm:prSet presAssocID="{BF8251D7-5D33-443E-92C6-AD637E3BA4E9}" presName="arrow" presStyleLbl="node1" presStyleIdx="1" presStyleCnt="3"/>
      <dgm:spPr/>
    </dgm:pt>
    <dgm:pt modelId="{4A39D1FE-C169-43EB-AE4D-DBAE4ACB6D50}" type="pres">
      <dgm:prSet presAssocID="{BF8251D7-5D33-443E-92C6-AD637E3BA4E9}" presName="descendantArrow" presStyleCnt="0"/>
      <dgm:spPr/>
    </dgm:pt>
    <dgm:pt modelId="{6EC36130-AE78-459B-B101-448068EFB1D5}" type="pres">
      <dgm:prSet presAssocID="{C5B4486C-3B8E-4C73-A55F-1F9D3802464C}" presName="childTextArrow" presStyleLbl="fgAccFollowNode1" presStyleIdx="2" presStyleCnt="6">
        <dgm:presLayoutVars>
          <dgm:bulletEnabled val="1"/>
        </dgm:presLayoutVars>
      </dgm:prSet>
      <dgm:spPr/>
    </dgm:pt>
    <dgm:pt modelId="{126AB465-FE2D-47DA-B738-4436F12DA573}" type="pres">
      <dgm:prSet presAssocID="{EDB251DC-4C6F-4E28-A83C-009838D1FC38}" presName="childTextArrow" presStyleLbl="fgAccFollowNode1" presStyleIdx="3" presStyleCnt="6">
        <dgm:presLayoutVars>
          <dgm:bulletEnabled val="1"/>
        </dgm:presLayoutVars>
      </dgm:prSet>
      <dgm:spPr/>
    </dgm:pt>
    <dgm:pt modelId="{7DA165EA-6A9F-4E1C-90FE-E3D6940559C2}" type="pres">
      <dgm:prSet presAssocID="{C3BF5248-9ECB-4AE0-B45E-AD38F8CCA936}" presName="sp" presStyleCnt="0"/>
      <dgm:spPr/>
    </dgm:pt>
    <dgm:pt modelId="{416F2DEB-6322-41ED-8A40-B7B2BDB67C72}" type="pres">
      <dgm:prSet presAssocID="{FB38CD2A-F91E-4623-A26E-4F5AD007706B}" presName="arrowAndChildren" presStyleCnt="0"/>
      <dgm:spPr/>
    </dgm:pt>
    <dgm:pt modelId="{68304F44-CFB3-4641-BDBF-1CBFD3F6EE2F}" type="pres">
      <dgm:prSet presAssocID="{FB38CD2A-F91E-4623-A26E-4F5AD007706B}" presName="parentTextArrow" presStyleLbl="node1" presStyleIdx="1" presStyleCnt="3"/>
      <dgm:spPr/>
    </dgm:pt>
    <dgm:pt modelId="{4C6F9AA1-04E6-416C-B4B0-EE4BE9E01E12}" type="pres">
      <dgm:prSet presAssocID="{FB38CD2A-F91E-4623-A26E-4F5AD007706B}" presName="arrow" presStyleLbl="node1" presStyleIdx="2" presStyleCnt="3"/>
      <dgm:spPr/>
    </dgm:pt>
    <dgm:pt modelId="{0E6F343C-DD66-4E6B-92D7-45C30CFD4495}" type="pres">
      <dgm:prSet presAssocID="{FB38CD2A-F91E-4623-A26E-4F5AD007706B}" presName="descendantArrow" presStyleCnt="0"/>
      <dgm:spPr/>
    </dgm:pt>
    <dgm:pt modelId="{0E43D178-E6CA-444D-B738-EE2D59F1D34F}" type="pres">
      <dgm:prSet presAssocID="{AA2C3C25-1910-4FAF-96C4-185E46D585F7}" presName="childTextArrow" presStyleLbl="fgAccFollowNode1" presStyleIdx="4" presStyleCnt="6">
        <dgm:presLayoutVars>
          <dgm:bulletEnabled val="1"/>
        </dgm:presLayoutVars>
      </dgm:prSet>
      <dgm:spPr/>
    </dgm:pt>
    <dgm:pt modelId="{B934CA2A-DB06-4549-9E3F-6864BE5636CB}" type="pres">
      <dgm:prSet presAssocID="{0AB196FD-E917-455C-A31F-599A35FF794B}" presName="childTextArrow" presStyleLbl="fgAccFollowNode1" presStyleIdx="5" presStyleCnt="6">
        <dgm:presLayoutVars>
          <dgm:bulletEnabled val="1"/>
        </dgm:presLayoutVars>
      </dgm:prSet>
      <dgm:spPr/>
    </dgm:pt>
  </dgm:ptLst>
  <dgm:cxnLst>
    <dgm:cxn modelId="{35DA7A0C-9A2E-4C83-B839-54E930490732}" type="presOf" srcId="{0AB196FD-E917-455C-A31F-599A35FF794B}" destId="{B934CA2A-DB06-4549-9E3F-6864BE5636CB}" srcOrd="0" destOrd="0" presId="urn:microsoft.com/office/officeart/2005/8/layout/process4"/>
    <dgm:cxn modelId="{6A0D0414-1344-4BE6-9BE5-CEFE03461C24}" type="presOf" srcId="{AA2C3C25-1910-4FAF-96C4-185E46D585F7}" destId="{0E43D178-E6CA-444D-B738-EE2D59F1D34F}" srcOrd="0" destOrd="0" presId="urn:microsoft.com/office/officeart/2005/8/layout/process4"/>
    <dgm:cxn modelId="{B5C4431B-E7B7-4350-921F-7FB33401A12E}" type="presOf" srcId="{FB38CD2A-F91E-4623-A26E-4F5AD007706B}" destId="{4C6F9AA1-04E6-416C-B4B0-EE4BE9E01E12}" srcOrd="1" destOrd="0" presId="urn:microsoft.com/office/officeart/2005/8/layout/process4"/>
    <dgm:cxn modelId="{8EA28021-4783-4D45-8CE6-17BB881023EF}" srcId="{BF8251D7-5D33-443E-92C6-AD637E3BA4E9}" destId="{EDB251DC-4C6F-4E28-A83C-009838D1FC38}" srcOrd="1" destOrd="0" parTransId="{84622832-54C4-40E4-9FF2-7BF4178060E2}" sibTransId="{CCD38A29-FD91-4137-B9A7-1D1DA74A698A}"/>
    <dgm:cxn modelId="{3C5BCE67-E85B-4854-AE3F-AEA36F99ADC6}" srcId="{EF04062D-A357-4995-96E8-612CFE48700F}" destId="{BF8251D7-5D33-443E-92C6-AD637E3BA4E9}" srcOrd="1" destOrd="0" parTransId="{2F756F71-E0DC-4D5E-8B3B-593BA16E1A52}" sibTransId="{7C566D6D-076B-4522-AE2A-A975DEDDC0A7}"/>
    <dgm:cxn modelId="{9225936A-F5B8-4D21-B1D0-541049499F37}" type="presOf" srcId="{FB38CD2A-F91E-4623-A26E-4F5AD007706B}" destId="{68304F44-CFB3-4641-BDBF-1CBFD3F6EE2F}" srcOrd="0" destOrd="0" presId="urn:microsoft.com/office/officeart/2005/8/layout/process4"/>
    <dgm:cxn modelId="{1A7CEF6D-54EC-4773-A1FD-78EBE94F04C9}" type="presOf" srcId="{EDB251DC-4C6F-4E28-A83C-009838D1FC38}" destId="{126AB465-FE2D-47DA-B738-4436F12DA573}" srcOrd="0" destOrd="0" presId="urn:microsoft.com/office/officeart/2005/8/layout/process4"/>
    <dgm:cxn modelId="{12CCC06E-52D4-4CDB-B754-EBF5D7118FC2}" type="presOf" srcId="{D1B61F21-1674-45FF-9A0C-A5646A23FB3A}" destId="{44A8A2B7-D467-4344-BBC4-6AE19F1240F6}" srcOrd="1" destOrd="0" presId="urn:microsoft.com/office/officeart/2005/8/layout/process4"/>
    <dgm:cxn modelId="{0E023A6F-69DE-419C-A970-3F65B47E0C3D}" type="presOf" srcId="{BF8251D7-5D33-443E-92C6-AD637E3BA4E9}" destId="{17C6D2DA-FB2F-41ED-B8A3-B2B4CFF0919B}" srcOrd="0" destOrd="0" presId="urn:microsoft.com/office/officeart/2005/8/layout/process4"/>
    <dgm:cxn modelId="{0D627050-897D-4DFD-9542-2EE77E0D4620}" type="presOf" srcId="{EF04062D-A357-4995-96E8-612CFE48700F}" destId="{BBA2FC38-E7ED-4339-B693-46234E7B5803}" srcOrd="0" destOrd="0" presId="urn:microsoft.com/office/officeart/2005/8/layout/process4"/>
    <dgm:cxn modelId="{2A732186-AF5C-4124-BDC9-3EF5B2E9B387}" srcId="{FB38CD2A-F91E-4623-A26E-4F5AD007706B}" destId="{AA2C3C25-1910-4FAF-96C4-185E46D585F7}" srcOrd="0" destOrd="0" parTransId="{48B9BAA8-B2BA-4BB8-A7BE-6BBEA4AD2929}" sibTransId="{8D83BF92-7873-4C35-B85E-4330911F9D68}"/>
    <dgm:cxn modelId="{D2266A9B-4490-4A57-BB7C-CFB6454F90E2}" srcId="{FB38CD2A-F91E-4623-A26E-4F5AD007706B}" destId="{0AB196FD-E917-455C-A31F-599A35FF794B}" srcOrd="1" destOrd="0" parTransId="{5705B4E3-CC95-4AB3-A4F7-B3E28B48838B}" sibTransId="{6F65264D-47F2-4C53-9BA9-FF4FADD8E50B}"/>
    <dgm:cxn modelId="{FABB5FAD-FF82-4BBC-BEFC-66E8EC17FACD}" srcId="{BF8251D7-5D33-443E-92C6-AD637E3BA4E9}" destId="{C5B4486C-3B8E-4C73-A55F-1F9D3802464C}" srcOrd="0" destOrd="0" parTransId="{99FF15F1-3A73-4C70-9AE1-1C96B0D2D185}" sibTransId="{CC8E043C-B631-4107-843A-3BE3DC0421F9}"/>
    <dgm:cxn modelId="{1F18E9AE-B68B-41A8-9F10-76E53C327A88}" srcId="{D1B61F21-1674-45FF-9A0C-A5646A23FB3A}" destId="{0BB74FC6-DC8B-4F02-9C9D-7D795FE2C140}" srcOrd="0" destOrd="0" parTransId="{B2FBE3E0-55AD-4545-97BD-DC1EC285EF53}" sibTransId="{9C768FA1-587C-4AB3-89BE-8D1D9CA8C284}"/>
    <dgm:cxn modelId="{840969BA-3CBB-4C53-A7C1-8E7CA24F9BDB}" type="presOf" srcId="{C5B4486C-3B8E-4C73-A55F-1F9D3802464C}" destId="{6EC36130-AE78-459B-B101-448068EFB1D5}" srcOrd="0" destOrd="0" presId="urn:microsoft.com/office/officeart/2005/8/layout/process4"/>
    <dgm:cxn modelId="{A2BACDBC-D2B5-426B-8405-7F4CE775D80B}" type="presOf" srcId="{BF8251D7-5D33-443E-92C6-AD637E3BA4E9}" destId="{8271C73C-B102-4F7F-AF39-615DC2379F60}" srcOrd="1" destOrd="0" presId="urn:microsoft.com/office/officeart/2005/8/layout/process4"/>
    <dgm:cxn modelId="{B17258BF-7283-4F2E-8493-76FFED54EEA5}" srcId="{EF04062D-A357-4995-96E8-612CFE48700F}" destId="{FB38CD2A-F91E-4623-A26E-4F5AD007706B}" srcOrd="0" destOrd="0" parTransId="{B538CB56-25EB-4211-9A3E-8C846EF030A8}" sibTransId="{C3BF5248-9ECB-4AE0-B45E-AD38F8CCA936}"/>
    <dgm:cxn modelId="{515DFBCE-4BED-4389-AB6A-69AFE576D960}" srcId="{EF04062D-A357-4995-96E8-612CFE48700F}" destId="{D1B61F21-1674-45FF-9A0C-A5646A23FB3A}" srcOrd="2" destOrd="0" parTransId="{3AF4458C-4EF0-4DF0-9887-CC672EE4F360}" sibTransId="{9EB89DE4-2B30-442C-BDB1-692AAF122452}"/>
    <dgm:cxn modelId="{7BA2B3D3-4EB3-4842-A60E-2C3AC6BB3809}" srcId="{D1B61F21-1674-45FF-9A0C-A5646A23FB3A}" destId="{7274682A-F364-45C7-AA5C-136DAC72D1FF}" srcOrd="1" destOrd="0" parTransId="{3E999F15-B764-4DE0-97CF-D7D7DD9532BC}" sibTransId="{9982AC25-9F4A-4A9B-9E00-E91BD305AED7}"/>
    <dgm:cxn modelId="{8C4EE6E9-E671-42C7-B393-AAA1E7677069}" type="presOf" srcId="{0BB74FC6-DC8B-4F02-9C9D-7D795FE2C140}" destId="{EB47D90F-683F-4308-A68F-8F6BDF938C15}" srcOrd="0" destOrd="0" presId="urn:microsoft.com/office/officeart/2005/8/layout/process4"/>
    <dgm:cxn modelId="{C59186F8-618D-4166-8855-228B3E809B16}" type="presOf" srcId="{D1B61F21-1674-45FF-9A0C-A5646A23FB3A}" destId="{01708614-B4C2-4EAC-8ADF-5B77ECF63B4C}" srcOrd="0" destOrd="0" presId="urn:microsoft.com/office/officeart/2005/8/layout/process4"/>
    <dgm:cxn modelId="{42794EFB-EBD9-4C11-949F-DA49A5C7DF6E}" type="presOf" srcId="{7274682A-F364-45C7-AA5C-136DAC72D1FF}" destId="{A9A860C2-E16D-422F-8399-ABF04DDB8AB0}" srcOrd="0" destOrd="0" presId="urn:microsoft.com/office/officeart/2005/8/layout/process4"/>
    <dgm:cxn modelId="{C75DD952-8740-4879-8B8B-B04383BBB1CC}" type="presParOf" srcId="{BBA2FC38-E7ED-4339-B693-46234E7B5803}" destId="{9683D617-6AEC-4B92-9648-331154A38430}" srcOrd="0" destOrd="0" presId="urn:microsoft.com/office/officeart/2005/8/layout/process4"/>
    <dgm:cxn modelId="{19EFB7A6-A56E-4E2C-A927-9C1135D90C76}" type="presParOf" srcId="{9683D617-6AEC-4B92-9648-331154A38430}" destId="{01708614-B4C2-4EAC-8ADF-5B77ECF63B4C}" srcOrd="0" destOrd="0" presId="urn:microsoft.com/office/officeart/2005/8/layout/process4"/>
    <dgm:cxn modelId="{9A72218F-A3CB-4D49-82AC-6AC8284C2E56}" type="presParOf" srcId="{9683D617-6AEC-4B92-9648-331154A38430}" destId="{44A8A2B7-D467-4344-BBC4-6AE19F1240F6}" srcOrd="1" destOrd="0" presId="urn:microsoft.com/office/officeart/2005/8/layout/process4"/>
    <dgm:cxn modelId="{EE892734-6E8F-42F3-ADF4-B57CD60E72BF}" type="presParOf" srcId="{9683D617-6AEC-4B92-9648-331154A38430}" destId="{99D61640-5CC1-4439-A41E-2E2BA569AE10}" srcOrd="2" destOrd="0" presId="urn:microsoft.com/office/officeart/2005/8/layout/process4"/>
    <dgm:cxn modelId="{5081317E-3906-45EB-9AAA-2FD379DB65D9}" type="presParOf" srcId="{99D61640-5CC1-4439-A41E-2E2BA569AE10}" destId="{EB47D90F-683F-4308-A68F-8F6BDF938C15}" srcOrd="0" destOrd="0" presId="urn:microsoft.com/office/officeart/2005/8/layout/process4"/>
    <dgm:cxn modelId="{4DD05BA8-2FF1-4038-B0FE-E3CABE0D424E}" type="presParOf" srcId="{99D61640-5CC1-4439-A41E-2E2BA569AE10}" destId="{A9A860C2-E16D-422F-8399-ABF04DDB8AB0}" srcOrd="1" destOrd="0" presId="urn:microsoft.com/office/officeart/2005/8/layout/process4"/>
    <dgm:cxn modelId="{6F0C1542-3505-4052-84EC-26AF13CDECFB}" type="presParOf" srcId="{BBA2FC38-E7ED-4339-B693-46234E7B5803}" destId="{E56100AE-D743-4741-B31F-98EC9902EBD8}" srcOrd="1" destOrd="0" presId="urn:microsoft.com/office/officeart/2005/8/layout/process4"/>
    <dgm:cxn modelId="{9CCADF80-E5DA-45F3-8CF5-4B97EF275924}" type="presParOf" srcId="{BBA2FC38-E7ED-4339-B693-46234E7B5803}" destId="{71F75BB4-90C1-443B-B13C-B8FEC76945EC}" srcOrd="2" destOrd="0" presId="urn:microsoft.com/office/officeart/2005/8/layout/process4"/>
    <dgm:cxn modelId="{EF855F35-96A1-4FC2-BDA3-0CB5AC310615}" type="presParOf" srcId="{71F75BB4-90C1-443B-B13C-B8FEC76945EC}" destId="{17C6D2DA-FB2F-41ED-B8A3-B2B4CFF0919B}" srcOrd="0" destOrd="0" presId="urn:microsoft.com/office/officeart/2005/8/layout/process4"/>
    <dgm:cxn modelId="{887819B0-32DC-48A8-BE22-A881169AE9E0}" type="presParOf" srcId="{71F75BB4-90C1-443B-B13C-B8FEC76945EC}" destId="{8271C73C-B102-4F7F-AF39-615DC2379F60}" srcOrd="1" destOrd="0" presId="urn:microsoft.com/office/officeart/2005/8/layout/process4"/>
    <dgm:cxn modelId="{5C09064F-7FFF-4A50-A8A4-2B7EC48FA858}" type="presParOf" srcId="{71F75BB4-90C1-443B-B13C-B8FEC76945EC}" destId="{4A39D1FE-C169-43EB-AE4D-DBAE4ACB6D50}" srcOrd="2" destOrd="0" presId="urn:microsoft.com/office/officeart/2005/8/layout/process4"/>
    <dgm:cxn modelId="{FFC48716-44C7-437F-9664-39651291B45C}" type="presParOf" srcId="{4A39D1FE-C169-43EB-AE4D-DBAE4ACB6D50}" destId="{6EC36130-AE78-459B-B101-448068EFB1D5}" srcOrd="0" destOrd="0" presId="urn:microsoft.com/office/officeart/2005/8/layout/process4"/>
    <dgm:cxn modelId="{3141E009-76BA-48F1-8A38-AC2A59D59865}" type="presParOf" srcId="{4A39D1FE-C169-43EB-AE4D-DBAE4ACB6D50}" destId="{126AB465-FE2D-47DA-B738-4436F12DA573}" srcOrd="1" destOrd="0" presId="urn:microsoft.com/office/officeart/2005/8/layout/process4"/>
    <dgm:cxn modelId="{B68AB289-CFB6-4CED-A088-E208CB1FA09B}" type="presParOf" srcId="{BBA2FC38-E7ED-4339-B693-46234E7B5803}" destId="{7DA165EA-6A9F-4E1C-90FE-E3D6940559C2}" srcOrd="3" destOrd="0" presId="urn:microsoft.com/office/officeart/2005/8/layout/process4"/>
    <dgm:cxn modelId="{0541C1B4-86AA-42E4-9B45-2F999068F46E}" type="presParOf" srcId="{BBA2FC38-E7ED-4339-B693-46234E7B5803}" destId="{416F2DEB-6322-41ED-8A40-B7B2BDB67C72}" srcOrd="4" destOrd="0" presId="urn:microsoft.com/office/officeart/2005/8/layout/process4"/>
    <dgm:cxn modelId="{C2041C6E-2602-4ABA-8D2B-4827A4899919}" type="presParOf" srcId="{416F2DEB-6322-41ED-8A40-B7B2BDB67C72}" destId="{68304F44-CFB3-4641-BDBF-1CBFD3F6EE2F}" srcOrd="0" destOrd="0" presId="urn:microsoft.com/office/officeart/2005/8/layout/process4"/>
    <dgm:cxn modelId="{BA120B79-3C5F-4BEA-B157-6F496F455D29}" type="presParOf" srcId="{416F2DEB-6322-41ED-8A40-B7B2BDB67C72}" destId="{4C6F9AA1-04E6-416C-B4B0-EE4BE9E01E12}" srcOrd="1" destOrd="0" presId="urn:microsoft.com/office/officeart/2005/8/layout/process4"/>
    <dgm:cxn modelId="{927F7815-B860-45A4-89CF-D571B0718EC2}" type="presParOf" srcId="{416F2DEB-6322-41ED-8A40-B7B2BDB67C72}" destId="{0E6F343C-DD66-4E6B-92D7-45C30CFD4495}" srcOrd="2" destOrd="0" presId="urn:microsoft.com/office/officeart/2005/8/layout/process4"/>
    <dgm:cxn modelId="{CA570660-E9BD-4627-8041-BF64785ADB41}" type="presParOf" srcId="{0E6F343C-DD66-4E6B-92D7-45C30CFD4495}" destId="{0E43D178-E6CA-444D-B738-EE2D59F1D34F}" srcOrd="0" destOrd="0" presId="urn:microsoft.com/office/officeart/2005/8/layout/process4"/>
    <dgm:cxn modelId="{05A71F87-A19C-4163-97A4-0C87F4C19885}" type="presParOf" srcId="{0E6F343C-DD66-4E6B-92D7-45C30CFD4495}" destId="{B934CA2A-DB06-4549-9E3F-6864BE5636C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44419F-BB2F-41F8-9D04-C0D08E7314D0}"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s-EC"/>
        </a:p>
      </dgm:t>
    </dgm:pt>
    <dgm:pt modelId="{590D6AB5-F44B-4331-B6ED-04BAB4C7D102}">
      <dgm:prSet phldrT="[Texto]"/>
      <dgm:spPr/>
      <dgm:t>
        <a:bodyPr/>
        <a:lstStyle/>
        <a:p>
          <a:r>
            <a:rPr lang="es-EC" dirty="0"/>
            <a:t> </a:t>
          </a:r>
        </a:p>
      </dgm:t>
    </dgm:pt>
    <dgm:pt modelId="{36D0B578-B272-40AE-BA5C-0EDACEBE0A68}" type="parTrans" cxnId="{C65B0A79-C065-48A7-9BAF-91B69B1C7207}">
      <dgm:prSet/>
      <dgm:spPr/>
      <dgm:t>
        <a:bodyPr/>
        <a:lstStyle/>
        <a:p>
          <a:endParaRPr lang="es-EC"/>
        </a:p>
      </dgm:t>
    </dgm:pt>
    <dgm:pt modelId="{30BE1934-8714-45E0-8461-9143B4D31D95}" type="sibTrans" cxnId="{C65B0A79-C065-48A7-9BAF-91B69B1C7207}">
      <dgm:prSet/>
      <dgm:spPr/>
      <dgm:t>
        <a:bodyPr/>
        <a:lstStyle/>
        <a:p>
          <a:endParaRPr lang="es-EC"/>
        </a:p>
      </dgm:t>
    </dgm:pt>
    <dgm:pt modelId="{EC7FDB78-37B1-4A21-9A3B-6966D60E667F}">
      <dgm:prSet phldrT="[Texto]"/>
      <dgm:spPr/>
      <dgm:t>
        <a:bodyPr/>
        <a:lstStyle/>
        <a:p>
          <a:r>
            <a:rPr lang="es-EC" dirty="0"/>
            <a:t> </a:t>
          </a:r>
        </a:p>
      </dgm:t>
    </dgm:pt>
    <dgm:pt modelId="{5A2DAA13-5876-404B-8EAA-7EA515F4CBED}" type="parTrans" cxnId="{C014733B-0CCA-4953-B079-2DF3E41EF11D}">
      <dgm:prSet/>
      <dgm:spPr/>
      <dgm:t>
        <a:bodyPr/>
        <a:lstStyle/>
        <a:p>
          <a:endParaRPr lang="es-EC"/>
        </a:p>
      </dgm:t>
    </dgm:pt>
    <dgm:pt modelId="{F835C265-658F-409D-A42E-CFAB3440FD0C}" type="sibTrans" cxnId="{C014733B-0CCA-4953-B079-2DF3E41EF11D}">
      <dgm:prSet/>
      <dgm:spPr/>
      <dgm:t>
        <a:bodyPr/>
        <a:lstStyle/>
        <a:p>
          <a:endParaRPr lang="es-EC"/>
        </a:p>
      </dgm:t>
    </dgm:pt>
    <dgm:pt modelId="{7598289C-E1B4-4A7B-901D-77B01AF7A90E}">
      <dgm:prSet phldrT="[Texto]"/>
      <dgm:spPr/>
      <dgm:t>
        <a:bodyPr/>
        <a:lstStyle/>
        <a:p>
          <a:r>
            <a:rPr lang="es-EC" dirty="0"/>
            <a:t> </a:t>
          </a:r>
        </a:p>
      </dgm:t>
    </dgm:pt>
    <dgm:pt modelId="{6801E1C2-8C8C-4040-A351-D8D1327E0CFB}" type="parTrans" cxnId="{2FFE38F7-CC7C-4AB5-AC50-72F02A32B287}">
      <dgm:prSet/>
      <dgm:spPr/>
      <dgm:t>
        <a:bodyPr/>
        <a:lstStyle/>
        <a:p>
          <a:endParaRPr lang="es-EC"/>
        </a:p>
      </dgm:t>
    </dgm:pt>
    <dgm:pt modelId="{6679ECE5-EEDD-461B-B272-F72C5F665777}" type="sibTrans" cxnId="{2FFE38F7-CC7C-4AB5-AC50-72F02A32B287}">
      <dgm:prSet/>
      <dgm:spPr/>
      <dgm:t>
        <a:bodyPr/>
        <a:lstStyle/>
        <a:p>
          <a:endParaRPr lang="es-EC"/>
        </a:p>
      </dgm:t>
    </dgm:pt>
    <dgm:pt modelId="{EF50BD96-FDF3-411B-A65B-B1DB8FB11901}" type="pres">
      <dgm:prSet presAssocID="{6A44419F-BB2F-41F8-9D04-C0D08E7314D0}" presName="compositeShape" presStyleCnt="0">
        <dgm:presLayoutVars>
          <dgm:chMax val="7"/>
          <dgm:dir/>
          <dgm:resizeHandles val="exact"/>
        </dgm:presLayoutVars>
      </dgm:prSet>
      <dgm:spPr/>
    </dgm:pt>
    <dgm:pt modelId="{9C7F9A4C-5137-46C7-8EB8-27E558B06471}" type="pres">
      <dgm:prSet presAssocID="{6A44419F-BB2F-41F8-9D04-C0D08E7314D0}" presName="wedge1" presStyleLbl="node1" presStyleIdx="0" presStyleCnt="3"/>
      <dgm:spPr/>
    </dgm:pt>
    <dgm:pt modelId="{21379BB3-7972-4E70-8538-A9A3283318A4}" type="pres">
      <dgm:prSet presAssocID="{6A44419F-BB2F-41F8-9D04-C0D08E7314D0}" presName="dummy1a" presStyleCnt="0"/>
      <dgm:spPr/>
    </dgm:pt>
    <dgm:pt modelId="{019F5DA7-DC8F-40F5-A6B5-4AB67DABDDED}" type="pres">
      <dgm:prSet presAssocID="{6A44419F-BB2F-41F8-9D04-C0D08E7314D0}" presName="dummy1b" presStyleCnt="0"/>
      <dgm:spPr/>
    </dgm:pt>
    <dgm:pt modelId="{EB4B6113-6FE9-4A43-B76C-4C864E0C3C10}" type="pres">
      <dgm:prSet presAssocID="{6A44419F-BB2F-41F8-9D04-C0D08E7314D0}" presName="wedge1Tx" presStyleLbl="node1" presStyleIdx="0" presStyleCnt="3">
        <dgm:presLayoutVars>
          <dgm:chMax val="0"/>
          <dgm:chPref val="0"/>
          <dgm:bulletEnabled val="1"/>
        </dgm:presLayoutVars>
      </dgm:prSet>
      <dgm:spPr/>
    </dgm:pt>
    <dgm:pt modelId="{E3329943-5FD4-4CDE-A7B4-92F2BA1B1312}" type="pres">
      <dgm:prSet presAssocID="{6A44419F-BB2F-41F8-9D04-C0D08E7314D0}" presName="wedge2" presStyleLbl="node1" presStyleIdx="1" presStyleCnt="3"/>
      <dgm:spPr/>
    </dgm:pt>
    <dgm:pt modelId="{AF3900FB-0868-4408-A151-F55F26DAFAF4}" type="pres">
      <dgm:prSet presAssocID="{6A44419F-BB2F-41F8-9D04-C0D08E7314D0}" presName="dummy2a" presStyleCnt="0"/>
      <dgm:spPr/>
    </dgm:pt>
    <dgm:pt modelId="{084D4918-F19A-449F-B769-1370D56FE620}" type="pres">
      <dgm:prSet presAssocID="{6A44419F-BB2F-41F8-9D04-C0D08E7314D0}" presName="dummy2b" presStyleCnt="0"/>
      <dgm:spPr/>
    </dgm:pt>
    <dgm:pt modelId="{777CF8B6-016E-49D4-A0A5-EAAEE049C3D7}" type="pres">
      <dgm:prSet presAssocID="{6A44419F-BB2F-41F8-9D04-C0D08E7314D0}" presName="wedge2Tx" presStyleLbl="node1" presStyleIdx="1" presStyleCnt="3">
        <dgm:presLayoutVars>
          <dgm:chMax val="0"/>
          <dgm:chPref val="0"/>
          <dgm:bulletEnabled val="1"/>
        </dgm:presLayoutVars>
      </dgm:prSet>
      <dgm:spPr/>
    </dgm:pt>
    <dgm:pt modelId="{59AE5390-B3EB-4CD0-BFC8-0E26496FA69D}" type="pres">
      <dgm:prSet presAssocID="{6A44419F-BB2F-41F8-9D04-C0D08E7314D0}" presName="wedge3" presStyleLbl="node1" presStyleIdx="2" presStyleCnt="3"/>
      <dgm:spPr/>
    </dgm:pt>
    <dgm:pt modelId="{467F71BF-2ED3-40F4-95F8-A98D12A5ECCE}" type="pres">
      <dgm:prSet presAssocID="{6A44419F-BB2F-41F8-9D04-C0D08E7314D0}" presName="dummy3a" presStyleCnt="0"/>
      <dgm:spPr/>
    </dgm:pt>
    <dgm:pt modelId="{4B6AC768-CC9D-41FE-8B26-76E42498715A}" type="pres">
      <dgm:prSet presAssocID="{6A44419F-BB2F-41F8-9D04-C0D08E7314D0}" presName="dummy3b" presStyleCnt="0"/>
      <dgm:spPr/>
    </dgm:pt>
    <dgm:pt modelId="{2E23AC92-3AF6-4407-B768-BD2014844983}" type="pres">
      <dgm:prSet presAssocID="{6A44419F-BB2F-41F8-9D04-C0D08E7314D0}" presName="wedge3Tx" presStyleLbl="node1" presStyleIdx="2" presStyleCnt="3">
        <dgm:presLayoutVars>
          <dgm:chMax val="0"/>
          <dgm:chPref val="0"/>
          <dgm:bulletEnabled val="1"/>
        </dgm:presLayoutVars>
      </dgm:prSet>
      <dgm:spPr/>
    </dgm:pt>
    <dgm:pt modelId="{84A2BC27-BBDE-4E9C-AFA6-244C553BC363}" type="pres">
      <dgm:prSet presAssocID="{30BE1934-8714-45E0-8461-9143B4D31D95}" presName="arrowWedge1" presStyleLbl="fgSibTrans2D1" presStyleIdx="0" presStyleCnt="3"/>
      <dgm:spPr/>
    </dgm:pt>
    <dgm:pt modelId="{77CBEA82-DA88-44A5-9B5F-EAC0328C50CB}" type="pres">
      <dgm:prSet presAssocID="{F835C265-658F-409D-A42E-CFAB3440FD0C}" presName="arrowWedge2" presStyleLbl="fgSibTrans2D1" presStyleIdx="1" presStyleCnt="3"/>
      <dgm:spPr/>
    </dgm:pt>
    <dgm:pt modelId="{5363708F-B0E1-485C-B174-018437529563}" type="pres">
      <dgm:prSet presAssocID="{6679ECE5-EEDD-461B-B272-F72C5F665777}" presName="arrowWedge3" presStyleLbl="fgSibTrans2D1" presStyleIdx="2" presStyleCnt="3"/>
      <dgm:spPr/>
    </dgm:pt>
  </dgm:ptLst>
  <dgm:cxnLst>
    <dgm:cxn modelId="{8A4D6F19-605D-45FE-B07D-4720F6818BCE}" type="presOf" srcId="{7598289C-E1B4-4A7B-901D-77B01AF7A90E}" destId="{59AE5390-B3EB-4CD0-BFC8-0E26496FA69D}" srcOrd="0" destOrd="0" presId="urn:microsoft.com/office/officeart/2005/8/layout/cycle8"/>
    <dgm:cxn modelId="{55367C1A-4D7D-4085-8AA3-63E4F3479D64}" type="presOf" srcId="{590D6AB5-F44B-4331-B6ED-04BAB4C7D102}" destId="{9C7F9A4C-5137-46C7-8EB8-27E558B06471}" srcOrd="0" destOrd="0" presId="urn:microsoft.com/office/officeart/2005/8/layout/cycle8"/>
    <dgm:cxn modelId="{A4AB0435-942F-47AA-AA4D-C845C0FAA410}" type="presOf" srcId="{6A44419F-BB2F-41F8-9D04-C0D08E7314D0}" destId="{EF50BD96-FDF3-411B-A65B-B1DB8FB11901}" srcOrd="0" destOrd="0" presId="urn:microsoft.com/office/officeart/2005/8/layout/cycle8"/>
    <dgm:cxn modelId="{1177A03A-D4EE-45CF-AA24-B56B8A9DA14B}" type="presOf" srcId="{EC7FDB78-37B1-4A21-9A3B-6966D60E667F}" destId="{E3329943-5FD4-4CDE-A7B4-92F2BA1B1312}" srcOrd="0" destOrd="0" presId="urn:microsoft.com/office/officeart/2005/8/layout/cycle8"/>
    <dgm:cxn modelId="{B561AD3A-960C-4D21-AA51-92B39A89A425}" type="presOf" srcId="{EC7FDB78-37B1-4A21-9A3B-6966D60E667F}" destId="{777CF8B6-016E-49D4-A0A5-EAAEE049C3D7}" srcOrd="1" destOrd="0" presId="urn:microsoft.com/office/officeart/2005/8/layout/cycle8"/>
    <dgm:cxn modelId="{C014733B-0CCA-4953-B079-2DF3E41EF11D}" srcId="{6A44419F-BB2F-41F8-9D04-C0D08E7314D0}" destId="{EC7FDB78-37B1-4A21-9A3B-6966D60E667F}" srcOrd="1" destOrd="0" parTransId="{5A2DAA13-5876-404B-8EAA-7EA515F4CBED}" sibTransId="{F835C265-658F-409D-A42E-CFAB3440FD0C}"/>
    <dgm:cxn modelId="{50CAE468-A4D0-4090-B9C5-946C37A7B1A3}" type="presOf" srcId="{590D6AB5-F44B-4331-B6ED-04BAB4C7D102}" destId="{EB4B6113-6FE9-4A43-B76C-4C864E0C3C10}" srcOrd="1" destOrd="0" presId="urn:microsoft.com/office/officeart/2005/8/layout/cycle8"/>
    <dgm:cxn modelId="{C65B0A79-C065-48A7-9BAF-91B69B1C7207}" srcId="{6A44419F-BB2F-41F8-9D04-C0D08E7314D0}" destId="{590D6AB5-F44B-4331-B6ED-04BAB4C7D102}" srcOrd="0" destOrd="0" parTransId="{36D0B578-B272-40AE-BA5C-0EDACEBE0A68}" sibTransId="{30BE1934-8714-45E0-8461-9143B4D31D95}"/>
    <dgm:cxn modelId="{68F4BC93-3348-4C9F-A409-CB85E9F9B7EF}" type="presOf" srcId="{7598289C-E1B4-4A7B-901D-77B01AF7A90E}" destId="{2E23AC92-3AF6-4407-B768-BD2014844983}" srcOrd="1" destOrd="0" presId="urn:microsoft.com/office/officeart/2005/8/layout/cycle8"/>
    <dgm:cxn modelId="{2FFE38F7-CC7C-4AB5-AC50-72F02A32B287}" srcId="{6A44419F-BB2F-41F8-9D04-C0D08E7314D0}" destId="{7598289C-E1B4-4A7B-901D-77B01AF7A90E}" srcOrd="2" destOrd="0" parTransId="{6801E1C2-8C8C-4040-A351-D8D1327E0CFB}" sibTransId="{6679ECE5-EEDD-461B-B272-F72C5F665777}"/>
    <dgm:cxn modelId="{C991ACD7-D862-4FF1-A879-4842C2A230F9}" type="presParOf" srcId="{EF50BD96-FDF3-411B-A65B-B1DB8FB11901}" destId="{9C7F9A4C-5137-46C7-8EB8-27E558B06471}" srcOrd="0" destOrd="0" presId="urn:microsoft.com/office/officeart/2005/8/layout/cycle8"/>
    <dgm:cxn modelId="{4F6BD783-3962-4073-A1C5-C75B43EBA355}" type="presParOf" srcId="{EF50BD96-FDF3-411B-A65B-B1DB8FB11901}" destId="{21379BB3-7972-4E70-8538-A9A3283318A4}" srcOrd="1" destOrd="0" presId="urn:microsoft.com/office/officeart/2005/8/layout/cycle8"/>
    <dgm:cxn modelId="{021E7B60-EE68-4CD5-B2AD-7F0336EF5A35}" type="presParOf" srcId="{EF50BD96-FDF3-411B-A65B-B1DB8FB11901}" destId="{019F5DA7-DC8F-40F5-A6B5-4AB67DABDDED}" srcOrd="2" destOrd="0" presId="urn:microsoft.com/office/officeart/2005/8/layout/cycle8"/>
    <dgm:cxn modelId="{876511A2-B501-4EAF-A227-07EA7E3C6DA3}" type="presParOf" srcId="{EF50BD96-FDF3-411B-A65B-B1DB8FB11901}" destId="{EB4B6113-6FE9-4A43-B76C-4C864E0C3C10}" srcOrd="3" destOrd="0" presId="urn:microsoft.com/office/officeart/2005/8/layout/cycle8"/>
    <dgm:cxn modelId="{613D9637-4F03-4A37-A0C6-78DF8AC2E760}" type="presParOf" srcId="{EF50BD96-FDF3-411B-A65B-B1DB8FB11901}" destId="{E3329943-5FD4-4CDE-A7B4-92F2BA1B1312}" srcOrd="4" destOrd="0" presId="urn:microsoft.com/office/officeart/2005/8/layout/cycle8"/>
    <dgm:cxn modelId="{8DD8CDE7-C167-40AC-A8E3-68FA578B9A56}" type="presParOf" srcId="{EF50BD96-FDF3-411B-A65B-B1DB8FB11901}" destId="{AF3900FB-0868-4408-A151-F55F26DAFAF4}" srcOrd="5" destOrd="0" presId="urn:microsoft.com/office/officeart/2005/8/layout/cycle8"/>
    <dgm:cxn modelId="{C414D665-537C-4268-8DE8-E62BA6BF82A9}" type="presParOf" srcId="{EF50BD96-FDF3-411B-A65B-B1DB8FB11901}" destId="{084D4918-F19A-449F-B769-1370D56FE620}" srcOrd="6" destOrd="0" presId="urn:microsoft.com/office/officeart/2005/8/layout/cycle8"/>
    <dgm:cxn modelId="{778FAC34-E2C9-46EF-ADB1-3BB7B7A3B032}" type="presParOf" srcId="{EF50BD96-FDF3-411B-A65B-B1DB8FB11901}" destId="{777CF8B6-016E-49D4-A0A5-EAAEE049C3D7}" srcOrd="7" destOrd="0" presId="urn:microsoft.com/office/officeart/2005/8/layout/cycle8"/>
    <dgm:cxn modelId="{DB3F7548-5243-4AC3-B4F3-ECDFE1453FF9}" type="presParOf" srcId="{EF50BD96-FDF3-411B-A65B-B1DB8FB11901}" destId="{59AE5390-B3EB-4CD0-BFC8-0E26496FA69D}" srcOrd="8" destOrd="0" presId="urn:microsoft.com/office/officeart/2005/8/layout/cycle8"/>
    <dgm:cxn modelId="{8FD00984-B3C2-4F3A-90DD-875E3FE80CB5}" type="presParOf" srcId="{EF50BD96-FDF3-411B-A65B-B1DB8FB11901}" destId="{467F71BF-2ED3-40F4-95F8-A98D12A5ECCE}" srcOrd="9" destOrd="0" presId="urn:microsoft.com/office/officeart/2005/8/layout/cycle8"/>
    <dgm:cxn modelId="{862C4846-DFEE-4ABA-8933-3FF7E12CFA64}" type="presParOf" srcId="{EF50BD96-FDF3-411B-A65B-B1DB8FB11901}" destId="{4B6AC768-CC9D-41FE-8B26-76E42498715A}" srcOrd="10" destOrd="0" presId="urn:microsoft.com/office/officeart/2005/8/layout/cycle8"/>
    <dgm:cxn modelId="{B00EB45C-149E-4B53-8F1C-6DC3448A8175}" type="presParOf" srcId="{EF50BD96-FDF3-411B-A65B-B1DB8FB11901}" destId="{2E23AC92-3AF6-4407-B768-BD2014844983}" srcOrd="11" destOrd="0" presId="urn:microsoft.com/office/officeart/2005/8/layout/cycle8"/>
    <dgm:cxn modelId="{039F4982-9F62-4089-B35A-2D539B584969}" type="presParOf" srcId="{EF50BD96-FDF3-411B-A65B-B1DB8FB11901}" destId="{84A2BC27-BBDE-4E9C-AFA6-244C553BC363}" srcOrd="12" destOrd="0" presId="urn:microsoft.com/office/officeart/2005/8/layout/cycle8"/>
    <dgm:cxn modelId="{BB1A35C2-F678-4396-AF9C-397B033D7316}" type="presParOf" srcId="{EF50BD96-FDF3-411B-A65B-B1DB8FB11901}" destId="{77CBEA82-DA88-44A5-9B5F-EAC0328C50CB}" srcOrd="13" destOrd="0" presId="urn:microsoft.com/office/officeart/2005/8/layout/cycle8"/>
    <dgm:cxn modelId="{E71E557E-6C05-4986-8064-77E98509AD6F}" type="presParOf" srcId="{EF50BD96-FDF3-411B-A65B-B1DB8FB11901}" destId="{5363708F-B0E1-485C-B174-01843752956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0EEDF-E40B-476E-A633-FEA7CDB4428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7DC88F3A-CAB8-461A-ABB0-F9D1AA59CB0E}">
      <dgm:prSet phldrT="[Texto]"/>
      <dgm:spPr/>
      <dgm:t>
        <a:bodyPr/>
        <a:lstStyle/>
        <a:p>
          <a:r>
            <a:rPr lang="es-EC" dirty="0"/>
            <a:t>Productos y servicios perjudiciales al medioambiente</a:t>
          </a:r>
        </a:p>
      </dgm:t>
    </dgm:pt>
    <dgm:pt modelId="{081FF4CD-BF03-4A86-8E23-76D54646B779}" type="parTrans" cxnId="{29B72C7B-9551-44FD-AD89-E371474AA140}">
      <dgm:prSet/>
      <dgm:spPr/>
      <dgm:t>
        <a:bodyPr/>
        <a:lstStyle/>
        <a:p>
          <a:endParaRPr lang="es-EC"/>
        </a:p>
      </dgm:t>
    </dgm:pt>
    <dgm:pt modelId="{E716D0DE-0015-4896-B419-738A8526255A}" type="sibTrans" cxnId="{29B72C7B-9551-44FD-AD89-E371474AA140}">
      <dgm:prSet/>
      <dgm:spPr/>
      <dgm:t>
        <a:bodyPr/>
        <a:lstStyle/>
        <a:p>
          <a:endParaRPr lang="es-EC"/>
        </a:p>
      </dgm:t>
    </dgm:pt>
    <dgm:pt modelId="{3377C32A-0E16-445D-B243-E8CD0B50C29D}">
      <dgm:prSet phldrT="[Texto]"/>
      <dgm:spPr/>
      <dgm:t>
        <a:bodyPr/>
        <a:lstStyle/>
        <a:p>
          <a:r>
            <a:rPr lang="es-EC" dirty="0"/>
            <a:t>Procesos operativos negativos para el ambiente </a:t>
          </a:r>
        </a:p>
      </dgm:t>
    </dgm:pt>
    <dgm:pt modelId="{20A4F341-1B19-4D59-B407-7ED72EF75202}" type="parTrans" cxnId="{52BAEA2B-387A-44A3-877B-5AD25C604B5F}">
      <dgm:prSet/>
      <dgm:spPr/>
      <dgm:t>
        <a:bodyPr/>
        <a:lstStyle/>
        <a:p>
          <a:endParaRPr lang="es-EC"/>
        </a:p>
      </dgm:t>
    </dgm:pt>
    <dgm:pt modelId="{9830107A-DC62-4265-9859-905419EF8180}" type="sibTrans" cxnId="{52BAEA2B-387A-44A3-877B-5AD25C604B5F}">
      <dgm:prSet/>
      <dgm:spPr/>
      <dgm:t>
        <a:bodyPr/>
        <a:lstStyle/>
        <a:p>
          <a:endParaRPr lang="es-EC"/>
        </a:p>
      </dgm:t>
    </dgm:pt>
    <dgm:pt modelId="{2C232E43-F6F0-49E9-8B30-94A5DE4B95E5}">
      <dgm:prSet phldrT="[Texto]"/>
      <dgm:spPr/>
      <dgm:t>
        <a:bodyPr/>
        <a:lstStyle/>
        <a:p>
          <a:r>
            <a:rPr lang="es-EC" dirty="0"/>
            <a:t>Falta de proyectos para el cuidado medioambiental</a:t>
          </a:r>
        </a:p>
      </dgm:t>
    </dgm:pt>
    <dgm:pt modelId="{7D7BF768-F38F-41DE-9585-F8ECE84AA5D6}" type="parTrans" cxnId="{51F76450-DE97-4C1A-98AB-C9B720029E89}">
      <dgm:prSet/>
      <dgm:spPr/>
      <dgm:t>
        <a:bodyPr/>
        <a:lstStyle/>
        <a:p>
          <a:endParaRPr lang="es-EC"/>
        </a:p>
      </dgm:t>
    </dgm:pt>
    <dgm:pt modelId="{91839018-D055-491A-9B1B-A312CFFCC1ED}" type="sibTrans" cxnId="{51F76450-DE97-4C1A-98AB-C9B720029E89}">
      <dgm:prSet/>
      <dgm:spPr/>
      <dgm:t>
        <a:bodyPr/>
        <a:lstStyle/>
        <a:p>
          <a:endParaRPr lang="es-EC"/>
        </a:p>
      </dgm:t>
    </dgm:pt>
    <dgm:pt modelId="{258A5ACF-DA5F-4A57-933D-69872E3DE721}" type="pres">
      <dgm:prSet presAssocID="{ACC0EEDF-E40B-476E-A633-FEA7CDB4428A}" presName="Name0" presStyleCnt="0">
        <dgm:presLayoutVars>
          <dgm:chMax val="7"/>
          <dgm:chPref val="7"/>
          <dgm:dir/>
        </dgm:presLayoutVars>
      </dgm:prSet>
      <dgm:spPr/>
    </dgm:pt>
    <dgm:pt modelId="{69F2B06F-CCBA-4727-A888-02B902E5DAEB}" type="pres">
      <dgm:prSet presAssocID="{ACC0EEDF-E40B-476E-A633-FEA7CDB4428A}" presName="Name1" presStyleCnt="0"/>
      <dgm:spPr/>
    </dgm:pt>
    <dgm:pt modelId="{CA1A2996-A374-4BE7-BDA4-E6FD55C86B9A}" type="pres">
      <dgm:prSet presAssocID="{ACC0EEDF-E40B-476E-A633-FEA7CDB4428A}" presName="cycle" presStyleCnt="0"/>
      <dgm:spPr/>
    </dgm:pt>
    <dgm:pt modelId="{2BA48295-9974-46A2-980C-02C7AB9AA99D}" type="pres">
      <dgm:prSet presAssocID="{ACC0EEDF-E40B-476E-A633-FEA7CDB4428A}" presName="srcNode" presStyleLbl="node1" presStyleIdx="0" presStyleCnt="3"/>
      <dgm:spPr/>
    </dgm:pt>
    <dgm:pt modelId="{64580DB0-4199-4673-B283-D8799D93D2E6}" type="pres">
      <dgm:prSet presAssocID="{ACC0EEDF-E40B-476E-A633-FEA7CDB4428A}" presName="conn" presStyleLbl="parChTrans1D2" presStyleIdx="0" presStyleCnt="1"/>
      <dgm:spPr/>
    </dgm:pt>
    <dgm:pt modelId="{7ABDFF37-0690-4927-8A01-5CE8DC0EE8A1}" type="pres">
      <dgm:prSet presAssocID="{ACC0EEDF-E40B-476E-A633-FEA7CDB4428A}" presName="extraNode" presStyleLbl="node1" presStyleIdx="0" presStyleCnt="3"/>
      <dgm:spPr/>
    </dgm:pt>
    <dgm:pt modelId="{E271364D-C59B-4D3B-AEEA-4A5039564E70}" type="pres">
      <dgm:prSet presAssocID="{ACC0EEDF-E40B-476E-A633-FEA7CDB4428A}" presName="dstNode" presStyleLbl="node1" presStyleIdx="0" presStyleCnt="3"/>
      <dgm:spPr/>
    </dgm:pt>
    <dgm:pt modelId="{DF0AAC6E-F129-4828-9D35-6E2370907DF2}" type="pres">
      <dgm:prSet presAssocID="{7DC88F3A-CAB8-461A-ABB0-F9D1AA59CB0E}" presName="text_1" presStyleLbl="node1" presStyleIdx="0" presStyleCnt="3">
        <dgm:presLayoutVars>
          <dgm:bulletEnabled val="1"/>
        </dgm:presLayoutVars>
      </dgm:prSet>
      <dgm:spPr/>
    </dgm:pt>
    <dgm:pt modelId="{FC230C91-4E60-4C68-873C-A51EC656B9A9}" type="pres">
      <dgm:prSet presAssocID="{7DC88F3A-CAB8-461A-ABB0-F9D1AA59CB0E}" presName="accent_1" presStyleCnt="0"/>
      <dgm:spPr/>
    </dgm:pt>
    <dgm:pt modelId="{D3A0B3E8-187D-47FC-8F24-389F2D4D4DEC}" type="pres">
      <dgm:prSet presAssocID="{7DC88F3A-CAB8-461A-ABB0-F9D1AA59CB0E}" presName="accentRepeatNode" presStyleLbl="solidFgAcc1" presStyleIdx="0" presStyleCnt="3"/>
      <dgm:spPr/>
    </dgm:pt>
    <dgm:pt modelId="{1B43506C-7753-4A6A-B5B8-19A3869FC69A}" type="pres">
      <dgm:prSet presAssocID="{3377C32A-0E16-445D-B243-E8CD0B50C29D}" presName="text_2" presStyleLbl="node1" presStyleIdx="1" presStyleCnt="3">
        <dgm:presLayoutVars>
          <dgm:bulletEnabled val="1"/>
        </dgm:presLayoutVars>
      </dgm:prSet>
      <dgm:spPr/>
    </dgm:pt>
    <dgm:pt modelId="{EF4D053D-9521-4482-B31F-769B5D43DFE9}" type="pres">
      <dgm:prSet presAssocID="{3377C32A-0E16-445D-B243-E8CD0B50C29D}" presName="accent_2" presStyleCnt="0"/>
      <dgm:spPr/>
    </dgm:pt>
    <dgm:pt modelId="{7CEB5EAB-5F2A-4AB2-B8E6-9617973ECEE5}" type="pres">
      <dgm:prSet presAssocID="{3377C32A-0E16-445D-B243-E8CD0B50C29D}" presName="accentRepeatNode" presStyleLbl="solidFgAcc1" presStyleIdx="1" presStyleCnt="3"/>
      <dgm:spPr/>
    </dgm:pt>
    <dgm:pt modelId="{36F3413A-EC0D-4643-956F-17ABE26F58E7}" type="pres">
      <dgm:prSet presAssocID="{2C232E43-F6F0-49E9-8B30-94A5DE4B95E5}" presName="text_3" presStyleLbl="node1" presStyleIdx="2" presStyleCnt="3">
        <dgm:presLayoutVars>
          <dgm:bulletEnabled val="1"/>
        </dgm:presLayoutVars>
      </dgm:prSet>
      <dgm:spPr/>
    </dgm:pt>
    <dgm:pt modelId="{833AFE5E-3EE6-423A-9AF6-4556C9803E10}" type="pres">
      <dgm:prSet presAssocID="{2C232E43-F6F0-49E9-8B30-94A5DE4B95E5}" presName="accent_3" presStyleCnt="0"/>
      <dgm:spPr/>
    </dgm:pt>
    <dgm:pt modelId="{CEB97C1F-62BE-401F-B3EA-2FB665C6E345}" type="pres">
      <dgm:prSet presAssocID="{2C232E43-F6F0-49E9-8B30-94A5DE4B95E5}" presName="accentRepeatNode" presStyleLbl="solidFgAcc1" presStyleIdx="2" presStyleCnt="3"/>
      <dgm:spPr/>
    </dgm:pt>
  </dgm:ptLst>
  <dgm:cxnLst>
    <dgm:cxn modelId="{52BAEA2B-387A-44A3-877B-5AD25C604B5F}" srcId="{ACC0EEDF-E40B-476E-A633-FEA7CDB4428A}" destId="{3377C32A-0E16-445D-B243-E8CD0B50C29D}" srcOrd="1" destOrd="0" parTransId="{20A4F341-1B19-4D59-B407-7ED72EF75202}" sibTransId="{9830107A-DC62-4265-9859-905419EF8180}"/>
    <dgm:cxn modelId="{51F76450-DE97-4C1A-98AB-C9B720029E89}" srcId="{ACC0EEDF-E40B-476E-A633-FEA7CDB4428A}" destId="{2C232E43-F6F0-49E9-8B30-94A5DE4B95E5}" srcOrd="2" destOrd="0" parTransId="{7D7BF768-F38F-41DE-9585-F8ECE84AA5D6}" sibTransId="{91839018-D055-491A-9B1B-A312CFFCC1ED}"/>
    <dgm:cxn modelId="{29B72C7B-9551-44FD-AD89-E371474AA140}" srcId="{ACC0EEDF-E40B-476E-A633-FEA7CDB4428A}" destId="{7DC88F3A-CAB8-461A-ABB0-F9D1AA59CB0E}" srcOrd="0" destOrd="0" parTransId="{081FF4CD-BF03-4A86-8E23-76D54646B779}" sibTransId="{E716D0DE-0015-4896-B419-738A8526255A}"/>
    <dgm:cxn modelId="{7773437C-DD92-44B4-8B0C-D8B393C60590}" type="presOf" srcId="{2C232E43-F6F0-49E9-8B30-94A5DE4B95E5}" destId="{36F3413A-EC0D-4643-956F-17ABE26F58E7}" srcOrd="0" destOrd="0" presId="urn:microsoft.com/office/officeart/2008/layout/VerticalCurvedList"/>
    <dgm:cxn modelId="{B882AC87-D6E6-40EF-BB58-D3E0FED9E00E}" type="presOf" srcId="{7DC88F3A-CAB8-461A-ABB0-F9D1AA59CB0E}" destId="{DF0AAC6E-F129-4828-9D35-6E2370907DF2}" srcOrd="0" destOrd="0" presId="urn:microsoft.com/office/officeart/2008/layout/VerticalCurvedList"/>
    <dgm:cxn modelId="{6D5B2EAD-24B0-466D-B564-2CA23777EFEB}" type="presOf" srcId="{E716D0DE-0015-4896-B419-738A8526255A}" destId="{64580DB0-4199-4673-B283-D8799D93D2E6}" srcOrd="0" destOrd="0" presId="urn:microsoft.com/office/officeart/2008/layout/VerticalCurvedList"/>
    <dgm:cxn modelId="{520147B0-0EB2-465D-BD2E-EB5F26BC5125}" type="presOf" srcId="{3377C32A-0E16-445D-B243-E8CD0B50C29D}" destId="{1B43506C-7753-4A6A-B5B8-19A3869FC69A}" srcOrd="0" destOrd="0" presId="urn:microsoft.com/office/officeart/2008/layout/VerticalCurvedList"/>
    <dgm:cxn modelId="{4719BCC6-1155-4D83-987C-96A1EB01819C}" type="presOf" srcId="{ACC0EEDF-E40B-476E-A633-FEA7CDB4428A}" destId="{258A5ACF-DA5F-4A57-933D-69872E3DE721}" srcOrd="0" destOrd="0" presId="urn:microsoft.com/office/officeart/2008/layout/VerticalCurvedList"/>
    <dgm:cxn modelId="{EFECB634-DB44-4DF5-A7EA-9C8433D64595}" type="presParOf" srcId="{258A5ACF-DA5F-4A57-933D-69872E3DE721}" destId="{69F2B06F-CCBA-4727-A888-02B902E5DAEB}" srcOrd="0" destOrd="0" presId="urn:microsoft.com/office/officeart/2008/layout/VerticalCurvedList"/>
    <dgm:cxn modelId="{08F5D64E-0214-43DE-886A-42697C6E21B8}" type="presParOf" srcId="{69F2B06F-CCBA-4727-A888-02B902E5DAEB}" destId="{CA1A2996-A374-4BE7-BDA4-E6FD55C86B9A}" srcOrd="0" destOrd="0" presId="urn:microsoft.com/office/officeart/2008/layout/VerticalCurvedList"/>
    <dgm:cxn modelId="{06F6FC19-35F1-43C8-B751-A0DEA1DCBAB3}" type="presParOf" srcId="{CA1A2996-A374-4BE7-BDA4-E6FD55C86B9A}" destId="{2BA48295-9974-46A2-980C-02C7AB9AA99D}" srcOrd="0" destOrd="0" presId="urn:microsoft.com/office/officeart/2008/layout/VerticalCurvedList"/>
    <dgm:cxn modelId="{CD0E6692-100B-491A-949D-4700862516CA}" type="presParOf" srcId="{CA1A2996-A374-4BE7-BDA4-E6FD55C86B9A}" destId="{64580DB0-4199-4673-B283-D8799D93D2E6}" srcOrd="1" destOrd="0" presId="urn:microsoft.com/office/officeart/2008/layout/VerticalCurvedList"/>
    <dgm:cxn modelId="{723A0DEC-4E89-4275-B721-8C72A40105D1}" type="presParOf" srcId="{CA1A2996-A374-4BE7-BDA4-E6FD55C86B9A}" destId="{7ABDFF37-0690-4927-8A01-5CE8DC0EE8A1}" srcOrd="2" destOrd="0" presId="urn:microsoft.com/office/officeart/2008/layout/VerticalCurvedList"/>
    <dgm:cxn modelId="{0CD7B581-D5EE-42B2-A917-01F08BEA1270}" type="presParOf" srcId="{CA1A2996-A374-4BE7-BDA4-E6FD55C86B9A}" destId="{E271364D-C59B-4D3B-AEEA-4A5039564E70}" srcOrd="3" destOrd="0" presId="urn:microsoft.com/office/officeart/2008/layout/VerticalCurvedList"/>
    <dgm:cxn modelId="{F95B28FC-CEE6-4508-B5F8-186984016646}" type="presParOf" srcId="{69F2B06F-CCBA-4727-A888-02B902E5DAEB}" destId="{DF0AAC6E-F129-4828-9D35-6E2370907DF2}" srcOrd="1" destOrd="0" presId="urn:microsoft.com/office/officeart/2008/layout/VerticalCurvedList"/>
    <dgm:cxn modelId="{98F103A9-E86C-4203-850F-D8254ED1986C}" type="presParOf" srcId="{69F2B06F-CCBA-4727-A888-02B902E5DAEB}" destId="{FC230C91-4E60-4C68-873C-A51EC656B9A9}" srcOrd="2" destOrd="0" presId="urn:microsoft.com/office/officeart/2008/layout/VerticalCurvedList"/>
    <dgm:cxn modelId="{951ED246-B7E6-438F-AAA9-06A8E708D450}" type="presParOf" srcId="{FC230C91-4E60-4C68-873C-A51EC656B9A9}" destId="{D3A0B3E8-187D-47FC-8F24-389F2D4D4DEC}" srcOrd="0" destOrd="0" presId="urn:microsoft.com/office/officeart/2008/layout/VerticalCurvedList"/>
    <dgm:cxn modelId="{7C0481EF-F182-45E0-83E7-31123C40FB25}" type="presParOf" srcId="{69F2B06F-CCBA-4727-A888-02B902E5DAEB}" destId="{1B43506C-7753-4A6A-B5B8-19A3869FC69A}" srcOrd="3" destOrd="0" presId="urn:microsoft.com/office/officeart/2008/layout/VerticalCurvedList"/>
    <dgm:cxn modelId="{0EE001E0-2E7B-438D-8F40-CE2F3216326E}" type="presParOf" srcId="{69F2B06F-CCBA-4727-A888-02B902E5DAEB}" destId="{EF4D053D-9521-4482-B31F-769B5D43DFE9}" srcOrd="4" destOrd="0" presId="urn:microsoft.com/office/officeart/2008/layout/VerticalCurvedList"/>
    <dgm:cxn modelId="{41CFDF7F-2881-4E9D-B375-0E2C9D8A1F0F}" type="presParOf" srcId="{EF4D053D-9521-4482-B31F-769B5D43DFE9}" destId="{7CEB5EAB-5F2A-4AB2-B8E6-9617973ECEE5}" srcOrd="0" destOrd="0" presId="urn:microsoft.com/office/officeart/2008/layout/VerticalCurvedList"/>
    <dgm:cxn modelId="{46D2BF09-D13A-430B-B9AC-E58201DA2DCE}" type="presParOf" srcId="{69F2B06F-CCBA-4727-A888-02B902E5DAEB}" destId="{36F3413A-EC0D-4643-956F-17ABE26F58E7}" srcOrd="5" destOrd="0" presId="urn:microsoft.com/office/officeart/2008/layout/VerticalCurvedList"/>
    <dgm:cxn modelId="{B8739BB2-390D-41D9-AC1B-02C4E26508B9}" type="presParOf" srcId="{69F2B06F-CCBA-4727-A888-02B902E5DAEB}" destId="{833AFE5E-3EE6-423A-9AF6-4556C9803E10}" srcOrd="6" destOrd="0" presId="urn:microsoft.com/office/officeart/2008/layout/VerticalCurvedList"/>
    <dgm:cxn modelId="{ED042310-5792-4E74-A550-6DF12E3E2C2D}" type="presParOf" srcId="{833AFE5E-3EE6-423A-9AF6-4556C9803E10}" destId="{CEB97C1F-62BE-401F-B3EA-2FB665C6E345}" srcOrd="0" destOrd="0" presId="urn:microsoft.com/office/officeart/2008/layout/VerticalCurved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CAAA1-5679-4CDA-AB00-FBB1D065B4C6}"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s-EC"/>
        </a:p>
      </dgm:t>
    </dgm:pt>
    <dgm:pt modelId="{905102D0-F616-46CD-8BE4-0E7F0668B237}">
      <dgm:prSet phldrT="[Texto]" custT="1"/>
      <dgm:spPr>
        <a:noFill/>
        <a:ln w="28575">
          <a:solidFill>
            <a:srgbClr val="70AD47"/>
          </a:solidFill>
        </a:ln>
      </dgm:spPr>
      <dgm:t>
        <a:bodyPr/>
        <a:lstStyle/>
        <a:p>
          <a:pPr>
            <a:lnSpc>
              <a:spcPct val="150000"/>
            </a:lnSpc>
            <a:buNone/>
          </a:pPr>
          <a:r>
            <a:rPr lang="es-ES" sz="1600" dirty="0">
              <a:latin typeface="Arial" panose="020B0604020202020204" pitchFamily="34" charset="0"/>
              <a:cs typeface="Arial" panose="020B0604020202020204" pitchFamily="34" charset="0"/>
            </a:rPr>
            <a:t>Las fundaciones adscritas en el Consejo Metropolitano de Responsabilidad Social cumplen con las prácticas de RSE, desde la perspectiva del Talento Humano</a:t>
          </a:r>
          <a:endParaRPr lang="es-EC" sz="1600" dirty="0"/>
        </a:p>
      </dgm:t>
    </dgm:pt>
    <dgm:pt modelId="{88EE7FE2-7865-4655-BA35-E9014C5EEEC9}" type="parTrans" cxnId="{555AC3B6-8020-4A33-A289-EEFB746B8F63}">
      <dgm:prSet/>
      <dgm:spPr/>
      <dgm:t>
        <a:bodyPr/>
        <a:lstStyle/>
        <a:p>
          <a:endParaRPr lang="es-EC"/>
        </a:p>
      </dgm:t>
    </dgm:pt>
    <dgm:pt modelId="{4219C2CB-4D34-46E5-9076-08087DDF1A9C}" type="sibTrans" cxnId="{555AC3B6-8020-4A33-A289-EEFB746B8F63}">
      <dgm:prSet/>
      <dgm:spPr/>
      <dgm:t>
        <a:bodyPr/>
        <a:lstStyle/>
        <a:p>
          <a:endParaRPr lang="es-EC"/>
        </a:p>
      </dgm:t>
    </dgm:pt>
    <dgm:pt modelId="{3B31FB4F-E32A-4291-9937-D88918203739}">
      <dgm:prSet phldrT="[Texto]" custT="1"/>
      <dgm:spPr>
        <a:ln w="28575">
          <a:solidFill>
            <a:srgbClr val="5B9BD5"/>
          </a:solidFill>
        </a:ln>
      </dgm:spPr>
      <dgm:t>
        <a:bodyPr/>
        <a:lstStyle/>
        <a:p>
          <a:pPr>
            <a:lnSpc>
              <a:spcPct val="150000"/>
            </a:lnSpc>
            <a:buNone/>
          </a:pPr>
          <a:r>
            <a:rPr lang="es-ES" sz="1600" dirty="0">
              <a:latin typeface="Arial" panose="020B0604020202020204" pitchFamily="34" charset="0"/>
              <a:cs typeface="Arial" panose="020B0604020202020204" pitchFamily="34" charset="0"/>
            </a:rPr>
            <a:t>Las fundaciones adscritas en el Consejo Metropolitano de Responsabilidad Social no cumplen con las prácticas de RSE, desde la perspectiva del Talento Humano</a:t>
          </a:r>
          <a:endParaRPr lang="es-EC" sz="1600" dirty="0"/>
        </a:p>
      </dgm:t>
    </dgm:pt>
    <dgm:pt modelId="{8CE67BEF-5343-4B13-BB14-4BFC123B7D7C}" type="parTrans" cxnId="{B175D9FD-A9AC-45E9-B961-05CBF40E8C0B}">
      <dgm:prSet/>
      <dgm:spPr/>
      <dgm:t>
        <a:bodyPr/>
        <a:lstStyle/>
        <a:p>
          <a:endParaRPr lang="es-EC"/>
        </a:p>
      </dgm:t>
    </dgm:pt>
    <dgm:pt modelId="{2890AD1F-8F0A-497E-826E-26B05E624D6C}" type="sibTrans" cxnId="{B175D9FD-A9AC-45E9-B961-05CBF40E8C0B}">
      <dgm:prSet/>
      <dgm:spPr/>
      <dgm:t>
        <a:bodyPr/>
        <a:lstStyle/>
        <a:p>
          <a:endParaRPr lang="es-EC"/>
        </a:p>
      </dgm:t>
    </dgm:pt>
    <dgm:pt modelId="{9BAEB1D6-75C8-43CA-97CC-3BAFD3AFAB62}" type="pres">
      <dgm:prSet presAssocID="{355CAAA1-5679-4CDA-AB00-FBB1D065B4C6}" presName="compositeShape" presStyleCnt="0">
        <dgm:presLayoutVars>
          <dgm:chMax val="2"/>
          <dgm:dir/>
          <dgm:resizeHandles val="exact"/>
        </dgm:presLayoutVars>
      </dgm:prSet>
      <dgm:spPr/>
    </dgm:pt>
    <dgm:pt modelId="{F0C9C849-A686-46E3-A617-FB59313CDC92}" type="pres">
      <dgm:prSet presAssocID="{355CAAA1-5679-4CDA-AB00-FBB1D065B4C6}" presName="divider" presStyleLbl="fgShp" presStyleIdx="0" presStyleCnt="1"/>
      <dgm:spPr/>
    </dgm:pt>
    <dgm:pt modelId="{CBE2733F-F622-4A87-9C86-DC44E9D8DD9D}" type="pres">
      <dgm:prSet presAssocID="{905102D0-F616-46CD-8BE4-0E7F0668B237}" presName="downArrow" presStyleLbl="node1" presStyleIdx="0" presStyleCnt="2" custScaleX="58963" custScaleY="85084" custLinFactNeighborX="3497" custLinFactNeighborY="12981"/>
      <dgm:spPr>
        <a:prstGeom prst="ellipse">
          <a:avLst/>
        </a:prstGeom>
      </dgm:spPr>
    </dgm:pt>
    <dgm:pt modelId="{236F336E-DE84-4F70-B8D3-ECFE019312F1}" type="pres">
      <dgm:prSet presAssocID="{905102D0-F616-46CD-8BE4-0E7F0668B237}" presName="downArrowText" presStyleLbl="revTx" presStyleIdx="0" presStyleCnt="2" custScaleX="123081" custScaleY="80300">
        <dgm:presLayoutVars>
          <dgm:bulletEnabled val="1"/>
        </dgm:presLayoutVars>
      </dgm:prSet>
      <dgm:spPr>
        <a:prstGeom prst="roundRect">
          <a:avLst/>
        </a:prstGeom>
      </dgm:spPr>
    </dgm:pt>
    <dgm:pt modelId="{08A39852-38F0-45F2-AF3E-B9EFFD6A63CE}" type="pres">
      <dgm:prSet presAssocID="{3B31FB4F-E32A-4291-9937-D88918203739}" presName="upArrow" presStyleLbl="node1" presStyleIdx="1" presStyleCnt="2" custScaleX="58963" custScaleY="85084" custLinFactNeighborX="-1311" custLinFactNeighborY="-12170"/>
      <dgm:spPr>
        <a:prstGeom prst="ellipse">
          <a:avLst/>
        </a:prstGeom>
      </dgm:spPr>
    </dgm:pt>
    <dgm:pt modelId="{B337F895-7ED9-4044-9535-31CD8BFFB3F5}" type="pres">
      <dgm:prSet presAssocID="{3B31FB4F-E32A-4291-9937-D88918203739}" presName="upArrowText" presStyleLbl="revTx" presStyleIdx="1" presStyleCnt="2" custScaleX="123081" custScaleY="80300">
        <dgm:presLayoutVars>
          <dgm:bulletEnabled val="1"/>
        </dgm:presLayoutVars>
      </dgm:prSet>
      <dgm:spPr>
        <a:prstGeom prst="roundRect">
          <a:avLst/>
        </a:prstGeom>
      </dgm:spPr>
    </dgm:pt>
  </dgm:ptLst>
  <dgm:cxnLst>
    <dgm:cxn modelId="{E61AF023-7B87-4F58-BDA0-730D40111682}" type="presOf" srcId="{355CAAA1-5679-4CDA-AB00-FBB1D065B4C6}" destId="{9BAEB1D6-75C8-43CA-97CC-3BAFD3AFAB62}" srcOrd="0" destOrd="0" presId="urn:microsoft.com/office/officeart/2005/8/layout/arrow3"/>
    <dgm:cxn modelId="{D8BA8580-67CE-4092-8B05-3CD0571250B1}" type="presOf" srcId="{905102D0-F616-46CD-8BE4-0E7F0668B237}" destId="{236F336E-DE84-4F70-B8D3-ECFE019312F1}" srcOrd="0" destOrd="0" presId="urn:microsoft.com/office/officeart/2005/8/layout/arrow3"/>
    <dgm:cxn modelId="{2166D79C-C199-482C-BF8D-57A9750C3EC0}" type="presOf" srcId="{3B31FB4F-E32A-4291-9937-D88918203739}" destId="{B337F895-7ED9-4044-9535-31CD8BFFB3F5}" srcOrd="0" destOrd="0" presId="urn:microsoft.com/office/officeart/2005/8/layout/arrow3"/>
    <dgm:cxn modelId="{555AC3B6-8020-4A33-A289-EEFB746B8F63}" srcId="{355CAAA1-5679-4CDA-AB00-FBB1D065B4C6}" destId="{905102D0-F616-46CD-8BE4-0E7F0668B237}" srcOrd="0" destOrd="0" parTransId="{88EE7FE2-7865-4655-BA35-E9014C5EEEC9}" sibTransId="{4219C2CB-4D34-46E5-9076-08087DDF1A9C}"/>
    <dgm:cxn modelId="{B175D9FD-A9AC-45E9-B961-05CBF40E8C0B}" srcId="{355CAAA1-5679-4CDA-AB00-FBB1D065B4C6}" destId="{3B31FB4F-E32A-4291-9937-D88918203739}" srcOrd="1" destOrd="0" parTransId="{8CE67BEF-5343-4B13-BB14-4BFC123B7D7C}" sibTransId="{2890AD1F-8F0A-497E-826E-26B05E624D6C}"/>
    <dgm:cxn modelId="{D5E0ABF2-D18F-4F30-AA71-CF38EB6202A0}" type="presParOf" srcId="{9BAEB1D6-75C8-43CA-97CC-3BAFD3AFAB62}" destId="{F0C9C849-A686-46E3-A617-FB59313CDC92}" srcOrd="0" destOrd="0" presId="urn:microsoft.com/office/officeart/2005/8/layout/arrow3"/>
    <dgm:cxn modelId="{FD5455BE-96D3-4C19-AC2B-E058586E7CD6}" type="presParOf" srcId="{9BAEB1D6-75C8-43CA-97CC-3BAFD3AFAB62}" destId="{CBE2733F-F622-4A87-9C86-DC44E9D8DD9D}" srcOrd="1" destOrd="0" presId="urn:microsoft.com/office/officeart/2005/8/layout/arrow3"/>
    <dgm:cxn modelId="{EDFDFA5B-70C0-4D3C-82EA-0B1E8A0671B8}" type="presParOf" srcId="{9BAEB1D6-75C8-43CA-97CC-3BAFD3AFAB62}" destId="{236F336E-DE84-4F70-B8D3-ECFE019312F1}" srcOrd="2" destOrd="0" presId="urn:microsoft.com/office/officeart/2005/8/layout/arrow3"/>
    <dgm:cxn modelId="{2AF15189-50A1-408C-8D40-A230287C5C70}" type="presParOf" srcId="{9BAEB1D6-75C8-43CA-97CC-3BAFD3AFAB62}" destId="{08A39852-38F0-45F2-AF3E-B9EFFD6A63CE}" srcOrd="3" destOrd="0" presId="urn:microsoft.com/office/officeart/2005/8/layout/arrow3"/>
    <dgm:cxn modelId="{C36C5A30-E731-4073-8235-A03ED5CE72A3}" type="presParOf" srcId="{9BAEB1D6-75C8-43CA-97CC-3BAFD3AFAB62}" destId="{B337F895-7ED9-4044-9535-31CD8BFFB3F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s-EC"/>
        </a:p>
      </dgm:t>
    </dgm:pt>
    <dgm:pt modelId="{A8231A76-B4F8-4F55-9C13-E05DDBCBE9AE}">
      <dgm:prSet phldrT="[Texto]"/>
      <dgm:spPr>
        <a:xfrm>
          <a:off x="0" y="65430"/>
          <a:ext cx="2232990" cy="590499"/>
        </a:xfrm>
        <a:prstGeom prst="rect">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w="6350" cap="flat" cmpd="sng" algn="ctr">
          <a:solidFill>
            <a:srgbClr val="9BBB59">
              <a:hueOff val="0"/>
              <a:satOff val="0"/>
              <a:lumOff val="0"/>
              <a:alphaOff val="0"/>
            </a:srgbClr>
          </a:solidFill>
          <a:prstDash val="solid"/>
        </a:ln>
        <a:effectLst>
          <a:outerShdw blurRad="50800" dist="19050" dir="5400000" algn="tl" rotWithShape="0">
            <a:srgbClr val="000000">
              <a:alpha val="60000"/>
            </a:srgbClr>
          </a:outerShdw>
          <a:softEdge rad="12700"/>
        </a:effectLst>
      </dgm:spPr>
      <dgm:t>
        <a:bodyPr/>
        <a:lstStyle/>
        <a:p>
          <a:pPr>
            <a:buNone/>
          </a:pPr>
          <a:r>
            <a:rPr lang="es-EC" dirty="0">
              <a:solidFill>
                <a:sysClr val="window" lastClr="FFFFFF"/>
              </a:solidFill>
              <a:latin typeface="Arial" panose="020B0604020202020204"/>
              <a:ea typeface="+mn-ea"/>
              <a:cs typeface="+mn-cs"/>
            </a:rPr>
            <a:t>Teoría de sostenibilidad empresarial</a:t>
          </a:r>
        </a:p>
      </dgm:t>
    </dgm:pt>
    <dgm:pt modelId="{0ADC535E-AF0A-4F49-9BA7-F7AA559C7CB3}" type="parTrans" cxnId="{D1CB0BE4-45CB-49C5-8A80-C99B32443D8F}">
      <dgm:prSet/>
      <dgm:spPr/>
      <dgm:t>
        <a:bodyPr/>
        <a:lstStyle/>
        <a:p>
          <a:endParaRPr lang="es-EC"/>
        </a:p>
      </dgm:t>
    </dgm:pt>
    <dgm:pt modelId="{FEC465A9-AD90-40EF-85AF-B7BA6CD51FB5}" type="sibTrans" cxnId="{D1CB0BE4-45CB-49C5-8A80-C99B32443D8F}">
      <dgm:prSet/>
      <dgm:spPr/>
      <dgm:t>
        <a:bodyPr/>
        <a:lstStyle/>
        <a:p>
          <a:endParaRPr lang="es-EC"/>
        </a:p>
      </dgm:t>
    </dgm:pt>
    <dgm:pt modelId="{C7C5F649-A10E-4219-B4B9-32843AF58096}">
      <dgm:prSet phldrT="[Texto]"/>
      <dgm:spPr>
        <a:xfrm>
          <a:off x="0" y="676344"/>
          <a:ext cx="2232990" cy="1166625"/>
        </a:xfrm>
        <a:solidFill>
          <a:srgbClr val="9BBB59">
            <a:tint val="40000"/>
            <a:alpha val="90000"/>
            <a:hueOff val="0"/>
            <a:satOff val="0"/>
            <a:lumOff val="0"/>
            <a:alphaOff val="0"/>
          </a:srgbClr>
        </a:solidFill>
        <a:ln w="6350" cap="flat" cmpd="sng" algn="ctr">
          <a:solidFill>
            <a:srgbClr val="9BBB59">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Font typeface="Arial" panose="020B0604020202020204" pitchFamily="34" charset="0"/>
            <a:buChar char="•"/>
          </a:pPr>
          <a:r>
            <a:rPr lang="es-ES" dirty="0">
              <a:solidFill>
                <a:sysClr val="windowText" lastClr="000000">
                  <a:hueOff val="0"/>
                  <a:satOff val="0"/>
                  <a:lumOff val="0"/>
                  <a:alphaOff val="0"/>
                </a:sysClr>
              </a:solidFill>
              <a:latin typeface="Arial" panose="020B0604020202020204"/>
              <a:ea typeface="+mn-ea"/>
              <a:cs typeface="+mn-cs"/>
            </a:rPr>
            <a:t>Gestión de acciones y practicas efectivas </a:t>
          </a:r>
          <a:r>
            <a:rPr lang="es-EC" dirty="0">
              <a:solidFill>
                <a:sysClr val="windowText" lastClr="000000">
                  <a:hueOff val="0"/>
                  <a:satOff val="0"/>
                  <a:lumOff val="0"/>
                  <a:alphaOff val="0"/>
                </a:sysClr>
              </a:solidFill>
              <a:latin typeface="Arial" panose="020B0604020202020204"/>
              <a:ea typeface="+mn-ea"/>
              <a:cs typeface="+mn-cs"/>
            </a:rPr>
            <a:t> factores sociales y medioambientales</a:t>
          </a:r>
        </a:p>
      </dgm:t>
    </dgm:pt>
    <dgm:pt modelId="{783BB3CE-11DE-4E89-9D5B-324DBF44FF28}" type="parTrans" cxnId="{B1B892B1-8E80-44E6-A509-6E608B45E938}">
      <dgm:prSet/>
      <dgm:spPr/>
      <dgm:t>
        <a:bodyPr/>
        <a:lstStyle/>
        <a:p>
          <a:endParaRPr lang="es-EC"/>
        </a:p>
      </dgm:t>
    </dgm:pt>
    <dgm:pt modelId="{14C4534E-CF3F-4550-AC78-C8ED4B441E7B}" type="sibTrans" cxnId="{B1B892B1-8E80-44E6-A509-6E608B45E938}">
      <dgm:prSet/>
      <dgm:spPr/>
      <dgm:t>
        <a:bodyPr/>
        <a:lstStyle/>
        <a:p>
          <a:endParaRPr lang="es-EC"/>
        </a:p>
      </dgm:t>
    </dgm:pt>
    <dgm:pt modelId="{9D1EEEBB-A701-4A5B-B62E-24B97240BA93}">
      <dgm:prSet phldrT="[Texto]"/>
      <dgm:spPr>
        <a:xfrm>
          <a:off x="0" y="676344"/>
          <a:ext cx="2232990" cy="1166625"/>
        </a:xfrm>
        <a:solidFill>
          <a:srgbClr val="9BBB59">
            <a:tint val="40000"/>
            <a:alpha val="90000"/>
            <a:hueOff val="0"/>
            <a:satOff val="0"/>
            <a:lumOff val="0"/>
            <a:alphaOff val="0"/>
          </a:srgbClr>
        </a:solidFill>
        <a:ln w="6350" cap="flat" cmpd="sng" algn="ctr">
          <a:solidFill>
            <a:srgbClr val="9BBB59">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Font typeface="Arial" panose="020B0604020202020204" pitchFamily="34" charset="0"/>
            <a:buChar char="•"/>
          </a:pPr>
          <a:r>
            <a:rPr lang="es-EC" dirty="0">
              <a:solidFill>
                <a:sysClr val="windowText" lastClr="000000">
                  <a:hueOff val="0"/>
                  <a:satOff val="0"/>
                  <a:lumOff val="0"/>
                  <a:alphaOff val="0"/>
                </a:sysClr>
              </a:solidFill>
              <a:latin typeface="Arial" panose="020B0604020202020204"/>
              <a:ea typeface="+mn-ea"/>
              <a:cs typeface="+mn-cs"/>
            </a:rPr>
            <a:t>Desarrollo sostenible</a:t>
          </a:r>
        </a:p>
      </dgm:t>
    </dgm:pt>
    <dgm:pt modelId="{2948D8AC-F149-4742-AA13-BD41F8F9C44A}" type="parTrans" cxnId="{DE4BE4E6-E905-4742-885A-6316FE3FACD8}">
      <dgm:prSet/>
      <dgm:spPr/>
      <dgm:t>
        <a:bodyPr/>
        <a:lstStyle/>
        <a:p>
          <a:endParaRPr lang="es-EC"/>
        </a:p>
      </dgm:t>
    </dgm:pt>
    <dgm:pt modelId="{3A133734-334B-4D6D-A91C-3B5BD34493F9}" type="sibTrans" cxnId="{DE4BE4E6-E905-4742-885A-6316FE3FACD8}">
      <dgm:prSet/>
      <dgm:spPr/>
      <dgm:t>
        <a:bodyPr/>
        <a:lstStyle/>
        <a:p>
          <a:endParaRPr lang="es-EC"/>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LinFactNeighborY="1750">
        <dgm:presLayoutVars>
          <dgm:bulletEnabled val="1"/>
        </dgm:presLayoutVars>
      </dgm:prSet>
      <dgm:spPr>
        <a:prstGeom prst="rect">
          <a:avLst/>
        </a:prstGeom>
      </dgm:spPr>
    </dgm:pt>
  </dgm:ptLst>
  <dgm:cxnLst>
    <dgm:cxn modelId="{DF2E6E41-A491-4D32-9720-9862B7880233}" type="presOf" srcId="{C7C5F649-A10E-4219-B4B9-32843AF58096}" destId="{EE4AB460-4FB7-4297-8C4B-C86BC433F362}" srcOrd="0" destOrd="0" presId="urn:microsoft.com/office/officeart/2005/8/layout/hList1"/>
    <dgm:cxn modelId="{E0B1CD4E-7979-4505-8F5E-F0EC96E81748}" type="presOf" srcId="{4F087ED0-47D9-4D18-B8F2-89643A05DE30}" destId="{4A49572B-654E-491B-A43F-8C725AD412CD}" srcOrd="0" destOrd="0" presId="urn:microsoft.com/office/officeart/2005/8/layout/hList1"/>
    <dgm:cxn modelId="{F7869181-1AD9-4867-8026-AB801C14F404}" type="presOf" srcId="{9D1EEEBB-A701-4A5B-B62E-24B97240BA93}" destId="{EE4AB460-4FB7-4297-8C4B-C86BC433F362}" srcOrd="0" destOrd="1" presId="urn:microsoft.com/office/officeart/2005/8/layout/hList1"/>
    <dgm:cxn modelId="{B1B892B1-8E80-44E6-A509-6E608B45E938}" srcId="{A8231A76-B4F8-4F55-9C13-E05DDBCBE9AE}" destId="{C7C5F649-A10E-4219-B4B9-32843AF58096}" srcOrd="0" destOrd="0" parTransId="{783BB3CE-11DE-4E89-9D5B-324DBF44FF28}" sibTransId="{14C4534E-CF3F-4550-AC78-C8ED4B441E7B}"/>
    <dgm:cxn modelId="{B2798CDB-FC24-464C-9407-B3D587A4A588}" type="presOf" srcId="{A8231A76-B4F8-4F55-9C13-E05DDBCBE9AE}" destId="{70B385C6-32BB-49BD-8FDA-0A638028F1C4}" srcOrd="0" destOrd="0" presId="urn:microsoft.com/office/officeart/2005/8/layout/hList1"/>
    <dgm:cxn modelId="{D1CB0BE4-45CB-49C5-8A80-C99B32443D8F}" srcId="{4F087ED0-47D9-4D18-B8F2-89643A05DE30}" destId="{A8231A76-B4F8-4F55-9C13-E05DDBCBE9AE}" srcOrd="0" destOrd="0" parTransId="{0ADC535E-AF0A-4F49-9BA7-F7AA559C7CB3}" sibTransId="{FEC465A9-AD90-40EF-85AF-B7BA6CD51FB5}"/>
    <dgm:cxn modelId="{DE4BE4E6-E905-4742-885A-6316FE3FACD8}" srcId="{A8231A76-B4F8-4F55-9C13-E05DDBCBE9AE}" destId="{9D1EEEBB-A701-4A5B-B62E-24B97240BA93}" srcOrd="1" destOrd="0" parTransId="{2948D8AC-F149-4742-AA13-BD41F8F9C44A}" sibTransId="{3A133734-334B-4D6D-A91C-3B5BD34493F9}"/>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8A5F63-860F-43F7-9881-3AB7F88F31E7}"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s-EC"/>
        </a:p>
      </dgm:t>
    </dgm:pt>
    <dgm:pt modelId="{301E4E76-44DD-4B70-BD29-B93FDBD857B4}">
      <dgm:prSet phldrT="[Texto]"/>
      <dgm:spPr>
        <a:xfrm>
          <a:off x="330294" y="222520"/>
          <a:ext cx="2225279" cy="445272"/>
        </a:xfrm>
        <a:prstGeom prst="rect">
          <a:avLst/>
        </a:prstGeom>
        <a:blipFill rotWithShape="1">
          <a:blip xmlns:r="http://schemas.openxmlformats.org/officeDocument/2006/relationships" r:embed="rId1">
            <a:duotone>
              <a:srgbClr val="4BACC6">
                <a:hueOff val="0"/>
                <a:satOff val="0"/>
                <a:lumOff val="0"/>
                <a:alphaOff val="0"/>
                <a:shade val="30000"/>
                <a:satMod val="115000"/>
              </a:srgbClr>
              <a:srgbClr val="4BACC6">
                <a:hueOff val="0"/>
                <a:satOff val="0"/>
                <a:lumOff val="0"/>
                <a:alphaOff val="0"/>
                <a:tint val="34000"/>
              </a:srgbClr>
            </a:duotone>
          </a:blip>
          <a:tile tx="0" ty="0" sx="60000" sy="59000" flip="none" algn="b"/>
        </a:blipFill>
        <a:ln>
          <a:noFill/>
        </a:ln>
        <a:effectLst>
          <a:outerShdw blurRad="50800" dist="38100" dir="2700000" algn="tl" rotWithShape="0">
            <a:prstClr val="black">
              <a:alpha val="40000"/>
            </a:prstClr>
          </a:outerShdw>
        </a:effectLst>
      </dgm:spPr>
      <dgm:t>
        <a:bodyPr/>
        <a:lstStyle/>
        <a:p>
          <a:pPr>
            <a:buNone/>
          </a:pPr>
          <a:r>
            <a:rPr lang="es-EC" dirty="0">
              <a:solidFill>
                <a:sysClr val="window" lastClr="FFFFFF"/>
              </a:solidFill>
              <a:latin typeface="Arial" panose="020B0604020202020204"/>
              <a:ea typeface="+mn-ea"/>
              <a:cs typeface="+mn-cs"/>
            </a:rPr>
            <a:t>Preservación de recursos naturales</a:t>
          </a:r>
        </a:p>
      </dgm:t>
    </dgm:pt>
    <dgm:pt modelId="{A08748FA-4734-4487-B9D5-C6FF599BD970}" type="parTrans" cxnId="{BD260255-AC65-4AFB-9499-7D9E4A6B51FF}">
      <dgm:prSet/>
      <dgm:spPr/>
      <dgm:t>
        <a:bodyPr/>
        <a:lstStyle/>
        <a:p>
          <a:endParaRPr lang="es-EC"/>
        </a:p>
      </dgm:t>
    </dgm:pt>
    <dgm:pt modelId="{E69C409B-0D29-4E66-BBF9-103EF58A7FFF}" type="sibTrans" cxnId="{BD260255-AC65-4AFB-9499-7D9E4A6B51FF}">
      <dgm:prSet/>
      <dgm:spPr>
        <a:xfrm>
          <a:off x="-3271054" y="-503234"/>
          <a:ext cx="3900853" cy="3900853"/>
        </a:xfrm>
        <a:prstGeom prst="blockArc">
          <a:avLst>
            <a:gd name="adj1" fmla="val 18900000"/>
            <a:gd name="adj2" fmla="val 2700000"/>
            <a:gd name="adj3" fmla="val 554"/>
          </a:avLst>
        </a:prstGeom>
        <a:noFill/>
        <a:ln w="6350" cap="flat" cmpd="sng" algn="ctr">
          <a:solidFill>
            <a:srgbClr val="F79646">
              <a:hueOff val="0"/>
              <a:satOff val="0"/>
              <a:lumOff val="0"/>
              <a:alphaOff val="0"/>
            </a:srgbClr>
          </a:solidFill>
          <a:prstDash val="solid"/>
        </a:ln>
        <a:effectLst/>
      </dgm:spPr>
      <dgm:t>
        <a:bodyPr/>
        <a:lstStyle/>
        <a:p>
          <a:endParaRPr lang="es-EC"/>
        </a:p>
      </dgm:t>
    </dgm:pt>
    <dgm:pt modelId="{E00C4128-FABC-4B45-A8E0-3A3483C22E20}">
      <dgm:prSet phldrT="[Texto]"/>
      <dgm:spPr>
        <a:xfrm>
          <a:off x="585579" y="890544"/>
          <a:ext cx="1969995" cy="445272"/>
        </a:xfrm>
        <a:prstGeom prst="rect">
          <a:avLst/>
        </a:prstGeom>
        <a:blipFill rotWithShape="1">
          <a:blip xmlns:r="http://schemas.openxmlformats.org/officeDocument/2006/relationships" r:embed="rId1">
            <a:duotone>
              <a:srgbClr val="4BACC6">
                <a:hueOff val="-3311292"/>
                <a:satOff val="13270"/>
                <a:lumOff val="2876"/>
                <a:alphaOff val="0"/>
                <a:shade val="30000"/>
                <a:satMod val="115000"/>
              </a:srgbClr>
              <a:srgbClr val="4BACC6">
                <a:hueOff val="-3311292"/>
                <a:satOff val="13270"/>
                <a:lumOff val="2876"/>
                <a:alphaOff val="0"/>
                <a:tint val="34000"/>
              </a:srgbClr>
            </a:duotone>
          </a:blip>
          <a:tile tx="0" ty="0" sx="60000" sy="59000" flip="none" algn="b"/>
        </a:blipFill>
        <a:ln>
          <a:noFill/>
        </a:ln>
        <a:effectLst>
          <a:outerShdw blurRad="50800" dist="38100" dir="2700000" algn="tl" rotWithShape="0">
            <a:prstClr val="black">
              <a:alpha val="40000"/>
            </a:prstClr>
          </a:outerShdw>
        </a:effectLst>
      </dgm:spPr>
      <dgm:t>
        <a:bodyPr/>
        <a:lstStyle/>
        <a:p>
          <a:pPr>
            <a:buNone/>
          </a:pPr>
          <a:r>
            <a:rPr lang="es-EC" dirty="0">
              <a:solidFill>
                <a:sysClr val="window" lastClr="FFFFFF"/>
              </a:solidFill>
              <a:latin typeface="Arial" panose="020B0604020202020204"/>
              <a:ea typeface="+mn-ea"/>
              <a:cs typeface="+mn-cs"/>
            </a:rPr>
            <a:t>Equidad e integridad</a:t>
          </a:r>
        </a:p>
      </dgm:t>
    </dgm:pt>
    <dgm:pt modelId="{745B4D2A-AAC4-41F7-87B3-7C7681B5E131}" type="parTrans" cxnId="{2EA9EFE7-315B-4F0E-AE94-2F216E1AF018}">
      <dgm:prSet/>
      <dgm:spPr/>
      <dgm:t>
        <a:bodyPr/>
        <a:lstStyle/>
        <a:p>
          <a:endParaRPr lang="es-EC"/>
        </a:p>
      </dgm:t>
    </dgm:pt>
    <dgm:pt modelId="{279D22ED-3C6A-44E4-B599-627AAB6815D8}" type="sibTrans" cxnId="{2EA9EFE7-315B-4F0E-AE94-2F216E1AF018}">
      <dgm:prSet/>
      <dgm:spPr/>
      <dgm:t>
        <a:bodyPr/>
        <a:lstStyle/>
        <a:p>
          <a:endParaRPr lang="es-EC"/>
        </a:p>
      </dgm:t>
    </dgm:pt>
    <dgm:pt modelId="{04BCA178-946C-4A54-9580-41659C8990F4}">
      <dgm:prSet phldrT="[Texto]"/>
      <dgm:spPr>
        <a:xfrm>
          <a:off x="585579" y="1558568"/>
          <a:ext cx="1969995" cy="445272"/>
        </a:xfrm>
        <a:prstGeom prst="rect">
          <a:avLst/>
        </a:prstGeom>
        <a:blipFill rotWithShape="1">
          <a:blip xmlns:r="http://schemas.openxmlformats.org/officeDocument/2006/relationships" r:embed="rId1">
            <a:duotone>
              <a:srgbClr val="4BACC6">
                <a:hueOff val="-6622584"/>
                <a:satOff val="26541"/>
                <a:lumOff val="5752"/>
                <a:alphaOff val="0"/>
                <a:shade val="30000"/>
                <a:satMod val="115000"/>
              </a:srgbClr>
              <a:srgbClr val="4BACC6">
                <a:hueOff val="-6622584"/>
                <a:satOff val="26541"/>
                <a:lumOff val="5752"/>
                <a:alphaOff val="0"/>
                <a:tint val="34000"/>
              </a:srgbClr>
            </a:duotone>
          </a:blip>
          <a:tile tx="0" ty="0" sx="60000" sy="59000" flip="none" algn="b"/>
        </a:blipFill>
        <a:ln>
          <a:noFill/>
        </a:ln>
        <a:effectLst>
          <a:outerShdw blurRad="50800" dist="38100" dir="2700000" algn="tl" rotWithShape="0">
            <a:prstClr val="black">
              <a:alpha val="40000"/>
            </a:prstClr>
          </a:outerShdw>
        </a:effectLst>
      </dgm:spPr>
      <dgm:t>
        <a:bodyPr/>
        <a:lstStyle/>
        <a:p>
          <a:pPr>
            <a:buNone/>
          </a:pPr>
          <a:r>
            <a:rPr lang="es-ES" dirty="0">
              <a:solidFill>
                <a:sysClr val="window" lastClr="FFFFFF"/>
              </a:solidFill>
              <a:latin typeface="Arial" panose="020B0604020202020204"/>
              <a:ea typeface="+mn-ea"/>
              <a:cs typeface="+mn-cs"/>
            </a:rPr>
            <a:t>Priorización de las dimensiones de una responsabilidad social</a:t>
          </a:r>
          <a:endParaRPr lang="es-EC" dirty="0">
            <a:solidFill>
              <a:sysClr val="window" lastClr="FFFFFF"/>
            </a:solidFill>
            <a:latin typeface="Arial" panose="020B0604020202020204"/>
            <a:ea typeface="+mn-ea"/>
            <a:cs typeface="+mn-cs"/>
          </a:endParaRPr>
        </a:p>
      </dgm:t>
    </dgm:pt>
    <dgm:pt modelId="{769ADA6C-B9B7-46A6-9F59-BEDC402DF6B7}" type="parTrans" cxnId="{51079489-F139-4B68-A82A-EE97A73B776C}">
      <dgm:prSet/>
      <dgm:spPr/>
      <dgm:t>
        <a:bodyPr/>
        <a:lstStyle/>
        <a:p>
          <a:endParaRPr lang="es-EC"/>
        </a:p>
      </dgm:t>
    </dgm:pt>
    <dgm:pt modelId="{06B17AC4-9375-41B1-AAB2-9CB3C06110C6}" type="sibTrans" cxnId="{51079489-F139-4B68-A82A-EE97A73B776C}">
      <dgm:prSet/>
      <dgm:spPr/>
      <dgm:t>
        <a:bodyPr/>
        <a:lstStyle/>
        <a:p>
          <a:endParaRPr lang="es-EC"/>
        </a:p>
      </dgm:t>
    </dgm:pt>
    <dgm:pt modelId="{EADAEFED-A821-4C82-89E2-964564E43B1B}">
      <dgm:prSet phldrT="[Texto]"/>
      <dgm:spPr>
        <a:xfrm>
          <a:off x="330294" y="2226592"/>
          <a:ext cx="2225279" cy="445272"/>
        </a:xfrm>
        <a:prstGeom prst="rect">
          <a:avLst/>
        </a:prstGeom>
        <a:blipFill rotWithShape="1">
          <a:blip xmlns:r="http://schemas.openxmlformats.org/officeDocument/2006/relationships" r:embed="rId1">
            <a:duotone>
              <a:srgbClr val="4BACC6">
                <a:hueOff val="-9933876"/>
                <a:satOff val="39811"/>
                <a:lumOff val="8628"/>
                <a:alphaOff val="0"/>
                <a:shade val="30000"/>
                <a:satMod val="115000"/>
              </a:srgbClr>
              <a:srgbClr val="4BACC6">
                <a:hueOff val="-9933876"/>
                <a:satOff val="39811"/>
                <a:lumOff val="8628"/>
                <a:alphaOff val="0"/>
                <a:tint val="34000"/>
              </a:srgbClr>
            </a:duotone>
          </a:blip>
          <a:tile tx="0" ty="0" sx="60000" sy="59000" flip="none" algn="b"/>
        </a:blipFill>
        <a:ln>
          <a:noFill/>
        </a:ln>
        <a:effectLst>
          <a:outerShdw blurRad="50800" dist="38100" dir="2700000" algn="tl" rotWithShape="0">
            <a:prstClr val="black">
              <a:alpha val="40000"/>
            </a:prstClr>
          </a:outerShdw>
        </a:effectLst>
      </dgm:spPr>
      <dgm:t>
        <a:bodyPr/>
        <a:lstStyle/>
        <a:p>
          <a:pPr>
            <a:buNone/>
          </a:pPr>
          <a:r>
            <a:rPr lang="es-EC" dirty="0">
              <a:solidFill>
                <a:sysClr val="window" lastClr="FFFFFF"/>
              </a:solidFill>
              <a:latin typeface="Arial" panose="020B0604020202020204"/>
              <a:ea typeface="+mn-ea"/>
              <a:cs typeface="+mn-cs"/>
            </a:rPr>
            <a:t>Cumplimiento de objetivos institucionales</a:t>
          </a:r>
        </a:p>
      </dgm:t>
    </dgm:pt>
    <dgm:pt modelId="{D567E304-94DC-404E-AC96-3D332234ABD9}" type="parTrans" cxnId="{1659AAA1-FBCC-40E8-BCE9-02C934EE8700}">
      <dgm:prSet/>
      <dgm:spPr/>
      <dgm:t>
        <a:bodyPr/>
        <a:lstStyle/>
        <a:p>
          <a:endParaRPr lang="es-EC"/>
        </a:p>
      </dgm:t>
    </dgm:pt>
    <dgm:pt modelId="{1E51ACF6-7E51-42CB-8A4E-BA21984C2B5D}" type="sibTrans" cxnId="{1659AAA1-FBCC-40E8-BCE9-02C934EE8700}">
      <dgm:prSet/>
      <dgm:spPr/>
      <dgm:t>
        <a:bodyPr/>
        <a:lstStyle/>
        <a:p>
          <a:endParaRPr lang="es-EC"/>
        </a:p>
      </dgm:t>
    </dgm:pt>
    <dgm:pt modelId="{D5C81DFF-9BC5-45BB-86E7-00570BA1D474}" type="pres">
      <dgm:prSet presAssocID="{D38A5F63-860F-43F7-9881-3AB7F88F31E7}" presName="Name0" presStyleCnt="0">
        <dgm:presLayoutVars>
          <dgm:chMax val="7"/>
          <dgm:chPref val="7"/>
          <dgm:dir/>
        </dgm:presLayoutVars>
      </dgm:prSet>
      <dgm:spPr/>
    </dgm:pt>
    <dgm:pt modelId="{7F9402FB-2EE0-4AB8-9CE8-A9E15729B0A8}" type="pres">
      <dgm:prSet presAssocID="{D38A5F63-860F-43F7-9881-3AB7F88F31E7}" presName="Name1" presStyleCnt="0"/>
      <dgm:spPr/>
    </dgm:pt>
    <dgm:pt modelId="{BF1B0F99-4286-46D2-9536-1C063FA88D3D}" type="pres">
      <dgm:prSet presAssocID="{D38A5F63-860F-43F7-9881-3AB7F88F31E7}" presName="cycle" presStyleCnt="0"/>
      <dgm:spPr/>
    </dgm:pt>
    <dgm:pt modelId="{24EF98F2-591C-418E-AEC3-D2CDDA26E808}" type="pres">
      <dgm:prSet presAssocID="{D38A5F63-860F-43F7-9881-3AB7F88F31E7}" presName="srcNode" presStyleLbl="node1" presStyleIdx="0" presStyleCnt="4"/>
      <dgm:spPr/>
    </dgm:pt>
    <dgm:pt modelId="{1EECAB91-320F-4552-8E63-55EF776E72F5}" type="pres">
      <dgm:prSet presAssocID="{D38A5F63-860F-43F7-9881-3AB7F88F31E7}" presName="conn" presStyleLbl="parChTrans1D2" presStyleIdx="0" presStyleCnt="1"/>
      <dgm:spPr/>
    </dgm:pt>
    <dgm:pt modelId="{79D3F4B0-723B-49DA-9006-9B800B10473E}" type="pres">
      <dgm:prSet presAssocID="{D38A5F63-860F-43F7-9881-3AB7F88F31E7}" presName="extraNode" presStyleLbl="node1" presStyleIdx="0" presStyleCnt="4"/>
      <dgm:spPr/>
    </dgm:pt>
    <dgm:pt modelId="{F49B774E-B84E-4F4C-AA77-B0033185AA37}" type="pres">
      <dgm:prSet presAssocID="{D38A5F63-860F-43F7-9881-3AB7F88F31E7}" presName="dstNode" presStyleLbl="node1" presStyleIdx="0" presStyleCnt="4"/>
      <dgm:spPr/>
    </dgm:pt>
    <dgm:pt modelId="{0CB7FE7A-782C-40E3-ADEB-390B2D6E5074}" type="pres">
      <dgm:prSet presAssocID="{301E4E76-44DD-4B70-BD29-B93FDBD857B4}" presName="text_1" presStyleLbl="node1" presStyleIdx="0" presStyleCnt="4">
        <dgm:presLayoutVars>
          <dgm:bulletEnabled val="1"/>
        </dgm:presLayoutVars>
      </dgm:prSet>
      <dgm:spPr/>
    </dgm:pt>
    <dgm:pt modelId="{BDE9A94F-F942-47BA-B2D8-20CE3DF5DE21}" type="pres">
      <dgm:prSet presAssocID="{301E4E76-44DD-4B70-BD29-B93FDBD857B4}" presName="accent_1" presStyleCnt="0"/>
      <dgm:spPr/>
    </dgm:pt>
    <dgm:pt modelId="{C143443A-68D0-4A16-9A00-632B4DCEBC1D}" type="pres">
      <dgm:prSet presAssocID="{301E4E76-44DD-4B70-BD29-B93FDBD857B4}" presName="accentRepeatNode" presStyleLbl="solidFgAcc1" presStyleIdx="0" presStyleCnt="4"/>
      <dgm:spPr>
        <a:xfrm>
          <a:off x="51999" y="166861"/>
          <a:ext cx="556590" cy="556590"/>
        </a:xfrm>
        <a:prstGeom prst="ellipse">
          <a:avLst/>
        </a:prstGeom>
        <a:solidFill>
          <a:sysClr val="window" lastClr="FFFFFF">
            <a:hueOff val="0"/>
            <a:satOff val="0"/>
            <a:lumOff val="0"/>
            <a:alphaOff val="0"/>
          </a:sysClr>
        </a:solidFill>
        <a:ln w="6350" cap="flat" cmpd="sng" algn="ctr">
          <a:solidFill>
            <a:srgbClr val="4BACC6">
              <a:hueOff val="0"/>
              <a:satOff val="0"/>
              <a:lumOff val="0"/>
              <a:alphaOff val="0"/>
            </a:srgbClr>
          </a:solidFill>
          <a:prstDash val="solid"/>
        </a:ln>
        <a:effectLst>
          <a:outerShdw blurRad="50800" dist="38100" dir="2700000" algn="tl" rotWithShape="0">
            <a:prstClr val="black">
              <a:alpha val="40000"/>
            </a:prstClr>
          </a:outerShdw>
        </a:effectLst>
      </dgm:spPr>
    </dgm:pt>
    <dgm:pt modelId="{8D881958-7442-4004-935B-0467DC74FC76}" type="pres">
      <dgm:prSet presAssocID="{E00C4128-FABC-4B45-A8E0-3A3483C22E20}" presName="text_2" presStyleLbl="node1" presStyleIdx="1" presStyleCnt="4">
        <dgm:presLayoutVars>
          <dgm:bulletEnabled val="1"/>
        </dgm:presLayoutVars>
      </dgm:prSet>
      <dgm:spPr/>
    </dgm:pt>
    <dgm:pt modelId="{10261168-16F6-4285-9173-D2628482F2A6}" type="pres">
      <dgm:prSet presAssocID="{E00C4128-FABC-4B45-A8E0-3A3483C22E20}" presName="accent_2" presStyleCnt="0"/>
      <dgm:spPr/>
    </dgm:pt>
    <dgm:pt modelId="{8D1C15A3-E26D-460C-A4D5-4FC5AB2CC881}" type="pres">
      <dgm:prSet presAssocID="{E00C4128-FABC-4B45-A8E0-3A3483C22E20}" presName="accentRepeatNode" presStyleLbl="solidFgAcc1" presStyleIdx="1" presStyleCnt="4"/>
      <dgm:spPr>
        <a:xfrm>
          <a:off x="307283" y="834885"/>
          <a:ext cx="556590" cy="556590"/>
        </a:xfrm>
        <a:prstGeom prst="ellipse">
          <a:avLst/>
        </a:prstGeom>
        <a:solidFill>
          <a:sysClr val="window" lastClr="FFFFFF">
            <a:hueOff val="0"/>
            <a:satOff val="0"/>
            <a:lumOff val="0"/>
            <a:alphaOff val="0"/>
          </a:sysClr>
        </a:solidFill>
        <a:ln w="6350" cap="flat" cmpd="sng" algn="ctr">
          <a:solidFill>
            <a:srgbClr val="4BACC6">
              <a:hueOff val="-3311292"/>
              <a:satOff val="13270"/>
              <a:lumOff val="2876"/>
              <a:alphaOff val="0"/>
            </a:srgbClr>
          </a:solidFill>
          <a:prstDash val="solid"/>
        </a:ln>
        <a:effectLst>
          <a:outerShdw blurRad="50800" dist="38100" dir="2700000" algn="tl" rotWithShape="0">
            <a:prstClr val="black">
              <a:alpha val="40000"/>
            </a:prstClr>
          </a:outerShdw>
        </a:effectLst>
      </dgm:spPr>
    </dgm:pt>
    <dgm:pt modelId="{2C94AA1F-EFA9-49CC-ACDB-68C940EB0463}" type="pres">
      <dgm:prSet presAssocID="{04BCA178-946C-4A54-9580-41659C8990F4}" presName="text_3" presStyleLbl="node1" presStyleIdx="2" presStyleCnt="4">
        <dgm:presLayoutVars>
          <dgm:bulletEnabled val="1"/>
        </dgm:presLayoutVars>
      </dgm:prSet>
      <dgm:spPr/>
    </dgm:pt>
    <dgm:pt modelId="{3D658C19-14FA-44B1-B42C-E07F8F80D618}" type="pres">
      <dgm:prSet presAssocID="{04BCA178-946C-4A54-9580-41659C8990F4}" presName="accent_3" presStyleCnt="0"/>
      <dgm:spPr/>
    </dgm:pt>
    <dgm:pt modelId="{CD3A6EAD-AA64-49A9-89AC-6DFCE3AE8731}" type="pres">
      <dgm:prSet presAssocID="{04BCA178-946C-4A54-9580-41659C8990F4}" presName="accentRepeatNode" presStyleLbl="solidFgAcc1" presStyleIdx="2" presStyleCnt="4"/>
      <dgm:spPr>
        <a:xfrm>
          <a:off x="307283" y="1502909"/>
          <a:ext cx="556590" cy="556590"/>
        </a:xfrm>
        <a:prstGeom prst="ellipse">
          <a:avLst/>
        </a:prstGeom>
        <a:solidFill>
          <a:sysClr val="window" lastClr="FFFFFF">
            <a:hueOff val="0"/>
            <a:satOff val="0"/>
            <a:lumOff val="0"/>
            <a:alphaOff val="0"/>
          </a:sysClr>
        </a:solidFill>
        <a:ln w="6350" cap="flat" cmpd="sng" algn="ctr">
          <a:solidFill>
            <a:srgbClr val="4BACC6">
              <a:hueOff val="-6622584"/>
              <a:satOff val="26541"/>
              <a:lumOff val="5752"/>
              <a:alphaOff val="0"/>
            </a:srgbClr>
          </a:solidFill>
          <a:prstDash val="solid"/>
        </a:ln>
        <a:effectLst>
          <a:outerShdw blurRad="50800" dist="38100" dir="2700000" algn="tl" rotWithShape="0">
            <a:prstClr val="black">
              <a:alpha val="40000"/>
            </a:prstClr>
          </a:outerShdw>
        </a:effectLst>
      </dgm:spPr>
    </dgm:pt>
    <dgm:pt modelId="{E9734562-070B-447A-B81F-A293E51298FC}" type="pres">
      <dgm:prSet presAssocID="{EADAEFED-A821-4C82-89E2-964564E43B1B}" presName="text_4" presStyleLbl="node1" presStyleIdx="3" presStyleCnt="4">
        <dgm:presLayoutVars>
          <dgm:bulletEnabled val="1"/>
        </dgm:presLayoutVars>
      </dgm:prSet>
      <dgm:spPr/>
    </dgm:pt>
    <dgm:pt modelId="{3B41C93B-AAB4-4033-AACB-08D5BCD3218D}" type="pres">
      <dgm:prSet presAssocID="{EADAEFED-A821-4C82-89E2-964564E43B1B}" presName="accent_4" presStyleCnt="0"/>
      <dgm:spPr/>
    </dgm:pt>
    <dgm:pt modelId="{409ED276-DB1C-458E-99D6-1733D3883124}" type="pres">
      <dgm:prSet presAssocID="{EADAEFED-A821-4C82-89E2-964564E43B1B}" presName="accentRepeatNode" presStyleLbl="solidFgAcc1" presStyleIdx="3" presStyleCnt="4"/>
      <dgm:spPr>
        <a:xfrm>
          <a:off x="51999" y="2170933"/>
          <a:ext cx="556590" cy="556590"/>
        </a:xfrm>
        <a:prstGeom prst="ellipse">
          <a:avLst/>
        </a:prstGeom>
        <a:solidFill>
          <a:sysClr val="window" lastClr="FFFFFF">
            <a:hueOff val="0"/>
            <a:satOff val="0"/>
            <a:lumOff val="0"/>
            <a:alphaOff val="0"/>
          </a:sysClr>
        </a:solidFill>
        <a:ln w="6350" cap="flat" cmpd="sng" algn="ctr">
          <a:solidFill>
            <a:srgbClr val="4BACC6">
              <a:hueOff val="-9933876"/>
              <a:satOff val="39811"/>
              <a:lumOff val="8628"/>
              <a:alphaOff val="0"/>
            </a:srgbClr>
          </a:solidFill>
          <a:prstDash val="solid"/>
        </a:ln>
        <a:effectLst>
          <a:outerShdw blurRad="50800" dist="38100" dir="2700000" algn="tl" rotWithShape="0">
            <a:prstClr val="black">
              <a:alpha val="40000"/>
            </a:prstClr>
          </a:outerShdw>
        </a:effectLst>
      </dgm:spPr>
    </dgm:pt>
  </dgm:ptLst>
  <dgm:cxnLst>
    <dgm:cxn modelId="{E5F75603-6930-4E86-BE7E-0C8AC55BB81E}" type="presOf" srcId="{301E4E76-44DD-4B70-BD29-B93FDBD857B4}" destId="{0CB7FE7A-782C-40E3-ADEB-390B2D6E5074}" srcOrd="0" destOrd="0" presId="urn:microsoft.com/office/officeart/2008/layout/VerticalCurvedList"/>
    <dgm:cxn modelId="{D48F301F-0A0D-4ABB-A70D-EAF912B040D9}" type="presOf" srcId="{04BCA178-946C-4A54-9580-41659C8990F4}" destId="{2C94AA1F-EFA9-49CC-ACDB-68C940EB0463}" srcOrd="0" destOrd="0" presId="urn:microsoft.com/office/officeart/2008/layout/VerticalCurvedList"/>
    <dgm:cxn modelId="{3ABDB725-F33B-45B9-BED2-60D4E1C9397A}" type="presOf" srcId="{E69C409B-0D29-4E66-BBF9-103EF58A7FFF}" destId="{1EECAB91-320F-4552-8E63-55EF776E72F5}" srcOrd="0" destOrd="0" presId="urn:microsoft.com/office/officeart/2008/layout/VerticalCurvedList"/>
    <dgm:cxn modelId="{A6D29933-7A18-4B70-B89F-0886EBF7DD98}" type="presOf" srcId="{D38A5F63-860F-43F7-9881-3AB7F88F31E7}" destId="{D5C81DFF-9BC5-45BB-86E7-00570BA1D474}" srcOrd="0" destOrd="0" presId="urn:microsoft.com/office/officeart/2008/layout/VerticalCurvedList"/>
    <dgm:cxn modelId="{BD260255-AC65-4AFB-9499-7D9E4A6B51FF}" srcId="{D38A5F63-860F-43F7-9881-3AB7F88F31E7}" destId="{301E4E76-44DD-4B70-BD29-B93FDBD857B4}" srcOrd="0" destOrd="0" parTransId="{A08748FA-4734-4487-B9D5-C6FF599BD970}" sibTransId="{E69C409B-0D29-4E66-BBF9-103EF58A7FFF}"/>
    <dgm:cxn modelId="{C4AD8B57-45FD-4AB1-9BFD-BD13C419F96D}" type="presOf" srcId="{E00C4128-FABC-4B45-A8E0-3A3483C22E20}" destId="{8D881958-7442-4004-935B-0467DC74FC76}" srcOrd="0" destOrd="0" presId="urn:microsoft.com/office/officeart/2008/layout/VerticalCurvedList"/>
    <dgm:cxn modelId="{51079489-F139-4B68-A82A-EE97A73B776C}" srcId="{D38A5F63-860F-43F7-9881-3AB7F88F31E7}" destId="{04BCA178-946C-4A54-9580-41659C8990F4}" srcOrd="2" destOrd="0" parTransId="{769ADA6C-B9B7-46A6-9F59-BEDC402DF6B7}" sibTransId="{06B17AC4-9375-41B1-AAB2-9CB3C06110C6}"/>
    <dgm:cxn modelId="{6B7C718B-6EBF-4012-8FA1-A6E66DF62ACB}" type="presOf" srcId="{EADAEFED-A821-4C82-89E2-964564E43B1B}" destId="{E9734562-070B-447A-B81F-A293E51298FC}" srcOrd="0" destOrd="0" presId="urn:microsoft.com/office/officeart/2008/layout/VerticalCurvedList"/>
    <dgm:cxn modelId="{1659AAA1-FBCC-40E8-BCE9-02C934EE8700}" srcId="{D38A5F63-860F-43F7-9881-3AB7F88F31E7}" destId="{EADAEFED-A821-4C82-89E2-964564E43B1B}" srcOrd="3" destOrd="0" parTransId="{D567E304-94DC-404E-AC96-3D332234ABD9}" sibTransId="{1E51ACF6-7E51-42CB-8A4E-BA21984C2B5D}"/>
    <dgm:cxn modelId="{2EA9EFE7-315B-4F0E-AE94-2F216E1AF018}" srcId="{D38A5F63-860F-43F7-9881-3AB7F88F31E7}" destId="{E00C4128-FABC-4B45-A8E0-3A3483C22E20}" srcOrd="1" destOrd="0" parTransId="{745B4D2A-AAC4-41F7-87B3-7C7681B5E131}" sibTransId="{279D22ED-3C6A-44E4-B599-627AAB6815D8}"/>
    <dgm:cxn modelId="{A2E4D9E9-BC21-433B-A580-6DD9319BC87E}" type="presParOf" srcId="{D5C81DFF-9BC5-45BB-86E7-00570BA1D474}" destId="{7F9402FB-2EE0-4AB8-9CE8-A9E15729B0A8}" srcOrd="0" destOrd="0" presId="urn:microsoft.com/office/officeart/2008/layout/VerticalCurvedList"/>
    <dgm:cxn modelId="{D8D696DC-E7BC-4D96-A0AB-48C71C4C322B}" type="presParOf" srcId="{7F9402FB-2EE0-4AB8-9CE8-A9E15729B0A8}" destId="{BF1B0F99-4286-46D2-9536-1C063FA88D3D}" srcOrd="0" destOrd="0" presId="urn:microsoft.com/office/officeart/2008/layout/VerticalCurvedList"/>
    <dgm:cxn modelId="{89082E74-4AC0-4B58-8FE3-2EF6A64B9A39}" type="presParOf" srcId="{BF1B0F99-4286-46D2-9536-1C063FA88D3D}" destId="{24EF98F2-591C-418E-AEC3-D2CDDA26E808}" srcOrd="0" destOrd="0" presId="urn:microsoft.com/office/officeart/2008/layout/VerticalCurvedList"/>
    <dgm:cxn modelId="{7E54A777-6238-4D19-A07A-DAAC362E743C}" type="presParOf" srcId="{BF1B0F99-4286-46D2-9536-1C063FA88D3D}" destId="{1EECAB91-320F-4552-8E63-55EF776E72F5}" srcOrd="1" destOrd="0" presId="urn:microsoft.com/office/officeart/2008/layout/VerticalCurvedList"/>
    <dgm:cxn modelId="{4434642B-2CB5-4A48-9BED-484EBC30896D}" type="presParOf" srcId="{BF1B0F99-4286-46D2-9536-1C063FA88D3D}" destId="{79D3F4B0-723B-49DA-9006-9B800B10473E}" srcOrd="2" destOrd="0" presId="urn:microsoft.com/office/officeart/2008/layout/VerticalCurvedList"/>
    <dgm:cxn modelId="{F6AE1492-8126-4C2A-9830-5AEA92AA8DEE}" type="presParOf" srcId="{BF1B0F99-4286-46D2-9536-1C063FA88D3D}" destId="{F49B774E-B84E-4F4C-AA77-B0033185AA37}" srcOrd="3" destOrd="0" presId="urn:microsoft.com/office/officeart/2008/layout/VerticalCurvedList"/>
    <dgm:cxn modelId="{59B2C403-29D5-4A4D-A2F7-4D1D05852EF5}" type="presParOf" srcId="{7F9402FB-2EE0-4AB8-9CE8-A9E15729B0A8}" destId="{0CB7FE7A-782C-40E3-ADEB-390B2D6E5074}" srcOrd="1" destOrd="0" presId="urn:microsoft.com/office/officeart/2008/layout/VerticalCurvedList"/>
    <dgm:cxn modelId="{576B9333-B604-471C-B832-270ADDCF9410}" type="presParOf" srcId="{7F9402FB-2EE0-4AB8-9CE8-A9E15729B0A8}" destId="{BDE9A94F-F942-47BA-B2D8-20CE3DF5DE21}" srcOrd="2" destOrd="0" presId="urn:microsoft.com/office/officeart/2008/layout/VerticalCurvedList"/>
    <dgm:cxn modelId="{A5DE315B-8D83-460A-8CB1-DDCB8F78B0F8}" type="presParOf" srcId="{BDE9A94F-F942-47BA-B2D8-20CE3DF5DE21}" destId="{C143443A-68D0-4A16-9A00-632B4DCEBC1D}" srcOrd="0" destOrd="0" presId="urn:microsoft.com/office/officeart/2008/layout/VerticalCurvedList"/>
    <dgm:cxn modelId="{8A6493A0-7C74-410B-AAB6-F8C43B739011}" type="presParOf" srcId="{7F9402FB-2EE0-4AB8-9CE8-A9E15729B0A8}" destId="{8D881958-7442-4004-935B-0467DC74FC76}" srcOrd="3" destOrd="0" presId="urn:microsoft.com/office/officeart/2008/layout/VerticalCurvedList"/>
    <dgm:cxn modelId="{F7481DA4-E372-4E10-B11F-745572B42B5F}" type="presParOf" srcId="{7F9402FB-2EE0-4AB8-9CE8-A9E15729B0A8}" destId="{10261168-16F6-4285-9173-D2628482F2A6}" srcOrd="4" destOrd="0" presId="urn:microsoft.com/office/officeart/2008/layout/VerticalCurvedList"/>
    <dgm:cxn modelId="{5A8E1838-199C-4A13-A1E7-B9B4BFDF8591}" type="presParOf" srcId="{10261168-16F6-4285-9173-D2628482F2A6}" destId="{8D1C15A3-E26D-460C-A4D5-4FC5AB2CC881}" srcOrd="0" destOrd="0" presId="urn:microsoft.com/office/officeart/2008/layout/VerticalCurvedList"/>
    <dgm:cxn modelId="{D8190C32-B4A0-4BE1-8F18-98841C2122A4}" type="presParOf" srcId="{7F9402FB-2EE0-4AB8-9CE8-A9E15729B0A8}" destId="{2C94AA1F-EFA9-49CC-ACDB-68C940EB0463}" srcOrd="5" destOrd="0" presId="urn:microsoft.com/office/officeart/2008/layout/VerticalCurvedList"/>
    <dgm:cxn modelId="{EFAB36A6-F72F-41FF-A5D9-E1944A820E68}" type="presParOf" srcId="{7F9402FB-2EE0-4AB8-9CE8-A9E15729B0A8}" destId="{3D658C19-14FA-44B1-B42C-E07F8F80D618}" srcOrd="6" destOrd="0" presId="urn:microsoft.com/office/officeart/2008/layout/VerticalCurvedList"/>
    <dgm:cxn modelId="{9A8E50E3-9DB0-4463-B86B-EBFAF8439701}" type="presParOf" srcId="{3D658C19-14FA-44B1-B42C-E07F8F80D618}" destId="{CD3A6EAD-AA64-49A9-89AC-6DFCE3AE8731}" srcOrd="0" destOrd="0" presId="urn:microsoft.com/office/officeart/2008/layout/VerticalCurvedList"/>
    <dgm:cxn modelId="{B791B6A2-A44C-4BB6-A33A-BB87FF2FFBB0}" type="presParOf" srcId="{7F9402FB-2EE0-4AB8-9CE8-A9E15729B0A8}" destId="{E9734562-070B-447A-B81F-A293E51298FC}" srcOrd="7" destOrd="0" presId="urn:microsoft.com/office/officeart/2008/layout/VerticalCurvedList"/>
    <dgm:cxn modelId="{C6BCBD8C-38AC-488E-8550-D3DFE99650C5}" type="presParOf" srcId="{7F9402FB-2EE0-4AB8-9CE8-A9E15729B0A8}" destId="{3B41C93B-AAB4-4033-AACB-08D5BCD3218D}" srcOrd="8" destOrd="0" presId="urn:microsoft.com/office/officeart/2008/layout/VerticalCurvedList"/>
    <dgm:cxn modelId="{6A9920BC-5B75-4621-9913-03B2F23AE02C}" type="presParOf" srcId="{3B41C93B-AAB4-4033-AACB-08D5BCD3218D}" destId="{409ED276-DB1C-458E-99D6-1733D388312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4" qsCatId="simple" csTypeId="urn:microsoft.com/office/officeart/2005/8/colors/accent6_5" csCatId="accent6" phldr="1"/>
      <dgm:spPr/>
      <dgm:t>
        <a:bodyPr/>
        <a:lstStyle/>
        <a:p>
          <a:endParaRPr lang="es-EC"/>
        </a:p>
      </dgm:t>
    </dgm:pt>
    <dgm:pt modelId="{A8231A76-B4F8-4F55-9C13-E05DDBCBE9AE}">
      <dgm:prSet phldrT="[Texto]"/>
      <dgm:spPr>
        <a:xfrm>
          <a:off x="0" y="130954"/>
          <a:ext cx="2088232" cy="432000"/>
        </a:xfrm>
        <a:prstGeom prst="rect">
          <a:avLst/>
        </a:prstGeom>
        <a:blipFill rotWithShape="1">
          <a:blip xmlns:r="http://schemas.openxmlformats.org/officeDocument/2006/relationships" r:embed="rId1">
            <a:duotone>
              <a:srgbClr val="F79646">
                <a:alpha val="90000"/>
                <a:hueOff val="0"/>
                <a:satOff val="0"/>
                <a:lumOff val="0"/>
                <a:alphaOff val="0"/>
                <a:shade val="30000"/>
                <a:satMod val="115000"/>
              </a:srgbClr>
              <a:srgbClr val="F79646">
                <a:alpha val="90000"/>
                <a:hueOff val="0"/>
                <a:satOff val="0"/>
                <a:lumOff val="0"/>
                <a:alphaOff val="0"/>
                <a:tint val="34000"/>
              </a:srgbClr>
            </a:duotone>
          </a:blip>
          <a:tile tx="0" ty="0" sx="60000" sy="59000" flip="none" algn="b"/>
        </a:blipFill>
        <a:ln w="6350" cap="flat" cmpd="sng" algn="ctr">
          <a:solidFill>
            <a:srgbClr val="F79646">
              <a:alpha val="90000"/>
              <a:hueOff val="0"/>
              <a:satOff val="0"/>
              <a:lumOff val="0"/>
              <a:alphaOff val="0"/>
            </a:srgbClr>
          </a:solidFill>
          <a:prstDash val="solid"/>
        </a:ln>
        <a:effectLst>
          <a:softEdge rad="12700"/>
        </a:effectLst>
      </dgm:spPr>
      <dgm:t>
        <a:bodyPr/>
        <a:lstStyle/>
        <a:p>
          <a:pPr>
            <a:buNone/>
          </a:pPr>
          <a:r>
            <a:rPr lang="es-EC" dirty="0">
              <a:solidFill>
                <a:sysClr val="window" lastClr="FFFFFF"/>
              </a:solidFill>
              <a:latin typeface="Arial" panose="020B0604020202020204"/>
              <a:ea typeface="+mn-ea"/>
              <a:cs typeface="+mn-cs"/>
            </a:rPr>
            <a:t>Teoría de Partes  Interesados</a:t>
          </a:r>
        </a:p>
      </dgm:t>
    </dgm:pt>
    <dgm:pt modelId="{0ADC535E-AF0A-4F49-9BA7-F7AA559C7CB3}" type="parTrans" cxnId="{D1CB0BE4-45CB-49C5-8A80-C99B32443D8F}">
      <dgm:prSet/>
      <dgm:spPr/>
      <dgm:t>
        <a:bodyPr/>
        <a:lstStyle/>
        <a:p>
          <a:endParaRPr lang="es-EC"/>
        </a:p>
      </dgm:t>
    </dgm:pt>
    <dgm:pt modelId="{FEC465A9-AD90-40EF-85AF-B7BA6CD51FB5}" type="sibTrans" cxnId="{D1CB0BE4-45CB-49C5-8A80-C99B32443D8F}">
      <dgm:prSet/>
      <dgm:spPr/>
      <dgm:t>
        <a:bodyPr/>
        <a:lstStyle/>
        <a:p>
          <a:endParaRPr lang="es-EC"/>
        </a:p>
      </dgm:t>
    </dgm:pt>
    <dgm:pt modelId="{5513C6B0-F111-4F48-93CA-8FC71AE4DACB}">
      <dgm:prSet phldrT="[Texto]"/>
      <dgm:spPr>
        <a:xfrm>
          <a:off x="0" y="583850"/>
          <a:ext cx="2088232" cy="1194075"/>
        </a:xfrm>
        <a:prstGeom prst="rect">
          <a:avLst/>
        </a:prstGeom>
        <a:solidFill>
          <a:srgbClr val="F79646">
            <a:alpha val="90000"/>
            <a:tint val="40000"/>
            <a:hueOff val="0"/>
            <a:satOff val="0"/>
            <a:lumOff val="0"/>
            <a:alphaOff val="0"/>
          </a:srgbClr>
        </a:solidFill>
        <a:ln w="6350" cap="flat" cmpd="sng" algn="ctr">
          <a:solidFill>
            <a:srgbClr val="F79646">
              <a:alpha val="90000"/>
              <a:tint val="40000"/>
              <a:hueOff val="0"/>
              <a:satOff val="0"/>
              <a:lumOff val="0"/>
              <a:alphaOff val="0"/>
            </a:srgbClr>
          </a:solidFill>
          <a:prstDash val="solid"/>
        </a:ln>
        <a:effectLst/>
      </dgm:spPr>
      <dgm:t>
        <a:bodyPr/>
        <a:lstStyle/>
        <a:p>
          <a:pPr algn="just">
            <a:buChar char="•"/>
          </a:pPr>
          <a:r>
            <a:rPr lang="es-MX" dirty="0">
              <a:solidFill>
                <a:sysClr val="windowText" lastClr="000000">
                  <a:hueOff val="0"/>
                  <a:satOff val="0"/>
                  <a:lumOff val="0"/>
                  <a:alphaOff val="0"/>
                </a:sysClr>
              </a:solidFill>
              <a:latin typeface="Arial" panose="020B0604020202020204"/>
              <a:ea typeface="+mn-ea"/>
              <a:cs typeface="+mn-cs"/>
            </a:rPr>
            <a:t>Decisiones organizacionales impactan en grupos involucrados</a:t>
          </a:r>
          <a:endParaRPr lang="es-EC" dirty="0">
            <a:solidFill>
              <a:sysClr val="windowText" lastClr="000000">
                <a:hueOff val="0"/>
                <a:satOff val="0"/>
                <a:lumOff val="0"/>
                <a:alphaOff val="0"/>
              </a:sysClr>
            </a:solidFill>
            <a:latin typeface="Arial" panose="020B0604020202020204"/>
            <a:ea typeface="+mn-ea"/>
            <a:cs typeface="+mn-cs"/>
          </a:endParaRPr>
        </a:p>
      </dgm:t>
    </dgm:pt>
    <dgm:pt modelId="{77713A9C-858A-4105-8F7D-BCB48D103EFB}" type="parTrans" cxnId="{54D776DE-81F5-412E-955E-CE4CD17C3F38}">
      <dgm:prSet/>
      <dgm:spPr/>
      <dgm:t>
        <a:bodyPr/>
        <a:lstStyle/>
        <a:p>
          <a:endParaRPr lang="es-EC"/>
        </a:p>
      </dgm:t>
    </dgm:pt>
    <dgm:pt modelId="{F41E7F79-B7B2-4705-9A4C-3D98E4D62A68}" type="sibTrans" cxnId="{54D776DE-81F5-412E-955E-CE4CD17C3F38}">
      <dgm:prSet/>
      <dgm:spPr/>
      <dgm:t>
        <a:bodyPr/>
        <a:lstStyle/>
        <a:p>
          <a:endParaRPr lang="es-EC"/>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ScaleY="100000" custLinFactNeighborY="1750">
        <dgm:presLayoutVars>
          <dgm:bulletEnabled val="1"/>
        </dgm:presLayoutVars>
      </dgm:prSet>
      <dgm:spPr/>
    </dgm:pt>
  </dgm:ptLst>
  <dgm:cxnLst>
    <dgm:cxn modelId="{E0B1CD4E-7979-4505-8F5E-F0EC96E81748}" type="presOf" srcId="{4F087ED0-47D9-4D18-B8F2-89643A05DE30}" destId="{4A49572B-654E-491B-A43F-8C725AD412CD}" srcOrd="0" destOrd="0" presId="urn:microsoft.com/office/officeart/2005/8/layout/hList1"/>
    <dgm:cxn modelId="{E15278D5-CFB3-48DB-8F5A-0901367CD176}" type="presOf" srcId="{5513C6B0-F111-4F48-93CA-8FC71AE4DACB}" destId="{EE4AB460-4FB7-4297-8C4B-C86BC433F362}" srcOrd="0" destOrd="0" presId="urn:microsoft.com/office/officeart/2005/8/layout/hList1"/>
    <dgm:cxn modelId="{B2798CDB-FC24-464C-9407-B3D587A4A588}" type="presOf" srcId="{A8231A76-B4F8-4F55-9C13-E05DDBCBE9AE}" destId="{70B385C6-32BB-49BD-8FDA-0A638028F1C4}" srcOrd="0" destOrd="0" presId="urn:microsoft.com/office/officeart/2005/8/layout/hList1"/>
    <dgm:cxn modelId="{54D776DE-81F5-412E-955E-CE4CD17C3F38}" srcId="{A8231A76-B4F8-4F55-9C13-E05DDBCBE9AE}" destId="{5513C6B0-F111-4F48-93CA-8FC71AE4DACB}" srcOrd="0" destOrd="0" parTransId="{77713A9C-858A-4105-8F7D-BCB48D103EFB}" sibTransId="{F41E7F79-B7B2-4705-9A4C-3D98E4D62A68}"/>
    <dgm:cxn modelId="{D1CB0BE4-45CB-49C5-8A80-C99B32443D8F}" srcId="{4F087ED0-47D9-4D18-B8F2-89643A05DE30}" destId="{A8231A76-B4F8-4F55-9C13-E05DDBCBE9AE}" srcOrd="0" destOrd="0" parTransId="{0ADC535E-AF0A-4F49-9BA7-F7AA559C7CB3}" sibTransId="{FEC465A9-AD90-40EF-85AF-B7BA6CD51FB5}"/>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595282-88F4-4497-9722-99827A565E2F}"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s-EC"/>
        </a:p>
      </dgm:t>
    </dgm:pt>
    <dgm:pt modelId="{5E660A8D-A183-4B83-9364-B14EFD5886F1}">
      <dgm:prSet phldrT="[Texto]" custT="1"/>
      <dgm:spPr>
        <a:xfrm>
          <a:off x="316" y="133175"/>
          <a:ext cx="1234121" cy="740472"/>
        </a:xfrm>
        <a:prstGeom prst="rect">
          <a:avLst/>
        </a:prstGeom>
        <a:blipFill rotWithShape="1">
          <a:blip xmlns:r="http://schemas.openxmlformats.org/officeDocument/2006/relationships" r:embed="rId1">
            <a:duotone>
              <a:srgbClr val="8064A2">
                <a:hueOff val="0"/>
                <a:satOff val="0"/>
                <a:lumOff val="0"/>
                <a:alphaOff val="0"/>
                <a:shade val="30000"/>
                <a:satMod val="115000"/>
              </a:srgbClr>
              <a:srgbClr val="8064A2">
                <a:hueOff val="0"/>
                <a:satOff val="0"/>
                <a:lumOff val="0"/>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gm:spPr>
      <dgm:t>
        <a:bodyPr/>
        <a:lstStyle/>
        <a:p>
          <a:pPr>
            <a:buNone/>
          </a:pPr>
          <a:r>
            <a:rPr lang="es-MX" sz="1200" dirty="0">
              <a:solidFill>
                <a:sysClr val="window" lastClr="FFFFFF"/>
              </a:solidFill>
              <a:latin typeface="Arial" panose="020B0604020202020204"/>
              <a:ea typeface="+mn-ea"/>
              <a:cs typeface="+mn-cs"/>
            </a:rPr>
            <a:t>Planificación estratégica</a:t>
          </a:r>
          <a:endParaRPr lang="es-EC" sz="1200" dirty="0">
            <a:solidFill>
              <a:sysClr val="window" lastClr="FFFFFF"/>
            </a:solidFill>
            <a:latin typeface="Arial" panose="020B0604020202020204"/>
            <a:ea typeface="+mn-ea"/>
            <a:cs typeface="+mn-cs"/>
          </a:endParaRPr>
        </a:p>
      </dgm:t>
    </dgm:pt>
    <dgm:pt modelId="{0446BCC1-9F75-43DE-BCC7-319FE651C9A5}" type="parTrans" cxnId="{60D2D729-C292-449D-BEC3-B8A175C7CF7B}">
      <dgm:prSet/>
      <dgm:spPr/>
      <dgm:t>
        <a:bodyPr/>
        <a:lstStyle/>
        <a:p>
          <a:endParaRPr lang="es-EC" sz="1400" dirty="0"/>
        </a:p>
      </dgm:t>
    </dgm:pt>
    <dgm:pt modelId="{831FEE89-C5C1-4F60-869B-F1A2D49CF472}" type="sibTrans" cxnId="{60D2D729-C292-449D-BEC3-B8A175C7CF7B}">
      <dgm:prSet/>
      <dgm:spPr/>
      <dgm:t>
        <a:bodyPr/>
        <a:lstStyle/>
        <a:p>
          <a:endParaRPr lang="es-EC" sz="1400" dirty="0"/>
        </a:p>
      </dgm:t>
    </dgm:pt>
    <dgm:pt modelId="{C0278237-9121-426D-BF37-05D7787432F7}">
      <dgm:prSet phldrT="[Texto]" custT="1"/>
      <dgm:spPr>
        <a:xfrm>
          <a:off x="1357850" y="133175"/>
          <a:ext cx="1234121" cy="740472"/>
        </a:xfrm>
        <a:prstGeom prst="rect">
          <a:avLst/>
        </a:prstGeom>
        <a:blipFill rotWithShape="1">
          <a:blip xmlns:r="http://schemas.openxmlformats.org/officeDocument/2006/relationships" r:embed="rId1">
            <a:duotone>
              <a:srgbClr val="8064A2">
                <a:hueOff val="-1116192"/>
                <a:satOff val="6725"/>
                <a:lumOff val="539"/>
                <a:alphaOff val="0"/>
                <a:shade val="30000"/>
                <a:satMod val="115000"/>
              </a:srgbClr>
              <a:srgbClr val="8064A2">
                <a:hueOff val="-1116192"/>
                <a:satOff val="6725"/>
                <a:lumOff val="539"/>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gm:spPr>
      <dgm:t>
        <a:bodyPr/>
        <a:lstStyle/>
        <a:p>
          <a:pPr>
            <a:buNone/>
          </a:pPr>
          <a:r>
            <a:rPr lang="es-MX" sz="1200" dirty="0">
              <a:solidFill>
                <a:sysClr val="window" lastClr="FFFFFF"/>
              </a:solidFill>
              <a:latin typeface="Arial" panose="020B0604020202020204"/>
              <a:ea typeface="+mn-ea"/>
              <a:cs typeface="+mn-cs"/>
            </a:rPr>
            <a:t>Comunicación entre partes</a:t>
          </a:r>
          <a:endParaRPr lang="es-EC" sz="1200" dirty="0">
            <a:solidFill>
              <a:sysClr val="window" lastClr="FFFFFF"/>
            </a:solidFill>
            <a:latin typeface="Arial" panose="020B0604020202020204"/>
            <a:ea typeface="+mn-ea"/>
            <a:cs typeface="+mn-cs"/>
          </a:endParaRPr>
        </a:p>
      </dgm:t>
    </dgm:pt>
    <dgm:pt modelId="{5BECF974-1160-46BC-A429-5A73042B8844}" type="parTrans" cxnId="{700254A4-95F4-4226-BA61-005A806F659B}">
      <dgm:prSet/>
      <dgm:spPr/>
      <dgm:t>
        <a:bodyPr/>
        <a:lstStyle/>
        <a:p>
          <a:endParaRPr lang="es-EC" sz="1400" dirty="0"/>
        </a:p>
      </dgm:t>
    </dgm:pt>
    <dgm:pt modelId="{50A913B4-D4B2-4E18-91E8-3C8F4B7D45B2}" type="sibTrans" cxnId="{700254A4-95F4-4226-BA61-005A806F659B}">
      <dgm:prSet/>
      <dgm:spPr/>
      <dgm:t>
        <a:bodyPr/>
        <a:lstStyle/>
        <a:p>
          <a:endParaRPr lang="es-EC" sz="1400" dirty="0"/>
        </a:p>
      </dgm:t>
    </dgm:pt>
    <dgm:pt modelId="{796104D1-A2AE-4A90-A8C3-B967E639BF7E}">
      <dgm:prSet phldrT="[Texto]" custT="1"/>
      <dgm:spPr>
        <a:xfrm>
          <a:off x="316" y="997060"/>
          <a:ext cx="1234121" cy="740472"/>
        </a:xfrm>
        <a:prstGeom prst="rect">
          <a:avLst/>
        </a:prstGeom>
        <a:blipFill rotWithShape="1">
          <a:blip xmlns:r="http://schemas.openxmlformats.org/officeDocument/2006/relationships" r:embed="rId1">
            <a:duotone>
              <a:srgbClr val="8064A2">
                <a:hueOff val="-2232385"/>
                <a:satOff val="13449"/>
                <a:lumOff val="1078"/>
                <a:alphaOff val="0"/>
                <a:shade val="30000"/>
                <a:satMod val="115000"/>
              </a:srgbClr>
              <a:srgbClr val="8064A2">
                <a:hueOff val="-2232385"/>
                <a:satOff val="13449"/>
                <a:lumOff val="1078"/>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gm:spPr>
      <dgm:t>
        <a:bodyPr/>
        <a:lstStyle/>
        <a:p>
          <a:pPr>
            <a:buNone/>
          </a:pPr>
          <a:r>
            <a:rPr lang="es-MX" sz="1200" dirty="0">
              <a:solidFill>
                <a:sysClr val="window" lastClr="FFFFFF"/>
              </a:solidFill>
              <a:latin typeface="Arial" panose="020B0604020202020204"/>
              <a:ea typeface="+mn-ea"/>
              <a:cs typeface="+mn-cs"/>
            </a:rPr>
            <a:t>Partes internas</a:t>
          </a:r>
          <a:endParaRPr lang="es-EC" sz="1200" dirty="0">
            <a:solidFill>
              <a:sysClr val="window" lastClr="FFFFFF"/>
            </a:solidFill>
            <a:latin typeface="Arial" panose="020B0604020202020204"/>
            <a:ea typeface="+mn-ea"/>
            <a:cs typeface="+mn-cs"/>
          </a:endParaRPr>
        </a:p>
      </dgm:t>
    </dgm:pt>
    <dgm:pt modelId="{FE59B3FA-BD8C-4DE7-9905-4DF98FB97B26}" type="parTrans" cxnId="{7F8C62AD-5F89-4D1E-AA23-4423D6B89D33}">
      <dgm:prSet/>
      <dgm:spPr/>
      <dgm:t>
        <a:bodyPr/>
        <a:lstStyle/>
        <a:p>
          <a:endParaRPr lang="es-EC" sz="1400" dirty="0"/>
        </a:p>
      </dgm:t>
    </dgm:pt>
    <dgm:pt modelId="{2AF2D774-7287-47EC-957B-C26CF7ECBDA2}" type="sibTrans" cxnId="{7F8C62AD-5F89-4D1E-AA23-4423D6B89D33}">
      <dgm:prSet/>
      <dgm:spPr/>
      <dgm:t>
        <a:bodyPr/>
        <a:lstStyle/>
        <a:p>
          <a:endParaRPr lang="es-EC" sz="1400" dirty="0"/>
        </a:p>
      </dgm:t>
    </dgm:pt>
    <dgm:pt modelId="{671BA68F-CE88-4904-9877-2CCB7869910A}">
      <dgm:prSet phldrT="[Texto]" custT="1"/>
      <dgm:spPr>
        <a:xfrm>
          <a:off x="1357850" y="997060"/>
          <a:ext cx="1234121" cy="740472"/>
        </a:xfrm>
        <a:prstGeom prst="rect">
          <a:avLst/>
        </a:prstGeom>
        <a:blipFill rotWithShape="1">
          <a:blip xmlns:r="http://schemas.openxmlformats.org/officeDocument/2006/relationships" r:embed="rId1">
            <a:duotone>
              <a:srgbClr val="8064A2">
                <a:hueOff val="-3348577"/>
                <a:satOff val="20174"/>
                <a:lumOff val="1617"/>
                <a:alphaOff val="0"/>
                <a:shade val="30000"/>
                <a:satMod val="115000"/>
              </a:srgbClr>
              <a:srgbClr val="8064A2">
                <a:hueOff val="-3348577"/>
                <a:satOff val="20174"/>
                <a:lumOff val="1617"/>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gm:spPr>
      <dgm:t>
        <a:bodyPr/>
        <a:lstStyle/>
        <a:p>
          <a:pPr>
            <a:buNone/>
          </a:pPr>
          <a:r>
            <a:rPr lang="es-MX" sz="1200" dirty="0">
              <a:solidFill>
                <a:sysClr val="window" lastClr="FFFFFF"/>
              </a:solidFill>
              <a:latin typeface="Arial" panose="020B0604020202020204"/>
              <a:ea typeface="+mn-ea"/>
              <a:cs typeface="+mn-cs"/>
            </a:rPr>
            <a:t>Partes externas</a:t>
          </a:r>
          <a:endParaRPr lang="es-EC" sz="1200" dirty="0">
            <a:solidFill>
              <a:sysClr val="window" lastClr="FFFFFF"/>
            </a:solidFill>
            <a:latin typeface="Arial" panose="020B0604020202020204"/>
            <a:ea typeface="+mn-ea"/>
            <a:cs typeface="+mn-cs"/>
          </a:endParaRPr>
        </a:p>
      </dgm:t>
    </dgm:pt>
    <dgm:pt modelId="{F3BEC8A9-1E49-4493-A581-1A711A6ED502}" type="parTrans" cxnId="{54D1A5FA-7D81-420F-84A5-528316C1DCBD}">
      <dgm:prSet/>
      <dgm:spPr/>
      <dgm:t>
        <a:bodyPr/>
        <a:lstStyle/>
        <a:p>
          <a:endParaRPr lang="es-EC" sz="1400" dirty="0"/>
        </a:p>
      </dgm:t>
    </dgm:pt>
    <dgm:pt modelId="{124E0C84-D30D-4E7A-82DE-B114BA5589B3}" type="sibTrans" cxnId="{54D1A5FA-7D81-420F-84A5-528316C1DCBD}">
      <dgm:prSet/>
      <dgm:spPr/>
      <dgm:t>
        <a:bodyPr/>
        <a:lstStyle/>
        <a:p>
          <a:endParaRPr lang="es-EC" sz="1400" dirty="0"/>
        </a:p>
      </dgm:t>
    </dgm:pt>
    <dgm:pt modelId="{A0410977-856E-40E8-9515-DDA7F62ECDAA}">
      <dgm:prSet phldrT="[Texto]" custT="1"/>
      <dgm:spPr>
        <a:xfrm>
          <a:off x="679083" y="1860945"/>
          <a:ext cx="1234121" cy="740472"/>
        </a:xfrm>
        <a:prstGeom prst="rect">
          <a:avLst/>
        </a:prstGeom>
        <a:blipFill rotWithShape="1">
          <a:blip xmlns:r="http://schemas.openxmlformats.org/officeDocument/2006/relationships" r:embed="rId1">
            <a:duotone>
              <a:srgbClr val="8064A2">
                <a:hueOff val="-4464770"/>
                <a:satOff val="26899"/>
                <a:lumOff val="2156"/>
                <a:alphaOff val="0"/>
                <a:shade val="30000"/>
                <a:satMod val="115000"/>
              </a:srgbClr>
              <a:srgbClr val="8064A2">
                <a:hueOff val="-4464770"/>
                <a:satOff val="26899"/>
                <a:lumOff val="2156"/>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gm:spPr>
      <dgm:t>
        <a:bodyPr/>
        <a:lstStyle/>
        <a:p>
          <a:pPr>
            <a:buNone/>
          </a:pPr>
          <a:r>
            <a:rPr lang="es-MX" sz="1200" dirty="0">
              <a:solidFill>
                <a:sysClr val="window" lastClr="FFFFFF"/>
              </a:solidFill>
              <a:latin typeface="Arial" panose="020B0604020202020204"/>
              <a:ea typeface="+mn-ea"/>
              <a:cs typeface="+mn-cs"/>
            </a:rPr>
            <a:t>Objetivos organizacionales</a:t>
          </a:r>
          <a:endParaRPr lang="es-EC" sz="1200" dirty="0">
            <a:solidFill>
              <a:sysClr val="window" lastClr="FFFFFF"/>
            </a:solidFill>
            <a:latin typeface="Arial" panose="020B0604020202020204"/>
            <a:ea typeface="+mn-ea"/>
            <a:cs typeface="+mn-cs"/>
          </a:endParaRPr>
        </a:p>
      </dgm:t>
    </dgm:pt>
    <dgm:pt modelId="{D9508752-E50B-4030-8DCA-04FA74C8E767}" type="parTrans" cxnId="{3E1DA73C-F19C-499C-8D3E-BE60F12AC5A2}">
      <dgm:prSet/>
      <dgm:spPr/>
      <dgm:t>
        <a:bodyPr/>
        <a:lstStyle/>
        <a:p>
          <a:endParaRPr lang="es-EC" sz="1400" dirty="0"/>
        </a:p>
      </dgm:t>
    </dgm:pt>
    <dgm:pt modelId="{A17644E8-E755-4AD4-84B3-6B23CA41FB91}" type="sibTrans" cxnId="{3E1DA73C-F19C-499C-8D3E-BE60F12AC5A2}">
      <dgm:prSet/>
      <dgm:spPr/>
      <dgm:t>
        <a:bodyPr/>
        <a:lstStyle/>
        <a:p>
          <a:endParaRPr lang="es-EC" sz="1400" dirty="0"/>
        </a:p>
      </dgm:t>
    </dgm:pt>
    <dgm:pt modelId="{7FB0C23C-FD20-4556-BE57-657D671784DF}" type="pres">
      <dgm:prSet presAssocID="{84595282-88F4-4497-9722-99827A565E2F}" presName="diagram" presStyleCnt="0">
        <dgm:presLayoutVars>
          <dgm:dir/>
          <dgm:resizeHandles val="exact"/>
        </dgm:presLayoutVars>
      </dgm:prSet>
      <dgm:spPr/>
    </dgm:pt>
    <dgm:pt modelId="{CEFDF078-0BF6-4223-8E98-449DD18C63C4}" type="pres">
      <dgm:prSet presAssocID="{5E660A8D-A183-4B83-9364-B14EFD5886F1}" presName="node" presStyleLbl="node1" presStyleIdx="0" presStyleCnt="5">
        <dgm:presLayoutVars>
          <dgm:bulletEnabled val="1"/>
        </dgm:presLayoutVars>
      </dgm:prSet>
      <dgm:spPr/>
    </dgm:pt>
    <dgm:pt modelId="{04468174-B405-4B9F-9C2E-FC7F52A6FF9F}" type="pres">
      <dgm:prSet presAssocID="{831FEE89-C5C1-4F60-869B-F1A2D49CF472}" presName="sibTrans" presStyleCnt="0"/>
      <dgm:spPr/>
    </dgm:pt>
    <dgm:pt modelId="{C2B99F63-95C4-430D-A376-A44FFF0E258E}" type="pres">
      <dgm:prSet presAssocID="{C0278237-9121-426D-BF37-05D7787432F7}" presName="node" presStyleLbl="node1" presStyleIdx="1" presStyleCnt="5">
        <dgm:presLayoutVars>
          <dgm:bulletEnabled val="1"/>
        </dgm:presLayoutVars>
      </dgm:prSet>
      <dgm:spPr/>
    </dgm:pt>
    <dgm:pt modelId="{0D488985-59A5-4DE4-82E7-1D8E3EA2CADC}" type="pres">
      <dgm:prSet presAssocID="{50A913B4-D4B2-4E18-91E8-3C8F4B7D45B2}" presName="sibTrans" presStyleCnt="0"/>
      <dgm:spPr/>
    </dgm:pt>
    <dgm:pt modelId="{649F7025-2724-447F-97D3-DF2E13CC72F5}" type="pres">
      <dgm:prSet presAssocID="{796104D1-A2AE-4A90-A8C3-B967E639BF7E}" presName="node" presStyleLbl="node1" presStyleIdx="2" presStyleCnt="5">
        <dgm:presLayoutVars>
          <dgm:bulletEnabled val="1"/>
        </dgm:presLayoutVars>
      </dgm:prSet>
      <dgm:spPr/>
    </dgm:pt>
    <dgm:pt modelId="{457EEFD7-E465-4812-A236-5760CFC77A32}" type="pres">
      <dgm:prSet presAssocID="{2AF2D774-7287-47EC-957B-C26CF7ECBDA2}" presName="sibTrans" presStyleCnt="0"/>
      <dgm:spPr/>
    </dgm:pt>
    <dgm:pt modelId="{B23C0C3E-77E3-49DB-8D4F-BA9FC5A111B0}" type="pres">
      <dgm:prSet presAssocID="{671BA68F-CE88-4904-9877-2CCB7869910A}" presName="node" presStyleLbl="node1" presStyleIdx="3" presStyleCnt="5">
        <dgm:presLayoutVars>
          <dgm:bulletEnabled val="1"/>
        </dgm:presLayoutVars>
      </dgm:prSet>
      <dgm:spPr/>
    </dgm:pt>
    <dgm:pt modelId="{369E92FD-A946-45AC-8A72-C46B1984DDDF}" type="pres">
      <dgm:prSet presAssocID="{124E0C84-D30D-4E7A-82DE-B114BA5589B3}" presName="sibTrans" presStyleCnt="0"/>
      <dgm:spPr/>
    </dgm:pt>
    <dgm:pt modelId="{C85ADFAC-6EE2-4412-B557-E7070672D0EF}" type="pres">
      <dgm:prSet presAssocID="{A0410977-856E-40E8-9515-DDA7F62ECDAA}" presName="node" presStyleLbl="node1" presStyleIdx="4" presStyleCnt="5" custScaleX="107485">
        <dgm:presLayoutVars>
          <dgm:bulletEnabled val="1"/>
        </dgm:presLayoutVars>
      </dgm:prSet>
      <dgm:spPr/>
    </dgm:pt>
  </dgm:ptLst>
  <dgm:cxnLst>
    <dgm:cxn modelId="{B6447A0D-C12D-4C27-81F5-E9E2B9373FFE}" type="presOf" srcId="{C0278237-9121-426D-BF37-05D7787432F7}" destId="{C2B99F63-95C4-430D-A376-A44FFF0E258E}" srcOrd="0" destOrd="0" presId="urn:microsoft.com/office/officeart/2005/8/layout/default"/>
    <dgm:cxn modelId="{EFD22D0F-D789-4C47-B14F-406121DF1F78}" type="presOf" srcId="{5E660A8D-A183-4B83-9364-B14EFD5886F1}" destId="{CEFDF078-0BF6-4223-8E98-449DD18C63C4}" srcOrd="0" destOrd="0" presId="urn:microsoft.com/office/officeart/2005/8/layout/default"/>
    <dgm:cxn modelId="{60D2D729-C292-449D-BEC3-B8A175C7CF7B}" srcId="{84595282-88F4-4497-9722-99827A565E2F}" destId="{5E660A8D-A183-4B83-9364-B14EFD5886F1}" srcOrd="0" destOrd="0" parTransId="{0446BCC1-9F75-43DE-BCC7-319FE651C9A5}" sibTransId="{831FEE89-C5C1-4F60-869B-F1A2D49CF472}"/>
    <dgm:cxn modelId="{3E1DA73C-F19C-499C-8D3E-BE60F12AC5A2}" srcId="{84595282-88F4-4497-9722-99827A565E2F}" destId="{A0410977-856E-40E8-9515-DDA7F62ECDAA}" srcOrd="4" destOrd="0" parTransId="{D9508752-E50B-4030-8DCA-04FA74C8E767}" sibTransId="{A17644E8-E755-4AD4-84B3-6B23CA41FB91}"/>
    <dgm:cxn modelId="{4827995B-33F0-48F4-A1E7-993E11D5D9B1}" type="presOf" srcId="{84595282-88F4-4497-9722-99827A565E2F}" destId="{7FB0C23C-FD20-4556-BE57-657D671784DF}" srcOrd="0" destOrd="0" presId="urn:microsoft.com/office/officeart/2005/8/layout/default"/>
    <dgm:cxn modelId="{1F7CE35F-21DD-49A5-BB58-AA0DD0E4DE2C}" type="presOf" srcId="{796104D1-A2AE-4A90-A8C3-B967E639BF7E}" destId="{649F7025-2724-447F-97D3-DF2E13CC72F5}" srcOrd="0" destOrd="0" presId="urn:microsoft.com/office/officeart/2005/8/layout/default"/>
    <dgm:cxn modelId="{2EC1D54B-F33A-4A33-BA8A-C08983F37A32}" type="presOf" srcId="{A0410977-856E-40E8-9515-DDA7F62ECDAA}" destId="{C85ADFAC-6EE2-4412-B557-E7070672D0EF}" srcOrd="0" destOrd="0" presId="urn:microsoft.com/office/officeart/2005/8/layout/default"/>
    <dgm:cxn modelId="{D3F8F694-2B81-4CED-BDAA-FB0D22C14893}" type="presOf" srcId="{671BA68F-CE88-4904-9877-2CCB7869910A}" destId="{B23C0C3E-77E3-49DB-8D4F-BA9FC5A111B0}" srcOrd="0" destOrd="0" presId="urn:microsoft.com/office/officeart/2005/8/layout/default"/>
    <dgm:cxn modelId="{700254A4-95F4-4226-BA61-005A806F659B}" srcId="{84595282-88F4-4497-9722-99827A565E2F}" destId="{C0278237-9121-426D-BF37-05D7787432F7}" srcOrd="1" destOrd="0" parTransId="{5BECF974-1160-46BC-A429-5A73042B8844}" sibTransId="{50A913B4-D4B2-4E18-91E8-3C8F4B7D45B2}"/>
    <dgm:cxn modelId="{7F8C62AD-5F89-4D1E-AA23-4423D6B89D33}" srcId="{84595282-88F4-4497-9722-99827A565E2F}" destId="{796104D1-A2AE-4A90-A8C3-B967E639BF7E}" srcOrd="2" destOrd="0" parTransId="{FE59B3FA-BD8C-4DE7-9905-4DF98FB97B26}" sibTransId="{2AF2D774-7287-47EC-957B-C26CF7ECBDA2}"/>
    <dgm:cxn modelId="{54D1A5FA-7D81-420F-84A5-528316C1DCBD}" srcId="{84595282-88F4-4497-9722-99827A565E2F}" destId="{671BA68F-CE88-4904-9877-2CCB7869910A}" srcOrd="3" destOrd="0" parTransId="{F3BEC8A9-1E49-4493-A581-1A711A6ED502}" sibTransId="{124E0C84-D30D-4E7A-82DE-B114BA5589B3}"/>
    <dgm:cxn modelId="{7AEBED31-BFB6-499C-B1AA-B1FE80B3EA89}" type="presParOf" srcId="{7FB0C23C-FD20-4556-BE57-657D671784DF}" destId="{CEFDF078-0BF6-4223-8E98-449DD18C63C4}" srcOrd="0" destOrd="0" presId="urn:microsoft.com/office/officeart/2005/8/layout/default"/>
    <dgm:cxn modelId="{D2897C45-D6FF-4D63-AAAF-003AB2279030}" type="presParOf" srcId="{7FB0C23C-FD20-4556-BE57-657D671784DF}" destId="{04468174-B405-4B9F-9C2E-FC7F52A6FF9F}" srcOrd="1" destOrd="0" presId="urn:microsoft.com/office/officeart/2005/8/layout/default"/>
    <dgm:cxn modelId="{6EF8B576-1DF7-4C33-AD74-10AAF4B7F3EB}" type="presParOf" srcId="{7FB0C23C-FD20-4556-BE57-657D671784DF}" destId="{C2B99F63-95C4-430D-A376-A44FFF0E258E}" srcOrd="2" destOrd="0" presId="urn:microsoft.com/office/officeart/2005/8/layout/default"/>
    <dgm:cxn modelId="{405617B8-5270-43FB-83FB-AED4C39A2C51}" type="presParOf" srcId="{7FB0C23C-FD20-4556-BE57-657D671784DF}" destId="{0D488985-59A5-4DE4-82E7-1D8E3EA2CADC}" srcOrd="3" destOrd="0" presId="urn:microsoft.com/office/officeart/2005/8/layout/default"/>
    <dgm:cxn modelId="{01E8735A-4C58-437D-9F48-16F7A933663B}" type="presParOf" srcId="{7FB0C23C-FD20-4556-BE57-657D671784DF}" destId="{649F7025-2724-447F-97D3-DF2E13CC72F5}" srcOrd="4" destOrd="0" presId="urn:microsoft.com/office/officeart/2005/8/layout/default"/>
    <dgm:cxn modelId="{280D584F-C5F0-4014-B9BD-260127A0CCD3}" type="presParOf" srcId="{7FB0C23C-FD20-4556-BE57-657D671784DF}" destId="{457EEFD7-E465-4812-A236-5760CFC77A32}" srcOrd="5" destOrd="0" presId="urn:microsoft.com/office/officeart/2005/8/layout/default"/>
    <dgm:cxn modelId="{0DAF334A-AFB3-42D8-AC1F-02DADB82ABF9}" type="presParOf" srcId="{7FB0C23C-FD20-4556-BE57-657D671784DF}" destId="{B23C0C3E-77E3-49DB-8D4F-BA9FC5A111B0}" srcOrd="6" destOrd="0" presId="urn:microsoft.com/office/officeart/2005/8/layout/default"/>
    <dgm:cxn modelId="{51002101-F89C-427A-B549-37D0BBE3EDBC}" type="presParOf" srcId="{7FB0C23C-FD20-4556-BE57-657D671784DF}" destId="{369E92FD-A946-45AC-8A72-C46B1984DDDF}" srcOrd="7" destOrd="0" presId="urn:microsoft.com/office/officeart/2005/8/layout/default"/>
    <dgm:cxn modelId="{B7DDE7D0-837F-4379-94B1-F7E2B25F621D}" type="presParOf" srcId="{7FB0C23C-FD20-4556-BE57-657D671784DF}" destId="{C85ADFAC-6EE2-4412-B557-E7070672D0EF}" srcOrd="8"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C"/>
        </a:p>
      </dgm:t>
    </dgm:pt>
    <dgm:pt modelId="{A8231A76-B4F8-4F55-9C13-E05DDBCBE9AE}">
      <dgm:prSet phldrT="[Texto]"/>
      <dgm:spPr>
        <a:xfrm>
          <a:off x="0" y="54791"/>
          <a:ext cx="2232990" cy="460800"/>
        </a:xfrm>
        <a:prstGeom prst="rect">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w="6350" cap="flat" cmpd="sng" algn="ctr">
          <a:solidFill>
            <a:srgbClr val="C0504D">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None/>
          </a:pPr>
          <a:r>
            <a:rPr lang="es-EC" dirty="0">
              <a:solidFill>
                <a:sysClr val="window" lastClr="FFFFFF"/>
              </a:solidFill>
              <a:latin typeface="Arial" panose="020B0604020202020204"/>
              <a:ea typeface="+mn-ea"/>
              <a:cs typeface="+mn-cs"/>
            </a:rPr>
            <a:t>Sostenibilidad</a:t>
          </a:r>
        </a:p>
      </dgm:t>
    </dgm:pt>
    <dgm:pt modelId="{0ADC535E-AF0A-4F49-9BA7-F7AA559C7CB3}" type="parTrans" cxnId="{D1CB0BE4-45CB-49C5-8A80-C99B32443D8F}">
      <dgm:prSet/>
      <dgm:spPr/>
      <dgm:t>
        <a:bodyPr/>
        <a:lstStyle/>
        <a:p>
          <a:endParaRPr lang="es-EC" dirty="0"/>
        </a:p>
      </dgm:t>
    </dgm:pt>
    <dgm:pt modelId="{FEC465A9-AD90-40EF-85AF-B7BA6CD51FB5}" type="sibTrans" cxnId="{D1CB0BE4-45CB-49C5-8A80-C99B32443D8F}">
      <dgm:prSet/>
      <dgm:spPr/>
      <dgm:t>
        <a:bodyPr/>
        <a:lstStyle/>
        <a:p>
          <a:endParaRPr lang="es-EC" dirty="0"/>
        </a:p>
      </dgm:t>
    </dgm:pt>
    <dgm:pt modelId="{5513C6B0-F111-4F48-93CA-8FC71AE4DACB}">
      <dgm:prSet phldrT="[Texto]"/>
      <dgm:spPr>
        <a:xfrm>
          <a:off x="0" y="538649"/>
          <a:ext cx="2232990" cy="1317600"/>
        </a:xfrm>
        <a:prstGeom prst="rect">
          <a:avLst/>
        </a:prstGeom>
        <a:solidFill>
          <a:srgbClr val="C0504D">
            <a:tint val="40000"/>
            <a:alpha val="90000"/>
            <a:hueOff val="0"/>
            <a:satOff val="0"/>
            <a:lumOff val="0"/>
            <a:alphaOff val="0"/>
          </a:srgbClr>
        </a:solidFill>
        <a:ln w="6350" cap="flat" cmpd="sng" algn="ctr">
          <a:solidFill>
            <a:srgbClr val="C0504D">
              <a:tint val="40000"/>
              <a:alpha val="90000"/>
              <a:hueOff val="0"/>
              <a:satOff val="0"/>
              <a:lumOff val="0"/>
              <a:alphaOff val="0"/>
            </a:srgbClr>
          </a:solidFill>
          <a:prstDash val="solid"/>
        </a:ln>
        <a:effectLst>
          <a:outerShdw blurRad="50800" dist="38100" dir="2700000" algn="tl" rotWithShape="0">
            <a:prstClr val="black">
              <a:alpha val="40000"/>
            </a:prstClr>
          </a:outerShdw>
        </a:effectLst>
      </dgm:spPr>
      <dgm:t>
        <a:bodyPr/>
        <a:lstStyle/>
        <a:p>
          <a:pPr>
            <a:buChar char="•"/>
          </a:pPr>
          <a:r>
            <a:rPr lang="es-ES" dirty="0">
              <a:solidFill>
                <a:sysClr val="windowText" lastClr="000000">
                  <a:hueOff val="0"/>
                  <a:satOff val="0"/>
                  <a:lumOff val="0"/>
                  <a:alphaOff val="0"/>
                </a:sysClr>
              </a:solidFill>
              <a:latin typeface="Arial" panose="020B0604020202020204"/>
              <a:ea typeface="+mn-ea"/>
              <a:cs typeface="+mn-cs"/>
            </a:rPr>
            <a:t> Satisface las necesidades de la generación presente sin comprometer la capacidad de las generaciones futuras </a:t>
          </a:r>
          <a:r>
            <a:rPr lang="es-EC" b="0" i="0" dirty="0"/>
            <a:t>(</a:t>
          </a:r>
          <a:r>
            <a:rPr lang="es-EC" b="1" i="0" dirty="0"/>
            <a:t>ONU</a:t>
          </a:r>
          <a:r>
            <a:rPr lang="es-EC" b="0" i="0" dirty="0"/>
            <a:t>, 1987, p. 67)</a:t>
          </a:r>
          <a:endParaRPr lang="es-EC" dirty="0">
            <a:solidFill>
              <a:sysClr val="windowText" lastClr="000000">
                <a:hueOff val="0"/>
                <a:satOff val="0"/>
                <a:lumOff val="0"/>
                <a:alphaOff val="0"/>
              </a:sysClr>
            </a:solidFill>
            <a:latin typeface="Arial" panose="020B0604020202020204"/>
            <a:ea typeface="+mn-ea"/>
            <a:cs typeface="+mn-cs"/>
          </a:endParaRPr>
        </a:p>
      </dgm:t>
    </dgm:pt>
    <dgm:pt modelId="{77713A9C-858A-4105-8F7D-BCB48D103EFB}" type="parTrans" cxnId="{54D776DE-81F5-412E-955E-CE4CD17C3F38}">
      <dgm:prSet/>
      <dgm:spPr/>
      <dgm:t>
        <a:bodyPr/>
        <a:lstStyle/>
        <a:p>
          <a:endParaRPr lang="es-EC" dirty="0"/>
        </a:p>
      </dgm:t>
    </dgm:pt>
    <dgm:pt modelId="{F41E7F79-B7B2-4705-9A4C-3D98E4D62A68}" type="sibTrans" cxnId="{54D776DE-81F5-412E-955E-CE4CD17C3F38}">
      <dgm:prSet/>
      <dgm:spPr/>
      <dgm:t>
        <a:bodyPr/>
        <a:lstStyle/>
        <a:p>
          <a:endParaRPr lang="es-EC" dirty="0"/>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LinFactNeighborY="1750">
        <dgm:presLayoutVars>
          <dgm:bulletEnabled val="1"/>
        </dgm:presLayoutVars>
      </dgm:prSet>
      <dgm:spPr>
        <a:prstGeom prst="rect">
          <a:avLst/>
        </a:prstGeom>
      </dgm:spPr>
    </dgm:pt>
  </dgm:ptLst>
  <dgm:cxnLst>
    <dgm:cxn modelId="{E0B1CD4E-7979-4505-8F5E-F0EC96E81748}" type="presOf" srcId="{4F087ED0-47D9-4D18-B8F2-89643A05DE30}" destId="{4A49572B-654E-491B-A43F-8C725AD412CD}" srcOrd="0" destOrd="0" presId="urn:microsoft.com/office/officeart/2005/8/layout/hList1"/>
    <dgm:cxn modelId="{E15278D5-CFB3-48DB-8F5A-0901367CD176}" type="presOf" srcId="{5513C6B0-F111-4F48-93CA-8FC71AE4DACB}" destId="{EE4AB460-4FB7-4297-8C4B-C86BC433F362}" srcOrd="0" destOrd="0" presId="urn:microsoft.com/office/officeart/2005/8/layout/hList1"/>
    <dgm:cxn modelId="{B2798CDB-FC24-464C-9407-B3D587A4A588}" type="presOf" srcId="{A8231A76-B4F8-4F55-9C13-E05DDBCBE9AE}" destId="{70B385C6-32BB-49BD-8FDA-0A638028F1C4}" srcOrd="0" destOrd="0" presId="urn:microsoft.com/office/officeart/2005/8/layout/hList1"/>
    <dgm:cxn modelId="{54D776DE-81F5-412E-955E-CE4CD17C3F38}" srcId="{A8231A76-B4F8-4F55-9C13-E05DDBCBE9AE}" destId="{5513C6B0-F111-4F48-93CA-8FC71AE4DACB}" srcOrd="0" destOrd="0" parTransId="{77713A9C-858A-4105-8F7D-BCB48D103EFB}" sibTransId="{F41E7F79-B7B2-4705-9A4C-3D98E4D62A68}"/>
    <dgm:cxn modelId="{D1CB0BE4-45CB-49C5-8A80-C99B32443D8F}" srcId="{4F087ED0-47D9-4D18-B8F2-89643A05DE30}" destId="{A8231A76-B4F8-4F55-9C13-E05DDBCBE9AE}" srcOrd="0" destOrd="0" parTransId="{0ADC535E-AF0A-4F49-9BA7-F7AA559C7CB3}" sibTransId="{FEC465A9-AD90-40EF-85AF-B7BA6CD51FB5}"/>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80DB0-4199-4673-B283-D8799D93D2E6}">
      <dsp:nvSpPr>
        <dsp:cNvPr id="0" name=""/>
        <dsp:cNvSpPr/>
      </dsp:nvSpPr>
      <dsp:spPr>
        <a:xfrm>
          <a:off x="-1967538" y="-305065"/>
          <a:ext cx="2352370" cy="2352370"/>
        </a:xfrm>
        <a:prstGeom prst="blockArc">
          <a:avLst>
            <a:gd name="adj1" fmla="val 18900000"/>
            <a:gd name="adj2" fmla="val 2700000"/>
            <a:gd name="adj3" fmla="val 9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AAC6E-F129-4828-9D35-6E2370907DF2}">
      <dsp:nvSpPr>
        <dsp:cNvPr id="0" name=""/>
        <dsp:cNvSpPr/>
      </dsp:nvSpPr>
      <dsp:spPr>
        <a:xfrm>
          <a:off x="247348" y="174224"/>
          <a:ext cx="5017334" cy="348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Desequilibrio entre vida profesional y personal</a:t>
          </a:r>
        </a:p>
      </dsp:txBody>
      <dsp:txXfrm>
        <a:off x="247348" y="174224"/>
        <a:ext cx="5017334" cy="348448"/>
      </dsp:txXfrm>
    </dsp:sp>
    <dsp:sp modelId="{D3A0B3E8-187D-47FC-8F24-389F2D4D4DEC}">
      <dsp:nvSpPr>
        <dsp:cNvPr id="0" name=""/>
        <dsp:cNvSpPr/>
      </dsp:nvSpPr>
      <dsp:spPr>
        <a:xfrm>
          <a:off x="29568" y="130668"/>
          <a:ext cx="435560" cy="43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3506C-7753-4A6A-B5B8-19A3869FC69A}">
      <dsp:nvSpPr>
        <dsp:cNvPr id="0" name=""/>
        <dsp:cNvSpPr/>
      </dsp:nvSpPr>
      <dsp:spPr>
        <a:xfrm>
          <a:off x="374009" y="696895"/>
          <a:ext cx="4890673" cy="348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Carencia de sentido de pertenencia organizacional</a:t>
          </a:r>
        </a:p>
      </dsp:txBody>
      <dsp:txXfrm>
        <a:off x="374009" y="696895"/>
        <a:ext cx="4890673" cy="348448"/>
      </dsp:txXfrm>
    </dsp:sp>
    <dsp:sp modelId="{7CEB5EAB-5F2A-4AB2-B8E6-9617973ECEE5}">
      <dsp:nvSpPr>
        <dsp:cNvPr id="0" name=""/>
        <dsp:cNvSpPr/>
      </dsp:nvSpPr>
      <dsp:spPr>
        <a:xfrm>
          <a:off x="156229" y="653340"/>
          <a:ext cx="435560" cy="43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3413A-EC0D-4643-956F-17ABE26F58E7}">
      <dsp:nvSpPr>
        <dsp:cNvPr id="0" name=""/>
        <dsp:cNvSpPr/>
      </dsp:nvSpPr>
      <dsp:spPr>
        <a:xfrm>
          <a:off x="247348" y="1219568"/>
          <a:ext cx="5017334" cy="348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Bajo bienestar laboral</a:t>
          </a:r>
        </a:p>
      </dsp:txBody>
      <dsp:txXfrm>
        <a:off x="247348" y="1219568"/>
        <a:ext cx="5017334" cy="348448"/>
      </dsp:txXfrm>
    </dsp:sp>
    <dsp:sp modelId="{CEB97C1F-62BE-401F-B3EA-2FB665C6E345}">
      <dsp:nvSpPr>
        <dsp:cNvPr id="0" name=""/>
        <dsp:cNvSpPr/>
      </dsp:nvSpPr>
      <dsp:spPr>
        <a:xfrm>
          <a:off x="29568" y="1176012"/>
          <a:ext cx="435560" cy="43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EE372-85C9-436D-B023-2B2A021261A0}">
      <dsp:nvSpPr>
        <dsp:cNvPr id="0" name=""/>
        <dsp:cNvSpPr/>
      </dsp:nvSpPr>
      <dsp:spPr>
        <a:xfrm>
          <a:off x="0" y="0"/>
          <a:ext cx="2592288" cy="566855"/>
        </a:xfrm>
        <a:prstGeom prst="roundRect">
          <a:avLst>
            <a:gd name="adj" fmla="val 1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1972 - (PNUMA)</a:t>
          </a:r>
          <a:endParaRPr lang="es-EC" sz="1400" kern="1200" dirty="0">
            <a:solidFill>
              <a:sysClr val="window" lastClr="FFFFFF"/>
            </a:solidFill>
            <a:latin typeface="Arial" panose="020B0604020202020204"/>
            <a:ea typeface="+mn-ea"/>
            <a:cs typeface="+mn-cs"/>
          </a:endParaRPr>
        </a:p>
      </dsp:txBody>
      <dsp:txXfrm>
        <a:off x="16603" y="16603"/>
        <a:ext cx="2559082" cy="533649"/>
      </dsp:txXfrm>
    </dsp:sp>
    <dsp:sp modelId="{C544EA09-B57E-4538-9FCC-130C36DCDE5B}">
      <dsp:nvSpPr>
        <dsp:cNvPr id="0" name=""/>
        <dsp:cNvSpPr/>
      </dsp:nvSpPr>
      <dsp:spPr>
        <a:xfrm rot="5400000">
          <a:off x="1189858" y="581027"/>
          <a:ext cx="212571" cy="255085"/>
        </a:xfrm>
        <a:prstGeom prst="rightArrow">
          <a:avLst>
            <a:gd name="adj1" fmla="val 60000"/>
            <a:gd name="adj2" fmla="val 5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dirty="0">
            <a:solidFill>
              <a:sysClr val="window" lastClr="FFFFFF"/>
            </a:solidFill>
            <a:latin typeface="Arial" panose="020B0604020202020204"/>
            <a:ea typeface="+mn-ea"/>
            <a:cs typeface="+mn-cs"/>
          </a:endParaRPr>
        </a:p>
      </dsp:txBody>
      <dsp:txXfrm rot="-5400000">
        <a:off x="1219619" y="602284"/>
        <a:ext cx="153051" cy="148800"/>
      </dsp:txXfrm>
    </dsp:sp>
    <dsp:sp modelId="{59CE0AB0-ADD7-497B-9D64-F0F6253DBCB1}">
      <dsp:nvSpPr>
        <dsp:cNvPr id="0" name=""/>
        <dsp:cNvSpPr/>
      </dsp:nvSpPr>
      <dsp:spPr>
        <a:xfrm>
          <a:off x="0" y="850284"/>
          <a:ext cx="2592288" cy="566855"/>
        </a:xfrm>
        <a:prstGeom prst="roundRect">
          <a:avLst>
            <a:gd name="adj" fmla="val 1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 lastClr="FFFFFF"/>
              </a:solidFill>
              <a:latin typeface="Arial" panose="020B0604020202020204"/>
              <a:ea typeface="+mn-ea"/>
              <a:cs typeface="+mn-cs"/>
            </a:rPr>
            <a:t>1999-Pacto Mundial</a:t>
          </a:r>
        </a:p>
      </dsp:txBody>
      <dsp:txXfrm>
        <a:off x="16603" y="866887"/>
        <a:ext cx="2559082" cy="533649"/>
      </dsp:txXfrm>
    </dsp:sp>
    <dsp:sp modelId="{496F862A-38AB-4789-AC6E-EBA5C0C0429D}">
      <dsp:nvSpPr>
        <dsp:cNvPr id="0" name=""/>
        <dsp:cNvSpPr/>
      </dsp:nvSpPr>
      <dsp:spPr>
        <a:xfrm rot="5400000">
          <a:off x="1189858" y="1431311"/>
          <a:ext cx="212570" cy="255085"/>
        </a:xfrm>
        <a:prstGeom prst="rightArrow">
          <a:avLst>
            <a:gd name="adj1" fmla="val 60000"/>
            <a:gd name="adj2" fmla="val 5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dirty="0">
            <a:solidFill>
              <a:sysClr val="window" lastClr="FFFFFF"/>
            </a:solidFill>
            <a:latin typeface="Arial" panose="020B0604020202020204"/>
            <a:ea typeface="+mn-ea"/>
            <a:cs typeface="+mn-cs"/>
          </a:endParaRPr>
        </a:p>
      </dsp:txBody>
      <dsp:txXfrm rot="-5400000">
        <a:off x="1219618" y="1452569"/>
        <a:ext cx="153051" cy="148799"/>
      </dsp:txXfrm>
    </dsp:sp>
    <dsp:sp modelId="{BD556B02-3402-441E-845E-B64A094B5278}">
      <dsp:nvSpPr>
        <dsp:cNvPr id="0" name=""/>
        <dsp:cNvSpPr/>
      </dsp:nvSpPr>
      <dsp:spPr>
        <a:xfrm>
          <a:off x="0" y="1700568"/>
          <a:ext cx="2592288" cy="566855"/>
        </a:xfrm>
        <a:prstGeom prst="roundRect">
          <a:avLst>
            <a:gd name="adj" fmla="val 10000"/>
          </a:avLst>
        </a:prstGeom>
        <a:blipFill rotWithShape="1">
          <a:blip xmlns:r="http://schemas.openxmlformats.org/officeDocument/2006/relationships" r:embed="rId1">
            <a:duotone>
              <a:srgbClr val="8064A2">
                <a:hueOff val="0"/>
                <a:satOff val="0"/>
                <a:lumOff val="0"/>
                <a:alphaOff val="0"/>
                <a:shade val="30000"/>
                <a:satMod val="115000"/>
              </a:srgbClr>
              <a:srgbClr val="8064A2">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 lastClr="FFFFFF"/>
              </a:solidFill>
              <a:latin typeface="Arial" panose="020B0604020202020204"/>
              <a:ea typeface="+mn-ea"/>
              <a:cs typeface="+mn-cs"/>
            </a:rPr>
            <a:t>2015 – ODS por la ONU</a:t>
          </a:r>
        </a:p>
      </dsp:txBody>
      <dsp:txXfrm>
        <a:off x="16603" y="1717171"/>
        <a:ext cx="2559082" cy="533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37689"/>
          <a:ext cx="2435229" cy="632322"/>
        </a:xfrm>
        <a:prstGeom prst="rect">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w="6350" cap="flat" cmpd="sng" algn="ctr">
          <a:solidFill>
            <a:srgbClr val="C0504D">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C" sz="1800" kern="1200" dirty="0">
              <a:solidFill>
                <a:sysClr val="window" lastClr="FFFFFF"/>
              </a:solidFill>
              <a:latin typeface="Arial" panose="020B0604020202020204"/>
              <a:ea typeface="+mn-ea"/>
              <a:cs typeface="+mn-cs"/>
            </a:rPr>
            <a:t>Triple resultado en línea</a:t>
          </a:r>
        </a:p>
      </dsp:txBody>
      <dsp:txXfrm>
        <a:off x="0" y="37689"/>
        <a:ext cx="2435229" cy="632322"/>
      </dsp:txXfrm>
    </dsp:sp>
    <dsp:sp modelId="{EE4AB460-4FB7-4297-8C4B-C86BC433F362}">
      <dsp:nvSpPr>
        <dsp:cNvPr id="0" name=""/>
        <dsp:cNvSpPr/>
      </dsp:nvSpPr>
      <dsp:spPr>
        <a:xfrm>
          <a:off x="0" y="691629"/>
          <a:ext cx="2435229" cy="1235250"/>
        </a:xfrm>
        <a:prstGeom prst="rect">
          <a:avLst/>
        </a:prstGeom>
        <a:solidFill>
          <a:srgbClr val="C0504D">
            <a:tint val="40000"/>
            <a:alpha val="90000"/>
            <a:hueOff val="0"/>
            <a:satOff val="0"/>
            <a:lumOff val="0"/>
            <a:alphaOff val="0"/>
          </a:srgbClr>
        </a:solidFill>
        <a:ln w="6350" cap="flat" cmpd="sng" algn="ctr">
          <a:solidFill>
            <a:srgbClr val="C0504D">
              <a:tint val="40000"/>
              <a:alpha val="90000"/>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a:solidFill>
                <a:sysClr val="windowText" lastClr="000000">
                  <a:hueOff val="0"/>
                  <a:satOff val="0"/>
                  <a:lumOff val="0"/>
                  <a:alphaOff val="0"/>
                </a:sysClr>
              </a:solidFill>
              <a:latin typeface="Arial" panose="020B0604020202020204"/>
              <a:ea typeface="+mn-ea"/>
              <a:cs typeface="+mn-cs"/>
            </a:rPr>
            <a:t>Analiza el Impacto, objetivos y balance</a:t>
          </a:r>
          <a:endParaRPr lang="es-EC" sz="1800" kern="1200" dirty="0">
            <a:solidFill>
              <a:sysClr val="windowText" lastClr="000000">
                <a:hueOff val="0"/>
                <a:satOff val="0"/>
                <a:lumOff val="0"/>
                <a:alphaOff val="0"/>
              </a:sysClr>
            </a:solidFill>
            <a:latin typeface="Arial" panose="020B0604020202020204"/>
            <a:ea typeface="+mn-ea"/>
            <a:cs typeface="+mn-cs"/>
          </a:endParaRPr>
        </a:p>
        <a:p>
          <a:pPr marL="171450" lvl="1"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Arial" panose="020B0604020202020204"/>
              <a:ea typeface="+mn-ea"/>
              <a:cs typeface="+mn-cs"/>
            </a:rPr>
            <a:t>Crecimiento sostenible</a:t>
          </a:r>
        </a:p>
      </dsp:txBody>
      <dsp:txXfrm>
        <a:off x="0" y="691629"/>
        <a:ext cx="2435229" cy="12352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EE372-85C9-436D-B023-2B2A021261A0}">
      <dsp:nvSpPr>
        <dsp:cNvPr id="0" name=""/>
        <dsp:cNvSpPr/>
      </dsp:nvSpPr>
      <dsp:spPr>
        <a:xfrm>
          <a:off x="118033" y="0"/>
          <a:ext cx="2356221" cy="566855"/>
        </a:xfrm>
        <a:prstGeom prst="roundRect">
          <a:avLst>
            <a:gd name="adj" fmla="val 1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 lastClr="FFFFFF"/>
              </a:solidFill>
              <a:latin typeface="Arial" panose="020B0604020202020204"/>
              <a:ea typeface="+mn-ea"/>
              <a:cs typeface="+mn-cs"/>
            </a:rPr>
            <a:t>Dimensión Social</a:t>
          </a:r>
        </a:p>
      </dsp:txBody>
      <dsp:txXfrm>
        <a:off x="134636" y="16603"/>
        <a:ext cx="2323015" cy="533649"/>
      </dsp:txXfrm>
    </dsp:sp>
    <dsp:sp modelId="{C544EA09-B57E-4538-9FCC-130C36DCDE5B}">
      <dsp:nvSpPr>
        <dsp:cNvPr id="0" name=""/>
        <dsp:cNvSpPr/>
      </dsp:nvSpPr>
      <dsp:spPr>
        <a:xfrm rot="5400000">
          <a:off x="1189858" y="581027"/>
          <a:ext cx="212571" cy="255085"/>
        </a:xfrm>
        <a:prstGeom prst="rightArrow">
          <a:avLst>
            <a:gd name="adj1" fmla="val 60000"/>
            <a:gd name="adj2" fmla="val 50000"/>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dirty="0">
            <a:solidFill>
              <a:sysClr val="window" lastClr="FFFFFF"/>
            </a:solidFill>
            <a:latin typeface="Arial" panose="020B0604020202020204"/>
            <a:ea typeface="+mn-ea"/>
            <a:cs typeface="+mn-cs"/>
          </a:endParaRPr>
        </a:p>
      </dsp:txBody>
      <dsp:txXfrm rot="-5400000">
        <a:off x="1219619" y="602284"/>
        <a:ext cx="153051" cy="148800"/>
      </dsp:txXfrm>
    </dsp:sp>
    <dsp:sp modelId="{59CE0AB0-ADD7-497B-9D64-F0F6253DBCB1}">
      <dsp:nvSpPr>
        <dsp:cNvPr id="0" name=""/>
        <dsp:cNvSpPr/>
      </dsp:nvSpPr>
      <dsp:spPr>
        <a:xfrm>
          <a:off x="118033" y="850284"/>
          <a:ext cx="2356221" cy="566855"/>
        </a:xfrm>
        <a:prstGeom prst="roundRect">
          <a:avLst>
            <a:gd name="adj" fmla="val 1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 lastClr="FFFFFF"/>
              </a:solidFill>
              <a:latin typeface="Arial" panose="020B0604020202020204"/>
              <a:ea typeface="+mn-ea"/>
              <a:cs typeface="+mn-cs"/>
            </a:rPr>
            <a:t>Dimensión Económica</a:t>
          </a:r>
        </a:p>
      </dsp:txBody>
      <dsp:txXfrm>
        <a:off x="134636" y="866887"/>
        <a:ext cx="2323015" cy="533649"/>
      </dsp:txXfrm>
    </dsp:sp>
    <dsp:sp modelId="{496F862A-38AB-4789-AC6E-EBA5C0C0429D}">
      <dsp:nvSpPr>
        <dsp:cNvPr id="0" name=""/>
        <dsp:cNvSpPr/>
      </dsp:nvSpPr>
      <dsp:spPr>
        <a:xfrm rot="5400000">
          <a:off x="1189858" y="1431311"/>
          <a:ext cx="212570" cy="255085"/>
        </a:xfrm>
        <a:prstGeom prst="rightArrow">
          <a:avLst>
            <a:gd name="adj1" fmla="val 60000"/>
            <a:gd name="adj2" fmla="val 50000"/>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dirty="0">
            <a:solidFill>
              <a:sysClr val="window" lastClr="FFFFFF"/>
            </a:solidFill>
            <a:latin typeface="Arial" panose="020B0604020202020204"/>
            <a:ea typeface="+mn-ea"/>
            <a:cs typeface="+mn-cs"/>
          </a:endParaRPr>
        </a:p>
      </dsp:txBody>
      <dsp:txXfrm rot="-5400000">
        <a:off x="1219618" y="1452569"/>
        <a:ext cx="153051" cy="148799"/>
      </dsp:txXfrm>
    </dsp:sp>
    <dsp:sp modelId="{BD556B02-3402-441E-845E-B64A094B5278}">
      <dsp:nvSpPr>
        <dsp:cNvPr id="0" name=""/>
        <dsp:cNvSpPr/>
      </dsp:nvSpPr>
      <dsp:spPr>
        <a:xfrm>
          <a:off x="118033" y="1700568"/>
          <a:ext cx="2356221" cy="566855"/>
        </a:xfrm>
        <a:prstGeom prst="roundRect">
          <a:avLst>
            <a:gd name="adj" fmla="val 10000"/>
          </a:avLst>
        </a:prstGeom>
        <a:blipFill rotWithShape="1">
          <a:blip xmlns:r="http://schemas.openxmlformats.org/officeDocument/2006/relationships" r:embed="rId1">
            <a:duotone>
              <a:srgbClr val="8064A2">
                <a:hueOff val="0"/>
                <a:satOff val="0"/>
                <a:lumOff val="0"/>
                <a:alphaOff val="0"/>
                <a:shade val="30000"/>
                <a:satMod val="115000"/>
              </a:srgbClr>
              <a:srgbClr val="8064A2">
                <a:hueOff val="0"/>
                <a:satOff val="0"/>
                <a:lumOff val="0"/>
                <a:alphaOff val="0"/>
                <a:tint val="34000"/>
              </a:srgb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 lastClr="FFFFFF"/>
              </a:solidFill>
              <a:latin typeface="Arial" panose="020B0604020202020204"/>
              <a:ea typeface="+mn-ea"/>
              <a:cs typeface="+mn-cs"/>
            </a:rPr>
            <a:t>Dimensión</a:t>
          </a:r>
          <a:r>
            <a:rPr lang="es-EC" sz="1400" kern="1200" baseline="0" dirty="0">
              <a:solidFill>
                <a:sysClr val="window" lastClr="FFFFFF"/>
              </a:solidFill>
              <a:latin typeface="Arial" panose="020B0604020202020204"/>
              <a:ea typeface="+mn-ea"/>
              <a:cs typeface="+mn-cs"/>
            </a:rPr>
            <a:t> Ambiental</a:t>
          </a:r>
          <a:endParaRPr lang="es-EC" sz="1400" kern="1200" dirty="0">
            <a:solidFill>
              <a:sysClr val="window" lastClr="FFFFFF"/>
            </a:solidFill>
            <a:latin typeface="Arial" panose="020B0604020202020204"/>
            <a:ea typeface="+mn-ea"/>
            <a:cs typeface="+mn-cs"/>
          </a:endParaRPr>
        </a:p>
      </dsp:txBody>
      <dsp:txXfrm>
        <a:off x="134636" y="1717171"/>
        <a:ext cx="2323015" cy="533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8330F-C46C-4D5E-80AB-AA50585BAD4E}">
      <dsp:nvSpPr>
        <dsp:cNvPr id="0" name=""/>
        <dsp:cNvSpPr/>
      </dsp:nvSpPr>
      <dsp:spPr>
        <a:xfrm>
          <a:off x="176071" y="1072540"/>
          <a:ext cx="2615085" cy="86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C" sz="2200" kern="1200" dirty="0"/>
            <a:t>Modelo de RSE con sus dimensiones</a:t>
          </a:r>
        </a:p>
      </dsp:txBody>
      <dsp:txXfrm>
        <a:off x="176071" y="1072540"/>
        <a:ext cx="2615085" cy="861789"/>
      </dsp:txXfrm>
    </dsp:sp>
    <dsp:sp modelId="{B4558999-2F2E-4E17-8415-3D1646B11323}">
      <dsp:nvSpPr>
        <dsp:cNvPr id="0" name=""/>
        <dsp:cNvSpPr/>
      </dsp:nvSpPr>
      <dsp:spPr>
        <a:xfrm>
          <a:off x="176071" y="2889757"/>
          <a:ext cx="2615085" cy="1614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 </a:t>
          </a:r>
        </a:p>
      </dsp:txBody>
      <dsp:txXfrm>
        <a:off x="176071" y="2889757"/>
        <a:ext cx="2615085" cy="1614573"/>
      </dsp:txXfrm>
    </dsp:sp>
    <dsp:sp modelId="{AD0A51E9-1C44-4DEF-AAC3-85B09DDFD6B0}">
      <dsp:nvSpPr>
        <dsp:cNvPr id="0" name=""/>
        <dsp:cNvSpPr/>
      </dsp:nvSpPr>
      <dsp:spPr>
        <a:xfrm>
          <a:off x="173100" y="810437"/>
          <a:ext cx="208018" cy="2080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9EBEF-EC0D-4932-B906-9B7E35385B9F}">
      <dsp:nvSpPr>
        <dsp:cNvPr id="0" name=""/>
        <dsp:cNvSpPr/>
      </dsp:nvSpPr>
      <dsp:spPr>
        <a:xfrm>
          <a:off x="318712" y="519211"/>
          <a:ext cx="208018" cy="20801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854C7-639F-4007-ABD0-673E2CB475E5}">
      <dsp:nvSpPr>
        <dsp:cNvPr id="0" name=""/>
        <dsp:cNvSpPr/>
      </dsp:nvSpPr>
      <dsp:spPr>
        <a:xfrm>
          <a:off x="668183" y="577456"/>
          <a:ext cx="326885" cy="3268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FABC2-FDC2-46C8-9D87-F43902494148}">
      <dsp:nvSpPr>
        <dsp:cNvPr id="0" name=""/>
        <dsp:cNvSpPr/>
      </dsp:nvSpPr>
      <dsp:spPr>
        <a:xfrm>
          <a:off x="959408" y="257108"/>
          <a:ext cx="208018" cy="2080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FEDD5-6546-4608-A33D-758FF1A570B6}">
      <dsp:nvSpPr>
        <dsp:cNvPr id="0" name=""/>
        <dsp:cNvSpPr/>
      </dsp:nvSpPr>
      <dsp:spPr>
        <a:xfrm>
          <a:off x="1338002" y="140618"/>
          <a:ext cx="208018" cy="20801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6E6D0-F08F-414F-9683-48F9DD2D2E57}">
      <dsp:nvSpPr>
        <dsp:cNvPr id="0" name=""/>
        <dsp:cNvSpPr/>
      </dsp:nvSpPr>
      <dsp:spPr>
        <a:xfrm>
          <a:off x="1803962" y="344476"/>
          <a:ext cx="208018" cy="2080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21EBA-66CB-4FAD-A2AC-5B4FE6FE5009}">
      <dsp:nvSpPr>
        <dsp:cNvPr id="0" name=""/>
        <dsp:cNvSpPr/>
      </dsp:nvSpPr>
      <dsp:spPr>
        <a:xfrm>
          <a:off x="2095188" y="490089"/>
          <a:ext cx="326885" cy="3268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8ECEB-7805-4092-B3E5-D4C4CA18EB46}">
      <dsp:nvSpPr>
        <dsp:cNvPr id="0" name=""/>
        <dsp:cNvSpPr/>
      </dsp:nvSpPr>
      <dsp:spPr>
        <a:xfrm>
          <a:off x="2502903" y="810437"/>
          <a:ext cx="208018" cy="20801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0E0F9-F560-4F99-B9BA-3D939ACE1524}">
      <dsp:nvSpPr>
        <dsp:cNvPr id="0" name=""/>
        <dsp:cNvSpPr/>
      </dsp:nvSpPr>
      <dsp:spPr>
        <a:xfrm>
          <a:off x="2677639" y="1130785"/>
          <a:ext cx="208018" cy="2080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0D465-4964-4BB8-8E0B-09FB1C50F30D}">
      <dsp:nvSpPr>
        <dsp:cNvPr id="0" name=""/>
        <dsp:cNvSpPr/>
      </dsp:nvSpPr>
      <dsp:spPr>
        <a:xfrm>
          <a:off x="1163266" y="519211"/>
          <a:ext cx="534903" cy="53490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59716-BF0B-4B41-9507-1A6A797BE2E0}">
      <dsp:nvSpPr>
        <dsp:cNvPr id="0" name=""/>
        <dsp:cNvSpPr/>
      </dsp:nvSpPr>
      <dsp:spPr>
        <a:xfrm>
          <a:off x="27487" y="1625868"/>
          <a:ext cx="208018" cy="2080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182CC-BBAF-427B-B281-662567A9A925}">
      <dsp:nvSpPr>
        <dsp:cNvPr id="0" name=""/>
        <dsp:cNvSpPr/>
      </dsp:nvSpPr>
      <dsp:spPr>
        <a:xfrm>
          <a:off x="202222" y="1887971"/>
          <a:ext cx="326885" cy="3268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75E72-EFCC-4374-99E2-D894063EE0CD}">
      <dsp:nvSpPr>
        <dsp:cNvPr id="0" name=""/>
        <dsp:cNvSpPr/>
      </dsp:nvSpPr>
      <dsp:spPr>
        <a:xfrm>
          <a:off x="639060" y="2120951"/>
          <a:ext cx="475470" cy="4754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AD2A6-5C93-4E34-AD7E-64AC86114D53}">
      <dsp:nvSpPr>
        <dsp:cNvPr id="0" name=""/>
        <dsp:cNvSpPr/>
      </dsp:nvSpPr>
      <dsp:spPr>
        <a:xfrm>
          <a:off x="1250634" y="2499544"/>
          <a:ext cx="208018" cy="20801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5CC44-7C7A-416F-82BF-64A2BF0C046A}">
      <dsp:nvSpPr>
        <dsp:cNvPr id="0" name=""/>
        <dsp:cNvSpPr/>
      </dsp:nvSpPr>
      <dsp:spPr>
        <a:xfrm>
          <a:off x="1367124" y="2120951"/>
          <a:ext cx="326885" cy="3268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AB3E8-5762-4A9B-B35E-2901AF5B478F}">
      <dsp:nvSpPr>
        <dsp:cNvPr id="0" name=""/>
        <dsp:cNvSpPr/>
      </dsp:nvSpPr>
      <dsp:spPr>
        <a:xfrm>
          <a:off x="1658350" y="2528667"/>
          <a:ext cx="208018" cy="2080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DDE9C-2258-4E17-9266-4AE7954478D1}">
      <dsp:nvSpPr>
        <dsp:cNvPr id="0" name=""/>
        <dsp:cNvSpPr/>
      </dsp:nvSpPr>
      <dsp:spPr>
        <a:xfrm>
          <a:off x="1920452" y="2062706"/>
          <a:ext cx="475470" cy="4754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578A0-BF4B-40C2-B1C4-209DD81514DF}">
      <dsp:nvSpPr>
        <dsp:cNvPr id="0" name=""/>
        <dsp:cNvSpPr/>
      </dsp:nvSpPr>
      <dsp:spPr>
        <a:xfrm>
          <a:off x="2561148" y="1946216"/>
          <a:ext cx="326885" cy="3268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F8270-8B98-46C1-A0E2-60EEB579B8A8}">
      <dsp:nvSpPr>
        <dsp:cNvPr id="0" name=""/>
        <dsp:cNvSpPr/>
      </dsp:nvSpPr>
      <dsp:spPr>
        <a:xfrm>
          <a:off x="2888034" y="576972"/>
          <a:ext cx="960016" cy="183277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BC1BD1-9E23-485E-B6F6-1C74C55DE4FE}">
      <dsp:nvSpPr>
        <dsp:cNvPr id="0" name=""/>
        <dsp:cNvSpPr/>
      </dsp:nvSpPr>
      <dsp:spPr>
        <a:xfrm>
          <a:off x="3673503" y="576972"/>
          <a:ext cx="960016" cy="183277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6B8A89-A4B5-4889-A284-9BFC78774DD0}">
      <dsp:nvSpPr>
        <dsp:cNvPr id="0" name=""/>
        <dsp:cNvSpPr/>
      </dsp:nvSpPr>
      <dsp:spPr>
        <a:xfrm>
          <a:off x="4738248" y="446951"/>
          <a:ext cx="2225493" cy="222549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s-EC" sz="2200" b="1" kern="1200" dirty="0">
              <a:solidFill>
                <a:schemeClr val="tx1"/>
              </a:solidFill>
            </a:rPr>
            <a:t>Ecuaciones Estructurales</a:t>
          </a:r>
        </a:p>
      </dsp:txBody>
      <dsp:txXfrm>
        <a:off x="5064164" y="772867"/>
        <a:ext cx="1573661" cy="1573661"/>
      </dsp:txXfrm>
    </dsp:sp>
    <dsp:sp modelId="{6A7F755B-56D1-42AB-8F9F-7FED272704C5}">
      <dsp:nvSpPr>
        <dsp:cNvPr id="0" name=""/>
        <dsp:cNvSpPr/>
      </dsp:nvSpPr>
      <dsp:spPr>
        <a:xfrm>
          <a:off x="4872171" y="3222626"/>
          <a:ext cx="1957648" cy="94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s-EC" sz="1600" kern="1200" dirty="0"/>
            <a:t>Dimensión Social </a:t>
          </a:r>
        </a:p>
        <a:p>
          <a:pPr marL="0" lvl="0" indent="0" algn="l" defTabSz="711200">
            <a:lnSpc>
              <a:spcPct val="90000"/>
            </a:lnSpc>
            <a:spcBef>
              <a:spcPct val="0"/>
            </a:spcBef>
            <a:spcAft>
              <a:spcPct val="35000"/>
            </a:spcAft>
            <a:buNone/>
          </a:pPr>
          <a:r>
            <a:rPr lang="es-EC" sz="1600" kern="1200" dirty="0"/>
            <a:t>Dimensión Económica</a:t>
          </a:r>
        </a:p>
        <a:p>
          <a:pPr marL="0" lvl="0" indent="0" algn="l" defTabSz="711200">
            <a:lnSpc>
              <a:spcPct val="90000"/>
            </a:lnSpc>
            <a:spcBef>
              <a:spcPct val="0"/>
            </a:spcBef>
            <a:spcAft>
              <a:spcPct val="35000"/>
            </a:spcAft>
            <a:buNone/>
          </a:pPr>
          <a:r>
            <a:rPr lang="es-EC" sz="1600" kern="1200" dirty="0"/>
            <a:t>Dimensión Ambiental</a:t>
          </a:r>
        </a:p>
      </dsp:txBody>
      <dsp:txXfrm>
        <a:off x="4872171" y="3222626"/>
        <a:ext cx="1957648" cy="9488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F0986-3228-48FB-9CAD-9C29F3D5A0BB}">
      <dsp:nvSpPr>
        <dsp:cNvPr id="0" name=""/>
        <dsp:cNvSpPr/>
      </dsp:nvSpPr>
      <dsp:spPr>
        <a:xfrm rot="16200000">
          <a:off x="-838020" y="838655"/>
          <a:ext cx="3328872" cy="1651560"/>
        </a:xfrm>
        <a:prstGeom prst="flowChartManualOperation">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255" bIns="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44% se preocupa por mantener el empleo</a:t>
          </a:r>
        </a:p>
      </dsp:txBody>
      <dsp:txXfrm rot="5400000">
        <a:off x="636" y="665773"/>
        <a:ext cx="1651560" cy="1997324"/>
      </dsp:txXfrm>
    </dsp:sp>
    <dsp:sp modelId="{0AE3A5E2-7D88-4409-AE46-9194D3D8E7F2}">
      <dsp:nvSpPr>
        <dsp:cNvPr id="0" name=""/>
        <dsp:cNvSpPr/>
      </dsp:nvSpPr>
      <dsp:spPr>
        <a:xfrm rot="16200000">
          <a:off x="937407" y="838655"/>
          <a:ext cx="3328872" cy="1651560"/>
        </a:xfrm>
        <a:prstGeom prst="flowChartManualOperation">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255" bIns="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41% insatisfacción con vida profesional y personal</a:t>
          </a:r>
        </a:p>
      </dsp:txBody>
      <dsp:txXfrm rot="5400000">
        <a:off x="1776063" y="665773"/>
        <a:ext cx="1651560" cy="1997324"/>
      </dsp:txXfrm>
    </dsp:sp>
    <dsp:sp modelId="{B874599E-C862-4D41-8D57-940281D7C67C}">
      <dsp:nvSpPr>
        <dsp:cNvPr id="0" name=""/>
        <dsp:cNvSpPr/>
      </dsp:nvSpPr>
      <dsp:spPr>
        <a:xfrm rot="16200000">
          <a:off x="2712835" y="838655"/>
          <a:ext cx="3328872" cy="1651560"/>
        </a:xfrm>
        <a:prstGeom prst="flowChartManualOperation">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255" bIns="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37% muestra estrés dentro del trabajo</a:t>
          </a:r>
        </a:p>
      </dsp:txBody>
      <dsp:txXfrm rot="5400000">
        <a:off x="3551491" y="665773"/>
        <a:ext cx="1651560" cy="19973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F0986-3228-48FB-9CAD-9C29F3D5A0BB}">
      <dsp:nvSpPr>
        <dsp:cNvPr id="0" name=""/>
        <dsp:cNvSpPr/>
      </dsp:nvSpPr>
      <dsp:spPr>
        <a:xfrm rot="16200000">
          <a:off x="-838020" y="838655"/>
          <a:ext cx="3328872" cy="1651560"/>
        </a:xfrm>
        <a:prstGeom prst="flowChartManualOperation">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96" bIns="0" numCol="1" spcCol="1270" anchor="ctr" anchorCtr="0">
          <a:noAutofit/>
        </a:bodyPr>
        <a:lstStyle/>
        <a:p>
          <a:pPr marL="0" lvl="0" indent="0" algn="ctr" defTabSz="755650">
            <a:lnSpc>
              <a:spcPct val="90000"/>
            </a:lnSpc>
            <a:spcBef>
              <a:spcPct val="0"/>
            </a:spcBef>
            <a:spcAft>
              <a:spcPct val="35000"/>
            </a:spcAft>
            <a:buNone/>
          </a:pPr>
          <a:r>
            <a:rPr lang="es-EC" sz="1700" kern="1200">
              <a:solidFill>
                <a:schemeClr val="tx1"/>
              </a:solidFill>
            </a:rPr>
            <a:t>94% piensan que se debe invertir más en la RSE</a:t>
          </a:r>
          <a:endParaRPr lang="es-EC" sz="1700" kern="1200" dirty="0">
            <a:solidFill>
              <a:schemeClr val="tx1"/>
            </a:solidFill>
          </a:endParaRPr>
        </a:p>
      </dsp:txBody>
      <dsp:txXfrm rot="5400000">
        <a:off x="636" y="665773"/>
        <a:ext cx="1651560" cy="1997324"/>
      </dsp:txXfrm>
    </dsp:sp>
    <dsp:sp modelId="{0AE3A5E2-7D88-4409-AE46-9194D3D8E7F2}">
      <dsp:nvSpPr>
        <dsp:cNvPr id="0" name=""/>
        <dsp:cNvSpPr/>
      </dsp:nvSpPr>
      <dsp:spPr>
        <a:xfrm rot="16200000">
          <a:off x="937407" y="838655"/>
          <a:ext cx="3328872" cy="1651560"/>
        </a:xfrm>
        <a:prstGeom prst="flowChartManualOperation">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96" bIns="0" numCol="1" spcCol="1270" anchor="ctr" anchorCtr="0">
          <a:noAutofit/>
        </a:bodyPr>
        <a:lstStyle/>
        <a:p>
          <a:pPr marL="0" lvl="0" indent="0" algn="ctr" defTabSz="755650">
            <a:lnSpc>
              <a:spcPct val="90000"/>
            </a:lnSpc>
            <a:spcBef>
              <a:spcPct val="0"/>
            </a:spcBef>
            <a:spcAft>
              <a:spcPct val="35000"/>
            </a:spcAft>
            <a:buNone/>
          </a:pPr>
          <a:r>
            <a:rPr lang="es-EC" sz="1700" kern="1200" dirty="0">
              <a:solidFill>
                <a:schemeClr val="tx1"/>
              </a:solidFill>
            </a:rPr>
            <a:t>7 de cada 10 encuestados menciona que las organizaciones amenazan el medioambiente</a:t>
          </a:r>
        </a:p>
      </dsp:txBody>
      <dsp:txXfrm rot="5400000">
        <a:off x="1776063" y="665773"/>
        <a:ext cx="1651560" cy="1997324"/>
      </dsp:txXfrm>
    </dsp:sp>
    <dsp:sp modelId="{B874599E-C862-4D41-8D57-940281D7C67C}">
      <dsp:nvSpPr>
        <dsp:cNvPr id="0" name=""/>
        <dsp:cNvSpPr/>
      </dsp:nvSpPr>
      <dsp:spPr>
        <a:xfrm rot="16200000">
          <a:off x="2712835" y="838655"/>
          <a:ext cx="3328872" cy="1651560"/>
        </a:xfrm>
        <a:prstGeom prst="flowChartManualOperati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96" bIns="0" numCol="1" spcCol="1270" anchor="ctr" anchorCtr="0">
          <a:noAutofit/>
        </a:bodyPr>
        <a:lstStyle/>
        <a:p>
          <a:pPr marL="0" lvl="0" indent="0" algn="ctr" defTabSz="755650">
            <a:lnSpc>
              <a:spcPct val="90000"/>
            </a:lnSpc>
            <a:spcBef>
              <a:spcPct val="0"/>
            </a:spcBef>
            <a:spcAft>
              <a:spcPct val="35000"/>
            </a:spcAft>
            <a:buNone/>
          </a:pPr>
          <a:r>
            <a:rPr lang="es-EC" sz="1700" kern="1200">
              <a:solidFill>
                <a:schemeClr val="tx1"/>
              </a:solidFill>
            </a:rPr>
            <a:t>36%</a:t>
          </a:r>
          <a:r>
            <a:rPr lang="es-EC" sz="1700" kern="1200" baseline="0">
              <a:solidFill>
                <a:schemeClr val="tx1"/>
              </a:solidFill>
            </a:rPr>
            <a:t> únicamente confía en la opinión de los administradores</a:t>
          </a:r>
          <a:endParaRPr lang="es-EC" sz="1700" kern="1200" dirty="0">
            <a:solidFill>
              <a:schemeClr val="tx1"/>
            </a:solidFill>
          </a:endParaRPr>
        </a:p>
      </dsp:txBody>
      <dsp:txXfrm rot="5400000">
        <a:off x="3551491" y="665773"/>
        <a:ext cx="1651560" cy="19973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B07B2-B0AE-4116-A788-D6D8DB991949}">
      <dsp:nvSpPr>
        <dsp:cNvPr id="0" name=""/>
        <dsp:cNvSpPr/>
      </dsp:nvSpPr>
      <dsp:spPr>
        <a:xfrm>
          <a:off x="2435481" y="2057400"/>
          <a:ext cx="2514600" cy="251460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Desarrollo Sostenible </a:t>
          </a:r>
        </a:p>
      </dsp:txBody>
      <dsp:txXfrm>
        <a:off x="2941027" y="2646433"/>
        <a:ext cx="1503508" cy="1292556"/>
      </dsp:txXfrm>
    </dsp:sp>
    <dsp:sp modelId="{7C8A08AA-801B-4FD1-BF20-3676578B9DC5}">
      <dsp:nvSpPr>
        <dsp:cNvPr id="0" name=""/>
        <dsp:cNvSpPr/>
      </dsp:nvSpPr>
      <dsp:spPr>
        <a:xfrm>
          <a:off x="972441" y="1463040"/>
          <a:ext cx="1828800" cy="182880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Recursos</a:t>
          </a:r>
        </a:p>
      </dsp:txBody>
      <dsp:txXfrm>
        <a:off x="1432847" y="1926229"/>
        <a:ext cx="907988" cy="902422"/>
      </dsp:txXfrm>
    </dsp:sp>
    <dsp:sp modelId="{50F8371C-903A-4756-AE1E-D6328F538528}">
      <dsp:nvSpPr>
        <dsp:cNvPr id="0" name=""/>
        <dsp:cNvSpPr/>
      </dsp:nvSpPr>
      <dsp:spPr>
        <a:xfrm rot="20700000">
          <a:off x="1996756" y="201354"/>
          <a:ext cx="1791851" cy="179185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comunicación y liderazgo</a:t>
          </a:r>
        </a:p>
      </dsp:txBody>
      <dsp:txXfrm rot="-20700000">
        <a:off x="2389761" y="594360"/>
        <a:ext cx="1005840" cy="1005840"/>
      </dsp:txXfrm>
    </dsp:sp>
    <dsp:sp modelId="{4DCFCA04-C03E-48A5-AF64-64BF56BE5395}">
      <dsp:nvSpPr>
        <dsp:cNvPr id="0" name=""/>
        <dsp:cNvSpPr/>
      </dsp:nvSpPr>
      <dsp:spPr>
        <a:xfrm>
          <a:off x="2246290" y="1675579"/>
          <a:ext cx="3218688" cy="3218688"/>
        </a:xfrm>
        <a:prstGeom prst="circularArrow">
          <a:avLst>
            <a:gd name="adj1" fmla="val 4688"/>
            <a:gd name="adj2" fmla="val 299029"/>
            <a:gd name="adj3" fmla="val 2524516"/>
            <a:gd name="adj4" fmla="val 1584340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26762-A0DC-422B-832B-6004A056EB9C}">
      <dsp:nvSpPr>
        <dsp:cNvPr id="0" name=""/>
        <dsp:cNvSpPr/>
      </dsp:nvSpPr>
      <dsp:spPr>
        <a:xfrm>
          <a:off x="648564" y="1056775"/>
          <a:ext cx="2338578" cy="233857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60E635-DF52-4766-8A7C-C091885E07F8}">
      <dsp:nvSpPr>
        <dsp:cNvPr id="0" name=""/>
        <dsp:cNvSpPr/>
      </dsp:nvSpPr>
      <dsp:spPr>
        <a:xfrm>
          <a:off x="1582282" y="-192749"/>
          <a:ext cx="2521458" cy="252145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E110D-BB5E-49F4-A0AB-72E4791C74DE}">
      <dsp:nvSpPr>
        <dsp:cNvPr id="0" name=""/>
        <dsp:cNvSpPr/>
      </dsp:nvSpPr>
      <dsp:spPr>
        <a:xfrm rot="5400000">
          <a:off x="-131933" y="133076"/>
          <a:ext cx="879559" cy="61569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 1</a:t>
          </a:r>
        </a:p>
      </dsp:txBody>
      <dsp:txXfrm rot="-5400000">
        <a:off x="2" y="308988"/>
        <a:ext cx="615691" cy="263868"/>
      </dsp:txXfrm>
    </dsp:sp>
    <dsp:sp modelId="{148751D3-26E5-4195-A194-C653F42C5F4C}">
      <dsp:nvSpPr>
        <dsp:cNvPr id="0" name=""/>
        <dsp:cNvSpPr/>
      </dsp:nvSpPr>
      <dsp:spPr>
        <a:xfrm rot="5400000">
          <a:off x="2696035" y="-2079201"/>
          <a:ext cx="571713" cy="473240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Capacitación e impulso las practicas de RSE</a:t>
          </a:r>
        </a:p>
      </dsp:txBody>
      <dsp:txXfrm rot="-5400000">
        <a:off x="615691" y="29052"/>
        <a:ext cx="4704493" cy="515895"/>
      </dsp:txXfrm>
    </dsp:sp>
    <dsp:sp modelId="{055237CC-2C6A-4360-BF04-B3614732099E}">
      <dsp:nvSpPr>
        <dsp:cNvPr id="0" name=""/>
        <dsp:cNvSpPr/>
      </dsp:nvSpPr>
      <dsp:spPr>
        <a:xfrm rot="5400000">
          <a:off x="-131933" y="827928"/>
          <a:ext cx="879559" cy="61569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2</a:t>
          </a:r>
        </a:p>
      </dsp:txBody>
      <dsp:txXfrm rot="-5400000">
        <a:off x="2" y="1003840"/>
        <a:ext cx="615691" cy="263868"/>
      </dsp:txXfrm>
    </dsp:sp>
    <dsp:sp modelId="{B8BBB7CC-6FCA-4F27-BAD4-C38815EDA6F1}">
      <dsp:nvSpPr>
        <dsp:cNvPr id="0" name=""/>
        <dsp:cNvSpPr/>
      </dsp:nvSpPr>
      <dsp:spPr>
        <a:xfrm rot="5400000">
          <a:off x="2696035" y="-1384349"/>
          <a:ext cx="571713" cy="473240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Orientación al trabajo conjunto de programas y proyectos</a:t>
          </a:r>
        </a:p>
      </dsp:txBody>
      <dsp:txXfrm rot="-5400000">
        <a:off x="615691" y="723904"/>
        <a:ext cx="4704493" cy="515895"/>
      </dsp:txXfrm>
    </dsp:sp>
    <dsp:sp modelId="{A35704A6-552C-4520-948B-CAA7DC8FB906}">
      <dsp:nvSpPr>
        <dsp:cNvPr id="0" name=""/>
        <dsp:cNvSpPr/>
      </dsp:nvSpPr>
      <dsp:spPr>
        <a:xfrm rot="5400000">
          <a:off x="-131933" y="1522780"/>
          <a:ext cx="879559" cy="61569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t>3</a:t>
          </a:r>
        </a:p>
      </dsp:txBody>
      <dsp:txXfrm rot="-5400000">
        <a:off x="2" y="1698692"/>
        <a:ext cx="615691" cy="263868"/>
      </dsp:txXfrm>
    </dsp:sp>
    <dsp:sp modelId="{8AD1F391-3B2C-4C2D-A321-964A2DAC0B02}">
      <dsp:nvSpPr>
        <dsp:cNvPr id="0" name=""/>
        <dsp:cNvSpPr/>
      </dsp:nvSpPr>
      <dsp:spPr>
        <a:xfrm rot="5400000">
          <a:off x="2696035" y="-689497"/>
          <a:ext cx="571713" cy="473240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identificación y reconocimiento de las buenas prácticas</a:t>
          </a:r>
        </a:p>
      </dsp:txBody>
      <dsp:txXfrm rot="-5400000">
        <a:off x="615691" y="1418756"/>
        <a:ext cx="4704493" cy="5158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FB6D8-7C59-4F53-A640-D0CAA10E47C5}">
      <dsp:nvSpPr>
        <dsp:cNvPr id="0" name=""/>
        <dsp:cNvSpPr/>
      </dsp:nvSpPr>
      <dsp:spPr>
        <a:xfrm>
          <a:off x="6231" y="669802"/>
          <a:ext cx="1731254" cy="173125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CERES</a:t>
          </a:r>
        </a:p>
      </dsp:txBody>
      <dsp:txXfrm>
        <a:off x="259767" y="923338"/>
        <a:ext cx="1224182" cy="1224182"/>
      </dsp:txXfrm>
    </dsp:sp>
    <dsp:sp modelId="{9D9F9AC6-F1A9-47F1-AE05-1A976DD54422}">
      <dsp:nvSpPr>
        <dsp:cNvPr id="0" name=""/>
        <dsp:cNvSpPr/>
      </dsp:nvSpPr>
      <dsp:spPr>
        <a:xfrm>
          <a:off x="1878064" y="1033365"/>
          <a:ext cx="1004127" cy="1004127"/>
        </a:xfrm>
        <a:prstGeom prst="chevron">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b="1" kern="1200">
            <a:solidFill>
              <a:schemeClr val="tx1"/>
            </a:solidFill>
          </a:endParaRPr>
        </a:p>
      </dsp:txBody>
      <dsp:txXfrm>
        <a:off x="1878064" y="1033365"/>
        <a:ext cx="1004127" cy="1004127"/>
      </dsp:txXfrm>
    </dsp:sp>
    <dsp:sp modelId="{C64F6109-3C99-4F34-A0B3-CA479BBC47B7}">
      <dsp:nvSpPr>
        <dsp:cNvPr id="0" name=""/>
        <dsp:cNvSpPr/>
      </dsp:nvSpPr>
      <dsp:spPr>
        <a:xfrm>
          <a:off x="3022769" y="669802"/>
          <a:ext cx="1731254" cy="173125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Deloitte</a:t>
          </a:r>
        </a:p>
      </dsp:txBody>
      <dsp:txXfrm>
        <a:off x="3276305" y="923338"/>
        <a:ext cx="1224182" cy="1224182"/>
      </dsp:txXfrm>
    </dsp:sp>
    <dsp:sp modelId="{A3E594DC-CE9C-4608-91E3-AED30FD9B660}">
      <dsp:nvSpPr>
        <dsp:cNvPr id="0" name=""/>
        <dsp:cNvSpPr/>
      </dsp:nvSpPr>
      <dsp:spPr>
        <a:xfrm>
          <a:off x="4894602" y="1033365"/>
          <a:ext cx="1004127" cy="1004127"/>
        </a:xfrm>
        <a:prstGeom prst="chevron">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b="1" kern="1200">
            <a:solidFill>
              <a:schemeClr val="tx1"/>
            </a:solidFill>
          </a:endParaRPr>
        </a:p>
      </dsp:txBody>
      <dsp:txXfrm>
        <a:off x="4894602" y="1033365"/>
        <a:ext cx="1004127" cy="1004127"/>
      </dsp:txXfrm>
    </dsp:sp>
    <dsp:sp modelId="{10195840-5004-4CEF-9864-719786D804A6}">
      <dsp:nvSpPr>
        <dsp:cNvPr id="0" name=""/>
        <dsp:cNvSpPr/>
      </dsp:nvSpPr>
      <dsp:spPr>
        <a:xfrm>
          <a:off x="6039307" y="669802"/>
          <a:ext cx="1731254" cy="173125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Vidal</a:t>
          </a:r>
        </a:p>
      </dsp:txBody>
      <dsp:txXfrm>
        <a:off x="6292843" y="923338"/>
        <a:ext cx="1224182" cy="1224182"/>
      </dsp:txXfrm>
    </dsp:sp>
    <dsp:sp modelId="{AB436985-06C0-4269-9591-DB3122ACEE49}">
      <dsp:nvSpPr>
        <dsp:cNvPr id="0" name=""/>
        <dsp:cNvSpPr/>
      </dsp:nvSpPr>
      <dsp:spPr>
        <a:xfrm>
          <a:off x="7911140" y="1033365"/>
          <a:ext cx="1004127" cy="1004127"/>
        </a:xfrm>
        <a:prstGeom prst="chevron">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b="1" kern="1200">
            <a:solidFill>
              <a:schemeClr val="tx1"/>
            </a:solidFill>
          </a:endParaRPr>
        </a:p>
      </dsp:txBody>
      <dsp:txXfrm>
        <a:off x="7911140" y="1033365"/>
        <a:ext cx="1004127" cy="1004127"/>
      </dsp:txXfrm>
    </dsp:sp>
    <dsp:sp modelId="{84F7290D-6738-440B-9AAB-C2F1FD62BEF2}">
      <dsp:nvSpPr>
        <dsp:cNvPr id="0" name=""/>
        <dsp:cNvSpPr/>
      </dsp:nvSpPr>
      <dsp:spPr>
        <a:xfrm>
          <a:off x="9055845" y="669802"/>
          <a:ext cx="1731254" cy="173125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Guayasamín</a:t>
          </a:r>
        </a:p>
      </dsp:txBody>
      <dsp:txXfrm>
        <a:off x="9309381" y="923338"/>
        <a:ext cx="1224182" cy="12241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97EB1-C403-4EAD-B672-AF7391A23071}">
      <dsp:nvSpPr>
        <dsp:cNvPr id="0" name=""/>
        <dsp:cNvSpPr/>
      </dsp:nvSpPr>
      <dsp:spPr>
        <a:xfrm>
          <a:off x="9158" y="1675384"/>
          <a:ext cx="1960598" cy="9802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Ecuaciones estructurales</a:t>
          </a:r>
        </a:p>
      </dsp:txBody>
      <dsp:txXfrm>
        <a:off x="37870" y="1704096"/>
        <a:ext cx="1903174" cy="922875"/>
      </dsp:txXfrm>
    </dsp:sp>
    <dsp:sp modelId="{70F9F460-C023-4554-ACEF-4000E03B9B1E}">
      <dsp:nvSpPr>
        <dsp:cNvPr id="0" name=""/>
        <dsp:cNvSpPr/>
      </dsp:nvSpPr>
      <dsp:spPr>
        <a:xfrm>
          <a:off x="1969757" y="2145163"/>
          <a:ext cx="784239" cy="40741"/>
        </a:xfrm>
        <a:custGeom>
          <a:avLst/>
          <a:gdLst/>
          <a:ahLst/>
          <a:cxnLst/>
          <a:rect l="0" t="0" r="0" b="0"/>
          <a:pathLst>
            <a:path>
              <a:moveTo>
                <a:pt x="0" y="20370"/>
              </a:moveTo>
              <a:lnTo>
                <a:pt x="784239" y="2037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2342271" y="2145928"/>
        <a:ext cx="39211" cy="39211"/>
      </dsp:txXfrm>
    </dsp:sp>
    <dsp:sp modelId="{46DCFB02-9EE8-4FF3-8936-9D1768C6850F}">
      <dsp:nvSpPr>
        <dsp:cNvPr id="0" name=""/>
        <dsp:cNvSpPr/>
      </dsp:nvSpPr>
      <dsp:spPr>
        <a:xfrm>
          <a:off x="2753997" y="1675384"/>
          <a:ext cx="1960598" cy="9802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Supuestos</a:t>
          </a:r>
        </a:p>
      </dsp:txBody>
      <dsp:txXfrm>
        <a:off x="2782709" y="1704096"/>
        <a:ext cx="1903174" cy="922875"/>
      </dsp:txXfrm>
    </dsp:sp>
    <dsp:sp modelId="{F37CE2B9-7B08-42A0-9D62-D91EF2826804}">
      <dsp:nvSpPr>
        <dsp:cNvPr id="0" name=""/>
        <dsp:cNvSpPr/>
      </dsp:nvSpPr>
      <dsp:spPr>
        <a:xfrm rot="18289469">
          <a:off x="4420068" y="1581491"/>
          <a:ext cx="1373294" cy="40741"/>
        </a:xfrm>
        <a:custGeom>
          <a:avLst/>
          <a:gdLst/>
          <a:ahLst/>
          <a:cxnLst/>
          <a:rect l="0" t="0" r="0" b="0"/>
          <a:pathLst>
            <a:path>
              <a:moveTo>
                <a:pt x="0" y="20370"/>
              </a:moveTo>
              <a:lnTo>
                <a:pt x="1373294" y="203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5072383" y="1567529"/>
        <a:ext cx="68664" cy="68664"/>
      </dsp:txXfrm>
    </dsp:sp>
    <dsp:sp modelId="{B9F68C87-D310-444D-ACBA-5786EADB06E4}">
      <dsp:nvSpPr>
        <dsp:cNvPr id="0" name=""/>
        <dsp:cNvSpPr/>
      </dsp:nvSpPr>
      <dsp:spPr>
        <a:xfrm>
          <a:off x="5498835" y="548040"/>
          <a:ext cx="4551921" cy="9802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Las muestras o censos sean grandes para un mejor análisis </a:t>
          </a:r>
        </a:p>
      </dsp:txBody>
      <dsp:txXfrm>
        <a:off x="5527547" y="576752"/>
        <a:ext cx="4494497" cy="922875"/>
      </dsp:txXfrm>
    </dsp:sp>
    <dsp:sp modelId="{00D1FDF5-84BF-4383-A552-703E37F41A72}">
      <dsp:nvSpPr>
        <dsp:cNvPr id="0" name=""/>
        <dsp:cNvSpPr/>
      </dsp:nvSpPr>
      <dsp:spPr>
        <a:xfrm>
          <a:off x="4714595" y="2145163"/>
          <a:ext cx="784239" cy="40741"/>
        </a:xfrm>
        <a:custGeom>
          <a:avLst/>
          <a:gdLst/>
          <a:ahLst/>
          <a:cxnLst/>
          <a:rect l="0" t="0" r="0" b="0"/>
          <a:pathLst>
            <a:path>
              <a:moveTo>
                <a:pt x="0" y="20370"/>
              </a:moveTo>
              <a:lnTo>
                <a:pt x="784239" y="203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5087109" y="2145928"/>
        <a:ext cx="39211" cy="39211"/>
      </dsp:txXfrm>
    </dsp:sp>
    <dsp:sp modelId="{74C64955-C99C-4315-9095-E0A68BFEB616}">
      <dsp:nvSpPr>
        <dsp:cNvPr id="0" name=""/>
        <dsp:cNvSpPr/>
      </dsp:nvSpPr>
      <dsp:spPr>
        <a:xfrm>
          <a:off x="5498835" y="1675384"/>
          <a:ext cx="4551921" cy="9802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Multivariantes</a:t>
          </a:r>
        </a:p>
      </dsp:txBody>
      <dsp:txXfrm>
        <a:off x="5527547" y="1704096"/>
        <a:ext cx="4494497" cy="922875"/>
      </dsp:txXfrm>
    </dsp:sp>
    <dsp:sp modelId="{70C96091-67A3-45F4-A450-A89FE1F8152C}">
      <dsp:nvSpPr>
        <dsp:cNvPr id="0" name=""/>
        <dsp:cNvSpPr/>
      </dsp:nvSpPr>
      <dsp:spPr>
        <a:xfrm rot="3310531">
          <a:off x="4420068" y="2708835"/>
          <a:ext cx="1373294" cy="40741"/>
        </a:xfrm>
        <a:custGeom>
          <a:avLst/>
          <a:gdLst/>
          <a:ahLst/>
          <a:cxnLst/>
          <a:rect l="0" t="0" r="0" b="0"/>
          <a:pathLst>
            <a:path>
              <a:moveTo>
                <a:pt x="0" y="20370"/>
              </a:moveTo>
              <a:lnTo>
                <a:pt x="1373294" y="203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endParaRPr>
        </a:p>
      </dsp:txBody>
      <dsp:txXfrm>
        <a:off x="5072383" y="2694873"/>
        <a:ext cx="68664" cy="68664"/>
      </dsp:txXfrm>
    </dsp:sp>
    <dsp:sp modelId="{C7639800-9B22-4D27-AAC6-1D92E06B379B}">
      <dsp:nvSpPr>
        <dsp:cNvPr id="0" name=""/>
        <dsp:cNvSpPr/>
      </dsp:nvSpPr>
      <dsp:spPr>
        <a:xfrm>
          <a:off x="5498835" y="2802728"/>
          <a:ext cx="4551921" cy="9802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rPr>
            <a:t>Datos sean multinormales</a:t>
          </a:r>
        </a:p>
      </dsp:txBody>
      <dsp:txXfrm>
        <a:off x="5527547" y="2831440"/>
        <a:ext cx="4494497" cy="92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80DB0-4199-4673-B283-D8799D93D2E6}">
      <dsp:nvSpPr>
        <dsp:cNvPr id="0" name=""/>
        <dsp:cNvSpPr/>
      </dsp:nvSpPr>
      <dsp:spPr>
        <a:xfrm>
          <a:off x="-1967538" y="-305065"/>
          <a:ext cx="2352370" cy="2352370"/>
        </a:xfrm>
        <a:prstGeom prst="blockArc">
          <a:avLst>
            <a:gd name="adj1" fmla="val 18900000"/>
            <a:gd name="adj2" fmla="val 2700000"/>
            <a:gd name="adj3" fmla="val 918"/>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AAC6E-F129-4828-9D35-6E2370907DF2}">
      <dsp:nvSpPr>
        <dsp:cNvPr id="0" name=""/>
        <dsp:cNvSpPr/>
      </dsp:nvSpPr>
      <dsp:spPr>
        <a:xfrm>
          <a:off x="247348" y="174224"/>
          <a:ext cx="5017334" cy="348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Bajo rendimiento y calidad</a:t>
          </a:r>
        </a:p>
      </dsp:txBody>
      <dsp:txXfrm>
        <a:off x="247348" y="174224"/>
        <a:ext cx="5017334" cy="348448"/>
      </dsp:txXfrm>
    </dsp:sp>
    <dsp:sp modelId="{D3A0B3E8-187D-47FC-8F24-389F2D4D4DEC}">
      <dsp:nvSpPr>
        <dsp:cNvPr id="0" name=""/>
        <dsp:cNvSpPr/>
      </dsp:nvSpPr>
      <dsp:spPr>
        <a:xfrm>
          <a:off x="29568" y="130668"/>
          <a:ext cx="435560" cy="43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3506C-7753-4A6A-B5B8-19A3869FC69A}">
      <dsp:nvSpPr>
        <dsp:cNvPr id="0" name=""/>
        <dsp:cNvSpPr/>
      </dsp:nvSpPr>
      <dsp:spPr>
        <a:xfrm>
          <a:off x="374009" y="696895"/>
          <a:ext cx="4890673" cy="348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Limitaciones con grupos de interés</a:t>
          </a:r>
        </a:p>
      </dsp:txBody>
      <dsp:txXfrm>
        <a:off x="374009" y="696895"/>
        <a:ext cx="4890673" cy="348448"/>
      </dsp:txXfrm>
    </dsp:sp>
    <dsp:sp modelId="{7CEB5EAB-5F2A-4AB2-B8E6-9617973ECEE5}">
      <dsp:nvSpPr>
        <dsp:cNvPr id="0" name=""/>
        <dsp:cNvSpPr/>
      </dsp:nvSpPr>
      <dsp:spPr>
        <a:xfrm>
          <a:off x="156229" y="653340"/>
          <a:ext cx="435560" cy="43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3413A-EC0D-4643-956F-17ABE26F58E7}">
      <dsp:nvSpPr>
        <dsp:cNvPr id="0" name=""/>
        <dsp:cNvSpPr/>
      </dsp:nvSpPr>
      <dsp:spPr>
        <a:xfrm>
          <a:off x="247348" y="1219568"/>
          <a:ext cx="5017334" cy="348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Costos adicionales</a:t>
          </a:r>
        </a:p>
      </dsp:txBody>
      <dsp:txXfrm>
        <a:off x="247348" y="1219568"/>
        <a:ext cx="5017334" cy="348448"/>
      </dsp:txXfrm>
    </dsp:sp>
    <dsp:sp modelId="{CEB97C1F-62BE-401F-B3EA-2FB665C6E345}">
      <dsp:nvSpPr>
        <dsp:cNvPr id="0" name=""/>
        <dsp:cNvSpPr/>
      </dsp:nvSpPr>
      <dsp:spPr>
        <a:xfrm>
          <a:off x="29568" y="1176012"/>
          <a:ext cx="435560" cy="43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45D24-1607-4F33-8DAF-7BC85CC60819}">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D2013-1754-4807-863A-733097C36DC8}">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C" sz="2500" kern="1200" dirty="0"/>
            <a:t>Social</a:t>
          </a:r>
        </a:p>
      </dsp:txBody>
      <dsp:txXfrm>
        <a:off x="3698614" y="941764"/>
        <a:ext cx="1449298" cy="724475"/>
      </dsp:txXfrm>
    </dsp:sp>
    <dsp:sp modelId="{E289FB16-4284-498F-A567-FD9FDDF47221}">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4E7D4-6A18-4F09-B250-40D5F392613B}">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C" sz="2500" kern="1200" dirty="0"/>
            <a:t>Económica</a:t>
          </a:r>
        </a:p>
      </dsp:txBody>
      <dsp:txXfrm>
        <a:off x="2977148" y="2449237"/>
        <a:ext cx="1449298" cy="724475"/>
      </dsp:txXfrm>
    </dsp:sp>
    <dsp:sp modelId="{09B34A5C-F377-4B05-85EE-1DD9E931942A}">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FBB6E-491E-4317-88B2-319D9655A283}">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C" sz="2500" kern="1200" dirty="0"/>
            <a:t>Ambiental</a:t>
          </a:r>
        </a:p>
      </dsp:txBody>
      <dsp:txXfrm>
        <a:off x="3702042" y="3958878"/>
        <a:ext cx="1449298" cy="7244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8A2B7-D467-4344-BBC4-6AE19F1240F6}">
      <dsp:nvSpPr>
        <dsp:cNvPr id="0" name=""/>
        <dsp:cNvSpPr/>
      </dsp:nvSpPr>
      <dsp:spPr>
        <a:xfrm>
          <a:off x="0" y="4173846"/>
          <a:ext cx="10554637" cy="13699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b="1" kern="1200" dirty="0"/>
            <a:t>Dimensión Ambiental</a:t>
          </a:r>
        </a:p>
      </dsp:txBody>
      <dsp:txXfrm>
        <a:off x="0" y="4173846"/>
        <a:ext cx="10554637" cy="739772"/>
      </dsp:txXfrm>
    </dsp:sp>
    <dsp:sp modelId="{EB47D90F-683F-4308-A68F-8F6BDF938C15}">
      <dsp:nvSpPr>
        <dsp:cNvPr id="0" name=""/>
        <dsp:cNvSpPr/>
      </dsp:nvSpPr>
      <dsp:spPr>
        <a:xfrm>
          <a:off x="0" y="4886220"/>
          <a:ext cx="5277318" cy="6301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dirty="0"/>
            <a:t>Respeta y realiza programas para fomentar el cuidado ambiental</a:t>
          </a:r>
        </a:p>
      </dsp:txBody>
      <dsp:txXfrm>
        <a:off x="0" y="4886220"/>
        <a:ext cx="5277318" cy="630176"/>
      </dsp:txXfrm>
    </dsp:sp>
    <dsp:sp modelId="{A9A860C2-E16D-422F-8399-ABF04DDB8AB0}">
      <dsp:nvSpPr>
        <dsp:cNvPr id="0" name=""/>
        <dsp:cNvSpPr/>
      </dsp:nvSpPr>
      <dsp:spPr>
        <a:xfrm>
          <a:off x="5277318" y="4886220"/>
          <a:ext cx="5277318" cy="63017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dirty="0"/>
            <a:t>Organizaciones ofertan productos y servicios que causa daño al medioambiente (Sherlock Comunications,2021)</a:t>
          </a:r>
        </a:p>
      </dsp:txBody>
      <dsp:txXfrm>
        <a:off x="5277318" y="4886220"/>
        <a:ext cx="5277318" cy="630176"/>
      </dsp:txXfrm>
    </dsp:sp>
    <dsp:sp modelId="{8271C73C-B102-4F7F-AF39-615DC2379F60}">
      <dsp:nvSpPr>
        <dsp:cNvPr id="0" name=""/>
        <dsp:cNvSpPr/>
      </dsp:nvSpPr>
      <dsp:spPr>
        <a:xfrm rot="10800000">
          <a:off x="0" y="2087413"/>
          <a:ext cx="10554637" cy="210698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b="1" kern="1200" dirty="0"/>
            <a:t>Dimensión Económica</a:t>
          </a:r>
        </a:p>
      </dsp:txBody>
      <dsp:txXfrm rot="-10800000">
        <a:off x="0" y="2087413"/>
        <a:ext cx="10554637" cy="739550"/>
      </dsp:txXfrm>
    </dsp:sp>
    <dsp:sp modelId="{6EC36130-AE78-459B-B101-448068EFB1D5}">
      <dsp:nvSpPr>
        <dsp:cNvPr id="0" name=""/>
        <dsp:cNvSpPr/>
      </dsp:nvSpPr>
      <dsp:spPr>
        <a:xfrm>
          <a:off x="0" y="2826964"/>
          <a:ext cx="5277318" cy="6299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dirty="0"/>
            <a:t>Mantiene la calidad, estabilidad económica y desarrollo de búsqueda de nuevos colaboradores y donantes</a:t>
          </a:r>
        </a:p>
      </dsp:txBody>
      <dsp:txXfrm>
        <a:off x="0" y="2826964"/>
        <a:ext cx="5277318" cy="629987"/>
      </dsp:txXfrm>
    </dsp:sp>
    <dsp:sp modelId="{126AB465-FE2D-47DA-B738-4436F12DA573}">
      <dsp:nvSpPr>
        <dsp:cNvPr id="0" name=""/>
        <dsp:cNvSpPr/>
      </dsp:nvSpPr>
      <dsp:spPr>
        <a:xfrm>
          <a:off x="5277318" y="2826964"/>
          <a:ext cx="5277318" cy="6299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dirty="0"/>
            <a:t>No muestra confianza en opinión de administradores, se generan gastos adicionales y no se invierte lo suficiente para proyectos (Deloitte,2016)</a:t>
          </a:r>
        </a:p>
      </dsp:txBody>
      <dsp:txXfrm>
        <a:off x="5277318" y="2826964"/>
        <a:ext cx="5277318" cy="629987"/>
      </dsp:txXfrm>
    </dsp:sp>
    <dsp:sp modelId="{4C6F9AA1-04E6-416C-B4B0-EE4BE9E01E12}">
      <dsp:nvSpPr>
        <dsp:cNvPr id="0" name=""/>
        <dsp:cNvSpPr/>
      </dsp:nvSpPr>
      <dsp:spPr>
        <a:xfrm rot="10800000">
          <a:off x="0" y="980"/>
          <a:ext cx="10554637" cy="210698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b="1" kern="1200" dirty="0"/>
            <a:t>Dimensión Social</a:t>
          </a:r>
        </a:p>
      </dsp:txBody>
      <dsp:txXfrm rot="-10800000">
        <a:off x="0" y="980"/>
        <a:ext cx="10554637" cy="739550"/>
      </dsp:txXfrm>
    </dsp:sp>
    <dsp:sp modelId="{0E43D178-E6CA-444D-B738-EE2D59F1D34F}">
      <dsp:nvSpPr>
        <dsp:cNvPr id="0" name=""/>
        <dsp:cNvSpPr/>
      </dsp:nvSpPr>
      <dsp:spPr>
        <a:xfrm>
          <a:off x="0" y="740530"/>
          <a:ext cx="5277318" cy="62998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dirty="0"/>
            <a:t>Se preocupa y apoya al trabajador y lo ayuda a desarrollarse tanto personal como profesionalmente garantizando un bienestar laboral </a:t>
          </a:r>
        </a:p>
      </dsp:txBody>
      <dsp:txXfrm>
        <a:off x="0" y="740530"/>
        <a:ext cx="5277318" cy="629987"/>
      </dsp:txXfrm>
    </dsp:sp>
    <dsp:sp modelId="{B934CA2A-DB06-4549-9E3F-6864BE5636CB}">
      <dsp:nvSpPr>
        <dsp:cNvPr id="0" name=""/>
        <dsp:cNvSpPr/>
      </dsp:nvSpPr>
      <dsp:spPr>
        <a:xfrm>
          <a:off x="5277318" y="740530"/>
          <a:ext cx="5277318" cy="6299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C" sz="1600" kern="1200" dirty="0"/>
            <a:t>No se prioriza al trabajador, no existe sentido de pertenencia de las organizaciones (Vidal,2020)</a:t>
          </a:r>
        </a:p>
      </dsp:txBody>
      <dsp:txXfrm>
        <a:off x="5277318" y="740530"/>
        <a:ext cx="5277318" cy="6299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F9A4C-5137-46C7-8EB8-27E558B06471}">
      <dsp:nvSpPr>
        <dsp:cNvPr id="0" name=""/>
        <dsp:cNvSpPr/>
      </dsp:nvSpPr>
      <dsp:spPr>
        <a:xfrm>
          <a:off x="2006046" y="355108"/>
          <a:ext cx="4589095" cy="4589095"/>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EC" sz="6500" kern="1200" dirty="0"/>
            <a:t> </a:t>
          </a:r>
        </a:p>
      </dsp:txBody>
      <dsp:txXfrm>
        <a:off x="4424609" y="1327559"/>
        <a:ext cx="1638962" cy="1365802"/>
      </dsp:txXfrm>
    </dsp:sp>
    <dsp:sp modelId="{E3329943-5FD4-4CDE-A7B4-92F2BA1B1312}">
      <dsp:nvSpPr>
        <dsp:cNvPr id="0" name=""/>
        <dsp:cNvSpPr/>
      </dsp:nvSpPr>
      <dsp:spPr>
        <a:xfrm>
          <a:off x="1911533" y="519004"/>
          <a:ext cx="4589095" cy="4589095"/>
        </a:xfrm>
        <a:prstGeom prst="pie">
          <a:avLst>
            <a:gd name="adj1" fmla="val 1800000"/>
            <a:gd name="adj2" fmla="val 90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EC" sz="6500" kern="1200" dirty="0"/>
            <a:t> </a:t>
          </a:r>
        </a:p>
      </dsp:txBody>
      <dsp:txXfrm>
        <a:off x="3004175" y="3496453"/>
        <a:ext cx="2458444" cy="1201905"/>
      </dsp:txXfrm>
    </dsp:sp>
    <dsp:sp modelId="{59AE5390-B3EB-4CD0-BFC8-0E26496FA69D}">
      <dsp:nvSpPr>
        <dsp:cNvPr id="0" name=""/>
        <dsp:cNvSpPr/>
      </dsp:nvSpPr>
      <dsp:spPr>
        <a:xfrm>
          <a:off x="1817019" y="355108"/>
          <a:ext cx="4589095" cy="4589095"/>
        </a:xfrm>
        <a:prstGeom prst="pie">
          <a:avLst>
            <a:gd name="adj1" fmla="val 9000000"/>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EC" sz="6500" kern="1200" dirty="0"/>
            <a:t> </a:t>
          </a:r>
        </a:p>
      </dsp:txBody>
      <dsp:txXfrm>
        <a:off x="2348589" y="1327559"/>
        <a:ext cx="1638962" cy="1365802"/>
      </dsp:txXfrm>
    </dsp:sp>
    <dsp:sp modelId="{84A2BC27-BBDE-4E9C-AFA6-244C553BC363}">
      <dsp:nvSpPr>
        <dsp:cNvPr id="0" name=""/>
        <dsp:cNvSpPr/>
      </dsp:nvSpPr>
      <dsp:spPr>
        <a:xfrm>
          <a:off x="1722338" y="71021"/>
          <a:ext cx="5157269" cy="5157269"/>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CBEA82-DA88-44A5-9B5F-EAC0328C50CB}">
      <dsp:nvSpPr>
        <dsp:cNvPr id="0" name=""/>
        <dsp:cNvSpPr/>
      </dsp:nvSpPr>
      <dsp:spPr>
        <a:xfrm>
          <a:off x="1627446" y="234627"/>
          <a:ext cx="5157269" cy="5157269"/>
        </a:xfrm>
        <a:prstGeom prst="circularArrow">
          <a:avLst>
            <a:gd name="adj1" fmla="val 5085"/>
            <a:gd name="adj2" fmla="val 327528"/>
            <a:gd name="adj3" fmla="val 8671970"/>
            <a:gd name="adj4" fmla="val 1800502"/>
            <a:gd name="adj5" fmla="val 5932"/>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63708F-B0E1-485C-B174-018437529563}">
      <dsp:nvSpPr>
        <dsp:cNvPr id="0" name=""/>
        <dsp:cNvSpPr/>
      </dsp:nvSpPr>
      <dsp:spPr>
        <a:xfrm>
          <a:off x="1532554" y="71021"/>
          <a:ext cx="5157269" cy="5157269"/>
        </a:xfrm>
        <a:prstGeom prst="circularArrow">
          <a:avLst>
            <a:gd name="adj1" fmla="val 5085"/>
            <a:gd name="adj2" fmla="val 327528"/>
            <a:gd name="adj3" fmla="val 15873039"/>
            <a:gd name="adj4" fmla="val 9000000"/>
            <a:gd name="adj5" fmla="val 5932"/>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80DB0-4199-4673-B283-D8799D93D2E6}">
      <dsp:nvSpPr>
        <dsp:cNvPr id="0" name=""/>
        <dsp:cNvSpPr/>
      </dsp:nvSpPr>
      <dsp:spPr>
        <a:xfrm>
          <a:off x="-1967538" y="-305065"/>
          <a:ext cx="2352370" cy="2352370"/>
        </a:xfrm>
        <a:prstGeom prst="blockArc">
          <a:avLst>
            <a:gd name="adj1" fmla="val 18900000"/>
            <a:gd name="adj2" fmla="val 2700000"/>
            <a:gd name="adj3" fmla="val 9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AAC6E-F129-4828-9D35-6E2370907DF2}">
      <dsp:nvSpPr>
        <dsp:cNvPr id="0" name=""/>
        <dsp:cNvSpPr/>
      </dsp:nvSpPr>
      <dsp:spPr>
        <a:xfrm>
          <a:off x="247348" y="174224"/>
          <a:ext cx="5017334" cy="348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Productos y servicios perjudiciales al medioambiente</a:t>
          </a:r>
        </a:p>
      </dsp:txBody>
      <dsp:txXfrm>
        <a:off x="247348" y="174224"/>
        <a:ext cx="5017334" cy="348448"/>
      </dsp:txXfrm>
    </dsp:sp>
    <dsp:sp modelId="{D3A0B3E8-187D-47FC-8F24-389F2D4D4DEC}">
      <dsp:nvSpPr>
        <dsp:cNvPr id="0" name=""/>
        <dsp:cNvSpPr/>
      </dsp:nvSpPr>
      <dsp:spPr>
        <a:xfrm>
          <a:off x="29568" y="130668"/>
          <a:ext cx="435560" cy="43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3506C-7753-4A6A-B5B8-19A3869FC69A}">
      <dsp:nvSpPr>
        <dsp:cNvPr id="0" name=""/>
        <dsp:cNvSpPr/>
      </dsp:nvSpPr>
      <dsp:spPr>
        <a:xfrm>
          <a:off x="374009" y="696895"/>
          <a:ext cx="4890673" cy="348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Procesos operativos negativos para el ambiente </a:t>
          </a:r>
        </a:p>
      </dsp:txBody>
      <dsp:txXfrm>
        <a:off x="374009" y="696895"/>
        <a:ext cx="4890673" cy="348448"/>
      </dsp:txXfrm>
    </dsp:sp>
    <dsp:sp modelId="{7CEB5EAB-5F2A-4AB2-B8E6-9617973ECEE5}">
      <dsp:nvSpPr>
        <dsp:cNvPr id="0" name=""/>
        <dsp:cNvSpPr/>
      </dsp:nvSpPr>
      <dsp:spPr>
        <a:xfrm>
          <a:off x="156229" y="653340"/>
          <a:ext cx="435560" cy="43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3413A-EC0D-4643-956F-17ABE26F58E7}">
      <dsp:nvSpPr>
        <dsp:cNvPr id="0" name=""/>
        <dsp:cNvSpPr/>
      </dsp:nvSpPr>
      <dsp:spPr>
        <a:xfrm>
          <a:off x="247348" y="1219568"/>
          <a:ext cx="5017334" cy="348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1"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t>Falta de proyectos para el cuidado medioambiental</a:t>
          </a:r>
        </a:p>
      </dsp:txBody>
      <dsp:txXfrm>
        <a:off x="247348" y="1219568"/>
        <a:ext cx="5017334" cy="348448"/>
      </dsp:txXfrm>
    </dsp:sp>
    <dsp:sp modelId="{CEB97C1F-62BE-401F-B3EA-2FB665C6E345}">
      <dsp:nvSpPr>
        <dsp:cNvPr id="0" name=""/>
        <dsp:cNvSpPr/>
      </dsp:nvSpPr>
      <dsp:spPr>
        <a:xfrm>
          <a:off x="29568" y="1176012"/>
          <a:ext cx="435560" cy="43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C849-A686-46E3-A617-FB59313CDC92}">
      <dsp:nvSpPr>
        <dsp:cNvPr id="0" name=""/>
        <dsp:cNvSpPr/>
      </dsp:nvSpPr>
      <dsp:spPr>
        <a:xfrm rot="21300000">
          <a:off x="32365" y="2099447"/>
          <a:ext cx="10926826" cy="1219772"/>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2733F-F622-4A87-9C86-DC44E9D8DD9D}">
      <dsp:nvSpPr>
        <dsp:cNvPr id="0" name=""/>
        <dsp:cNvSpPr/>
      </dsp:nvSpPr>
      <dsp:spPr>
        <a:xfrm>
          <a:off x="2110890" y="713941"/>
          <a:ext cx="1944285" cy="18441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F336E-DE84-4F70-B8D3-ECFE019312F1}">
      <dsp:nvSpPr>
        <dsp:cNvPr id="0" name=""/>
        <dsp:cNvSpPr/>
      </dsp:nvSpPr>
      <dsp:spPr>
        <a:xfrm>
          <a:off x="5419611" y="224170"/>
          <a:ext cx="4329125" cy="1827499"/>
        </a:xfrm>
        <a:prstGeom prst="roundRect">
          <a:avLst/>
        </a:prstGeom>
        <a:noFill/>
        <a:ln w="28575">
          <a:solidFill>
            <a:srgbClr val="70AD47"/>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150000"/>
            </a:lnSpc>
            <a:spcBef>
              <a:spcPct val="0"/>
            </a:spcBef>
            <a:spcAft>
              <a:spcPct val="35000"/>
            </a:spcAft>
            <a:buNone/>
          </a:pPr>
          <a:r>
            <a:rPr lang="es-ES" sz="1600" kern="1200" dirty="0">
              <a:latin typeface="Arial" panose="020B0604020202020204" pitchFamily="34" charset="0"/>
              <a:cs typeface="Arial" panose="020B0604020202020204" pitchFamily="34" charset="0"/>
            </a:rPr>
            <a:t>Las fundaciones adscritas en el Consejo Metropolitano de Responsabilidad Social cumplen con las prácticas de RSE, desde la perspectiva del Talento Humano</a:t>
          </a:r>
          <a:endParaRPr lang="es-EC" sz="1600" kern="1200" dirty="0"/>
        </a:p>
      </dsp:txBody>
      <dsp:txXfrm>
        <a:off x="5508822" y="313381"/>
        <a:ext cx="4150703" cy="1649077"/>
      </dsp:txXfrm>
    </dsp:sp>
    <dsp:sp modelId="{08A39852-38F0-45F2-AF3E-B9EFFD6A63CE}">
      <dsp:nvSpPr>
        <dsp:cNvPr id="0" name=""/>
        <dsp:cNvSpPr/>
      </dsp:nvSpPr>
      <dsp:spPr>
        <a:xfrm>
          <a:off x="7008464" y="2878135"/>
          <a:ext cx="1944285" cy="184416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F895-7ED9-4044-9535-31CD8BFFB3F5}">
      <dsp:nvSpPr>
        <dsp:cNvPr id="0" name=""/>
        <dsp:cNvSpPr/>
      </dsp:nvSpPr>
      <dsp:spPr>
        <a:xfrm>
          <a:off x="1242819" y="3366997"/>
          <a:ext cx="4329125" cy="1827499"/>
        </a:xfrm>
        <a:prstGeom prst="roundRect">
          <a:avLst/>
        </a:prstGeom>
        <a:noFill/>
        <a:ln w="28575">
          <a:solidFill>
            <a:srgbClr val="5B9BD5"/>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150000"/>
            </a:lnSpc>
            <a:spcBef>
              <a:spcPct val="0"/>
            </a:spcBef>
            <a:spcAft>
              <a:spcPct val="35000"/>
            </a:spcAft>
            <a:buNone/>
          </a:pPr>
          <a:r>
            <a:rPr lang="es-ES" sz="1600" kern="1200" dirty="0">
              <a:latin typeface="Arial" panose="020B0604020202020204" pitchFamily="34" charset="0"/>
              <a:cs typeface="Arial" panose="020B0604020202020204" pitchFamily="34" charset="0"/>
            </a:rPr>
            <a:t>Las fundaciones adscritas en el Consejo Metropolitano de Responsabilidad Social no cumplen con las prácticas de RSE, desde la perspectiva del Talento Humano</a:t>
          </a:r>
          <a:endParaRPr lang="es-EC" sz="1600" kern="1200" dirty="0"/>
        </a:p>
      </dsp:txBody>
      <dsp:txXfrm>
        <a:off x="1332030" y="3456208"/>
        <a:ext cx="4150703" cy="1649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11997"/>
          <a:ext cx="2387783" cy="553483"/>
        </a:xfrm>
        <a:prstGeom prst="rect">
          <a:avLst/>
        </a:prstGeom>
        <a:blipFill rotWithShape="1">
          <a:blip xmlns:r="http://schemas.openxmlformats.org/officeDocument/2006/relationships" r:embed="rId1">
            <a:duotone>
              <a:srgbClr val="9BBB59">
                <a:hueOff val="0"/>
                <a:satOff val="0"/>
                <a:lumOff val="0"/>
                <a:alphaOff val="0"/>
                <a:shade val="30000"/>
                <a:satMod val="115000"/>
              </a:srgbClr>
              <a:srgbClr val="9BBB59">
                <a:hueOff val="0"/>
                <a:satOff val="0"/>
                <a:lumOff val="0"/>
                <a:alphaOff val="0"/>
                <a:tint val="34000"/>
              </a:srgbClr>
            </a:duotone>
          </a:blip>
          <a:tile tx="0" ty="0" sx="60000" sy="59000" flip="none" algn="b"/>
        </a:blipFill>
        <a:ln w="6350" cap="flat" cmpd="sng" algn="ctr">
          <a:solidFill>
            <a:srgbClr val="9BBB59">
              <a:hueOff val="0"/>
              <a:satOff val="0"/>
              <a:lumOff val="0"/>
              <a:alphaOff val="0"/>
            </a:srgbClr>
          </a:solidFill>
          <a:prstDash val="solid"/>
          <a:miter lim="800000"/>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solidFill>
                <a:sysClr val="window" lastClr="FFFFFF"/>
              </a:solidFill>
              <a:latin typeface="Arial" panose="020B0604020202020204"/>
              <a:ea typeface="+mn-ea"/>
              <a:cs typeface="+mn-cs"/>
            </a:rPr>
            <a:t>Teoría de sostenibilidad empresarial</a:t>
          </a:r>
        </a:p>
      </dsp:txBody>
      <dsp:txXfrm>
        <a:off x="0" y="11997"/>
        <a:ext cx="2387783" cy="553483"/>
      </dsp:txXfrm>
    </dsp:sp>
    <dsp:sp modelId="{EE4AB460-4FB7-4297-8C4B-C86BC433F362}">
      <dsp:nvSpPr>
        <dsp:cNvPr id="0" name=""/>
        <dsp:cNvSpPr/>
      </dsp:nvSpPr>
      <dsp:spPr>
        <a:xfrm>
          <a:off x="0" y="577477"/>
          <a:ext cx="2387783" cy="1317600"/>
        </a:xfrm>
        <a:prstGeom prst="rect">
          <a:avLst/>
        </a:prstGeom>
        <a:solidFill>
          <a:srgbClr val="9BBB59">
            <a:tint val="40000"/>
            <a:alpha val="90000"/>
            <a:hueOff val="0"/>
            <a:satOff val="0"/>
            <a:lumOff val="0"/>
            <a:alphaOff val="0"/>
          </a:srgbClr>
        </a:solidFill>
        <a:ln w="6350" cap="flat" cmpd="sng" algn="ctr">
          <a:solidFill>
            <a:srgbClr val="9BBB59">
              <a:tint val="40000"/>
              <a:alpha val="90000"/>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s-ES" sz="1600" kern="1200" dirty="0">
              <a:solidFill>
                <a:sysClr val="windowText" lastClr="000000">
                  <a:hueOff val="0"/>
                  <a:satOff val="0"/>
                  <a:lumOff val="0"/>
                  <a:alphaOff val="0"/>
                </a:sysClr>
              </a:solidFill>
              <a:latin typeface="Arial" panose="020B0604020202020204"/>
              <a:ea typeface="+mn-ea"/>
              <a:cs typeface="+mn-cs"/>
            </a:rPr>
            <a:t>Gestión de acciones y practicas efectivas </a:t>
          </a:r>
          <a:r>
            <a:rPr lang="es-EC" sz="1600" kern="1200" dirty="0">
              <a:solidFill>
                <a:sysClr val="windowText" lastClr="000000">
                  <a:hueOff val="0"/>
                  <a:satOff val="0"/>
                  <a:lumOff val="0"/>
                  <a:alphaOff val="0"/>
                </a:sysClr>
              </a:solidFill>
              <a:latin typeface="Arial" panose="020B0604020202020204"/>
              <a:ea typeface="+mn-ea"/>
              <a:cs typeface="+mn-cs"/>
            </a:rPr>
            <a:t> factores sociales y medioambientales</a:t>
          </a:r>
        </a:p>
        <a:p>
          <a:pPr marL="171450" lvl="1" indent="-171450" algn="l" defTabSz="711200">
            <a:lnSpc>
              <a:spcPct val="90000"/>
            </a:lnSpc>
            <a:spcBef>
              <a:spcPct val="0"/>
            </a:spcBef>
            <a:spcAft>
              <a:spcPct val="15000"/>
            </a:spcAft>
            <a:buFont typeface="Arial" panose="020B0604020202020204" pitchFamily="34" charset="0"/>
            <a:buChar char="•"/>
          </a:pPr>
          <a:r>
            <a:rPr lang="es-EC" sz="1600" kern="1200" dirty="0">
              <a:solidFill>
                <a:sysClr val="windowText" lastClr="000000">
                  <a:hueOff val="0"/>
                  <a:satOff val="0"/>
                  <a:lumOff val="0"/>
                  <a:alphaOff val="0"/>
                </a:sysClr>
              </a:solidFill>
              <a:latin typeface="Arial" panose="020B0604020202020204"/>
              <a:ea typeface="+mn-ea"/>
              <a:cs typeface="+mn-cs"/>
            </a:rPr>
            <a:t>Desarrollo sostenible</a:t>
          </a:r>
        </a:p>
      </dsp:txBody>
      <dsp:txXfrm>
        <a:off x="0" y="577477"/>
        <a:ext cx="2387783" cy="131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AB91-320F-4552-8E63-55EF776E72F5}">
      <dsp:nvSpPr>
        <dsp:cNvPr id="0" name=""/>
        <dsp:cNvSpPr/>
      </dsp:nvSpPr>
      <dsp:spPr>
        <a:xfrm>
          <a:off x="-3283359" y="-505104"/>
          <a:ext cx="3915470" cy="3915470"/>
        </a:xfrm>
        <a:prstGeom prst="blockArc">
          <a:avLst>
            <a:gd name="adj1" fmla="val 18900000"/>
            <a:gd name="adj2" fmla="val 2700000"/>
            <a:gd name="adj3" fmla="val 554"/>
          </a:avLst>
        </a:prstGeom>
        <a:noFill/>
        <a:ln w="6350" cap="flat" cmpd="sng" algn="ctr">
          <a:solidFill>
            <a:srgbClr val="F79646">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0CB7FE7A-782C-40E3-ADEB-390B2D6E5074}">
      <dsp:nvSpPr>
        <dsp:cNvPr id="0" name=""/>
        <dsp:cNvSpPr/>
      </dsp:nvSpPr>
      <dsp:spPr>
        <a:xfrm>
          <a:off x="331501" y="223356"/>
          <a:ext cx="2403600" cy="446945"/>
        </a:xfrm>
        <a:prstGeom prst="rect">
          <a:avLst/>
        </a:prstGeom>
        <a:blipFill rotWithShape="1">
          <a:blip xmlns:r="http://schemas.openxmlformats.org/officeDocument/2006/relationships" r:embed="rId1">
            <a:duotone>
              <a:srgbClr val="4BACC6">
                <a:hueOff val="0"/>
                <a:satOff val="0"/>
                <a:lumOff val="0"/>
                <a:alphaOff val="0"/>
                <a:shade val="30000"/>
                <a:satMod val="115000"/>
              </a:srgbClr>
              <a:srgbClr val="4BACC6">
                <a:hueOff val="0"/>
                <a:satOff val="0"/>
                <a:lumOff val="0"/>
                <a:alphaOff val="0"/>
                <a:tint val="34000"/>
              </a:srgb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63" tIns="25400" rIns="25400" bIns="25400" numCol="1" spcCol="1270" anchor="ctr" anchorCtr="0">
          <a:noAutofit/>
        </a:bodyPr>
        <a:lstStyle/>
        <a:p>
          <a:pPr marL="0" lvl="0" indent="0" algn="l" defTabSz="444500">
            <a:lnSpc>
              <a:spcPct val="90000"/>
            </a:lnSpc>
            <a:spcBef>
              <a:spcPct val="0"/>
            </a:spcBef>
            <a:spcAft>
              <a:spcPct val="35000"/>
            </a:spcAft>
            <a:buNone/>
          </a:pPr>
          <a:r>
            <a:rPr lang="es-EC" sz="1000" kern="1200" dirty="0">
              <a:solidFill>
                <a:sysClr val="window" lastClr="FFFFFF"/>
              </a:solidFill>
              <a:latin typeface="Arial" panose="020B0604020202020204"/>
              <a:ea typeface="+mn-ea"/>
              <a:cs typeface="+mn-cs"/>
            </a:rPr>
            <a:t>Preservación de recursos naturales</a:t>
          </a:r>
        </a:p>
      </dsp:txBody>
      <dsp:txXfrm>
        <a:off x="331501" y="223356"/>
        <a:ext cx="2403600" cy="446945"/>
      </dsp:txXfrm>
    </dsp:sp>
    <dsp:sp modelId="{C143443A-68D0-4A16-9A00-632B4DCEBC1D}">
      <dsp:nvSpPr>
        <dsp:cNvPr id="0" name=""/>
        <dsp:cNvSpPr/>
      </dsp:nvSpPr>
      <dsp:spPr>
        <a:xfrm>
          <a:off x="52160" y="167488"/>
          <a:ext cx="558681" cy="558681"/>
        </a:xfrm>
        <a:prstGeom prst="ellipse">
          <a:avLst/>
        </a:prstGeom>
        <a:solidFill>
          <a:sysClr val="window" lastClr="FFFFFF">
            <a:hueOff val="0"/>
            <a:satOff val="0"/>
            <a:lumOff val="0"/>
            <a:alphaOff val="0"/>
          </a:sysClr>
        </a:solidFill>
        <a:ln w="6350" cap="flat" cmpd="sng" algn="ctr">
          <a:solidFill>
            <a:srgbClr val="4BACC6">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8D881958-7442-4004-935B-0467DC74FC76}">
      <dsp:nvSpPr>
        <dsp:cNvPr id="0" name=""/>
        <dsp:cNvSpPr/>
      </dsp:nvSpPr>
      <dsp:spPr>
        <a:xfrm>
          <a:off x="587745" y="893890"/>
          <a:ext cx="2147356" cy="446945"/>
        </a:xfrm>
        <a:prstGeom prst="rect">
          <a:avLst/>
        </a:prstGeom>
        <a:blipFill rotWithShape="1">
          <a:blip xmlns:r="http://schemas.openxmlformats.org/officeDocument/2006/relationships" r:embed="rId1">
            <a:duotone>
              <a:srgbClr val="4BACC6">
                <a:hueOff val="-3311292"/>
                <a:satOff val="13270"/>
                <a:lumOff val="2876"/>
                <a:alphaOff val="0"/>
                <a:shade val="30000"/>
                <a:satMod val="115000"/>
              </a:srgbClr>
              <a:srgbClr val="4BACC6">
                <a:hueOff val="-3311292"/>
                <a:satOff val="13270"/>
                <a:lumOff val="2876"/>
                <a:alphaOff val="0"/>
                <a:tint val="34000"/>
              </a:srgb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63" tIns="25400" rIns="25400" bIns="25400" numCol="1" spcCol="1270" anchor="ctr" anchorCtr="0">
          <a:noAutofit/>
        </a:bodyPr>
        <a:lstStyle/>
        <a:p>
          <a:pPr marL="0" lvl="0" indent="0" algn="l" defTabSz="444500">
            <a:lnSpc>
              <a:spcPct val="90000"/>
            </a:lnSpc>
            <a:spcBef>
              <a:spcPct val="0"/>
            </a:spcBef>
            <a:spcAft>
              <a:spcPct val="35000"/>
            </a:spcAft>
            <a:buNone/>
          </a:pPr>
          <a:r>
            <a:rPr lang="es-EC" sz="1000" kern="1200" dirty="0">
              <a:solidFill>
                <a:sysClr val="window" lastClr="FFFFFF"/>
              </a:solidFill>
              <a:latin typeface="Arial" panose="020B0604020202020204"/>
              <a:ea typeface="+mn-ea"/>
              <a:cs typeface="+mn-cs"/>
            </a:rPr>
            <a:t>Equidad e integridad</a:t>
          </a:r>
        </a:p>
      </dsp:txBody>
      <dsp:txXfrm>
        <a:off x="587745" y="893890"/>
        <a:ext cx="2147356" cy="446945"/>
      </dsp:txXfrm>
    </dsp:sp>
    <dsp:sp modelId="{8D1C15A3-E26D-460C-A4D5-4FC5AB2CC881}">
      <dsp:nvSpPr>
        <dsp:cNvPr id="0" name=""/>
        <dsp:cNvSpPr/>
      </dsp:nvSpPr>
      <dsp:spPr>
        <a:xfrm>
          <a:off x="308404" y="838022"/>
          <a:ext cx="558681" cy="558681"/>
        </a:xfrm>
        <a:prstGeom prst="ellipse">
          <a:avLst/>
        </a:prstGeom>
        <a:solidFill>
          <a:sysClr val="window" lastClr="FFFFFF">
            <a:hueOff val="0"/>
            <a:satOff val="0"/>
            <a:lumOff val="0"/>
            <a:alphaOff val="0"/>
          </a:sysClr>
        </a:solidFill>
        <a:ln w="6350" cap="flat" cmpd="sng" algn="ctr">
          <a:solidFill>
            <a:srgbClr val="4BACC6">
              <a:hueOff val="-3311292"/>
              <a:satOff val="13270"/>
              <a:lumOff val="2876"/>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2C94AA1F-EFA9-49CC-ACDB-68C940EB0463}">
      <dsp:nvSpPr>
        <dsp:cNvPr id="0" name=""/>
        <dsp:cNvSpPr/>
      </dsp:nvSpPr>
      <dsp:spPr>
        <a:xfrm>
          <a:off x="587745" y="1564424"/>
          <a:ext cx="2147356" cy="446945"/>
        </a:xfrm>
        <a:prstGeom prst="rect">
          <a:avLst/>
        </a:prstGeom>
        <a:blipFill rotWithShape="1">
          <a:blip xmlns:r="http://schemas.openxmlformats.org/officeDocument/2006/relationships" r:embed="rId1">
            <a:duotone>
              <a:srgbClr val="4BACC6">
                <a:hueOff val="-6622584"/>
                <a:satOff val="26541"/>
                <a:lumOff val="5752"/>
                <a:alphaOff val="0"/>
                <a:shade val="30000"/>
                <a:satMod val="115000"/>
              </a:srgbClr>
              <a:srgbClr val="4BACC6">
                <a:hueOff val="-6622584"/>
                <a:satOff val="26541"/>
                <a:lumOff val="5752"/>
                <a:alphaOff val="0"/>
                <a:tint val="34000"/>
              </a:srgb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63"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dirty="0">
              <a:solidFill>
                <a:sysClr val="window" lastClr="FFFFFF"/>
              </a:solidFill>
              <a:latin typeface="Arial" panose="020B0604020202020204"/>
              <a:ea typeface="+mn-ea"/>
              <a:cs typeface="+mn-cs"/>
            </a:rPr>
            <a:t>Priorización de las dimensiones de una responsabilidad social</a:t>
          </a:r>
          <a:endParaRPr lang="es-EC" sz="1000" kern="1200" dirty="0">
            <a:solidFill>
              <a:sysClr val="window" lastClr="FFFFFF"/>
            </a:solidFill>
            <a:latin typeface="Arial" panose="020B0604020202020204"/>
            <a:ea typeface="+mn-ea"/>
            <a:cs typeface="+mn-cs"/>
          </a:endParaRPr>
        </a:p>
      </dsp:txBody>
      <dsp:txXfrm>
        <a:off x="587745" y="1564424"/>
        <a:ext cx="2147356" cy="446945"/>
      </dsp:txXfrm>
    </dsp:sp>
    <dsp:sp modelId="{CD3A6EAD-AA64-49A9-89AC-6DFCE3AE8731}">
      <dsp:nvSpPr>
        <dsp:cNvPr id="0" name=""/>
        <dsp:cNvSpPr/>
      </dsp:nvSpPr>
      <dsp:spPr>
        <a:xfrm>
          <a:off x="308404" y="1508556"/>
          <a:ext cx="558681" cy="558681"/>
        </a:xfrm>
        <a:prstGeom prst="ellipse">
          <a:avLst/>
        </a:prstGeom>
        <a:solidFill>
          <a:sysClr val="window" lastClr="FFFFFF">
            <a:hueOff val="0"/>
            <a:satOff val="0"/>
            <a:lumOff val="0"/>
            <a:alphaOff val="0"/>
          </a:sysClr>
        </a:solidFill>
        <a:ln w="6350" cap="flat" cmpd="sng" algn="ctr">
          <a:solidFill>
            <a:srgbClr val="4BACC6">
              <a:hueOff val="-6622584"/>
              <a:satOff val="26541"/>
              <a:lumOff val="5752"/>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E9734562-070B-447A-B81F-A293E51298FC}">
      <dsp:nvSpPr>
        <dsp:cNvPr id="0" name=""/>
        <dsp:cNvSpPr/>
      </dsp:nvSpPr>
      <dsp:spPr>
        <a:xfrm>
          <a:off x="331501" y="2234959"/>
          <a:ext cx="2403600" cy="446945"/>
        </a:xfrm>
        <a:prstGeom prst="rect">
          <a:avLst/>
        </a:prstGeom>
        <a:blipFill rotWithShape="1">
          <a:blip xmlns:r="http://schemas.openxmlformats.org/officeDocument/2006/relationships" r:embed="rId1">
            <a:duotone>
              <a:srgbClr val="4BACC6">
                <a:hueOff val="-9933876"/>
                <a:satOff val="39811"/>
                <a:lumOff val="8628"/>
                <a:alphaOff val="0"/>
                <a:shade val="30000"/>
                <a:satMod val="115000"/>
              </a:srgbClr>
              <a:srgbClr val="4BACC6">
                <a:hueOff val="-9933876"/>
                <a:satOff val="39811"/>
                <a:lumOff val="8628"/>
                <a:alphaOff val="0"/>
                <a:tint val="34000"/>
              </a:srgb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63" tIns="25400" rIns="25400" bIns="25400" numCol="1" spcCol="1270" anchor="ctr" anchorCtr="0">
          <a:noAutofit/>
        </a:bodyPr>
        <a:lstStyle/>
        <a:p>
          <a:pPr marL="0" lvl="0" indent="0" algn="l" defTabSz="444500">
            <a:lnSpc>
              <a:spcPct val="90000"/>
            </a:lnSpc>
            <a:spcBef>
              <a:spcPct val="0"/>
            </a:spcBef>
            <a:spcAft>
              <a:spcPct val="35000"/>
            </a:spcAft>
            <a:buNone/>
          </a:pPr>
          <a:r>
            <a:rPr lang="es-EC" sz="1000" kern="1200" dirty="0">
              <a:solidFill>
                <a:sysClr val="window" lastClr="FFFFFF"/>
              </a:solidFill>
              <a:latin typeface="Arial" panose="020B0604020202020204"/>
              <a:ea typeface="+mn-ea"/>
              <a:cs typeface="+mn-cs"/>
            </a:rPr>
            <a:t>Cumplimiento de objetivos institucionales</a:t>
          </a:r>
        </a:p>
      </dsp:txBody>
      <dsp:txXfrm>
        <a:off x="331501" y="2234959"/>
        <a:ext cx="2403600" cy="446945"/>
      </dsp:txXfrm>
    </dsp:sp>
    <dsp:sp modelId="{409ED276-DB1C-458E-99D6-1733D3883124}">
      <dsp:nvSpPr>
        <dsp:cNvPr id="0" name=""/>
        <dsp:cNvSpPr/>
      </dsp:nvSpPr>
      <dsp:spPr>
        <a:xfrm>
          <a:off x="52160" y="2179091"/>
          <a:ext cx="558681" cy="558681"/>
        </a:xfrm>
        <a:prstGeom prst="ellipse">
          <a:avLst/>
        </a:prstGeom>
        <a:solidFill>
          <a:sysClr val="window" lastClr="FFFFFF">
            <a:hueOff val="0"/>
            <a:satOff val="0"/>
            <a:lumOff val="0"/>
            <a:alphaOff val="0"/>
          </a:sysClr>
        </a:solidFill>
        <a:ln w="6350" cap="flat" cmpd="sng" algn="ctr">
          <a:solidFill>
            <a:srgbClr val="4BACC6">
              <a:hueOff val="-9933876"/>
              <a:satOff val="39811"/>
              <a:lumOff val="8628"/>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155762"/>
          <a:ext cx="2232990" cy="555386"/>
        </a:xfrm>
        <a:prstGeom prst="rect">
          <a:avLst/>
        </a:prstGeom>
        <a:blipFill rotWithShape="1">
          <a:blip xmlns:r="http://schemas.openxmlformats.org/officeDocument/2006/relationships" r:embed="rId1">
            <a:duotone>
              <a:srgbClr val="F79646">
                <a:alpha val="90000"/>
                <a:hueOff val="0"/>
                <a:satOff val="0"/>
                <a:lumOff val="0"/>
                <a:alphaOff val="0"/>
                <a:shade val="30000"/>
                <a:satMod val="115000"/>
              </a:srgbClr>
              <a:srgbClr val="F79646">
                <a:alpha val="90000"/>
                <a:hueOff val="0"/>
                <a:satOff val="0"/>
                <a:lumOff val="0"/>
                <a:alphaOff val="0"/>
                <a:tint val="34000"/>
              </a:srgbClr>
            </a:duotone>
          </a:blip>
          <a:tile tx="0" ty="0" sx="60000" sy="59000" flip="none" algn="b"/>
        </a:blipFill>
        <a:ln w="6350" cap="flat" cmpd="sng" algn="ctr">
          <a:solidFill>
            <a:srgbClr val="F79646">
              <a:alpha val="90000"/>
              <a:hueOff val="0"/>
              <a:satOff val="0"/>
              <a:lumOff val="0"/>
              <a:alphaOff val="0"/>
            </a:srgbClr>
          </a:solidFill>
          <a:prstDash val="solid"/>
          <a:miter lim="800000"/>
        </a:ln>
        <a:effectLst>
          <a:softEdge rad="12700"/>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solidFill>
                <a:sysClr val="window" lastClr="FFFFFF"/>
              </a:solidFill>
              <a:latin typeface="Arial" panose="020B0604020202020204"/>
              <a:ea typeface="+mn-ea"/>
              <a:cs typeface="+mn-cs"/>
            </a:rPr>
            <a:t>Teoría de Partes  Interesados</a:t>
          </a:r>
        </a:p>
      </dsp:txBody>
      <dsp:txXfrm>
        <a:off x="0" y="155762"/>
        <a:ext cx="2232990" cy="555386"/>
      </dsp:txXfrm>
    </dsp:sp>
    <dsp:sp modelId="{EE4AB460-4FB7-4297-8C4B-C86BC433F362}">
      <dsp:nvSpPr>
        <dsp:cNvPr id="0" name=""/>
        <dsp:cNvSpPr/>
      </dsp:nvSpPr>
      <dsp:spPr>
        <a:xfrm>
          <a:off x="0" y="729980"/>
          <a:ext cx="2232990" cy="1076040"/>
        </a:xfrm>
        <a:prstGeom prst="rect">
          <a:avLst/>
        </a:prstGeom>
        <a:solidFill>
          <a:srgbClr val="F79646">
            <a:alpha val="90000"/>
            <a:tint val="40000"/>
            <a:hueOff val="0"/>
            <a:satOff val="0"/>
            <a:lumOff val="0"/>
            <a:alphaOff val="0"/>
          </a:srgbClr>
        </a:solidFill>
        <a:ln w="6350" cap="flat" cmpd="sng" algn="ctr">
          <a:solidFill>
            <a:srgbClr val="F79646">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sz="1600" kern="1200" dirty="0">
              <a:solidFill>
                <a:sysClr val="windowText" lastClr="000000">
                  <a:hueOff val="0"/>
                  <a:satOff val="0"/>
                  <a:lumOff val="0"/>
                  <a:alphaOff val="0"/>
                </a:sysClr>
              </a:solidFill>
              <a:latin typeface="Arial" panose="020B0604020202020204"/>
              <a:ea typeface="+mn-ea"/>
              <a:cs typeface="+mn-cs"/>
            </a:rPr>
            <a:t>Decisiones organizacionales impactan en grupos involucrados</a:t>
          </a:r>
          <a:endParaRPr lang="es-EC" sz="1600" kern="1200" dirty="0">
            <a:solidFill>
              <a:sysClr val="windowText" lastClr="000000">
                <a:hueOff val="0"/>
                <a:satOff val="0"/>
                <a:lumOff val="0"/>
                <a:alphaOff val="0"/>
              </a:sysClr>
            </a:solidFill>
            <a:latin typeface="Arial" panose="020B0604020202020204"/>
            <a:ea typeface="+mn-ea"/>
            <a:cs typeface="+mn-cs"/>
          </a:endParaRPr>
        </a:p>
      </dsp:txBody>
      <dsp:txXfrm>
        <a:off x="0" y="729980"/>
        <a:ext cx="2232990" cy="1076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F078-0BF6-4223-8E98-449DD18C63C4}">
      <dsp:nvSpPr>
        <dsp:cNvPr id="0" name=""/>
        <dsp:cNvSpPr/>
      </dsp:nvSpPr>
      <dsp:spPr>
        <a:xfrm>
          <a:off x="338" y="38704"/>
          <a:ext cx="1319672" cy="791803"/>
        </a:xfrm>
        <a:prstGeom prst="rect">
          <a:avLst/>
        </a:prstGeom>
        <a:blipFill rotWithShape="1">
          <a:blip xmlns:r="http://schemas.openxmlformats.org/officeDocument/2006/relationships" r:embed="rId1">
            <a:duotone>
              <a:srgbClr val="8064A2">
                <a:hueOff val="0"/>
                <a:satOff val="0"/>
                <a:lumOff val="0"/>
                <a:alphaOff val="0"/>
                <a:shade val="30000"/>
                <a:satMod val="115000"/>
              </a:srgbClr>
              <a:srgbClr val="8064A2">
                <a:hueOff val="0"/>
                <a:satOff val="0"/>
                <a:lumOff val="0"/>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ysClr val="window" lastClr="FFFFFF"/>
              </a:solidFill>
              <a:latin typeface="Arial" panose="020B0604020202020204"/>
              <a:ea typeface="+mn-ea"/>
              <a:cs typeface="+mn-cs"/>
            </a:rPr>
            <a:t>Planificación estratégica</a:t>
          </a:r>
          <a:endParaRPr lang="es-EC" sz="1200" kern="1200" dirty="0">
            <a:solidFill>
              <a:sysClr val="window" lastClr="FFFFFF"/>
            </a:solidFill>
            <a:latin typeface="Arial" panose="020B0604020202020204"/>
            <a:ea typeface="+mn-ea"/>
            <a:cs typeface="+mn-cs"/>
          </a:endParaRPr>
        </a:p>
      </dsp:txBody>
      <dsp:txXfrm>
        <a:off x="338" y="38704"/>
        <a:ext cx="1319672" cy="791803"/>
      </dsp:txXfrm>
    </dsp:sp>
    <dsp:sp modelId="{C2B99F63-95C4-430D-A376-A44FFF0E258E}">
      <dsp:nvSpPr>
        <dsp:cNvPr id="0" name=""/>
        <dsp:cNvSpPr/>
      </dsp:nvSpPr>
      <dsp:spPr>
        <a:xfrm>
          <a:off x="1451977" y="38704"/>
          <a:ext cx="1319672" cy="791803"/>
        </a:xfrm>
        <a:prstGeom prst="rect">
          <a:avLst/>
        </a:prstGeom>
        <a:blipFill rotWithShape="1">
          <a:blip xmlns:r="http://schemas.openxmlformats.org/officeDocument/2006/relationships" r:embed="rId1">
            <a:duotone>
              <a:srgbClr val="8064A2">
                <a:hueOff val="-1116192"/>
                <a:satOff val="6725"/>
                <a:lumOff val="539"/>
                <a:alphaOff val="0"/>
                <a:shade val="30000"/>
                <a:satMod val="115000"/>
              </a:srgbClr>
              <a:srgbClr val="8064A2">
                <a:hueOff val="-1116192"/>
                <a:satOff val="6725"/>
                <a:lumOff val="539"/>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ysClr val="window" lastClr="FFFFFF"/>
              </a:solidFill>
              <a:latin typeface="Arial" panose="020B0604020202020204"/>
              <a:ea typeface="+mn-ea"/>
              <a:cs typeface="+mn-cs"/>
            </a:rPr>
            <a:t>Comunicación entre partes</a:t>
          </a:r>
          <a:endParaRPr lang="es-EC" sz="1200" kern="1200" dirty="0">
            <a:solidFill>
              <a:sysClr val="window" lastClr="FFFFFF"/>
            </a:solidFill>
            <a:latin typeface="Arial" panose="020B0604020202020204"/>
            <a:ea typeface="+mn-ea"/>
            <a:cs typeface="+mn-cs"/>
          </a:endParaRPr>
        </a:p>
      </dsp:txBody>
      <dsp:txXfrm>
        <a:off x="1451977" y="38704"/>
        <a:ext cx="1319672" cy="791803"/>
      </dsp:txXfrm>
    </dsp:sp>
    <dsp:sp modelId="{649F7025-2724-447F-97D3-DF2E13CC72F5}">
      <dsp:nvSpPr>
        <dsp:cNvPr id="0" name=""/>
        <dsp:cNvSpPr/>
      </dsp:nvSpPr>
      <dsp:spPr>
        <a:xfrm>
          <a:off x="338" y="962475"/>
          <a:ext cx="1319672" cy="791803"/>
        </a:xfrm>
        <a:prstGeom prst="rect">
          <a:avLst/>
        </a:prstGeom>
        <a:blipFill rotWithShape="1">
          <a:blip xmlns:r="http://schemas.openxmlformats.org/officeDocument/2006/relationships" r:embed="rId1">
            <a:duotone>
              <a:srgbClr val="8064A2">
                <a:hueOff val="-2232385"/>
                <a:satOff val="13449"/>
                <a:lumOff val="1078"/>
                <a:alphaOff val="0"/>
                <a:shade val="30000"/>
                <a:satMod val="115000"/>
              </a:srgbClr>
              <a:srgbClr val="8064A2">
                <a:hueOff val="-2232385"/>
                <a:satOff val="13449"/>
                <a:lumOff val="1078"/>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ysClr val="window" lastClr="FFFFFF"/>
              </a:solidFill>
              <a:latin typeface="Arial" panose="020B0604020202020204"/>
              <a:ea typeface="+mn-ea"/>
              <a:cs typeface="+mn-cs"/>
            </a:rPr>
            <a:t>Partes internas</a:t>
          </a:r>
          <a:endParaRPr lang="es-EC" sz="1200" kern="1200" dirty="0">
            <a:solidFill>
              <a:sysClr val="window" lastClr="FFFFFF"/>
            </a:solidFill>
            <a:latin typeface="Arial" panose="020B0604020202020204"/>
            <a:ea typeface="+mn-ea"/>
            <a:cs typeface="+mn-cs"/>
          </a:endParaRPr>
        </a:p>
      </dsp:txBody>
      <dsp:txXfrm>
        <a:off x="338" y="962475"/>
        <a:ext cx="1319672" cy="791803"/>
      </dsp:txXfrm>
    </dsp:sp>
    <dsp:sp modelId="{B23C0C3E-77E3-49DB-8D4F-BA9FC5A111B0}">
      <dsp:nvSpPr>
        <dsp:cNvPr id="0" name=""/>
        <dsp:cNvSpPr/>
      </dsp:nvSpPr>
      <dsp:spPr>
        <a:xfrm>
          <a:off x="1451977" y="962475"/>
          <a:ext cx="1319672" cy="791803"/>
        </a:xfrm>
        <a:prstGeom prst="rect">
          <a:avLst/>
        </a:prstGeom>
        <a:blipFill rotWithShape="1">
          <a:blip xmlns:r="http://schemas.openxmlformats.org/officeDocument/2006/relationships" r:embed="rId1">
            <a:duotone>
              <a:srgbClr val="8064A2">
                <a:hueOff val="-3348577"/>
                <a:satOff val="20174"/>
                <a:lumOff val="1617"/>
                <a:alphaOff val="0"/>
                <a:shade val="30000"/>
                <a:satMod val="115000"/>
              </a:srgbClr>
              <a:srgbClr val="8064A2">
                <a:hueOff val="-3348577"/>
                <a:satOff val="20174"/>
                <a:lumOff val="1617"/>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ysClr val="window" lastClr="FFFFFF"/>
              </a:solidFill>
              <a:latin typeface="Arial" panose="020B0604020202020204"/>
              <a:ea typeface="+mn-ea"/>
              <a:cs typeface="+mn-cs"/>
            </a:rPr>
            <a:t>Partes externas</a:t>
          </a:r>
          <a:endParaRPr lang="es-EC" sz="1200" kern="1200" dirty="0">
            <a:solidFill>
              <a:sysClr val="window" lastClr="FFFFFF"/>
            </a:solidFill>
            <a:latin typeface="Arial" panose="020B0604020202020204"/>
            <a:ea typeface="+mn-ea"/>
            <a:cs typeface="+mn-cs"/>
          </a:endParaRPr>
        </a:p>
      </dsp:txBody>
      <dsp:txXfrm>
        <a:off x="1451977" y="962475"/>
        <a:ext cx="1319672" cy="791803"/>
      </dsp:txXfrm>
    </dsp:sp>
    <dsp:sp modelId="{C85ADFAC-6EE2-4412-B557-E7070672D0EF}">
      <dsp:nvSpPr>
        <dsp:cNvPr id="0" name=""/>
        <dsp:cNvSpPr/>
      </dsp:nvSpPr>
      <dsp:spPr>
        <a:xfrm>
          <a:off x="676769" y="1886245"/>
          <a:ext cx="1418449" cy="791803"/>
        </a:xfrm>
        <a:prstGeom prst="rect">
          <a:avLst/>
        </a:prstGeom>
        <a:blipFill rotWithShape="1">
          <a:blip xmlns:r="http://schemas.openxmlformats.org/officeDocument/2006/relationships" r:embed="rId1">
            <a:duotone>
              <a:srgbClr val="8064A2">
                <a:hueOff val="-4464770"/>
                <a:satOff val="26899"/>
                <a:lumOff val="2156"/>
                <a:alphaOff val="0"/>
                <a:shade val="30000"/>
                <a:satMod val="115000"/>
              </a:srgbClr>
              <a:srgbClr val="8064A2">
                <a:hueOff val="-4464770"/>
                <a:satOff val="26899"/>
                <a:lumOff val="2156"/>
                <a:alphaOff val="0"/>
                <a:tint val="34000"/>
              </a:srgb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ysClr val="window" lastClr="FFFFFF"/>
              </a:solidFill>
              <a:latin typeface="Arial" panose="020B0604020202020204"/>
              <a:ea typeface="+mn-ea"/>
              <a:cs typeface="+mn-cs"/>
            </a:rPr>
            <a:t>Objetivos organizacionales</a:t>
          </a:r>
          <a:endParaRPr lang="es-EC" sz="1200" kern="1200" dirty="0">
            <a:solidFill>
              <a:sysClr val="window" lastClr="FFFFFF"/>
            </a:solidFill>
            <a:latin typeface="Arial" panose="020B0604020202020204"/>
            <a:ea typeface="+mn-ea"/>
            <a:cs typeface="+mn-cs"/>
          </a:endParaRPr>
        </a:p>
      </dsp:txBody>
      <dsp:txXfrm>
        <a:off x="676769" y="1886245"/>
        <a:ext cx="1418449" cy="791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27429"/>
          <a:ext cx="2435229" cy="489600"/>
        </a:xfrm>
        <a:prstGeom prst="rect">
          <a:avLst/>
        </a:prstGeom>
        <a:blipFill rotWithShape="1">
          <a:blip xmlns:r="http://schemas.openxmlformats.org/officeDocument/2006/relationships" r:embed="rId1">
            <a:duotone>
              <a:srgbClr val="C0504D">
                <a:hueOff val="0"/>
                <a:satOff val="0"/>
                <a:lumOff val="0"/>
                <a:alphaOff val="0"/>
                <a:shade val="30000"/>
                <a:satMod val="115000"/>
              </a:srgbClr>
              <a:srgbClr val="C0504D">
                <a:hueOff val="0"/>
                <a:satOff val="0"/>
                <a:lumOff val="0"/>
                <a:alphaOff val="0"/>
                <a:tint val="34000"/>
              </a:srgbClr>
            </a:duotone>
          </a:blip>
          <a:tile tx="0" ty="0" sx="60000" sy="59000" flip="none" algn="b"/>
        </a:blipFill>
        <a:ln w="6350" cap="flat" cmpd="sng" algn="ctr">
          <a:solidFill>
            <a:srgbClr val="C0504D">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C" sz="1700" kern="1200" dirty="0">
              <a:solidFill>
                <a:sysClr val="window" lastClr="FFFFFF"/>
              </a:solidFill>
              <a:latin typeface="Arial" panose="020B0604020202020204"/>
              <a:ea typeface="+mn-ea"/>
              <a:cs typeface="+mn-cs"/>
            </a:rPr>
            <a:t>Sostenibilidad</a:t>
          </a:r>
        </a:p>
      </dsp:txBody>
      <dsp:txXfrm>
        <a:off x="0" y="27429"/>
        <a:ext cx="2435229" cy="489600"/>
      </dsp:txXfrm>
    </dsp:sp>
    <dsp:sp modelId="{EE4AB460-4FB7-4297-8C4B-C86BC433F362}">
      <dsp:nvSpPr>
        <dsp:cNvPr id="0" name=""/>
        <dsp:cNvSpPr/>
      </dsp:nvSpPr>
      <dsp:spPr>
        <a:xfrm>
          <a:off x="0" y="544458"/>
          <a:ext cx="2435229" cy="1819935"/>
        </a:xfrm>
        <a:prstGeom prst="rect">
          <a:avLst/>
        </a:prstGeom>
        <a:solidFill>
          <a:srgbClr val="C0504D">
            <a:tint val="40000"/>
            <a:alpha val="90000"/>
            <a:hueOff val="0"/>
            <a:satOff val="0"/>
            <a:lumOff val="0"/>
            <a:alphaOff val="0"/>
          </a:srgbClr>
        </a:solidFill>
        <a:ln w="6350" cap="flat" cmpd="sng" algn="ctr">
          <a:solidFill>
            <a:srgbClr val="C0504D">
              <a:tint val="40000"/>
              <a:alpha val="90000"/>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a:solidFill>
                <a:sysClr val="windowText" lastClr="000000">
                  <a:hueOff val="0"/>
                  <a:satOff val="0"/>
                  <a:lumOff val="0"/>
                  <a:alphaOff val="0"/>
                </a:sysClr>
              </a:solidFill>
              <a:latin typeface="Arial" panose="020B0604020202020204"/>
              <a:ea typeface="+mn-ea"/>
              <a:cs typeface="+mn-cs"/>
            </a:rPr>
            <a:t> Satisface las necesidades de la generación presente sin comprometer la capacidad de las generaciones futuras </a:t>
          </a:r>
          <a:r>
            <a:rPr lang="es-EC" sz="1700" b="0" i="0" kern="1200" dirty="0"/>
            <a:t>(</a:t>
          </a:r>
          <a:r>
            <a:rPr lang="es-EC" sz="1700" b="1" i="0" kern="1200" dirty="0"/>
            <a:t>ONU</a:t>
          </a:r>
          <a:r>
            <a:rPr lang="es-EC" sz="1700" b="0" i="0" kern="1200" dirty="0"/>
            <a:t>, 1987, p. 67)</a:t>
          </a:r>
          <a:endParaRPr lang="es-EC" sz="1700" kern="1200" dirty="0">
            <a:solidFill>
              <a:sysClr val="windowText" lastClr="000000">
                <a:hueOff val="0"/>
                <a:satOff val="0"/>
                <a:lumOff val="0"/>
                <a:alphaOff val="0"/>
              </a:sysClr>
            </a:solidFill>
            <a:latin typeface="Arial" panose="020B0604020202020204"/>
            <a:ea typeface="+mn-ea"/>
            <a:cs typeface="+mn-cs"/>
          </a:endParaRPr>
        </a:p>
      </dsp:txBody>
      <dsp:txXfrm>
        <a:off x="0" y="544458"/>
        <a:ext cx="2435229" cy="18199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8D9D4-FEC8-4813-B818-A6E1E13446D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4FBFEA09-D48B-4406-ADE4-08B449F95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6A81AE9-25D3-4AA2-BABD-2CDE76E4028E}"/>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5" name="Marcador de pie de página 4">
            <a:extLst>
              <a:ext uri="{FF2B5EF4-FFF2-40B4-BE49-F238E27FC236}">
                <a16:creationId xmlns:a16="http://schemas.microsoft.com/office/drawing/2014/main" id="{17E7B3DF-3F15-46BA-A3DB-A9E7FA14B6A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8C43D1D-A318-4B57-BAAC-9F217C509113}"/>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178264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822BA-9226-43B3-85E1-205AFD84A6B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2998E47-0040-48CF-BE02-A4334EFC5D9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87ABCBD-975C-4295-851A-6C7238D2EA50}"/>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5" name="Marcador de pie de página 4">
            <a:extLst>
              <a:ext uri="{FF2B5EF4-FFF2-40B4-BE49-F238E27FC236}">
                <a16:creationId xmlns:a16="http://schemas.microsoft.com/office/drawing/2014/main" id="{A0B88E8B-7928-44E5-AA20-EE749893B0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3DFFE91-2397-4CB1-80FD-D9F03FE17BCC}"/>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135333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40130A-4584-4F90-84B8-1C98E2DC8E0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88635A4-32F8-4CE3-9345-F29F4B5971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1A345C9-9F77-4631-99F6-A478C3BD8BB7}"/>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5" name="Marcador de pie de página 4">
            <a:extLst>
              <a:ext uri="{FF2B5EF4-FFF2-40B4-BE49-F238E27FC236}">
                <a16:creationId xmlns:a16="http://schemas.microsoft.com/office/drawing/2014/main" id="{32FF0938-7D41-466F-85CD-3DFABC60551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4D13529-BC9F-44B0-8230-1A8F0E8951D9}"/>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297293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831178" y="5275018"/>
            <a:ext cx="10530543" cy="726909"/>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7" name="角丸四角形 36"/>
          <p:cNvSpPr/>
          <p:nvPr userDrawn="1"/>
        </p:nvSpPr>
        <p:spPr>
          <a:xfrm>
            <a:off x="831178" y="4364763"/>
            <a:ext cx="10530543" cy="726909"/>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6" name="角丸四角形 35"/>
          <p:cNvSpPr/>
          <p:nvPr userDrawn="1"/>
        </p:nvSpPr>
        <p:spPr>
          <a:xfrm>
            <a:off x="831178" y="1633999"/>
            <a:ext cx="10530543" cy="726909"/>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5" name="角丸四角形 34"/>
          <p:cNvSpPr/>
          <p:nvPr userDrawn="1"/>
        </p:nvSpPr>
        <p:spPr>
          <a:xfrm>
            <a:off x="831178" y="2544254"/>
            <a:ext cx="10530543" cy="726909"/>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3" name="角丸四角形 32"/>
          <p:cNvSpPr/>
          <p:nvPr userDrawn="1"/>
        </p:nvSpPr>
        <p:spPr>
          <a:xfrm>
            <a:off x="831178" y="3454508"/>
            <a:ext cx="10530543" cy="726909"/>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5" name="円/楕円 4"/>
          <p:cNvSpPr/>
          <p:nvPr userDrawn="1"/>
        </p:nvSpPr>
        <p:spPr>
          <a:xfrm>
            <a:off x="10705880" y="1721621"/>
            <a:ext cx="552048" cy="552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4" name="円/楕円 43"/>
          <p:cNvSpPr/>
          <p:nvPr userDrawn="1"/>
        </p:nvSpPr>
        <p:spPr>
          <a:xfrm>
            <a:off x="10705880" y="2631537"/>
            <a:ext cx="552048" cy="552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5" name="円/楕円 44"/>
          <p:cNvSpPr/>
          <p:nvPr userDrawn="1"/>
        </p:nvSpPr>
        <p:spPr>
          <a:xfrm>
            <a:off x="10705880" y="3541791"/>
            <a:ext cx="552048" cy="552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46" name="円/楕円 45"/>
          <p:cNvSpPr/>
          <p:nvPr userDrawn="1"/>
        </p:nvSpPr>
        <p:spPr>
          <a:xfrm>
            <a:off x="10705880" y="4452385"/>
            <a:ext cx="552048" cy="552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846648"/>
              </a:solidFill>
            </a:endParaRPr>
          </a:p>
        </p:txBody>
      </p:sp>
      <p:sp>
        <p:nvSpPr>
          <p:cNvPr id="47" name="円/楕円 46"/>
          <p:cNvSpPr/>
          <p:nvPr userDrawn="1"/>
        </p:nvSpPr>
        <p:spPr>
          <a:xfrm>
            <a:off x="10705880" y="5362641"/>
            <a:ext cx="552048" cy="552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800">
              <a:solidFill>
                <a:srgbClr val="758085"/>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solidFill>
                  <a:prstClr val="white"/>
                </a:solidFill>
              </a:rPr>
              <a:pPr/>
              <a:t>‹Nº›</a:t>
            </a:fld>
            <a:endParaRPr lang="ja-JP" altLang="en-US">
              <a:solidFill>
                <a:prstClr val="white"/>
              </a:solidFill>
            </a:endParaRPr>
          </a:p>
        </p:txBody>
      </p:sp>
      <p:sp>
        <p:nvSpPr>
          <p:cNvPr id="7" name="テキスト プレースホルダー 6"/>
          <p:cNvSpPr>
            <a:spLocks noGrp="1"/>
          </p:cNvSpPr>
          <p:nvPr>
            <p:ph type="body" sz="quarter" idx="13" hasCustomPrompt="1"/>
          </p:nvPr>
        </p:nvSpPr>
        <p:spPr>
          <a:xfrm>
            <a:off x="2111210" y="1028735"/>
            <a:ext cx="9553891"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2" y="932725"/>
            <a:ext cx="2160428"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1202" tIns="25602" rIns="51202" bIns="25602" rtlCol="0" anchor="ctr"/>
          <a:lstStyle/>
          <a:p>
            <a:pPr algn="ctr" defTabSz="914283"/>
            <a:endParaRPr kumimoji="1" lang="ja-JP" altLang="en-US" sz="1800">
              <a:solidFill>
                <a:prstClr val="white"/>
              </a:solidFill>
            </a:endParaRPr>
          </a:p>
        </p:txBody>
      </p:sp>
      <p:sp>
        <p:nvSpPr>
          <p:cNvPr id="18" name="テキスト プレースホルダー 6"/>
          <p:cNvSpPr>
            <a:spLocks noGrp="1"/>
          </p:cNvSpPr>
          <p:nvPr>
            <p:ph type="body" sz="quarter" idx="16" hasCustomPrompt="1"/>
          </p:nvPr>
        </p:nvSpPr>
        <p:spPr>
          <a:xfrm>
            <a:off x="4615538" y="1637992"/>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4615538" y="2548246"/>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4615538" y="3458500"/>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4615538" y="4368756"/>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4615538" y="5279010"/>
            <a:ext cx="5997967" cy="718922"/>
          </a:xfrm>
        </p:spPr>
        <p:txBody>
          <a:bodyPr anchor="ctr">
            <a:normAutofit/>
          </a:bodyPr>
          <a:lstStyle>
            <a:lvl1pPr algn="l">
              <a:defRPr sz="10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923549" y="1721284"/>
            <a:ext cx="3408340" cy="55233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0" name="角丸四角形 19"/>
          <p:cNvSpPr/>
          <p:nvPr userDrawn="1"/>
        </p:nvSpPr>
        <p:spPr>
          <a:xfrm>
            <a:off x="923549" y="2631539"/>
            <a:ext cx="3408340" cy="55233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1" name="角丸四角形 20"/>
          <p:cNvSpPr/>
          <p:nvPr userDrawn="1"/>
        </p:nvSpPr>
        <p:spPr>
          <a:xfrm>
            <a:off x="923549" y="5362304"/>
            <a:ext cx="3408340" cy="55233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3" name="角丸四角形 22"/>
          <p:cNvSpPr/>
          <p:nvPr userDrawn="1"/>
        </p:nvSpPr>
        <p:spPr>
          <a:xfrm>
            <a:off x="923549" y="3541794"/>
            <a:ext cx="3408340" cy="55233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25" name="角丸四角形 24"/>
          <p:cNvSpPr/>
          <p:nvPr userDrawn="1"/>
        </p:nvSpPr>
        <p:spPr>
          <a:xfrm>
            <a:off x="923549" y="4452049"/>
            <a:ext cx="3408340" cy="55233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202" tIns="25602" rIns="51202" bIns="25602" numCol="1" spcCol="0" rtlCol="0" fromWordArt="0" anchor="ctr" anchorCtr="0" forceAA="0" compatLnSpc="1">
            <a:prstTxWarp prst="textNoShape">
              <a:avLst/>
            </a:prstTxWarp>
            <a:noAutofit/>
          </a:bodyPr>
          <a:lstStyle/>
          <a:p>
            <a:pPr algn="ctr" defTabSz="914283"/>
            <a:endParaRPr kumimoji="1" lang="ja-JP" altLang="en-US" sz="1300" dirty="0">
              <a:solidFill>
                <a:prstClr val="white"/>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120532" y="1815609"/>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120532" y="5456629"/>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120532" y="2725864"/>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120532" y="3636118"/>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120532" y="4546373"/>
            <a:ext cx="3014368" cy="363689"/>
          </a:xfrm>
        </p:spPr>
        <p:txBody>
          <a:bodyPr anchor="ctr">
            <a:noAutofit/>
          </a:bodyPr>
          <a:lstStyle>
            <a:lvl1pPr algn="ctr">
              <a:defRPr sz="16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031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a16="http://schemas.microsoft.com/office/drawing/2014/main" id="{FC6AC5FD-935E-4AE1-9103-B166493501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84" b="9122"/>
          <a:stretch/>
        </p:blipFill>
        <p:spPr>
          <a:xfrm>
            <a:off x="7335" y="0"/>
            <a:ext cx="12184668" cy="6839880"/>
          </a:xfrm>
          <a:prstGeom prst="rect">
            <a:avLst/>
          </a:prstGeom>
        </p:spPr>
      </p:pic>
    </p:spTree>
    <p:extLst>
      <p:ext uri="{BB962C8B-B14F-4D97-AF65-F5344CB8AC3E}">
        <p14:creationId xmlns:p14="http://schemas.microsoft.com/office/powerpoint/2010/main" val="415798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pic>
        <p:nvPicPr>
          <p:cNvPr id="7" name="Imagen 6">
            <a:extLst>
              <a:ext uri="{FF2B5EF4-FFF2-40B4-BE49-F238E27FC236}">
                <a16:creationId xmlns:a16="http://schemas.microsoft.com/office/drawing/2014/main" id="{FA42F9B4-5BE8-4AC4-96DD-D82D7AE0B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1437"/>
            <a:ext cx="11353800" cy="495369"/>
          </a:xfrm>
          <a:prstGeom prst="rect">
            <a:avLst/>
          </a:prstGeom>
        </p:spPr>
      </p:pic>
      <p:pic>
        <p:nvPicPr>
          <p:cNvPr id="8" name="Picture 2" descr="Imagen relacionada">
            <a:extLst>
              <a:ext uri="{FF2B5EF4-FFF2-40B4-BE49-F238E27FC236}">
                <a16:creationId xmlns:a16="http://schemas.microsoft.com/office/drawing/2014/main" id="{C0529F20-0F33-49D0-848A-4AA254C1BD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26516" y="6003909"/>
            <a:ext cx="865485" cy="8540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FC41F2E2-EDCC-42CC-A29A-A081B7A4B0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60636" y="6"/>
            <a:ext cx="8431369" cy="656489"/>
          </a:xfrm>
          <a:prstGeom prst="rect">
            <a:avLst/>
          </a:prstGeom>
        </p:spPr>
      </p:pic>
    </p:spTree>
    <p:extLst>
      <p:ext uri="{BB962C8B-B14F-4D97-AF65-F5344CB8AC3E}">
        <p14:creationId xmlns:p14="http://schemas.microsoft.com/office/powerpoint/2010/main" val="137969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10CA942-2558-4447-91B8-C29012F784A1}"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26376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0CA942-2558-4447-91B8-C29012F784A1}"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423869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0CA942-2558-4447-91B8-C29012F784A1}"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11729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0CA942-2558-4447-91B8-C29012F784A1}"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20132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CA942-2558-4447-91B8-C29012F784A1}"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274846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52A0E-B7CB-4300-B112-D809E31AC43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11E46A3-EEFB-498F-854E-BC56D7110D5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E326BF8-7740-4BE6-9FBE-03A5550DF18B}"/>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5" name="Marcador de pie de página 4">
            <a:extLst>
              <a:ext uri="{FF2B5EF4-FFF2-40B4-BE49-F238E27FC236}">
                <a16:creationId xmlns:a16="http://schemas.microsoft.com/office/drawing/2014/main" id="{CF581A6E-F10D-4F60-A48E-7389ABDD32B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28102DF-BB67-4E17-9392-F37B29DD7953}"/>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421600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928787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10CA942-2558-4447-91B8-C29012F784A1}"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01564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69626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0CA942-2558-4447-91B8-C29012F784A1}"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D1111-6D75-4FCF-A866-B70E8E8017F1}" type="slidenum">
              <a:rPr lang="en-US" smtClean="0"/>
              <a:t>‹Nº›</a:t>
            </a:fld>
            <a:endParaRPr lang="en-US"/>
          </a:p>
        </p:txBody>
      </p:sp>
    </p:spTree>
    <p:extLst>
      <p:ext uri="{BB962C8B-B14F-4D97-AF65-F5344CB8AC3E}">
        <p14:creationId xmlns:p14="http://schemas.microsoft.com/office/powerpoint/2010/main" val="335132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0169-EDE6-4141-AF14-148CA83B6FC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75607B-3872-4E37-B88E-43800631F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7793DB-CAD7-4D28-BFDE-450239F58F64}"/>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5" name="Marcador de pie de página 4">
            <a:extLst>
              <a:ext uri="{FF2B5EF4-FFF2-40B4-BE49-F238E27FC236}">
                <a16:creationId xmlns:a16="http://schemas.microsoft.com/office/drawing/2014/main" id="{0E255FC9-EC45-436D-B82A-A8FFC7C4216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6755B9B-E0F2-4FC0-BFF0-1F7B4F0F2462}"/>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10965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3386D-4BB0-4A9E-9E80-E05AF94BD08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8BF15BB-883B-497E-91F1-DBF8314FE4A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AE321725-54C0-4DC1-9C50-75CCF10FB7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B9716B62-BD5A-4648-89F4-69AB9A64E087}"/>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6" name="Marcador de pie de página 5">
            <a:extLst>
              <a:ext uri="{FF2B5EF4-FFF2-40B4-BE49-F238E27FC236}">
                <a16:creationId xmlns:a16="http://schemas.microsoft.com/office/drawing/2014/main" id="{25DE20E4-8E1A-4688-80D7-12BAAB13BA4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760AA96-5927-4444-9312-21E76E49B5BB}"/>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309618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A2358-5C5F-415F-9354-0507C56FD1A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8DAD11B-FDC4-48AE-B5B5-6DC15DB8E9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237764-8818-48E2-9963-7BAD7D10E0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9B45074-2259-4937-9DE2-4A525E771D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D655647-50F6-4D29-8D72-2734B1FDE9D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A943716-D2B2-4F28-8046-1B561AD82F09}"/>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8" name="Marcador de pie de página 7">
            <a:extLst>
              <a:ext uri="{FF2B5EF4-FFF2-40B4-BE49-F238E27FC236}">
                <a16:creationId xmlns:a16="http://schemas.microsoft.com/office/drawing/2014/main" id="{B879DCFA-60A7-4709-9B4D-F6721379B4D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797FF14E-BF26-4669-8232-265B9C18F8EC}"/>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275041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24D28-6236-4A79-BDDB-F1E9A95C357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E4E0EBF-212F-4D32-B67A-5C5AFEB3A80D}"/>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4" name="Marcador de pie de página 3">
            <a:extLst>
              <a:ext uri="{FF2B5EF4-FFF2-40B4-BE49-F238E27FC236}">
                <a16:creationId xmlns:a16="http://schemas.microsoft.com/office/drawing/2014/main" id="{7032D6B5-031A-49CC-B28C-CE43EA0B11FA}"/>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A9D3575-06D5-4699-A862-640CA6A8CD31}"/>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379217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C69B629-D033-49CD-9A56-E8F19478DB1B}"/>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3" name="Marcador de pie de página 2">
            <a:extLst>
              <a:ext uri="{FF2B5EF4-FFF2-40B4-BE49-F238E27FC236}">
                <a16:creationId xmlns:a16="http://schemas.microsoft.com/office/drawing/2014/main" id="{29265F48-2C36-4AA5-BE21-B4BA763CC69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9B61ADF-108D-42E0-A520-33C78EEB23AE}"/>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199222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438CB-273F-4CA4-8516-D56B1FBB7E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FAA69AA-5226-4F10-A5B7-AA155F33C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9DBC1229-6375-4CBA-806C-D3E832712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50871B-23A0-40B6-AC85-54D2FC99B79A}"/>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6" name="Marcador de pie de página 5">
            <a:extLst>
              <a:ext uri="{FF2B5EF4-FFF2-40B4-BE49-F238E27FC236}">
                <a16:creationId xmlns:a16="http://schemas.microsoft.com/office/drawing/2014/main" id="{F1C40512-F29E-4684-B9A6-AC88A0F7816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DA15512-0807-463C-A99A-3F12A67E2BC9}"/>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278664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B15FC-4EE8-4C34-8D37-007685AB7C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24627A03-2962-4985-9E75-0C83AC1FD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EDF3136-1677-490F-B23E-8F44483E3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9FD96B-B029-4471-8271-420180F3726C}"/>
              </a:ext>
            </a:extLst>
          </p:cNvPr>
          <p:cNvSpPr>
            <a:spLocks noGrp="1"/>
          </p:cNvSpPr>
          <p:nvPr>
            <p:ph type="dt" sz="half" idx="10"/>
          </p:nvPr>
        </p:nvSpPr>
        <p:spPr/>
        <p:txBody>
          <a:bodyPr/>
          <a:lstStyle/>
          <a:p>
            <a:fld id="{FA7B7898-DD17-4BEB-A80E-78F1E0A83D98}" type="datetimeFigureOut">
              <a:rPr lang="es-EC" smtClean="0"/>
              <a:t>5/4/2022</a:t>
            </a:fld>
            <a:endParaRPr lang="es-EC"/>
          </a:p>
        </p:txBody>
      </p:sp>
      <p:sp>
        <p:nvSpPr>
          <p:cNvPr id="6" name="Marcador de pie de página 5">
            <a:extLst>
              <a:ext uri="{FF2B5EF4-FFF2-40B4-BE49-F238E27FC236}">
                <a16:creationId xmlns:a16="http://schemas.microsoft.com/office/drawing/2014/main" id="{2FBFAEE7-815E-4CDC-9744-7D1EB03FBB8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67F9090-FADC-47BC-A263-4FF4D1EB3BD7}"/>
              </a:ext>
            </a:extLst>
          </p:cNvPr>
          <p:cNvSpPr>
            <a:spLocks noGrp="1"/>
          </p:cNvSpPr>
          <p:nvPr>
            <p:ph type="sldNum" sz="quarter" idx="12"/>
          </p:nvPr>
        </p:nvSpPr>
        <p:spPr/>
        <p:txBody>
          <a:bodyPr/>
          <a:lstStyle/>
          <a:p>
            <a:fld id="{4D5CDFB0-F1C3-4712-83A7-8574D4E5168C}" type="slidenum">
              <a:rPr lang="es-EC" smtClean="0"/>
              <a:t>‹Nº›</a:t>
            </a:fld>
            <a:endParaRPr lang="es-EC"/>
          </a:p>
        </p:txBody>
      </p:sp>
    </p:spTree>
    <p:extLst>
      <p:ext uri="{BB962C8B-B14F-4D97-AF65-F5344CB8AC3E}">
        <p14:creationId xmlns:p14="http://schemas.microsoft.com/office/powerpoint/2010/main" val="24450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482C1C-C60D-436C-A15D-0D3E585AE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03C11F8-E954-4DC1-9C03-8940601F2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997EB08-3162-4EFC-AAF9-CCB11C64B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7898-DD17-4BEB-A80E-78F1E0A83D98}" type="datetimeFigureOut">
              <a:rPr lang="es-EC" smtClean="0"/>
              <a:t>5/4/2022</a:t>
            </a:fld>
            <a:endParaRPr lang="es-EC"/>
          </a:p>
        </p:txBody>
      </p:sp>
      <p:sp>
        <p:nvSpPr>
          <p:cNvPr id="5" name="Marcador de pie de página 4">
            <a:extLst>
              <a:ext uri="{FF2B5EF4-FFF2-40B4-BE49-F238E27FC236}">
                <a16:creationId xmlns:a16="http://schemas.microsoft.com/office/drawing/2014/main" id="{2608244F-51A5-46EF-AA48-38FD70441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5FDF89D-20C7-4B84-A67E-262AA51A6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CDFB0-F1C3-4712-83A7-8574D4E5168C}" type="slidenum">
              <a:rPr lang="es-EC" smtClean="0"/>
              <a:t>‹Nº›</a:t>
            </a:fld>
            <a:endParaRPr lang="es-EC"/>
          </a:p>
        </p:txBody>
      </p:sp>
    </p:spTree>
    <p:extLst>
      <p:ext uri="{BB962C8B-B14F-4D97-AF65-F5344CB8AC3E}">
        <p14:creationId xmlns:p14="http://schemas.microsoft.com/office/powerpoint/2010/main" val="116612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2667458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image" Target="../media/image6.png"/><Relationship Id="rId16"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QuickStyle" Target="../diagrams/quickStyle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Layout" Target="../diagrams/layout9.xml"/><Relationship Id="rId33" Type="http://schemas.microsoft.com/office/2007/relationships/diagramDrawing" Target="../diagrams/drawing10.xml"/><Relationship Id="rId2" Type="http://schemas.openxmlformats.org/officeDocument/2006/relationships/image" Target="../media/image6.png"/><Relationship Id="rId16" Type="http://schemas.openxmlformats.org/officeDocument/2006/relationships/diagramColors" Target="../diagrams/colors7.xml"/><Relationship Id="rId20" Type="http://schemas.openxmlformats.org/officeDocument/2006/relationships/diagramQuickStyle" Target="../diagrams/quickStyle8.xml"/><Relationship Id="rId29" Type="http://schemas.openxmlformats.org/officeDocument/2006/relationships/diagramData" Target="../diagrams/data10.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Data" Target="../diagrams/data9.xml"/><Relationship Id="rId32" Type="http://schemas.openxmlformats.org/officeDocument/2006/relationships/diagramColors" Target="../diagrams/colors10.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image" Target="../media/image8.jpeg"/><Relationship Id="rId28" Type="http://schemas.microsoft.com/office/2007/relationships/diagramDrawing" Target="../diagrams/drawing9.xml"/><Relationship Id="rId10" Type="http://schemas.openxmlformats.org/officeDocument/2006/relationships/diagramQuickStyle" Target="../diagrams/quickStyle6.xml"/><Relationship Id="rId19" Type="http://schemas.openxmlformats.org/officeDocument/2006/relationships/diagramLayout" Target="../diagrams/layout8.xml"/><Relationship Id="rId31" Type="http://schemas.openxmlformats.org/officeDocument/2006/relationships/diagramQuickStyle" Target="../diagrams/quickStyle10.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openxmlformats.org/officeDocument/2006/relationships/diagramColors" Target="../diagrams/colors9.xml"/><Relationship Id="rId30" Type="http://schemas.openxmlformats.org/officeDocument/2006/relationships/diagramLayout" Target="../diagrams/layout10.xml"/><Relationship Id="rId8"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18" Type="http://schemas.openxmlformats.org/officeDocument/2006/relationships/image" Target="../media/image9.jpe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image" Target="../media/image6.png"/><Relationship Id="rId16" Type="http://schemas.openxmlformats.org/officeDocument/2006/relationships/diagramColors" Target="../diagrams/colors13.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microsoft.com/office/2007/relationships/hdphoto" Target="../media/hdphoto2.wdp"/><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image" Target="../media/image10.png"/><Relationship Id="rId16" Type="http://schemas.microsoft.com/office/2007/relationships/diagramDrawing" Target="../diagrams/drawing15.xml"/><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diagramDrawing" Target="../diagrams/drawing14.xml"/><Relationship Id="rId5" Type="http://schemas.microsoft.com/office/2007/relationships/hdphoto" Target="../media/hdphoto3.wdp"/><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image" Target="../media/image11.png"/><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diagramColors" Target="../diagrams/colors17.xml"/><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diagramQuickStyle" Target="../diagrams/quickStyle1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Layout" Target="../diagrams/layout17.xml"/><Relationship Id="rId5" Type="http://schemas.openxmlformats.org/officeDocument/2006/relationships/diagramQuickStyle" Target="../diagrams/quickStyle16.xml"/><Relationship Id="rId15" Type="http://schemas.openxmlformats.org/officeDocument/2006/relationships/image" Target="../media/image14.png"/><Relationship Id="rId10" Type="http://schemas.openxmlformats.org/officeDocument/2006/relationships/diagramData" Target="../diagrams/data17.xml"/><Relationship Id="rId4" Type="http://schemas.openxmlformats.org/officeDocument/2006/relationships/diagramLayout" Target="../diagrams/layout16.xml"/><Relationship Id="rId9" Type="http://schemas.openxmlformats.org/officeDocument/2006/relationships/image" Target="../media/image13.jpeg"/><Relationship Id="rId14" Type="http://schemas.microsoft.com/office/2007/relationships/diagramDrawing" Target="../diagrams/drawin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5861" y="1265148"/>
            <a:ext cx="11237843" cy="4327703"/>
          </a:xfrm>
        </p:spPr>
        <p:txBody>
          <a:bodyPr>
            <a:noAutofit/>
          </a:bodyPr>
          <a:lstStyle/>
          <a:p>
            <a:pPr algn="ctr">
              <a:lnSpc>
                <a:spcPct val="200000"/>
              </a:lnSpc>
            </a:pPr>
            <a:r>
              <a:rPr lang="es-EC" sz="1800" b="1" dirty="0">
                <a:latin typeface="Arial" panose="020B0604020202020204" pitchFamily="34" charset="0"/>
                <a:cs typeface="Arial" panose="020B0604020202020204" pitchFamily="34" charset="0"/>
              </a:rPr>
              <a:t>DEPARTAMENTO DE CIENCIAS ECONÓMICAS, ADMINISTRATIVAS Y DEL COMERCIO</a:t>
            </a:r>
          </a:p>
          <a:p>
            <a:pPr>
              <a:lnSpc>
                <a:spcPct val="200000"/>
              </a:lnSpc>
            </a:pPr>
            <a:r>
              <a:rPr lang="es-EC" sz="1800" b="1" dirty="0">
                <a:latin typeface="Arial" panose="020B0604020202020204" pitchFamily="34" charset="0"/>
                <a:cs typeface="Arial" panose="020B0604020202020204" pitchFamily="34" charset="0"/>
              </a:rPr>
              <a:t>CARRERA DE COMERCIO</a:t>
            </a:r>
          </a:p>
          <a:p>
            <a:pPr>
              <a:lnSpc>
                <a:spcPct val="200000"/>
              </a:lnSpc>
            </a:pPr>
            <a:r>
              <a:rPr lang="es-EC" sz="1800" b="1" spc="-60" dirty="0">
                <a:latin typeface="Segoe UI" panose="020B0502040204020203" pitchFamily="34" charset="0"/>
                <a:ea typeface="+mj-ea"/>
                <a:cs typeface="Segoe UI" panose="020B0502040204020203" pitchFamily="34" charset="0"/>
              </a:rPr>
              <a:t>“</a:t>
            </a:r>
            <a:r>
              <a:rPr lang="es-EC" sz="1800" b="1" dirty="0">
                <a:effectLst/>
                <a:latin typeface="Arial" panose="020B0604020202020204" pitchFamily="34" charset="0"/>
                <a:ea typeface="Calibri" panose="020F0502020204030204" pitchFamily="34" charset="0"/>
                <a:cs typeface="Times New Roman" panose="02020603050405020304" pitchFamily="18" charset="0"/>
              </a:rPr>
              <a:t>ANÁLISIS DE LAS PRÁCTICAS DE LA RESPONSABILIDAD SOCIAL EMPRESARIAL DE LAS FUNDACIONES ADSCRITAS AL CONSEJO METROPOLITANO DE RESPONSABILIDAD SOCIAL DE QUITO DESDE LA PERSPECTIVA DEL TALENTO HUMANO</a:t>
            </a:r>
            <a:r>
              <a:rPr lang="es-ES" sz="1800" b="1" spc="-60" dirty="0">
                <a:latin typeface="Segoe UI" panose="020B0502040204020203" pitchFamily="34" charset="0"/>
                <a:ea typeface="+mj-ea"/>
                <a:cs typeface="Segoe UI" panose="020B0502040204020203" pitchFamily="34" charset="0"/>
              </a:rPr>
              <a:t>” </a:t>
            </a:r>
          </a:p>
          <a:p>
            <a:pPr>
              <a:lnSpc>
                <a:spcPct val="200000"/>
              </a:lnSpc>
            </a:pPr>
            <a:r>
              <a:rPr lang="es-EC" sz="1800" b="1" spc="-60" dirty="0">
                <a:latin typeface="Segoe UI" panose="020B0502040204020203" pitchFamily="34" charset="0"/>
                <a:ea typeface="+mj-ea"/>
                <a:cs typeface="Segoe UI" panose="020B0502040204020203" pitchFamily="34" charset="0"/>
              </a:rPr>
              <a:t>LIZETH JOHANNA OÑATE CURIMILMA</a:t>
            </a:r>
          </a:p>
          <a:p>
            <a:pPr>
              <a:lnSpc>
                <a:spcPct val="200000"/>
              </a:lnSpc>
            </a:pPr>
            <a:r>
              <a:rPr lang="es-EC" sz="1800" b="1" dirty="0">
                <a:latin typeface="Arial" panose="020B0604020202020204" pitchFamily="34" charset="0"/>
                <a:cs typeface="Arial" panose="020B0604020202020204" pitchFamily="34" charset="0"/>
              </a:rPr>
              <a:t>M.B.A ING. AVILÉS LEÓN BYRON EDUARDO MSC</a:t>
            </a:r>
          </a:p>
          <a:p>
            <a:r>
              <a:rPr lang="es-EC" sz="1800" b="1" spc="-60" dirty="0">
                <a:latin typeface="Segoe UI" panose="020B0502040204020203" pitchFamily="34" charset="0"/>
                <a:ea typeface="+mj-ea"/>
                <a:cs typeface="Segoe UI" panose="020B0502040204020203" pitchFamily="34" charset="0"/>
              </a:rPr>
              <a:t> - 2022</a:t>
            </a:r>
            <a:r>
              <a:rPr lang="en-US" sz="1800" b="1" spc="-60" dirty="0">
                <a:latin typeface="Segoe UI" panose="020B0502040204020203" pitchFamily="34" charset="0"/>
                <a:ea typeface="+mj-ea"/>
                <a:cs typeface="Segoe UI" panose="020B0502040204020203" pitchFamily="34" charset="0"/>
              </a:rPr>
              <a:t> -</a:t>
            </a:r>
          </a:p>
        </p:txBody>
      </p:sp>
      <p:pic>
        <p:nvPicPr>
          <p:cNvPr id="4" name="Picture 2" descr="Resultado de imagen para espe"/>
          <p:cNvPicPr>
            <a:picLocks noChangeAspect="1" noChangeArrowheads="1"/>
          </p:cNvPicPr>
          <p:nvPr/>
        </p:nvPicPr>
        <p:blipFill>
          <a:blip r:embed="rId2" cstate="print"/>
          <a:srcRect/>
          <a:stretch>
            <a:fillRect/>
          </a:stretch>
        </p:blipFill>
        <p:spPr bwMode="auto">
          <a:xfrm>
            <a:off x="3876554" y="182464"/>
            <a:ext cx="4438892" cy="1116249"/>
          </a:xfrm>
          <a:prstGeom prst="rect">
            <a:avLst/>
          </a:prstGeom>
          <a:noFill/>
        </p:spPr>
      </p:pic>
    </p:spTree>
    <p:extLst>
      <p:ext uri="{BB962C8B-B14F-4D97-AF65-F5344CB8AC3E}">
        <p14:creationId xmlns:p14="http://schemas.microsoft.com/office/powerpoint/2010/main" val="309095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01">
        <p159:morph option="byObject"/>
      </p:transition>
    </mc:Choice>
    <mc:Fallback xmlns="">
      <p:transition spd="slow" advTm="80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Marco referencial</a:t>
            </a:r>
          </a:p>
        </p:txBody>
      </p:sp>
      <p:sp>
        <p:nvSpPr>
          <p:cNvPr id="5" name="CuadroTexto 4">
            <a:extLst>
              <a:ext uri="{FF2B5EF4-FFF2-40B4-BE49-F238E27FC236}">
                <a16:creationId xmlns:a16="http://schemas.microsoft.com/office/drawing/2014/main" id="{164E6A6E-27C8-4636-9BE4-3B738D85F0FA}"/>
              </a:ext>
            </a:extLst>
          </p:cNvPr>
          <p:cNvSpPr txBox="1"/>
          <p:nvPr/>
        </p:nvSpPr>
        <p:spPr>
          <a:xfrm>
            <a:off x="3645948" y="6006387"/>
            <a:ext cx="3962168" cy="442674"/>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sz="2000" b="1" dirty="0"/>
              <a:t>Responsabilidad Social Empresarial</a:t>
            </a:r>
          </a:p>
        </p:txBody>
      </p:sp>
      <p:graphicFrame>
        <p:nvGraphicFramePr>
          <p:cNvPr id="7" name="Diagrama 6">
            <a:extLst>
              <a:ext uri="{FF2B5EF4-FFF2-40B4-BE49-F238E27FC236}">
                <a16:creationId xmlns:a16="http://schemas.microsoft.com/office/drawing/2014/main" id="{57D17F5E-07A3-46F0-A154-DA21653B1581}"/>
              </a:ext>
            </a:extLst>
          </p:cNvPr>
          <p:cNvGraphicFramePr/>
          <p:nvPr/>
        </p:nvGraphicFramePr>
        <p:xfrm>
          <a:off x="537277" y="923120"/>
          <a:ext cx="10793332" cy="307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A7FC21E-D70E-48BE-B6DB-1B4E3C55CF29}"/>
              </a:ext>
            </a:extLst>
          </p:cNvPr>
          <p:cNvSpPr txBox="1"/>
          <p:nvPr/>
        </p:nvSpPr>
        <p:spPr>
          <a:xfrm>
            <a:off x="898626" y="692287"/>
            <a:ext cx="10204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400" dirty="0"/>
              <a:t>2012</a:t>
            </a:r>
          </a:p>
        </p:txBody>
      </p:sp>
      <p:sp>
        <p:nvSpPr>
          <p:cNvPr id="12" name="CuadroTexto 11">
            <a:extLst>
              <a:ext uri="{FF2B5EF4-FFF2-40B4-BE49-F238E27FC236}">
                <a16:creationId xmlns:a16="http://schemas.microsoft.com/office/drawing/2014/main" id="{63463D15-9075-4939-A324-B503671BC43A}"/>
              </a:ext>
            </a:extLst>
          </p:cNvPr>
          <p:cNvSpPr txBox="1"/>
          <p:nvPr/>
        </p:nvSpPr>
        <p:spPr>
          <a:xfrm>
            <a:off x="3885623" y="696699"/>
            <a:ext cx="10204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400" dirty="0"/>
              <a:t>2016</a:t>
            </a:r>
          </a:p>
        </p:txBody>
      </p:sp>
      <p:sp>
        <p:nvSpPr>
          <p:cNvPr id="13" name="CuadroTexto 12">
            <a:extLst>
              <a:ext uri="{FF2B5EF4-FFF2-40B4-BE49-F238E27FC236}">
                <a16:creationId xmlns:a16="http://schemas.microsoft.com/office/drawing/2014/main" id="{10807DE7-B810-451A-AFA7-A00E3250A9D4}"/>
              </a:ext>
            </a:extLst>
          </p:cNvPr>
          <p:cNvSpPr txBox="1"/>
          <p:nvPr/>
        </p:nvSpPr>
        <p:spPr>
          <a:xfrm>
            <a:off x="6872620" y="696699"/>
            <a:ext cx="10204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400" dirty="0"/>
              <a:t>2020</a:t>
            </a:r>
          </a:p>
        </p:txBody>
      </p:sp>
      <p:sp>
        <p:nvSpPr>
          <p:cNvPr id="14" name="CuadroTexto 13">
            <a:extLst>
              <a:ext uri="{FF2B5EF4-FFF2-40B4-BE49-F238E27FC236}">
                <a16:creationId xmlns:a16="http://schemas.microsoft.com/office/drawing/2014/main" id="{5FC5E6BE-DA1A-41A0-AD6B-F6CABBED16EB}"/>
              </a:ext>
            </a:extLst>
          </p:cNvPr>
          <p:cNvSpPr txBox="1"/>
          <p:nvPr/>
        </p:nvSpPr>
        <p:spPr>
          <a:xfrm>
            <a:off x="9859617" y="696699"/>
            <a:ext cx="102041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400" dirty="0"/>
              <a:t>2021</a:t>
            </a:r>
          </a:p>
        </p:txBody>
      </p:sp>
      <p:sp>
        <p:nvSpPr>
          <p:cNvPr id="9" name="CuadroTexto 8">
            <a:extLst>
              <a:ext uri="{FF2B5EF4-FFF2-40B4-BE49-F238E27FC236}">
                <a16:creationId xmlns:a16="http://schemas.microsoft.com/office/drawing/2014/main" id="{744763E3-1F23-41F6-8E30-0986445590B6}"/>
              </a:ext>
            </a:extLst>
          </p:cNvPr>
          <p:cNvSpPr txBox="1"/>
          <p:nvPr/>
        </p:nvSpPr>
        <p:spPr>
          <a:xfrm>
            <a:off x="537277" y="3796120"/>
            <a:ext cx="2001079" cy="923330"/>
          </a:xfrm>
          <a:prstGeom prst="rect">
            <a:avLst/>
          </a:prstGeom>
          <a:noFill/>
        </p:spPr>
        <p:txBody>
          <a:bodyPr wrap="square" rtlCol="0">
            <a:spAutoFit/>
          </a:bodyPr>
          <a:lstStyle/>
          <a:p>
            <a:r>
              <a:rPr lang="es-EC" dirty="0"/>
              <a:t>Manual de estado de Responsabilidad social del Ecuador</a:t>
            </a:r>
          </a:p>
        </p:txBody>
      </p:sp>
      <p:sp>
        <p:nvSpPr>
          <p:cNvPr id="16" name="CuadroTexto 15">
            <a:extLst>
              <a:ext uri="{FF2B5EF4-FFF2-40B4-BE49-F238E27FC236}">
                <a16:creationId xmlns:a16="http://schemas.microsoft.com/office/drawing/2014/main" id="{9BA92EE4-D7FE-4EBF-8641-957CA4433F92}"/>
              </a:ext>
            </a:extLst>
          </p:cNvPr>
          <p:cNvSpPr txBox="1"/>
          <p:nvPr/>
        </p:nvSpPr>
        <p:spPr>
          <a:xfrm>
            <a:off x="3514561" y="3570560"/>
            <a:ext cx="2001079" cy="923330"/>
          </a:xfrm>
          <a:prstGeom prst="rect">
            <a:avLst/>
          </a:prstGeom>
          <a:noFill/>
        </p:spPr>
        <p:txBody>
          <a:bodyPr wrap="square" rtlCol="0">
            <a:spAutoFit/>
          </a:bodyPr>
          <a:lstStyle/>
          <a:p>
            <a:r>
              <a:rPr lang="es-EC" dirty="0"/>
              <a:t>53% de empresas aplica estrategias de RSE</a:t>
            </a:r>
          </a:p>
        </p:txBody>
      </p:sp>
      <p:sp>
        <p:nvSpPr>
          <p:cNvPr id="17" name="CuadroTexto 16">
            <a:extLst>
              <a:ext uri="{FF2B5EF4-FFF2-40B4-BE49-F238E27FC236}">
                <a16:creationId xmlns:a16="http://schemas.microsoft.com/office/drawing/2014/main" id="{93767BCD-B4E9-4725-A599-37763BF0325B}"/>
              </a:ext>
            </a:extLst>
          </p:cNvPr>
          <p:cNvSpPr txBox="1"/>
          <p:nvPr/>
        </p:nvSpPr>
        <p:spPr>
          <a:xfrm>
            <a:off x="3514561" y="4605346"/>
            <a:ext cx="2001079" cy="1200329"/>
          </a:xfrm>
          <a:prstGeom prst="rect">
            <a:avLst/>
          </a:prstGeom>
          <a:noFill/>
        </p:spPr>
        <p:txBody>
          <a:bodyPr wrap="square" rtlCol="0">
            <a:spAutoFit/>
          </a:bodyPr>
          <a:lstStyle/>
          <a:p>
            <a:r>
              <a:rPr lang="es-EC" dirty="0"/>
              <a:t>61% no definen un porcentaje anual destinado a la sostenibilidad</a:t>
            </a:r>
          </a:p>
        </p:txBody>
      </p:sp>
      <p:sp>
        <p:nvSpPr>
          <p:cNvPr id="18" name="CuadroTexto 17">
            <a:extLst>
              <a:ext uri="{FF2B5EF4-FFF2-40B4-BE49-F238E27FC236}">
                <a16:creationId xmlns:a16="http://schemas.microsoft.com/office/drawing/2014/main" id="{F008367F-FB97-4120-9B52-D49828D08D1A}"/>
              </a:ext>
            </a:extLst>
          </p:cNvPr>
          <p:cNvSpPr txBox="1"/>
          <p:nvPr/>
        </p:nvSpPr>
        <p:spPr>
          <a:xfrm>
            <a:off x="6473332" y="4396284"/>
            <a:ext cx="2001079" cy="646331"/>
          </a:xfrm>
          <a:prstGeom prst="rect">
            <a:avLst/>
          </a:prstGeom>
          <a:noFill/>
        </p:spPr>
        <p:txBody>
          <a:bodyPr wrap="square" rtlCol="0">
            <a:spAutoFit/>
          </a:bodyPr>
          <a:lstStyle/>
          <a:p>
            <a:r>
              <a:rPr lang="es-EC" dirty="0">
                <a:latin typeface="Arial" panose="020B0604020202020204" pitchFamily="34" charset="0"/>
                <a:ea typeface="Calibri" panose="020F0502020204030204" pitchFamily="34" charset="0"/>
              </a:rPr>
              <a:t>Baja</a:t>
            </a:r>
            <a:r>
              <a:rPr lang="es-EC" sz="1800" dirty="0">
                <a:effectLst/>
                <a:latin typeface="Arial" panose="020B0604020202020204" pitchFamily="34" charset="0"/>
                <a:ea typeface="Calibri" panose="020F0502020204030204" pitchFamily="34" charset="0"/>
              </a:rPr>
              <a:t> inversión en recursos</a:t>
            </a:r>
            <a:endParaRPr lang="es-EC" dirty="0"/>
          </a:p>
        </p:txBody>
      </p:sp>
      <p:sp>
        <p:nvSpPr>
          <p:cNvPr id="19" name="CuadroTexto 18">
            <a:extLst>
              <a:ext uri="{FF2B5EF4-FFF2-40B4-BE49-F238E27FC236}">
                <a16:creationId xmlns:a16="http://schemas.microsoft.com/office/drawing/2014/main" id="{52412CDF-63AE-417F-857B-D5542A8830E7}"/>
              </a:ext>
            </a:extLst>
          </p:cNvPr>
          <p:cNvSpPr txBox="1"/>
          <p:nvPr/>
        </p:nvSpPr>
        <p:spPr>
          <a:xfrm>
            <a:off x="6473333" y="3651688"/>
            <a:ext cx="2001079" cy="646331"/>
          </a:xfrm>
          <a:prstGeom prst="rect">
            <a:avLst/>
          </a:prstGeom>
          <a:noFill/>
        </p:spPr>
        <p:txBody>
          <a:bodyPr wrap="square" rtlCol="0">
            <a:spAutoFit/>
          </a:bodyPr>
          <a:lstStyle/>
          <a:p>
            <a:r>
              <a:rPr lang="es-EC" dirty="0"/>
              <a:t>No se prioriza al trabajador</a:t>
            </a:r>
          </a:p>
        </p:txBody>
      </p:sp>
      <p:sp>
        <p:nvSpPr>
          <p:cNvPr id="20" name="CuadroTexto 19">
            <a:extLst>
              <a:ext uri="{FF2B5EF4-FFF2-40B4-BE49-F238E27FC236}">
                <a16:creationId xmlns:a16="http://schemas.microsoft.com/office/drawing/2014/main" id="{D72A92EA-5E86-40C9-8638-2168C00C6DF9}"/>
              </a:ext>
            </a:extLst>
          </p:cNvPr>
          <p:cNvSpPr txBox="1"/>
          <p:nvPr/>
        </p:nvSpPr>
        <p:spPr>
          <a:xfrm>
            <a:off x="6473332" y="5075617"/>
            <a:ext cx="2001079" cy="646331"/>
          </a:xfrm>
          <a:prstGeom prst="rect">
            <a:avLst/>
          </a:prstGeom>
          <a:noFill/>
        </p:spPr>
        <p:txBody>
          <a:bodyPr wrap="square" rtlCol="0">
            <a:spAutoFit/>
          </a:bodyPr>
          <a:lstStyle/>
          <a:p>
            <a:r>
              <a:rPr lang="es-EC" dirty="0"/>
              <a:t>Falta de proyectos ambientales</a:t>
            </a:r>
          </a:p>
        </p:txBody>
      </p:sp>
      <p:sp>
        <p:nvSpPr>
          <p:cNvPr id="21" name="CuadroTexto 20">
            <a:extLst>
              <a:ext uri="{FF2B5EF4-FFF2-40B4-BE49-F238E27FC236}">
                <a16:creationId xmlns:a16="http://schemas.microsoft.com/office/drawing/2014/main" id="{737217BE-BCBF-4747-BA60-7B80CF761EC5}"/>
              </a:ext>
            </a:extLst>
          </p:cNvPr>
          <p:cNvSpPr txBox="1"/>
          <p:nvPr/>
        </p:nvSpPr>
        <p:spPr>
          <a:xfrm>
            <a:off x="9685770" y="3623166"/>
            <a:ext cx="2388529" cy="369332"/>
          </a:xfrm>
          <a:prstGeom prst="rect">
            <a:avLst/>
          </a:prstGeom>
          <a:noFill/>
        </p:spPr>
        <p:txBody>
          <a:bodyPr wrap="square" rtlCol="0">
            <a:spAutoFit/>
          </a:bodyPr>
          <a:lstStyle/>
          <a:p>
            <a:r>
              <a:rPr lang="es-EC" dirty="0"/>
              <a:t>Desarrollo sostenible</a:t>
            </a:r>
          </a:p>
        </p:txBody>
      </p:sp>
      <p:sp>
        <p:nvSpPr>
          <p:cNvPr id="22" name="CuadroTexto 21">
            <a:extLst>
              <a:ext uri="{FF2B5EF4-FFF2-40B4-BE49-F238E27FC236}">
                <a16:creationId xmlns:a16="http://schemas.microsoft.com/office/drawing/2014/main" id="{07981328-E879-4EA2-9B07-40E83761FC0E}"/>
              </a:ext>
            </a:extLst>
          </p:cNvPr>
          <p:cNvSpPr txBox="1"/>
          <p:nvPr/>
        </p:nvSpPr>
        <p:spPr>
          <a:xfrm>
            <a:off x="9781848" y="4249616"/>
            <a:ext cx="2196372" cy="369332"/>
          </a:xfrm>
          <a:prstGeom prst="rect">
            <a:avLst/>
          </a:prstGeom>
          <a:noFill/>
        </p:spPr>
        <p:txBody>
          <a:bodyPr wrap="square" rtlCol="0">
            <a:spAutoFit/>
          </a:bodyPr>
          <a:lstStyle/>
          <a:p>
            <a:r>
              <a:rPr lang="es-EC" dirty="0"/>
              <a:t>Ventaja competitiva</a:t>
            </a:r>
          </a:p>
        </p:txBody>
      </p:sp>
      <p:sp>
        <p:nvSpPr>
          <p:cNvPr id="23" name="CuadroTexto 22">
            <a:extLst>
              <a:ext uri="{FF2B5EF4-FFF2-40B4-BE49-F238E27FC236}">
                <a16:creationId xmlns:a16="http://schemas.microsoft.com/office/drawing/2014/main" id="{7F738BF1-37A6-4E9F-B8AC-55CF856B9F3E}"/>
              </a:ext>
            </a:extLst>
          </p:cNvPr>
          <p:cNvSpPr txBox="1"/>
          <p:nvPr/>
        </p:nvSpPr>
        <p:spPr>
          <a:xfrm>
            <a:off x="9859618" y="4854515"/>
            <a:ext cx="2001078" cy="923330"/>
          </a:xfrm>
          <a:prstGeom prst="rect">
            <a:avLst/>
          </a:prstGeom>
          <a:noFill/>
        </p:spPr>
        <p:txBody>
          <a:bodyPr wrap="square" rtlCol="0">
            <a:spAutoFit/>
          </a:bodyPr>
          <a:lstStyle/>
          <a:p>
            <a:r>
              <a:rPr lang="es-EC" dirty="0"/>
              <a:t>Resultados a mediano y largo plazo</a:t>
            </a:r>
          </a:p>
        </p:txBody>
      </p:sp>
    </p:spTree>
    <p:extLst>
      <p:ext uri="{BB962C8B-B14F-4D97-AF65-F5344CB8AC3E}">
        <p14:creationId xmlns:p14="http://schemas.microsoft.com/office/powerpoint/2010/main" val="341636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EED6-A5E7-4123-A353-B5282B40E865}"/>
              </a:ext>
            </a:extLst>
          </p:cNvPr>
          <p:cNvSpPr>
            <a:spLocks noGrp="1"/>
          </p:cNvSpPr>
          <p:nvPr>
            <p:ph type="title"/>
          </p:nvPr>
        </p:nvSpPr>
        <p:spPr>
          <a:xfrm>
            <a:off x="290622" y="276584"/>
            <a:ext cx="11174187" cy="424732"/>
          </a:xfrm>
          <a:noFill/>
        </p:spPr>
        <p:txBody>
          <a:bodyPr wrap="square" rtlCol="0">
            <a:spAutoFit/>
          </a:bodyPr>
          <a:lstStyle/>
          <a:p>
            <a:r>
              <a:rPr lang="es-EC" sz="2400" dirty="0">
                <a:solidFill>
                  <a:srgbClr val="00B050"/>
                </a:solidFill>
                <a:latin typeface="Constantia" panose="02030602050306030303" pitchFamily="18" charset="0"/>
                <a:ea typeface="+mn-ea"/>
                <a:cs typeface="+mn-cs"/>
              </a:rPr>
              <a:t>Marco Metodológico</a:t>
            </a:r>
            <a:endParaRPr lang="en-US" sz="2400" dirty="0">
              <a:solidFill>
                <a:srgbClr val="00B050"/>
              </a:solidFill>
              <a:latin typeface="Constantia" panose="02030602050306030303" pitchFamily="18" charset="0"/>
              <a:ea typeface="+mn-ea"/>
              <a:cs typeface="+mn-cs"/>
            </a:endParaRPr>
          </a:p>
        </p:txBody>
      </p:sp>
      <p:sp>
        <p:nvSpPr>
          <p:cNvPr id="3" name="Footer Placeholder 2">
            <a:extLst>
              <a:ext uri="{FF2B5EF4-FFF2-40B4-BE49-F238E27FC236}">
                <a16:creationId xmlns:a16="http://schemas.microsoft.com/office/drawing/2014/main" id="{5EF812DD-0241-4F97-A0E5-1B61C17C3E9C}"/>
              </a:ext>
            </a:extLst>
          </p:cNvPr>
          <p:cNvSpPr>
            <a:spLocks noGrp="1"/>
          </p:cNvSpPr>
          <p:nvPr>
            <p:ph type="ftr" sz="quarter" idx="10"/>
          </p:nvPr>
        </p:nvSpPr>
        <p:spPr/>
        <p:txBody>
          <a:bodyPr/>
          <a:lstStyle/>
          <a:p>
            <a:r>
              <a:rPr lang="en-US" altLang="ja-JP">
                <a:solidFill>
                  <a:prstClr val="black">
                    <a:tint val="75000"/>
                  </a:prstClr>
                </a:solidFill>
              </a:rPr>
              <a:t>The Power of PowerPoint | thepopp.com</a:t>
            </a:r>
            <a:endParaRPr lang="ja-JP"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1212779-E3B6-4436-8901-00C8056B90BF}"/>
              </a:ext>
            </a:extLst>
          </p:cNvPr>
          <p:cNvSpPr>
            <a:spLocks noGrp="1"/>
          </p:cNvSpPr>
          <p:nvPr>
            <p:ph type="sldNum" sz="quarter" idx="11"/>
          </p:nvPr>
        </p:nvSpPr>
        <p:spPr/>
        <p:txBody>
          <a:bodyPr/>
          <a:lstStyle/>
          <a:p>
            <a:fld id="{E6459DFB-86F3-43FA-8567-2EA6E426AE90}" type="slidenum">
              <a:rPr lang="ja-JP" altLang="en-US" smtClean="0">
                <a:solidFill>
                  <a:prstClr val="white"/>
                </a:solidFill>
              </a:rPr>
              <a:pPr/>
              <a:t>11</a:t>
            </a:fld>
            <a:endParaRPr lang="ja-JP" altLang="en-US">
              <a:solidFill>
                <a:prstClr val="white"/>
              </a:solidFill>
            </a:endParaRPr>
          </a:p>
        </p:txBody>
      </p:sp>
      <p:sp>
        <p:nvSpPr>
          <p:cNvPr id="6" name="Text Placeholder 5">
            <a:extLst>
              <a:ext uri="{FF2B5EF4-FFF2-40B4-BE49-F238E27FC236}">
                <a16:creationId xmlns:a16="http://schemas.microsoft.com/office/drawing/2014/main" id="{9681E9A1-8453-4888-B9A1-74887C5A9023}"/>
              </a:ext>
            </a:extLst>
          </p:cNvPr>
          <p:cNvSpPr>
            <a:spLocks noGrp="1"/>
          </p:cNvSpPr>
          <p:nvPr>
            <p:ph type="body" sz="quarter" idx="16"/>
          </p:nvPr>
        </p:nvSpPr>
        <p:spPr/>
        <p:txBody>
          <a:bodyPr>
            <a:normAutofit/>
          </a:bodyPr>
          <a:lstStyle/>
          <a:p>
            <a:r>
              <a:rPr lang="es-EC" sz="1500" dirty="0">
                <a:solidFill>
                  <a:schemeClr val="tx1"/>
                </a:solidFill>
                <a:latin typeface="+mj-lt"/>
              </a:rPr>
              <a:t>Cualitativo</a:t>
            </a:r>
          </a:p>
          <a:p>
            <a:r>
              <a:rPr lang="es-EC" sz="1500" dirty="0">
                <a:solidFill>
                  <a:schemeClr val="tx1"/>
                </a:solidFill>
                <a:latin typeface="+mj-lt"/>
              </a:rPr>
              <a:t>Cuantitativo </a:t>
            </a:r>
            <a:endParaRPr lang="en-US" sz="1500" dirty="0">
              <a:solidFill>
                <a:schemeClr val="tx1"/>
              </a:solidFill>
              <a:latin typeface="+mj-lt"/>
            </a:endParaRPr>
          </a:p>
        </p:txBody>
      </p:sp>
      <p:sp>
        <p:nvSpPr>
          <p:cNvPr id="7" name="Text Placeholder 6">
            <a:extLst>
              <a:ext uri="{FF2B5EF4-FFF2-40B4-BE49-F238E27FC236}">
                <a16:creationId xmlns:a16="http://schemas.microsoft.com/office/drawing/2014/main" id="{9612321C-1FB8-46BA-A0EA-715871FBA9FC}"/>
              </a:ext>
            </a:extLst>
          </p:cNvPr>
          <p:cNvSpPr>
            <a:spLocks noGrp="1"/>
          </p:cNvSpPr>
          <p:nvPr>
            <p:ph type="body" sz="quarter" idx="20"/>
          </p:nvPr>
        </p:nvSpPr>
        <p:spPr/>
        <p:txBody>
          <a:bodyPr>
            <a:normAutofit/>
          </a:bodyPr>
          <a:lstStyle/>
          <a:p>
            <a:r>
              <a:rPr lang="es-EC" sz="1500" dirty="0">
                <a:solidFill>
                  <a:schemeClr val="tx1"/>
                </a:solidFill>
                <a:latin typeface="+mj-lt"/>
              </a:rPr>
              <a:t>Por el alcance: Explicativo</a:t>
            </a:r>
          </a:p>
          <a:p>
            <a:r>
              <a:rPr lang="es-EC" sz="1500" dirty="0">
                <a:solidFill>
                  <a:schemeClr val="tx1"/>
                </a:solidFill>
                <a:latin typeface="+mj-lt"/>
              </a:rPr>
              <a:t>Por la finalidad: Aplicada</a:t>
            </a:r>
            <a:endParaRPr lang="en-US" sz="1500" dirty="0">
              <a:solidFill>
                <a:schemeClr val="tx1"/>
              </a:solidFill>
              <a:latin typeface="+mj-lt"/>
            </a:endParaRPr>
          </a:p>
        </p:txBody>
      </p:sp>
      <p:sp>
        <p:nvSpPr>
          <p:cNvPr id="8" name="Text Placeholder 7">
            <a:extLst>
              <a:ext uri="{FF2B5EF4-FFF2-40B4-BE49-F238E27FC236}">
                <a16:creationId xmlns:a16="http://schemas.microsoft.com/office/drawing/2014/main" id="{95B760A3-13E7-46AE-AD8B-3CE39624ACCC}"/>
              </a:ext>
            </a:extLst>
          </p:cNvPr>
          <p:cNvSpPr>
            <a:spLocks noGrp="1"/>
          </p:cNvSpPr>
          <p:nvPr>
            <p:ph type="body" sz="quarter" idx="22"/>
          </p:nvPr>
        </p:nvSpPr>
        <p:spPr/>
        <p:txBody>
          <a:bodyPr>
            <a:normAutofit/>
          </a:bodyPr>
          <a:lstStyle/>
          <a:p>
            <a:r>
              <a:rPr lang="es-EC" sz="1500" dirty="0">
                <a:solidFill>
                  <a:schemeClr val="tx1"/>
                </a:solidFill>
                <a:latin typeface="+mj-lt"/>
              </a:rPr>
              <a:t>Total del Talento Humano de las fundaciones adscritas al CMRS de Quito</a:t>
            </a:r>
          </a:p>
          <a:p>
            <a:r>
              <a:rPr lang="es-EC" sz="1500" dirty="0">
                <a:solidFill>
                  <a:schemeClr val="tx1"/>
                </a:solidFill>
                <a:latin typeface="+mj-lt"/>
              </a:rPr>
              <a:t>Censo: 227 personas</a:t>
            </a:r>
            <a:endParaRPr lang="en-US" sz="1500" dirty="0">
              <a:solidFill>
                <a:schemeClr val="tx1"/>
              </a:solidFill>
              <a:latin typeface="+mj-lt"/>
            </a:endParaRPr>
          </a:p>
        </p:txBody>
      </p:sp>
      <p:sp>
        <p:nvSpPr>
          <p:cNvPr id="9" name="Text Placeholder 8">
            <a:extLst>
              <a:ext uri="{FF2B5EF4-FFF2-40B4-BE49-F238E27FC236}">
                <a16:creationId xmlns:a16="http://schemas.microsoft.com/office/drawing/2014/main" id="{EB789001-4C57-453C-A22B-29EF6617B236}"/>
              </a:ext>
            </a:extLst>
          </p:cNvPr>
          <p:cNvSpPr>
            <a:spLocks noGrp="1"/>
          </p:cNvSpPr>
          <p:nvPr>
            <p:ph type="body" sz="quarter" idx="24"/>
          </p:nvPr>
        </p:nvSpPr>
        <p:spPr/>
        <p:txBody>
          <a:bodyPr>
            <a:normAutofit/>
          </a:bodyPr>
          <a:lstStyle/>
          <a:p>
            <a:r>
              <a:rPr lang="es-EC" sz="1500" dirty="0">
                <a:solidFill>
                  <a:schemeClr val="tx1"/>
                </a:solidFill>
                <a:latin typeface="+mj-lt"/>
              </a:rPr>
              <a:t>Bibliográfica / Cuestionario de entrevista/Encuesta</a:t>
            </a:r>
            <a:endParaRPr lang="en-US" sz="1500" dirty="0">
              <a:solidFill>
                <a:schemeClr val="tx1"/>
              </a:solidFill>
              <a:latin typeface="+mj-lt"/>
            </a:endParaRPr>
          </a:p>
        </p:txBody>
      </p:sp>
      <p:sp>
        <p:nvSpPr>
          <p:cNvPr id="10" name="Text Placeholder 9">
            <a:extLst>
              <a:ext uri="{FF2B5EF4-FFF2-40B4-BE49-F238E27FC236}">
                <a16:creationId xmlns:a16="http://schemas.microsoft.com/office/drawing/2014/main" id="{DCE82A23-3253-4E05-A5CA-5D2D752352D1}"/>
              </a:ext>
            </a:extLst>
          </p:cNvPr>
          <p:cNvSpPr>
            <a:spLocks noGrp="1"/>
          </p:cNvSpPr>
          <p:nvPr>
            <p:ph type="body" sz="quarter" idx="26"/>
          </p:nvPr>
        </p:nvSpPr>
        <p:spPr/>
        <p:txBody>
          <a:bodyPr>
            <a:normAutofit/>
          </a:bodyPr>
          <a:lstStyle/>
          <a:p>
            <a:r>
              <a:rPr lang="es-EC" sz="1500" dirty="0">
                <a:solidFill>
                  <a:schemeClr val="tx1"/>
                </a:solidFill>
                <a:latin typeface="+mj-lt"/>
              </a:rPr>
              <a:t>Cuestionario (8 preguntas abiertas) / Encuesta (16 preguntas cerradas)</a:t>
            </a:r>
            <a:endParaRPr lang="en-US" sz="1500" dirty="0">
              <a:solidFill>
                <a:schemeClr val="tx1"/>
              </a:solidFill>
              <a:latin typeface="+mj-lt"/>
            </a:endParaRPr>
          </a:p>
        </p:txBody>
      </p:sp>
      <p:sp>
        <p:nvSpPr>
          <p:cNvPr id="11" name="Text Placeholder 10">
            <a:extLst>
              <a:ext uri="{FF2B5EF4-FFF2-40B4-BE49-F238E27FC236}">
                <a16:creationId xmlns:a16="http://schemas.microsoft.com/office/drawing/2014/main" id="{F036007F-C38D-4C95-B02D-3317C87B40FB}"/>
              </a:ext>
            </a:extLst>
          </p:cNvPr>
          <p:cNvSpPr>
            <a:spLocks noGrp="1"/>
          </p:cNvSpPr>
          <p:nvPr>
            <p:ph type="body" sz="quarter" idx="27"/>
          </p:nvPr>
        </p:nvSpPr>
        <p:spPr>
          <a:noFill/>
        </p:spPr>
        <p:txBody>
          <a:bodyPr/>
          <a:lstStyle/>
          <a:p>
            <a:r>
              <a:rPr lang="es-EC" b="1" dirty="0">
                <a:solidFill>
                  <a:schemeClr val="tx1"/>
                </a:solidFill>
              </a:rPr>
              <a:t>Enfoque de la investigación</a:t>
            </a:r>
            <a:endParaRPr lang="en-US" b="1" dirty="0">
              <a:solidFill>
                <a:schemeClr val="tx1"/>
              </a:solidFill>
            </a:endParaRPr>
          </a:p>
        </p:txBody>
      </p:sp>
      <p:sp>
        <p:nvSpPr>
          <p:cNvPr id="12" name="Text Placeholder 11">
            <a:extLst>
              <a:ext uri="{FF2B5EF4-FFF2-40B4-BE49-F238E27FC236}">
                <a16:creationId xmlns:a16="http://schemas.microsoft.com/office/drawing/2014/main" id="{49FFABEE-C2C3-49C0-9499-4751D19B72BE}"/>
              </a:ext>
            </a:extLst>
          </p:cNvPr>
          <p:cNvSpPr>
            <a:spLocks noGrp="1"/>
          </p:cNvSpPr>
          <p:nvPr>
            <p:ph type="body" sz="quarter" idx="28"/>
          </p:nvPr>
        </p:nvSpPr>
        <p:spPr>
          <a:noFill/>
        </p:spPr>
        <p:txBody>
          <a:bodyPr/>
          <a:lstStyle/>
          <a:p>
            <a:r>
              <a:rPr lang="es-EC" b="1" dirty="0">
                <a:solidFill>
                  <a:schemeClr val="tx1"/>
                </a:solidFill>
              </a:rPr>
              <a:t>Instrumentos de Investigación</a:t>
            </a:r>
            <a:endParaRPr lang="en-US" b="1" dirty="0">
              <a:solidFill>
                <a:schemeClr val="tx1"/>
              </a:solidFill>
            </a:endParaRPr>
          </a:p>
        </p:txBody>
      </p:sp>
      <p:sp>
        <p:nvSpPr>
          <p:cNvPr id="13" name="Text Placeholder 12">
            <a:extLst>
              <a:ext uri="{FF2B5EF4-FFF2-40B4-BE49-F238E27FC236}">
                <a16:creationId xmlns:a16="http://schemas.microsoft.com/office/drawing/2014/main" id="{6DF8761F-2897-4749-BAA6-E0009451814E}"/>
              </a:ext>
            </a:extLst>
          </p:cNvPr>
          <p:cNvSpPr>
            <a:spLocks noGrp="1"/>
          </p:cNvSpPr>
          <p:nvPr>
            <p:ph type="body" sz="quarter" idx="29"/>
          </p:nvPr>
        </p:nvSpPr>
        <p:spPr>
          <a:noFill/>
        </p:spPr>
        <p:txBody>
          <a:bodyPr/>
          <a:lstStyle/>
          <a:p>
            <a:r>
              <a:rPr lang="es-EC" b="1" dirty="0">
                <a:solidFill>
                  <a:schemeClr val="tx1"/>
                </a:solidFill>
              </a:rPr>
              <a:t>Tipo de Investigación</a:t>
            </a:r>
            <a:endParaRPr lang="en-US" b="1" dirty="0">
              <a:solidFill>
                <a:schemeClr val="tx1"/>
              </a:solidFill>
            </a:endParaRPr>
          </a:p>
        </p:txBody>
      </p:sp>
      <p:sp>
        <p:nvSpPr>
          <p:cNvPr id="14" name="Text Placeholder 13">
            <a:extLst>
              <a:ext uri="{FF2B5EF4-FFF2-40B4-BE49-F238E27FC236}">
                <a16:creationId xmlns:a16="http://schemas.microsoft.com/office/drawing/2014/main" id="{6CEFB5E6-E26B-454C-BC0C-B8151A0B1436}"/>
              </a:ext>
            </a:extLst>
          </p:cNvPr>
          <p:cNvSpPr>
            <a:spLocks noGrp="1"/>
          </p:cNvSpPr>
          <p:nvPr>
            <p:ph type="body" sz="quarter" idx="30"/>
          </p:nvPr>
        </p:nvSpPr>
        <p:spPr>
          <a:xfrm>
            <a:off x="1120532" y="3547338"/>
            <a:ext cx="3014368" cy="539710"/>
          </a:xfrm>
          <a:noFill/>
        </p:spPr>
        <p:txBody>
          <a:bodyPr/>
          <a:lstStyle/>
          <a:p>
            <a:r>
              <a:rPr lang="es-EC" b="1" dirty="0">
                <a:solidFill>
                  <a:schemeClr val="tx1"/>
                </a:solidFill>
              </a:rPr>
              <a:t>Censo </a:t>
            </a:r>
            <a:endParaRPr lang="en-US" b="1" dirty="0">
              <a:solidFill>
                <a:schemeClr val="tx1"/>
              </a:solidFill>
            </a:endParaRPr>
          </a:p>
        </p:txBody>
      </p:sp>
      <p:sp>
        <p:nvSpPr>
          <p:cNvPr id="15" name="Text Placeholder 14">
            <a:extLst>
              <a:ext uri="{FF2B5EF4-FFF2-40B4-BE49-F238E27FC236}">
                <a16:creationId xmlns:a16="http://schemas.microsoft.com/office/drawing/2014/main" id="{A3B1AEE7-94FE-4C9C-919F-056EEBB48DA7}"/>
              </a:ext>
            </a:extLst>
          </p:cNvPr>
          <p:cNvSpPr>
            <a:spLocks noGrp="1"/>
          </p:cNvSpPr>
          <p:nvPr>
            <p:ph type="body" sz="quarter" idx="31"/>
          </p:nvPr>
        </p:nvSpPr>
        <p:spPr>
          <a:noFill/>
        </p:spPr>
        <p:txBody>
          <a:bodyPr/>
          <a:lstStyle/>
          <a:p>
            <a:r>
              <a:rPr lang="es-EC" b="1" dirty="0">
                <a:solidFill>
                  <a:schemeClr val="tx1"/>
                </a:solidFill>
              </a:rPr>
              <a:t>Técnicas de Investigación</a:t>
            </a:r>
            <a:endParaRPr lang="en-US" b="1" dirty="0">
              <a:solidFill>
                <a:schemeClr val="tx1"/>
              </a:solidFill>
            </a:endParaRPr>
          </a:p>
        </p:txBody>
      </p:sp>
      <p:sp>
        <p:nvSpPr>
          <p:cNvPr id="17" name="Rectángulo 15" descr="Bloque de fondo de número de diapositiva">
            <a:extLst>
              <a:ext uri="{FF2B5EF4-FFF2-40B4-BE49-F238E27FC236}">
                <a16:creationId xmlns:a16="http://schemas.microsoft.com/office/drawing/2014/main" id="{5EFA6C58-022E-4BE8-A61E-7C741660EC79}"/>
              </a:ext>
            </a:extLst>
          </p:cNvPr>
          <p:cNvSpPr/>
          <p:nvPr/>
        </p:nvSpPr>
        <p:spPr>
          <a:xfrm>
            <a:off x="11851585" y="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solidFill>
                <a:schemeClr val="tx1"/>
              </a:solidFill>
            </a:endParaRPr>
          </a:p>
        </p:txBody>
      </p:sp>
      <p:sp>
        <p:nvSpPr>
          <p:cNvPr id="18" name="Marcador de número de diapositiva 5">
            <a:extLst>
              <a:ext uri="{FF2B5EF4-FFF2-40B4-BE49-F238E27FC236}">
                <a16:creationId xmlns:a16="http://schemas.microsoft.com/office/drawing/2014/main" id="{3C291F2A-7B0D-44D0-BD94-FB7A0890EA27}"/>
              </a:ext>
            </a:extLst>
          </p:cNvPr>
          <p:cNvSpPr txBox="1">
            <a:spLocks/>
          </p:cNvSpPr>
          <p:nvPr/>
        </p:nvSpPr>
        <p:spPr>
          <a:xfrm>
            <a:off x="11851584" y="488950"/>
            <a:ext cx="335909" cy="365125"/>
          </a:xfrm>
          <a:prstGeom prst="rect">
            <a:avLst/>
          </a:prstGeom>
          <a:solidFill>
            <a:srgbClr val="6CA52D"/>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s-ES" b="1">
                <a:solidFill>
                  <a:schemeClr val="bg1"/>
                </a:solidFill>
              </a:rPr>
              <a:pPr rtl="0"/>
              <a:t>11</a:t>
            </a:fld>
            <a:endParaRPr lang="es-ES" b="1">
              <a:solidFill>
                <a:schemeClr val="bg1"/>
              </a:solidFill>
            </a:endParaRPr>
          </a:p>
        </p:txBody>
      </p:sp>
      <p:pic>
        <p:nvPicPr>
          <p:cNvPr id="19" name="Marcador de posición de imagen 10">
            <a:extLst>
              <a:ext uri="{FF2B5EF4-FFF2-40B4-BE49-F238E27FC236}">
                <a16:creationId xmlns:a16="http://schemas.microsoft.com/office/drawing/2014/main" id="{E8F787C0-F928-4693-95ED-317CEAF2AB75}"/>
              </a:ext>
            </a:extLst>
          </p:cNvPr>
          <p:cNvPicPr>
            <a:picLocks noChangeAspect="1"/>
          </p:cNvPicPr>
          <p:nvPr/>
        </p:nvPicPr>
        <p:blipFill rotWithShape="1">
          <a:blip r:embed="rId2"/>
          <a:srcRect r="761" b="-626"/>
          <a:stretch/>
        </p:blipFill>
        <p:spPr>
          <a:xfrm>
            <a:off x="46382" y="6038395"/>
            <a:ext cx="12145618" cy="855089"/>
          </a:xfrm>
          <a:prstGeom prst="rect">
            <a:avLst/>
          </a:prstGeom>
          <a:ln w="28575">
            <a:noFill/>
          </a:ln>
        </p:spPr>
      </p:pic>
    </p:spTree>
    <p:extLst>
      <p:ext uri="{BB962C8B-B14F-4D97-AF65-F5344CB8AC3E}">
        <p14:creationId xmlns:p14="http://schemas.microsoft.com/office/powerpoint/2010/main" val="291962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CuadroTexto 2">
            <a:extLst>
              <a:ext uri="{FF2B5EF4-FFF2-40B4-BE49-F238E27FC236}">
                <a16:creationId xmlns:a16="http://schemas.microsoft.com/office/drawing/2014/main" id="{DD06FB72-FA11-4E36-9D6B-0D9F81AABF22}"/>
              </a:ext>
            </a:extLst>
          </p:cNvPr>
          <p:cNvSpPr txBox="1"/>
          <p:nvPr/>
        </p:nvSpPr>
        <p:spPr>
          <a:xfrm>
            <a:off x="2109044" y="1657524"/>
            <a:ext cx="7704856" cy="2554545"/>
          </a:xfrm>
          <a:prstGeom prst="rect">
            <a:avLst/>
          </a:prstGeom>
          <a:noFill/>
        </p:spPr>
        <p:txBody>
          <a:bodyPr wrap="square" rtlCol="0">
            <a:spAutoFit/>
          </a:bodyPr>
          <a:lstStyle/>
          <a:p>
            <a:pPr algn="ctr"/>
            <a:r>
              <a:rPr lang="es-MX" sz="8000" b="1" dirty="0">
                <a:solidFill>
                  <a:schemeClr val="accent6"/>
                </a:solidFill>
                <a:effectLst>
                  <a:outerShdw blurRad="38100" dist="38100" dir="2700000" algn="tl">
                    <a:srgbClr val="000000">
                      <a:alpha val="43137"/>
                    </a:srgbClr>
                  </a:outerShdw>
                </a:effectLst>
              </a:rPr>
              <a:t>Análisis de los resultados</a:t>
            </a:r>
            <a:endParaRPr lang="es-EC" sz="80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005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4" y="197649"/>
            <a:ext cx="6764742"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Resultados obtenidos de las entrevistas </a:t>
            </a:r>
          </a:p>
        </p:txBody>
      </p:sp>
      <p:pic>
        <p:nvPicPr>
          <p:cNvPr id="18" name="Imagen 17">
            <a:extLst>
              <a:ext uri="{FF2B5EF4-FFF2-40B4-BE49-F238E27FC236}">
                <a16:creationId xmlns:a16="http://schemas.microsoft.com/office/drawing/2014/main" id="{D91879E8-707B-469C-BA6E-13741B623D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4585" y="659314"/>
            <a:ext cx="9689912" cy="5721572"/>
          </a:xfrm>
          <a:prstGeom prst="rect">
            <a:avLst/>
          </a:prstGeom>
          <a:noFill/>
          <a:ln>
            <a:solidFill>
              <a:schemeClr val="accent6"/>
            </a:solidFill>
          </a:ln>
        </p:spPr>
      </p:pic>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3"/>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4" name="CuadroTexto 3">
            <a:extLst>
              <a:ext uri="{FF2B5EF4-FFF2-40B4-BE49-F238E27FC236}">
                <a16:creationId xmlns:a16="http://schemas.microsoft.com/office/drawing/2014/main" id="{54D602EB-698C-4952-8797-CD2FA3B046C2}"/>
              </a:ext>
            </a:extLst>
          </p:cNvPr>
          <p:cNvSpPr txBox="1"/>
          <p:nvPr/>
        </p:nvSpPr>
        <p:spPr>
          <a:xfrm rot="5400000">
            <a:off x="6516137" y="2851281"/>
            <a:ext cx="1106807" cy="230832"/>
          </a:xfrm>
          <a:prstGeom prst="rect">
            <a:avLst/>
          </a:prstGeom>
          <a:noFill/>
        </p:spPr>
        <p:txBody>
          <a:bodyPr wrap="square" rtlCol="0">
            <a:spAutoFit/>
          </a:bodyPr>
          <a:lstStyle/>
          <a:p>
            <a:r>
              <a:rPr lang="es-EC" sz="900" dirty="0"/>
              <a:t>es parte de </a:t>
            </a:r>
          </a:p>
        </p:txBody>
      </p:sp>
      <p:graphicFrame>
        <p:nvGraphicFramePr>
          <p:cNvPr id="20" name="Tabla 19">
            <a:extLst>
              <a:ext uri="{FF2B5EF4-FFF2-40B4-BE49-F238E27FC236}">
                <a16:creationId xmlns:a16="http://schemas.microsoft.com/office/drawing/2014/main" id="{8E6994D2-B9FE-4C2A-8EA8-879AB6AA9506}"/>
              </a:ext>
            </a:extLst>
          </p:cNvPr>
          <p:cNvGraphicFramePr>
            <a:graphicFrameLocks noGrp="1"/>
          </p:cNvGraphicFramePr>
          <p:nvPr>
            <p:extLst>
              <p:ext uri="{D42A27DB-BD31-4B8C-83A1-F6EECF244321}">
                <p14:modId xmlns:p14="http://schemas.microsoft.com/office/powerpoint/2010/main" val="3561479579"/>
              </p:ext>
            </p:extLst>
          </p:nvPr>
        </p:nvGraphicFramePr>
        <p:xfrm>
          <a:off x="507240" y="1560622"/>
          <a:ext cx="3434688" cy="1406075"/>
        </p:xfrm>
        <a:graphic>
          <a:graphicData uri="http://schemas.openxmlformats.org/drawingml/2006/table">
            <a:tbl>
              <a:tblPr firstRow="1" firstCol="1" bandRow="1">
                <a:tableStyleId>{7DF18680-E054-41AD-8BC1-D1AEF772440D}</a:tableStyleId>
              </a:tblPr>
              <a:tblGrid>
                <a:gridCol w="1155512">
                  <a:extLst>
                    <a:ext uri="{9D8B030D-6E8A-4147-A177-3AD203B41FA5}">
                      <a16:colId xmlns:a16="http://schemas.microsoft.com/office/drawing/2014/main" val="1003691041"/>
                    </a:ext>
                  </a:extLst>
                </a:gridCol>
                <a:gridCol w="2279176">
                  <a:extLst>
                    <a:ext uri="{9D8B030D-6E8A-4147-A177-3AD203B41FA5}">
                      <a16:colId xmlns:a16="http://schemas.microsoft.com/office/drawing/2014/main" val="2747215165"/>
                    </a:ext>
                  </a:extLst>
                </a:gridCol>
              </a:tblGrid>
              <a:tr h="712922">
                <a:tc>
                  <a:txBody>
                    <a:bodyPr/>
                    <a:lstStyle/>
                    <a:p>
                      <a:pPr>
                        <a:lnSpc>
                          <a:spcPct val="115000"/>
                        </a:lnSpc>
                        <a:spcAft>
                          <a:spcPts val="800"/>
                        </a:spcAft>
                      </a:pPr>
                      <a:endParaRPr lang="es-EC" sz="1400" b="0" dirty="0">
                        <a:solidFill>
                          <a:schemeClr val="tx1"/>
                        </a:solidFill>
                        <a:effectLst/>
                        <a:latin typeface="Arial" panose="020B0604020202020204" pitchFamily="34" charset="0"/>
                        <a:cs typeface="Arial" panose="020B0604020202020204" pitchFamily="34" charset="0"/>
                      </a:endParaRPr>
                    </a:p>
                  </a:txBody>
                  <a:tcPr marL="60236" marR="60236" marT="0" marB="0" anchor="ctr"/>
                </a:tc>
                <a:tc>
                  <a:txBody>
                    <a:bodyPr/>
                    <a:lstStyle/>
                    <a:p>
                      <a:pPr algn="ctr">
                        <a:lnSpc>
                          <a:spcPct val="100000"/>
                        </a:lnSpc>
                        <a:spcAft>
                          <a:spcPts val="800"/>
                        </a:spcAft>
                      </a:pPr>
                      <a:r>
                        <a:rPr lang="es-EC" sz="1400" dirty="0">
                          <a:solidFill>
                            <a:schemeClr val="tx1"/>
                          </a:solidFill>
                          <a:effectLst/>
                          <a:latin typeface="Arial" panose="020B0604020202020204" pitchFamily="34" charset="0"/>
                          <a:cs typeface="Arial" panose="020B0604020202020204" pitchFamily="34" charset="0"/>
                        </a:rPr>
                        <a:t>Coeficiente de competencia de los expertos (K)</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236" marR="60236" marT="0" marB="0" anchor="ctr"/>
                </a:tc>
                <a:extLst>
                  <a:ext uri="{0D108BD9-81ED-4DB2-BD59-A6C34878D82A}">
                    <a16:rowId xmlns:a16="http://schemas.microsoft.com/office/drawing/2014/main" val="1510492274"/>
                  </a:ext>
                </a:extLst>
              </a:tr>
              <a:tr h="693153">
                <a:tc>
                  <a:txBody>
                    <a:bodyPr/>
                    <a:lstStyle/>
                    <a:p>
                      <a:pPr algn="ctr">
                        <a:lnSpc>
                          <a:spcPct val="150000"/>
                        </a:lnSpc>
                        <a:spcAft>
                          <a:spcPts val="800"/>
                        </a:spcAft>
                      </a:pPr>
                      <a:r>
                        <a:rPr lang="es-EC" sz="1400" b="0" dirty="0">
                          <a:solidFill>
                            <a:schemeClr val="tx1"/>
                          </a:solidFill>
                          <a:effectLst/>
                          <a:latin typeface="Arial" panose="020B0604020202020204" pitchFamily="34" charset="0"/>
                          <a:cs typeface="Arial" panose="020B0604020202020204" pitchFamily="34" charset="0"/>
                        </a:rPr>
                        <a:t>Total</a:t>
                      </a:r>
                      <a:endParaRPr lang="es-EC"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236" marR="60236" marT="0" marB="0" anchor="ctr"/>
                </a:tc>
                <a:tc>
                  <a:txBody>
                    <a:bodyPr/>
                    <a:lstStyle/>
                    <a:p>
                      <a:pPr algn="ctr">
                        <a:lnSpc>
                          <a:spcPct val="150000"/>
                        </a:lnSpc>
                        <a:spcAft>
                          <a:spcPts val="800"/>
                        </a:spcAft>
                      </a:pPr>
                      <a:r>
                        <a:rPr lang="es-EC" sz="1400" b="1" dirty="0">
                          <a:solidFill>
                            <a:schemeClr val="tx1"/>
                          </a:solidFill>
                          <a:effectLst/>
                          <a:latin typeface="Arial" panose="020B0604020202020204" pitchFamily="34" charset="0"/>
                          <a:cs typeface="Arial" panose="020B0604020202020204" pitchFamily="34" charset="0"/>
                        </a:rPr>
                        <a:t>0,8618</a:t>
                      </a:r>
                      <a:endParaRPr lang="es-EC"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236" marR="60236" marT="0" marB="0" anchor="ctr"/>
                </a:tc>
                <a:extLst>
                  <a:ext uri="{0D108BD9-81ED-4DB2-BD59-A6C34878D82A}">
                    <a16:rowId xmlns:a16="http://schemas.microsoft.com/office/drawing/2014/main" val="2240935848"/>
                  </a:ext>
                </a:extLst>
              </a:tr>
            </a:tbl>
          </a:graphicData>
        </a:graphic>
      </p:graphicFrame>
    </p:spTree>
    <p:extLst>
      <p:ext uri="{BB962C8B-B14F-4D97-AF65-F5344CB8AC3E}">
        <p14:creationId xmlns:p14="http://schemas.microsoft.com/office/powerpoint/2010/main" val="311267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Confiabilidad del instrumento de investigación </a:t>
            </a:r>
          </a:p>
        </p:txBody>
      </p:sp>
      <p:sp>
        <p:nvSpPr>
          <p:cNvPr id="5" name="Rectángulo: esquinas superiores redondeadas 4">
            <a:extLst>
              <a:ext uri="{FF2B5EF4-FFF2-40B4-BE49-F238E27FC236}">
                <a16:creationId xmlns:a16="http://schemas.microsoft.com/office/drawing/2014/main" id="{7B682C08-668E-4B6E-9AAD-89A1D9E0F3A3}"/>
              </a:ext>
            </a:extLst>
          </p:cNvPr>
          <p:cNvSpPr/>
          <p:nvPr/>
        </p:nvSpPr>
        <p:spPr>
          <a:xfrm>
            <a:off x="936094" y="962220"/>
            <a:ext cx="2809860" cy="2466780"/>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upo 5">
            <a:extLst>
              <a:ext uri="{FF2B5EF4-FFF2-40B4-BE49-F238E27FC236}">
                <a16:creationId xmlns:a16="http://schemas.microsoft.com/office/drawing/2014/main" id="{76A9C9D6-DC09-4915-9834-2AB9FA759784}"/>
              </a:ext>
            </a:extLst>
          </p:cNvPr>
          <p:cNvGrpSpPr/>
          <p:nvPr/>
        </p:nvGrpSpPr>
        <p:grpSpPr>
          <a:xfrm>
            <a:off x="936094" y="2733411"/>
            <a:ext cx="2809860" cy="695589"/>
            <a:chOff x="5553995" y="3119214"/>
            <a:chExt cx="2372728" cy="761612"/>
          </a:xfrm>
        </p:grpSpPr>
        <p:sp>
          <p:nvSpPr>
            <p:cNvPr id="8" name="Rectángulo 7">
              <a:extLst>
                <a:ext uri="{FF2B5EF4-FFF2-40B4-BE49-F238E27FC236}">
                  <a16:creationId xmlns:a16="http://schemas.microsoft.com/office/drawing/2014/main" id="{560D2FD0-2B49-496F-B565-DB406ED32431}"/>
                </a:ext>
              </a:extLst>
            </p:cNvPr>
            <p:cNvSpPr/>
            <p:nvPr/>
          </p:nvSpPr>
          <p:spPr>
            <a:xfrm>
              <a:off x="5553995" y="3119214"/>
              <a:ext cx="2372728" cy="761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uadroTexto 8">
              <a:extLst>
                <a:ext uri="{FF2B5EF4-FFF2-40B4-BE49-F238E27FC236}">
                  <a16:creationId xmlns:a16="http://schemas.microsoft.com/office/drawing/2014/main" id="{9910BD87-8DAF-407E-8803-0CEAF239CCB7}"/>
                </a:ext>
              </a:extLst>
            </p:cNvPr>
            <p:cNvSpPr txBox="1"/>
            <p:nvPr/>
          </p:nvSpPr>
          <p:spPr>
            <a:xfrm>
              <a:off x="5553995" y="3119214"/>
              <a:ext cx="1670935" cy="761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0" rIns="52070" bIns="0" numCol="1" spcCol="1270" anchor="ctr" anchorCtr="0">
              <a:noAutofit/>
            </a:bodyPr>
            <a:lstStyle/>
            <a:p>
              <a:pPr marL="0" lvl="0" indent="0" algn="l" defTabSz="1822450">
                <a:lnSpc>
                  <a:spcPct val="90000"/>
                </a:lnSpc>
                <a:spcBef>
                  <a:spcPct val="0"/>
                </a:spcBef>
                <a:spcAft>
                  <a:spcPct val="35000"/>
                </a:spcAft>
                <a:buNone/>
              </a:pPr>
              <a:endParaRPr lang="es-EC" sz="4100" kern="1200"/>
            </a:p>
          </p:txBody>
        </p:sp>
      </p:grpSp>
      <p:sp>
        <p:nvSpPr>
          <p:cNvPr id="7" name="Elipse 6">
            <a:extLst>
              <a:ext uri="{FF2B5EF4-FFF2-40B4-BE49-F238E27FC236}">
                <a16:creationId xmlns:a16="http://schemas.microsoft.com/office/drawing/2014/main" id="{F015496B-9954-4828-B462-2C0C7A96FF23}"/>
              </a:ext>
            </a:extLst>
          </p:cNvPr>
          <p:cNvSpPr/>
          <p:nvPr/>
        </p:nvSpPr>
        <p:spPr>
          <a:xfrm>
            <a:off x="3170491" y="2760795"/>
            <a:ext cx="1025151" cy="971112"/>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CuadroTexto 9">
            <a:extLst>
              <a:ext uri="{FF2B5EF4-FFF2-40B4-BE49-F238E27FC236}">
                <a16:creationId xmlns:a16="http://schemas.microsoft.com/office/drawing/2014/main" id="{EF8E021F-1252-463D-83DE-25777104B694}"/>
              </a:ext>
            </a:extLst>
          </p:cNvPr>
          <p:cNvSpPr txBox="1"/>
          <p:nvPr/>
        </p:nvSpPr>
        <p:spPr>
          <a:xfrm>
            <a:off x="1021214" y="1122843"/>
            <a:ext cx="2639619" cy="1477328"/>
          </a:xfrm>
          <a:prstGeom prst="rect">
            <a:avLst/>
          </a:prstGeom>
          <a:noFill/>
        </p:spPr>
        <p:txBody>
          <a:bodyPr wrap="square" rtlCol="0">
            <a:spAutoFit/>
          </a:bodyPr>
          <a:lstStyle/>
          <a:p>
            <a:r>
              <a:rPr lang="es-ES" dirty="0"/>
              <a:t>Estimar la fiabilidad de la consistencia interna del instrumento y verificar la correlación existente entre los ítems del mismo</a:t>
            </a:r>
            <a:endParaRPr lang="es-EC" dirty="0"/>
          </a:p>
        </p:txBody>
      </p:sp>
      <p:sp>
        <p:nvSpPr>
          <p:cNvPr id="12" name="Rectangle 2">
            <a:extLst>
              <a:ext uri="{FF2B5EF4-FFF2-40B4-BE49-F238E27FC236}">
                <a16:creationId xmlns:a16="http://schemas.microsoft.com/office/drawing/2014/main" id="{4DEAAED1-CD6D-4992-A248-9129351B300F}"/>
              </a:ext>
            </a:extLst>
          </p:cNvPr>
          <p:cNvSpPr/>
          <p:nvPr/>
        </p:nvSpPr>
        <p:spPr>
          <a:xfrm>
            <a:off x="936094" y="4778242"/>
            <a:ext cx="3498791" cy="1477328"/>
          </a:xfrm>
          <a:prstGeom prst="rect">
            <a:avLst/>
          </a:prstGeom>
        </p:spPr>
        <p:txBody>
          <a:bodyPr wrap="square">
            <a:spAutoFit/>
          </a:bodyPr>
          <a:lstStyle/>
          <a:p>
            <a:r>
              <a:rPr lang="es-EC" sz="1500" dirty="0">
                <a:latin typeface="+mj-lt"/>
              </a:rPr>
              <a:t>• Coeficiente alfa &gt;.9 es excelente</a:t>
            </a:r>
          </a:p>
          <a:p>
            <a:r>
              <a:rPr lang="es-EC" sz="1500" dirty="0">
                <a:latin typeface="+mj-lt"/>
              </a:rPr>
              <a:t>• Coeficiente alfa &gt;.8 es bueno</a:t>
            </a:r>
          </a:p>
          <a:p>
            <a:r>
              <a:rPr lang="es-EC" sz="1500" dirty="0">
                <a:latin typeface="+mj-lt"/>
              </a:rPr>
              <a:t>• Coeficiente alfa &gt;.7 es aceptable</a:t>
            </a:r>
          </a:p>
          <a:p>
            <a:r>
              <a:rPr lang="es-EC" sz="1500" dirty="0">
                <a:latin typeface="+mj-lt"/>
              </a:rPr>
              <a:t>• Coeficiente alfa &gt;.6 es cuestionable</a:t>
            </a:r>
          </a:p>
          <a:p>
            <a:r>
              <a:rPr lang="es-EC" sz="1500" dirty="0">
                <a:latin typeface="+mj-lt"/>
              </a:rPr>
              <a:t>• Coeficiente alfa &gt;.5 es pobre</a:t>
            </a:r>
          </a:p>
          <a:p>
            <a:r>
              <a:rPr lang="es-EC" sz="1500" dirty="0">
                <a:latin typeface="+mj-lt"/>
              </a:rPr>
              <a:t>• Coeficiente alfa &lt;.5 es inaceptable </a:t>
            </a:r>
          </a:p>
        </p:txBody>
      </p:sp>
      <p:sp>
        <p:nvSpPr>
          <p:cNvPr id="13" name="Text Placeholder 7">
            <a:extLst>
              <a:ext uri="{FF2B5EF4-FFF2-40B4-BE49-F238E27FC236}">
                <a16:creationId xmlns:a16="http://schemas.microsoft.com/office/drawing/2014/main" id="{35479A55-1298-4929-B643-EC013E416E4D}"/>
              </a:ext>
            </a:extLst>
          </p:cNvPr>
          <p:cNvSpPr txBox="1">
            <a:spLocks/>
          </p:cNvSpPr>
          <p:nvPr/>
        </p:nvSpPr>
        <p:spPr>
          <a:xfrm>
            <a:off x="936094" y="4227271"/>
            <a:ext cx="2089878" cy="35119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b="1" dirty="0">
                <a:solidFill>
                  <a:schemeClr val="bg1"/>
                </a:solidFill>
                <a:latin typeface="+mj-lt"/>
              </a:rPr>
              <a:t>Criterios de evaluación</a:t>
            </a:r>
            <a:endParaRPr lang="en-US" sz="1500" b="1" dirty="0">
              <a:solidFill>
                <a:schemeClr val="bg1"/>
              </a:solidFill>
              <a:latin typeface="+mj-lt"/>
            </a:endParaRPr>
          </a:p>
        </p:txBody>
      </p:sp>
      <p:sp>
        <p:nvSpPr>
          <p:cNvPr id="14" name="Rectangle 6">
            <a:extLst>
              <a:ext uri="{FF2B5EF4-FFF2-40B4-BE49-F238E27FC236}">
                <a16:creationId xmlns:a16="http://schemas.microsoft.com/office/drawing/2014/main" id="{5339F5E6-4E19-41B9-AB9F-EB9F7350A991}"/>
              </a:ext>
            </a:extLst>
          </p:cNvPr>
          <p:cNvSpPr/>
          <p:nvPr/>
        </p:nvSpPr>
        <p:spPr>
          <a:xfrm>
            <a:off x="953850" y="4830222"/>
            <a:ext cx="2861730" cy="436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adroTexto 15">
            <a:extLst>
              <a:ext uri="{FF2B5EF4-FFF2-40B4-BE49-F238E27FC236}">
                <a16:creationId xmlns:a16="http://schemas.microsoft.com/office/drawing/2014/main" id="{36305DF3-FF0A-4FA4-B2FE-345190EF816F}"/>
              </a:ext>
            </a:extLst>
          </p:cNvPr>
          <p:cNvSpPr txBox="1"/>
          <p:nvPr/>
        </p:nvSpPr>
        <p:spPr>
          <a:xfrm>
            <a:off x="486406" y="2820653"/>
            <a:ext cx="3329174" cy="369332"/>
          </a:xfrm>
          <a:prstGeom prst="rect">
            <a:avLst/>
          </a:prstGeom>
          <a:noFill/>
        </p:spPr>
        <p:txBody>
          <a:bodyPr wrap="square">
            <a:spAutoFit/>
          </a:bodyPr>
          <a:lstStyle/>
          <a:p>
            <a:pPr marL="0" indent="0" algn="ctr">
              <a:buFont typeface="Arial" panose="020B0604020202020204" pitchFamily="34" charset="0"/>
              <a:buNone/>
            </a:pPr>
            <a:r>
              <a:rPr lang="es-EC" sz="1800" b="1" dirty="0">
                <a:latin typeface="+mj-lt"/>
              </a:rPr>
              <a:t>Alfa de Cronbach</a:t>
            </a:r>
            <a:endParaRPr lang="en-US" sz="1800" b="1" dirty="0">
              <a:latin typeface="+mj-lt"/>
            </a:endParaRPr>
          </a:p>
        </p:txBody>
      </p:sp>
      <p:sp>
        <p:nvSpPr>
          <p:cNvPr id="17" name="Rectangle 5">
            <a:extLst>
              <a:ext uri="{FF2B5EF4-FFF2-40B4-BE49-F238E27FC236}">
                <a16:creationId xmlns:a16="http://schemas.microsoft.com/office/drawing/2014/main" id="{03FCB379-BF02-4B27-B9BC-D34E45AD52E8}"/>
              </a:ext>
            </a:extLst>
          </p:cNvPr>
          <p:cNvSpPr/>
          <p:nvPr/>
        </p:nvSpPr>
        <p:spPr>
          <a:xfrm>
            <a:off x="5327345" y="3707766"/>
            <a:ext cx="6096000" cy="1162113"/>
          </a:xfrm>
          <a:prstGeom prst="rect">
            <a:avLst/>
          </a:prstGeom>
        </p:spPr>
        <p:txBody>
          <a:bodyPr>
            <a:spAutoFit/>
          </a:bodyPr>
          <a:lstStyle/>
          <a:p>
            <a:pPr>
              <a:lnSpc>
                <a:spcPct val="150000"/>
              </a:lnSpc>
            </a:pPr>
            <a:r>
              <a:rPr lang="es-EC" sz="1600" dirty="0">
                <a:latin typeface="+mj-lt"/>
              </a:rPr>
              <a:t>Como se pudo evidenciar, existe validez y confiabilidad en el instrumento de investigación seleccionado, por tal motivo se procede a realizar el trabajo de campo al total de la muestra seleccionada. </a:t>
            </a:r>
            <a:endParaRPr lang="en-US" sz="1600" dirty="0">
              <a:latin typeface="+mj-lt"/>
            </a:endParaRPr>
          </a:p>
        </p:txBody>
      </p:sp>
      <p:pic>
        <p:nvPicPr>
          <p:cNvPr id="19" name="Imagen 18">
            <a:extLst>
              <a:ext uri="{FF2B5EF4-FFF2-40B4-BE49-F238E27FC236}">
                <a16:creationId xmlns:a16="http://schemas.microsoft.com/office/drawing/2014/main" id="{1662E605-6862-4387-AB80-835BC8046C99}"/>
              </a:ext>
            </a:extLst>
          </p:cNvPr>
          <p:cNvPicPr>
            <a:picLocks noChangeAspect="1"/>
          </p:cNvPicPr>
          <p:nvPr/>
        </p:nvPicPr>
        <p:blipFill>
          <a:blip r:embed="rId3"/>
          <a:stretch>
            <a:fillRect/>
          </a:stretch>
        </p:blipFill>
        <p:spPr>
          <a:xfrm>
            <a:off x="5540991" y="1340484"/>
            <a:ext cx="5368004" cy="1809750"/>
          </a:xfrm>
          <a:prstGeom prst="rect">
            <a:avLst/>
          </a:prstGeom>
        </p:spPr>
      </p:pic>
    </p:spTree>
    <p:extLst>
      <p:ext uri="{BB962C8B-B14F-4D97-AF65-F5344CB8AC3E}">
        <p14:creationId xmlns:p14="http://schemas.microsoft.com/office/powerpoint/2010/main" val="408391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Percepción del Talento Humano sobre la aplicación de la RSE </a:t>
            </a:r>
          </a:p>
        </p:txBody>
      </p:sp>
      <p:graphicFrame>
        <p:nvGraphicFramePr>
          <p:cNvPr id="4" name="Gráfico 3">
            <a:extLst>
              <a:ext uri="{FF2B5EF4-FFF2-40B4-BE49-F238E27FC236}">
                <a16:creationId xmlns:a16="http://schemas.microsoft.com/office/drawing/2014/main" id="{434640C7-704C-4887-B4B8-FA2FEA1108FC}"/>
              </a:ext>
            </a:extLst>
          </p:cNvPr>
          <p:cNvGraphicFramePr/>
          <p:nvPr>
            <p:extLst>
              <p:ext uri="{D42A27DB-BD31-4B8C-83A1-F6EECF244321}">
                <p14:modId xmlns:p14="http://schemas.microsoft.com/office/powerpoint/2010/main" val="1797185404"/>
              </p:ext>
            </p:extLst>
          </p:nvPr>
        </p:nvGraphicFramePr>
        <p:xfrm>
          <a:off x="254055" y="2127208"/>
          <a:ext cx="3772036" cy="2934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62D96800-EF37-4002-A5A2-59057E912E4A}"/>
              </a:ext>
            </a:extLst>
          </p:cNvPr>
          <p:cNvGraphicFramePr/>
          <p:nvPr>
            <p:extLst>
              <p:ext uri="{D42A27DB-BD31-4B8C-83A1-F6EECF244321}">
                <p14:modId xmlns:p14="http://schemas.microsoft.com/office/powerpoint/2010/main" val="1245587322"/>
              </p:ext>
            </p:extLst>
          </p:nvPr>
        </p:nvGraphicFramePr>
        <p:xfrm>
          <a:off x="4283028" y="2127208"/>
          <a:ext cx="3579561" cy="2934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B81C161A-4F05-4F95-97AF-60E89266DCAF}"/>
              </a:ext>
            </a:extLst>
          </p:cNvPr>
          <p:cNvGraphicFramePr/>
          <p:nvPr>
            <p:extLst>
              <p:ext uri="{D42A27DB-BD31-4B8C-83A1-F6EECF244321}">
                <p14:modId xmlns:p14="http://schemas.microsoft.com/office/powerpoint/2010/main" val="2814346975"/>
              </p:ext>
            </p:extLst>
          </p:nvPr>
        </p:nvGraphicFramePr>
        <p:xfrm>
          <a:off x="8119526" y="2127208"/>
          <a:ext cx="3584794" cy="2873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921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Percepción del Talento Humano sobre la aplicación de la RSE </a:t>
            </a:r>
          </a:p>
        </p:txBody>
      </p:sp>
      <p:graphicFrame>
        <p:nvGraphicFramePr>
          <p:cNvPr id="7" name="Gráfico 6">
            <a:extLst>
              <a:ext uri="{FF2B5EF4-FFF2-40B4-BE49-F238E27FC236}">
                <a16:creationId xmlns:a16="http://schemas.microsoft.com/office/drawing/2014/main" id="{5E22DBE9-6AAD-48B0-8324-25738490311E}"/>
              </a:ext>
            </a:extLst>
          </p:cNvPr>
          <p:cNvGraphicFramePr/>
          <p:nvPr>
            <p:extLst>
              <p:ext uri="{D42A27DB-BD31-4B8C-83A1-F6EECF244321}">
                <p14:modId xmlns:p14="http://schemas.microsoft.com/office/powerpoint/2010/main" val="478659726"/>
              </p:ext>
            </p:extLst>
          </p:nvPr>
        </p:nvGraphicFramePr>
        <p:xfrm>
          <a:off x="846162" y="1818919"/>
          <a:ext cx="4749420" cy="2999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F8A274E8-FDA3-4851-8F6B-7883C632095E}"/>
              </a:ext>
            </a:extLst>
          </p:cNvPr>
          <p:cNvGraphicFramePr/>
          <p:nvPr>
            <p:extLst>
              <p:ext uri="{D42A27DB-BD31-4B8C-83A1-F6EECF244321}">
                <p14:modId xmlns:p14="http://schemas.microsoft.com/office/powerpoint/2010/main" val="3720689625"/>
              </p:ext>
            </p:extLst>
          </p:nvPr>
        </p:nvGraphicFramePr>
        <p:xfrm>
          <a:off x="6359857" y="1818919"/>
          <a:ext cx="4603621" cy="29994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05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Percepción del Talento Humano sobre la aplicación de la RSE </a:t>
            </a:r>
          </a:p>
        </p:txBody>
      </p:sp>
      <p:graphicFrame>
        <p:nvGraphicFramePr>
          <p:cNvPr id="10" name="Gráfico 9">
            <a:extLst>
              <a:ext uri="{FF2B5EF4-FFF2-40B4-BE49-F238E27FC236}">
                <a16:creationId xmlns:a16="http://schemas.microsoft.com/office/drawing/2014/main" id="{C4294B9E-BB24-4AAC-957C-564CE64211CD}"/>
              </a:ext>
            </a:extLst>
          </p:cNvPr>
          <p:cNvGraphicFramePr>
            <a:graphicFrameLocks/>
          </p:cNvGraphicFramePr>
          <p:nvPr>
            <p:extLst>
              <p:ext uri="{D42A27DB-BD31-4B8C-83A1-F6EECF244321}">
                <p14:modId xmlns:p14="http://schemas.microsoft.com/office/powerpoint/2010/main" val="2916371160"/>
              </p:ext>
            </p:extLst>
          </p:nvPr>
        </p:nvGraphicFramePr>
        <p:xfrm>
          <a:off x="1079496" y="62558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38D7CAFE-298B-498E-8994-F61353D33D54}"/>
              </a:ext>
            </a:extLst>
          </p:cNvPr>
          <p:cNvGraphicFramePr>
            <a:graphicFrameLocks/>
          </p:cNvGraphicFramePr>
          <p:nvPr>
            <p:extLst>
              <p:ext uri="{D42A27DB-BD31-4B8C-83A1-F6EECF244321}">
                <p14:modId xmlns:p14="http://schemas.microsoft.com/office/powerpoint/2010/main" val="581771191"/>
              </p:ext>
            </p:extLst>
          </p:nvPr>
        </p:nvGraphicFramePr>
        <p:xfrm>
          <a:off x="6623133" y="62558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2A394379-1B3C-40B4-9A86-59F56272CABE}"/>
              </a:ext>
            </a:extLst>
          </p:cNvPr>
          <p:cNvGraphicFramePr>
            <a:graphicFrameLocks/>
          </p:cNvGraphicFramePr>
          <p:nvPr>
            <p:extLst>
              <p:ext uri="{D42A27DB-BD31-4B8C-83A1-F6EECF244321}">
                <p14:modId xmlns:p14="http://schemas.microsoft.com/office/powerpoint/2010/main" val="2379795811"/>
              </p:ext>
            </p:extLst>
          </p:nvPr>
        </p:nvGraphicFramePr>
        <p:xfrm>
          <a:off x="1100648" y="359744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D55D50C6-8964-4A4E-A40E-AD1416437DE7}"/>
              </a:ext>
            </a:extLst>
          </p:cNvPr>
          <p:cNvGraphicFramePr>
            <a:graphicFrameLocks/>
          </p:cNvGraphicFramePr>
          <p:nvPr>
            <p:extLst>
              <p:ext uri="{D42A27DB-BD31-4B8C-83A1-F6EECF244321}">
                <p14:modId xmlns:p14="http://schemas.microsoft.com/office/powerpoint/2010/main" val="1302699539"/>
              </p:ext>
            </p:extLst>
          </p:nvPr>
        </p:nvGraphicFramePr>
        <p:xfrm>
          <a:off x="6623133" y="3597443"/>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6"/>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Tree>
    <p:extLst>
      <p:ext uri="{BB962C8B-B14F-4D97-AF65-F5344CB8AC3E}">
        <p14:creationId xmlns:p14="http://schemas.microsoft.com/office/powerpoint/2010/main" val="111557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Percepción del Talento Humano sobre la aplicación de la RSE </a:t>
            </a:r>
          </a:p>
        </p:txBody>
      </p:sp>
      <p:graphicFrame>
        <p:nvGraphicFramePr>
          <p:cNvPr id="7" name="Gráfico 6">
            <a:extLst>
              <a:ext uri="{FF2B5EF4-FFF2-40B4-BE49-F238E27FC236}">
                <a16:creationId xmlns:a16="http://schemas.microsoft.com/office/drawing/2014/main" id="{02AE788A-E00D-4984-803E-D0C1C5F9A275}"/>
              </a:ext>
            </a:extLst>
          </p:cNvPr>
          <p:cNvGraphicFramePr>
            <a:graphicFrameLocks/>
          </p:cNvGraphicFramePr>
          <p:nvPr>
            <p:extLst>
              <p:ext uri="{D42A27DB-BD31-4B8C-83A1-F6EECF244321}">
                <p14:modId xmlns:p14="http://schemas.microsoft.com/office/powerpoint/2010/main" val="3071479112"/>
              </p:ext>
            </p:extLst>
          </p:nvPr>
        </p:nvGraphicFramePr>
        <p:xfrm>
          <a:off x="1094093" y="685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FA4B6E9F-810D-4A4D-9E5B-015B125DCD8A}"/>
              </a:ext>
            </a:extLst>
          </p:cNvPr>
          <p:cNvGraphicFramePr>
            <a:graphicFrameLocks/>
          </p:cNvGraphicFramePr>
          <p:nvPr>
            <p:extLst>
              <p:ext uri="{D42A27DB-BD31-4B8C-83A1-F6EECF244321}">
                <p14:modId xmlns:p14="http://schemas.microsoft.com/office/powerpoint/2010/main" val="764980609"/>
              </p:ext>
            </p:extLst>
          </p:nvPr>
        </p:nvGraphicFramePr>
        <p:xfrm>
          <a:off x="6525907" y="685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984AB0A6-A1C9-4418-9C7A-AC8846B98897}"/>
              </a:ext>
            </a:extLst>
          </p:cNvPr>
          <p:cNvGraphicFramePr>
            <a:graphicFrameLocks/>
          </p:cNvGraphicFramePr>
          <p:nvPr>
            <p:extLst>
              <p:ext uri="{D42A27DB-BD31-4B8C-83A1-F6EECF244321}">
                <p14:modId xmlns:p14="http://schemas.microsoft.com/office/powerpoint/2010/main" val="858877706"/>
              </p:ext>
            </p:extLst>
          </p:nvPr>
        </p:nvGraphicFramePr>
        <p:xfrm>
          <a:off x="1094093" y="368939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0750D24D-8718-44D1-9686-37F1D9FD5BEC}"/>
              </a:ext>
            </a:extLst>
          </p:cNvPr>
          <p:cNvGraphicFramePr>
            <a:graphicFrameLocks/>
          </p:cNvGraphicFramePr>
          <p:nvPr>
            <p:extLst>
              <p:ext uri="{D42A27DB-BD31-4B8C-83A1-F6EECF244321}">
                <p14:modId xmlns:p14="http://schemas.microsoft.com/office/powerpoint/2010/main" val="3570605672"/>
              </p:ext>
            </p:extLst>
          </p:nvPr>
        </p:nvGraphicFramePr>
        <p:xfrm>
          <a:off x="6525907" y="3689398"/>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6"/>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Tree>
    <p:extLst>
      <p:ext uri="{BB962C8B-B14F-4D97-AF65-F5344CB8AC3E}">
        <p14:creationId xmlns:p14="http://schemas.microsoft.com/office/powerpoint/2010/main" val="99913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Percepción del Talento Humano sobre la aplicación de la RSE </a:t>
            </a:r>
          </a:p>
        </p:txBody>
      </p:sp>
      <p:graphicFrame>
        <p:nvGraphicFramePr>
          <p:cNvPr id="4" name="Gráfico 3">
            <a:extLst>
              <a:ext uri="{FF2B5EF4-FFF2-40B4-BE49-F238E27FC236}">
                <a16:creationId xmlns:a16="http://schemas.microsoft.com/office/drawing/2014/main" id="{D6FED090-978A-481B-99DE-96EF0CE750C1}"/>
              </a:ext>
            </a:extLst>
          </p:cNvPr>
          <p:cNvGraphicFramePr>
            <a:graphicFrameLocks/>
          </p:cNvGraphicFramePr>
          <p:nvPr>
            <p:extLst>
              <p:ext uri="{D42A27DB-BD31-4B8C-83A1-F6EECF244321}">
                <p14:modId xmlns:p14="http://schemas.microsoft.com/office/powerpoint/2010/main" val="4214423805"/>
              </p:ext>
            </p:extLst>
          </p:nvPr>
        </p:nvGraphicFramePr>
        <p:xfrm>
          <a:off x="1135041" y="65569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1E59A0AB-6D44-4E21-A8A5-8F3FD0597CAE}"/>
              </a:ext>
            </a:extLst>
          </p:cNvPr>
          <p:cNvGraphicFramePr>
            <a:graphicFrameLocks/>
          </p:cNvGraphicFramePr>
          <p:nvPr>
            <p:extLst>
              <p:ext uri="{D42A27DB-BD31-4B8C-83A1-F6EECF244321}">
                <p14:modId xmlns:p14="http://schemas.microsoft.com/office/powerpoint/2010/main" val="43425712"/>
              </p:ext>
            </p:extLst>
          </p:nvPr>
        </p:nvGraphicFramePr>
        <p:xfrm>
          <a:off x="6484960" y="685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07175DD9-C86E-4D64-AE6A-640C0A305B2F}"/>
              </a:ext>
            </a:extLst>
          </p:cNvPr>
          <p:cNvGraphicFramePr>
            <a:graphicFrameLocks/>
          </p:cNvGraphicFramePr>
          <p:nvPr>
            <p:extLst>
              <p:ext uri="{D42A27DB-BD31-4B8C-83A1-F6EECF244321}">
                <p14:modId xmlns:p14="http://schemas.microsoft.com/office/powerpoint/2010/main" val="3385978885"/>
              </p:ext>
            </p:extLst>
          </p:nvPr>
        </p:nvGraphicFramePr>
        <p:xfrm>
          <a:off x="1135041" y="360490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4B87DA71-6B5F-4D25-8473-7F74CA8B79C0}"/>
              </a:ext>
            </a:extLst>
          </p:cNvPr>
          <p:cNvGraphicFramePr>
            <a:graphicFrameLocks/>
          </p:cNvGraphicFramePr>
          <p:nvPr>
            <p:extLst>
              <p:ext uri="{D42A27DB-BD31-4B8C-83A1-F6EECF244321}">
                <p14:modId xmlns:p14="http://schemas.microsoft.com/office/powerpoint/2010/main" val="1361611439"/>
              </p:ext>
            </p:extLst>
          </p:nvPr>
        </p:nvGraphicFramePr>
        <p:xfrm>
          <a:off x="6484960" y="3604909"/>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5931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CuadroTexto 2">
            <a:extLst>
              <a:ext uri="{FF2B5EF4-FFF2-40B4-BE49-F238E27FC236}">
                <a16:creationId xmlns:a16="http://schemas.microsoft.com/office/drawing/2014/main" id="{0B20763E-4234-445E-B1CA-18F69086691B}"/>
              </a:ext>
            </a:extLst>
          </p:cNvPr>
          <p:cNvSpPr txBox="1"/>
          <p:nvPr/>
        </p:nvSpPr>
        <p:spPr>
          <a:xfrm>
            <a:off x="244475" y="184816"/>
            <a:ext cx="11642725" cy="461665"/>
          </a:xfrm>
          <a:prstGeom prst="rect">
            <a:avLst/>
          </a:prstGeom>
          <a:noFill/>
        </p:spPr>
        <p:txBody>
          <a:bodyPr wrap="square" rtlCol="0">
            <a:spAutoFit/>
          </a:bodyPr>
          <a:lstStyle/>
          <a:p>
            <a:r>
              <a:rPr lang="es-EC" sz="2400" dirty="0">
                <a:solidFill>
                  <a:srgbClr val="00B050"/>
                </a:solidFill>
                <a:latin typeface="Constantia" panose="02030602050306030303" pitchFamily="18" charset="0"/>
              </a:rPr>
              <a:t>Planteamiento del problema</a:t>
            </a:r>
          </a:p>
        </p:txBody>
      </p:sp>
      <p:pic>
        <p:nvPicPr>
          <p:cNvPr id="7170" name="Picture 2" descr="Icono de mapa de Ecuador. Ilustración: vector de stock (libre de regalías)  1814871374">
            <a:extLst>
              <a:ext uri="{FF2B5EF4-FFF2-40B4-BE49-F238E27FC236}">
                <a16:creationId xmlns:a16="http://schemas.microsoft.com/office/drawing/2014/main" id="{C7259B99-7341-451C-A681-772FDA68D6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7029" r="9045" b="22495"/>
          <a:stretch/>
        </p:blipFill>
        <p:spPr bwMode="auto">
          <a:xfrm>
            <a:off x="495076" y="1050213"/>
            <a:ext cx="4408228" cy="454873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A4E8736-62A1-4C18-836B-8B875E1F5F35}"/>
              </a:ext>
            </a:extLst>
          </p:cNvPr>
          <p:cNvSpPr txBox="1"/>
          <p:nvPr/>
        </p:nvSpPr>
        <p:spPr>
          <a:xfrm>
            <a:off x="324479" y="2918222"/>
            <a:ext cx="2600940" cy="102155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Ineficiente aplicación de prácticas de RSE en las organizaciones</a:t>
            </a:r>
          </a:p>
        </p:txBody>
      </p:sp>
      <p:sp>
        <p:nvSpPr>
          <p:cNvPr id="5" name="CuadroTexto 4">
            <a:extLst>
              <a:ext uri="{FF2B5EF4-FFF2-40B4-BE49-F238E27FC236}">
                <a16:creationId xmlns:a16="http://schemas.microsoft.com/office/drawing/2014/main" id="{DBCF28D5-622F-485E-8C8B-BCCC7EE1482E}"/>
              </a:ext>
            </a:extLst>
          </p:cNvPr>
          <p:cNvSpPr txBox="1"/>
          <p:nvPr/>
        </p:nvSpPr>
        <p:spPr>
          <a:xfrm>
            <a:off x="3710608" y="1144967"/>
            <a:ext cx="2385392"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Dimensión social</a:t>
            </a:r>
          </a:p>
        </p:txBody>
      </p:sp>
      <p:sp>
        <p:nvSpPr>
          <p:cNvPr id="7" name="CuadroTexto 6">
            <a:extLst>
              <a:ext uri="{FF2B5EF4-FFF2-40B4-BE49-F238E27FC236}">
                <a16:creationId xmlns:a16="http://schemas.microsoft.com/office/drawing/2014/main" id="{5FA62B03-2F3F-40C0-A43E-7C3DC2AF0556}"/>
              </a:ext>
            </a:extLst>
          </p:cNvPr>
          <p:cNvSpPr txBox="1"/>
          <p:nvPr/>
        </p:nvSpPr>
        <p:spPr>
          <a:xfrm>
            <a:off x="3633962" y="3152001"/>
            <a:ext cx="2385392"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Dimensión económica</a:t>
            </a:r>
          </a:p>
        </p:txBody>
      </p:sp>
      <p:sp>
        <p:nvSpPr>
          <p:cNvPr id="8" name="CuadroTexto 7">
            <a:extLst>
              <a:ext uri="{FF2B5EF4-FFF2-40B4-BE49-F238E27FC236}">
                <a16:creationId xmlns:a16="http://schemas.microsoft.com/office/drawing/2014/main" id="{D4316E6B-9A81-4511-95C7-F0468DF333F6}"/>
              </a:ext>
            </a:extLst>
          </p:cNvPr>
          <p:cNvSpPr txBox="1"/>
          <p:nvPr/>
        </p:nvSpPr>
        <p:spPr>
          <a:xfrm>
            <a:off x="3710608" y="5190323"/>
            <a:ext cx="2385392"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a:t>Dimensión ambiental</a:t>
            </a:r>
          </a:p>
        </p:txBody>
      </p:sp>
      <p:graphicFrame>
        <p:nvGraphicFramePr>
          <p:cNvPr id="6" name="Diagrama 5">
            <a:extLst>
              <a:ext uri="{FF2B5EF4-FFF2-40B4-BE49-F238E27FC236}">
                <a16:creationId xmlns:a16="http://schemas.microsoft.com/office/drawing/2014/main" id="{E23F5492-1399-4F3A-8E4F-15E9F0E53D45}"/>
              </a:ext>
            </a:extLst>
          </p:cNvPr>
          <p:cNvGraphicFramePr/>
          <p:nvPr>
            <p:extLst>
              <p:ext uri="{D42A27DB-BD31-4B8C-83A1-F6EECF244321}">
                <p14:modId xmlns:p14="http://schemas.microsoft.com/office/powerpoint/2010/main" val="3646414419"/>
              </p:ext>
            </p:extLst>
          </p:nvPr>
        </p:nvGraphicFramePr>
        <p:xfrm>
          <a:off x="6376670" y="305042"/>
          <a:ext cx="5283200" cy="1742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a 10">
            <a:extLst>
              <a:ext uri="{FF2B5EF4-FFF2-40B4-BE49-F238E27FC236}">
                <a16:creationId xmlns:a16="http://schemas.microsoft.com/office/drawing/2014/main" id="{C35A8380-6CD5-4A08-962F-92725632A772}"/>
              </a:ext>
            </a:extLst>
          </p:cNvPr>
          <p:cNvGraphicFramePr/>
          <p:nvPr>
            <p:extLst>
              <p:ext uri="{D42A27DB-BD31-4B8C-83A1-F6EECF244321}">
                <p14:modId xmlns:p14="http://schemas.microsoft.com/office/powerpoint/2010/main" val="3944253912"/>
              </p:ext>
            </p:extLst>
          </p:nvPr>
        </p:nvGraphicFramePr>
        <p:xfrm>
          <a:off x="6469436" y="2469920"/>
          <a:ext cx="5283200" cy="1742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 name="Diagrama 11">
            <a:extLst>
              <a:ext uri="{FF2B5EF4-FFF2-40B4-BE49-F238E27FC236}">
                <a16:creationId xmlns:a16="http://schemas.microsoft.com/office/drawing/2014/main" id="{4FD6C9A9-3415-4CDD-ADAA-DABC48959351}"/>
              </a:ext>
            </a:extLst>
          </p:cNvPr>
          <p:cNvGraphicFramePr/>
          <p:nvPr>
            <p:extLst>
              <p:ext uri="{D42A27DB-BD31-4B8C-83A1-F6EECF244321}">
                <p14:modId xmlns:p14="http://schemas.microsoft.com/office/powerpoint/2010/main" val="128226332"/>
              </p:ext>
            </p:extLst>
          </p:nvPr>
        </p:nvGraphicFramePr>
        <p:xfrm>
          <a:off x="6376670" y="4603279"/>
          <a:ext cx="5283200" cy="174224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13" name="Conector recto 12">
            <a:extLst>
              <a:ext uri="{FF2B5EF4-FFF2-40B4-BE49-F238E27FC236}">
                <a16:creationId xmlns:a16="http://schemas.microsoft.com/office/drawing/2014/main" id="{B5FB7C18-199A-4101-87D2-9FFF31E0976B}"/>
              </a:ext>
            </a:extLst>
          </p:cNvPr>
          <p:cNvCxnSpPr>
            <a:cxnSpLocks/>
            <a:endCxn id="5" idx="1"/>
          </p:cNvCxnSpPr>
          <p:nvPr/>
        </p:nvCxnSpPr>
        <p:spPr>
          <a:xfrm flipV="1">
            <a:off x="2956301" y="1349279"/>
            <a:ext cx="754307" cy="2079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36AD026E-EC66-4637-930B-C5EE0FACE21E}"/>
              </a:ext>
            </a:extLst>
          </p:cNvPr>
          <p:cNvCxnSpPr>
            <a:cxnSpLocks/>
          </p:cNvCxnSpPr>
          <p:nvPr/>
        </p:nvCxnSpPr>
        <p:spPr>
          <a:xfrm>
            <a:off x="2925419" y="3429000"/>
            <a:ext cx="785189" cy="2079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48E41B2-4D8A-4C9D-A0C7-D879C80FC273}"/>
              </a:ext>
            </a:extLst>
          </p:cNvPr>
          <p:cNvCxnSpPr>
            <a:cxnSpLocks/>
          </p:cNvCxnSpPr>
          <p:nvPr/>
        </p:nvCxnSpPr>
        <p:spPr>
          <a:xfrm>
            <a:off x="2925419" y="3429000"/>
            <a:ext cx="7085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6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graphicFrame>
        <p:nvGraphicFramePr>
          <p:cNvPr id="4" name="Gráfico 3">
            <a:extLst>
              <a:ext uri="{FF2B5EF4-FFF2-40B4-BE49-F238E27FC236}">
                <a16:creationId xmlns:a16="http://schemas.microsoft.com/office/drawing/2014/main" id="{F4269162-FDD5-4B73-B2D4-A60B7388747B}"/>
              </a:ext>
            </a:extLst>
          </p:cNvPr>
          <p:cNvGraphicFramePr>
            <a:graphicFrameLocks/>
          </p:cNvGraphicFramePr>
          <p:nvPr>
            <p:extLst>
              <p:ext uri="{D42A27DB-BD31-4B8C-83A1-F6EECF244321}">
                <p14:modId xmlns:p14="http://schemas.microsoft.com/office/powerpoint/2010/main" val="1809846386"/>
              </p:ext>
            </p:extLst>
          </p:nvPr>
        </p:nvGraphicFramePr>
        <p:xfrm>
          <a:off x="930323" y="685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42E3A44A-BF3C-4BCB-BF85-A8166F5337BE}"/>
              </a:ext>
            </a:extLst>
          </p:cNvPr>
          <p:cNvGraphicFramePr>
            <a:graphicFrameLocks/>
          </p:cNvGraphicFramePr>
          <p:nvPr>
            <p:extLst>
              <p:ext uri="{D42A27DB-BD31-4B8C-83A1-F6EECF244321}">
                <p14:modId xmlns:p14="http://schemas.microsoft.com/office/powerpoint/2010/main" val="463508381"/>
              </p:ext>
            </p:extLst>
          </p:nvPr>
        </p:nvGraphicFramePr>
        <p:xfrm>
          <a:off x="6444018" y="685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BC9EDB08-1E04-408C-AFDA-31407F9562D7}"/>
              </a:ext>
            </a:extLst>
          </p:cNvPr>
          <p:cNvGraphicFramePr>
            <a:graphicFrameLocks/>
          </p:cNvGraphicFramePr>
          <p:nvPr>
            <p:extLst>
              <p:ext uri="{D42A27DB-BD31-4B8C-83A1-F6EECF244321}">
                <p14:modId xmlns:p14="http://schemas.microsoft.com/office/powerpoint/2010/main" val="817796506"/>
              </p:ext>
            </p:extLst>
          </p:nvPr>
        </p:nvGraphicFramePr>
        <p:xfrm>
          <a:off x="930323" y="365418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E9BE504C-102E-4A21-AE32-37B5E24DF8B0}"/>
              </a:ext>
            </a:extLst>
          </p:cNvPr>
          <p:cNvGraphicFramePr>
            <a:graphicFrameLocks/>
          </p:cNvGraphicFramePr>
          <p:nvPr>
            <p:extLst>
              <p:ext uri="{D42A27DB-BD31-4B8C-83A1-F6EECF244321}">
                <p14:modId xmlns:p14="http://schemas.microsoft.com/office/powerpoint/2010/main" val="3505453073"/>
              </p:ext>
            </p:extLst>
          </p:nvPr>
        </p:nvGraphicFramePr>
        <p:xfrm>
          <a:off x="6444018" y="3631502"/>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8" name="Título 3">
            <a:extLst>
              <a:ext uri="{FF2B5EF4-FFF2-40B4-BE49-F238E27FC236}">
                <a16:creationId xmlns:a16="http://schemas.microsoft.com/office/drawing/2014/main" id="{FD8893D8-7569-441A-8AEB-D3D963A28717}"/>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Percepción del Talento Humano sobre la aplicación de la RSE </a:t>
            </a:r>
          </a:p>
        </p:txBody>
      </p:sp>
    </p:spTree>
    <p:extLst>
      <p:ext uri="{BB962C8B-B14F-4D97-AF65-F5344CB8AC3E}">
        <p14:creationId xmlns:p14="http://schemas.microsoft.com/office/powerpoint/2010/main" val="85789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Análisis de percepción del Talento Humano sobre la aplicación de la RSE </a:t>
            </a:r>
          </a:p>
        </p:txBody>
      </p:sp>
      <p:graphicFrame>
        <p:nvGraphicFramePr>
          <p:cNvPr id="3" name="Tabla 2">
            <a:extLst>
              <a:ext uri="{FF2B5EF4-FFF2-40B4-BE49-F238E27FC236}">
                <a16:creationId xmlns:a16="http://schemas.microsoft.com/office/drawing/2014/main" id="{7FF4CB44-7577-4857-8135-BFD296F44E6A}"/>
              </a:ext>
            </a:extLst>
          </p:cNvPr>
          <p:cNvGraphicFramePr>
            <a:graphicFrameLocks noGrp="1"/>
          </p:cNvGraphicFramePr>
          <p:nvPr>
            <p:extLst>
              <p:ext uri="{D42A27DB-BD31-4B8C-83A1-F6EECF244321}">
                <p14:modId xmlns:p14="http://schemas.microsoft.com/office/powerpoint/2010/main" val="3303199060"/>
              </p:ext>
            </p:extLst>
          </p:nvPr>
        </p:nvGraphicFramePr>
        <p:xfrm>
          <a:off x="765183" y="1473958"/>
          <a:ext cx="9744500" cy="4613238"/>
        </p:xfrm>
        <a:graphic>
          <a:graphicData uri="http://schemas.openxmlformats.org/drawingml/2006/table">
            <a:tbl>
              <a:tblPr>
                <a:tableStyleId>{5C22544A-7EE6-4342-B048-85BDC9FD1C3A}</a:tableStyleId>
              </a:tblPr>
              <a:tblGrid>
                <a:gridCol w="2312252">
                  <a:extLst>
                    <a:ext uri="{9D8B030D-6E8A-4147-A177-3AD203B41FA5}">
                      <a16:colId xmlns:a16="http://schemas.microsoft.com/office/drawing/2014/main" val="2765635211"/>
                    </a:ext>
                  </a:extLst>
                </a:gridCol>
                <a:gridCol w="1238708">
                  <a:extLst>
                    <a:ext uri="{9D8B030D-6E8A-4147-A177-3AD203B41FA5}">
                      <a16:colId xmlns:a16="http://schemas.microsoft.com/office/drawing/2014/main" val="824828090"/>
                    </a:ext>
                  </a:extLst>
                </a:gridCol>
                <a:gridCol w="1238708">
                  <a:extLst>
                    <a:ext uri="{9D8B030D-6E8A-4147-A177-3AD203B41FA5}">
                      <a16:colId xmlns:a16="http://schemas.microsoft.com/office/drawing/2014/main" val="310467208"/>
                    </a:ext>
                  </a:extLst>
                </a:gridCol>
                <a:gridCol w="1238708">
                  <a:extLst>
                    <a:ext uri="{9D8B030D-6E8A-4147-A177-3AD203B41FA5}">
                      <a16:colId xmlns:a16="http://schemas.microsoft.com/office/drawing/2014/main" val="2159397525"/>
                    </a:ext>
                  </a:extLst>
                </a:gridCol>
                <a:gridCol w="1238708">
                  <a:extLst>
                    <a:ext uri="{9D8B030D-6E8A-4147-A177-3AD203B41FA5}">
                      <a16:colId xmlns:a16="http://schemas.microsoft.com/office/drawing/2014/main" val="781402631"/>
                    </a:ext>
                  </a:extLst>
                </a:gridCol>
                <a:gridCol w="1238708">
                  <a:extLst>
                    <a:ext uri="{9D8B030D-6E8A-4147-A177-3AD203B41FA5}">
                      <a16:colId xmlns:a16="http://schemas.microsoft.com/office/drawing/2014/main" val="1678744352"/>
                    </a:ext>
                  </a:extLst>
                </a:gridCol>
                <a:gridCol w="1238708">
                  <a:extLst>
                    <a:ext uri="{9D8B030D-6E8A-4147-A177-3AD203B41FA5}">
                      <a16:colId xmlns:a16="http://schemas.microsoft.com/office/drawing/2014/main" val="3682889238"/>
                    </a:ext>
                  </a:extLst>
                </a:gridCol>
              </a:tblGrid>
              <a:tr h="329517">
                <a:tc rowSpan="2">
                  <a:txBody>
                    <a:bodyPr/>
                    <a:lstStyle/>
                    <a:p>
                      <a:pPr algn="ctr" fontAlgn="ctr"/>
                      <a:r>
                        <a:rPr lang="es-EC" sz="1600" u="none" strike="noStrike">
                          <a:effectLst/>
                          <a:latin typeface="Arial" panose="020B0604020202020204" pitchFamily="34" charset="0"/>
                          <a:cs typeface="Arial" panose="020B0604020202020204" pitchFamily="34" charset="0"/>
                        </a:rPr>
                        <a:t>Variable</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ctr" fontAlgn="b"/>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5">
                  <a:txBody>
                    <a:bodyPr/>
                    <a:lstStyle/>
                    <a:p>
                      <a:pPr algn="ctr" fontAlgn="b"/>
                      <a:r>
                        <a:rPr lang="es-EC" sz="1600" u="none" strike="noStrike">
                          <a:effectLst/>
                          <a:latin typeface="Arial" panose="020B0604020202020204" pitchFamily="34" charset="0"/>
                          <a:cs typeface="Arial" panose="020B0604020202020204" pitchFamily="34" charset="0"/>
                        </a:rPr>
                        <a:t>Calificación</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71366393"/>
                  </a:ext>
                </a:extLst>
              </a:tr>
              <a:tr h="329517">
                <a:tc vMerge="1">
                  <a:txBody>
                    <a:bodyPr/>
                    <a:lstStyle/>
                    <a:p>
                      <a:endParaRPr lang="es-EC"/>
                    </a:p>
                  </a:txBody>
                  <a:tcPr/>
                </a:tc>
                <a:tc vMerge="1">
                  <a:txBody>
                    <a:bodyPr/>
                    <a:lstStyle/>
                    <a:p>
                      <a:endParaRPr lang="es-EC"/>
                    </a:p>
                  </a:txBody>
                  <a:tcPr/>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18065539"/>
                  </a:ext>
                </a:extLst>
              </a:tr>
              <a:tr h="329517">
                <a:tc rowSpan="2">
                  <a:txBody>
                    <a:bodyPr/>
                    <a:lstStyle/>
                    <a:p>
                      <a:pPr algn="ctr" fontAlgn="ctr"/>
                      <a:r>
                        <a:rPr lang="es-EC" sz="1600" u="none" strike="noStrike" dirty="0">
                          <a:effectLst/>
                          <a:latin typeface="Arial" panose="020B0604020202020204" pitchFamily="34" charset="0"/>
                          <a:cs typeface="Arial" panose="020B0604020202020204" pitchFamily="34" charset="0"/>
                        </a:rPr>
                        <a:t>Salario</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40000"/>
                        <a:lumOff val="60000"/>
                      </a:schemeClr>
                    </a:solidFill>
                  </a:tcP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110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79401335"/>
                  </a:ext>
                </a:extLst>
              </a:tr>
              <a:tr h="329517">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28,20%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48,50%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22,00%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3768188822"/>
                  </a:ext>
                </a:extLst>
              </a:tr>
              <a:tr h="329517">
                <a:tc rowSpan="2">
                  <a:txBody>
                    <a:bodyPr/>
                    <a:lstStyle/>
                    <a:p>
                      <a:pPr algn="ctr" fontAlgn="ctr"/>
                      <a:r>
                        <a:rPr lang="es-EC" sz="1600" u="none" strike="noStrike">
                          <a:effectLst/>
                          <a:latin typeface="Arial" panose="020B0604020202020204" pitchFamily="34" charset="0"/>
                          <a:cs typeface="Arial" panose="020B0604020202020204" pitchFamily="34" charset="0"/>
                        </a:rPr>
                        <a:t>Actualización de estudios </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100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34442783"/>
                  </a:ext>
                </a:extLst>
              </a:tr>
              <a:tr h="329517">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27,80%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44,10%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28,20%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52316762"/>
                  </a:ext>
                </a:extLst>
              </a:tr>
              <a:tr h="329517">
                <a:tc rowSpan="2">
                  <a:txBody>
                    <a:bodyPr/>
                    <a:lstStyle/>
                    <a:p>
                      <a:pPr algn="ctr" fontAlgn="b"/>
                      <a:r>
                        <a:rPr lang="es-EC" sz="1600" u="none" strike="noStrike" dirty="0">
                          <a:effectLst/>
                          <a:latin typeface="Arial" panose="020B0604020202020204" pitchFamily="34" charset="0"/>
                          <a:cs typeface="Arial" panose="020B0604020202020204" pitchFamily="34" charset="0"/>
                        </a:rPr>
                        <a:t>Desarrollo de habilidades</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40000"/>
                        <a:lumOff val="60000"/>
                      </a:schemeClr>
                    </a:solidFill>
                  </a:tcPr>
                </a:tc>
                <a:tc>
                  <a:txBody>
                    <a:bodyPr/>
                    <a:lstStyle/>
                    <a:p>
                      <a:pPr algn="l" fontAlgn="b"/>
                      <a:r>
                        <a:rPr lang="es-EC" sz="1600" u="none" strike="noStrike" dirty="0">
                          <a:effectLst/>
                          <a:latin typeface="Arial" panose="020B0604020202020204" pitchFamily="34" charset="0"/>
                          <a:cs typeface="Arial" panose="020B0604020202020204" pitchFamily="34" charset="0"/>
                        </a:rPr>
                        <a:t>Recuento</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115</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66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156998398"/>
                  </a:ext>
                </a:extLst>
              </a:tr>
              <a:tr h="329517">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20,30%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50,70%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29,10%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3083269838"/>
                  </a:ext>
                </a:extLst>
              </a:tr>
              <a:tr h="329517">
                <a:tc rowSpan="2">
                  <a:txBody>
                    <a:bodyPr/>
                    <a:lstStyle/>
                    <a:p>
                      <a:pPr algn="ctr" fontAlgn="b"/>
                      <a:r>
                        <a:rPr lang="es-EC" sz="1600" u="none" strike="noStrike" dirty="0">
                          <a:effectLst/>
                          <a:latin typeface="Arial" panose="020B0604020202020204" pitchFamily="34" charset="0"/>
                          <a:cs typeface="Arial" panose="020B0604020202020204" pitchFamily="34" charset="0"/>
                        </a:rPr>
                        <a:t>Igualdad de oportunidades laborales</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54</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113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9693097"/>
                  </a:ext>
                </a:extLst>
              </a:tr>
              <a:tr h="329517">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23,80%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49,80%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26,00%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34387644"/>
                  </a:ext>
                </a:extLst>
              </a:tr>
              <a:tr h="329517">
                <a:tc rowSpan="2">
                  <a:txBody>
                    <a:bodyPr/>
                    <a:lstStyle/>
                    <a:p>
                      <a:pPr algn="ctr" fontAlgn="ctr"/>
                      <a:r>
                        <a:rPr lang="es-EC" sz="1600" u="none" strike="noStrike" dirty="0">
                          <a:effectLst/>
                          <a:latin typeface="Arial" panose="020B0604020202020204" pitchFamily="34" charset="0"/>
                          <a:cs typeface="Arial" panose="020B0604020202020204" pitchFamily="34" charset="0"/>
                        </a:rPr>
                        <a:t>Proyectos de bienestar social</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5">
                        <a:lumMod val="40000"/>
                        <a:lumOff val="60000"/>
                      </a:schemeClr>
                    </a:solidFill>
                  </a:tcP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42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94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91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4254085179"/>
                  </a:ext>
                </a:extLst>
              </a:tr>
              <a:tr h="329517">
                <a:tc vMerge="1">
                  <a:txBody>
                    <a:bodyPr/>
                    <a:lstStyle/>
                    <a:p>
                      <a:endParaRPr lang="es-EC"/>
                    </a:p>
                  </a:txBody>
                  <a:tcPr/>
                </a:tc>
                <a:tc>
                  <a:txBody>
                    <a:bodyPr/>
                    <a:lstStyle/>
                    <a:p>
                      <a:pPr algn="l" fontAlgn="b"/>
                      <a:r>
                        <a:rPr lang="es-EC" sz="1600" u="none" strike="noStrike" dirty="0">
                          <a:effectLst/>
                          <a:latin typeface="Arial" panose="020B0604020202020204" pitchFamily="34" charset="0"/>
                          <a:cs typeface="Arial" panose="020B0604020202020204" pitchFamily="34" charset="0"/>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18,50%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41,40%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40,10%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1702673471"/>
                  </a:ext>
                </a:extLst>
              </a:tr>
              <a:tr h="329517">
                <a:tc rowSpan="2">
                  <a:txBody>
                    <a:bodyPr/>
                    <a:lstStyle/>
                    <a:p>
                      <a:pPr algn="ctr" fontAlgn="b"/>
                      <a:r>
                        <a:rPr lang="es-EC" sz="1600" u="none" strike="noStrike" dirty="0">
                          <a:effectLst/>
                          <a:latin typeface="Arial" panose="020B0604020202020204" pitchFamily="34" charset="0"/>
                          <a:cs typeface="Arial" panose="020B0604020202020204" pitchFamily="34" charset="0"/>
                        </a:rPr>
                        <a:t>Contratación de discapacitados </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115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69770073"/>
                  </a:ext>
                </a:extLst>
              </a:tr>
              <a:tr h="329517">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29,50%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50,70%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18,50%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66877547"/>
                  </a:ext>
                </a:extLst>
              </a:tr>
            </a:tbl>
          </a:graphicData>
        </a:graphic>
      </p:graphicFrame>
      <p:sp>
        <p:nvSpPr>
          <p:cNvPr id="6" name="Título 3">
            <a:extLst>
              <a:ext uri="{FF2B5EF4-FFF2-40B4-BE49-F238E27FC236}">
                <a16:creationId xmlns:a16="http://schemas.microsoft.com/office/drawing/2014/main" id="{A551D6D6-A33C-4074-B18C-ED50A60C276D}"/>
              </a:ext>
            </a:extLst>
          </p:cNvPr>
          <p:cNvSpPr txBox="1">
            <a:spLocks/>
          </p:cNvSpPr>
          <p:nvPr/>
        </p:nvSpPr>
        <p:spPr>
          <a:xfrm>
            <a:off x="765183" y="77079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Dimensión Social</a:t>
            </a:r>
          </a:p>
        </p:txBody>
      </p:sp>
      <p:sp>
        <p:nvSpPr>
          <p:cNvPr id="4" name="Rectángulo 3">
            <a:extLst>
              <a:ext uri="{FF2B5EF4-FFF2-40B4-BE49-F238E27FC236}">
                <a16:creationId xmlns:a16="http://schemas.microsoft.com/office/drawing/2014/main" id="{A5BFF8B1-685B-484A-B6FA-E310A9970222}"/>
              </a:ext>
            </a:extLst>
          </p:cNvPr>
          <p:cNvSpPr/>
          <p:nvPr/>
        </p:nvSpPr>
        <p:spPr>
          <a:xfrm>
            <a:off x="6960358" y="2142699"/>
            <a:ext cx="2388358"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591DFD87-B907-48F7-AD79-F266C49F06A7}"/>
              </a:ext>
            </a:extLst>
          </p:cNvPr>
          <p:cNvSpPr/>
          <p:nvPr/>
        </p:nvSpPr>
        <p:spPr>
          <a:xfrm>
            <a:off x="6960358" y="5475322"/>
            <a:ext cx="2388358"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7077DECA-22FB-4AB1-BF33-802311470990}"/>
              </a:ext>
            </a:extLst>
          </p:cNvPr>
          <p:cNvSpPr/>
          <p:nvPr/>
        </p:nvSpPr>
        <p:spPr>
          <a:xfrm>
            <a:off x="8154537" y="4192138"/>
            <a:ext cx="2388358"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5851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graphicFrame>
        <p:nvGraphicFramePr>
          <p:cNvPr id="3" name="Tabla 2">
            <a:extLst>
              <a:ext uri="{FF2B5EF4-FFF2-40B4-BE49-F238E27FC236}">
                <a16:creationId xmlns:a16="http://schemas.microsoft.com/office/drawing/2014/main" id="{41E5A113-8B96-47C2-B13B-DBC8F60E7BD1}"/>
              </a:ext>
            </a:extLst>
          </p:cNvPr>
          <p:cNvGraphicFramePr>
            <a:graphicFrameLocks noGrp="1"/>
          </p:cNvGraphicFramePr>
          <p:nvPr>
            <p:extLst>
              <p:ext uri="{D42A27DB-BD31-4B8C-83A1-F6EECF244321}">
                <p14:modId xmlns:p14="http://schemas.microsoft.com/office/powerpoint/2010/main" val="282020207"/>
              </p:ext>
            </p:extLst>
          </p:nvPr>
        </p:nvGraphicFramePr>
        <p:xfrm>
          <a:off x="928048" y="1433015"/>
          <a:ext cx="10003809" cy="4705456"/>
        </p:xfrm>
        <a:graphic>
          <a:graphicData uri="http://schemas.openxmlformats.org/drawingml/2006/table">
            <a:tbl>
              <a:tblPr>
                <a:tableStyleId>{5C22544A-7EE6-4342-B048-85BDC9FD1C3A}</a:tableStyleId>
              </a:tblPr>
              <a:tblGrid>
                <a:gridCol w="2582127">
                  <a:extLst>
                    <a:ext uri="{9D8B030D-6E8A-4147-A177-3AD203B41FA5}">
                      <a16:colId xmlns:a16="http://schemas.microsoft.com/office/drawing/2014/main" val="2235268940"/>
                    </a:ext>
                  </a:extLst>
                </a:gridCol>
                <a:gridCol w="1236947">
                  <a:extLst>
                    <a:ext uri="{9D8B030D-6E8A-4147-A177-3AD203B41FA5}">
                      <a16:colId xmlns:a16="http://schemas.microsoft.com/office/drawing/2014/main" val="2184550633"/>
                    </a:ext>
                  </a:extLst>
                </a:gridCol>
                <a:gridCol w="1236947">
                  <a:extLst>
                    <a:ext uri="{9D8B030D-6E8A-4147-A177-3AD203B41FA5}">
                      <a16:colId xmlns:a16="http://schemas.microsoft.com/office/drawing/2014/main" val="2257744320"/>
                    </a:ext>
                  </a:extLst>
                </a:gridCol>
                <a:gridCol w="1236947">
                  <a:extLst>
                    <a:ext uri="{9D8B030D-6E8A-4147-A177-3AD203B41FA5}">
                      <a16:colId xmlns:a16="http://schemas.microsoft.com/office/drawing/2014/main" val="1771132308"/>
                    </a:ext>
                  </a:extLst>
                </a:gridCol>
                <a:gridCol w="1236947">
                  <a:extLst>
                    <a:ext uri="{9D8B030D-6E8A-4147-A177-3AD203B41FA5}">
                      <a16:colId xmlns:a16="http://schemas.microsoft.com/office/drawing/2014/main" val="3170576353"/>
                    </a:ext>
                  </a:extLst>
                </a:gridCol>
                <a:gridCol w="1236947">
                  <a:extLst>
                    <a:ext uri="{9D8B030D-6E8A-4147-A177-3AD203B41FA5}">
                      <a16:colId xmlns:a16="http://schemas.microsoft.com/office/drawing/2014/main" val="657312382"/>
                    </a:ext>
                  </a:extLst>
                </a:gridCol>
                <a:gridCol w="1236947">
                  <a:extLst>
                    <a:ext uri="{9D8B030D-6E8A-4147-A177-3AD203B41FA5}">
                      <a16:colId xmlns:a16="http://schemas.microsoft.com/office/drawing/2014/main" val="454197330"/>
                    </a:ext>
                  </a:extLst>
                </a:gridCol>
              </a:tblGrid>
              <a:tr h="336104">
                <a:tc rowSpan="2">
                  <a:txBody>
                    <a:bodyPr/>
                    <a:lstStyle/>
                    <a:p>
                      <a:pPr algn="ctr" fontAlgn="ctr"/>
                      <a:r>
                        <a:rPr lang="es-EC" sz="1600" u="none" strike="noStrike">
                          <a:effectLst/>
                          <a:latin typeface="Arial" panose="020B0604020202020204" pitchFamily="34" charset="0"/>
                          <a:cs typeface="Arial" panose="020B0604020202020204" pitchFamily="34" charset="0"/>
                        </a:rPr>
                        <a:t>Variable</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ctr" fontAlgn="b"/>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5">
                  <a:txBody>
                    <a:bodyPr/>
                    <a:lstStyle/>
                    <a:p>
                      <a:pPr algn="ctr" fontAlgn="b"/>
                      <a:r>
                        <a:rPr lang="es-EC" sz="1600" u="none" strike="noStrike">
                          <a:effectLst/>
                          <a:latin typeface="Arial" panose="020B0604020202020204" pitchFamily="34" charset="0"/>
                          <a:cs typeface="Arial" panose="020B0604020202020204" pitchFamily="34" charset="0"/>
                        </a:rPr>
                        <a:t>Calificación</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38432758"/>
                  </a:ext>
                </a:extLst>
              </a:tr>
              <a:tr h="336104">
                <a:tc vMerge="1">
                  <a:txBody>
                    <a:bodyPr/>
                    <a:lstStyle/>
                    <a:p>
                      <a:endParaRPr lang="es-EC"/>
                    </a:p>
                  </a:txBody>
                  <a:tcPr/>
                </a:tc>
                <a:tc vMerge="1">
                  <a:txBody>
                    <a:bodyPr/>
                    <a:lstStyle/>
                    <a:p>
                      <a:endParaRPr lang="es-EC"/>
                    </a:p>
                  </a:txBody>
                  <a:tcPr/>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82657800"/>
                  </a:ext>
                </a:extLst>
              </a:tr>
              <a:tr h="336104">
                <a:tc rowSpan="2">
                  <a:txBody>
                    <a:bodyPr/>
                    <a:lstStyle/>
                    <a:p>
                      <a:pPr algn="ctr" fontAlgn="ctr"/>
                      <a:r>
                        <a:rPr lang="es-EC" sz="1600" u="none" strike="noStrike" dirty="0">
                          <a:effectLst/>
                          <a:latin typeface="Arial" panose="020B0604020202020204" pitchFamily="34" charset="0"/>
                          <a:cs typeface="Arial" panose="020B0604020202020204" pitchFamily="34" charset="0"/>
                        </a:rPr>
                        <a:t>Calidad de servicio</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120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57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363570052"/>
                  </a:ext>
                </a:extLst>
              </a:tr>
              <a:tr h="336104">
                <a:tc vMerge="1">
                  <a:txBody>
                    <a:bodyPr/>
                    <a:lstStyle/>
                    <a:p>
                      <a:endParaRPr lang="es-EC"/>
                    </a:p>
                  </a:txBody>
                  <a:tcPr/>
                </a:tc>
                <a:tc>
                  <a:txBody>
                    <a:bodyPr/>
                    <a:lstStyle/>
                    <a:p>
                      <a:pPr algn="l" fontAlgn="b"/>
                      <a:r>
                        <a:rPr lang="es-EC" sz="1600" u="none" strike="noStrike" dirty="0">
                          <a:effectLst/>
                          <a:latin typeface="Arial" panose="020B0604020202020204" pitchFamily="34" charset="0"/>
                          <a:cs typeface="Arial" panose="020B0604020202020204" pitchFamily="34" charset="0"/>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22,00%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52,90%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25,10%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3575023323"/>
                  </a:ext>
                </a:extLst>
              </a:tr>
              <a:tr h="336104">
                <a:tc rowSpan="2">
                  <a:txBody>
                    <a:bodyPr/>
                    <a:lstStyle/>
                    <a:p>
                      <a:pPr algn="ctr" fontAlgn="b"/>
                      <a:r>
                        <a:rPr lang="es-EC" sz="1600" u="none" strike="noStrike" dirty="0">
                          <a:effectLst/>
                          <a:latin typeface="Arial" panose="020B0604020202020204" pitchFamily="34" charset="0"/>
                          <a:cs typeface="Arial" panose="020B0604020202020204" pitchFamily="34" charset="0"/>
                        </a:rPr>
                        <a:t>Respuesta a reclamaciones</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111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90742631"/>
                  </a:ext>
                </a:extLst>
              </a:tr>
              <a:tr h="336104">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24,20%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48,90%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26,90%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23224860"/>
                  </a:ext>
                </a:extLst>
              </a:tr>
              <a:tr h="336104">
                <a:tc rowSpan="2">
                  <a:txBody>
                    <a:bodyPr/>
                    <a:lstStyle/>
                    <a:p>
                      <a:pPr algn="ctr" fontAlgn="b"/>
                      <a:r>
                        <a:rPr lang="es-EC" sz="1600" u="none" strike="noStrike" dirty="0">
                          <a:effectLst/>
                          <a:latin typeface="Arial" panose="020B0604020202020204" pitchFamily="34" charset="0"/>
                          <a:cs typeface="Arial" panose="020B0604020202020204" pitchFamily="34" charset="0"/>
                        </a:rPr>
                        <a:t>Información sobre servicios </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61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112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54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038644619"/>
                  </a:ext>
                </a:extLst>
              </a:tr>
              <a:tr h="336104">
                <a:tc vMerge="1">
                  <a:txBody>
                    <a:bodyPr/>
                    <a:lstStyle/>
                    <a:p>
                      <a:endParaRPr lang="es-EC"/>
                    </a:p>
                  </a:txBody>
                  <a:tcPr/>
                </a:tc>
                <a:tc>
                  <a:txBody>
                    <a:bodyPr/>
                    <a:lstStyle/>
                    <a:p>
                      <a:pPr algn="l" fontAlgn="b"/>
                      <a:r>
                        <a:rPr lang="es-EC" sz="1600" u="none" strike="noStrike" dirty="0">
                          <a:effectLst/>
                          <a:latin typeface="Arial" panose="020B0604020202020204" pitchFamily="34" charset="0"/>
                          <a:cs typeface="Arial" panose="020B0604020202020204" pitchFamily="34" charset="0"/>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26,90%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49,30%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23,80%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953774153"/>
                  </a:ext>
                </a:extLst>
              </a:tr>
              <a:tr h="336104">
                <a:tc rowSpan="2">
                  <a:txBody>
                    <a:bodyPr/>
                    <a:lstStyle/>
                    <a:p>
                      <a:pPr algn="ctr" fontAlgn="b"/>
                      <a:r>
                        <a:rPr lang="es-EC" sz="1600" u="none" strike="noStrike">
                          <a:effectLst/>
                          <a:latin typeface="Arial" panose="020B0604020202020204" pitchFamily="34" charset="0"/>
                          <a:cs typeface="Arial" panose="020B0604020202020204" pitchFamily="34" charset="0"/>
                        </a:rPr>
                        <a:t>Economía para cubrir necesidades</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100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46919678"/>
                  </a:ext>
                </a:extLst>
              </a:tr>
              <a:tr h="336104">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26,00%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44,10%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29,50%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46710078"/>
                  </a:ext>
                </a:extLst>
              </a:tr>
              <a:tr h="336104">
                <a:tc rowSpan="2">
                  <a:txBody>
                    <a:bodyPr/>
                    <a:lstStyle/>
                    <a:p>
                      <a:pPr algn="ctr" fontAlgn="ctr"/>
                      <a:r>
                        <a:rPr lang="es-EC" sz="1600" u="none" strike="noStrike" dirty="0">
                          <a:effectLst/>
                          <a:latin typeface="Arial" panose="020B0604020202020204" pitchFamily="34" charset="0"/>
                          <a:cs typeface="Arial" panose="020B0604020202020204" pitchFamily="34" charset="0"/>
                        </a:rPr>
                        <a:t>Búsqueda de colaboradores </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6">
                        <a:lumMod val="40000"/>
                        <a:lumOff val="60000"/>
                      </a:schemeClr>
                    </a:solidFill>
                  </a:tcP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62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107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a:effectLst/>
                          <a:latin typeface="Arial" panose="020B0604020202020204" pitchFamily="34" charset="0"/>
                          <a:cs typeface="Arial" panose="020B0604020202020204" pitchFamily="34" charset="0"/>
                        </a:rPr>
                        <a:t>52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615554532"/>
                  </a:ext>
                </a:extLst>
              </a:tr>
              <a:tr h="336104">
                <a:tc vMerge="1">
                  <a:txBody>
                    <a:bodyPr/>
                    <a:lstStyle/>
                    <a:p>
                      <a:endParaRPr lang="es-EC"/>
                    </a:p>
                  </a:txBody>
                  <a:tcPr/>
                </a:tc>
                <a:tc>
                  <a:txBody>
                    <a:bodyPr/>
                    <a:lstStyle/>
                    <a:p>
                      <a:pPr algn="l" fontAlgn="b"/>
                      <a:r>
                        <a:rPr lang="es-EC" sz="1600" u="none" strike="noStrike" dirty="0">
                          <a:effectLst/>
                          <a:latin typeface="Arial" panose="020B0604020202020204" pitchFamily="34" charset="0"/>
                          <a:cs typeface="Arial" panose="020B0604020202020204" pitchFamily="34" charset="0"/>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2,60%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27,30%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47,10%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22,90%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141671269"/>
                  </a:ext>
                </a:extLst>
              </a:tr>
              <a:tr h="336104">
                <a:tc rowSpan="2">
                  <a:txBody>
                    <a:bodyPr/>
                    <a:lstStyle/>
                    <a:p>
                      <a:pPr algn="ctr" fontAlgn="b"/>
                      <a:r>
                        <a:rPr lang="es-ES" sz="1600" u="none" strike="noStrike">
                          <a:effectLst/>
                          <a:latin typeface="Arial" panose="020B0604020202020204" pitchFamily="34" charset="0"/>
                          <a:cs typeface="Arial" panose="020B0604020202020204" pitchFamily="34" charset="0"/>
                        </a:rPr>
                        <a:t>Programas para generación de ingresos</a:t>
                      </a:r>
                      <a:endParaRPr lang="es-ES"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105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77447520"/>
                  </a:ext>
                </a:extLst>
              </a:tr>
              <a:tr h="336104">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23,30%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46,30%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30,00%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29599464"/>
                  </a:ext>
                </a:extLst>
              </a:tr>
            </a:tbl>
          </a:graphicData>
        </a:graphic>
      </p:graphicFrame>
      <p:sp>
        <p:nvSpPr>
          <p:cNvPr id="6" name="Título 3">
            <a:extLst>
              <a:ext uri="{FF2B5EF4-FFF2-40B4-BE49-F238E27FC236}">
                <a16:creationId xmlns:a16="http://schemas.microsoft.com/office/drawing/2014/main" id="{71651D4F-F8A5-40A8-B848-FAF8F587EF10}"/>
              </a:ext>
            </a:extLst>
          </p:cNvPr>
          <p:cNvSpPr txBox="1">
            <a:spLocks/>
          </p:cNvSpPr>
          <p:nvPr/>
        </p:nvSpPr>
        <p:spPr>
          <a:xfrm>
            <a:off x="718801" y="731794"/>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Dimensión Económica</a:t>
            </a:r>
          </a:p>
        </p:txBody>
      </p:sp>
      <p:sp>
        <p:nvSpPr>
          <p:cNvPr id="7" name="Rectángulo 6">
            <a:extLst>
              <a:ext uri="{FF2B5EF4-FFF2-40B4-BE49-F238E27FC236}">
                <a16:creationId xmlns:a16="http://schemas.microsoft.com/office/drawing/2014/main" id="{C02D6F95-7FDF-47CB-97DD-F798BAB7DCEE}"/>
              </a:ext>
            </a:extLst>
          </p:cNvPr>
          <p:cNvSpPr/>
          <p:nvPr/>
        </p:nvSpPr>
        <p:spPr>
          <a:xfrm>
            <a:off x="8543499" y="2190123"/>
            <a:ext cx="2388358"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3E25DD1E-E81F-4DB1-B7EB-4BF8007CE600}"/>
              </a:ext>
            </a:extLst>
          </p:cNvPr>
          <p:cNvSpPr/>
          <p:nvPr/>
        </p:nvSpPr>
        <p:spPr>
          <a:xfrm>
            <a:off x="7322025" y="3471844"/>
            <a:ext cx="2388358"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7475631E-DFBD-4AD3-8136-039E2DEF6FAC}"/>
              </a:ext>
            </a:extLst>
          </p:cNvPr>
          <p:cNvSpPr/>
          <p:nvPr/>
        </p:nvSpPr>
        <p:spPr>
          <a:xfrm>
            <a:off x="8693624" y="5510672"/>
            <a:ext cx="2388358"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Título 3">
            <a:extLst>
              <a:ext uri="{FF2B5EF4-FFF2-40B4-BE49-F238E27FC236}">
                <a16:creationId xmlns:a16="http://schemas.microsoft.com/office/drawing/2014/main" id="{C2B775A3-07BB-437D-B924-F36CFFE5CBEA}"/>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Análisis de percepción del Talento Humano sobre la aplicación de la RSE </a:t>
            </a:r>
          </a:p>
        </p:txBody>
      </p:sp>
    </p:spTree>
    <p:extLst>
      <p:ext uri="{BB962C8B-B14F-4D97-AF65-F5344CB8AC3E}">
        <p14:creationId xmlns:p14="http://schemas.microsoft.com/office/powerpoint/2010/main" val="68483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graphicFrame>
        <p:nvGraphicFramePr>
          <p:cNvPr id="3" name="Tabla 2">
            <a:extLst>
              <a:ext uri="{FF2B5EF4-FFF2-40B4-BE49-F238E27FC236}">
                <a16:creationId xmlns:a16="http://schemas.microsoft.com/office/drawing/2014/main" id="{A534C573-05A4-4A71-B38D-B2963830622E}"/>
              </a:ext>
            </a:extLst>
          </p:cNvPr>
          <p:cNvGraphicFramePr>
            <a:graphicFrameLocks noGrp="1"/>
          </p:cNvGraphicFramePr>
          <p:nvPr>
            <p:extLst>
              <p:ext uri="{D42A27DB-BD31-4B8C-83A1-F6EECF244321}">
                <p14:modId xmlns:p14="http://schemas.microsoft.com/office/powerpoint/2010/main" val="3663658728"/>
              </p:ext>
            </p:extLst>
          </p:nvPr>
        </p:nvGraphicFramePr>
        <p:xfrm>
          <a:off x="1087271" y="1449909"/>
          <a:ext cx="10017458" cy="4432110"/>
        </p:xfrm>
        <a:graphic>
          <a:graphicData uri="http://schemas.openxmlformats.org/drawingml/2006/table">
            <a:tbl>
              <a:tblPr>
                <a:tableStyleId>{5C22544A-7EE6-4342-B048-85BDC9FD1C3A}</a:tableStyleId>
              </a:tblPr>
              <a:tblGrid>
                <a:gridCol w="2866785">
                  <a:extLst>
                    <a:ext uri="{9D8B030D-6E8A-4147-A177-3AD203B41FA5}">
                      <a16:colId xmlns:a16="http://schemas.microsoft.com/office/drawing/2014/main" val="1288144522"/>
                    </a:ext>
                  </a:extLst>
                </a:gridCol>
                <a:gridCol w="1042468">
                  <a:extLst>
                    <a:ext uri="{9D8B030D-6E8A-4147-A177-3AD203B41FA5}">
                      <a16:colId xmlns:a16="http://schemas.microsoft.com/office/drawing/2014/main" val="3321015621"/>
                    </a:ext>
                  </a:extLst>
                </a:gridCol>
                <a:gridCol w="1221641">
                  <a:extLst>
                    <a:ext uri="{9D8B030D-6E8A-4147-A177-3AD203B41FA5}">
                      <a16:colId xmlns:a16="http://schemas.microsoft.com/office/drawing/2014/main" val="2512805028"/>
                    </a:ext>
                  </a:extLst>
                </a:gridCol>
                <a:gridCol w="1221641">
                  <a:extLst>
                    <a:ext uri="{9D8B030D-6E8A-4147-A177-3AD203B41FA5}">
                      <a16:colId xmlns:a16="http://schemas.microsoft.com/office/drawing/2014/main" val="2592417381"/>
                    </a:ext>
                  </a:extLst>
                </a:gridCol>
                <a:gridCol w="1221641">
                  <a:extLst>
                    <a:ext uri="{9D8B030D-6E8A-4147-A177-3AD203B41FA5}">
                      <a16:colId xmlns:a16="http://schemas.microsoft.com/office/drawing/2014/main" val="1748617101"/>
                    </a:ext>
                  </a:extLst>
                </a:gridCol>
                <a:gridCol w="1221641">
                  <a:extLst>
                    <a:ext uri="{9D8B030D-6E8A-4147-A177-3AD203B41FA5}">
                      <a16:colId xmlns:a16="http://schemas.microsoft.com/office/drawing/2014/main" val="3416010114"/>
                    </a:ext>
                  </a:extLst>
                </a:gridCol>
                <a:gridCol w="1221641">
                  <a:extLst>
                    <a:ext uri="{9D8B030D-6E8A-4147-A177-3AD203B41FA5}">
                      <a16:colId xmlns:a16="http://schemas.microsoft.com/office/drawing/2014/main" val="2512672148"/>
                    </a:ext>
                  </a:extLst>
                </a:gridCol>
              </a:tblGrid>
              <a:tr h="390085">
                <a:tc rowSpan="2">
                  <a:txBody>
                    <a:bodyPr/>
                    <a:lstStyle/>
                    <a:p>
                      <a:pPr algn="ctr" fontAlgn="ctr"/>
                      <a:r>
                        <a:rPr lang="es-EC" sz="1600" u="none" strike="noStrike" dirty="0">
                          <a:effectLst/>
                          <a:latin typeface="Arial" panose="020B0604020202020204" pitchFamily="34" charset="0"/>
                          <a:cs typeface="Arial" panose="020B0604020202020204" pitchFamily="34" charset="0"/>
                        </a:rPr>
                        <a:t>Variable</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5">
                  <a:txBody>
                    <a:bodyPr/>
                    <a:lstStyle/>
                    <a:p>
                      <a:pPr algn="ctr" fontAlgn="b"/>
                      <a:r>
                        <a:rPr lang="es-EC" sz="1600" u="none" strike="noStrike" dirty="0">
                          <a:effectLst/>
                          <a:latin typeface="Arial" panose="020B0604020202020204" pitchFamily="34" charset="0"/>
                          <a:cs typeface="Arial" panose="020B0604020202020204" pitchFamily="34" charset="0"/>
                        </a:rPr>
                        <a:t>Calificación</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47697594"/>
                  </a:ext>
                </a:extLst>
              </a:tr>
              <a:tr h="390085">
                <a:tc vMerge="1">
                  <a:txBody>
                    <a:bodyPr/>
                    <a:lstStyle/>
                    <a:p>
                      <a:endParaRPr lang="es-EC"/>
                    </a:p>
                  </a:txBody>
                  <a:tcPr/>
                </a:tc>
                <a:tc>
                  <a:txBody>
                    <a:bodyPr/>
                    <a:lstStyle/>
                    <a:p>
                      <a:pPr algn="l" fontAlgn="b"/>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3</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4</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5</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78181049"/>
                  </a:ext>
                </a:extLst>
              </a:tr>
              <a:tr h="444207">
                <a:tc rowSpan="2">
                  <a:txBody>
                    <a:bodyPr/>
                    <a:lstStyle/>
                    <a:p>
                      <a:pPr algn="ctr" fontAlgn="ctr"/>
                      <a:r>
                        <a:rPr lang="es-ES" sz="1600" u="none" strike="noStrike" dirty="0">
                          <a:effectLst/>
                          <a:latin typeface="Arial" panose="020B0604020202020204" pitchFamily="34" charset="0"/>
                          <a:cs typeface="Arial" panose="020B0604020202020204" pitchFamily="34" charset="0"/>
                        </a:rPr>
                        <a:t>Programas para reducción de efectos negativos </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CB3FF"/>
                    </a:solidFill>
                  </a:tcP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l" fontAlgn="b"/>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a:effectLst/>
                          <a:latin typeface="Arial" panose="020B0604020202020204" pitchFamily="34" charset="0"/>
                          <a:cs typeface="Arial" panose="020B0604020202020204" pitchFamily="34" charset="0"/>
                        </a:rPr>
                        <a:t>61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a:effectLst/>
                          <a:latin typeface="Arial" panose="020B0604020202020204" pitchFamily="34" charset="0"/>
                          <a:cs typeface="Arial" panose="020B0604020202020204" pitchFamily="34" charset="0"/>
                        </a:rPr>
                        <a:t>112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a:effectLst/>
                          <a:latin typeface="Arial" panose="020B0604020202020204" pitchFamily="34" charset="0"/>
                          <a:cs typeface="Arial" panose="020B0604020202020204" pitchFamily="34" charset="0"/>
                        </a:rPr>
                        <a:t>54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extLst>
                  <a:ext uri="{0D108BD9-81ED-4DB2-BD59-A6C34878D82A}">
                    <a16:rowId xmlns:a16="http://schemas.microsoft.com/office/drawing/2014/main" val="4202326642"/>
                  </a:ext>
                </a:extLst>
              </a:tr>
              <a:tr h="390085">
                <a:tc vMerge="1">
                  <a:txBody>
                    <a:bodyPr/>
                    <a:lstStyle/>
                    <a:p>
                      <a:endParaRPr lang="es-EC"/>
                    </a:p>
                  </a:txBody>
                  <a:tcPr/>
                </a:tc>
                <a:tc>
                  <a:txBody>
                    <a:bodyPr/>
                    <a:lstStyle/>
                    <a:p>
                      <a:pPr algn="l" fontAlgn="b"/>
                      <a:r>
                        <a:rPr lang="es-EC" sz="1600" u="none" strike="noStrike" dirty="0">
                          <a:effectLst/>
                          <a:latin typeface="Arial" panose="020B0604020202020204" pitchFamily="34" charset="0"/>
                          <a:cs typeface="Arial" panose="020B0604020202020204" pitchFamily="34" charset="0"/>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l" fontAlgn="b"/>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26,90%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49,30%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23,80%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extLst>
                  <a:ext uri="{0D108BD9-81ED-4DB2-BD59-A6C34878D82A}">
                    <a16:rowId xmlns:a16="http://schemas.microsoft.com/office/drawing/2014/main" val="3683920634"/>
                  </a:ext>
                </a:extLst>
              </a:tr>
              <a:tr h="444207">
                <a:tc rowSpan="2">
                  <a:txBody>
                    <a:bodyPr/>
                    <a:lstStyle/>
                    <a:p>
                      <a:pPr algn="ctr" fontAlgn="ctr"/>
                      <a:r>
                        <a:rPr lang="es-ES" sz="1600" u="none" strike="noStrike" dirty="0">
                          <a:effectLst/>
                          <a:latin typeface="Arial" panose="020B0604020202020204" pitchFamily="34" charset="0"/>
                          <a:cs typeface="Arial" panose="020B0604020202020204" pitchFamily="34" charset="0"/>
                        </a:rPr>
                        <a:t>Participación para la protección el medio ambiente</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58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47027529"/>
                  </a:ext>
                </a:extLst>
              </a:tr>
              <a:tr h="659245">
                <a:tc vMerge="1">
                  <a:txBody>
                    <a:bodyPr/>
                    <a:lstStyle/>
                    <a:p>
                      <a:endParaRPr lang="es-EC"/>
                    </a:p>
                  </a:txBody>
                  <a:tcPr/>
                </a:tc>
                <a:tc>
                  <a:txBody>
                    <a:bodyPr/>
                    <a:lstStyle/>
                    <a:p>
                      <a:pPr algn="l" fontAlgn="b"/>
                      <a:r>
                        <a:rPr lang="es-EC" sz="1600" u="none" strike="noStrike" dirty="0">
                          <a:effectLst/>
                          <a:latin typeface="Arial" panose="020B0604020202020204" pitchFamily="34" charset="0"/>
                          <a:cs typeface="Arial" panose="020B0604020202020204" pitchFamily="34" charset="0"/>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26,90%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46,70%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25,60%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75884884"/>
                  </a:ext>
                </a:extLst>
              </a:tr>
              <a:tr h="444207">
                <a:tc rowSpan="2">
                  <a:txBody>
                    <a:bodyPr/>
                    <a:lstStyle/>
                    <a:p>
                      <a:pPr algn="ctr" fontAlgn="ctr"/>
                      <a:r>
                        <a:rPr lang="es-EC" sz="1600" u="none" strike="noStrike" dirty="0">
                          <a:effectLst/>
                          <a:latin typeface="Arial" panose="020B0604020202020204" pitchFamily="34" charset="0"/>
                          <a:cs typeface="Arial" panose="020B0604020202020204" pitchFamily="34" charset="0"/>
                        </a:rPr>
                        <a:t>Tecnología e infraestructura</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CCB3FF"/>
                    </a:solidFill>
                  </a:tcPr>
                </a:tc>
                <a:tc>
                  <a:txBody>
                    <a:bodyPr/>
                    <a:lstStyle/>
                    <a:p>
                      <a:pPr algn="l" fontAlgn="b"/>
                      <a:r>
                        <a:rPr lang="es-EC" sz="1600" u="none" strike="noStrike" dirty="0">
                          <a:effectLst/>
                          <a:latin typeface="Arial" panose="020B0604020202020204" pitchFamily="34" charset="0"/>
                          <a:cs typeface="Arial" panose="020B0604020202020204" pitchFamily="34" charset="0"/>
                        </a:rPr>
                        <a:t>Recuento</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63</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119</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a:effectLst/>
                          <a:latin typeface="Arial" panose="020B0604020202020204" pitchFamily="34" charset="0"/>
                          <a:cs typeface="Arial" panose="020B0604020202020204" pitchFamily="34" charset="0"/>
                        </a:rPr>
                        <a:t>43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extLst>
                  <a:ext uri="{0D108BD9-81ED-4DB2-BD59-A6C34878D82A}">
                    <a16:rowId xmlns:a16="http://schemas.microsoft.com/office/drawing/2014/main" val="165278819"/>
                  </a:ext>
                </a:extLst>
              </a:tr>
              <a:tr h="390085">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0,90%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27,80%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52,40%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tc>
                  <a:txBody>
                    <a:bodyPr/>
                    <a:lstStyle/>
                    <a:p>
                      <a:pPr algn="r" fontAlgn="b"/>
                      <a:r>
                        <a:rPr lang="es-EC" sz="1600" u="none" strike="noStrike" dirty="0">
                          <a:effectLst/>
                          <a:latin typeface="Arial" panose="020B0604020202020204" pitchFamily="34" charset="0"/>
                          <a:cs typeface="Arial" panose="020B0604020202020204" pitchFamily="34" charset="0"/>
                        </a:rPr>
                        <a:t>18,90%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CCB3FF"/>
                    </a:solidFill>
                  </a:tcPr>
                </a:tc>
                <a:extLst>
                  <a:ext uri="{0D108BD9-81ED-4DB2-BD59-A6C34878D82A}">
                    <a16:rowId xmlns:a16="http://schemas.microsoft.com/office/drawing/2014/main" val="2019357081"/>
                  </a:ext>
                </a:extLst>
              </a:tr>
              <a:tr h="444207">
                <a:tc rowSpan="2">
                  <a:txBody>
                    <a:bodyPr/>
                    <a:lstStyle/>
                    <a:p>
                      <a:pPr algn="ctr" fontAlgn="b"/>
                      <a:r>
                        <a:rPr lang="es-ES" sz="1600" u="none" strike="noStrike" dirty="0">
                          <a:effectLst/>
                          <a:latin typeface="Arial" panose="020B0604020202020204" pitchFamily="34" charset="0"/>
                          <a:cs typeface="Arial" panose="020B0604020202020204" pitchFamily="34" charset="0"/>
                        </a:rPr>
                        <a:t>Proyectos de investigación contribuyentes al bienestar</a:t>
                      </a:r>
                      <a:endParaRPr lang="es-E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es-EC" sz="1600" u="none" strike="noStrike">
                          <a:effectLst/>
                          <a:latin typeface="Arial" panose="020B0604020202020204" pitchFamily="34" charset="0"/>
                          <a:cs typeface="Arial" panose="020B0604020202020204" pitchFamily="34" charset="0"/>
                        </a:rPr>
                        <a:t>Recuento</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79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113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273705335"/>
                  </a:ext>
                </a:extLst>
              </a:tr>
              <a:tr h="435697">
                <a:tc vMerge="1">
                  <a:txBody>
                    <a:bodyPr/>
                    <a:lstStyle/>
                    <a:p>
                      <a:endParaRPr lang="es-EC"/>
                    </a:p>
                  </a:txBody>
                  <a:tcPr/>
                </a:tc>
                <a:tc>
                  <a:txBody>
                    <a:bodyPr/>
                    <a:lstStyle/>
                    <a:p>
                      <a:pPr algn="l" fontAlgn="b"/>
                      <a:r>
                        <a:rPr lang="es-EC" sz="1600" u="none" strike="noStrike">
                          <a:effectLst/>
                          <a:latin typeface="Arial" panose="020B0604020202020204" pitchFamily="34" charset="0"/>
                          <a:cs typeface="Arial" panose="020B0604020202020204" pitchFamily="34" charset="0"/>
                        </a:rPr>
                        <a:t>%</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2,60%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34,80%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a:effectLst/>
                          <a:latin typeface="Arial" panose="020B0604020202020204" pitchFamily="34" charset="0"/>
                          <a:cs typeface="Arial" panose="020B0604020202020204" pitchFamily="34" charset="0"/>
                        </a:rPr>
                        <a:t>49,80%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s-EC" sz="1600" u="none" strike="noStrike" dirty="0">
                          <a:effectLst/>
                          <a:latin typeface="Arial" panose="020B0604020202020204" pitchFamily="34" charset="0"/>
                          <a:cs typeface="Arial" panose="020B0604020202020204" pitchFamily="34" charset="0"/>
                        </a:rPr>
                        <a:t>12,80%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39803764"/>
                  </a:ext>
                </a:extLst>
              </a:tr>
            </a:tbl>
          </a:graphicData>
        </a:graphic>
      </p:graphicFrame>
      <p:sp>
        <p:nvSpPr>
          <p:cNvPr id="6" name="Título 3">
            <a:extLst>
              <a:ext uri="{FF2B5EF4-FFF2-40B4-BE49-F238E27FC236}">
                <a16:creationId xmlns:a16="http://schemas.microsoft.com/office/drawing/2014/main" id="{CDA07BCC-BBD7-413C-BDFD-8C2DC0D05827}"/>
              </a:ext>
            </a:extLst>
          </p:cNvPr>
          <p:cNvSpPr txBox="1">
            <a:spLocks/>
          </p:cNvSpPr>
          <p:nvPr/>
        </p:nvSpPr>
        <p:spPr>
          <a:xfrm>
            <a:off x="718801" y="731794"/>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Dimensión Ambiental</a:t>
            </a:r>
          </a:p>
        </p:txBody>
      </p:sp>
      <p:sp>
        <p:nvSpPr>
          <p:cNvPr id="7" name="Rectángulo 6">
            <a:extLst>
              <a:ext uri="{FF2B5EF4-FFF2-40B4-BE49-F238E27FC236}">
                <a16:creationId xmlns:a16="http://schemas.microsoft.com/office/drawing/2014/main" id="{2812A290-FCA8-4C7E-A2D7-BB18F4ECF279}"/>
              </a:ext>
            </a:extLst>
          </p:cNvPr>
          <p:cNvSpPr/>
          <p:nvPr/>
        </p:nvSpPr>
        <p:spPr>
          <a:xfrm>
            <a:off x="8716371" y="4230518"/>
            <a:ext cx="2388358" cy="7911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A7B799BF-DCDB-4A3E-B725-80CCDC21589B}"/>
              </a:ext>
            </a:extLst>
          </p:cNvPr>
          <p:cNvSpPr/>
          <p:nvPr/>
        </p:nvSpPr>
        <p:spPr>
          <a:xfrm>
            <a:off x="7656394" y="2337502"/>
            <a:ext cx="2388358" cy="70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9A88E193-1A95-4443-BA6D-7CFD2A63273F}"/>
              </a:ext>
            </a:extLst>
          </p:cNvPr>
          <p:cNvSpPr/>
          <p:nvPr/>
        </p:nvSpPr>
        <p:spPr>
          <a:xfrm>
            <a:off x="7799695" y="5123904"/>
            <a:ext cx="2388358" cy="74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Título 3">
            <a:extLst>
              <a:ext uri="{FF2B5EF4-FFF2-40B4-BE49-F238E27FC236}">
                <a16:creationId xmlns:a16="http://schemas.microsoft.com/office/drawing/2014/main" id="{C0194097-714D-46DB-8932-C545518D10CD}"/>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Análisis de percepción del Talento Humano sobre la aplicación de la RSE </a:t>
            </a:r>
          </a:p>
        </p:txBody>
      </p:sp>
    </p:spTree>
    <p:extLst>
      <p:ext uri="{BB962C8B-B14F-4D97-AF65-F5344CB8AC3E}">
        <p14:creationId xmlns:p14="http://schemas.microsoft.com/office/powerpoint/2010/main" val="135597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Modelo de ecuaciones estructurales de la RSE con sus dimensiones</a:t>
            </a:r>
          </a:p>
        </p:txBody>
      </p:sp>
      <p:graphicFrame>
        <p:nvGraphicFramePr>
          <p:cNvPr id="3" name="Diagrama 2">
            <a:extLst>
              <a:ext uri="{FF2B5EF4-FFF2-40B4-BE49-F238E27FC236}">
                <a16:creationId xmlns:a16="http://schemas.microsoft.com/office/drawing/2014/main" id="{5DC7EEE6-2A4A-4610-9561-32D436E38080}"/>
              </a:ext>
            </a:extLst>
          </p:cNvPr>
          <p:cNvGraphicFramePr/>
          <p:nvPr>
            <p:extLst>
              <p:ext uri="{D42A27DB-BD31-4B8C-83A1-F6EECF244321}">
                <p14:modId xmlns:p14="http://schemas.microsoft.com/office/powerpoint/2010/main" val="556763367"/>
              </p:ext>
            </p:extLst>
          </p:nvPr>
        </p:nvGraphicFramePr>
        <p:xfrm>
          <a:off x="1042851" y="659314"/>
          <a:ext cx="10059916" cy="4331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29187312-680A-498B-82E9-090A5A028EBD}"/>
              </a:ext>
            </a:extLst>
          </p:cNvPr>
          <p:cNvSpPr txBox="1"/>
          <p:nvPr/>
        </p:nvSpPr>
        <p:spPr>
          <a:xfrm>
            <a:off x="614149" y="3985146"/>
            <a:ext cx="2661314"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t>Técnica multivariante para un de análisis, relación y comparación entre grupos y variables</a:t>
            </a:r>
            <a:endParaRPr lang="es-EC" dirty="0"/>
          </a:p>
        </p:txBody>
      </p:sp>
      <p:cxnSp>
        <p:nvCxnSpPr>
          <p:cNvPr id="7" name="Conector recto 6">
            <a:extLst>
              <a:ext uri="{FF2B5EF4-FFF2-40B4-BE49-F238E27FC236}">
                <a16:creationId xmlns:a16="http://schemas.microsoft.com/office/drawing/2014/main" id="{68BEB93E-F50E-416A-B5C8-73486960C9AD}"/>
              </a:ext>
            </a:extLst>
          </p:cNvPr>
          <p:cNvCxnSpPr>
            <a:endCxn id="4" idx="0"/>
          </p:cNvCxnSpPr>
          <p:nvPr/>
        </p:nvCxnSpPr>
        <p:spPr>
          <a:xfrm>
            <a:off x="2019869" y="3330054"/>
            <a:ext cx="0" cy="65509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620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pic>
        <p:nvPicPr>
          <p:cNvPr id="6" name="Imagen 5">
            <a:extLst>
              <a:ext uri="{FF2B5EF4-FFF2-40B4-BE49-F238E27FC236}">
                <a16:creationId xmlns:a16="http://schemas.microsoft.com/office/drawing/2014/main" id="{E03588E8-AC7A-4908-BE65-A0C64920D1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7559" y="894527"/>
            <a:ext cx="6198836" cy="5008728"/>
          </a:xfrm>
          <a:prstGeom prst="rect">
            <a:avLst/>
          </a:prstGeom>
          <a:noFill/>
          <a:ln>
            <a:solidFill>
              <a:srgbClr val="70AD47"/>
            </a:solidFill>
          </a:ln>
        </p:spPr>
      </p:pic>
      <p:sp>
        <p:nvSpPr>
          <p:cNvPr id="8" name="CuadroTexto 7">
            <a:extLst>
              <a:ext uri="{FF2B5EF4-FFF2-40B4-BE49-F238E27FC236}">
                <a16:creationId xmlns:a16="http://schemas.microsoft.com/office/drawing/2014/main" id="{8CFAD976-4E4F-4077-BFBA-95BF5BB5E35A}"/>
              </a:ext>
            </a:extLst>
          </p:cNvPr>
          <p:cNvSpPr txBox="1"/>
          <p:nvPr/>
        </p:nvSpPr>
        <p:spPr>
          <a:xfrm>
            <a:off x="5420115" y="5762357"/>
            <a:ext cx="6093724" cy="461473"/>
          </a:xfrm>
          <a:prstGeom prst="rect">
            <a:avLst/>
          </a:prstGeom>
          <a:noFill/>
        </p:spPr>
        <p:txBody>
          <a:bodyPr wrap="square">
            <a:spAutoFit/>
          </a:bodyPr>
          <a:lstStyle/>
          <a:p>
            <a:pPr>
              <a:lnSpc>
                <a:spcPct val="200000"/>
              </a:lnSpc>
              <a:spcAft>
                <a:spcPts val="800"/>
              </a:spcAft>
            </a:pPr>
            <a:r>
              <a:rPr lang="es-EC" sz="1400" i="1" dirty="0">
                <a:effectLst/>
                <a:latin typeface="Arial" panose="020B0604020202020204" pitchFamily="34" charset="0"/>
                <a:ea typeface="Calibri" panose="020F0502020204030204" pitchFamily="34" charset="0"/>
                <a:cs typeface="Times New Roman" panose="02020603050405020304" pitchFamily="18" charset="0"/>
              </a:rPr>
              <a:t>Nota:</a:t>
            </a:r>
            <a:r>
              <a:rPr lang="es-EC" sz="1400" dirty="0">
                <a:effectLst/>
                <a:latin typeface="Arial" panose="020B0604020202020204" pitchFamily="34" charset="0"/>
                <a:ea typeface="Calibri" panose="020F0502020204030204" pitchFamily="34" charset="0"/>
                <a:cs typeface="Times New Roman" panose="02020603050405020304" pitchFamily="18" charset="0"/>
              </a:rPr>
              <a:t> Adaptado de Modelo Conceptual de RSE (Guido at al, 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72319DC1-AB87-4F9B-A750-4E8CFCC3DB9C}"/>
              </a:ext>
            </a:extLst>
          </p:cNvPr>
          <p:cNvPicPr>
            <a:picLocks noChangeAspect="1"/>
          </p:cNvPicPr>
          <p:nvPr/>
        </p:nvPicPr>
        <p:blipFill>
          <a:blip r:embed="rId4"/>
          <a:stretch>
            <a:fillRect/>
          </a:stretch>
        </p:blipFill>
        <p:spPr>
          <a:xfrm>
            <a:off x="376471" y="3945181"/>
            <a:ext cx="4884527" cy="2011777"/>
          </a:xfrm>
          <a:prstGeom prst="rect">
            <a:avLst/>
          </a:prstGeom>
        </p:spPr>
      </p:pic>
      <p:sp>
        <p:nvSpPr>
          <p:cNvPr id="13" name="Título 3">
            <a:extLst>
              <a:ext uri="{FF2B5EF4-FFF2-40B4-BE49-F238E27FC236}">
                <a16:creationId xmlns:a16="http://schemas.microsoft.com/office/drawing/2014/main" id="{9FF80E8F-7AE3-4842-9A56-8B7913B97E8F}"/>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Modelo de ecuaciones estructurales de la RSE con sus dimensiones</a:t>
            </a:r>
          </a:p>
        </p:txBody>
      </p:sp>
      <p:pic>
        <p:nvPicPr>
          <p:cNvPr id="9" name="Imagen 8">
            <a:extLst>
              <a:ext uri="{FF2B5EF4-FFF2-40B4-BE49-F238E27FC236}">
                <a16:creationId xmlns:a16="http://schemas.microsoft.com/office/drawing/2014/main" id="{B6C0B1AA-E923-4EE9-ADF0-E8F232419330}"/>
              </a:ext>
            </a:extLst>
          </p:cNvPr>
          <p:cNvPicPr>
            <a:picLocks noChangeAspect="1"/>
          </p:cNvPicPr>
          <p:nvPr/>
        </p:nvPicPr>
        <p:blipFill rotWithShape="1">
          <a:blip r:embed="rId5"/>
          <a:srcRect l="4253" t="2549" r="1260" b="2423"/>
          <a:stretch/>
        </p:blipFill>
        <p:spPr>
          <a:xfrm>
            <a:off x="376471" y="697411"/>
            <a:ext cx="4428391" cy="1665960"/>
          </a:xfrm>
          <a:prstGeom prst="rect">
            <a:avLst/>
          </a:prstGeom>
        </p:spPr>
      </p:pic>
      <p:pic>
        <p:nvPicPr>
          <p:cNvPr id="11" name="Imagen 10">
            <a:extLst>
              <a:ext uri="{FF2B5EF4-FFF2-40B4-BE49-F238E27FC236}">
                <a16:creationId xmlns:a16="http://schemas.microsoft.com/office/drawing/2014/main" id="{2F501900-879C-4682-9F3D-B856D770AEBE}"/>
              </a:ext>
            </a:extLst>
          </p:cNvPr>
          <p:cNvPicPr>
            <a:picLocks noChangeAspect="1"/>
          </p:cNvPicPr>
          <p:nvPr/>
        </p:nvPicPr>
        <p:blipFill>
          <a:blip r:embed="rId6"/>
          <a:stretch>
            <a:fillRect/>
          </a:stretch>
        </p:blipFill>
        <p:spPr>
          <a:xfrm>
            <a:off x="495861" y="2417074"/>
            <a:ext cx="4189610" cy="1391753"/>
          </a:xfrm>
          <a:prstGeom prst="rect">
            <a:avLst/>
          </a:prstGeom>
        </p:spPr>
      </p:pic>
    </p:spTree>
    <p:extLst>
      <p:ext uri="{BB962C8B-B14F-4D97-AF65-F5344CB8AC3E}">
        <p14:creationId xmlns:p14="http://schemas.microsoft.com/office/powerpoint/2010/main" val="42820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Modelo de ecuaciones estructurales de la RSE con sus dimensiones</a:t>
            </a:r>
          </a:p>
        </p:txBody>
      </p:sp>
      <p:sp>
        <p:nvSpPr>
          <p:cNvPr id="9" name="CuadroTexto 8">
            <a:extLst>
              <a:ext uri="{FF2B5EF4-FFF2-40B4-BE49-F238E27FC236}">
                <a16:creationId xmlns:a16="http://schemas.microsoft.com/office/drawing/2014/main" id="{B6CF40D4-EC8A-44F4-9F33-89A763928A71}"/>
              </a:ext>
            </a:extLst>
          </p:cNvPr>
          <p:cNvSpPr txBox="1"/>
          <p:nvPr/>
        </p:nvSpPr>
        <p:spPr>
          <a:xfrm>
            <a:off x="5677470" y="5867337"/>
            <a:ext cx="5459104" cy="542264"/>
          </a:xfrm>
          <a:prstGeom prst="rect">
            <a:avLst/>
          </a:prstGeom>
          <a:solidFill>
            <a:schemeClr val="bg1"/>
          </a:solidFill>
        </p:spPr>
        <p:txBody>
          <a:bodyPr wrap="square">
            <a:spAutoFit/>
          </a:bodyPr>
          <a:lstStyle/>
          <a:p>
            <a:pPr>
              <a:lnSpc>
                <a:spcPct val="250000"/>
              </a:lnSpc>
              <a:spcAft>
                <a:spcPts val="1000"/>
              </a:spcAft>
            </a:pPr>
            <a:r>
              <a:rPr lang="es-ES" sz="1400" i="1" dirty="0">
                <a:effectLst/>
                <a:latin typeface="Arial" panose="020B0604020202020204" pitchFamily="34" charset="0"/>
                <a:ea typeface="Times New Roman" panose="02020603050405020304" pitchFamily="18" charset="0"/>
                <a:cs typeface="Times New Roman" panose="02020603050405020304" pitchFamily="18" charset="0"/>
              </a:rPr>
              <a:t>Nota: </a:t>
            </a:r>
            <a:r>
              <a:rPr lang="es-ES" sz="1400" i="0" dirty="0">
                <a:effectLst/>
                <a:latin typeface="Arial" panose="020B0604020202020204" pitchFamily="34" charset="0"/>
                <a:ea typeface="Times New Roman" panose="02020603050405020304" pitchFamily="18" charset="0"/>
                <a:cs typeface="Times New Roman" panose="02020603050405020304" pitchFamily="18" charset="0"/>
              </a:rPr>
              <a:t>Modelo</a:t>
            </a:r>
            <a:r>
              <a:rPr lang="es-ES" sz="1400" b="1" i="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400" i="0" dirty="0">
                <a:effectLst/>
                <a:latin typeface="Arial" panose="020B0604020202020204" pitchFamily="34" charset="0"/>
                <a:ea typeface="Times New Roman" panose="02020603050405020304" pitchFamily="18" charset="0"/>
                <a:cs typeface="Times New Roman" panose="02020603050405020304" pitchFamily="18" charset="0"/>
              </a:rPr>
              <a:t>diseñado por programa estadístico LISREL</a:t>
            </a:r>
            <a:endParaRPr lang="es-EC"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8A5CDAA0-F06C-43F6-B08B-4CC574ED2222}"/>
              </a:ext>
            </a:extLst>
          </p:cNvPr>
          <p:cNvGraphicFramePr>
            <a:graphicFrameLocks noGrp="1"/>
          </p:cNvGraphicFramePr>
          <p:nvPr>
            <p:extLst>
              <p:ext uri="{D42A27DB-BD31-4B8C-83A1-F6EECF244321}">
                <p14:modId xmlns:p14="http://schemas.microsoft.com/office/powerpoint/2010/main" val="1015648967"/>
              </p:ext>
            </p:extLst>
          </p:nvPr>
        </p:nvGraphicFramePr>
        <p:xfrm>
          <a:off x="584068" y="1269248"/>
          <a:ext cx="4935942" cy="4554636"/>
        </p:xfrm>
        <a:graphic>
          <a:graphicData uri="http://schemas.openxmlformats.org/drawingml/2006/table">
            <a:tbl>
              <a:tblPr firstRow="1" firstCol="1" bandRow="1">
                <a:tableStyleId>{21E4AEA4-8DFA-4A89-87EB-49C32662AFE0}</a:tableStyleId>
              </a:tblPr>
              <a:tblGrid>
                <a:gridCol w="3646230">
                  <a:extLst>
                    <a:ext uri="{9D8B030D-6E8A-4147-A177-3AD203B41FA5}">
                      <a16:colId xmlns:a16="http://schemas.microsoft.com/office/drawing/2014/main" val="3979578533"/>
                    </a:ext>
                  </a:extLst>
                </a:gridCol>
                <a:gridCol w="1289712">
                  <a:extLst>
                    <a:ext uri="{9D8B030D-6E8A-4147-A177-3AD203B41FA5}">
                      <a16:colId xmlns:a16="http://schemas.microsoft.com/office/drawing/2014/main" val="1162140216"/>
                    </a:ext>
                  </a:extLst>
                </a:gridCol>
              </a:tblGrid>
              <a:tr h="472602">
                <a:tc>
                  <a:txBody>
                    <a:bodyPr/>
                    <a:lstStyle/>
                    <a:p>
                      <a:pPr algn="ctr">
                        <a:lnSpc>
                          <a:spcPct val="200000"/>
                        </a:lnSpc>
                        <a:spcAft>
                          <a:spcPts val="800"/>
                        </a:spcAft>
                      </a:pPr>
                      <a:r>
                        <a:rPr lang="es-EC" sz="1200" b="1" dirty="0">
                          <a:solidFill>
                            <a:schemeClr val="tx1"/>
                          </a:solidFill>
                          <a:effectLst/>
                        </a:rPr>
                        <a:t>Estadísticos bondad de Ajuste</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b="1" dirty="0">
                          <a:solidFill>
                            <a:schemeClr val="tx1"/>
                          </a:solidFill>
                          <a:effectLst/>
                        </a:rPr>
                        <a:t>indicador</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0176057"/>
                  </a:ext>
                </a:extLst>
              </a:tr>
              <a:tr h="680239">
                <a:tc>
                  <a:txBody>
                    <a:bodyPr/>
                    <a:lstStyle/>
                    <a:p>
                      <a:pPr>
                        <a:lnSpc>
                          <a:spcPct val="200000"/>
                        </a:lnSpc>
                        <a:spcAft>
                          <a:spcPts val="800"/>
                        </a:spcAft>
                      </a:pPr>
                      <a:r>
                        <a:rPr lang="es-EC" sz="1200" b="1" dirty="0">
                          <a:solidFill>
                            <a:schemeClr val="tx1"/>
                          </a:solidFill>
                          <a:effectLst/>
                        </a:rPr>
                        <a:t>Degrees of Freedom (DF)</a:t>
                      </a:r>
                      <a:br>
                        <a:rPr lang="es-EC" sz="1200" b="1" dirty="0">
                          <a:solidFill>
                            <a:schemeClr val="tx1"/>
                          </a:solidFill>
                          <a:effectLst/>
                        </a:rPr>
                      </a:br>
                      <a:r>
                        <a:rPr lang="es-EC" sz="1200" b="1" dirty="0">
                          <a:solidFill>
                            <a:schemeClr val="tx1"/>
                          </a:solidFill>
                          <a:effectLst/>
                        </a:rPr>
                        <a:t>(</a:t>
                      </a:r>
                      <a:r>
                        <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Grados de libertad)</a:t>
                      </a:r>
                    </a:p>
                  </a:txBody>
                  <a:tcPr marL="68580" marR="68580" marT="0" marB="0"/>
                </a:tc>
                <a:tc>
                  <a:txBody>
                    <a:bodyPr/>
                    <a:lstStyle/>
                    <a:p>
                      <a:pPr>
                        <a:lnSpc>
                          <a:spcPct val="200000"/>
                        </a:lnSpc>
                        <a:spcAft>
                          <a:spcPts val="800"/>
                        </a:spcAft>
                      </a:pPr>
                      <a:r>
                        <a:rPr lang="es-EC" sz="1200" b="1" dirty="0">
                          <a:solidFill>
                            <a:schemeClr val="tx1"/>
                          </a:solidFill>
                          <a:effectLst/>
                        </a:rPr>
                        <a:t>101</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4105291"/>
                  </a:ext>
                </a:extLst>
              </a:tr>
              <a:tr h="680239">
                <a:tc>
                  <a:txBody>
                    <a:bodyPr/>
                    <a:lstStyle/>
                    <a:p>
                      <a:pPr>
                        <a:lnSpc>
                          <a:spcPct val="200000"/>
                        </a:lnSpc>
                        <a:spcAft>
                          <a:spcPts val="800"/>
                        </a:spcAft>
                      </a:pPr>
                      <a:r>
                        <a:rPr lang="en-US" sz="1200" b="1" dirty="0">
                          <a:solidFill>
                            <a:schemeClr val="tx1"/>
                          </a:solidFill>
                          <a:effectLst/>
                        </a:rPr>
                        <a:t>Chi-Square(C1)</a:t>
                      </a:r>
                      <a:br>
                        <a:rPr lang="en-US" sz="1200" b="1" dirty="0">
                          <a:solidFill>
                            <a:schemeClr val="tx1"/>
                          </a:solidFill>
                          <a:effectLst/>
                        </a:rPr>
                      </a:br>
                      <a:r>
                        <a:rPr lang="en-US" sz="1200" b="1" dirty="0">
                          <a:solidFill>
                            <a:schemeClr val="tx1"/>
                          </a:solidFill>
                          <a:effectLst/>
                        </a:rPr>
                        <a:t>(Chi </a:t>
                      </a:r>
                      <a:r>
                        <a:rPr lang="en-US" sz="1200" b="1" dirty="0" err="1">
                          <a:solidFill>
                            <a:schemeClr val="tx1"/>
                          </a:solidFill>
                          <a:effectLst/>
                        </a:rPr>
                        <a:t>Cuadrado</a:t>
                      </a:r>
                      <a:r>
                        <a:rPr lang="en-US" sz="1200" b="1" dirty="0">
                          <a:solidFill>
                            <a:schemeClr val="tx1"/>
                          </a:solidFill>
                          <a:effectLst/>
                        </a:rPr>
                        <a:t> )</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US" sz="1200" b="1" dirty="0">
                          <a:solidFill>
                            <a:schemeClr val="tx1"/>
                          </a:solidFill>
                          <a:effectLst/>
                        </a:rPr>
                        <a:t> 653,77 P-value (P=0,0000)</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225336"/>
                  </a:ext>
                </a:extLst>
              </a:tr>
              <a:tr h="680239">
                <a:tc>
                  <a:txBody>
                    <a:bodyPr/>
                    <a:lstStyle/>
                    <a:p>
                      <a:pPr>
                        <a:lnSpc>
                          <a:spcPct val="200000"/>
                        </a:lnSpc>
                        <a:spcAft>
                          <a:spcPts val="800"/>
                        </a:spcAft>
                      </a:pPr>
                      <a:r>
                        <a:rPr lang="en-US" sz="1200" b="1" dirty="0">
                          <a:solidFill>
                            <a:schemeClr val="tx1"/>
                          </a:solidFill>
                          <a:effectLst/>
                        </a:rPr>
                        <a:t>Root Mean Square Error of Approximation (RMSEA)</a:t>
                      </a:r>
                      <a:br>
                        <a:rPr lang="en-US" sz="1200" b="1" dirty="0">
                          <a:solidFill>
                            <a:schemeClr val="tx1"/>
                          </a:solidFill>
                          <a:effectLst/>
                        </a:rPr>
                      </a:br>
                      <a:r>
                        <a:rPr lang="en-US" sz="1200" b="1" dirty="0">
                          <a:solidFill>
                            <a:schemeClr val="tx1"/>
                          </a:solidFill>
                          <a:effectLst/>
                        </a:rPr>
                        <a:t>(Error </a:t>
                      </a:r>
                      <a:r>
                        <a:rPr lang="en-US" sz="1200" b="1" dirty="0" err="1">
                          <a:solidFill>
                            <a:schemeClr val="tx1"/>
                          </a:solidFill>
                          <a:effectLst/>
                        </a:rPr>
                        <a:t>cuadrático</a:t>
                      </a:r>
                      <a:r>
                        <a:rPr lang="en-US" sz="1200" b="1" dirty="0">
                          <a:solidFill>
                            <a:schemeClr val="tx1"/>
                          </a:solidFill>
                          <a:effectLst/>
                        </a:rPr>
                        <a:t> medio de </a:t>
                      </a:r>
                      <a:r>
                        <a:rPr lang="en-US" sz="1200" b="1" dirty="0" err="1">
                          <a:solidFill>
                            <a:schemeClr val="tx1"/>
                          </a:solidFill>
                          <a:effectLst/>
                        </a:rPr>
                        <a:t>aproximación</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US" sz="1200" b="1" dirty="0">
                          <a:solidFill>
                            <a:schemeClr val="tx1"/>
                          </a:solidFill>
                          <a:effectLst/>
                        </a:rPr>
                        <a:t>0,108</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9992925"/>
                  </a:ext>
                </a:extLst>
              </a:tr>
              <a:tr h="680239">
                <a:tc>
                  <a:txBody>
                    <a:bodyPr/>
                    <a:lstStyle/>
                    <a:p>
                      <a:pPr>
                        <a:lnSpc>
                          <a:spcPct val="200000"/>
                        </a:lnSpc>
                        <a:spcAft>
                          <a:spcPts val="800"/>
                        </a:spcAft>
                      </a:pPr>
                      <a:r>
                        <a:rPr lang="en-US" sz="1200" b="1" dirty="0">
                          <a:solidFill>
                            <a:schemeClr val="tx1"/>
                          </a:solidFill>
                          <a:effectLst/>
                        </a:rPr>
                        <a:t>Comparative Fit Index (CFI)  </a:t>
                      </a:r>
                      <a:br>
                        <a:rPr lang="en-US" sz="1200" b="1" dirty="0">
                          <a:solidFill>
                            <a:schemeClr val="tx1"/>
                          </a:solidFill>
                          <a:effectLst/>
                        </a:rPr>
                      </a:br>
                      <a:r>
                        <a:rPr lang="en-US" sz="1200" b="1" dirty="0">
                          <a:solidFill>
                            <a:schemeClr val="tx1"/>
                          </a:solidFill>
                          <a:effectLst/>
                        </a:rPr>
                        <a:t>(</a:t>
                      </a:r>
                      <a:r>
                        <a:rPr lang="es-EC" sz="1200" b="1" noProof="0" dirty="0">
                          <a:solidFill>
                            <a:schemeClr val="tx1"/>
                          </a:solidFill>
                          <a:effectLst/>
                        </a:rPr>
                        <a:t>Índice de Ajuste Comparativo)</a:t>
                      </a:r>
                      <a:endParaRPr lang="es-EC" sz="12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US" sz="1200" b="1" dirty="0">
                          <a:solidFill>
                            <a:schemeClr val="tx1"/>
                          </a:solidFill>
                          <a:effectLst/>
                        </a:rPr>
                        <a:t>0,93</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0508871"/>
                  </a:ext>
                </a:extLst>
              </a:tr>
              <a:tr h="680239">
                <a:tc>
                  <a:txBody>
                    <a:bodyPr/>
                    <a:lstStyle/>
                    <a:p>
                      <a:pPr>
                        <a:lnSpc>
                          <a:spcPct val="200000"/>
                        </a:lnSpc>
                        <a:spcAft>
                          <a:spcPts val="800"/>
                        </a:spcAft>
                      </a:pPr>
                      <a:r>
                        <a:rPr lang="en-US" sz="1200" b="1" dirty="0">
                          <a:solidFill>
                            <a:schemeClr val="tx1"/>
                          </a:solidFill>
                          <a:effectLst/>
                        </a:rPr>
                        <a:t>Standardized RMR</a:t>
                      </a:r>
                      <a:br>
                        <a:rPr lang="en-US" sz="1200" b="1" dirty="0">
                          <a:solidFill>
                            <a:schemeClr val="tx1"/>
                          </a:solidFill>
                          <a:effectLst/>
                        </a:rPr>
                      </a:br>
                      <a:r>
                        <a:rPr lang="en-US" sz="1200" b="1" dirty="0">
                          <a:solidFill>
                            <a:schemeClr val="tx1"/>
                          </a:solidFill>
                          <a:effectLst/>
                        </a:rPr>
                        <a:t>(</a:t>
                      </a:r>
                      <a:r>
                        <a:rPr lang="es-EC" sz="1200" b="1" noProof="0" dirty="0">
                          <a:solidFill>
                            <a:schemeClr val="tx1"/>
                          </a:solidFill>
                          <a:effectLst/>
                        </a:rPr>
                        <a:t>Residuo cuadrático medio estandarizado)</a:t>
                      </a:r>
                      <a:endParaRPr lang="es-EC" sz="12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US" sz="1200" b="1" dirty="0">
                          <a:solidFill>
                            <a:schemeClr val="tx1"/>
                          </a:solidFill>
                          <a:effectLst/>
                        </a:rPr>
                        <a:t>0,0801</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158299"/>
                  </a:ext>
                </a:extLst>
              </a:tr>
              <a:tr h="680239">
                <a:tc>
                  <a:txBody>
                    <a:bodyPr/>
                    <a:lstStyle/>
                    <a:p>
                      <a:pPr>
                        <a:lnSpc>
                          <a:spcPct val="200000"/>
                        </a:lnSpc>
                        <a:spcAft>
                          <a:spcPts val="800"/>
                        </a:spcAft>
                      </a:pPr>
                      <a:r>
                        <a:rPr lang="en-US" sz="1200" b="1" dirty="0">
                          <a:solidFill>
                            <a:schemeClr val="tx1"/>
                          </a:solidFill>
                          <a:effectLst/>
                        </a:rPr>
                        <a:t>Goodness of Fit Index (GFI)</a:t>
                      </a:r>
                      <a:br>
                        <a:rPr lang="en-US" sz="1200" b="1" dirty="0">
                          <a:solidFill>
                            <a:schemeClr val="tx1"/>
                          </a:solidFill>
                          <a:effectLst/>
                        </a:rPr>
                      </a:br>
                      <a:r>
                        <a:rPr lang="en-US" sz="1200" b="1" dirty="0">
                          <a:solidFill>
                            <a:schemeClr val="tx1"/>
                          </a:solidFill>
                          <a:effectLst/>
                        </a:rPr>
                        <a:t>(</a:t>
                      </a:r>
                      <a:r>
                        <a:rPr lang="en-US" sz="1200" b="1" dirty="0" err="1">
                          <a:solidFill>
                            <a:schemeClr val="tx1"/>
                          </a:solidFill>
                          <a:effectLst/>
                        </a:rPr>
                        <a:t>Índice</a:t>
                      </a:r>
                      <a:r>
                        <a:rPr lang="en-US" sz="1200" b="1" dirty="0">
                          <a:solidFill>
                            <a:schemeClr val="tx1"/>
                          </a:solidFill>
                          <a:effectLst/>
                        </a:rPr>
                        <a:t> de </a:t>
                      </a:r>
                      <a:r>
                        <a:rPr lang="en-US" sz="1200" b="1" dirty="0" err="1">
                          <a:solidFill>
                            <a:schemeClr val="tx1"/>
                          </a:solidFill>
                          <a:effectLst/>
                        </a:rPr>
                        <a:t>Bondad</a:t>
                      </a:r>
                      <a:r>
                        <a:rPr lang="en-US" sz="1200" b="1" dirty="0">
                          <a:solidFill>
                            <a:schemeClr val="tx1"/>
                          </a:solidFill>
                          <a:effectLst/>
                        </a:rPr>
                        <a:t> de </a:t>
                      </a:r>
                      <a:r>
                        <a:rPr lang="en-US" sz="1200" b="1" dirty="0" err="1">
                          <a:solidFill>
                            <a:schemeClr val="tx1"/>
                          </a:solidFill>
                          <a:effectLst/>
                        </a:rPr>
                        <a:t>Ajuste</a:t>
                      </a:r>
                      <a:r>
                        <a:rPr lang="en-US" sz="1200" b="1" dirty="0">
                          <a:solidFill>
                            <a:schemeClr val="tx1"/>
                          </a:solidFill>
                          <a:effectLst/>
                        </a:rPr>
                        <a:t>)</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US" sz="1200" b="1" dirty="0">
                          <a:solidFill>
                            <a:schemeClr val="tx1"/>
                          </a:solidFill>
                          <a:effectLst/>
                        </a:rPr>
                        <a:t>0,83</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141496"/>
                  </a:ext>
                </a:extLst>
              </a:tr>
            </a:tbl>
          </a:graphicData>
        </a:graphic>
      </p:graphicFrame>
      <p:sp>
        <p:nvSpPr>
          <p:cNvPr id="3" name="Rectángulo 2">
            <a:extLst>
              <a:ext uri="{FF2B5EF4-FFF2-40B4-BE49-F238E27FC236}">
                <a16:creationId xmlns:a16="http://schemas.microsoft.com/office/drawing/2014/main" id="{52542993-09DD-4A7B-B543-9439AB4665C1}"/>
              </a:ext>
            </a:extLst>
          </p:cNvPr>
          <p:cNvSpPr/>
          <p:nvPr/>
        </p:nvSpPr>
        <p:spPr>
          <a:xfrm>
            <a:off x="4213285" y="2878313"/>
            <a:ext cx="993913" cy="284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0D0A7E38-2D87-4731-84E3-D1AFA853B0C7}"/>
              </a:ext>
            </a:extLst>
          </p:cNvPr>
          <p:cNvPicPr>
            <a:picLocks noChangeAspect="1"/>
          </p:cNvPicPr>
          <p:nvPr/>
        </p:nvPicPr>
        <p:blipFill>
          <a:blip r:embed="rId3"/>
          <a:stretch>
            <a:fillRect/>
          </a:stretch>
        </p:blipFill>
        <p:spPr>
          <a:xfrm>
            <a:off x="5888299" y="894666"/>
            <a:ext cx="5459104" cy="4972671"/>
          </a:xfrm>
          <a:prstGeom prst="rect">
            <a:avLst/>
          </a:prstGeom>
          <a:ln>
            <a:solidFill>
              <a:schemeClr val="accent6"/>
            </a:solidFill>
          </a:ln>
        </p:spPr>
      </p:pic>
      <p:sp>
        <p:nvSpPr>
          <p:cNvPr id="13" name="Rectángulo 12">
            <a:extLst>
              <a:ext uri="{FF2B5EF4-FFF2-40B4-BE49-F238E27FC236}">
                <a16:creationId xmlns:a16="http://schemas.microsoft.com/office/drawing/2014/main" id="{6E85B65B-E6E7-4B4B-B75A-9AD66F4BB7A9}"/>
              </a:ext>
            </a:extLst>
          </p:cNvPr>
          <p:cNvSpPr/>
          <p:nvPr/>
        </p:nvSpPr>
        <p:spPr>
          <a:xfrm>
            <a:off x="8181976" y="3162411"/>
            <a:ext cx="314325" cy="141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AF9A1A1F-024B-4B5C-BC88-17C41B798FE6}"/>
              </a:ext>
            </a:extLst>
          </p:cNvPr>
          <p:cNvSpPr/>
          <p:nvPr/>
        </p:nvSpPr>
        <p:spPr>
          <a:xfrm>
            <a:off x="8181976" y="4762611"/>
            <a:ext cx="314325" cy="141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39980498-094D-4DAA-836A-61B74D0ED389}"/>
              </a:ext>
            </a:extLst>
          </p:cNvPr>
          <p:cNvSpPr/>
          <p:nvPr/>
        </p:nvSpPr>
        <p:spPr>
          <a:xfrm>
            <a:off x="8181976" y="3714774"/>
            <a:ext cx="314325" cy="141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8FAD036A-409F-4432-BBBE-01573DE23664}"/>
              </a:ext>
            </a:extLst>
          </p:cNvPr>
          <p:cNvSpPr/>
          <p:nvPr/>
        </p:nvSpPr>
        <p:spPr>
          <a:xfrm>
            <a:off x="8249859" y="1668492"/>
            <a:ext cx="314325" cy="141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D51EDF38-EE12-4A2D-8B93-92DF31D52603}"/>
              </a:ext>
            </a:extLst>
          </p:cNvPr>
          <p:cNvSpPr/>
          <p:nvPr/>
        </p:nvSpPr>
        <p:spPr>
          <a:xfrm>
            <a:off x="8249859" y="2260990"/>
            <a:ext cx="314325" cy="141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42FBCCBD-269D-401D-AE0A-470691BCB994}"/>
              </a:ext>
            </a:extLst>
          </p:cNvPr>
          <p:cNvSpPr/>
          <p:nvPr/>
        </p:nvSpPr>
        <p:spPr>
          <a:xfrm>
            <a:off x="8181976" y="4333347"/>
            <a:ext cx="314325" cy="1414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Rectángulo 18">
            <a:extLst>
              <a:ext uri="{FF2B5EF4-FFF2-40B4-BE49-F238E27FC236}">
                <a16:creationId xmlns:a16="http://schemas.microsoft.com/office/drawing/2014/main" id="{88C681FD-7FDB-4F5E-8C2D-94164AB94C66}"/>
              </a:ext>
            </a:extLst>
          </p:cNvPr>
          <p:cNvSpPr/>
          <p:nvPr/>
        </p:nvSpPr>
        <p:spPr>
          <a:xfrm>
            <a:off x="4213284" y="5271325"/>
            <a:ext cx="993913" cy="284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3349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graphicFrame>
        <p:nvGraphicFramePr>
          <p:cNvPr id="4" name="Diagrama 3">
            <a:extLst>
              <a:ext uri="{FF2B5EF4-FFF2-40B4-BE49-F238E27FC236}">
                <a16:creationId xmlns:a16="http://schemas.microsoft.com/office/drawing/2014/main" id="{D5267F2C-2D2D-476E-BD4E-9A4720DC339A}"/>
              </a:ext>
            </a:extLst>
          </p:cNvPr>
          <p:cNvGraphicFramePr/>
          <p:nvPr>
            <p:extLst>
              <p:ext uri="{D42A27DB-BD31-4B8C-83A1-F6EECF244321}">
                <p14:modId xmlns:p14="http://schemas.microsoft.com/office/powerpoint/2010/main" val="524810715"/>
              </p:ext>
            </p:extLst>
          </p:nvPr>
        </p:nvGraphicFramePr>
        <p:xfrm>
          <a:off x="1582821" y="88008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ítulo 3">
            <a:extLst>
              <a:ext uri="{FF2B5EF4-FFF2-40B4-BE49-F238E27FC236}">
                <a16:creationId xmlns:a16="http://schemas.microsoft.com/office/drawing/2014/main" id="{35C394DA-74AE-4350-A757-5AA736568DE4}"/>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Análisis de percepción del Talento Humano sobre la aplicación de la RSE </a:t>
            </a:r>
          </a:p>
        </p:txBody>
      </p:sp>
      <p:sp>
        <p:nvSpPr>
          <p:cNvPr id="7" name="CuadroTexto 6">
            <a:extLst>
              <a:ext uri="{FF2B5EF4-FFF2-40B4-BE49-F238E27FC236}">
                <a16:creationId xmlns:a16="http://schemas.microsoft.com/office/drawing/2014/main" id="{7C9C2631-F592-47AC-8698-3BC62E1AEE49}"/>
              </a:ext>
            </a:extLst>
          </p:cNvPr>
          <p:cNvSpPr txBox="1"/>
          <p:nvPr/>
        </p:nvSpPr>
        <p:spPr>
          <a:xfrm>
            <a:off x="735236" y="810079"/>
            <a:ext cx="2759242" cy="44267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000" b="1" dirty="0"/>
              <a:t>OPTIMA APLICACIÓN</a:t>
            </a:r>
          </a:p>
        </p:txBody>
      </p:sp>
      <p:sp>
        <p:nvSpPr>
          <p:cNvPr id="21" name="CuadroTexto 20">
            <a:extLst>
              <a:ext uri="{FF2B5EF4-FFF2-40B4-BE49-F238E27FC236}">
                <a16:creationId xmlns:a16="http://schemas.microsoft.com/office/drawing/2014/main" id="{E6D29C99-002B-457F-A2D8-0964A6EABCED}"/>
              </a:ext>
            </a:extLst>
          </p:cNvPr>
          <p:cNvSpPr txBox="1"/>
          <p:nvPr/>
        </p:nvSpPr>
        <p:spPr>
          <a:xfrm>
            <a:off x="8168978" y="1219200"/>
            <a:ext cx="2759242" cy="44267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b="1" dirty="0"/>
              <a:t>BIENESTAR LABORAL</a:t>
            </a:r>
          </a:p>
        </p:txBody>
      </p:sp>
      <p:sp>
        <p:nvSpPr>
          <p:cNvPr id="22" name="CuadroTexto 21">
            <a:extLst>
              <a:ext uri="{FF2B5EF4-FFF2-40B4-BE49-F238E27FC236}">
                <a16:creationId xmlns:a16="http://schemas.microsoft.com/office/drawing/2014/main" id="{F1605098-F010-4574-956A-98C119CAADF0}"/>
              </a:ext>
            </a:extLst>
          </p:cNvPr>
          <p:cNvSpPr txBox="1"/>
          <p:nvPr/>
        </p:nvSpPr>
        <p:spPr>
          <a:xfrm>
            <a:off x="735236" y="2615421"/>
            <a:ext cx="2759242" cy="44267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000" b="1" dirty="0"/>
              <a:t>CALIDAD</a:t>
            </a:r>
          </a:p>
        </p:txBody>
      </p:sp>
      <p:sp>
        <p:nvSpPr>
          <p:cNvPr id="23" name="CuadroTexto 22">
            <a:extLst>
              <a:ext uri="{FF2B5EF4-FFF2-40B4-BE49-F238E27FC236}">
                <a16:creationId xmlns:a16="http://schemas.microsoft.com/office/drawing/2014/main" id="{E9CDAA5F-8B1D-4D4F-92AC-5D1F6D68891B}"/>
              </a:ext>
            </a:extLst>
          </p:cNvPr>
          <p:cNvSpPr txBox="1"/>
          <p:nvPr/>
        </p:nvSpPr>
        <p:spPr>
          <a:xfrm>
            <a:off x="735236" y="3293133"/>
            <a:ext cx="2759242" cy="44267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000" b="1" dirty="0"/>
              <a:t>ECONOMÍA</a:t>
            </a:r>
          </a:p>
        </p:txBody>
      </p:sp>
      <p:sp>
        <p:nvSpPr>
          <p:cNvPr id="24" name="CuadroTexto 23">
            <a:extLst>
              <a:ext uri="{FF2B5EF4-FFF2-40B4-BE49-F238E27FC236}">
                <a16:creationId xmlns:a16="http://schemas.microsoft.com/office/drawing/2014/main" id="{189F69C8-2C30-4119-9F42-24656B550A02}"/>
              </a:ext>
            </a:extLst>
          </p:cNvPr>
          <p:cNvSpPr txBox="1"/>
          <p:nvPr/>
        </p:nvSpPr>
        <p:spPr>
          <a:xfrm>
            <a:off x="8168978" y="3935336"/>
            <a:ext cx="2759242" cy="442674"/>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a:t>PROYECTOS SOCIALES</a:t>
            </a:r>
          </a:p>
        </p:txBody>
      </p:sp>
      <p:sp>
        <p:nvSpPr>
          <p:cNvPr id="25" name="CuadroTexto 24">
            <a:extLst>
              <a:ext uri="{FF2B5EF4-FFF2-40B4-BE49-F238E27FC236}">
                <a16:creationId xmlns:a16="http://schemas.microsoft.com/office/drawing/2014/main" id="{C77D4845-A429-4B8F-8319-41B69E464C64}"/>
              </a:ext>
            </a:extLst>
          </p:cNvPr>
          <p:cNvSpPr txBox="1"/>
          <p:nvPr/>
        </p:nvSpPr>
        <p:spPr>
          <a:xfrm>
            <a:off x="8168978" y="4545542"/>
            <a:ext cx="2759242" cy="78319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a:t>TECNOLOGIA E INFRAESTRUTURA</a:t>
            </a:r>
          </a:p>
        </p:txBody>
      </p:sp>
      <p:sp>
        <p:nvSpPr>
          <p:cNvPr id="26" name="CuadroTexto 25">
            <a:extLst>
              <a:ext uri="{FF2B5EF4-FFF2-40B4-BE49-F238E27FC236}">
                <a16:creationId xmlns:a16="http://schemas.microsoft.com/office/drawing/2014/main" id="{97C44054-3CA7-4F58-8ECE-18F60A455821}"/>
              </a:ext>
            </a:extLst>
          </p:cNvPr>
          <p:cNvSpPr txBox="1"/>
          <p:nvPr/>
        </p:nvSpPr>
        <p:spPr>
          <a:xfrm>
            <a:off x="735236" y="3992353"/>
            <a:ext cx="2759242" cy="44267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2000" b="1" dirty="0"/>
              <a:t>COLABORADORES</a:t>
            </a:r>
          </a:p>
        </p:txBody>
      </p:sp>
      <p:sp>
        <p:nvSpPr>
          <p:cNvPr id="27" name="CuadroTexto 26">
            <a:extLst>
              <a:ext uri="{FF2B5EF4-FFF2-40B4-BE49-F238E27FC236}">
                <a16:creationId xmlns:a16="http://schemas.microsoft.com/office/drawing/2014/main" id="{A939C261-EE19-47AA-9AB2-F111574D695C}"/>
              </a:ext>
            </a:extLst>
          </p:cNvPr>
          <p:cNvSpPr txBox="1"/>
          <p:nvPr/>
        </p:nvSpPr>
        <p:spPr>
          <a:xfrm>
            <a:off x="8168978" y="1846192"/>
            <a:ext cx="2759242" cy="44267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b="1" dirty="0"/>
              <a:t>APOYO DE DESAROLLO</a:t>
            </a:r>
          </a:p>
        </p:txBody>
      </p:sp>
      <p:sp>
        <p:nvSpPr>
          <p:cNvPr id="28" name="CuadroTexto 27">
            <a:extLst>
              <a:ext uri="{FF2B5EF4-FFF2-40B4-BE49-F238E27FC236}">
                <a16:creationId xmlns:a16="http://schemas.microsoft.com/office/drawing/2014/main" id="{6FADE2C9-BF89-45D6-8A5C-41CE53DDFA40}"/>
              </a:ext>
            </a:extLst>
          </p:cNvPr>
          <p:cNvSpPr txBox="1"/>
          <p:nvPr/>
        </p:nvSpPr>
        <p:spPr>
          <a:xfrm>
            <a:off x="8168978" y="2479991"/>
            <a:ext cx="2759242" cy="44267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b="1" dirty="0"/>
              <a:t>APOYO DE DESAROLLO</a:t>
            </a:r>
          </a:p>
        </p:txBody>
      </p:sp>
      <p:sp>
        <p:nvSpPr>
          <p:cNvPr id="29" name="CuadroTexto 28">
            <a:extLst>
              <a:ext uri="{FF2B5EF4-FFF2-40B4-BE49-F238E27FC236}">
                <a16:creationId xmlns:a16="http://schemas.microsoft.com/office/drawing/2014/main" id="{5C574E10-9082-451C-AA07-160405712636}"/>
              </a:ext>
            </a:extLst>
          </p:cNvPr>
          <p:cNvSpPr txBox="1"/>
          <p:nvPr/>
        </p:nvSpPr>
        <p:spPr>
          <a:xfrm>
            <a:off x="8168978" y="5518122"/>
            <a:ext cx="2759242" cy="442674"/>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a:t>ESTUDIOS</a:t>
            </a:r>
          </a:p>
        </p:txBody>
      </p:sp>
    </p:spTree>
    <p:extLst>
      <p:ext uri="{BB962C8B-B14F-4D97-AF65-F5344CB8AC3E}">
        <p14:creationId xmlns:p14="http://schemas.microsoft.com/office/powerpoint/2010/main" val="78651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20" name="Título 3">
            <a:extLst>
              <a:ext uri="{FF2B5EF4-FFF2-40B4-BE49-F238E27FC236}">
                <a16:creationId xmlns:a16="http://schemas.microsoft.com/office/drawing/2014/main" id="{35C394DA-74AE-4350-A757-5AA736568DE4}"/>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Análisis de percepción del Talento Humano sobre la aplicación de la RSE </a:t>
            </a:r>
          </a:p>
        </p:txBody>
      </p:sp>
      <p:graphicFrame>
        <p:nvGraphicFramePr>
          <p:cNvPr id="5" name="Diagrama 4">
            <a:extLst>
              <a:ext uri="{FF2B5EF4-FFF2-40B4-BE49-F238E27FC236}">
                <a16:creationId xmlns:a16="http://schemas.microsoft.com/office/drawing/2014/main" id="{E2D68E14-311F-4A19-B57C-CA9C38882221}"/>
              </a:ext>
            </a:extLst>
          </p:cNvPr>
          <p:cNvGraphicFramePr/>
          <p:nvPr>
            <p:extLst>
              <p:ext uri="{D42A27DB-BD31-4B8C-83A1-F6EECF244321}">
                <p14:modId xmlns:p14="http://schemas.microsoft.com/office/powerpoint/2010/main" val="3641573553"/>
              </p:ext>
            </p:extLst>
          </p:nvPr>
        </p:nvGraphicFramePr>
        <p:xfrm>
          <a:off x="957178" y="659314"/>
          <a:ext cx="10554637" cy="554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0977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Conclusiones</a:t>
            </a:r>
          </a:p>
        </p:txBody>
      </p:sp>
      <p:sp>
        <p:nvSpPr>
          <p:cNvPr id="6" name="CuadroTexto 5">
            <a:extLst>
              <a:ext uri="{FF2B5EF4-FFF2-40B4-BE49-F238E27FC236}">
                <a16:creationId xmlns:a16="http://schemas.microsoft.com/office/drawing/2014/main" id="{E8DC62B0-4D2B-4706-BF82-43BCBF181B87}"/>
              </a:ext>
            </a:extLst>
          </p:cNvPr>
          <p:cNvSpPr txBox="1"/>
          <p:nvPr/>
        </p:nvSpPr>
        <p:spPr>
          <a:xfrm>
            <a:off x="320509" y="767402"/>
            <a:ext cx="11504599" cy="1027012"/>
          </a:xfrm>
          <a:prstGeom prst="rect">
            <a:avLst/>
          </a:prstGeom>
          <a:noFill/>
        </p:spPr>
        <p:txBody>
          <a:bodyPr wrap="square">
            <a:spAutoFit/>
          </a:bodyPr>
          <a:lstStyle/>
          <a:p>
            <a:pPr>
              <a:lnSpc>
                <a:spcPct val="150000"/>
              </a:lnSpc>
            </a:pPr>
            <a:r>
              <a:rPr lang="es-EC" sz="1400" dirty="0">
                <a:effectLst/>
                <a:latin typeface="Arial" panose="020B0604020202020204" pitchFamily="34" charset="0"/>
                <a:ea typeface="Calibri" panose="020F0502020204030204" pitchFamily="34" charset="0"/>
              </a:rPr>
              <a:t>        La percepción del Talento Humano que labora en las fundaciones que se encuentran adscritas al Consejo Metropolitano de Responsabilidad Social de Quito respecto a las prácticas de Responsabilidad Social Empresarial de sus organizaciones es óptima y considera que cumplen con los principios sobre los que se basan. </a:t>
            </a:r>
            <a:endParaRPr lang="es-EC" sz="1400" dirty="0"/>
          </a:p>
        </p:txBody>
      </p:sp>
      <p:sp>
        <p:nvSpPr>
          <p:cNvPr id="8" name="CuadroTexto 7">
            <a:extLst>
              <a:ext uri="{FF2B5EF4-FFF2-40B4-BE49-F238E27FC236}">
                <a16:creationId xmlns:a16="http://schemas.microsoft.com/office/drawing/2014/main" id="{924B5D6D-D400-4AE8-8963-A5D3C055B068}"/>
              </a:ext>
            </a:extLst>
          </p:cNvPr>
          <p:cNvSpPr txBox="1"/>
          <p:nvPr/>
        </p:nvSpPr>
        <p:spPr>
          <a:xfrm>
            <a:off x="320509" y="2081853"/>
            <a:ext cx="5113363" cy="954107"/>
          </a:xfrm>
          <a:prstGeom prst="rect">
            <a:avLst/>
          </a:prstGeom>
          <a:solidFill>
            <a:schemeClr val="bg1"/>
          </a:solidFill>
          <a:ln w="38100">
            <a:solidFill>
              <a:srgbClr val="5B9BD5"/>
            </a:solidFill>
          </a:ln>
        </p:spPr>
        <p:txBody>
          <a:bodyPr wrap="square">
            <a:spAutoFit/>
          </a:bodyPr>
          <a:lstStyle/>
          <a:p>
            <a:r>
              <a:rPr lang="es-EC" sz="1400" dirty="0">
                <a:effectLst/>
                <a:latin typeface="Arial" panose="020B0604020202020204" pitchFamily="34" charset="0"/>
                <a:ea typeface="Calibri" panose="020F0502020204030204" pitchFamily="34" charset="0"/>
              </a:rPr>
              <a:t>La dimensión económica, una de las variables fundamentales dentro de la gestión de las fundaciones que llevan a cabo prácticas de RSE, puesto que sustenta financieramente las actividades. </a:t>
            </a:r>
            <a:endParaRPr lang="es-EC" sz="1400" dirty="0"/>
          </a:p>
        </p:txBody>
      </p:sp>
      <p:sp>
        <p:nvSpPr>
          <p:cNvPr id="10" name="CuadroTexto 9">
            <a:extLst>
              <a:ext uri="{FF2B5EF4-FFF2-40B4-BE49-F238E27FC236}">
                <a16:creationId xmlns:a16="http://schemas.microsoft.com/office/drawing/2014/main" id="{4DEA0C03-FB25-4180-AEEC-44F8CF07460C}"/>
              </a:ext>
            </a:extLst>
          </p:cNvPr>
          <p:cNvSpPr txBox="1"/>
          <p:nvPr/>
        </p:nvSpPr>
        <p:spPr>
          <a:xfrm>
            <a:off x="2738038" y="3484271"/>
            <a:ext cx="5631511" cy="738664"/>
          </a:xfrm>
          <a:prstGeom prst="rect">
            <a:avLst/>
          </a:prstGeom>
          <a:solidFill>
            <a:schemeClr val="bg1"/>
          </a:solidFill>
          <a:ln w="38100">
            <a:solidFill>
              <a:srgbClr val="FFC000"/>
            </a:solidFill>
          </a:ln>
        </p:spPr>
        <p:txBody>
          <a:bodyPr wrap="square">
            <a:spAutoFit/>
          </a:bodyPr>
          <a:lstStyle/>
          <a:p>
            <a:r>
              <a:rPr lang="es-EC" sz="1400" dirty="0">
                <a:effectLst/>
                <a:latin typeface="Arial" panose="020B0604020202020204" pitchFamily="34" charset="0"/>
                <a:ea typeface="Calibri" panose="020F0502020204030204" pitchFamily="34" charset="0"/>
              </a:rPr>
              <a:t>La dimensión social, que forma parte de gestión responsable por parte de las fundaciones, ha presentado resultados óptimos de la aplicación de la RSE, desde la óptica del talento humano. </a:t>
            </a:r>
            <a:endParaRPr lang="es-EC" sz="1400" dirty="0"/>
          </a:p>
        </p:txBody>
      </p:sp>
      <p:sp>
        <p:nvSpPr>
          <p:cNvPr id="11" name="CuadroTexto 10">
            <a:extLst>
              <a:ext uri="{FF2B5EF4-FFF2-40B4-BE49-F238E27FC236}">
                <a16:creationId xmlns:a16="http://schemas.microsoft.com/office/drawing/2014/main" id="{4912BE96-21A8-4DF7-AF5B-BD2936655280}"/>
              </a:ext>
            </a:extLst>
          </p:cNvPr>
          <p:cNvSpPr txBox="1"/>
          <p:nvPr/>
        </p:nvSpPr>
        <p:spPr>
          <a:xfrm>
            <a:off x="3635404" y="4683372"/>
            <a:ext cx="8189704" cy="954107"/>
          </a:xfrm>
          <a:prstGeom prst="rect">
            <a:avLst/>
          </a:prstGeom>
          <a:solidFill>
            <a:schemeClr val="bg1"/>
          </a:solidFill>
          <a:ln w="38100">
            <a:solidFill>
              <a:srgbClr val="92D050"/>
            </a:solidFill>
          </a:ln>
        </p:spPr>
        <p:txBody>
          <a:bodyPr wrap="square">
            <a:spAutoFit/>
          </a:bodyPr>
          <a:lstStyle/>
          <a:p>
            <a:r>
              <a:rPr lang="es-EC" sz="1400" dirty="0">
                <a:effectLst/>
                <a:latin typeface="Arial" panose="020B0604020202020204" pitchFamily="34" charset="0"/>
                <a:ea typeface="Calibri" panose="020F0502020204030204" pitchFamily="34" charset="0"/>
              </a:rPr>
              <a:t>En cuanto a las actividades de RSE relacionadas con la dimensión ambiental que las fundaciones desarrollan para la contribución al desarrollo sostenible, se muestra que las organizaciones se preocupan por el cuidado y preservación ambiental, acorde con su filosofía organizacional y de la gestión realizada. </a:t>
            </a:r>
            <a:endParaRPr lang="es-EC" sz="1400" dirty="0"/>
          </a:p>
        </p:txBody>
      </p:sp>
    </p:spTree>
    <p:extLst>
      <p:ext uri="{BB962C8B-B14F-4D97-AF65-F5344CB8AC3E}">
        <p14:creationId xmlns:p14="http://schemas.microsoft.com/office/powerpoint/2010/main" val="262235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12" name="CuadroTexto 11">
            <a:extLst>
              <a:ext uri="{FF2B5EF4-FFF2-40B4-BE49-F238E27FC236}">
                <a16:creationId xmlns:a16="http://schemas.microsoft.com/office/drawing/2014/main" id="{99977463-DCE4-4952-8ACC-82E794220183}"/>
              </a:ext>
            </a:extLst>
          </p:cNvPr>
          <p:cNvSpPr txBox="1"/>
          <p:nvPr/>
        </p:nvSpPr>
        <p:spPr>
          <a:xfrm>
            <a:off x="709578" y="1670610"/>
            <a:ext cx="3014080" cy="2800767"/>
          </a:xfrm>
          <a:prstGeom prst="rect">
            <a:avLst/>
          </a:prstGeom>
          <a:solidFill>
            <a:schemeClr val="bg1"/>
          </a:solidFill>
          <a:ln w="28575">
            <a:solidFill>
              <a:srgbClr val="6699FF"/>
            </a:solidFill>
          </a:ln>
        </p:spPr>
        <p:txBody>
          <a:bodyPr wrap="square" rtlCol="0">
            <a:spAutoFit/>
          </a:bodyPr>
          <a:lstStyle/>
          <a:p>
            <a:pPr algn="ctr"/>
            <a:r>
              <a:rPr lang="es-EC" sz="1600" b="0" dirty="0">
                <a:effectLst/>
                <a:latin typeface="Arial" panose="020B0604020202020204" pitchFamily="34" charset="0"/>
                <a:ea typeface="Calibri" panose="020F0502020204030204" pitchFamily="34" charset="0"/>
                <a:cs typeface="Arial" panose="020B0604020202020204" pitchFamily="34" charset="0"/>
              </a:rPr>
              <a:t>Analizar la percepción que tiene el talento humano sobre las prácticas de Responsabilidad Social Empresarial llevadas a cabo por las fundaciones adscritas en el Consejo Metropolitano de Responsabilidad Social de Quito con el fin de estimular la adopción de RSE en las organizaciones</a:t>
            </a:r>
            <a:endParaRPr lang="es-EC" sz="16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95C76663-35C9-4E46-B030-1735B04E5789}"/>
              </a:ext>
            </a:extLst>
          </p:cNvPr>
          <p:cNvSpPr txBox="1"/>
          <p:nvPr/>
        </p:nvSpPr>
        <p:spPr>
          <a:xfrm>
            <a:off x="5235525" y="4170773"/>
            <a:ext cx="6246897" cy="1323439"/>
          </a:xfrm>
          <a:prstGeom prst="rect">
            <a:avLst/>
          </a:prstGeom>
          <a:noFill/>
          <a:ln w="28575">
            <a:solidFill>
              <a:srgbClr val="CCB3FF"/>
            </a:solidFill>
          </a:ln>
        </p:spPr>
        <p:txBody>
          <a:bodyPr wrap="square" rtlCol="0">
            <a:spAutoFit/>
          </a:bodyPr>
          <a:lstStyle/>
          <a:p>
            <a:r>
              <a:rPr lang="es-ES" sz="1600" b="0" dirty="0">
                <a:effectLst/>
                <a:latin typeface="Arial" panose="020B0604020202020204" pitchFamily="34" charset="0"/>
                <a:ea typeface="Calibri" panose="020F0502020204030204" pitchFamily="34" charset="0"/>
                <a:cs typeface="Arial" panose="020B0604020202020204" pitchFamily="34" charset="0"/>
              </a:rPr>
              <a:t>Analizar las dimensiones económica, ambiental y social en la práctica de la Responsabilidad Social Empresarial llevadas a cabo por las fundaciones del Consejo Metropolitano de Responsabilidad Social de Quito desde la perspectiva del Talento Humano, con el fin de estimular su adopción en las organizaciones</a:t>
            </a:r>
            <a:endParaRPr lang="es-EC" sz="16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6D1237A-249E-4FE3-8E04-F2120D0EA9AF}"/>
              </a:ext>
            </a:extLst>
          </p:cNvPr>
          <p:cNvSpPr txBox="1"/>
          <p:nvPr/>
        </p:nvSpPr>
        <p:spPr>
          <a:xfrm>
            <a:off x="5235525" y="2533531"/>
            <a:ext cx="6246897" cy="1077218"/>
          </a:xfrm>
          <a:prstGeom prst="rect">
            <a:avLst/>
          </a:prstGeom>
          <a:noFill/>
          <a:ln w="28575">
            <a:solidFill>
              <a:srgbClr val="CCB3FF"/>
            </a:solidFill>
          </a:ln>
        </p:spPr>
        <p:txBody>
          <a:bodyPr wrap="square" rtlCol="0">
            <a:spAutoFit/>
          </a:bodyPr>
          <a:lstStyle/>
          <a:p>
            <a:r>
              <a:rPr lang="es-ES" sz="1600" b="0" dirty="0">
                <a:effectLst/>
                <a:latin typeface="Arial" panose="020B0604020202020204" pitchFamily="34" charset="0"/>
                <a:ea typeface="Calibri" panose="020F0502020204030204" pitchFamily="34" charset="0"/>
                <a:cs typeface="Arial" panose="020B0604020202020204" pitchFamily="34" charset="0"/>
              </a:rPr>
              <a:t>Establecer un marco metodológico requerido para el desarrollo de la investigación, con la finalidad de definir los mecanismos más idóneos en el proceso de recolección y tratamiento de la información</a:t>
            </a:r>
            <a:endParaRPr lang="es-EC" sz="1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C9408993-04BB-4563-9775-1B63F4F92FC9}"/>
              </a:ext>
            </a:extLst>
          </p:cNvPr>
          <p:cNvSpPr txBox="1"/>
          <p:nvPr/>
        </p:nvSpPr>
        <p:spPr>
          <a:xfrm>
            <a:off x="5235525" y="1139177"/>
            <a:ext cx="6173814" cy="830997"/>
          </a:xfrm>
          <a:prstGeom prst="rect">
            <a:avLst/>
          </a:prstGeom>
          <a:noFill/>
          <a:ln w="28575">
            <a:solidFill>
              <a:srgbClr val="CCB3FF"/>
            </a:solidFill>
          </a:ln>
        </p:spPr>
        <p:txBody>
          <a:bodyPr wrap="square" rtlCol="0">
            <a:spAutoFit/>
          </a:bodyPr>
          <a:lstStyle/>
          <a:p>
            <a:pPr lvl="0">
              <a:spcAft>
                <a:spcPts val="800"/>
              </a:spcAft>
            </a:pPr>
            <a:r>
              <a:rPr lang="es-EC" sz="1600" dirty="0">
                <a:effectLst/>
                <a:latin typeface="Arial" panose="020B0604020202020204" pitchFamily="34" charset="0"/>
                <a:ea typeface="Times New Roman" panose="02020603050405020304" pitchFamily="18" charset="0"/>
                <a:cs typeface="Arial" panose="020B0604020202020204" pitchFamily="34" charset="0"/>
              </a:rPr>
              <a:t>Fundamentar la práctica de la Responsabilidad Social Empresarial aplicada por las fundaciones adscritas al CMRS con el fin de establecer el alcance de investigación</a:t>
            </a:r>
          </a:p>
        </p:txBody>
      </p:sp>
      <p:cxnSp>
        <p:nvCxnSpPr>
          <p:cNvPr id="16" name="Conector recto 15">
            <a:extLst>
              <a:ext uri="{FF2B5EF4-FFF2-40B4-BE49-F238E27FC236}">
                <a16:creationId xmlns:a16="http://schemas.microsoft.com/office/drawing/2014/main" id="{75A752C8-6E8D-46CC-BA6F-852D239F5DDF}"/>
              </a:ext>
            </a:extLst>
          </p:cNvPr>
          <p:cNvCxnSpPr>
            <a:cxnSpLocks/>
            <a:stCxn id="12" idx="3"/>
            <a:endCxn id="14" idx="1"/>
          </p:cNvCxnSpPr>
          <p:nvPr/>
        </p:nvCxnSpPr>
        <p:spPr>
          <a:xfrm>
            <a:off x="3723658" y="3070994"/>
            <a:ext cx="1511867" cy="1146"/>
          </a:xfrm>
          <a:prstGeom prst="line">
            <a:avLst/>
          </a:prstGeom>
          <a:ln w="28575">
            <a:solidFill>
              <a:srgbClr val="6699FF"/>
            </a:solidFill>
          </a:ln>
        </p:spPr>
        <p:style>
          <a:lnRef idx="3">
            <a:schemeClr val="accent2"/>
          </a:lnRef>
          <a:fillRef idx="0">
            <a:schemeClr val="accent2"/>
          </a:fillRef>
          <a:effectRef idx="2">
            <a:schemeClr val="accent2"/>
          </a:effectRef>
          <a:fontRef idx="minor">
            <a:schemeClr val="tx1"/>
          </a:fontRef>
        </p:style>
      </p:cxnSp>
      <p:cxnSp>
        <p:nvCxnSpPr>
          <p:cNvPr id="17" name="Conector recto 16">
            <a:extLst>
              <a:ext uri="{FF2B5EF4-FFF2-40B4-BE49-F238E27FC236}">
                <a16:creationId xmlns:a16="http://schemas.microsoft.com/office/drawing/2014/main" id="{0D125FAE-D707-4A93-A1E4-9202AC2CD716}"/>
              </a:ext>
            </a:extLst>
          </p:cNvPr>
          <p:cNvCxnSpPr>
            <a:cxnSpLocks/>
          </p:cNvCxnSpPr>
          <p:nvPr/>
        </p:nvCxnSpPr>
        <p:spPr>
          <a:xfrm>
            <a:off x="4479591" y="1554675"/>
            <a:ext cx="0" cy="3277817"/>
          </a:xfrm>
          <a:prstGeom prst="line">
            <a:avLst/>
          </a:prstGeom>
          <a:ln w="28575">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C495E5EE-ED9B-42E0-9CD8-CDCBE45235DB}"/>
              </a:ext>
            </a:extLst>
          </p:cNvPr>
          <p:cNvCxnSpPr>
            <a:stCxn id="13" idx="1"/>
          </p:cNvCxnSpPr>
          <p:nvPr/>
        </p:nvCxnSpPr>
        <p:spPr>
          <a:xfrm flipH="1" flipV="1">
            <a:off x="4479591" y="4832492"/>
            <a:ext cx="755934" cy="1"/>
          </a:xfrm>
          <a:prstGeom prst="line">
            <a:avLst/>
          </a:prstGeom>
          <a:ln w="28575">
            <a:solidFill>
              <a:srgbClr val="6699F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AD20664-6EE2-4C00-A608-81522FC0732C}"/>
              </a:ext>
            </a:extLst>
          </p:cNvPr>
          <p:cNvCxnSpPr>
            <a:cxnSpLocks/>
            <a:stCxn id="15" idx="1"/>
          </p:cNvCxnSpPr>
          <p:nvPr/>
        </p:nvCxnSpPr>
        <p:spPr>
          <a:xfrm flipH="1">
            <a:off x="4479591" y="1554676"/>
            <a:ext cx="755934" cy="0"/>
          </a:xfrm>
          <a:prstGeom prst="line">
            <a:avLst/>
          </a:prstGeom>
          <a:ln w="28575">
            <a:solidFill>
              <a:srgbClr val="6699FF"/>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31E750D-BC26-41B2-AA99-F37217071E7F}"/>
              </a:ext>
            </a:extLst>
          </p:cNvPr>
          <p:cNvSpPr txBox="1"/>
          <p:nvPr/>
        </p:nvSpPr>
        <p:spPr>
          <a:xfrm>
            <a:off x="1033345" y="1032311"/>
            <a:ext cx="2366545" cy="461665"/>
          </a:xfrm>
          <a:prstGeom prst="rect">
            <a:avLst/>
          </a:prstGeom>
          <a:noFill/>
        </p:spPr>
        <p:txBody>
          <a:bodyPr wrap="none" rtlCol="0">
            <a:spAutoFit/>
          </a:bodyPr>
          <a:lstStyle/>
          <a:p>
            <a:r>
              <a:rPr lang="es-EC" sz="2400" dirty="0">
                <a:solidFill>
                  <a:srgbClr val="6699FF"/>
                </a:solidFill>
              </a:rPr>
              <a:t>Objetivo general</a:t>
            </a:r>
          </a:p>
        </p:txBody>
      </p:sp>
      <p:sp>
        <p:nvSpPr>
          <p:cNvPr id="21" name="CuadroTexto 20">
            <a:extLst>
              <a:ext uri="{FF2B5EF4-FFF2-40B4-BE49-F238E27FC236}">
                <a16:creationId xmlns:a16="http://schemas.microsoft.com/office/drawing/2014/main" id="{B1F340C5-E175-43DC-8E6E-20A994841C58}"/>
              </a:ext>
            </a:extLst>
          </p:cNvPr>
          <p:cNvSpPr txBox="1"/>
          <p:nvPr/>
        </p:nvSpPr>
        <p:spPr>
          <a:xfrm>
            <a:off x="7111502" y="5676804"/>
            <a:ext cx="2959336" cy="461665"/>
          </a:xfrm>
          <a:prstGeom prst="rect">
            <a:avLst/>
          </a:prstGeom>
          <a:noFill/>
        </p:spPr>
        <p:txBody>
          <a:bodyPr wrap="none" rtlCol="0">
            <a:spAutoFit/>
          </a:bodyPr>
          <a:lstStyle/>
          <a:p>
            <a:r>
              <a:rPr lang="es-EC" sz="2400" dirty="0">
                <a:solidFill>
                  <a:srgbClr val="9966FF"/>
                </a:solidFill>
              </a:rPr>
              <a:t>Objetivos específicos</a:t>
            </a:r>
          </a:p>
        </p:txBody>
      </p:sp>
      <p:sp>
        <p:nvSpPr>
          <p:cNvPr id="22" name="CuadroTexto 21">
            <a:extLst>
              <a:ext uri="{FF2B5EF4-FFF2-40B4-BE49-F238E27FC236}">
                <a16:creationId xmlns:a16="http://schemas.microsoft.com/office/drawing/2014/main" id="{EA9E176E-A943-4173-AD57-91717C31DC1F}"/>
              </a:ext>
            </a:extLst>
          </p:cNvPr>
          <p:cNvSpPr txBox="1"/>
          <p:nvPr/>
        </p:nvSpPr>
        <p:spPr>
          <a:xfrm>
            <a:off x="309490" y="257866"/>
            <a:ext cx="11099849" cy="461665"/>
          </a:xfrm>
          <a:prstGeom prst="rect">
            <a:avLst/>
          </a:prstGeom>
          <a:noFill/>
        </p:spPr>
        <p:txBody>
          <a:bodyPr wrap="square" rtlCol="0">
            <a:spAutoFit/>
          </a:bodyPr>
          <a:lstStyle/>
          <a:p>
            <a:r>
              <a:rPr lang="es-EC" sz="2400" dirty="0">
                <a:solidFill>
                  <a:srgbClr val="00B050"/>
                </a:solidFill>
                <a:latin typeface="Constantia" panose="02030602050306030303" pitchFamily="18" charset="0"/>
              </a:rPr>
              <a:t>Objetivos</a:t>
            </a:r>
          </a:p>
        </p:txBody>
      </p:sp>
    </p:spTree>
    <p:extLst>
      <p:ext uri="{BB962C8B-B14F-4D97-AF65-F5344CB8AC3E}">
        <p14:creationId xmlns:p14="http://schemas.microsoft.com/office/powerpoint/2010/main" val="124296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384314" y="429477"/>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Recomendaciones</a:t>
            </a:r>
          </a:p>
        </p:txBody>
      </p:sp>
      <p:sp>
        <p:nvSpPr>
          <p:cNvPr id="7" name="CuadroTexto 6">
            <a:extLst>
              <a:ext uri="{FF2B5EF4-FFF2-40B4-BE49-F238E27FC236}">
                <a16:creationId xmlns:a16="http://schemas.microsoft.com/office/drawing/2014/main" id="{0A60E5E7-2A6B-4C30-A1D3-680D3F711898}"/>
              </a:ext>
            </a:extLst>
          </p:cNvPr>
          <p:cNvSpPr txBox="1"/>
          <p:nvPr/>
        </p:nvSpPr>
        <p:spPr>
          <a:xfrm>
            <a:off x="384314" y="894518"/>
            <a:ext cx="11320006" cy="4022704"/>
          </a:xfrm>
          <a:prstGeom prst="rect">
            <a:avLst/>
          </a:prstGeom>
          <a:noFill/>
        </p:spPr>
        <p:txBody>
          <a:bodyPr wrap="square">
            <a:spAutoFit/>
          </a:bodyPr>
          <a:lstStyle/>
          <a:p>
            <a:pPr indent="449580">
              <a:lnSpc>
                <a:spcPct val="150000"/>
              </a:lnSpc>
              <a:spcAft>
                <a:spcPts val="800"/>
              </a:spcAft>
            </a:pPr>
            <a:r>
              <a:rPr lang="es-EC" sz="1400" dirty="0">
                <a:effectLst/>
                <a:latin typeface="Arial" panose="020B0604020202020204" pitchFamily="34" charset="0"/>
                <a:ea typeface="Calibri" panose="020F0502020204030204" pitchFamily="34" charset="0"/>
              </a:rPr>
              <a:t>Al Consejo concientice a sus agremiados sobre la importancia de realizar su gestión con la participación de las diferentes partes interesadas que permitan la generación de nuevas estrategias para el fomento de la RSE, para que nuevas instituciones también la implementen en su gestión.</a:t>
            </a:r>
          </a:p>
          <a:p>
            <a:pPr indent="449580">
              <a:lnSpc>
                <a:spcPct val="150000"/>
              </a:lnSpc>
              <a:spcAft>
                <a:spcPts val="800"/>
              </a:spcAft>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449580">
              <a:lnSpc>
                <a:spcPct val="15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 las diferentes organizaciones que integran el CMRS, asuman un referente teórico para la práctica de RSE. De esta manera, se llegará a una aplicación clara y concisa de las dimensiones sociocultural, socioeconómico y medio ambiental en la gestión de las organizaciones..</a:t>
            </a:r>
          </a:p>
          <a:p>
            <a:pPr indent="449580">
              <a:lnSpc>
                <a:spcPct val="150000"/>
              </a:lnSpc>
              <a:spcAft>
                <a:spcPts val="80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 la academia realizar nuevas investigaciones sobre la RSE y sus dimensiones que permitan ampliar su comprensión. Además, permitirá motivar a las diferentes organizaciones la implementación de la RSE, la cual genera beneficios para las diferentes partes interesadas a corto, mediano y largo plazo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401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Recomendaciones</a:t>
            </a:r>
          </a:p>
        </p:txBody>
      </p:sp>
      <p:graphicFrame>
        <p:nvGraphicFramePr>
          <p:cNvPr id="4" name="Diagrama 3">
            <a:extLst>
              <a:ext uri="{FF2B5EF4-FFF2-40B4-BE49-F238E27FC236}">
                <a16:creationId xmlns:a16="http://schemas.microsoft.com/office/drawing/2014/main" id="{47CB2875-E2BF-4E87-B6CF-78CC66433301}"/>
              </a:ext>
            </a:extLst>
          </p:cNvPr>
          <p:cNvGraphicFramePr/>
          <p:nvPr>
            <p:extLst>
              <p:ext uri="{D42A27DB-BD31-4B8C-83A1-F6EECF244321}">
                <p14:modId xmlns:p14="http://schemas.microsoft.com/office/powerpoint/2010/main" val="1116607984"/>
              </p:ext>
            </p:extLst>
          </p:nvPr>
        </p:nvGraphicFramePr>
        <p:xfrm>
          <a:off x="1673601" y="443052"/>
          <a:ext cx="8412162" cy="546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82FA6E7-3F56-47EC-A747-6B75C14A8EAF}"/>
              </a:ext>
            </a:extLst>
          </p:cNvPr>
          <p:cNvSpPr txBox="1"/>
          <p:nvPr/>
        </p:nvSpPr>
        <p:spPr>
          <a:xfrm>
            <a:off x="399601" y="951739"/>
            <a:ext cx="4967530" cy="1996509"/>
          </a:xfrm>
          <a:prstGeom prst="rect">
            <a:avLst/>
          </a:prstGeom>
          <a:ln w="38100">
            <a:solidFill>
              <a:srgbClr val="A5A5A5"/>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EC" sz="1400" dirty="0">
                <a:effectLst/>
                <a:latin typeface="Arial" panose="020B0604020202020204" pitchFamily="34" charset="0"/>
                <a:ea typeface="Calibri" panose="020F0502020204030204" pitchFamily="34" charset="0"/>
              </a:rPr>
              <a:t>A las fundaciones la búsqueda de nuevas fuentes de financiamiento y el empleo de parte sus recursos en la motivación a la comunidad sobre aspectos relacionado sobre el desarrollo sostenible de la sociedad en general. Esto con el fin de concientizar a la ciudadanía sobre la importancia de trabajar con ciencia social y medio ambiental</a:t>
            </a:r>
            <a:endParaRPr lang="es-EC" sz="1400" dirty="0"/>
          </a:p>
        </p:txBody>
      </p:sp>
      <p:sp>
        <p:nvSpPr>
          <p:cNvPr id="8" name="CuadroTexto 7">
            <a:extLst>
              <a:ext uri="{FF2B5EF4-FFF2-40B4-BE49-F238E27FC236}">
                <a16:creationId xmlns:a16="http://schemas.microsoft.com/office/drawing/2014/main" id="{30E8C111-5057-4724-ABF2-AC788F90791E}"/>
              </a:ext>
            </a:extLst>
          </p:cNvPr>
          <p:cNvSpPr txBox="1"/>
          <p:nvPr/>
        </p:nvSpPr>
        <p:spPr>
          <a:xfrm>
            <a:off x="6417600" y="659314"/>
            <a:ext cx="5496898" cy="2642839"/>
          </a:xfrm>
          <a:prstGeom prst="rect">
            <a:avLst/>
          </a:prstGeom>
          <a:ln w="38100">
            <a:solidFill>
              <a:srgbClr val="ED7D31"/>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s-EC" sz="1400" dirty="0">
                <a:effectLst/>
                <a:latin typeface="Arial" panose="020B0604020202020204" pitchFamily="34" charset="0"/>
                <a:ea typeface="Calibri" panose="020F0502020204030204" pitchFamily="34" charset="0"/>
              </a:rPr>
              <a:t>Al Consejo fomentar las practicas responsables de RSE en las organizaciones con los diferentes grupos de interés que se encuentran involucrados a éstas, consiguiendo un acercamiento establea duradero en el tiempo que apoye a la gestión de las actividades. Por otro lado, se recomienda a las fundaciones, de planes estratégicos que desarrollen los proyectos sociales y de soporte al bienestar de la comunidad, que se convertirá en un ejemplo para las demás organizaciones</a:t>
            </a:r>
            <a:endParaRPr lang="es-EC" sz="1400" dirty="0"/>
          </a:p>
        </p:txBody>
      </p:sp>
      <p:sp>
        <p:nvSpPr>
          <p:cNvPr id="10" name="CuadroTexto 9">
            <a:extLst>
              <a:ext uri="{FF2B5EF4-FFF2-40B4-BE49-F238E27FC236}">
                <a16:creationId xmlns:a16="http://schemas.microsoft.com/office/drawing/2014/main" id="{95AEAA8E-AAAC-462A-AAE3-BC658C726CF0}"/>
              </a:ext>
            </a:extLst>
          </p:cNvPr>
          <p:cNvSpPr txBox="1"/>
          <p:nvPr/>
        </p:nvSpPr>
        <p:spPr>
          <a:xfrm>
            <a:off x="2752169" y="4525343"/>
            <a:ext cx="6255026" cy="1350178"/>
          </a:xfrm>
          <a:prstGeom prst="rect">
            <a:avLst/>
          </a:prstGeom>
          <a:ln w="38100">
            <a:solidFill>
              <a:srgbClr val="C48170"/>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49580">
              <a:lnSpc>
                <a:spcPct val="15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Al Consejo dar seguimiento a los procesos productivos de las organizaciones, cuyo propósito es mitigar los efectos negativos sobre el medio ambiente, lo que permitirá preservar los recursos naturales para beneficios futuros.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217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5" name="Título 3">
            <a:extLst>
              <a:ext uri="{FF2B5EF4-FFF2-40B4-BE49-F238E27FC236}">
                <a16:creationId xmlns:a16="http://schemas.microsoft.com/office/drawing/2014/main" id="{25A1757A-4CE3-4EE0-93D9-B15E53E18DC0}"/>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Recomendaciones</a:t>
            </a:r>
          </a:p>
        </p:txBody>
      </p:sp>
      <p:pic>
        <p:nvPicPr>
          <p:cNvPr id="4" name="Imagen 3">
            <a:extLst>
              <a:ext uri="{FF2B5EF4-FFF2-40B4-BE49-F238E27FC236}">
                <a16:creationId xmlns:a16="http://schemas.microsoft.com/office/drawing/2014/main" id="{B40A062C-3661-49C0-8595-9F2806E801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5900" y="1952835"/>
            <a:ext cx="9217024" cy="2952329"/>
          </a:xfrm>
          <a:prstGeom prst="rect">
            <a:avLst/>
          </a:prstGeom>
        </p:spPr>
      </p:pic>
    </p:spTree>
    <p:extLst>
      <p:ext uri="{BB962C8B-B14F-4D97-AF65-F5344CB8AC3E}">
        <p14:creationId xmlns:p14="http://schemas.microsoft.com/office/powerpoint/2010/main" val="272865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659D5EE6-09D1-40B8-B661-7D8D585E959F}"/>
              </a:ext>
            </a:extLst>
          </p:cNvPr>
          <p:cNvCxnSpPr/>
          <p:nvPr/>
        </p:nvCxnSpPr>
        <p:spPr>
          <a:xfrm flipV="1">
            <a:off x="1913206" y="858129"/>
            <a:ext cx="7076049" cy="545826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Marcador de texto 1">
            <a:extLst>
              <a:ext uri="{FF2B5EF4-FFF2-40B4-BE49-F238E27FC236}">
                <a16:creationId xmlns:a16="http://schemas.microsoft.com/office/drawing/2014/main" id="{71C48C59-D481-434D-A264-697ED3FB0112}"/>
              </a:ext>
            </a:extLst>
          </p:cNvPr>
          <p:cNvSpPr txBox="1">
            <a:spLocks/>
          </p:cNvSpPr>
          <p:nvPr/>
        </p:nvSpPr>
        <p:spPr>
          <a:xfrm>
            <a:off x="446315" y="5333175"/>
            <a:ext cx="4339988" cy="557416"/>
          </a:xfrm>
          <a:prstGeom prst="roundRect">
            <a:avLst/>
          </a:prstGeom>
          <a:solidFill>
            <a:srgbClr val="6699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b="1" dirty="0">
                <a:solidFill>
                  <a:schemeClr val="tx1">
                    <a:lumMod val="95000"/>
                    <a:lumOff val="5000"/>
                  </a:schemeClr>
                </a:solidFill>
                <a:latin typeface="+mj-lt"/>
              </a:rPr>
              <a:t>Dimensión Social</a:t>
            </a:r>
          </a:p>
        </p:txBody>
      </p:sp>
      <p:sp>
        <p:nvSpPr>
          <p:cNvPr id="4" name="Marcador de texto 2">
            <a:extLst>
              <a:ext uri="{FF2B5EF4-FFF2-40B4-BE49-F238E27FC236}">
                <a16:creationId xmlns:a16="http://schemas.microsoft.com/office/drawing/2014/main" id="{06F9AEC0-F2FF-410A-8CD8-F2AD90FD0A53}"/>
              </a:ext>
            </a:extLst>
          </p:cNvPr>
          <p:cNvSpPr txBox="1">
            <a:spLocks/>
          </p:cNvSpPr>
          <p:nvPr/>
        </p:nvSpPr>
        <p:spPr>
          <a:xfrm>
            <a:off x="7918543" y="4595582"/>
            <a:ext cx="3306636" cy="1130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solidFill>
                  <a:srgbClr val="0070C0"/>
                </a:solidFill>
                <a:latin typeface="+mj-lt"/>
              </a:rPr>
              <a:t>Variables Independientes</a:t>
            </a:r>
          </a:p>
          <a:p>
            <a:endParaRPr lang="es-EC" sz="2000" b="1" dirty="0">
              <a:solidFill>
                <a:srgbClr val="0070C0"/>
              </a:solidFill>
            </a:endParaRPr>
          </a:p>
        </p:txBody>
      </p:sp>
      <p:sp>
        <p:nvSpPr>
          <p:cNvPr id="5" name="Título 3">
            <a:extLst>
              <a:ext uri="{FF2B5EF4-FFF2-40B4-BE49-F238E27FC236}">
                <a16:creationId xmlns:a16="http://schemas.microsoft.com/office/drawing/2014/main" id="{39A3A8FE-2F39-46B4-B338-E2C92246ACBE}"/>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Variables de Investigación</a:t>
            </a:r>
          </a:p>
        </p:txBody>
      </p:sp>
      <p:sp>
        <p:nvSpPr>
          <p:cNvPr id="6" name="Marcador de texto 7">
            <a:extLst>
              <a:ext uri="{FF2B5EF4-FFF2-40B4-BE49-F238E27FC236}">
                <a16:creationId xmlns:a16="http://schemas.microsoft.com/office/drawing/2014/main" id="{F8DFBBE7-89C8-40CE-A6A4-903DC1BABF86}"/>
              </a:ext>
            </a:extLst>
          </p:cNvPr>
          <p:cNvSpPr txBox="1">
            <a:spLocks/>
          </p:cNvSpPr>
          <p:nvPr/>
        </p:nvSpPr>
        <p:spPr>
          <a:xfrm>
            <a:off x="5166254" y="1463903"/>
            <a:ext cx="4125813" cy="480053"/>
          </a:xfrm>
          <a:prstGeom prst="roundRect">
            <a:avLst/>
          </a:prstGeom>
          <a:solidFill>
            <a:srgbClr val="CCB3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b="1" dirty="0">
                <a:solidFill>
                  <a:schemeClr val="tx1">
                    <a:lumMod val="95000"/>
                    <a:lumOff val="5000"/>
                  </a:schemeClr>
                </a:solidFill>
                <a:latin typeface="+mj-lt"/>
              </a:rPr>
              <a:t>Responsabilidad Social Empresarial</a:t>
            </a:r>
          </a:p>
        </p:txBody>
      </p:sp>
      <p:sp>
        <p:nvSpPr>
          <p:cNvPr id="7" name="Marcador de texto 8">
            <a:extLst>
              <a:ext uri="{FF2B5EF4-FFF2-40B4-BE49-F238E27FC236}">
                <a16:creationId xmlns:a16="http://schemas.microsoft.com/office/drawing/2014/main" id="{F57FE7EC-FC6D-408C-875E-1885FD55F801}"/>
              </a:ext>
            </a:extLst>
          </p:cNvPr>
          <p:cNvSpPr txBox="1">
            <a:spLocks/>
          </p:cNvSpPr>
          <p:nvPr/>
        </p:nvSpPr>
        <p:spPr>
          <a:xfrm>
            <a:off x="1464175" y="1400676"/>
            <a:ext cx="4125814" cy="1130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solidFill>
                  <a:srgbClr val="7030A0"/>
                </a:solidFill>
                <a:latin typeface="+mj-lt"/>
              </a:rPr>
              <a:t>Variable Dependiente</a:t>
            </a:r>
          </a:p>
        </p:txBody>
      </p:sp>
      <p:sp>
        <p:nvSpPr>
          <p:cNvPr id="8" name="Marcador de texto 9">
            <a:extLst>
              <a:ext uri="{FF2B5EF4-FFF2-40B4-BE49-F238E27FC236}">
                <a16:creationId xmlns:a16="http://schemas.microsoft.com/office/drawing/2014/main" id="{E20C7E94-7ACD-4C72-A4EC-AD2052A378AF}"/>
              </a:ext>
            </a:extLst>
          </p:cNvPr>
          <p:cNvSpPr txBox="1">
            <a:spLocks/>
          </p:cNvSpPr>
          <p:nvPr/>
        </p:nvSpPr>
        <p:spPr>
          <a:xfrm>
            <a:off x="2211692" y="4041935"/>
            <a:ext cx="4339988" cy="553647"/>
          </a:xfrm>
          <a:prstGeom prst="roundRect">
            <a:avLst/>
          </a:prstGeom>
          <a:solidFill>
            <a:srgbClr val="6699FF"/>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b="1" dirty="0">
                <a:solidFill>
                  <a:schemeClr val="tx1">
                    <a:lumMod val="95000"/>
                    <a:lumOff val="5000"/>
                  </a:schemeClr>
                </a:solidFill>
                <a:latin typeface="+mj-lt"/>
              </a:rPr>
              <a:t>Dimensión Económica</a:t>
            </a:r>
          </a:p>
        </p:txBody>
      </p:sp>
      <p:sp>
        <p:nvSpPr>
          <p:cNvPr id="10" name="Marcador de texto 9">
            <a:extLst>
              <a:ext uri="{FF2B5EF4-FFF2-40B4-BE49-F238E27FC236}">
                <a16:creationId xmlns:a16="http://schemas.microsoft.com/office/drawing/2014/main" id="{CC8E0CB3-9E78-4C1F-B1D4-CFC533203A98}"/>
              </a:ext>
            </a:extLst>
          </p:cNvPr>
          <p:cNvSpPr txBox="1">
            <a:spLocks/>
          </p:cNvSpPr>
          <p:nvPr/>
        </p:nvSpPr>
        <p:spPr>
          <a:xfrm>
            <a:off x="3527082" y="2779070"/>
            <a:ext cx="4339988" cy="521503"/>
          </a:xfrm>
          <a:prstGeom prst="roundRect">
            <a:avLst/>
          </a:prstGeom>
          <a:solidFill>
            <a:srgbClr val="6699FF"/>
          </a:solidFill>
        </p:spPr>
        <p:txBody>
          <a:bodyPr vert="horz" lIns="91440" tIns="45720" rIns="91440" bIns="45720" rtlCol="0" anchor="ctr">
            <a:noAutofit/>
          </a:bodyPr>
          <a:lstStyle>
            <a:lvl1pPr marL="228600" indent="-228600" algn="r" defTabSz="914400" rtl="0" eaLnBrk="1" latinLnBrk="0" hangingPunct="1">
              <a:lnSpc>
                <a:spcPct val="90000"/>
              </a:lnSpc>
              <a:spcBef>
                <a:spcPts val="1000"/>
              </a:spcBef>
              <a:buFont typeface="Arial" panose="020B0604020202020204" pitchFamily="34" charset="0"/>
              <a:buChar char="•"/>
              <a:defRPr sz="1600" b="0" i="0" kern="1200" baseline="0">
                <a:solidFill>
                  <a:schemeClr val="accent2"/>
                </a:solidFill>
                <a:latin typeface="Route 159 Semi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b="1" dirty="0">
                <a:solidFill>
                  <a:schemeClr val="tx1">
                    <a:lumMod val="95000"/>
                    <a:lumOff val="5000"/>
                  </a:schemeClr>
                </a:solidFill>
                <a:latin typeface="+mj-lt"/>
              </a:rPr>
              <a:t>Dimensión Ambiental</a:t>
            </a:r>
          </a:p>
        </p:txBody>
      </p:sp>
    </p:spTree>
    <p:extLst>
      <p:ext uri="{BB962C8B-B14F-4D97-AF65-F5344CB8AC3E}">
        <p14:creationId xmlns:p14="http://schemas.microsoft.com/office/powerpoint/2010/main" val="394064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4" y="136094"/>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Hipótesis de investigación </a:t>
            </a:r>
          </a:p>
        </p:txBody>
      </p:sp>
      <p:graphicFrame>
        <p:nvGraphicFramePr>
          <p:cNvPr id="5" name="Diagrama 4">
            <a:extLst>
              <a:ext uri="{FF2B5EF4-FFF2-40B4-BE49-F238E27FC236}">
                <a16:creationId xmlns:a16="http://schemas.microsoft.com/office/drawing/2014/main" id="{2C3465F5-2C0F-4EC9-99AB-1C95BBD73F5C}"/>
              </a:ext>
            </a:extLst>
          </p:cNvPr>
          <p:cNvGraphicFramePr/>
          <p:nvPr>
            <p:extLst>
              <p:ext uri="{D42A27DB-BD31-4B8C-83A1-F6EECF244321}">
                <p14:modId xmlns:p14="http://schemas.microsoft.com/office/powerpoint/2010/main" val="3846187521"/>
              </p:ext>
            </p:extLst>
          </p:nvPr>
        </p:nvGraphicFramePr>
        <p:xfrm>
          <a:off x="495133" y="597759"/>
          <a:ext cx="109915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FE69A261-7721-43CA-8A3A-949956948253}"/>
              </a:ext>
            </a:extLst>
          </p:cNvPr>
          <p:cNvSpPr txBox="1"/>
          <p:nvPr/>
        </p:nvSpPr>
        <p:spPr>
          <a:xfrm>
            <a:off x="3137094" y="1913204"/>
            <a:ext cx="741378" cy="523220"/>
          </a:xfrm>
          <a:prstGeom prst="rect">
            <a:avLst/>
          </a:prstGeom>
          <a:noFill/>
        </p:spPr>
        <p:txBody>
          <a:bodyPr wrap="square" rtlCol="0">
            <a:spAutoFit/>
          </a:bodyPr>
          <a:lstStyle/>
          <a:p>
            <a:pPr algn="ctr"/>
            <a:r>
              <a:rPr lang="es-EC" sz="2800" dirty="0"/>
              <a:t>H0</a:t>
            </a:r>
          </a:p>
        </p:txBody>
      </p:sp>
      <p:sp>
        <p:nvSpPr>
          <p:cNvPr id="7" name="CuadroTexto 6">
            <a:extLst>
              <a:ext uri="{FF2B5EF4-FFF2-40B4-BE49-F238E27FC236}">
                <a16:creationId xmlns:a16="http://schemas.microsoft.com/office/drawing/2014/main" id="{13FC335F-D63D-41FE-BD71-37658756C297}"/>
              </a:ext>
            </a:extLst>
          </p:cNvPr>
          <p:cNvSpPr txBox="1"/>
          <p:nvPr/>
        </p:nvSpPr>
        <p:spPr>
          <a:xfrm>
            <a:off x="8114712" y="4119487"/>
            <a:ext cx="741378" cy="523220"/>
          </a:xfrm>
          <a:prstGeom prst="rect">
            <a:avLst/>
          </a:prstGeom>
          <a:noFill/>
        </p:spPr>
        <p:txBody>
          <a:bodyPr wrap="square" rtlCol="0">
            <a:spAutoFit/>
          </a:bodyPr>
          <a:lstStyle/>
          <a:p>
            <a:pPr algn="ctr"/>
            <a:r>
              <a:rPr lang="es-EC" sz="2800" dirty="0"/>
              <a:t>Hl</a:t>
            </a:r>
          </a:p>
        </p:txBody>
      </p:sp>
    </p:spTree>
    <p:extLst>
      <p:ext uri="{BB962C8B-B14F-4D97-AF65-F5344CB8AC3E}">
        <p14:creationId xmlns:p14="http://schemas.microsoft.com/office/powerpoint/2010/main" val="373265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46382" y="6120967"/>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47381" y="191993"/>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Marco Teórico</a:t>
            </a:r>
          </a:p>
        </p:txBody>
      </p:sp>
      <p:graphicFrame>
        <p:nvGraphicFramePr>
          <p:cNvPr id="5" name="Diagrama 4">
            <a:extLst>
              <a:ext uri="{FF2B5EF4-FFF2-40B4-BE49-F238E27FC236}">
                <a16:creationId xmlns:a16="http://schemas.microsoft.com/office/drawing/2014/main" id="{F2B5080F-4C99-4D77-8ECB-C4AE66B67C72}"/>
              </a:ext>
            </a:extLst>
          </p:cNvPr>
          <p:cNvGraphicFramePr/>
          <p:nvPr>
            <p:extLst>
              <p:ext uri="{D42A27DB-BD31-4B8C-83A1-F6EECF244321}">
                <p14:modId xmlns:p14="http://schemas.microsoft.com/office/powerpoint/2010/main" val="2811135372"/>
              </p:ext>
            </p:extLst>
          </p:nvPr>
        </p:nvGraphicFramePr>
        <p:xfrm>
          <a:off x="4429187" y="790450"/>
          <a:ext cx="2387783" cy="1895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F475726D-32B8-4278-A07D-DF2C2E8A465F}"/>
              </a:ext>
            </a:extLst>
          </p:cNvPr>
          <p:cNvGraphicFramePr/>
          <p:nvPr>
            <p:extLst>
              <p:ext uri="{D42A27DB-BD31-4B8C-83A1-F6EECF244321}">
                <p14:modId xmlns:p14="http://schemas.microsoft.com/office/powerpoint/2010/main" val="2447640343"/>
              </p:ext>
            </p:extLst>
          </p:nvPr>
        </p:nvGraphicFramePr>
        <p:xfrm>
          <a:off x="4728928" y="2712752"/>
          <a:ext cx="2771988" cy="29052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a:extLst>
              <a:ext uri="{FF2B5EF4-FFF2-40B4-BE49-F238E27FC236}">
                <a16:creationId xmlns:a16="http://schemas.microsoft.com/office/drawing/2014/main" id="{707ED870-EC46-457E-9A2B-A7A47CF230B9}"/>
              </a:ext>
            </a:extLst>
          </p:cNvPr>
          <p:cNvGraphicFramePr/>
          <p:nvPr>
            <p:extLst>
              <p:ext uri="{D42A27DB-BD31-4B8C-83A1-F6EECF244321}">
                <p14:modId xmlns:p14="http://schemas.microsoft.com/office/powerpoint/2010/main" val="41534790"/>
              </p:ext>
            </p:extLst>
          </p:nvPr>
        </p:nvGraphicFramePr>
        <p:xfrm>
          <a:off x="8536705" y="790450"/>
          <a:ext cx="2232990" cy="19429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a 8">
            <a:extLst>
              <a:ext uri="{FF2B5EF4-FFF2-40B4-BE49-F238E27FC236}">
                <a16:creationId xmlns:a16="http://schemas.microsoft.com/office/drawing/2014/main" id="{F3A37D27-5B36-493E-B02F-799826534253}"/>
              </a:ext>
            </a:extLst>
          </p:cNvPr>
          <p:cNvGraphicFramePr/>
          <p:nvPr>
            <p:extLst>
              <p:ext uri="{D42A27DB-BD31-4B8C-83A1-F6EECF244321}">
                <p14:modId xmlns:p14="http://schemas.microsoft.com/office/powerpoint/2010/main" val="4090045080"/>
              </p:ext>
            </p:extLst>
          </p:nvPr>
        </p:nvGraphicFramePr>
        <p:xfrm>
          <a:off x="8269837" y="3267421"/>
          <a:ext cx="2771988" cy="27167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0" name="Conector: angular 9">
            <a:extLst>
              <a:ext uri="{FF2B5EF4-FFF2-40B4-BE49-F238E27FC236}">
                <a16:creationId xmlns:a16="http://schemas.microsoft.com/office/drawing/2014/main" id="{CA96B60F-A526-490B-B63D-990D0406C22D}"/>
              </a:ext>
            </a:extLst>
          </p:cNvPr>
          <p:cNvCxnSpPr>
            <a:cxnSpLocks/>
          </p:cNvCxnSpPr>
          <p:nvPr/>
        </p:nvCxnSpPr>
        <p:spPr>
          <a:xfrm rot="16200000" flipH="1">
            <a:off x="3330762" y="2773651"/>
            <a:ext cx="2221148" cy="551768"/>
          </a:xfrm>
          <a:prstGeom prst="bentConnector3">
            <a:avLst>
              <a:gd name="adj1" fmla="val 99770"/>
            </a:avLst>
          </a:prstGeom>
          <a:noFill/>
          <a:ln w="38100" cap="flat" cmpd="sng" algn="ctr">
            <a:solidFill>
              <a:srgbClr val="9BBB59">
                <a:lumMod val="75000"/>
              </a:srgbClr>
            </a:solidFill>
            <a:prstDash val="solid"/>
            <a:tailEnd type="triangle"/>
          </a:ln>
          <a:effectLst>
            <a:outerShdw blurRad="50800" dist="38100" dir="2700000" algn="tl" rotWithShape="0">
              <a:prstClr val="black">
                <a:alpha val="40000"/>
              </a:prstClr>
            </a:outerShdw>
          </a:effectLst>
        </p:spPr>
      </p:cxnSp>
      <p:cxnSp>
        <p:nvCxnSpPr>
          <p:cNvPr id="11" name="Conector recto 10">
            <a:extLst>
              <a:ext uri="{FF2B5EF4-FFF2-40B4-BE49-F238E27FC236}">
                <a16:creationId xmlns:a16="http://schemas.microsoft.com/office/drawing/2014/main" id="{EE8B295B-0F61-4408-A667-C79A358C852F}"/>
              </a:ext>
            </a:extLst>
          </p:cNvPr>
          <p:cNvCxnSpPr>
            <a:cxnSpLocks/>
          </p:cNvCxnSpPr>
          <p:nvPr/>
        </p:nvCxnSpPr>
        <p:spPr>
          <a:xfrm>
            <a:off x="4177159" y="1949672"/>
            <a:ext cx="269499" cy="0"/>
          </a:xfrm>
          <a:prstGeom prst="line">
            <a:avLst/>
          </a:prstGeom>
          <a:noFill/>
          <a:ln w="38100" cap="flat" cmpd="sng" algn="ctr">
            <a:solidFill>
              <a:srgbClr val="9BBB59">
                <a:lumMod val="75000"/>
              </a:srgbClr>
            </a:solidFill>
            <a:prstDash val="solid"/>
          </a:ln>
          <a:effectLst>
            <a:outerShdw blurRad="50800" dist="38100" dir="2700000" algn="tl" rotWithShape="0">
              <a:prstClr val="black">
                <a:alpha val="40000"/>
              </a:prstClr>
            </a:outerShdw>
          </a:effectLst>
        </p:spPr>
      </p:cxnSp>
      <p:sp>
        <p:nvSpPr>
          <p:cNvPr id="12" name="Flecha: hacia abajo 11">
            <a:extLst>
              <a:ext uri="{FF2B5EF4-FFF2-40B4-BE49-F238E27FC236}">
                <a16:creationId xmlns:a16="http://schemas.microsoft.com/office/drawing/2014/main" id="{56DF746A-CF65-408F-964A-783625E23072}"/>
              </a:ext>
            </a:extLst>
          </p:cNvPr>
          <p:cNvSpPr/>
          <p:nvPr/>
        </p:nvSpPr>
        <p:spPr>
          <a:xfrm>
            <a:off x="9457969" y="2857140"/>
            <a:ext cx="230998" cy="270480"/>
          </a:xfrm>
          <a:prstGeom prst="downArrow">
            <a:avLst/>
          </a:prstGeom>
          <a:blipFill rotWithShape="1">
            <a:blip r:embed="rId23">
              <a:duotone>
                <a:srgbClr val="9BBB59">
                  <a:tint val="67000"/>
                  <a:shade val="65000"/>
                </a:srgbClr>
                <a:srgbClr val="9BBB59">
                  <a:tint val="10000"/>
                  <a:satMod val="130000"/>
                </a:srgbClr>
              </a:duotone>
            </a:blip>
            <a:tile tx="0" ty="0" sx="60000" sy="59000" flip="none" algn="b"/>
          </a:blipFill>
          <a:ln w="6350" cap="flat" cmpd="sng" algn="ctr">
            <a:solidFill>
              <a:srgbClr val="9BBB59">
                <a:tint val="7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3" name="Flecha: hacia abajo 12">
            <a:extLst>
              <a:ext uri="{FF2B5EF4-FFF2-40B4-BE49-F238E27FC236}">
                <a16:creationId xmlns:a16="http://schemas.microsoft.com/office/drawing/2014/main" id="{5E55EE17-6101-455C-8BB8-69AE268317C7}"/>
              </a:ext>
            </a:extLst>
          </p:cNvPr>
          <p:cNvSpPr/>
          <p:nvPr/>
        </p:nvSpPr>
        <p:spPr>
          <a:xfrm>
            <a:off x="6518161" y="2627096"/>
            <a:ext cx="154000" cy="289114"/>
          </a:xfrm>
          <a:prstGeom prst="downArrow">
            <a:avLst/>
          </a:prstGeom>
          <a:blipFill rotWithShape="1">
            <a:blip r:embed="rId23">
              <a:duotone>
                <a:srgbClr val="F79646">
                  <a:tint val="67000"/>
                  <a:shade val="65000"/>
                </a:srgbClr>
                <a:srgbClr val="F79646">
                  <a:tint val="10000"/>
                  <a:satMod val="130000"/>
                </a:srgbClr>
              </a:duotone>
            </a:blip>
            <a:tile tx="0" ty="0" sx="60000" sy="59000" flip="none" algn="b"/>
          </a:blipFill>
          <a:ln w="6350" cap="flat" cmpd="sng" algn="ctr">
            <a:solidFill>
              <a:srgbClr val="F79646">
                <a:tint val="7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4" name="Diagrama 13">
            <a:extLst>
              <a:ext uri="{FF2B5EF4-FFF2-40B4-BE49-F238E27FC236}">
                <a16:creationId xmlns:a16="http://schemas.microsoft.com/office/drawing/2014/main" id="{9E9812B3-60E5-45EE-AF13-DAD0D35502DA}"/>
              </a:ext>
            </a:extLst>
          </p:cNvPr>
          <p:cNvGraphicFramePr/>
          <p:nvPr>
            <p:extLst>
              <p:ext uri="{D42A27DB-BD31-4B8C-83A1-F6EECF244321}">
                <p14:modId xmlns:p14="http://schemas.microsoft.com/office/powerpoint/2010/main" val="3010512119"/>
              </p:ext>
            </p:extLst>
          </p:nvPr>
        </p:nvGraphicFramePr>
        <p:xfrm>
          <a:off x="694434" y="763226"/>
          <a:ext cx="2435229" cy="236439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5" name="Diagrama 14">
            <a:extLst>
              <a:ext uri="{FF2B5EF4-FFF2-40B4-BE49-F238E27FC236}">
                <a16:creationId xmlns:a16="http://schemas.microsoft.com/office/drawing/2014/main" id="{9E82CF97-569A-43C7-8056-BF4124FFC311}"/>
              </a:ext>
            </a:extLst>
          </p:cNvPr>
          <p:cNvGraphicFramePr/>
          <p:nvPr>
            <p:extLst>
              <p:ext uri="{D42A27DB-BD31-4B8C-83A1-F6EECF244321}">
                <p14:modId xmlns:p14="http://schemas.microsoft.com/office/powerpoint/2010/main" val="3386992089"/>
              </p:ext>
            </p:extLst>
          </p:nvPr>
        </p:nvGraphicFramePr>
        <p:xfrm>
          <a:off x="649438" y="3371239"/>
          <a:ext cx="2592288" cy="2267424"/>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181627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46382" y="6120967"/>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47381" y="250286"/>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Marco Teórico</a:t>
            </a:r>
          </a:p>
        </p:txBody>
      </p:sp>
      <p:graphicFrame>
        <p:nvGraphicFramePr>
          <p:cNvPr id="4" name="Diagrama 3">
            <a:extLst>
              <a:ext uri="{FF2B5EF4-FFF2-40B4-BE49-F238E27FC236}">
                <a16:creationId xmlns:a16="http://schemas.microsoft.com/office/drawing/2014/main" id="{F715499A-3FAD-4053-A945-A37600BAF336}"/>
              </a:ext>
            </a:extLst>
          </p:cNvPr>
          <p:cNvGraphicFramePr/>
          <p:nvPr>
            <p:extLst>
              <p:ext uri="{D42A27DB-BD31-4B8C-83A1-F6EECF244321}">
                <p14:modId xmlns:p14="http://schemas.microsoft.com/office/powerpoint/2010/main" val="3468444330"/>
              </p:ext>
            </p:extLst>
          </p:nvPr>
        </p:nvGraphicFramePr>
        <p:xfrm>
          <a:off x="1175253" y="1151106"/>
          <a:ext cx="2435229" cy="1942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37B59634-70E0-4833-86B3-4A017A3D690E}"/>
              </a:ext>
            </a:extLst>
          </p:cNvPr>
          <p:cNvGraphicFramePr/>
          <p:nvPr>
            <p:extLst>
              <p:ext uri="{D42A27DB-BD31-4B8C-83A1-F6EECF244321}">
                <p14:modId xmlns:p14="http://schemas.microsoft.com/office/powerpoint/2010/main" val="1463913073"/>
              </p:ext>
            </p:extLst>
          </p:nvPr>
        </p:nvGraphicFramePr>
        <p:xfrm>
          <a:off x="1031238" y="3356094"/>
          <a:ext cx="2592288" cy="2267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a 13">
            <a:extLst>
              <a:ext uri="{FF2B5EF4-FFF2-40B4-BE49-F238E27FC236}">
                <a16:creationId xmlns:a16="http://schemas.microsoft.com/office/drawing/2014/main" id="{24433EFA-BB02-4510-BFC2-F36CBFFE216C}"/>
              </a:ext>
            </a:extLst>
          </p:cNvPr>
          <p:cNvGraphicFramePr/>
          <p:nvPr>
            <p:extLst>
              <p:ext uri="{D42A27DB-BD31-4B8C-83A1-F6EECF244321}">
                <p14:modId xmlns:p14="http://schemas.microsoft.com/office/powerpoint/2010/main" val="3640066674"/>
              </p:ext>
            </p:extLst>
          </p:nvPr>
        </p:nvGraphicFramePr>
        <p:xfrm>
          <a:off x="4427620" y="978568"/>
          <a:ext cx="7095959" cy="4644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4098" name="Picture 2" descr="Dimensión Integral de la RSE">
            <a:extLst>
              <a:ext uri="{FF2B5EF4-FFF2-40B4-BE49-F238E27FC236}">
                <a16:creationId xmlns:a16="http://schemas.microsoft.com/office/drawing/2014/main" id="{2B7A3130-762E-4B6F-9716-5E7B49A5042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65799" y="3834064"/>
            <a:ext cx="2312217" cy="248270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B6BA13C6-5830-41FA-B718-20C0A6311F55}"/>
              </a:ext>
            </a:extLst>
          </p:cNvPr>
          <p:cNvSpPr txBox="1"/>
          <p:nvPr/>
        </p:nvSpPr>
        <p:spPr>
          <a:xfrm>
            <a:off x="9284616" y="5597747"/>
            <a:ext cx="2907384" cy="523220"/>
          </a:xfrm>
          <a:prstGeom prst="rect">
            <a:avLst/>
          </a:prstGeom>
          <a:noFill/>
        </p:spPr>
        <p:txBody>
          <a:bodyPr wrap="square">
            <a:spAutoFit/>
          </a:bodyPr>
          <a:lstStyle/>
          <a:p>
            <a:pPr>
              <a:spcAft>
                <a:spcPts val="800"/>
              </a:spcAft>
            </a:pPr>
            <a:r>
              <a:rPr lang="es-EC" sz="1400" i="1" dirty="0">
                <a:effectLst/>
                <a:latin typeface="Arial" panose="020B0604020202020204" pitchFamily="34" charset="0"/>
                <a:ea typeface="Calibri" panose="020F0502020204030204" pitchFamily="34" charset="0"/>
                <a:cs typeface="Times New Roman" panose="02020603050405020304" pitchFamily="18" charset="0"/>
              </a:rPr>
              <a:t>Nota:</a:t>
            </a:r>
            <a:r>
              <a:rPr lang="es-EC" sz="1400" dirty="0">
                <a:effectLst/>
                <a:latin typeface="Arial" panose="020B0604020202020204" pitchFamily="34" charset="0"/>
                <a:ea typeface="Calibri" panose="020F0502020204030204" pitchFamily="34" charset="0"/>
                <a:cs typeface="Times New Roman" panose="02020603050405020304" pitchFamily="18" charset="0"/>
              </a:rPr>
              <a:t> Modelo Conceptual de RSE (Guido at al, 2016)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24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El mapa político de América Latina - Mapas de El Orden Mundial - EOM">
            <a:extLst>
              <a:ext uri="{FF2B5EF4-FFF2-40B4-BE49-F238E27FC236}">
                <a16:creationId xmlns:a16="http://schemas.microsoft.com/office/drawing/2014/main" id="{12043F59-F99F-485C-A422-250B4E74F914}"/>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9614" b="9614"/>
          <a:stretch/>
        </p:blipFill>
        <p:spPr bwMode="auto">
          <a:xfrm>
            <a:off x="6096000" y="722252"/>
            <a:ext cx="6096000" cy="5777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s principales ríos de Europa - Fundación Aquae">
            <a:extLst>
              <a:ext uri="{FF2B5EF4-FFF2-40B4-BE49-F238E27FC236}">
                <a16:creationId xmlns:a16="http://schemas.microsoft.com/office/drawing/2014/main" id="{449EB265-F78E-4334-AD94-8A5DD142FFD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t="3629"/>
          <a:stretch/>
        </p:blipFill>
        <p:spPr bwMode="auto">
          <a:xfrm>
            <a:off x="1" y="768626"/>
            <a:ext cx="6096000" cy="5989981"/>
          </a:xfrm>
          <a:prstGeom prst="rect">
            <a:avLst/>
          </a:prstGeom>
          <a:noFill/>
          <a:extLst>
            <a:ext uri="{909E8E84-426E-40DD-AFC4-6F175D3DCCD1}">
              <a14:hiddenFill xmlns:a14="http://schemas.microsoft.com/office/drawing/2010/main">
                <a:solidFill>
                  <a:srgbClr val="FFFFFF"/>
                </a:solidFill>
              </a14:hiddenFill>
            </a:ext>
          </a:extLst>
        </p:spPr>
      </p:pic>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6"/>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Marco referencial</a:t>
            </a:r>
          </a:p>
        </p:txBody>
      </p:sp>
      <p:sp>
        <p:nvSpPr>
          <p:cNvPr id="5" name="CuadroTexto 4">
            <a:extLst>
              <a:ext uri="{FF2B5EF4-FFF2-40B4-BE49-F238E27FC236}">
                <a16:creationId xmlns:a16="http://schemas.microsoft.com/office/drawing/2014/main" id="{164E6A6E-27C8-4636-9BE4-3B738D85F0FA}"/>
              </a:ext>
            </a:extLst>
          </p:cNvPr>
          <p:cNvSpPr txBox="1"/>
          <p:nvPr/>
        </p:nvSpPr>
        <p:spPr>
          <a:xfrm>
            <a:off x="4091725" y="5917132"/>
            <a:ext cx="3962168" cy="442674"/>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sz="2000" b="1" dirty="0"/>
              <a:t>Responsabilidad Social Empresarial</a:t>
            </a:r>
          </a:p>
        </p:txBody>
      </p:sp>
      <p:sp>
        <p:nvSpPr>
          <p:cNvPr id="10" name="CuadroTexto 9">
            <a:extLst>
              <a:ext uri="{FF2B5EF4-FFF2-40B4-BE49-F238E27FC236}">
                <a16:creationId xmlns:a16="http://schemas.microsoft.com/office/drawing/2014/main" id="{45A508B3-08E7-48C8-AF03-B6FDA79652A1}"/>
              </a:ext>
            </a:extLst>
          </p:cNvPr>
          <p:cNvSpPr txBox="1"/>
          <p:nvPr/>
        </p:nvSpPr>
        <p:spPr>
          <a:xfrm>
            <a:off x="277503" y="880651"/>
            <a:ext cx="166122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a:t>RSE EN EUROPA</a:t>
            </a:r>
          </a:p>
        </p:txBody>
      </p:sp>
      <p:sp>
        <p:nvSpPr>
          <p:cNvPr id="28" name="CuadroTexto 27">
            <a:extLst>
              <a:ext uri="{FF2B5EF4-FFF2-40B4-BE49-F238E27FC236}">
                <a16:creationId xmlns:a16="http://schemas.microsoft.com/office/drawing/2014/main" id="{60B47A5D-8087-4D4D-A4CB-33FAEF3E9DA0}"/>
              </a:ext>
            </a:extLst>
          </p:cNvPr>
          <p:cNvSpPr txBox="1"/>
          <p:nvPr/>
        </p:nvSpPr>
        <p:spPr>
          <a:xfrm>
            <a:off x="6323693" y="880651"/>
            <a:ext cx="249119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a:t>RSE EN AMERICA LATINA</a:t>
            </a:r>
          </a:p>
        </p:txBody>
      </p:sp>
      <p:graphicFrame>
        <p:nvGraphicFramePr>
          <p:cNvPr id="11" name="Diagrama 10">
            <a:extLst>
              <a:ext uri="{FF2B5EF4-FFF2-40B4-BE49-F238E27FC236}">
                <a16:creationId xmlns:a16="http://schemas.microsoft.com/office/drawing/2014/main" id="{F325FFE4-6CD6-4C60-9E65-85B125DB5689}"/>
              </a:ext>
            </a:extLst>
          </p:cNvPr>
          <p:cNvGraphicFramePr/>
          <p:nvPr>
            <p:extLst>
              <p:ext uri="{D42A27DB-BD31-4B8C-83A1-F6EECF244321}">
                <p14:modId xmlns:p14="http://schemas.microsoft.com/office/powerpoint/2010/main" val="657018528"/>
              </p:ext>
            </p:extLst>
          </p:nvPr>
        </p:nvGraphicFramePr>
        <p:xfrm>
          <a:off x="446157" y="1919122"/>
          <a:ext cx="5203687" cy="3328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0" name="Diagrama 29">
            <a:extLst>
              <a:ext uri="{FF2B5EF4-FFF2-40B4-BE49-F238E27FC236}">
                <a16:creationId xmlns:a16="http://schemas.microsoft.com/office/drawing/2014/main" id="{0FB07688-2A26-4343-BBD5-D975B9FDC748}"/>
              </a:ext>
            </a:extLst>
          </p:cNvPr>
          <p:cNvGraphicFramePr/>
          <p:nvPr>
            <p:extLst>
              <p:ext uri="{D42A27DB-BD31-4B8C-83A1-F6EECF244321}">
                <p14:modId xmlns:p14="http://schemas.microsoft.com/office/powerpoint/2010/main" val="2303242985"/>
              </p:ext>
            </p:extLst>
          </p:nvPr>
        </p:nvGraphicFramePr>
        <p:xfrm>
          <a:off x="6542156" y="1946790"/>
          <a:ext cx="5203687" cy="33288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2" name="CuadroTexto 31">
            <a:extLst>
              <a:ext uri="{FF2B5EF4-FFF2-40B4-BE49-F238E27FC236}">
                <a16:creationId xmlns:a16="http://schemas.microsoft.com/office/drawing/2014/main" id="{662E9C3F-02FB-4A9D-A0CE-EB919E7448B0}"/>
              </a:ext>
            </a:extLst>
          </p:cNvPr>
          <p:cNvSpPr txBox="1"/>
          <p:nvPr/>
        </p:nvSpPr>
        <p:spPr>
          <a:xfrm>
            <a:off x="227693" y="5415517"/>
            <a:ext cx="5422151" cy="523220"/>
          </a:xfrm>
          <a:prstGeom prst="rect">
            <a:avLst/>
          </a:prstGeom>
          <a:noFill/>
        </p:spPr>
        <p:txBody>
          <a:bodyPr wrap="square">
            <a:spAutoFit/>
          </a:bodyPr>
          <a:lstStyle/>
          <a:p>
            <a:r>
              <a:rPr lang="es-EC" sz="1400" i="1" dirty="0">
                <a:effectLst/>
                <a:latin typeface="Arial" panose="020B0604020202020204" pitchFamily="34" charset="0"/>
                <a:ea typeface="Calibri" panose="020F0502020204030204" pitchFamily="34" charset="0"/>
              </a:rPr>
              <a:t>Barómetro Bienestar y motivación de los empleados en Europa, 2015</a:t>
            </a:r>
            <a:endParaRPr lang="es-EC" sz="1400" dirty="0"/>
          </a:p>
        </p:txBody>
      </p:sp>
      <p:sp>
        <p:nvSpPr>
          <p:cNvPr id="35" name="CuadroTexto 34">
            <a:extLst>
              <a:ext uri="{FF2B5EF4-FFF2-40B4-BE49-F238E27FC236}">
                <a16:creationId xmlns:a16="http://schemas.microsoft.com/office/drawing/2014/main" id="{A4B70947-6AB2-4885-AFC4-B78BEC0FE641}"/>
              </a:ext>
            </a:extLst>
          </p:cNvPr>
          <p:cNvSpPr txBox="1"/>
          <p:nvPr/>
        </p:nvSpPr>
        <p:spPr>
          <a:xfrm>
            <a:off x="6323693" y="5464245"/>
            <a:ext cx="6096000" cy="307777"/>
          </a:xfrm>
          <a:prstGeom prst="rect">
            <a:avLst/>
          </a:prstGeom>
          <a:noFill/>
        </p:spPr>
        <p:txBody>
          <a:bodyPr wrap="square">
            <a:spAutoFit/>
          </a:bodyPr>
          <a:lstStyle/>
          <a:p>
            <a:r>
              <a:rPr lang="es-EC" sz="1400" i="1" dirty="0">
                <a:effectLst/>
                <a:latin typeface="Arial" panose="020B0604020202020204" pitchFamily="34" charset="0"/>
                <a:ea typeface="Calibri" panose="020F0502020204030204" pitchFamily="34" charset="0"/>
              </a:rPr>
              <a:t>Responsabilidad Social Empresarial para América Latina 2021</a:t>
            </a:r>
            <a:endParaRPr lang="es-EC" sz="1400" dirty="0"/>
          </a:p>
        </p:txBody>
      </p:sp>
    </p:spTree>
    <p:extLst>
      <p:ext uri="{BB962C8B-B14F-4D97-AF65-F5344CB8AC3E}">
        <p14:creationId xmlns:p14="http://schemas.microsoft.com/office/powerpoint/2010/main" val="237631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0">
            <a:extLst>
              <a:ext uri="{FF2B5EF4-FFF2-40B4-BE49-F238E27FC236}">
                <a16:creationId xmlns:a16="http://schemas.microsoft.com/office/drawing/2014/main" id="{DB045C74-70AA-4416-8370-D1AAEF047705}"/>
              </a:ext>
            </a:extLst>
          </p:cNvPr>
          <p:cNvPicPr>
            <a:picLocks noChangeAspect="1"/>
          </p:cNvPicPr>
          <p:nvPr/>
        </p:nvPicPr>
        <p:blipFill rotWithShape="1">
          <a:blip r:embed="rId2"/>
          <a:srcRect r="761" b="-626"/>
          <a:stretch/>
        </p:blipFill>
        <p:spPr>
          <a:xfrm>
            <a:off x="0" y="6138469"/>
            <a:ext cx="12145618" cy="71953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ln w="28575">
            <a:noFill/>
          </a:ln>
        </p:spPr>
      </p:pic>
      <p:sp>
        <p:nvSpPr>
          <p:cNvPr id="3" name="Título 3">
            <a:extLst>
              <a:ext uri="{FF2B5EF4-FFF2-40B4-BE49-F238E27FC236}">
                <a16:creationId xmlns:a16="http://schemas.microsoft.com/office/drawing/2014/main" id="{D29E0040-511F-4706-9A51-4465D8CEE605}"/>
              </a:ext>
            </a:extLst>
          </p:cNvPr>
          <p:cNvSpPr txBox="1">
            <a:spLocks/>
          </p:cNvSpPr>
          <p:nvPr/>
        </p:nvSpPr>
        <p:spPr>
          <a:xfrm>
            <a:off x="277503" y="197649"/>
            <a:ext cx="11426817" cy="461665"/>
          </a:xfrm>
          <a:prstGeom prst="rect">
            <a:avLst/>
          </a:prstGeom>
          <a:noFill/>
        </p:spPr>
        <p:txBody>
          <a:bodyPr wrap="square" rtlCol="0">
            <a:spAutoFit/>
          </a:bodyPr>
          <a:lstStyle>
            <a:defPPr>
              <a:defRPr lang="es-EC"/>
            </a:defPPr>
            <a:lvl1pPr>
              <a:defRPr sz="2400">
                <a:solidFill>
                  <a:srgbClr val="00B050"/>
                </a:solidFill>
                <a:latin typeface="Constantia" panose="02030602050306030303" pitchFamily="18" charset="0"/>
              </a:defRPr>
            </a:lvl1pPr>
          </a:lstStyle>
          <a:p>
            <a:r>
              <a:rPr lang="es-EC" dirty="0"/>
              <a:t>Marco referencial</a:t>
            </a:r>
          </a:p>
        </p:txBody>
      </p:sp>
      <p:graphicFrame>
        <p:nvGraphicFramePr>
          <p:cNvPr id="4" name="Diagrama 3">
            <a:extLst>
              <a:ext uri="{FF2B5EF4-FFF2-40B4-BE49-F238E27FC236}">
                <a16:creationId xmlns:a16="http://schemas.microsoft.com/office/drawing/2014/main" id="{DB71F1DA-17CE-4891-8C4C-A2737005BBF0}"/>
              </a:ext>
            </a:extLst>
          </p:cNvPr>
          <p:cNvGraphicFramePr/>
          <p:nvPr>
            <p:extLst>
              <p:ext uri="{D42A27DB-BD31-4B8C-83A1-F6EECF244321}">
                <p14:modId xmlns:p14="http://schemas.microsoft.com/office/powerpoint/2010/main" val="1737439701"/>
              </p:ext>
            </p:extLst>
          </p:nvPr>
        </p:nvGraphicFramePr>
        <p:xfrm>
          <a:off x="-18788" y="824947"/>
          <a:ext cx="5328164"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Qué es la Agenda 2030 y cómo participa España? | Blog eCityclic">
            <a:extLst>
              <a:ext uri="{FF2B5EF4-FFF2-40B4-BE49-F238E27FC236}">
                <a16:creationId xmlns:a16="http://schemas.microsoft.com/office/drawing/2014/main" id="{258BAC23-A6CF-4E0B-817F-EA838CD0C9D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037" b="23141"/>
          <a:stretch/>
        </p:blipFill>
        <p:spPr bwMode="auto">
          <a:xfrm>
            <a:off x="7942158" y="219861"/>
            <a:ext cx="4078356" cy="1470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sejo Metropolitano de Responsabilidad Social – Quito Sostenible y  Responsable">
            <a:extLst>
              <a:ext uri="{FF2B5EF4-FFF2-40B4-BE49-F238E27FC236}">
                <a16:creationId xmlns:a16="http://schemas.microsoft.com/office/drawing/2014/main" id="{EDCE2FDB-C007-48E3-BD60-8223C9CEEED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749" r="8291" b="7258"/>
          <a:stretch/>
        </p:blipFill>
        <p:spPr bwMode="auto">
          <a:xfrm>
            <a:off x="6241363" y="2099831"/>
            <a:ext cx="4963026" cy="153566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64E6A6E-27C8-4636-9BE4-3B738D85F0FA}"/>
              </a:ext>
            </a:extLst>
          </p:cNvPr>
          <p:cNvSpPr txBox="1"/>
          <p:nvPr/>
        </p:nvSpPr>
        <p:spPr>
          <a:xfrm>
            <a:off x="849740" y="5769110"/>
            <a:ext cx="3962168" cy="442674"/>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sz="2000" b="1" dirty="0"/>
              <a:t>Responsabilidad Social Empresarial</a:t>
            </a:r>
          </a:p>
        </p:txBody>
      </p:sp>
      <p:graphicFrame>
        <p:nvGraphicFramePr>
          <p:cNvPr id="6" name="Diagrama 5">
            <a:extLst>
              <a:ext uri="{FF2B5EF4-FFF2-40B4-BE49-F238E27FC236}">
                <a16:creationId xmlns:a16="http://schemas.microsoft.com/office/drawing/2014/main" id="{8369C9BA-7B06-4C5E-A286-423713264024}"/>
              </a:ext>
            </a:extLst>
          </p:cNvPr>
          <p:cNvGraphicFramePr/>
          <p:nvPr>
            <p:extLst>
              <p:ext uri="{D42A27DB-BD31-4B8C-83A1-F6EECF244321}">
                <p14:modId xmlns:p14="http://schemas.microsoft.com/office/powerpoint/2010/main" val="3751131806"/>
              </p:ext>
            </p:extLst>
          </p:nvPr>
        </p:nvGraphicFramePr>
        <p:xfrm>
          <a:off x="6048134" y="3931536"/>
          <a:ext cx="5348094" cy="227154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32" name="Picture 8" descr="Grupo de las Naciones Unidas para el Desarrollo Sostenible: Inicio">
            <a:extLst>
              <a:ext uri="{FF2B5EF4-FFF2-40B4-BE49-F238E27FC236}">
                <a16:creationId xmlns:a16="http://schemas.microsoft.com/office/drawing/2014/main" id="{5C7F56E9-FCFD-4AA8-AEA4-965DEA0AC3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9843" y="428481"/>
            <a:ext cx="3726282" cy="130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710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5317</TotalTime>
  <Words>2209</Words>
  <Application>Microsoft Office PowerPoint</Application>
  <PresentationFormat>Panorámica</PresentationFormat>
  <Paragraphs>477</Paragraphs>
  <Slides>32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32</vt:i4>
      </vt:variant>
    </vt:vector>
  </HeadingPairs>
  <TitlesOfParts>
    <vt:vector size="41" baseType="lpstr">
      <vt:lpstr>Arial</vt:lpstr>
      <vt:lpstr>Calibri</vt:lpstr>
      <vt:lpstr>Calibri Light</vt:lpstr>
      <vt:lpstr>Constantia</vt:lpstr>
      <vt:lpstr>Route 159 Light</vt:lpstr>
      <vt:lpstr>Route 159 SemiBold</vt:lpstr>
      <vt:lpstr>Segoe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Metodológico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dc:creator>
  <cp:lastModifiedBy>Fernando</cp:lastModifiedBy>
  <cp:revision>57</cp:revision>
  <dcterms:created xsi:type="dcterms:W3CDTF">2022-03-02T16:04:22Z</dcterms:created>
  <dcterms:modified xsi:type="dcterms:W3CDTF">2022-04-06T00:25:33Z</dcterms:modified>
</cp:coreProperties>
</file>