
<file path=[Content_Types].xml><?xml version="1.0" encoding="utf-8"?>
<Types xmlns="http://schemas.openxmlformats.org/package/2006/content-types">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charts/chart7.xml" ContentType="application/vnd.openxmlformats-officedocument.drawingml.char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charts/chart5.xml" ContentType="application/vnd.openxmlformats-officedocument.drawingml.chart+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charts/chart8.xml" ContentType="application/vnd.openxmlformats-officedocument.drawingml.chart+xml"/>
  <Override PartName="/ppt/diagrams/colors9.xml" ContentType="application/vnd.openxmlformats-officedocument.drawingml.diagramColors+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Default Extension="gif" ContentType="image/gif"/>
  <Override PartName="/ppt/charts/chart6.xml" ContentType="application/vnd.openxmlformats-officedocument.drawingml.char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charts/chart4.xml" ContentType="application/vnd.openxmlformats-officedocument.drawingml.chart+xml"/>
  <Override PartName="/ppt/diagrams/colors5.xml" ContentType="application/vnd.openxmlformats-officedocument.drawingml.diagramColors+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8" r:id="rId2"/>
    <p:sldId id="273" r:id="rId3"/>
    <p:sldId id="275" r:id="rId4"/>
    <p:sldId id="276" r:id="rId5"/>
    <p:sldId id="277" r:id="rId6"/>
    <p:sldId id="259" r:id="rId7"/>
    <p:sldId id="279" r:id="rId8"/>
    <p:sldId id="281" r:id="rId9"/>
    <p:sldId id="283" r:id="rId10"/>
    <p:sldId id="285" r:id="rId11"/>
    <p:sldId id="286" r:id="rId12"/>
    <p:sldId id="288" r:id="rId13"/>
    <p:sldId id="292" r:id="rId14"/>
    <p:sldId id="294" r:id="rId15"/>
    <p:sldId id="293" r:id="rId16"/>
    <p:sldId id="295" r:id="rId17"/>
    <p:sldId id="296" r:id="rId18"/>
    <p:sldId id="298" r:id="rId19"/>
    <p:sldId id="261" r:id="rId20"/>
    <p:sldId id="300" r:id="rId21"/>
    <p:sldId id="262" r:id="rId22"/>
    <p:sldId id="260" r:id="rId23"/>
    <p:sldId id="263" r:id="rId24"/>
    <p:sldId id="264" r:id="rId25"/>
    <p:sldId id="301" r:id="rId26"/>
    <p:sldId id="302" r:id="rId27"/>
    <p:sldId id="265" r:id="rId28"/>
    <p:sldId id="266" r:id="rId29"/>
    <p:sldId id="303" r:id="rId30"/>
    <p:sldId id="304" r:id="rId31"/>
    <p:sldId id="305" r:id="rId32"/>
    <p:sldId id="306" r:id="rId33"/>
    <p:sldId id="307" r:id="rId34"/>
    <p:sldId id="308" r:id="rId35"/>
    <p:sldId id="310" r:id="rId36"/>
    <p:sldId id="312" r:id="rId37"/>
    <p:sldId id="314" r:id="rId38"/>
    <p:sldId id="269" r:id="rId39"/>
    <p:sldId id="270" r:id="rId40"/>
    <p:sldId id="271" r:id="rId41"/>
    <p:sldId id="315" r:id="rId42"/>
    <p:sldId id="316" r:id="rId43"/>
    <p:sldId id="272" r:id="rId44"/>
    <p:sldId id="318" r:id="rId45"/>
    <p:sldId id="317" r:id="rId46"/>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C6B5"/>
    <a:srgbClr val="9EB786"/>
    <a:srgbClr val="FFFFCC"/>
    <a:srgbClr val="DFBFBF"/>
    <a:srgbClr val="336600"/>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100" autoAdjust="0"/>
    <p:restoredTop sz="94660"/>
  </p:normalViewPr>
  <p:slideViewPr>
    <p:cSldViewPr>
      <p:cViewPr>
        <p:scale>
          <a:sx n="70" d="100"/>
          <a:sy n="70" d="100"/>
        </p:scale>
        <p:origin x="-1338" y="-1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fbarahona\Escritorio\CALCULOS%20TESI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fbarahona\Escritorio\TESIS\TESIS_FINAL\CALCULOS%20TESI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fbarahona\Escritorio\TESIS\TESIS_FINAL\CALCULOS%20TESI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fbarahona\Escritorio\TESIS\TESIS_FINAL\CALCULOS%20TESI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fbarahona\Escritorio\TESIS\TESIS_FINAL\CALCULOS%20TESI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fbarahona\Escritorio\TESIS\TESIS_FINAL\CALCULOS%20TESI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fbarahona\Escritorio\TESIS\TESIS_FINAL\CALCULOS%20TESI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fbarahona\Escritorio\TESIS\TESIS_FINAL\CALCULOS%20TESI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fbarahona\Escritorio\TESIS\TESIS_FINAL\CALCULOS%20TE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style val="26"/>
  <c:chart>
    <c:autoTitleDeleted val="1"/>
    <c:view3D>
      <c:rotX val="30"/>
      <c:perspective val="30"/>
    </c:view3D>
    <c:plotArea>
      <c:layout/>
      <c:pie3DChart>
        <c:varyColors val="1"/>
        <c:ser>
          <c:idx val="0"/>
          <c:order val="0"/>
          <c:dLbls>
            <c:txPr>
              <a:bodyPr/>
              <a:lstStyle/>
              <a:p>
                <a:pPr>
                  <a:defRPr lang="es-EC" sz="1400"/>
                </a:pPr>
                <a:endParaRPr lang="es-EC"/>
              </a:p>
            </c:txPr>
            <c:showVal val="1"/>
            <c:showCatName val="1"/>
          </c:dLbls>
          <c:cat>
            <c:strRef>
              <c:f>'PRUEBA PILOTO'!$C$7:$C$8</c:f>
              <c:strCache>
                <c:ptCount val="2"/>
                <c:pt idx="0">
                  <c:v>SI</c:v>
                </c:pt>
                <c:pt idx="1">
                  <c:v>NO</c:v>
                </c:pt>
              </c:strCache>
            </c:strRef>
          </c:cat>
          <c:val>
            <c:numRef>
              <c:f>'PRUEBA PILOTO'!$E$7:$E$8</c:f>
              <c:numCache>
                <c:formatCode>0%</c:formatCode>
                <c:ptCount val="2"/>
                <c:pt idx="0">
                  <c:v>0.9</c:v>
                </c:pt>
                <c:pt idx="1">
                  <c:v>0.1</c:v>
                </c:pt>
              </c:numCache>
            </c:numRef>
          </c:val>
        </c:ser>
        <c:dLbls>
          <c:showVal val="1"/>
          <c:showCatName val="1"/>
        </c:dLbls>
      </c:pie3DChart>
    </c:plotArea>
    <c:plotVisOnly val="1"/>
  </c:chart>
  <c:txPr>
    <a:bodyPr/>
    <a:lstStyle/>
    <a:p>
      <a:pPr>
        <a:defRPr sz="1800"/>
      </a:pPr>
      <a:endParaRPr lang="es-EC"/>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style val="26"/>
  <c:chart>
    <c:title>
      <c:tx>
        <c:rich>
          <a:bodyPr/>
          <a:lstStyle/>
          <a:p>
            <a:pPr>
              <a:defRPr lang="es-EC" sz="1300"/>
            </a:pPr>
            <a:r>
              <a:rPr lang="es-EC" sz="1300" dirty="0"/>
              <a:t>Nivel de ingresos mensuales</a:t>
            </a:r>
          </a:p>
        </c:rich>
      </c:tx>
      <c:layout/>
    </c:title>
    <c:view3D>
      <c:rotX val="30"/>
      <c:perspective val="30"/>
    </c:view3D>
    <c:plotArea>
      <c:layout/>
      <c:pie3DChart>
        <c:varyColors val="1"/>
        <c:ser>
          <c:idx val="0"/>
          <c:order val="0"/>
          <c:dLbls>
            <c:dLbl>
              <c:idx val="1"/>
              <c:spPr/>
              <c:txPr>
                <a:bodyPr/>
                <a:lstStyle/>
                <a:p>
                  <a:pPr>
                    <a:defRPr lang="es-EC">
                      <a:solidFill>
                        <a:schemeClr val="accent6">
                          <a:lumMod val="20000"/>
                          <a:lumOff val="80000"/>
                        </a:schemeClr>
                      </a:solidFill>
                    </a:defRPr>
                  </a:pPr>
                  <a:endParaRPr lang="es-EC"/>
                </a:p>
              </c:txPr>
            </c:dLbl>
            <c:txPr>
              <a:bodyPr/>
              <a:lstStyle/>
              <a:p>
                <a:pPr>
                  <a:defRPr lang="es-EC"/>
                </a:pPr>
                <a:endParaRPr lang="es-EC"/>
              </a:p>
            </c:txPr>
            <c:showPercent val="1"/>
          </c:dLbls>
          <c:cat>
            <c:strRef>
              <c:f>'GRAFICOS ENCUESTA'!$A$31:$A$34</c:f>
              <c:strCache>
                <c:ptCount val="4"/>
                <c:pt idx="0">
                  <c:v>$ 200 - $ 500</c:v>
                </c:pt>
                <c:pt idx="1">
                  <c:v>$ 501 - $ 1.500</c:v>
                </c:pt>
                <c:pt idx="2">
                  <c:v>$1.501 - $ 3.500</c:v>
                </c:pt>
                <c:pt idx="3">
                  <c:v>MAS DE  $ 3.500</c:v>
                </c:pt>
              </c:strCache>
            </c:strRef>
          </c:cat>
          <c:val>
            <c:numRef>
              <c:f>'GRAFICOS ENCUESTA'!$B$31:$B$34</c:f>
              <c:numCache>
                <c:formatCode>General</c:formatCode>
                <c:ptCount val="4"/>
                <c:pt idx="0">
                  <c:v>41</c:v>
                </c:pt>
                <c:pt idx="1">
                  <c:v>70</c:v>
                </c:pt>
                <c:pt idx="2">
                  <c:v>26</c:v>
                </c:pt>
                <c:pt idx="3">
                  <c:v>2</c:v>
                </c:pt>
              </c:numCache>
            </c:numRef>
          </c:val>
        </c:ser>
        <c:dLbls>
          <c:showPercent val="1"/>
        </c:dLbls>
      </c:pie3DChart>
    </c:plotArea>
    <c:legend>
      <c:legendPos val="r"/>
      <c:layout/>
      <c:txPr>
        <a:bodyPr/>
        <a:lstStyle/>
        <a:p>
          <a:pPr>
            <a:defRPr lang="es-EC"/>
          </a:pPr>
          <a:endParaRPr lang="es-EC"/>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C"/>
  <c:style val="26"/>
  <c:chart>
    <c:title>
      <c:tx>
        <c:rich>
          <a:bodyPr/>
          <a:lstStyle/>
          <a:p>
            <a:pPr>
              <a:defRPr lang="es-EC" sz="1200"/>
            </a:pPr>
            <a:r>
              <a:rPr lang="es-EC" sz="1200" dirty="0"/>
              <a:t>Modelo del Vehículo</a:t>
            </a:r>
          </a:p>
        </c:rich>
      </c:tx>
      <c:layout/>
    </c:title>
    <c:view3D>
      <c:rotX val="30"/>
      <c:perspective val="30"/>
    </c:view3D>
    <c:plotArea>
      <c:layout/>
      <c:pie3DChart>
        <c:varyColors val="1"/>
        <c:ser>
          <c:idx val="0"/>
          <c:order val="0"/>
          <c:dLbls>
            <c:dLbl>
              <c:idx val="1"/>
              <c:spPr/>
              <c:txPr>
                <a:bodyPr/>
                <a:lstStyle/>
                <a:p>
                  <a:pPr>
                    <a:defRPr lang="es-EC">
                      <a:solidFill>
                        <a:schemeClr val="accent2">
                          <a:lumMod val="20000"/>
                          <a:lumOff val="80000"/>
                        </a:schemeClr>
                      </a:solidFill>
                    </a:defRPr>
                  </a:pPr>
                  <a:endParaRPr lang="es-EC"/>
                </a:p>
              </c:txPr>
            </c:dLbl>
            <c:dLbl>
              <c:idx val="3"/>
              <c:spPr/>
              <c:txPr>
                <a:bodyPr/>
                <a:lstStyle/>
                <a:p>
                  <a:pPr>
                    <a:defRPr lang="es-EC">
                      <a:solidFill>
                        <a:schemeClr val="accent2">
                          <a:lumMod val="20000"/>
                          <a:lumOff val="80000"/>
                        </a:schemeClr>
                      </a:solidFill>
                    </a:defRPr>
                  </a:pPr>
                  <a:endParaRPr lang="es-EC"/>
                </a:p>
              </c:txPr>
            </c:dLbl>
            <c:dLbl>
              <c:idx val="5"/>
              <c:spPr/>
              <c:txPr>
                <a:bodyPr/>
                <a:lstStyle/>
                <a:p>
                  <a:pPr>
                    <a:defRPr lang="es-EC">
                      <a:solidFill>
                        <a:schemeClr val="accent2">
                          <a:lumMod val="20000"/>
                          <a:lumOff val="80000"/>
                        </a:schemeClr>
                      </a:solidFill>
                    </a:defRPr>
                  </a:pPr>
                  <a:endParaRPr lang="es-EC"/>
                </a:p>
              </c:txPr>
            </c:dLbl>
            <c:txPr>
              <a:bodyPr/>
              <a:lstStyle/>
              <a:p>
                <a:pPr>
                  <a:defRPr lang="es-EC"/>
                </a:pPr>
                <a:endParaRPr lang="es-EC"/>
              </a:p>
            </c:txPr>
            <c:showPercent val="1"/>
          </c:dLbls>
          <c:cat>
            <c:strRef>
              <c:f>'GRAFICOS ENCUESTA'!$A$61:$A$69</c:f>
              <c:strCache>
                <c:ptCount val="9"/>
                <c:pt idx="0">
                  <c:v>CHEVROLET</c:v>
                </c:pt>
                <c:pt idx="1">
                  <c:v>TOYOTA</c:v>
                </c:pt>
                <c:pt idx="2">
                  <c:v>MAZDA</c:v>
                </c:pt>
                <c:pt idx="3">
                  <c:v>VOLKSWAGEN</c:v>
                </c:pt>
                <c:pt idx="4">
                  <c:v>NISSAN</c:v>
                </c:pt>
                <c:pt idx="5">
                  <c:v>FORD</c:v>
                </c:pt>
                <c:pt idx="6">
                  <c:v>HYUNDAI</c:v>
                </c:pt>
                <c:pt idx="7">
                  <c:v>RENAULT</c:v>
                </c:pt>
                <c:pt idx="8">
                  <c:v>KIA</c:v>
                </c:pt>
              </c:strCache>
            </c:strRef>
          </c:cat>
          <c:val>
            <c:numRef>
              <c:f>'GRAFICOS ENCUESTA'!$B$61:$B$69</c:f>
              <c:numCache>
                <c:formatCode>General</c:formatCode>
                <c:ptCount val="9"/>
                <c:pt idx="0">
                  <c:v>57</c:v>
                </c:pt>
                <c:pt idx="1">
                  <c:v>7</c:v>
                </c:pt>
                <c:pt idx="2">
                  <c:v>9</c:v>
                </c:pt>
                <c:pt idx="3">
                  <c:v>10</c:v>
                </c:pt>
                <c:pt idx="4">
                  <c:v>6</c:v>
                </c:pt>
                <c:pt idx="5">
                  <c:v>10</c:v>
                </c:pt>
                <c:pt idx="6">
                  <c:v>15</c:v>
                </c:pt>
                <c:pt idx="7">
                  <c:v>11</c:v>
                </c:pt>
                <c:pt idx="8">
                  <c:v>14</c:v>
                </c:pt>
              </c:numCache>
            </c:numRef>
          </c:val>
        </c:ser>
        <c:dLbls>
          <c:showPercent val="1"/>
        </c:dLbls>
      </c:pie3DChart>
    </c:plotArea>
    <c:legend>
      <c:legendPos val="r"/>
      <c:layout/>
      <c:txPr>
        <a:bodyPr/>
        <a:lstStyle/>
        <a:p>
          <a:pPr>
            <a:defRPr lang="es-EC"/>
          </a:pPr>
          <a:endParaRPr lang="es-EC"/>
        </a:p>
      </c:txPr>
    </c:legend>
    <c:plotVisOnly val="1"/>
  </c:chart>
  <c:spPr>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C"/>
  <c:style val="26"/>
  <c:chart>
    <c:title>
      <c:tx>
        <c:rich>
          <a:bodyPr/>
          <a:lstStyle/>
          <a:p>
            <a:pPr>
              <a:defRPr lang="es-EC" sz="1400"/>
            </a:pPr>
            <a:r>
              <a:rPr lang="es-EC" sz="1400" dirty="0"/>
              <a:t>Año de fabricación</a:t>
            </a:r>
          </a:p>
        </c:rich>
      </c:tx>
      <c:layout/>
    </c:title>
    <c:view3D>
      <c:rotX val="30"/>
      <c:perspective val="30"/>
    </c:view3D>
    <c:plotArea>
      <c:layout/>
      <c:pie3DChart>
        <c:varyColors val="1"/>
        <c:ser>
          <c:idx val="0"/>
          <c:order val="0"/>
          <c:dLbls>
            <c:dLbl>
              <c:idx val="3"/>
              <c:spPr/>
              <c:txPr>
                <a:bodyPr/>
                <a:lstStyle/>
                <a:p>
                  <a:pPr>
                    <a:defRPr lang="es-EC">
                      <a:solidFill>
                        <a:schemeClr val="accent2">
                          <a:lumMod val="20000"/>
                          <a:lumOff val="80000"/>
                        </a:schemeClr>
                      </a:solidFill>
                    </a:defRPr>
                  </a:pPr>
                  <a:endParaRPr lang="es-EC"/>
                </a:p>
              </c:txPr>
            </c:dLbl>
            <c:txPr>
              <a:bodyPr/>
              <a:lstStyle/>
              <a:p>
                <a:pPr>
                  <a:defRPr lang="es-EC"/>
                </a:pPr>
                <a:endParaRPr lang="es-EC"/>
              </a:p>
            </c:txPr>
            <c:showPercent val="1"/>
          </c:dLbls>
          <c:cat>
            <c:strRef>
              <c:f>'GRAFICOS ENCUESTA'!$A$74:$A$77</c:f>
              <c:strCache>
                <c:ptCount val="4"/>
                <c:pt idx="0">
                  <c:v>1990 A 1995</c:v>
                </c:pt>
                <c:pt idx="1">
                  <c:v>1996 A 2000</c:v>
                </c:pt>
                <c:pt idx="2">
                  <c:v>2001 A 2005</c:v>
                </c:pt>
                <c:pt idx="3">
                  <c:v>2006 A 2010</c:v>
                </c:pt>
              </c:strCache>
            </c:strRef>
          </c:cat>
          <c:val>
            <c:numRef>
              <c:f>'GRAFICOS ENCUESTA'!$B$74:$B$77</c:f>
              <c:numCache>
                <c:formatCode>General</c:formatCode>
                <c:ptCount val="4"/>
                <c:pt idx="0">
                  <c:v>17</c:v>
                </c:pt>
                <c:pt idx="1">
                  <c:v>12</c:v>
                </c:pt>
                <c:pt idx="2">
                  <c:v>50</c:v>
                </c:pt>
                <c:pt idx="3">
                  <c:v>60</c:v>
                </c:pt>
              </c:numCache>
            </c:numRef>
          </c:val>
        </c:ser>
        <c:dLbls>
          <c:showPercent val="1"/>
        </c:dLbls>
      </c:pie3DChart>
    </c:plotArea>
    <c:legend>
      <c:legendPos val="r"/>
      <c:layout/>
      <c:txPr>
        <a:bodyPr/>
        <a:lstStyle/>
        <a:p>
          <a:pPr>
            <a:defRPr lang="es-EC"/>
          </a:pPr>
          <a:endParaRPr lang="es-EC"/>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C"/>
  <c:style val="26"/>
  <c:chart>
    <c:title>
      <c:tx>
        <c:rich>
          <a:bodyPr/>
          <a:lstStyle/>
          <a:p>
            <a:pPr>
              <a:defRPr lang="es-EC" sz="1200"/>
            </a:pPr>
            <a:r>
              <a:rPr lang="es-ES_tradnl" sz="1200" b="1" dirty="0" smtClean="0"/>
              <a:t>¿Que tipo de repuestos automotrices usted prefiere adquirir?</a:t>
            </a:r>
            <a:endParaRPr lang="es-EC" sz="1200" dirty="0"/>
          </a:p>
        </c:rich>
      </c:tx>
      <c:layout/>
    </c:title>
    <c:view3D>
      <c:rotX val="30"/>
      <c:perspective val="30"/>
    </c:view3D>
    <c:plotArea>
      <c:layout/>
      <c:pie3DChart>
        <c:varyColors val="1"/>
        <c:ser>
          <c:idx val="0"/>
          <c:order val="0"/>
          <c:dLbls>
            <c:dLbl>
              <c:idx val="1"/>
              <c:spPr/>
              <c:txPr>
                <a:bodyPr/>
                <a:lstStyle/>
                <a:p>
                  <a:pPr>
                    <a:defRPr lang="es-EC">
                      <a:solidFill>
                        <a:schemeClr val="accent2">
                          <a:lumMod val="20000"/>
                          <a:lumOff val="80000"/>
                        </a:schemeClr>
                      </a:solidFill>
                    </a:defRPr>
                  </a:pPr>
                  <a:endParaRPr lang="es-EC"/>
                </a:p>
              </c:txPr>
            </c:dLbl>
            <c:txPr>
              <a:bodyPr/>
              <a:lstStyle/>
              <a:p>
                <a:pPr>
                  <a:defRPr lang="es-EC"/>
                </a:pPr>
                <a:endParaRPr lang="es-EC"/>
              </a:p>
            </c:txPr>
            <c:showPercent val="1"/>
          </c:dLbls>
          <c:cat>
            <c:strRef>
              <c:f>'GRAFICOS ENCUESTA'!$A$191:$A$192</c:f>
              <c:strCache>
                <c:ptCount val="2"/>
                <c:pt idx="0">
                  <c:v>GENÉRICOS - ALTERNATIVOS</c:v>
                </c:pt>
                <c:pt idx="1">
                  <c:v>GENUINOS - ORIGINALES</c:v>
                </c:pt>
              </c:strCache>
            </c:strRef>
          </c:cat>
          <c:val>
            <c:numRef>
              <c:f>'GRAFICOS ENCUESTA'!$B$191:$B$192</c:f>
              <c:numCache>
                <c:formatCode>General</c:formatCode>
                <c:ptCount val="2"/>
                <c:pt idx="0">
                  <c:v>88</c:v>
                </c:pt>
                <c:pt idx="1">
                  <c:v>51</c:v>
                </c:pt>
              </c:numCache>
            </c:numRef>
          </c:val>
        </c:ser>
        <c:dLbls>
          <c:showPercent val="1"/>
        </c:dLbls>
      </c:pie3DChart>
    </c:plotArea>
    <c:legend>
      <c:legendPos val="r"/>
      <c:layout/>
      <c:txPr>
        <a:bodyPr/>
        <a:lstStyle/>
        <a:p>
          <a:pPr>
            <a:defRPr lang="es-EC"/>
          </a:pPr>
          <a:endParaRPr lang="es-EC"/>
        </a:p>
      </c:txPr>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C"/>
  <c:style val="26"/>
  <c:chart>
    <c:title>
      <c:tx>
        <c:rich>
          <a:bodyPr/>
          <a:lstStyle/>
          <a:p>
            <a:pPr>
              <a:defRPr lang="es-EC" sz="1200"/>
            </a:pPr>
            <a:r>
              <a:rPr lang="es-ES_tradnl" sz="1200" b="1" dirty="0" smtClean="0"/>
              <a:t>¿A que lugar usted prefiere llevar su vehículo para su mantenimiento?</a:t>
            </a:r>
            <a:endParaRPr lang="es-EC" sz="1200" dirty="0"/>
          </a:p>
        </c:rich>
      </c:tx>
      <c:layout/>
    </c:title>
    <c:view3D>
      <c:rotX val="30"/>
      <c:perspective val="30"/>
    </c:view3D>
    <c:plotArea>
      <c:layout/>
      <c:pie3DChart>
        <c:varyColors val="1"/>
        <c:ser>
          <c:idx val="0"/>
          <c:order val="0"/>
          <c:dLbls>
            <c:dLbl>
              <c:idx val="0"/>
              <c:spPr/>
              <c:txPr>
                <a:bodyPr/>
                <a:lstStyle/>
                <a:p>
                  <a:pPr>
                    <a:defRPr lang="es-EC">
                      <a:solidFill>
                        <a:schemeClr val="tx1"/>
                      </a:solidFill>
                    </a:defRPr>
                  </a:pPr>
                  <a:endParaRPr lang="es-EC"/>
                </a:p>
              </c:txPr>
            </c:dLbl>
            <c:txPr>
              <a:bodyPr/>
              <a:lstStyle/>
              <a:p>
                <a:pPr>
                  <a:defRPr lang="es-EC">
                    <a:solidFill>
                      <a:schemeClr val="accent6">
                        <a:lumMod val="20000"/>
                        <a:lumOff val="80000"/>
                      </a:schemeClr>
                    </a:solidFill>
                  </a:defRPr>
                </a:pPr>
                <a:endParaRPr lang="es-EC"/>
              </a:p>
            </c:txPr>
            <c:showPercent val="1"/>
          </c:dLbls>
          <c:cat>
            <c:strRef>
              <c:f>'GRAFICOS ENCUESTA'!$A$219:$A$220</c:f>
              <c:strCache>
                <c:ptCount val="2"/>
                <c:pt idx="0">
                  <c:v>CASAS CONCESIONARIAS</c:v>
                </c:pt>
                <c:pt idx="1">
                  <c:v>TALLERES DE SERVICIO AUTOMOTRIZ</c:v>
                </c:pt>
              </c:strCache>
            </c:strRef>
          </c:cat>
          <c:val>
            <c:numRef>
              <c:f>'GRAFICOS ENCUESTA'!$B$219:$B$220</c:f>
              <c:numCache>
                <c:formatCode>General</c:formatCode>
                <c:ptCount val="2"/>
                <c:pt idx="0">
                  <c:v>47</c:v>
                </c:pt>
                <c:pt idx="1">
                  <c:v>92</c:v>
                </c:pt>
              </c:numCache>
            </c:numRef>
          </c:val>
        </c:ser>
        <c:dLbls>
          <c:showPercent val="1"/>
        </c:dLbls>
      </c:pie3DChart>
    </c:plotArea>
    <c:legend>
      <c:legendPos val="r"/>
      <c:layout/>
      <c:txPr>
        <a:bodyPr/>
        <a:lstStyle/>
        <a:p>
          <a:pPr>
            <a:defRPr lang="es-EC"/>
          </a:pPr>
          <a:endParaRPr lang="es-EC"/>
        </a:p>
      </c:txPr>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C"/>
  <c:style val="26"/>
  <c:chart>
    <c:title>
      <c:tx>
        <c:rich>
          <a:bodyPr/>
          <a:lstStyle/>
          <a:p>
            <a:pPr>
              <a:defRPr lang="es-EC" sz="1200"/>
            </a:pPr>
            <a:r>
              <a:rPr lang="es-ES_tradnl" sz="1200" dirty="0"/>
              <a:t>¿CUAL ES EL NOMBRE DEL </a:t>
            </a:r>
            <a:r>
              <a:rPr lang="es-ES_tradnl" sz="1200" dirty="0" smtClean="0"/>
              <a:t>ALMACÉN </a:t>
            </a:r>
            <a:r>
              <a:rPr lang="es-ES_tradnl" sz="1200" dirty="0"/>
              <a:t>DE REPUESTOS AUTOMOTRICES GENÉRICOS QUE CONOCE?</a:t>
            </a:r>
            <a:endParaRPr lang="es-EC" sz="1200" dirty="0"/>
          </a:p>
        </c:rich>
      </c:tx>
      <c:layout/>
    </c:title>
    <c:view3D>
      <c:rotX val="30"/>
      <c:perspective val="30"/>
    </c:view3D>
    <c:plotArea>
      <c:layout>
        <c:manualLayout>
          <c:layoutTarget val="inner"/>
          <c:xMode val="edge"/>
          <c:yMode val="edge"/>
          <c:x val="2.1724009846566087E-2"/>
          <c:y val="0.24667400905020231"/>
          <c:w val="0.56317605087579614"/>
          <c:h val="0.71231562180623842"/>
        </c:manualLayout>
      </c:layout>
      <c:pie3DChart>
        <c:varyColors val="1"/>
        <c:ser>
          <c:idx val="0"/>
          <c:order val="0"/>
          <c:dLbls>
            <c:txPr>
              <a:bodyPr/>
              <a:lstStyle/>
              <a:p>
                <a:pPr>
                  <a:defRPr lang="es-EC"/>
                </a:pPr>
                <a:endParaRPr lang="es-EC"/>
              </a:p>
            </c:txPr>
            <c:showPercent val="1"/>
          </c:dLbls>
          <c:cat>
            <c:strRef>
              <c:f>'GRAFICOS ENCUESTA'!$A$247:$A$259</c:f>
              <c:strCache>
                <c:ptCount val="13"/>
                <c:pt idx="0">
                  <c:v>NO RECUERDA</c:v>
                </c:pt>
                <c:pt idx="1">
                  <c:v>TENSANSAL</c:v>
                </c:pt>
                <c:pt idx="2">
                  <c:v>AUTOMOTRIZ EL SUR</c:v>
                </c:pt>
                <c:pt idx="3">
                  <c:v>AUTOREPUESTOS JAPONESES</c:v>
                </c:pt>
                <c:pt idx="4">
                  <c:v>CASA COMERCIAL</c:v>
                </c:pt>
                <c:pt idx="5">
                  <c:v>IMPOTADORA ALVARADO</c:v>
                </c:pt>
                <c:pt idx="6">
                  <c:v>EL ARBOLITO</c:v>
                </c:pt>
                <c:pt idx="7">
                  <c:v>NIPPON</c:v>
                </c:pt>
                <c:pt idx="8">
                  <c:v>MUNDI REPUESTOS</c:v>
                </c:pt>
                <c:pt idx="9">
                  <c:v>AUTOREPUESTOS GUARANDA </c:v>
                </c:pt>
                <c:pt idx="10">
                  <c:v>RECTIFRENO</c:v>
                </c:pt>
                <c:pt idx="11">
                  <c:v>AUTOREPUESTOS CASTRO</c:v>
                </c:pt>
                <c:pt idx="12">
                  <c:v>AUTOREPUESTOS PICHINCHA</c:v>
                </c:pt>
              </c:strCache>
            </c:strRef>
          </c:cat>
          <c:val>
            <c:numRef>
              <c:f>'GRAFICOS ENCUESTA'!$B$247:$B$259</c:f>
              <c:numCache>
                <c:formatCode>General</c:formatCode>
                <c:ptCount val="13"/>
                <c:pt idx="0">
                  <c:v>92</c:v>
                </c:pt>
                <c:pt idx="1">
                  <c:v>6</c:v>
                </c:pt>
                <c:pt idx="2">
                  <c:v>3</c:v>
                </c:pt>
                <c:pt idx="3">
                  <c:v>4</c:v>
                </c:pt>
                <c:pt idx="4">
                  <c:v>9</c:v>
                </c:pt>
                <c:pt idx="5">
                  <c:v>1</c:v>
                </c:pt>
                <c:pt idx="6">
                  <c:v>3</c:v>
                </c:pt>
                <c:pt idx="7">
                  <c:v>4</c:v>
                </c:pt>
                <c:pt idx="8">
                  <c:v>2</c:v>
                </c:pt>
                <c:pt idx="9">
                  <c:v>1</c:v>
                </c:pt>
                <c:pt idx="10">
                  <c:v>4</c:v>
                </c:pt>
                <c:pt idx="11">
                  <c:v>6</c:v>
                </c:pt>
                <c:pt idx="12">
                  <c:v>4</c:v>
                </c:pt>
              </c:numCache>
            </c:numRef>
          </c:val>
        </c:ser>
        <c:dLbls>
          <c:showPercent val="1"/>
        </c:dLbls>
      </c:pie3DChart>
    </c:plotArea>
    <c:legend>
      <c:legendPos val="r"/>
      <c:layout/>
      <c:txPr>
        <a:bodyPr/>
        <a:lstStyle/>
        <a:p>
          <a:pPr>
            <a:defRPr lang="es-EC"/>
          </a:pPr>
          <a:endParaRPr lang="es-EC"/>
        </a:p>
      </c:txPr>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C"/>
  <c:style val="26"/>
  <c:chart>
    <c:title>
      <c:tx>
        <c:rich>
          <a:bodyPr/>
          <a:lstStyle/>
          <a:p>
            <a:pPr>
              <a:defRPr lang="es-EC" sz="1200"/>
            </a:pPr>
            <a:r>
              <a:rPr lang="es-ES_tradnl" sz="1200" b="1" i="0" u="none" strike="noStrike" baseline="0" dirty="0" smtClean="0"/>
              <a:t>¿Cuantas veces en el año lleva hacer mantenimiento de su vehículo?</a:t>
            </a:r>
            <a:endParaRPr lang="es-EC" sz="1200" dirty="0"/>
          </a:p>
        </c:rich>
      </c:tx>
      <c:layout/>
    </c:title>
    <c:view3D>
      <c:rotX val="30"/>
      <c:perspective val="30"/>
    </c:view3D>
    <c:plotArea>
      <c:layout/>
      <c:pie3DChart>
        <c:varyColors val="1"/>
        <c:ser>
          <c:idx val="0"/>
          <c:order val="0"/>
          <c:dLbls>
            <c:dLbl>
              <c:idx val="1"/>
              <c:spPr/>
              <c:txPr>
                <a:bodyPr/>
                <a:lstStyle/>
                <a:p>
                  <a:pPr>
                    <a:defRPr lang="es-EC">
                      <a:solidFill>
                        <a:schemeClr val="accent2">
                          <a:lumMod val="20000"/>
                          <a:lumOff val="80000"/>
                        </a:schemeClr>
                      </a:solidFill>
                    </a:defRPr>
                  </a:pPr>
                  <a:endParaRPr lang="es-EC"/>
                </a:p>
              </c:txPr>
            </c:dLbl>
            <c:dLbl>
              <c:idx val="3"/>
              <c:spPr/>
              <c:txPr>
                <a:bodyPr/>
                <a:lstStyle/>
                <a:p>
                  <a:pPr>
                    <a:defRPr lang="es-EC">
                      <a:solidFill>
                        <a:schemeClr val="accent2">
                          <a:lumMod val="20000"/>
                          <a:lumOff val="80000"/>
                        </a:schemeClr>
                      </a:solidFill>
                    </a:defRPr>
                  </a:pPr>
                  <a:endParaRPr lang="es-EC"/>
                </a:p>
              </c:txPr>
            </c:dLbl>
            <c:dLbl>
              <c:idx val="5"/>
              <c:spPr/>
              <c:txPr>
                <a:bodyPr/>
                <a:lstStyle/>
                <a:p>
                  <a:pPr>
                    <a:defRPr lang="es-EC">
                      <a:solidFill>
                        <a:schemeClr val="accent2">
                          <a:lumMod val="20000"/>
                          <a:lumOff val="80000"/>
                        </a:schemeClr>
                      </a:solidFill>
                    </a:defRPr>
                  </a:pPr>
                  <a:endParaRPr lang="es-EC"/>
                </a:p>
              </c:txPr>
            </c:dLbl>
            <c:txPr>
              <a:bodyPr/>
              <a:lstStyle/>
              <a:p>
                <a:pPr>
                  <a:defRPr lang="es-EC"/>
                </a:pPr>
                <a:endParaRPr lang="es-EC"/>
              </a:p>
            </c:txPr>
            <c:showPercent val="1"/>
          </c:dLbls>
          <c:cat>
            <c:strRef>
              <c:f>'GRAFICOS ENCUESTA'!$A$205:$A$212</c:f>
              <c:strCache>
                <c:ptCount val="8"/>
                <c:pt idx="0">
                  <c:v>1 VEZ</c:v>
                </c:pt>
                <c:pt idx="1">
                  <c:v>2 VECES</c:v>
                </c:pt>
                <c:pt idx="2">
                  <c:v>3 VECES</c:v>
                </c:pt>
                <c:pt idx="3">
                  <c:v>4 VECES</c:v>
                </c:pt>
                <c:pt idx="4">
                  <c:v>5 VECES</c:v>
                </c:pt>
                <c:pt idx="5">
                  <c:v>6 VECES</c:v>
                </c:pt>
                <c:pt idx="6">
                  <c:v>8 VECES</c:v>
                </c:pt>
                <c:pt idx="7">
                  <c:v>12 VECES</c:v>
                </c:pt>
              </c:strCache>
            </c:strRef>
          </c:cat>
          <c:val>
            <c:numRef>
              <c:f>'GRAFICOS ENCUESTA'!$B$205:$B$212</c:f>
              <c:numCache>
                <c:formatCode>General</c:formatCode>
                <c:ptCount val="8"/>
                <c:pt idx="0">
                  <c:v>10</c:v>
                </c:pt>
                <c:pt idx="1">
                  <c:v>28</c:v>
                </c:pt>
                <c:pt idx="2">
                  <c:v>35</c:v>
                </c:pt>
                <c:pt idx="3">
                  <c:v>34</c:v>
                </c:pt>
                <c:pt idx="4">
                  <c:v>7</c:v>
                </c:pt>
                <c:pt idx="5">
                  <c:v>17</c:v>
                </c:pt>
                <c:pt idx="6">
                  <c:v>3</c:v>
                </c:pt>
                <c:pt idx="7">
                  <c:v>5</c:v>
                </c:pt>
              </c:numCache>
            </c:numRef>
          </c:val>
        </c:ser>
        <c:dLbls>
          <c:showPercent val="1"/>
        </c:dLbls>
      </c:pie3DChart>
    </c:plotArea>
    <c:legend>
      <c:legendPos val="r"/>
      <c:layout/>
      <c:txPr>
        <a:bodyPr/>
        <a:lstStyle/>
        <a:p>
          <a:pPr>
            <a:defRPr lang="es-EC"/>
          </a:pPr>
          <a:endParaRPr lang="es-EC"/>
        </a:p>
      </c:txPr>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EC"/>
  <c:style val="26"/>
  <c:chart>
    <c:title>
      <c:tx>
        <c:rich>
          <a:bodyPr/>
          <a:lstStyle/>
          <a:p>
            <a:pPr>
              <a:defRPr sz="2000"/>
            </a:pPr>
            <a:r>
              <a:rPr lang="es-EC" sz="2000" dirty="0"/>
              <a:t>Estructura</a:t>
            </a:r>
            <a:r>
              <a:rPr lang="es-EC" sz="2000" baseline="0" dirty="0"/>
              <a:t> de Financiamiento</a:t>
            </a:r>
            <a:endParaRPr lang="es-EC" sz="2000" dirty="0"/>
          </a:p>
        </c:rich>
      </c:tx>
      <c:layout/>
    </c:title>
    <c:view3D>
      <c:rotX val="30"/>
      <c:perspective val="30"/>
    </c:view3D>
    <c:plotArea>
      <c:layout/>
      <c:pie3DChart>
        <c:varyColors val="1"/>
        <c:ser>
          <c:idx val="0"/>
          <c:order val="0"/>
          <c:explosion val="25"/>
          <c:dPt>
            <c:idx val="1"/>
            <c:explosion val="0"/>
          </c:dPt>
          <c:dLbls>
            <c:dLbl>
              <c:idx val="1"/>
              <c:spPr/>
              <c:txPr>
                <a:bodyPr/>
                <a:lstStyle/>
                <a:p>
                  <a:pPr>
                    <a:defRPr sz="1600" b="1">
                      <a:solidFill>
                        <a:schemeClr val="accent2">
                          <a:lumMod val="20000"/>
                          <a:lumOff val="80000"/>
                        </a:schemeClr>
                      </a:solidFill>
                      <a:effectLst>
                        <a:outerShdw blurRad="38100" dist="38100" dir="2700000" algn="tl">
                          <a:srgbClr val="000000">
                            <a:alpha val="43137"/>
                          </a:srgbClr>
                        </a:outerShdw>
                      </a:effectLst>
                    </a:defRPr>
                  </a:pPr>
                  <a:endParaRPr lang="es-EC"/>
                </a:p>
              </c:txPr>
            </c:dLbl>
            <c:txPr>
              <a:bodyPr/>
              <a:lstStyle/>
              <a:p>
                <a:pPr>
                  <a:defRPr sz="1600" b="1">
                    <a:effectLst>
                      <a:outerShdw blurRad="38100" dist="38100" dir="2700000" algn="tl">
                        <a:srgbClr val="000000">
                          <a:alpha val="43137"/>
                        </a:srgbClr>
                      </a:outerShdw>
                    </a:effectLst>
                  </a:defRPr>
                </a:pPr>
                <a:endParaRPr lang="es-EC"/>
              </a:p>
            </c:txPr>
            <c:showPercent val="1"/>
          </c:dLbls>
          <c:cat>
            <c:strRef>
              <c:f>'TABLA DE AMORTIZACION'!$B$3:$B$4</c:f>
              <c:strCache>
                <c:ptCount val="2"/>
                <c:pt idx="0">
                  <c:v>CAPITAL PROPIO </c:v>
                </c:pt>
                <c:pt idx="1">
                  <c:v>CREDITO CONTRAIDO</c:v>
                </c:pt>
              </c:strCache>
            </c:strRef>
          </c:cat>
          <c:val>
            <c:numRef>
              <c:f>'TABLA DE AMORTIZACION'!$C$3:$C$4</c:f>
              <c:numCache>
                <c:formatCode>0%</c:formatCode>
                <c:ptCount val="2"/>
                <c:pt idx="0">
                  <c:v>0.39978518997941842</c:v>
                </c:pt>
                <c:pt idx="1">
                  <c:v>0.60021481002058308</c:v>
                </c:pt>
              </c:numCache>
            </c:numRef>
          </c:val>
        </c:ser>
        <c:dLbls>
          <c:showPercent val="1"/>
        </c:dLbls>
      </c:pie3DChart>
    </c:plotArea>
    <c:legend>
      <c:legendPos val="t"/>
      <c:layout/>
      <c:txPr>
        <a:bodyPr/>
        <a:lstStyle/>
        <a:p>
          <a:pPr>
            <a:defRPr sz="1050"/>
          </a:pPr>
          <a:endParaRPr lang="es-EC"/>
        </a:p>
      </c:txPr>
    </c:legend>
    <c:plotVisOnly val="1"/>
  </c:chart>
  <c:externalData r:id="rId1"/>
</c:chartSpace>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ata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image" Target="../media/image32.png"/></Relationships>
</file>

<file path=ppt/diagrams/_rels/data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diagrams/_rels/data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image" Target="../media/image84.png"/><Relationship Id="rId4" Type="http://schemas.openxmlformats.org/officeDocument/2006/relationships/image" Target="../media/image8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99BD12-473B-4FE4-B114-141E88FE8F36}" type="doc">
      <dgm:prSet loTypeId="urn:microsoft.com/office/officeart/2005/8/layout/bList2" loCatId="list" qsTypeId="urn:microsoft.com/office/officeart/2005/8/quickstyle/3d2" qsCatId="3D" csTypeId="urn:microsoft.com/office/officeart/2005/8/colors/colorful1" csCatId="colorful" phldr="1"/>
      <dgm:spPr/>
    </dgm:pt>
    <dgm:pt modelId="{B29163B8-85D4-45B2-9817-C9090E4AE142}">
      <dgm:prSet phldrT="[Texto]"/>
      <dgm:spPr/>
      <dgm:t>
        <a:bodyPr/>
        <a:lstStyle/>
        <a:p>
          <a:r>
            <a:rPr lang="es-EC" dirty="0" smtClean="0"/>
            <a:t>Disponibilidad</a:t>
          </a:r>
          <a:endParaRPr lang="es-EC" dirty="0"/>
        </a:p>
      </dgm:t>
    </dgm:pt>
    <dgm:pt modelId="{BCBB3A99-BEFE-4ADD-B70F-D3589967968C}" type="parTrans" cxnId="{E38D32DC-C67D-40BB-8202-0A6BA93E5CE0}">
      <dgm:prSet/>
      <dgm:spPr/>
      <dgm:t>
        <a:bodyPr/>
        <a:lstStyle/>
        <a:p>
          <a:endParaRPr lang="es-EC"/>
        </a:p>
      </dgm:t>
    </dgm:pt>
    <dgm:pt modelId="{DC7A434D-2E64-453F-8945-95ABF252C5F3}" type="sibTrans" cxnId="{E38D32DC-C67D-40BB-8202-0A6BA93E5CE0}">
      <dgm:prSet/>
      <dgm:spPr/>
      <dgm:t>
        <a:bodyPr/>
        <a:lstStyle/>
        <a:p>
          <a:endParaRPr lang="es-EC"/>
        </a:p>
      </dgm:t>
    </dgm:pt>
    <dgm:pt modelId="{47C43B21-1786-40AA-8C8D-1136E433504E}">
      <dgm:prSet phldrT="[Texto]" custT="1"/>
      <dgm:spPr/>
      <dgm:t>
        <a:bodyPr/>
        <a:lstStyle/>
        <a:p>
          <a:r>
            <a:rPr lang="es-EC" sz="1900" dirty="0" smtClean="0">
              <a:solidFill>
                <a:schemeClr val="tx1"/>
              </a:solidFill>
              <a:effectLst>
                <a:outerShdw blurRad="38100" dist="38100" dir="2700000" algn="tl">
                  <a:srgbClr val="000000">
                    <a:alpha val="43137"/>
                  </a:srgbClr>
                </a:outerShdw>
              </a:effectLst>
            </a:rPr>
            <a:t>Inversión </a:t>
          </a:r>
          <a:r>
            <a:rPr lang="es-EC" sz="1400" dirty="0" smtClean="0">
              <a:solidFill>
                <a:schemeClr val="tx1"/>
              </a:solidFill>
              <a:effectLst>
                <a:outerShdw blurRad="38100" dist="38100" dir="2700000" algn="tl">
                  <a:srgbClr val="000000">
                    <a:alpha val="43137"/>
                  </a:srgbClr>
                </a:outerShdw>
              </a:effectLst>
            </a:rPr>
            <a:t>- stock</a:t>
          </a:r>
          <a:r>
            <a:rPr lang="es-EC" sz="1900" dirty="0" smtClean="0">
              <a:solidFill>
                <a:schemeClr val="tx1"/>
              </a:solidFill>
              <a:effectLst>
                <a:outerShdw blurRad="38100" dist="38100" dir="2700000" algn="tl">
                  <a:srgbClr val="000000">
                    <a:alpha val="43137"/>
                  </a:srgbClr>
                </a:outerShdw>
              </a:effectLst>
            </a:rPr>
            <a:t> </a:t>
          </a:r>
          <a:endParaRPr lang="es-EC" sz="1900" dirty="0">
            <a:solidFill>
              <a:schemeClr val="tx1"/>
            </a:solidFill>
            <a:effectLst>
              <a:outerShdw blurRad="38100" dist="38100" dir="2700000" algn="tl">
                <a:srgbClr val="000000">
                  <a:alpha val="43137"/>
                </a:srgbClr>
              </a:outerShdw>
            </a:effectLst>
          </a:endParaRPr>
        </a:p>
      </dgm:t>
    </dgm:pt>
    <dgm:pt modelId="{2DA32E45-EAC8-43B6-B68C-709389169A62}" type="parTrans" cxnId="{0E1CBB8A-9A07-4BF0-AC5B-9E11901E5BE4}">
      <dgm:prSet/>
      <dgm:spPr/>
      <dgm:t>
        <a:bodyPr/>
        <a:lstStyle/>
        <a:p>
          <a:endParaRPr lang="es-EC"/>
        </a:p>
      </dgm:t>
    </dgm:pt>
    <dgm:pt modelId="{BEA3193B-CD76-4A90-AA7C-22A53FDCA147}" type="sibTrans" cxnId="{0E1CBB8A-9A07-4BF0-AC5B-9E11901E5BE4}">
      <dgm:prSet/>
      <dgm:spPr/>
      <dgm:t>
        <a:bodyPr/>
        <a:lstStyle/>
        <a:p>
          <a:endParaRPr lang="es-EC"/>
        </a:p>
      </dgm:t>
    </dgm:pt>
    <dgm:pt modelId="{2FEDF65A-6509-4C61-B626-B8B8D353B04E}">
      <dgm:prSet phldrT="[Texto]"/>
      <dgm:spPr/>
      <dgm:t>
        <a:bodyPr/>
        <a:lstStyle/>
        <a:p>
          <a:r>
            <a:rPr lang="es-EC" dirty="0" smtClean="0">
              <a:effectLst>
                <a:outerShdw blurRad="38100" dist="38100" dir="2700000" algn="tl">
                  <a:srgbClr val="000000">
                    <a:alpha val="43137"/>
                  </a:srgbClr>
                </a:outerShdw>
              </a:effectLst>
            </a:rPr>
            <a:t>Concentración </a:t>
          </a:r>
          <a:endParaRPr lang="es-EC" dirty="0">
            <a:effectLst>
              <a:outerShdw blurRad="38100" dist="38100" dir="2700000" algn="tl">
                <a:srgbClr val="000000">
                  <a:alpha val="43137"/>
                </a:srgbClr>
              </a:outerShdw>
            </a:effectLst>
          </a:endParaRPr>
        </a:p>
      </dgm:t>
    </dgm:pt>
    <dgm:pt modelId="{DAF2AC53-E95C-4DC9-8695-E7E1755C798B}" type="parTrans" cxnId="{C47642F1-1E92-4F0B-B095-3FFF5B30A660}">
      <dgm:prSet/>
      <dgm:spPr/>
      <dgm:t>
        <a:bodyPr/>
        <a:lstStyle/>
        <a:p>
          <a:endParaRPr lang="es-EC"/>
        </a:p>
      </dgm:t>
    </dgm:pt>
    <dgm:pt modelId="{9EA79E93-A127-4F5E-BC70-E98F8924CA95}" type="sibTrans" cxnId="{C47642F1-1E92-4F0B-B095-3FFF5B30A660}">
      <dgm:prSet/>
      <dgm:spPr/>
      <dgm:t>
        <a:bodyPr/>
        <a:lstStyle/>
        <a:p>
          <a:endParaRPr lang="es-EC"/>
        </a:p>
      </dgm:t>
    </dgm:pt>
    <dgm:pt modelId="{0CA8F342-2259-494D-9CD5-A350B484E02D}" type="pres">
      <dgm:prSet presAssocID="{AF99BD12-473B-4FE4-B114-141E88FE8F36}" presName="diagram" presStyleCnt="0">
        <dgm:presLayoutVars>
          <dgm:dir/>
          <dgm:animLvl val="lvl"/>
          <dgm:resizeHandles val="exact"/>
        </dgm:presLayoutVars>
      </dgm:prSet>
      <dgm:spPr/>
    </dgm:pt>
    <dgm:pt modelId="{5100E661-3CD5-409B-94C4-31F17EB56823}" type="pres">
      <dgm:prSet presAssocID="{B29163B8-85D4-45B2-9817-C9090E4AE142}" presName="compNode" presStyleCnt="0"/>
      <dgm:spPr/>
    </dgm:pt>
    <dgm:pt modelId="{A5B141F5-F2A3-4A82-836C-60B0E8E908C3}" type="pres">
      <dgm:prSet presAssocID="{B29163B8-85D4-45B2-9817-C9090E4AE142}" presName="childRect" presStyleLbl="bgAcc1" presStyleIdx="0" presStyleCnt="3">
        <dgm:presLayoutVars>
          <dgm:bulletEnabled val="1"/>
        </dgm:presLayoutVars>
      </dgm:prSet>
      <dgm:spPr>
        <a:blipFill rotWithShape="0">
          <a:blip xmlns:r="http://schemas.openxmlformats.org/officeDocument/2006/relationships" r:embed="rId1"/>
          <a:stretch>
            <a:fillRect/>
          </a:stretch>
        </a:blipFill>
      </dgm:spPr>
    </dgm:pt>
    <dgm:pt modelId="{A92C529E-CDC3-4992-8B91-8B1D69EA5287}" type="pres">
      <dgm:prSet presAssocID="{B29163B8-85D4-45B2-9817-C9090E4AE142}" presName="parentText" presStyleLbl="node1" presStyleIdx="0" presStyleCnt="0">
        <dgm:presLayoutVars>
          <dgm:chMax val="0"/>
          <dgm:bulletEnabled val="1"/>
        </dgm:presLayoutVars>
      </dgm:prSet>
      <dgm:spPr/>
      <dgm:t>
        <a:bodyPr/>
        <a:lstStyle/>
        <a:p>
          <a:endParaRPr lang="es-EC"/>
        </a:p>
      </dgm:t>
    </dgm:pt>
    <dgm:pt modelId="{4BBD30E0-911E-45AA-A1BB-FF13F5D3D1E5}" type="pres">
      <dgm:prSet presAssocID="{B29163B8-85D4-45B2-9817-C9090E4AE142}" presName="parentRect" presStyleLbl="alignNode1" presStyleIdx="0" presStyleCnt="3"/>
      <dgm:spPr/>
      <dgm:t>
        <a:bodyPr/>
        <a:lstStyle/>
        <a:p>
          <a:endParaRPr lang="es-EC"/>
        </a:p>
      </dgm:t>
    </dgm:pt>
    <dgm:pt modelId="{D41B7814-1C29-43CA-B91E-B07F2824555F}" type="pres">
      <dgm:prSet presAssocID="{B29163B8-85D4-45B2-9817-C9090E4AE142}" presName="adorn" presStyleLbl="fgAccFollowNode1" presStyleIdx="0" presStyleCnt="3"/>
      <dgm:spPr/>
    </dgm:pt>
    <dgm:pt modelId="{EFC39F4E-BE21-444B-9B5B-63EC8F82A398}" type="pres">
      <dgm:prSet presAssocID="{DC7A434D-2E64-453F-8945-95ABF252C5F3}" presName="sibTrans" presStyleLbl="sibTrans2D1" presStyleIdx="0" presStyleCnt="0"/>
      <dgm:spPr/>
      <dgm:t>
        <a:bodyPr/>
        <a:lstStyle/>
        <a:p>
          <a:endParaRPr lang="es-EC"/>
        </a:p>
      </dgm:t>
    </dgm:pt>
    <dgm:pt modelId="{A65F25F7-B475-442D-B365-2FD8879D62BD}" type="pres">
      <dgm:prSet presAssocID="{47C43B21-1786-40AA-8C8D-1136E433504E}" presName="compNode" presStyleCnt="0"/>
      <dgm:spPr/>
    </dgm:pt>
    <dgm:pt modelId="{55CAA198-4253-4672-B672-C020E7E9B943}" type="pres">
      <dgm:prSet presAssocID="{47C43B21-1786-40AA-8C8D-1136E433504E}" presName="childRect" presStyleLbl="bgAcc1" presStyleIdx="1" presStyleCnt="3">
        <dgm:presLayoutVars>
          <dgm:bulletEnabled val="1"/>
        </dgm:presLayoutVars>
      </dgm:prSet>
      <dgm:spPr>
        <a:blipFill rotWithShape="0">
          <a:blip xmlns:r="http://schemas.openxmlformats.org/officeDocument/2006/relationships" r:embed="rId2"/>
          <a:stretch>
            <a:fillRect/>
          </a:stretch>
        </a:blipFill>
      </dgm:spPr>
    </dgm:pt>
    <dgm:pt modelId="{F2481DB3-D734-49C9-9BC9-C2C87308B770}" type="pres">
      <dgm:prSet presAssocID="{47C43B21-1786-40AA-8C8D-1136E433504E}" presName="parentText" presStyleLbl="node1" presStyleIdx="0" presStyleCnt="0">
        <dgm:presLayoutVars>
          <dgm:chMax val="0"/>
          <dgm:bulletEnabled val="1"/>
        </dgm:presLayoutVars>
      </dgm:prSet>
      <dgm:spPr/>
      <dgm:t>
        <a:bodyPr/>
        <a:lstStyle/>
        <a:p>
          <a:endParaRPr lang="es-EC"/>
        </a:p>
      </dgm:t>
    </dgm:pt>
    <dgm:pt modelId="{FC101F9D-FB20-44A3-A415-A8A6DE59CBAB}" type="pres">
      <dgm:prSet presAssocID="{47C43B21-1786-40AA-8C8D-1136E433504E}" presName="parentRect" presStyleLbl="alignNode1" presStyleIdx="1" presStyleCnt="3"/>
      <dgm:spPr/>
      <dgm:t>
        <a:bodyPr/>
        <a:lstStyle/>
        <a:p>
          <a:endParaRPr lang="es-EC"/>
        </a:p>
      </dgm:t>
    </dgm:pt>
    <dgm:pt modelId="{2502DA95-49CA-407F-86F6-E6967DC43292}" type="pres">
      <dgm:prSet presAssocID="{47C43B21-1786-40AA-8C8D-1136E433504E}" presName="adorn" presStyleLbl="fgAccFollowNode1" presStyleIdx="1" presStyleCnt="3"/>
      <dgm:spPr/>
    </dgm:pt>
    <dgm:pt modelId="{28C5AC94-5098-4FFD-850F-583A4D576E12}" type="pres">
      <dgm:prSet presAssocID="{BEA3193B-CD76-4A90-AA7C-22A53FDCA147}" presName="sibTrans" presStyleLbl="sibTrans2D1" presStyleIdx="0" presStyleCnt="0"/>
      <dgm:spPr/>
      <dgm:t>
        <a:bodyPr/>
        <a:lstStyle/>
        <a:p>
          <a:endParaRPr lang="es-EC"/>
        </a:p>
      </dgm:t>
    </dgm:pt>
    <dgm:pt modelId="{40F4E1A6-0C76-4E6B-88FC-F72C9D7BD7F1}" type="pres">
      <dgm:prSet presAssocID="{2FEDF65A-6509-4C61-B626-B8B8D353B04E}" presName="compNode" presStyleCnt="0"/>
      <dgm:spPr/>
    </dgm:pt>
    <dgm:pt modelId="{40E2D7D1-27F4-428F-BBC7-7ADF0475C1E4}" type="pres">
      <dgm:prSet presAssocID="{2FEDF65A-6509-4C61-B626-B8B8D353B04E}" presName="childRect" presStyleLbl="bgAcc1" presStyleIdx="2" presStyleCnt="3">
        <dgm:presLayoutVars>
          <dgm:bulletEnabled val="1"/>
        </dgm:presLayoutVars>
      </dgm:prSet>
      <dgm:spPr>
        <a:blipFill rotWithShape="0">
          <a:blip xmlns:r="http://schemas.openxmlformats.org/officeDocument/2006/relationships" r:embed="rId3"/>
          <a:stretch>
            <a:fillRect/>
          </a:stretch>
        </a:blipFill>
      </dgm:spPr>
    </dgm:pt>
    <dgm:pt modelId="{9D6F4E8D-8DB9-48BA-82C4-103F6F1FD01C}" type="pres">
      <dgm:prSet presAssocID="{2FEDF65A-6509-4C61-B626-B8B8D353B04E}" presName="parentText" presStyleLbl="node1" presStyleIdx="0" presStyleCnt="0">
        <dgm:presLayoutVars>
          <dgm:chMax val="0"/>
          <dgm:bulletEnabled val="1"/>
        </dgm:presLayoutVars>
      </dgm:prSet>
      <dgm:spPr/>
      <dgm:t>
        <a:bodyPr/>
        <a:lstStyle/>
        <a:p>
          <a:endParaRPr lang="es-EC"/>
        </a:p>
      </dgm:t>
    </dgm:pt>
    <dgm:pt modelId="{7B12C5FD-2699-489E-84A5-9556ABF1FC0E}" type="pres">
      <dgm:prSet presAssocID="{2FEDF65A-6509-4C61-B626-B8B8D353B04E}" presName="parentRect" presStyleLbl="alignNode1" presStyleIdx="2" presStyleCnt="3"/>
      <dgm:spPr/>
      <dgm:t>
        <a:bodyPr/>
        <a:lstStyle/>
        <a:p>
          <a:endParaRPr lang="es-EC"/>
        </a:p>
      </dgm:t>
    </dgm:pt>
    <dgm:pt modelId="{7BD75644-ADC4-4C6D-A977-C907B5E0D3A3}" type="pres">
      <dgm:prSet presAssocID="{2FEDF65A-6509-4C61-B626-B8B8D353B04E}" presName="adorn" presStyleLbl="fgAccFollowNode1" presStyleIdx="2" presStyleCnt="3"/>
      <dgm:spPr/>
    </dgm:pt>
  </dgm:ptLst>
  <dgm:cxnLst>
    <dgm:cxn modelId="{E38D32DC-C67D-40BB-8202-0A6BA93E5CE0}" srcId="{AF99BD12-473B-4FE4-B114-141E88FE8F36}" destId="{B29163B8-85D4-45B2-9817-C9090E4AE142}" srcOrd="0" destOrd="0" parTransId="{BCBB3A99-BEFE-4ADD-B70F-D3589967968C}" sibTransId="{DC7A434D-2E64-453F-8945-95ABF252C5F3}"/>
    <dgm:cxn modelId="{F4F5E915-E8FE-4EFD-BB00-86F6B07A1DAA}" type="presOf" srcId="{AF99BD12-473B-4FE4-B114-141E88FE8F36}" destId="{0CA8F342-2259-494D-9CD5-A350B484E02D}" srcOrd="0" destOrd="0" presId="urn:microsoft.com/office/officeart/2005/8/layout/bList2"/>
    <dgm:cxn modelId="{4A35A3AF-55FB-4494-B791-E436E4EDB893}" type="presOf" srcId="{B29163B8-85D4-45B2-9817-C9090E4AE142}" destId="{4BBD30E0-911E-45AA-A1BB-FF13F5D3D1E5}" srcOrd="1" destOrd="0" presId="urn:microsoft.com/office/officeart/2005/8/layout/bList2"/>
    <dgm:cxn modelId="{2E718A27-ADE2-4300-A406-AC4C6DA9B54D}" type="presOf" srcId="{B29163B8-85D4-45B2-9817-C9090E4AE142}" destId="{A92C529E-CDC3-4992-8B91-8B1D69EA5287}" srcOrd="0" destOrd="0" presId="urn:microsoft.com/office/officeart/2005/8/layout/bList2"/>
    <dgm:cxn modelId="{C47642F1-1E92-4F0B-B095-3FFF5B30A660}" srcId="{AF99BD12-473B-4FE4-B114-141E88FE8F36}" destId="{2FEDF65A-6509-4C61-B626-B8B8D353B04E}" srcOrd="2" destOrd="0" parTransId="{DAF2AC53-E95C-4DC9-8695-E7E1755C798B}" sibTransId="{9EA79E93-A127-4F5E-BC70-E98F8924CA95}"/>
    <dgm:cxn modelId="{44C2C16E-A241-4D13-8E26-20D50AEBB488}" type="presOf" srcId="{2FEDF65A-6509-4C61-B626-B8B8D353B04E}" destId="{7B12C5FD-2699-489E-84A5-9556ABF1FC0E}" srcOrd="1" destOrd="0" presId="urn:microsoft.com/office/officeart/2005/8/layout/bList2"/>
    <dgm:cxn modelId="{B3FFB636-5CE3-4465-B28E-DDFDCEDA0ECA}" type="presOf" srcId="{BEA3193B-CD76-4A90-AA7C-22A53FDCA147}" destId="{28C5AC94-5098-4FFD-850F-583A4D576E12}" srcOrd="0" destOrd="0" presId="urn:microsoft.com/office/officeart/2005/8/layout/bList2"/>
    <dgm:cxn modelId="{534AFAC1-97D1-4763-B14F-B0CD248C932C}" type="presOf" srcId="{47C43B21-1786-40AA-8C8D-1136E433504E}" destId="{F2481DB3-D734-49C9-9BC9-C2C87308B770}" srcOrd="0" destOrd="0" presId="urn:microsoft.com/office/officeart/2005/8/layout/bList2"/>
    <dgm:cxn modelId="{66924A48-A3AB-4053-81C5-C0FEFC27557C}" type="presOf" srcId="{DC7A434D-2E64-453F-8945-95ABF252C5F3}" destId="{EFC39F4E-BE21-444B-9B5B-63EC8F82A398}" srcOrd="0" destOrd="0" presId="urn:microsoft.com/office/officeart/2005/8/layout/bList2"/>
    <dgm:cxn modelId="{0E1CBB8A-9A07-4BF0-AC5B-9E11901E5BE4}" srcId="{AF99BD12-473B-4FE4-B114-141E88FE8F36}" destId="{47C43B21-1786-40AA-8C8D-1136E433504E}" srcOrd="1" destOrd="0" parTransId="{2DA32E45-EAC8-43B6-B68C-709389169A62}" sibTransId="{BEA3193B-CD76-4A90-AA7C-22A53FDCA147}"/>
    <dgm:cxn modelId="{B4BDB0E8-0159-413A-8FFD-B63EBEEFBC4D}" type="presOf" srcId="{47C43B21-1786-40AA-8C8D-1136E433504E}" destId="{FC101F9D-FB20-44A3-A415-A8A6DE59CBAB}" srcOrd="1" destOrd="0" presId="urn:microsoft.com/office/officeart/2005/8/layout/bList2"/>
    <dgm:cxn modelId="{F026ADB0-EF57-46E8-B4EB-FB92C81EA2ED}" type="presOf" srcId="{2FEDF65A-6509-4C61-B626-B8B8D353B04E}" destId="{9D6F4E8D-8DB9-48BA-82C4-103F6F1FD01C}" srcOrd="0" destOrd="0" presId="urn:microsoft.com/office/officeart/2005/8/layout/bList2"/>
    <dgm:cxn modelId="{E092E08D-235D-4CB1-B80D-331D871E4282}" type="presParOf" srcId="{0CA8F342-2259-494D-9CD5-A350B484E02D}" destId="{5100E661-3CD5-409B-94C4-31F17EB56823}" srcOrd="0" destOrd="0" presId="urn:microsoft.com/office/officeart/2005/8/layout/bList2"/>
    <dgm:cxn modelId="{E4AE63AC-606F-4DAB-9E67-7D8DB82FD22E}" type="presParOf" srcId="{5100E661-3CD5-409B-94C4-31F17EB56823}" destId="{A5B141F5-F2A3-4A82-836C-60B0E8E908C3}" srcOrd="0" destOrd="0" presId="urn:microsoft.com/office/officeart/2005/8/layout/bList2"/>
    <dgm:cxn modelId="{7A302D21-152D-4500-9949-0DBA72E4166D}" type="presParOf" srcId="{5100E661-3CD5-409B-94C4-31F17EB56823}" destId="{A92C529E-CDC3-4992-8B91-8B1D69EA5287}" srcOrd="1" destOrd="0" presId="urn:microsoft.com/office/officeart/2005/8/layout/bList2"/>
    <dgm:cxn modelId="{66553E7E-708F-49C3-AFE7-62B0C3248748}" type="presParOf" srcId="{5100E661-3CD5-409B-94C4-31F17EB56823}" destId="{4BBD30E0-911E-45AA-A1BB-FF13F5D3D1E5}" srcOrd="2" destOrd="0" presId="urn:microsoft.com/office/officeart/2005/8/layout/bList2"/>
    <dgm:cxn modelId="{8FAD5450-A7E2-4B17-B070-D825DB871EC6}" type="presParOf" srcId="{5100E661-3CD5-409B-94C4-31F17EB56823}" destId="{D41B7814-1C29-43CA-B91E-B07F2824555F}" srcOrd="3" destOrd="0" presId="urn:microsoft.com/office/officeart/2005/8/layout/bList2"/>
    <dgm:cxn modelId="{94B399AC-A029-462D-B4D3-60FD2085718A}" type="presParOf" srcId="{0CA8F342-2259-494D-9CD5-A350B484E02D}" destId="{EFC39F4E-BE21-444B-9B5B-63EC8F82A398}" srcOrd="1" destOrd="0" presId="urn:microsoft.com/office/officeart/2005/8/layout/bList2"/>
    <dgm:cxn modelId="{7AAE45D5-AF97-46C8-B121-06211518C6F4}" type="presParOf" srcId="{0CA8F342-2259-494D-9CD5-A350B484E02D}" destId="{A65F25F7-B475-442D-B365-2FD8879D62BD}" srcOrd="2" destOrd="0" presId="urn:microsoft.com/office/officeart/2005/8/layout/bList2"/>
    <dgm:cxn modelId="{D328FD08-6B8F-45D8-B84B-09456E874F66}" type="presParOf" srcId="{A65F25F7-B475-442D-B365-2FD8879D62BD}" destId="{55CAA198-4253-4672-B672-C020E7E9B943}" srcOrd="0" destOrd="0" presId="urn:microsoft.com/office/officeart/2005/8/layout/bList2"/>
    <dgm:cxn modelId="{A69FB27D-CC15-4E4A-BC01-1804CAA6BA45}" type="presParOf" srcId="{A65F25F7-B475-442D-B365-2FD8879D62BD}" destId="{F2481DB3-D734-49C9-9BC9-C2C87308B770}" srcOrd="1" destOrd="0" presId="urn:microsoft.com/office/officeart/2005/8/layout/bList2"/>
    <dgm:cxn modelId="{F22BEB9A-CB7F-4C74-82E0-4978060392B1}" type="presParOf" srcId="{A65F25F7-B475-442D-B365-2FD8879D62BD}" destId="{FC101F9D-FB20-44A3-A415-A8A6DE59CBAB}" srcOrd="2" destOrd="0" presId="urn:microsoft.com/office/officeart/2005/8/layout/bList2"/>
    <dgm:cxn modelId="{7E17AA17-B04D-4949-AAB7-2C55E6C038F6}" type="presParOf" srcId="{A65F25F7-B475-442D-B365-2FD8879D62BD}" destId="{2502DA95-49CA-407F-86F6-E6967DC43292}" srcOrd="3" destOrd="0" presId="urn:microsoft.com/office/officeart/2005/8/layout/bList2"/>
    <dgm:cxn modelId="{CDA8C229-CB65-4B5D-81D3-54CDB4CEA616}" type="presParOf" srcId="{0CA8F342-2259-494D-9CD5-A350B484E02D}" destId="{28C5AC94-5098-4FFD-850F-583A4D576E12}" srcOrd="3" destOrd="0" presId="urn:microsoft.com/office/officeart/2005/8/layout/bList2"/>
    <dgm:cxn modelId="{4E1492B3-5DC6-4354-8D61-FBE1C47DE9A8}" type="presParOf" srcId="{0CA8F342-2259-494D-9CD5-A350B484E02D}" destId="{40F4E1A6-0C76-4E6B-88FC-F72C9D7BD7F1}" srcOrd="4" destOrd="0" presId="urn:microsoft.com/office/officeart/2005/8/layout/bList2"/>
    <dgm:cxn modelId="{C820C723-1E0B-4771-BF22-5878F2C8D292}" type="presParOf" srcId="{40F4E1A6-0C76-4E6B-88FC-F72C9D7BD7F1}" destId="{40E2D7D1-27F4-428F-BBC7-7ADF0475C1E4}" srcOrd="0" destOrd="0" presId="urn:microsoft.com/office/officeart/2005/8/layout/bList2"/>
    <dgm:cxn modelId="{439D03A8-43E5-4CAA-8E31-5B13E39C3BB1}" type="presParOf" srcId="{40F4E1A6-0C76-4E6B-88FC-F72C9D7BD7F1}" destId="{9D6F4E8D-8DB9-48BA-82C4-103F6F1FD01C}" srcOrd="1" destOrd="0" presId="urn:microsoft.com/office/officeart/2005/8/layout/bList2"/>
    <dgm:cxn modelId="{63B648F0-289C-497A-B48A-342D8943339A}" type="presParOf" srcId="{40F4E1A6-0C76-4E6B-88FC-F72C9D7BD7F1}" destId="{7B12C5FD-2699-489E-84A5-9556ABF1FC0E}" srcOrd="2" destOrd="0" presId="urn:microsoft.com/office/officeart/2005/8/layout/bList2"/>
    <dgm:cxn modelId="{3BE0DE25-71EC-47C1-9060-EFA6ADE54796}" type="presParOf" srcId="{40F4E1A6-0C76-4E6B-88FC-F72C9D7BD7F1}" destId="{7BD75644-ADC4-4C6D-A977-C907B5E0D3A3}" srcOrd="3" destOrd="0" presId="urn:microsoft.com/office/officeart/2005/8/layout/bList2"/>
  </dgm:cxnLst>
  <dgm:bg/>
  <dgm:whole/>
</dgm:dataModel>
</file>

<file path=ppt/diagrams/data2.xml><?xml version="1.0" encoding="utf-8"?>
<dgm:dataModel xmlns:dgm="http://schemas.openxmlformats.org/drawingml/2006/diagram" xmlns:a="http://schemas.openxmlformats.org/drawingml/2006/main">
  <dgm:ptLst>
    <dgm:pt modelId="{D2804104-BBF9-4B31-9D9E-AE69300CEBE2}" type="doc">
      <dgm:prSet loTypeId="urn:microsoft.com/office/officeart/2005/8/layout/vList6" loCatId="list" qsTypeId="urn:microsoft.com/office/officeart/2005/8/quickstyle/3d1" qsCatId="3D" csTypeId="urn:microsoft.com/office/officeart/2005/8/colors/colorful1" csCatId="colorful" phldr="1"/>
      <dgm:spPr/>
      <dgm:t>
        <a:bodyPr/>
        <a:lstStyle/>
        <a:p>
          <a:endParaRPr lang="es-EC"/>
        </a:p>
      </dgm:t>
    </dgm:pt>
    <dgm:pt modelId="{EA640059-B713-47F6-B4EC-A327A79495DF}">
      <dgm:prSet phldrT="[Texto]"/>
      <dgm:spPr/>
      <dgm:t>
        <a:bodyPr/>
        <a:lstStyle/>
        <a:p>
          <a:r>
            <a:rPr lang="es-EC" dirty="0" smtClean="0">
              <a:effectLst>
                <a:outerShdw blurRad="38100" dist="38100" dir="2700000" algn="tl">
                  <a:srgbClr val="000000">
                    <a:alpha val="43137"/>
                  </a:srgbClr>
                </a:outerShdw>
              </a:effectLst>
            </a:rPr>
            <a:t>Identificación</a:t>
          </a:r>
          <a:endParaRPr lang="es-EC" dirty="0">
            <a:effectLst>
              <a:outerShdw blurRad="38100" dist="38100" dir="2700000" algn="tl">
                <a:srgbClr val="000000">
                  <a:alpha val="43137"/>
                </a:srgbClr>
              </a:outerShdw>
            </a:effectLst>
          </a:endParaRPr>
        </a:p>
      </dgm:t>
    </dgm:pt>
    <dgm:pt modelId="{0089B14C-5670-46A8-BD00-68E6E07499E9}" type="parTrans" cxnId="{2D38C3D8-783F-4503-B41E-48D6B346A54A}">
      <dgm:prSet/>
      <dgm:spPr/>
      <dgm:t>
        <a:bodyPr/>
        <a:lstStyle/>
        <a:p>
          <a:endParaRPr lang="es-EC">
            <a:effectLst>
              <a:outerShdw blurRad="38100" dist="38100" dir="2700000" algn="tl">
                <a:srgbClr val="000000">
                  <a:alpha val="43137"/>
                </a:srgbClr>
              </a:outerShdw>
            </a:effectLst>
          </a:endParaRPr>
        </a:p>
      </dgm:t>
    </dgm:pt>
    <dgm:pt modelId="{981B72C7-60A2-448E-BE27-A0AFF454ADFD}" type="sibTrans" cxnId="{2D38C3D8-783F-4503-B41E-48D6B346A54A}">
      <dgm:prSet/>
      <dgm:spPr/>
      <dgm:t>
        <a:bodyPr/>
        <a:lstStyle/>
        <a:p>
          <a:endParaRPr lang="es-EC">
            <a:effectLst>
              <a:outerShdw blurRad="38100" dist="38100" dir="2700000" algn="tl">
                <a:srgbClr val="000000">
                  <a:alpha val="43137"/>
                </a:srgbClr>
              </a:outerShdw>
            </a:effectLst>
          </a:endParaRPr>
        </a:p>
      </dgm:t>
    </dgm:pt>
    <dgm:pt modelId="{C24619BC-C89E-4724-990A-1CD9E39C4A45}">
      <dgm:prSet phldrT="[Texto]"/>
      <dgm:spPr/>
      <dgm:t>
        <a:bodyPr/>
        <a:lstStyle/>
        <a:p>
          <a:r>
            <a:rPr lang="es-EC" sz="1700" dirty="0" smtClean="0">
              <a:effectLst>
                <a:outerShdw blurRad="38100" dist="38100" dir="2700000" algn="tl">
                  <a:srgbClr val="000000">
                    <a:alpha val="43137"/>
                  </a:srgbClr>
                </a:outerShdw>
              </a:effectLst>
            </a:rPr>
            <a:t>Variedad</a:t>
          </a:r>
          <a:endParaRPr lang="es-EC" sz="1700" dirty="0">
            <a:effectLst>
              <a:outerShdw blurRad="38100" dist="38100" dir="2700000" algn="tl">
                <a:srgbClr val="000000">
                  <a:alpha val="43137"/>
                </a:srgbClr>
              </a:outerShdw>
            </a:effectLst>
          </a:endParaRPr>
        </a:p>
      </dgm:t>
    </dgm:pt>
    <dgm:pt modelId="{1989C858-D8CA-45CF-8784-61C5DC59C8B8}" type="parTrans" cxnId="{2DB0BB32-0619-4E1A-9D91-20ADB23258B8}">
      <dgm:prSet/>
      <dgm:spPr/>
      <dgm:t>
        <a:bodyPr/>
        <a:lstStyle/>
        <a:p>
          <a:endParaRPr lang="es-EC">
            <a:effectLst>
              <a:outerShdw blurRad="38100" dist="38100" dir="2700000" algn="tl">
                <a:srgbClr val="000000">
                  <a:alpha val="43137"/>
                </a:srgbClr>
              </a:outerShdw>
            </a:effectLst>
          </a:endParaRPr>
        </a:p>
      </dgm:t>
    </dgm:pt>
    <dgm:pt modelId="{0AD7A59A-241D-478A-86CD-C8EDA8C35979}" type="sibTrans" cxnId="{2DB0BB32-0619-4E1A-9D91-20ADB23258B8}">
      <dgm:prSet/>
      <dgm:spPr/>
      <dgm:t>
        <a:bodyPr/>
        <a:lstStyle/>
        <a:p>
          <a:endParaRPr lang="es-EC">
            <a:effectLst>
              <a:outerShdw blurRad="38100" dist="38100" dir="2700000" algn="tl">
                <a:srgbClr val="000000">
                  <a:alpha val="43137"/>
                </a:srgbClr>
              </a:outerShdw>
            </a:effectLst>
          </a:endParaRPr>
        </a:p>
      </dgm:t>
    </dgm:pt>
    <dgm:pt modelId="{80D5C586-AF55-4744-95A2-AB5877BF5E2E}">
      <dgm:prSet phldrT="[Texto]"/>
      <dgm:spPr/>
      <dgm:t>
        <a:bodyPr/>
        <a:lstStyle/>
        <a:p>
          <a:r>
            <a:rPr lang="es-EC" sz="1700" dirty="0" smtClean="0">
              <a:effectLst>
                <a:outerShdw blurRad="38100" dist="38100" dir="2700000" algn="tl">
                  <a:srgbClr val="000000">
                    <a:alpha val="43137"/>
                  </a:srgbClr>
                </a:outerShdw>
              </a:effectLst>
            </a:rPr>
            <a:t>Duraderos </a:t>
          </a:r>
          <a:endParaRPr lang="es-EC" sz="1700" dirty="0">
            <a:effectLst>
              <a:outerShdw blurRad="38100" dist="38100" dir="2700000" algn="tl">
                <a:srgbClr val="000000">
                  <a:alpha val="43137"/>
                </a:srgbClr>
              </a:outerShdw>
            </a:effectLst>
          </a:endParaRPr>
        </a:p>
      </dgm:t>
    </dgm:pt>
    <dgm:pt modelId="{F7F578C0-8441-4FEB-B6BB-63DE131090ED}" type="parTrans" cxnId="{51980C20-F1DE-4946-A74E-B1A4FD7418B1}">
      <dgm:prSet/>
      <dgm:spPr/>
      <dgm:t>
        <a:bodyPr/>
        <a:lstStyle/>
        <a:p>
          <a:endParaRPr lang="es-EC">
            <a:effectLst>
              <a:outerShdw blurRad="38100" dist="38100" dir="2700000" algn="tl">
                <a:srgbClr val="000000">
                  <a:alpha val="43137"/>
                </a:srgbClr>
              </a:outerShdw>
            </a:effectLst>
          </a:endParaRPr>
        </a:p>
      </dgm:t>
    </dgm:pt>
    <dgm:pt modelId="{4F0364C0-D94A-441D-BBB1-37170CD250AC}" type="sibTrans" cxnId="{51980C20-F1DE-4946-A74E-B1A4FD7418B1}">
      <dgm:prSet/>
      <dgm:spPr/>
      <dgm:t>
        <a:bodyPr/>
        <a:lstStyle/>
        <a:p>
          <a:endParaRPr lang="es-EC">
            <a:effectLst>
              <a:outerShdw blurRad="38100" dist="38100" dir="2700000" algn="tl">
                <a:srgbClr val="000000">
                  <a:alpha val="43137"/>
                </a:srgbClr>
              </a:outerShdw>
            </a:effectLst>
          </a:endParaRPr>
        </a:p>
      </dgm:t>
    </dgm:pt>
    <dgm:pt modelId="{758CBC8F-260E-423D-9B53-9703278F8175}">
      <dgm:prSet phldrT="[Texto]"/>
      <dgm:spPr/>
      <dgm:t>
        <a:bodyPr/>
        <a:lstStyle/>
        <a:p>
          <a:r>
            <a:rPr lang="es-EC" dirty="0" smtClean="0">
              <a:solidFill>
                <a:schemeClr val="accent6">
                  <a:lumMod val="75000"/>
                </a:schemeClr>
              </a:solidFill>
              <a:effectLst>
                <a:outerShdw blurRad="38100" dist="38100" dir="2700000" algn="tl">
                  <a:srgbClr val="000000">
                    <a:alpha val="43137"/>
                  </a:srgbClr>
                </a:outerShdw>
              </a:effectLst>
            </a:rPr>
            <a:t>Características</a:t>
          </a:r>
          <a:endParaRPr lang="es-EC" dirty="0">
            <a:solidFill>
              <a:schemeClr val="accent6">
                <a:lumMod val="75000"/>
              </a:schemeClr>
            </a:solidFill>
            <a:effectLst>
              <a:outerShdw blurRad="38100" dist="38100" dir="2700000" algn="tl">
                <a:srgbClr val="000000">
                  <a:alpha val="43137"/>
                </a:srgbClr>
              </a:outerShdw>
            </a:effectLst>
          </a:endParaRPr>
        </a:p>
      </dgm:t>
    </dgm:pt>
    <dgm:pt modelId="{821C558E-5AC9-4A66-8237-9EB93DC57662}" type="parTrans" cxnId="{25461CEC-A3C2-4E77-9E55-861D241D5CD7}">
      <dgm:prSet/>
      <dgm:spPr/>
      <dgm:t>
        <a:bodyPr/>
        <a:lstStyle/>
        <a:p>
          <a:endParaRPr lang="es-EC">
            <a:effectLst>
              <a:outerShdw blurRad="38100" dist="38100" dir="2700000" algn="tl">
                <a:srgbClr val="000000">
                  <a:alpha val="43137"/>
                </a:srgbClr>
              </a:outerShdw>
            </a:effectLst>
          </a:endParaRPr>
        </a:p>
      </dgm:t>
    </dgm:pt>
    <dgm:pt modelId="{817738F4-C2EA-4DD2-8739-09E7BFFAD66C}" type="sibTrans" cxnId="{25461CEC-A3C2-4E77-9E55-861D241D5CD7}">
      <dgm:prSet/>
      <dgm:spPr/>
      <dgm:t>
        <a:bodyPr/>
        <a:lstStyle/>
        <a:p>
          <a:endParaRPr lang="es-EC">
            <a:effectLst>
              <a:outerShdw blurRad="38100" dist="38100" dir="2700000" algn="tl">
                <a:srgbClr val="000000">
                  <a:alpha val="43137"/>
                </a:srgbClr>
              </a:outerShdw>
            </a:effectLst>
          </a:endParaRPr>
        </a:p>
      </dgm:t>
    </dgm:pt>
    <dgm:pt modelId="{D36DA40D-E77A-4672-8BC7-28A640035D82}">
      <dgm:prSet phldrT="[Texto]" custT="1"/>
      <dgm:spPr/>
      <dgm:t>
        <a:bodyPr/>
        <a:lstStyle/>
        <a:p>
          <a:r>
            <a:rPr lang="es-EC" sz="1800" dirty="0" smtClean="0">
              <a:effectLst>
                <a:outerShdw blurRad="38100" dist="38100" dir="2700000" algn="tl">
                  <a:srgbClr val="000000">
                    <a:alpha val="43137"/>
                  </a:srgbClr>
                </a:outerShdw>
              </a:effectLst>
            </a:rPr>
            <a:t>Bajo Costo</a:t>
          </a:r>
          <a:endParaRPr lang="es-EC" sz="1800" dirty="0">
            <a:effectLst>
              <a:outerShdw blurRad="38100" dist="38100" dir="2700000" algn="tl">
                <a:srgbClr val="000000">
                  <a:alpha val="43137"/>
                </a:srgbClr>
              </a:outerShdw>
            </a:effectLst>
          </a:endParaRPr>
        </a:p>
      </dgm:t>
    </dgm:pt>
    <dgm:pt modelId="{48DA73F3-9A0A-4168-843B-5907AB8F3E8D}" type="parTrans" cxnId="{F0EF366F-7D5A-4689-A4E0-C3BBFE4ADF91}">
      <dgm:prSet/>
      <dgm:spPr/>
      <dgm:t>
        <a:bodyPr/>
        <a:lstStyle/>
        <a:p>
          <a:endParaRPr lang="es-EC">
            <a:effectLst>
              <a:outerShdw blurRad="38100" dist="38100" dir="2700000" algn="tl">
                <a:srgbClr val="000000">
                  <a:alpha val="43137"/>
                </a:srgbClr>
              </a:outerShdw>
            </a:effectLst>
          </a:endParaRPr>
        </a:p>
      </dgm:t>
    </dgm:pt>
    <dgm:pt modelId="{CC699786-F267-4523-9A44-0BCC19E014DB}" type="sibTrans" cxnId="{F0EF366F-7D5A-4689-A4E0-C3BBFE4ADF91}">
      <dgm:prSet/>
      <dgm:spPr/>
      <dgm:t>
        <a:bodyPr/>
        <a:lstStyle/>
        <a:p>
          <a:endParaRPr lang="es-EC">
            <a:effectLst>
              <a:outerShdw blurRad="38100" dist="38100" dir="2700000" algn="tl">
                <a:srgbClr val="000000">
                  <a:alpha val="43137"/>
                </a:srgbClr>
              </a:outerShdw>
            </a:effectLst>
          </a:endParaRPr>
        </a:p>
      </dgm:t>
    </dgm:pt>
    <dgm:pt modelId="{9281B9D5-B35D-4B71-90DB-4E31C670FD2F}">
      <dgm:prSet phldrT="[Texto]" custT="1"/>
      <dgm:spPr/>
      <dgm:t>
        <a:bodyPr/>
        <a:lstStyle/>
        <a:p>
          <a:r>
            <a:rPr lang="es-EC" sz="1800" dirty="0" smtClean="0">
              <a:effectLst>
                <a:outerShdw blurRad="38100" dist="38100" dir="2700000" algn="tl">
                  <a:srgbClr val="000000">
                    <a:alpha val="43137"/>
                  </a:srgbClr>
                </a:outerShdw>
              </a:effectLst>
            </a:rPr>
            <a:t>Disponibilidad</a:t>
          </a:r>
          <a:endParaRPr lang="es-EC" sz="1800" dirty="0">
            <a:effectLst>
              <a:outerShdw blurRad="38100" dist="38100" dir="2700000" algn="tl">
                <a:srgbClr val="000000">
                  <a:alpha val="43137"/>
                </a:srgbClr>
              </a:outerShdw>
            </a:effectLst>
          </a:endParaRPr>
        </a:p>
      </dgm:t>
    </dgm:pt>
    <dgm:pt modelId="{40F48970-E98C-4AF8-8AEB-8E72F4665C21}" type="parTrans" cxnId="{F2F371C4-2685-4E52-AA99-FAB12E392FF1}">
      <dgm:prSet/>
      <dgm:spPr/>
      <dgm:t>
        <a:bodyPr/>
        <a:lstStyle/>
        <a:p>
          <a:endParaRPr lang="es-EC">
            <a:effectLst>
              <a:outerShdw blurRad="38100" dist="38100" dir="2700000" algn="tl">
                <a:srgbClr val="000000">
                  <a:alpha val="43137"/>
                </a:srgbClr>
              </a:outerShdw>
            </a:effectLst>
          </a:endParaRPr>
        </a:p>
      </dgm:t>
    </dgm:pt>
    <dgm:pt modelId="{1722D253-76B6-41B8-B511-219CCD04154C}" type="sibTrans" cxnId="{F2F371C4-2685-4E52-AA99-FAB12E392FF1}">
      <dgm:prSet/>
      <dgm:spPr/>
      <dgm:t>
        <a:bodyPr/>
        <a:lstStyle/>
        <a:p>
          <a:endParaRPr lang="es-EC">
            <a:effectLst>
              <a:outerShdw blurRad="38100" dist="38100" dir="2700000" algn="tl">
                <a:srgbClr val="000000">
                  <a:alpha val="43137"/>
                </a:srgbClr>
              </a:outerShdw>
            </a:effectLst>
          </a:endParaRPr>
        </a:p>
      </dgm:t>
    </dgm:pt>
    <dgm:pt modelId="{697D4461-99CE-401E-BB67-F2A80305845C}">
      <dgm:prSet phldrT="[Texto]" custT="1"/>
      <dgm:spPr/>
      <dgm:t>
        <a:bodyPr/>
        <a:lstStyle/>
        <a:p>
          <a:r>
            <a:rPr lang="es-EC" sz="1800" dirty="0" smtClean="0">
              <a:effectLst>
                <a:outerShdw blurRad="38100" dist="38100" dir="2700000" algn="tl">
                  <a:srgbClr val="000000">
                    <a:alpha val="43137"/>
                  </a:srgbClr>
                </a:outerShdw>
              </a:effectLst>
            </a:rPr>
            <a:t>Calidad exigida</a:t>
          </a:r>
          <a:endParaRPr lang="es-EC" sz="1800" dirty="0">
            <a:effectLst>
              <a:outerShdw blurRad="38100" dist="38100" dir="2700000" algn="tl">
                <a:srgbClr val="000000">
                  <a:alpha val="43137"/>
                </a:srgbClr>
              </a:outerShdw>
            </a:effectLst>
          </a:endParaRPr>
        </a:p>
      </dgm:t>
    </dgm:pt>
    <dgm:pt modelId="{89F92188-2F26-476F-8A7A-14A8EEA57B4A}" type="parTrans" cxnId="{6650F8BE-7C21-41C8-858C-66BC790035B5}">
      <dgm:prSet/>
      <dgm:spPr/>
      <dgm:t>
        <a:bodyPr/>
        <a:lstStyle/>
        <a:p>
          <a:endParaRPr lang="es-EC">
            <a:effectLst>
              <a:outerShdw blurRad="38100" dist="38100" dir="2700000" algn="tl">
                <a:srgbClr val="000000">
                  <a:alpha val="43137"/>
                </a:srgbClr>
              </a:outerShdw>
            </a:effectLst>
          </a:endParaRPr>
        </a:p>
      </dgm:t>
    </dgm:pt>
    <dgm:pt modelId="{55FC942C-C804-4820-BB81-161DA2A1B541}" type="sibTrans" cxnId="{6650F8BE-7C21-41C8-858C-66BC790035B5}">
      <dgm:prSet/>
      <dgm:spPr/>
      <dgm:t>
        <a:bodyPr/>
        <a:lstStyle/>
        <a:p>
          <a:endParaRPr lang="es-EC">
            <a:effectLst>
              <a:outerShdw blurRad="38100" dist="38100" dir="2700000" algn="tl">
                <a:srgbClr val="000000">
                  <a:alpha val="43137"/>
                </a:srgbClr>
              </a:outerShdw>
            </a:effectLst>
          </a:endParaRPr>
        </a:p>
      </dgm:t>
    </dgm:pt>
    <dgm:pt modelId="{D53FDAD4-53FE-4486-801A-AF1A43C50D80}">
      <dgm:prSet phldrT="[Texto]" custT="1"/>
      <dgm:spPr/>
      <dgm:t>
        <a:bodyPr/>
        <a:lstStyle/>
        <a:p>
          <a:r>
            <a:rPr lang="es-EC" sz="1800" dirty="0" smtClean="0">
              <a:effectLst>
                <a:outerShdw blurRad="38100" dist="38100" dir="2700000" algn="tl">
                  <a:srgbClr val="000000">
                    <a:alpha val="43137"/>
                  </a:srgbClr>
                </a:outerShdw>
              </a:effectLst>
            </a:rPr>
            <a:t>Durabilidad</a:t>
          </a:r>
          <a:endParaRPr lang="es-EC" sz="1800" dirty="0">
            <a:effectLst>
              <a:outerShdw blurRad="38100" dist="38100" dir="2700000" algn="tl">
                <a:srgbClr val="000000">
                  <a:alpha val="43137"/>
                </a:srgbClr>
              </a:outerShdw>
            </a:effectLst>
          </a:endParaRPr>
        </a:p>
      </dgm:t>
    </dgm:pt>
    <dgm:pt modelId="{88F4D2C5-41E6-4632-89D2-45783E295912}" type="parTrans" cxnId="{51AA2081-9C26-4BFA-80A7-141F633D9258}">
      <dgm:prSet/>
      <dgm:spPr/>
      <dgm:t>
        <a:bodyPr/>
        <a:lstStyle/>
        <a:p>
          <a:endParaRPr lang="es-EC">
            <a:effectLst>
              <a:outerShdw blurRad="38100" dist="38100" dir="2700000" algn="tl">
                <a:srgbClr val="000000">
                  <a:alpha val="43137"/>
                </a:srgbClr>
              </a:outerShdw>
            </a:effectLst>
          </a:endParaRPr>
        </a:p>
      </dgm:t>
    </dgm:pt>
    <dgm:pt modelId="{E2B48D37-A2B2-4E13-999A-F02862D37B9D}" type="sibTrans" cxnId="{51AA2081-9C26-4BFA-80A7-141F633D9258}">
      <dgm:prSet/>
      <dgm:spPr/>
      <dgm:t>
        <a:bodyPr/>
        <a:lstStyle/>
        <a:p>
          <a:endParaRPr lang="es-EC">
            <a:effectLst>
              <a:outerShdw blurRad="38100" dist="38100" dir="2700000" algn="tl">
                <a:srgbClr val="000000">
                  <a:alpha val="43137"/>
                </a:srgbClr>
              </a:outerShdw>
            </a:effectLst>
          </a:endParaRPr>
        </a:p>
      </dgm:t>
    </dgm:pt>
    <dgm:pt modelId="{27E84D81-D8BF-47E6-ABA3-6843C3388B98}">
      <dgm:prSet phldrT="[Texto]"/>
      <dgm:spPr/>
      <dgm:t>
        <a:bodyPr/>
        <a:lstStyle/>
        <a:p>
          <a:r>
            <a:rPr lang="es-EC" sz="1700" dirty="0" smtClean="0">
              <a:effectLst>
                <a:outerShdw blurRad="38100" dist="38100" dir="2700000" algn="tl">
                  <a:srgbClr val="000000">
                    <a:alpha val="43137"/>
                  </a:srgbClr>
                </a:outerShdw>
              </a:effectLst>
            </a:rPr>
            <a:t>Necesarios</a:t>
          </a:r>
          <a:endParaRPr lang="es-EC" sz="1700" dirty="0">
            <a:effectLst>
              <a:outerShdw blurRad="38100" dist="38100" dir="2700000" algn="tl">
                <a:srgbClr val="000000">
                  <a:alpha val="43137"/>
                </a:srgbClr>
              </a:outerShdw>
            </a:effectLst>
          </a:endParaRPr>
        </a:p>
      </dgm:t>
    </dgm:pt>
    <dgm:pt modelId="{593E1C2E-CDC7-4D1F-ADBD-E9DD2C6747B6}" type="parTrans" cxnId="{170E3183-3E46-433C-86C4-D004B1F24A6C}">
      <dgm:prSet/>
      <dgm:spPr/>
      <dgm:t>
        <a:bodyPr/>
        <a:lstStyle/>
        <a:p>
          <a:endParaRPr lang="es-EC">
            <a:effectLst>
              <a:outerShdw blurRad="38100" dist="38100" dir="2700000" algn="tl">
                <a:srgbClr val="000000">
                  <a:alpha val="43137"/>
                </a:srgbClr>
              </a:outerShdw>
            </a:effectLst>
          </a:endParaRPr>
        </a:p>
      </dgm:t>
    </dgm:pt>
    <dgm:pt modelId="{0D282130-6FAC-485D-8EC8-27ECA54F22AE}" type="sibTrans" cxnId="{170E3183-3E46-433C-86C4-D004B1F24A6C}">
      <dgm:prSet/>
      <dgm:spPr/>
      <dgm:t>
        <a:bodyPr/>
        <a:lstStyle/>
        <a:p>
          <a:endParaRPr lang="es-EC">
            <a:effectLst>
              <a:outerShdw blurRad="38100" dist="38100" dir="2700000" algn="tl">
                <a:srgbClr val="000000">
                  <a:alpha val="43137"/>
                </a:srgbClr>
              </a:outerShdw>
            </a:effectLst>
          </a:endParaRPr>
        </a:p>
      </dgm:t>
    </dgm:pt>
    <dgm:pt modelId="{4E095BD4-3724-416E-B886-B5AEA52F0327}">
      <dgm:prSet phldrT="[Texto]"/>
      <dgm:spPr/>
      <dgm:t>
        <a:bodyPr/>
        <a:lstStyle/>
        <a:p>
          <a:r>
            <a:rPr lang="es-EC" sz="1700" dirty="0" smtClean="0">
              <a:effectLst>
                <a:outerShdw blurRad="38100" dist="38100" dir="2700000" algn="tl">
                  <a:srgbClr val="000000">
                    <a:alpha val="43137"/>
                  </a:srgbClr>
                </a:outerShdw>
              </a:effectLst>
            </a:rPr>
            <a:t>Complementarios</a:t>
          </a:r>
          <a:endParaRPr lang="es-EC" sz="1700" dirty="0">
            <a:effectLst>
              <a:outerShdw blurRad="38100" dist="38100" dir="2700000" algn="tl">
                <a:srgbClr val="000000">
                  <a:alpha val="43137"/>
                </a:srgbClr>
              </a:outerShdw>
            </a:effectLst>
          </a:endParaRPr>
        </a:p>
      </dgm:t>
    </dgm:pt>
    <dgm:pt modelId="{A6B18C7B-17E4-4287-8F29-9EEA284422B1}" type="parTrans" cxnId="{D4296CB7-4AC7-4135-8F08-1B4E45264167}">
      <dgm:prSet/>
      <dgm:spPr/>
      <dgm:t>
        <a:bodyPr/>
        <a:lstStyle/>
        <a:p>
          <a:endParaRPr lang="es-EC">
            <a:effectLst>
              <a:outerShdw blurRad="38100" dist="38100" dir="2700000" algn="tl">
                <a:srgbClr val="000000">
                  <a:alpha val="43137"/>
                </a:srgbClr>
              </a:outerShdw>
            </a:effectLst>
          </a:endParaRPr>
        </a:p>
      </dgm:t>
    </dgm:pt>
    <dgm:pt modelId="{58E78107-733E-4638-BA6E-A5A55044A859}" type="sibTrans" cxnId="{D4296CB7-4AC7-4135-8F08-1B4E45264167}">
      <dgm:prSet/>
      <dgm:spPr/>
      <dgm:t>
        <a:bodyPr/>
        <a:lstStyle/>
        <a:p>
          <a:endParaRPr lang="es-EC">
            <a:effectLst>
              <a:outerShdw blurRad="38100" dist="38100" dir="2700000" algn="tl">
                <a:srgbClr val="000000">
                  <a:alpha val="43137"/>
                </a:srgbClr>
              </a:outerShdw>
            </a:effectLst>
          </a:endParaRPr>
        </a:p>
      </dgm:t>
    </dgm:pt>
    <dgm:pt modelId="{72992ACA-4558-49EA-A921-BF1CAC20135D}">
      <dgm:prSet phldrT="[Texto]" custT="1"/>
      <dgm:spPr/>
      <dgm:t>
        <a:bodyPr/>
        <a:lstStyle/>
        <a:p>
          <a:endParaRPr lang="es-EC" sz="1100" dirty="0">
            <a:effectLst>
              <a:outerShdw blurRad="38100" dist="38100" dir="2700000" algn="tl">
                <a:srgbClr val="000000">
                  <a:alpha val="43137"/>
                </a:srgbClr>
              </a:outerShdw>
            </a:effectLst>
          </a:endParaRPr>
        </a:p>
      </dgm:t>
    </dgm:pt>
    <dgm:pt modelId="{521341A8-6661-439F-AF03-4B4DFE5CE893}" type="parTrans" cxnId="{C4C87234-413C-4A2F-9012-CAAF050C8CEA}">
      <dgm:prSet/>
      <dgm:spPr/>
    </dgm:pt>
    <dgm:pt modelId="{E6947952-D7DD-4146-958B-87365BD54366}" type="sibTrans" cxnId="{C4C87234-413C-4A2F-9012-CAAF050C8CEA}">
      <dgm:prSet/>
      <dgm:spPr/>
    </dgm:pt>
    <dgm:pt modelId="{6749E468-1283-4A10-94D8-38923DE4A31F}" type="pres">
      <dgm:prSet presAssocID="{D2804104-BBF9-4B31-9D9E-AE69300CEBE2}" presName="Name0" presStyleCnt="0">
        <dgm:presLayoutVars>
          <dgm:dir/>
          <dgm:animLvl val="lvl"/>
          <dgm:resizeHandles/>
        </dgm:presLayoutVars>
      </dgm:prSet>
      <dgm:spPr/>
      <dgm:t>
        <a:bodyPr/>
        <a:lstStyle/>
        <a:p>
          <a:endParaRPr lang="es-EC"/>
        </a:p>
      </dgm:t>
    </dgm:pt>
    <dgm:pt modelId="{000CC403-9260-4E02-8163-5A7EC3D8D21F}" type="pres">
      <dgm:prSet presAssocID="{EA640059-B713-47F6-B4EC-A327A79495DF}" presName="linNode" presStyleCnt="0"/>
      <dgm:spPr/>
    </dgm:pt>
    <dgm:pt modelId="{DDFA58D3-460E-4B42-B3AE-BA0DA7DED84F}" type="pres">
      <dgm:prSet presAssocID="{EA640059-B713-47F6-B4EC-A327A79495DF}" presName="parentShp" presStyleLbl="node1" presStyleIdx="0" presStyleCnt="2" custScaleX="84932">
        <dgm:presLayoutVars>
          <dgm:bulletEnabled val="1"/>
        </dgm:presLayoutVars>
      </dgm:prSet>
      <dgm:spPr/>
      <dgm:t>
        <a:bodyPr/>
        <a:lstStyle/>
        <a:p>
          <a:endParaRPr lang="es-EC"/>
        </a:p>
      </dgm:t>
    </dgm:pt>
    <dgm:pt modelId="{01FA1040-5ADE-4500-B7C6-8A407EB0AEF3}" type="pres">
      <dgm:prSet presAssocID="{EA640059-B713-47F6-B4EC-A327A79495DF}" presName="childShp" presStyleLbl="bgAccFollowNode1" presStyleIdx="0" presStyleCnt="2">
        <dgm:presLayoutVars>
          <dgm:bulletEnabled val="1"/>
        </dgm:presLayoutVars>
      </dgm:prSet>
      <dgm:spPr/>
      <dgm:t>
        <a:bodyPr/>
        <a:lstStyle/>
        <a:p>
          <a:endParaRPr lang="es-EC"/>
        </a:p>
      </dgm:t>
    </dgm:pt>
    <dgm:pt modelId="{34945235-F742-4E21-A0E8-975CA7F29C8E}" type="pres">
      <dgm:prSet presAssocID="{981B72C7-60A2-448E-BE27-A0AFF454ADFD}" presName="spacing" presStyleCnt="0"/>
      <dgm:spPr/>
    </dgm:pt>
    <dgm:pt modelId="{9BF5A6DA-4373-4338-B638-1ADA9816F4E9}" type="pres">
      <dgm:prSet presAssocID="{758CBC8F-260E-423D-9B53-9703278F8175}" presName="linNode" presStyleCnt="0"/>
      <dgm:spPr/>
    </dgm:pt>
    <dgm:pt modelId="{AA8FB958-3DA7-46C8-8F95-81B0EB5B05C6}" type="pres">
      <dgm:prSet presAssocID="{758CBC8F-260E-423D-9B53-9703278F8175}" presName="parentShp" presStyleLbl="node1" presStyleIdx="1" presStyleCnt="2" custScaleX="84932">
        <dgm:presLayoutVars>
          <dgm:bulletEnabled val="1"/>
        </dgm:presLayoutVars>
      </dgm:prSet>
      <dgm:spPr/>
      <dgm:t>
        <a:bodyPr/>
        <a:lstStyle/>
        <a:p>
          <a:endParaRPr lang="es-EC"/>
        </a:p>
      </dgm:t>
    </dgm:pt>
    <dgm:pt modelId="{C503B510-AEF9-452E-9E43-CE069DD68F27}" type="pres">
      <dgm:prSet presAssocID="{758CBC8F-260E-423D-9B53-9703278F8175}" presName="childShp" presStyleLbl="bgAccFollowNode1" presStyleIdx="1" presStyleCnt="2">
        <dgm:presLayoutVars>
          <dgm:bulletEnabled val="1"/>
        </dgm:presLayoutVars>
      </dgm:prSet>
      <dgm:spPr/>
      <dgm:t>
        <a:bodyPr/>
        <a:lstStyle/>
        <a:p>
          <a:endParaRPr lang="es-EC"/>
        </a:p>
      </dgm:t>
    </dgm:pt>
  </dgm:ptLst>
  <dgm:cxnLst>
    <dgm:cxn modelId="{51980C20-F1DE-4946-A74E-B1A4FD7418B1}" srcId="{EA640059-B713-47F6-B4EC-A327A79495DF}" destId="{80D5C586-AF55-4744-95A2-AB5877BF5E2E}" srcOrd="2" destOrd="0" parTransId="{F7F578C0-8441-4FEB-B6BB-63DE131090ED}" sibTransId="{4F0364C0-D94A-441D-BBB1-37170CD250AC}"/>
    <dgm:cxn modelId="{6650F8BE-7C21-41C8-858C-66BC790035B5}" srcId="{758CBC8F-260E-423D-9B53-9703278F8175}" destId="{697D4461-99CE-401E-BB67-F2A80305845C}" srcOrd="2" destOrd="0" parTransId="{89F92188-2F26-476F-8A7A-14A8EEA57B4A}" sibTransId="{55FC942C-C804-4820-BB81-161DA2A1B541}"/>
    <dgm:cxn modelId="{9C612F81-FE4D-43DC-8494-043688C577BC}" type="presOf" srcId="{758CBC8F-260E-423D-9B53-9703278F8175}" destId="{AA8FB958-3DA7-46C8-8F95-81B0EB5B05C6}" srcOrd="0" destOrd="0" presId="urn:microsoft.com/office/officeart/2005/8/layout/vList6"/>
    <dgm:cxn modelId="{A378A7D2-4DFD-426A-8E7F-6F20AEDB5F9D}" type="presOf" srcId="{C24619BC-C89E-4724-990A-1CD9E39C4A45}" destId="{01FA1040-5ADE-4500-B7C6-8A407EB0AEF3}" srcOrd="0" destOrd="1" presId="urn:microsoft.com/office/officeart/2005/8/layout/vList6"/>
    <dgm:cxn modelId="{51AA2081-9C26-4BFA-80A7-141F633D9258}" srcId="{758CBC8F-260E-423D-9B53-9703278F8175}" destId="{D53FDAD4-53FE-4486-801A-AF1A43C50D80}" srcOrd="3" destOrd="0" parTransId="{88F4D2C5-41E6-4632-89D2-45783E295912}" sibTransId="{E2B48D37-A2B2-4E13-999A-F02862D37B9D}"/>
    <dgm:cxn modelId="{170E3183-3E46-433C-86C4-D004B1F24A6C}" srcId="{EA640059-B713-47F6-B4EC-A327A79495DF}" destId="{27E84D81-D8BF-47E6-ABA3-6843C3388B98}" srcOrd="3" destOrd="0" parTransId="{593E1C2E-CDC7-4D1F-ADBD-E9DD2C6747B6}" sibTransId="{0D282130-6FAC-485D-8EC8-27ECA54F22AE}"/>
    <dgm:cxn modelId="{C4C87234-413C-4A2F-9012-CAAF050C8CEA}" srcId="{EA640059-B713-47F6-B4EC-A327A79495DF}" destId="{72992ACA-4558-49EA-A921-BF1CAC20135D}" srcOrd="0" destOrd="0" parTransId="{521341A8-6661-439F-AF03-4B4DFE5CE893}" sibTransId="{E6947952-D7DD-4146-958B-87365BD54366}"/>
    <dgm:cxn modelId="{A1356947-2A76-4BF2-B126-08980CFCB1E1}" type="presOf" srcId="{D2804104-BBF9-4B31-9D9E-AE69300CEBE2}" destId="{6749E468-1283-4A10-94D8-38923DE4A31F}" srcOrd="0" destOrd="0" presId="urn:microsoft.com/office/officeart/2005/8/layout/vList6"/>
    <dgm:cxn modelId="{A7C0429F-0E78-4EEB-8FFC-D67C10405158}" type="presOf" srcId="{27E84D81-D8BF-47E6-ABA3-6843C3388B98}" destId="{01FA1040-5ADE-4500-B7C6-8A407EB0AEF3}" srcOrd="0" destOrd="3" presId="urn:microsoft.com/office/officeart/2005/8/layout/vList6"/>
    <dgm:cxn modelId="{F0EF366F-7D5A-4689-A4E0-C3BBFE4ADF91}" srcId="{758CBC8F-260E-423D-9B53-9703278F8175}" destId="{D36DA40D-E77A-4672-8BC7-28A640035D82}" srcOrd="0" destOrd="0" parTransId="{48DA73F3-9A0A-4168-843B-5907AB8F3E8D}" sibTransId="{CC699786-F267-4523-9A44-0BCC19E014DB}"/>
    <dgm:cxn modelId="{F2F371C4-2685-4E52-AA99-FAB12E392FF1}" srcId="{758CBC8F-260E-423D-9B53-9703278F8175}" destId="{9281B9D5-B35D-4B71-90DB-4E31C670FD2F}" srcOrd="1" destOrd="0" parTransId="{40F48970-E98C-4AF8-8AEB-8E72F4665C21}" sibTransId="{1722D253-76B6-41B8-B511-219CCD04154C}"/>
    <dgm:cxn modelId="{D4296CB7-4AC7-4135-8F08-1B4E45264167}" srcId="{EA640059-B713-47F6-B4EC-A327A79495DF}" destId="{4E095BD4-3724-416E-B886-B5AEA52F0327}" srcOrd="4" destOrd="0" parTransId="{A6B18C7B-17E4-4287-8F29-9EEA284422B1}" sibTransId="{58E78107-733E-4638-BA6E-A5A55044A859}"/>
    <dgm:cxn modelId="{8FB45C35-7101-4710-85C1-0E2831C0F989}" type="presOf" srcId="{EA640059-B713-47F6-B4EC-A327A79495DF}" destId="{DDFA58D3-460E-4B42-B3AE-BA0DA7DED84F}" srcOrd="0" destOrd="0" presId="urn:microsoft.com/office/officeart/2005/8/layout/vList6"/>
    <dgm:cxn modelId="{F1D4A4E0-75A8-4B67-8C7C-8F9442CE0D2B}" type="presOf" srcId="{D36DA40D-E77A-4672-8BC7-28A640035D82}" destId="{C503B510-AEF9-452E-9E43-CE069DD68F27}" srcOrd="0" destOrd="0" presId="urn:microsoft.com/office/officeart/2005/8/layout/vList6"/>
    <dgm:cxn modelId="{2DB0BB32-0619-4E1A-9D91-20ADB23258B8}" srcId="{EA640059-B713-47F6-B4EC-A327A79495DF}" destId="{C24619BC-C89E-4724-990A-1CD9E39C4A45}" srcOrd="1" destOrd="0" parTransId="{1989C858-D8CA-45CF-8784-61C5DC59C8B8}" sibTransId="{0AD7A59A-241D-478A-86CD-C8EDA8C35979}"/>
    <dgm:cxn modelId="{635B5913-0EA0-4BD4-876D-D10D5E1C8ECC}" type="presOf" srcId="{697D4461-99CE-401E-BB67-F2A80305845C}" destId="{C503B510-AEF9-452E-9E43-CE069DD68F27}" srcOrd="0" destOrd="2" presId="urn:microsoft.com/office/officeart/2005/8/layout/vList6"/>
    <dgm:cxn modelId="{25461CEC-A3C2-4E77-9E55-861D241D5CD7}" srcId="{D2804104-BBF9-4B31-9D9E-AE69300CEBE2}" destId="{758CBC8F-260E-423D-9B53-9703278F8175}" srcOrd="1" destOrd="0" parTransId="{821C558E-5AC9-4A66-8237-9EB93DC57662}" sibTransId="{817738F4-C2EA-4DD2-8739-09E7BFFAD66C}"/>
    <dgm:cxn modelId="{42E12FC4-CCC4-4A83-B61A-6EEF734DB5E7}" type="presOf" srcId="{72992ACA-4558-49EA-A921-BF1CAC20135D}" destId="{01FA1040-5ADE-4500-B7C6-8A407EB0AEF3}" srcOrd="0" destOrd="0" presId="urn:microsoft.com/office/officeart/2005/8/layout/vList6"/>
    <dgm:cxn modelId="{6EE83F1C-524A-44C9-AB04-4F04556FF0EB}" type="presOf" srcId="{80D5C586-AF55-4744-95A2-AB5877BF5E2E}" destId="{01FA1040-5ADE-4500-B7C6-8A407EB0AEF3}" srcOrd="0" destOrd="2" presId="urn:microsoft.com/office/officeart/2005/8/layout/vList6"/>
    <dgm:cxn modelId="{F7B07210-F3FD-43A9-B325-BC722B79E68F}" type="presOf" srcId="{4E095BD4-3724-416E-B886-B5AEA52F0327}" destId="{01FA1040-5ADE-4500-B7C6-8A407EB0AEF3}" srcOrd="0" destOrd="4" presId="urn:microsoft.com/office/officeart/2005/8/layout/vList6"/>
    <dgm:cxn modelId="{F69503C2-655F-48B7-B8C3-D1F26BA6DFCA}" type="presOf" srcId="{D53FDAD4-53FE-4486-801A-AF1A43C50D80}" destId="{C503B510-AEF9-452E-9E43-CE069DD68F27}" srcOrd="0" destOrd="3" presId="urn:microsoft.com/office/officeart/2005/8/layout/vList6"/>
    <dgm:cxn modelId="{C6F28366-20DE-493E-96BC-0F87059CC11C}" type="presOf" srcId="{9281B9D5-B35D-4B71-90DB-4E31C670FD2F}" destId="{C503B510-AEF9-452E-9E43-CE069DD68F27}" srcOrd="0" destOrd="1" presId="urn:microsoft.com/office/officeart/2005/8/layout/vList6"/>
    <dgm:cxn modelId="{2D38C3D8-783F-4503-B41E-48D6B346A54A}" srcId="{D2804104-BBF9-4B31-9D9E-AE69300CEBE2}" destId="{EA640059-B713-47F6-B4EC-A327A79495DF}" srcOrd="0" destOrd="0" parTransId="{0089B14C-5670-46A8-BD00-68E6E07499E9}" sibTransId="{981B72C7-60A2-448E-BE27-A0AFF454ADFD}"/>
    <dgm:cxn modelId="{4DF002D7-DAC0-4487-ACDD-232AC2E70F57}" type="presParOf" srcId="{6749E468-1283-4A10-94D8-38923DE4A31F}" destId="{000CC403-9260-4E02-8163-5A7EC3D8D21F}" srcOrd="0" destOrd="0" presId="urn:microsoft.com/office/officeart/2005/8/layout/vList6"/>
    <dgm:cxn modelId="{FAF18268-5F27-48F3-889A-C82E8A792FE8}" type="presParOf" srcId="{000CC403-9260-4E02-8163-5A7EC3D8D21F}" destId="{DDFA58D3-460E-4B42-B3AE-BA0DA7DED84F}" srcOrd="0" destOrd="0" presId="urn:microsoft.com/office/officeart/2005/8/layout/vList6"/>
    <dgm:cxn modelId="{EB9B42DF-9CF1-42F9-A6A7-BC11798CB145}" type="presParOf" srcId="{000CC403-9260-4E02-8163-5A7EC3D8D21F}" destId="{01FA1040-5ADE-4500-B7C6-8A407EB0AEF3}" srcOrd="1" destOrd="0" presId="urn:microsoft.com/office/officeart/2005/8/layout/vList6"/>
    <dgm:cxn modelId="{AD084BD3-F422-4941-92B0-903FB1C97A59}" type="presParOf" srcId="{6749E468-1283-4A10-94D8-38923DE4A31F}" destId="{34945235-F742-4E21-A0E8-975CA7F29C8E}" srcOrd="1" destOrd="0" presId="urn:microsoft.com/office/officeart/2005/8/layout/vList6"/>
    <dgm:cxn modelId="{C3D63B47-E271-4BCA-8D87-C478B369466D}" type="presParOf" srcId="{6749E468-1283-4A10-94D8-38923DE4A31F}" destId="{9BF5A6DA-4373-4338-B638-1ADA9816F4E9}" srcOrd="2" destOrd="0" presId="urn:microsoft.com/office/officeart/2005/8/layout/vList6"/>
    <dgm:cxn modelId="{AB74D3B2-C8EB-4EFA-9E44-4E2DE066A92D}" type="presParOf" srcId="{9BF5A6DA-4373-4338-B638-1ADA9816F4E9}" destId="{AA8FB958-3DA7-46C8-8F95-81B0EB5B05C6}" srcOrd="0" destOrd="0" presId="urn:microsoft.com/office/officeart/2005/8/layout/vList6"/>
    <dgm:cxn modelId="{4DAD86EB-1FFA-4521-BACF-B4EB5A9B1B7A}" type="presParOf" srcId="{9BF5A6DA-4373-4338-B638-1ADA9816F4E9}" destId="{C503B510-AEF9-452E-9E43-CE069DD68F27}" srcOrd="1" destOrd="0" presId="urn:microsoft.com/office/officeart/2005/8/layout/vList6"/>
  </dgm:cxnLst>
  <dgm:bg/>
  <dgm:whole/>
</dgm:dataModel>
</file>

<file path=ppt/diagrams/data3.xml><?xml version="1.0" encoding="utf-8"?>
<dgm:dataModel xmlns:dgm="http://schemas.openxmlformats.org/drawingml/2006/diagram" xmlns:a="http://schemas.openxmlformats.org/drawingml/2006/main">
  <dgm:ptLst>
    <dgm:pt modelId="{015F1686-5EB0-4ABA-8E4F-C29FB6401D79}" type="doc">
      <dgm:prSet loTypeId="urn:microsoft.com/office/officeart/2005/8/layout/process3" loCatId="process" qsTypeId="urn:microsoft.com/office/officeart/2005/8/quickstyle/3d2" qsCatId="3D" csTypeId="urn:microsoft.com/office/officeart/2005/8/colors/colorful1" csCatId="colorful" phldr="1"/>
      <dgm:spPr/>
      <dgm:t>
        <a:bodyPr/>
        <a:lstStyle/>
        <a:p>
          <a:endParaRPr lang="es-EC"/>
        </a:p>
      </dgm:t>
    </dgm:pt>
    <dgm:pt modelId="{0894B636-9CBE-48B3-990A-C095A58EF474}">
      <dgm:prSet phldrT="[Texto]" custT="1"/>
      <dgm:spPr/>
      <dgm:t>
        <a:bodyPr/>
        <a:lstStyle/>
        <a:p>
          <a:r>
            <a:rPr lang="es-EC" sz="2000" dirty="0" smtClean="0">
              <a:effectLst>
                <a:outerShdw blurRad="38100" dist="38100" dir="2700000" algn="tl">
                  <a:srgbClr val="000000">
                    <a:alpha val="43137"/>
                  </a:srgbClr>
                </a:outerShdw>
              </a:effectLst>
            </a:rPr>
            <a:t>Técnica </a:t>
          </a:r>
          <a:endParaRPr lang="es-EC" sz="1600" dirty="0">
            <a:effectLst>
              <a:outerShdw blurRad="38100" dist="38100" dir="2700000" algn="tl">
                <a:srgbClr val="000000">
                  <a:alpha val="43137"/>
                </a:srgbClr>
              </a:outerShdw>
            </a:effectLst>
          </a:endParaRPr>
        </a:p>
      </dgm:t>
    </dgm:pt>
    <dgm:pt modelId="{82937A5D-6877-4641-96F7-158F414CA1D9}" type="parTrans" cxnId="{B34DB0B8-1194-4675-A182-08CA8F7D1E0E}">
      <dgm:prSet/>
      <dgm:spPr/>
      <dgm:t>
        <a:bodyPr/>
        <a:lstStyle/>
        <a:p>
          <a:endParaRPr lang="es-EC"/>
        </a:p>
      </dgm:t>
    </dgm:pt>
    <dgm:pt modelId="{22C0EAC2-4179-4B1C-BE6C-F46DDBDE737C}" type="sibTrans" cxnId="{B34DB0B8-1194-4675-A182-08CA8F7D1E0E}">
      <dgm:prSet/>
      <dgm:spPr>
        <a:noFill/>
      </dgm:spPr>
      <dgm:t>
        <a:bodyPr/>
        <a:lstStyle/>
        <a:p>
          <a:endParaRPr lang="es-EC" dirty="0"/>
        </a:p>
      </dgm:t>
    </dgm:pt>
    <dgm:pt modelId="{DD51AF34-A053-4976-95E4-3F71944DB770}">
      <dgm:prSet phldrT="[Texto]" custT="1"/>
      <dgm:spPr/>
      <dgm:t>
        <a:bodyPr/>
        <a:lstStyle/>
        <a:p>
          <a:r>
            <a:rPr lang="es-EC" sz="1600" dirty="0" smtClean="0"/>
            <a:t>Consejo Nacional de Calidad</a:t>
          </a:r>
          <a:endParaRPr lang="es-EC" sz="1600" dirty="0"/>
        </a:p>
      </dgm:t>
    </dgm:pt>
    <dgm:pt modelId="{017C9238-83C7-46FD-9074-EFA8AD55E557}" type="parTrans" cxnId="{2D05F9E9-8D2B-4C54-8691-1182D19BEDC9}">
      <dgm:prSet/>
      <dgm:spPr/>
      <dgm:t>
        <a:bodyPr/>
        <a:lstStyle/>
        <a:p>
          <a:endParaRPr lang="es-EC"/>
        </a:p>
      </dgm:t>
    </dgm:pt>
    <dgm:pt modelId="{E57150F9-8567-4776-958A-737885EA51D3}" type="sibTrans" cxnId="{2D05F9E9-8D2B-4C54-8691-1182D19BEDC9}">
      <dgm:prSet/>
      <dgm:spPr/>
      <dgm:t>
        <a:bodyPr/>
        <a:lstStyle/>
        <a:p>
          <a:endParaRPr lang="es-EC"/>
        </a:p>
      </dgm:t>
    </dgm:pt>
    <dgm:pt modelId="{10184F0F-803A-49D2-B57B-BCD161842F5D}">
      <dgm:prSet phldrT="[Texto]" custT="1"/>
      <dgm:spPr/>
      <dgm:t>
        <a:bodyPr/>
        <a:lstStyle/>
        <a:p>
          <a:r>
            <a:rPr lang="es-EC" sz="1800" dirty="0" smtClean="0">
              <a:solidFill>
                <a:schemeClr val="tx1"/>
              </a:solidFill>
              <a:effectLst>
                <a:outerShdw blurRad="38100" dist="38100" dir="2700000" algn="tl">
                  <a:srgbClr val="000000">
                    <a:alpha val="43137"/>
                  </a:srgbClr>
                </a:outerShdw>
              </a:effectLst>
            </a:rPr>
            <a:t>Comerciales</a:t>
          </a:r>
          <a:endParaRPr lang="es-EC" sz="1800" dirty="0">
            <a:solidFill>
              <a:schemeClr val="tx1"/>
            </a:solidFill>
            <a:effectLst>
              <a:outerShdw blurRad="38100" dist="38100" dir="2700000" algn="tl">
                <a:srgbClr val="000000">
                  <a:alpha val="43137"/>
                </a:srgbClr>
              </a:outerShdw>
            </a:effectLst>
          </a:endParaRPr>
        </a:p>
      </dgm:t>
    </dgm:pt>
    <dgm:pt modelId="{01D6276E-4FBF-40D7-91FC-1D16A7198DB4}" type="parTrans" cxnId="{DA15DEDC-9A4F-4816-AE80-6F955DD8D8FD}">
      <dgm:prSet/>
      <dgm:spPr/>
      <dgm:t>
        <a:bodyPr/>
        <a:lstStyle/>
        <a:p>
          <a:endParaRPr lang="es-EC"/>
        </a:p>
      </dgm:t>
    </dgm:pt>
    <dgm:pt modelId="{835C6724-9E05-4956-B4DF-8A45FFDE45A2}" type="sibTrans" cxnId="{DA15DEDC-9A4F-4816-AE80-6F955DD8D8FD}">
      <dgm:prSet/>
      <dgm:spPr/>
      <dgm:t>
        <a:bodyPr/>
        <a:lstStyle/>
        <a:p>
          <a:endParaRPr lang="es-EC"/>
        </a:p>
      </dgm:t>
    </dgm:pt>
    <dgm:pt modelId="{888D1983-3C57-4A36-9ABF-3162AB5FFAEA}">
      <dgm:prSet phldrT="[Texto]" custT="1"/>
      <dgm:spPr/>
      <dgm:t>
        <a:bodyPr/>
        <a:lstStyle/>
        <a:p>
          <a:r>
            <a:rPr lang="es-EC" sz="1800" dirty="0" smtClean="0"/>
            <a:t>SRI</a:t>
          </a:r>
          <a:endParaRPr lang="es-EC" sz="1800" dirty="0"/>
        </a:p>
      </dgm:t>
    </dgm:pt>
    <dgm:pt modelId="{1F569C1A-9051-4A0F-BBCC-CE9E50CF943B}" type="parTrans" cxnId="{0D914BC2-2ADA-4CB4-93A9-6DD18C616132}">
      <dgm:prSet/>
      <dgm:spPr/>
      <dgm:t>
        <a:bodyPr/>
        <a:lstStyle/>
        <a:p>
          <a:endParaRPr lang="es-EC"/>
        </a:p>
      </dgm:t>
    </dgm:pt>
    <dgm:pt modelId="{DB5C7955-05EA-4EAA-A0DB-38486BCDDAAA}" type="sibTrans" cxnId="{0D914BC2-2ADA-4CB4-93A9-6DD18C616132}">
      <dgm:prSet/>
      <dgm:spPr/>
      <dgm:t>
        <a:bodyPr/>
        <a:lstStyle/>
        <a:p>
          <a:endParaRPr lang="es-EC"/>
        </a:p>
      </dgm:t>
    </dgm:pt>
    <dgm:pt modelId="{BED3A6AA-C38C-49A0-B768-F658C7712770}">
      <dgm:prSet phldrT="[Texto]" custT="1"/>
      <dgm:spPr/>
      <dgm:t>
        <a:bodyPr/>
        <a:lstStyle/>
        <a:p>
          <a:r>
            <a:rPr lang="es-EC" sz="1600" dirty="0" smtClean="0"/>
            <a:t>INEN</a:t>
          </a:r>
          <a:endParaRPr lang="es-EC" sz="1600" dirty="0"/>
        </a:p>
      </dgm:t>
    </dgm:pt>
    <dgm:pt modelId="{B223D56C-3F8D-4C2C-A7E1-70BF2C43DF09}" type="parTrans" cxnId="{195EF98F-963A-413A-B3AB-A28022719125}">
      <dgm:prSet/>
      <dgm:spPr/>
      <dgm:t>
        <a:bodyPr/>
        <a:lstStyle/>
        <a:p>
          <a:endParaRPr lang="es-EC"/>
        </a:p>
      </dgm:t>
    </dgm:pt>
    <dgm:pt modelId="{AAEAA392-BDC3-4C5C-A48D-DC4B7DC77F86}" type="sibTrans" cxnId="{195EF98F-963A-413A-B3AB-A28022719125}">
      <dgm:prSet/>
      <dgm:spPr/>
      <dgm:t>
        <a:bodyPr/>
        <a:lstStyle/>
        <a:p>
          <a:endParaRPr lang="es-EC"/>
        </a:p>
      </dgm:t>
    </dgm:pt>
    <dgm:pt modelId="{C5E1D2F1-D5D2-488B-AEB3-84E2858C2219}">
      <dgm:prSet phldrT="[Texto]" custT="1"/>
      <dgm:spPr/>
      <dgm:t>
        <a:bodyPr/>
        <a:lstStyle/>
        <a:p>
          <a:r>
            <a:rPr lang="es-EC" sz="1600" dirty="0" smtClean="0"/>
            <a:t>Organismo de acreditación Ecuatoriano</a:t>
          </a:r>
          <a:endParaRPr lang="es-EC" sz="1600" dirty="0"/>
        </a:p>
      </dgm:t>
    </dgm:pt>
    <dgm:pt modelId="{3DEEB9E2-E694-4387-BCAF-77FDEB5B9A72}" type="parTrans" cxnId="{824AA837-9712-4F1D-B5BE-9D1912C90C34}">
      <dgm:prSet/>
      <dgm:spPr/>
      <dgm:t>
        <a:bodyPr/>
        <a:lstStyle/>
        <a:p>
          <a:endParaRPr lang="es-EC"/>
        </a:p>
      </dgm:t>
    </dgm:pt>
    <dgm:pt modelId="{CBF657A0-58BD-4260-AF0F-8128F42D5F61}" type="sibTrans" cxnId="{824AA837-9712-4F1D-B5BE-9D1912C90C34}">
      <dgm:prSet/>
      <dgm:spPr/>
      <dgm:t>
        <a:bodyPr/>
        <a:lstStyle/>
        <a:p>
          <a:endParaRPr lang="es-EC"/>
        </a:p>
      </dgm:t>
    </dgm:pt>
    <dgm:pt modelId="{300E43A3-2A4D-4BA1-8003-4C267769C5BB}">
      <dgm:prSet phldrT="[Texto]" custT="1"/>
      <dgm:spPr/>
      <dgm:t>
        <a:bodyPr/>
        <a:lstStyle/>
        <a:p>
          <a:r>
            <a:rPr lang="es-EC" sz="1800" dirty="0" smtClean="0"/>
            <a:t>Municipio de Quito</a:t>
          </a:r>
          <a:endParaRPr lang="es-EC" sz="1800" dirty="0"/>
        </a:p>
      </dgm:t>
    </dgm:pt>
    <dgm:pt modelId="{EE40F9D9-0DDB-4975-AD2C-111FAA99982A}" type="parTrans" cxnId="{64FD902A-3380-4198-836C-258768967262}">
      <dgm:prSet/>
      <dgm:spPr/>
      <dgm:t>
        <a:bodyPr/>
        <a:lstStyle/>
        <a:p>
          <a:endParaRPr lang="es-EC"/>
        </a:p>
      </dgm:t>
    </dgm:pt>
    <dgm:pt modelId="{9AF90594-1ECE-4EE3-8D05-58A672869082}" type="sibTrans" cxnId="{64FD902A-3380-4198-836C-258768967262}">
      <dgm:prSet/>
      <dgm:spPr/>
      <dgm:t>
        <a:bodyPr/>
        <a:lstStyle/>
        <a:p>
          <a:endParaRPr lang="es-EC"/>
        </a:p>
      </dgm:t>
    </dgm:pt>
    <dgm:pt modelId="{C1EFB2CC-4C8F-40B5-AC92-C93BED9C0306}">
      <dgm:prSet phldrT="[Texto]" custT="1"/>
      <dgm:spPr/>
      <dgm:t>
        <a:bodyPr/>
        <a:lstStyle/>
        <a:p>
          <a:r>
            <a:rPr lang="es-EC" sz="1800" dirty="0" smtClean="0"/>
            <a:t>Superintendencia de Compañías </a:t>
          </a:r>
          <a:endParaRPr lang="es-EC" sz="1800" dirty="0"/>
        </a:p>
      </dgm:t>
    </dgm:pt>
    <dgm:pt modelId="{2D90CC1A-0FE8-4863-886A-CC95F5CA0E06}" type="parTrans" cxnId="{F82C31FE-03C1-4F19-A05B-E5E97E7DD98B}">
      <dgm:prSet/>
      <dgm:spPr/>
      <dgm:t>
        <a:bodyPr/>
        <a:lstStyle/>
        <a:p>
          <a:endParaRPr lang="es-EC"/>
        </a:p>
      </dgm:t>
    </dgm:pt>
    <dgm:pt modelId="{D04AC290-0C3B-4326-A04C-70C33620874F}" type="sibTrans" cxnId="{F82C31FE-03C1-4F19-A05B-E5E97E7DD98B}">
      <dgm:prSet/>
      <dgm:spPr/>
      <dgm:t>
        <a:bodyPr/>
        <a:lstStyle/>
        <a:p>
          <a:endParaRPr lang="es-EC"/>
        </a:p>
      </dgm:t>
    </dgm:pt>
    <dgm:pt modelId="{E6FB16D0-7E2D-4C52-BC16-027B985E3626}" type="pres">
      <dgm:prSet presAssocID="{015F1686-5EB0-4ABA-8E4F-C29FB6401D79}" presName="linearFlow" presStyleCnt="0">
        <dgm:presLayoutVars>
          <dgm:dir/>
          <dgm:animLvl val="lvl"/>
          <dgm:resizeHandles val="exact"/>
        </dgm:presLayoutVars>
      </dgm:prSet>
      <dgm:spPr/>
      <dgm:t>
        <a:bodyPr/>
        <a:lstStyle/>
        <a:p>
          <a:endParaRPr lang="es-EC"/>
        </a:p>
      </dgm:t>
    </dgm:pt>
    <dgm:pt modelId="{CD6C0AEB-EE90-42B9-BB6B-C73FE50D8E76}" type="pres">
      <dgm:prSet presAssocID="{0894B636-9CBE-48B3-990A-C095A58EF474}" presName="composite" presStyleCnt="0"/>
      <dgm:spPr/>
    </dgm:pt>
    <dgm:pt modelId="{E11E6CBD-DAEA-4D72-AA3D-31E6716B8C1A}" type="pres">
      <dgm:prSet presAssocID="{0894B636-9CBE-48B3-990A-C095A58EF474}" presName="parTx" presStyleLbl="node1" presStyleIdx="0" presStyleCnt="2">
        <dgm:presLayoutVars>
          <dgm:chMax val="0"/>
          <dgm:chPref val="0"/>
          <dgm:bulletEnabled val="1"/>
        </dgm:presLayoutVars>
      </dgm:prSet>
      <dgm:spPr/>
      <dgm:t>
        <a:bodyPr/>
        <a:lstStyle/>
        <a:p>
          <a:endParaRPr lang="es-EC"/>
        </a:p>
      </dgm:t>
    </dgm:pt>
    <dgm:pt modelId="{73EB3612-09D6-4281-9E95-D2E6AC11CE64}" type="pres">
      <dgm:prSet presAssocID="{0894B636-9CBE-48B3-990A-C095A58EF474}" presName="parSh" presStyleLbl="node1" presStyleIdx="0" presStyleCnt="2" custScaleX="82454" custScaleY="44695" custLinFactNeighborX="-71" custLinFactNeighborY="-42052"/>
      <dgm:spPr/>
      <dgm:t>
        <a:bodyPr/>
        <a:lstStyle/>
        <a:p>
          <a:endParaRPr lang="es-EC"/>
        </a:p>
      </dgm:t>
    </dgm:pt>
    <dgm:pt modelId="{82EBFEA0-BB8E-4390-953D-162EDEBE8D27}" type="pres">
      <dgm:prSet presAssocID="{0894B636-9CBE-48B3-990A-C095A58EF474}" presName="desTx" presStyleLbl="fgAcc1" presStyleIdx="0" presStyleCnt="2" custScaleX="97392" custScaleY="35466" custLinFactNeighborX="11983" custLinFactNeighborY="-31941">
        <dgm:presLayoutVars>
          <dgm:bulletEnabled val="1"/>
        </dgm:presLayoutVars>
      </dgm:prSet>
      <dgm:spPr/>
      <dgm:t>
        <a:bodyPr/>
        <a:lstStyle/>
        <a:p>
          <a:endParaRPr lang="es-EC"/>
        </a:p>
      </dgm:t>
    </dgm:pt>
    <dgm:pt modelId="{0A3F0935-1AFB-411C-B798-82025361452B}" type="pres">
      <dgm:prSet presAssocID="{22C0EAC2-4179-4B1C-BE6C-F46DDBDE737C}" presName="sibTrans" presStyleLbl="sibTrans2D1" presStyleIdx="0" presStyleCnt="1" custLinFactNeighborX="2560" custLinFactNeighborY="55124"/>
      <dgm:spPr/>
      <dgm:t>
        <a:bodyPr/>
        <a:lstStyle/>
        <a:p>
          <a:endParaRPr lang="es-EC"/>
        </a:p>
      </dgm:t>
    </dgm:pt>
    <dgm:pt modelId="{A85FEF4E-4E4C-44D5-9ADC-F8BD21A24929}" type="pres">
      <dgm:prSet presAssocID="{22C0EAC2-4179-4B1C-BE6C-F46DDBDE737C}" presName="connTx" presStyleLbl="sibTrans2D1" presStyleIdx="0" presStyleCnt="1"/>
      <dgm:spPr/>
      <dgm:t>
        <a:bodyPr/>
        <a:lstStyle/>
        <a:p>
          <a:endParaRPr lang="es-EC"/>
        </a:p>
      </dgm:t>
    </dgm:pt>
    <dgm:pt modelId="{FD38AB8F-EFF6-455C-B2E0-EFC8290BF8A5}" type="pres">
      <dgm:prSet presAssocID="{10184F0F-803A-49D2-B57B-BCD161842F5D}" presName="composite" presStyleCnt="0"/>
      <dgm:spPr/>
    </dgm:pt>
    <dgm:pt modelId="{6EB2BC6C-1CBA-4CE1-BF14-AFC2BEB320F2}" type="pres">
      <dgm:prSet presAssocID="{10184F0F-803A-49D2-B57B-BCD161842F5D}" presName="parTx" presStyleLbl="node1" presStyleIdx="0" presStyleCnt="2">
        <dgm:presLayoutVars>
          <dgm:chMax val="0"/>
          <dgm:chPref val="0"/>
          <dgm:bulletEnabled val="1"/>
        </dgm:presLayoutVars>
      </dgm:prSet>
      <dgm:spPr/>
      <dgm:t>
        <a:bodyPr/>
        <a:lstStyle/>
        <a:p>
          <a:endParaRPr lang="es-EC"/>
        </a:p>
      </dgm:t>
    </dgm:pt>
    <dgm:pt modelId="{9DFFE874-CD45-4C98-AD81-EFECC50312DD}" type="pres">
      <dgm:prSet presAssocID="{10184F0F-803A-49D2-B57B-BCD161842F5D}" presName="parSh" presStyleLbl="node1" presStyleIdx="1" presStyleCnt="2" custScaleX="82454" custScaleY="44695" custLinFactNeighborX="-16945" custLinFactNeighborY="29318"/>
      <dgm:spPr/>
      <dgm:t>
        <a:bodyPr/>
        <a:lstStyle/>
        <a:p>
          <a:endParaRPr lang="es-EC"/>
        </a:p>
      </dgm:t>
    </dgm:pt>
    <dgm:pt modelId="{735B2F2E-4F72-4C29-8A0E-BB09E3EFFEBC}" type="pres">
      <dgm:prSet presAssocID="{10184F0F-803A-49D2-B57B-BCD161842F5D}" presName="desTx" presStyleLbl="fgAcc1" presStyleIdx="1" presStyleCnt="2" custScaleX="97392" custScaleY="40403" custLinFactNeighborX="71" custLinFactNeighborY="10519">
        <dgm:presLayoutVars>
          <dgm:bulletEnabled val="1"/>
        </dgm:presLayoutVars>
      </dgm:prSet>
      <dgm:spPr/>
      <dgm:t>
        <a:bodyPr/>
        <a:lstStyle/>
        <a:p>
          <a:endParaRPr lang="es-EC"/>
        </a:p>
      </dgm:t>
    </dgm:pt>
  </dgm:ptLst>
  <dgm:cxnLst>
    <dgm:cxn modelId="{32696FB4-FE63-4417-8583-5958FA4355A9}" type="presOf" srcId="{10184F0F-803A-49D2-B57B-BCD161842F5D}" destId="{9DFFE874-CD45-4C98-AD81-EFECC50312DD}" srcOrd="1" destOrd="0" presId="urn:microsoft.com/office/officeart/2005/8/layout/process3"/>
    <dgm:cxn modelId="{B34DB0B8-1194-4675-A182-08CA8F7D1E0E}" srcId="{015F1686-5EB0-4ABA-8E4F-C29FB6401D79}" destId="{0894B636-9CBE-48B3-990A-C095A58EF474}" srcOrd="0" destOrd="0" parTransId="{82937A5D-6877-4641-96F7-158F414CA1D9}" sibTransId="{22C0EAC2-4179-4B1C-BE6C-F46DDBDE737C}"/>
    <dgm:cxn modelId="{5E9B7DA1-73E8-4DD7-B7E3-C405C685450C}" type="presOf" srcId="{0894B636-9CBE-48B3-990A-C095A58EF474}" destId="{E11E6CBD-DAEA-4D72-AA3D-31E6716B8C1A}" srcOrd="0" destOrd="0" presId="urn:microsoft.com/office/officeart/2005/8/layout/process3"/>
    <dgm:cxn modelId="{2D05F9E9-8D2B-4C54-8691-1182D19BEDC9}" srcId="{0894B636-9CBE-48B3-990A-C095A58EF474}" destId="{DD51AF34-A053-4976-95E4-3F71944DB770}" srcOrd="0" destOrd="0" parTransId="{017C9238-83C7-46FD-9074-EFA8AD55E557}" sibTransId="{E57150F9-8567-4776-958A-737885EA51D3}"/>
    <dgm:cxn modelId="{64FD902A-3380-4198-836C-258768967262}" srcId="{10184F0F-803A-49D2-B57B-BCD161842F5D}" destId="{300E43A3-2A4D-4BA1-8003-4C267769C5BB}" srcOrd="1" destOrd="0" parTransId="{EE40F9D9-0DDB-4975-AD2C-111FAA99982A}" sibTransId="{9AF90594-1ECE-4EE3-8D05-58A672869082}"/>
    <dgm:cxn modelId="{195EF98F-963A-413A-B3AB-A28022719125}" srcId="{0894B636-9CBE-48B3-990A-C095A58EF474}" destId="{BED3A6AA-C38C-49A0-B768-F658C7712770}" srcOrd="1" destOrd="0" parTransId="{B223D56C-3F8D-4C2C-A7E1-70BF2C43DF09}" sibTransId="{AAEAA392-BDC3-4C5C-A48D-DC4B7DC77F86}"/>
    <dgm:cxn modelId="{F82C31FE-03C1-4F19-A05B-E5E97E7DD98B}" srcId="{10184F0F-803A-49D2-B57B-BCD161842F5D}" destId="{C1EFB2CC-4C8F-40B5-AC92-C93BED9C0306}" srcOrd="2" destOrd="0" parTransId="{2D90CC1A-0FE8-4863-886A-CC95F5CA0E06}" sibTransId="{D04AC290-0C3B-4326-A04C-70C33620874F}"/>
    <dgm:cxn modelId="{F6B3E30E-A2A2-4750-A3C1-EAA6CF766013}" type="presOf" srcId="{10184F0F-803A-49D2-B57B-BCD161842F5D}" destId="{6EB2BC6C-1CBA-4CE1-BF14-AFC2BEB320F2}" srcOrd="0" destOrd="0" presId="urn:microsoft.com/office/officeart/2005/8/layout/process3"/>
    <dgm:cxn modelId="{7E9EB7FC-B59C-4545-B23C-12EC4CF20914}" type="presOf" srcId="{015F1686-5EB0-4ABA-8E4F-C29FB6401D79}" destId="{E6FB16D0-7E2D-4C52-BC16-027B985E3626}" srcOrd="0" destOrd="0" presId="urn:microsoft.com/office/officeart/2005/8/layout/process3"/>
    <dgm:cxn modelId="{12C457A6-BA11-43AC-BC7B-ABC2B7E3B7AD}" type="presOf" srcId="{300E43A3-2A4D-4BA1-8003-4C267769C5BB}" destId="{735B2F2E-4F72-4C29-8A0E-BB09E3EFFEBC}" srcOrd="0" destOrd="1" presId="urn:microsoft.com/office/officeart/2005/8/layout/process3"/>
    <dgm:cxn modelId="{824AA837-9712-4F1D-B5BE-9D1912C90C34}" srcId="{0894B636-9CBE-48B3-990A-C095A58EF474}" destId="{C5E1D2F1-D5D2-488B-AEB3-84E2858C2219}" srcOrd="2" destOrd="0" parTransId="{3DEEB9E2-E694-4387-BCAF-77FDEB5B9A72}" sibTransId="{CBF657A0-58BD-4260-AF0F-8128F42D5F61}"/>
    <dgm:cxn modelId="{1E38BB1F-8FE8-4413-826C-B850E2ABD229}" type="presOf" srcId="{888D1983-3C57-4A36-9ABF-3162AB5FFAEA}" destId="{735B2F2E-4F72-4C29-8A0E-BB09E3EFFEBC}" srcOrd="0" destOrd="0" presId="urn:microsoft.com/office/officeart/2005/8/layout/process3"/>
    <dgm:cxn modelId="{0BA670FE-AAB4-48CA-9E6F-3BA7F694EDD1}" type="presOf" srcId="{0894B636-9CBE-48B3-990A-C095A58EF474}" destId="{73EB3612-09D6-4281-9E95-D2E6AC11CE64}" srcOrd="1" destOrd="0" presId="urn:microsoft.com/office/officeart/2005/8/layout/process3"/>
    <dgm:cxn modelId="{C132D8EC-E3CB-4482-B084-DD0C8C7CE0B9}" type="presOf" srcId="{C5E1D2F1-D5D2-488B-AEB3-84E2858C2219}" destId="{82EBFEA0-BB8E-4390-953D-162EDEBE8D27}" srcOrd="0" destOrd="2" presId="urn:microsoft.com/office/officeart/2005/8/layout/process3"/>
    <dgm:cxn modelId="{B3896E4E-430F-4AAC-8CA9-D1319D2A7920}" type="presOf" srcId="{DD51AF34-A053-4976-95E4-3F71944DB770}" destId="{82EBFEA0-BB8E-4390-953D-162EDEBE8D27}" srcOrd="0" destOrd="0" presId="urn:microsoft.com/office/officeart/2005/8/layout/process3"/>
    <dgm:cxn modelId="{0D914BC2-2ADA-4CB4-93A9-6DD18C616132}" srcId="{10184F0F-803A-49D2-B57B-BCD161842F5D}" destId="{888D1983-3C57-4A36-9ABF-3162AB5FFAEA}" srcOrd="0" destOrd="0" parTransId="{1F569C1A-9051-4A0F-BBCC-CE9E50CF943B}" sibTransId="{DB5C7955-05EA-4EAA-A0DB-38486BCDDAAA}"/>
    <dgm:cxn modelId="{DA15DEDC-9A4F-4816-AE80-6F955DD8D8FD}" srcId="{015F1686-5EB0-4ABA-8E4F-C29FB6401D79}" destId="{10184F0F-803A-49D2-B57B-BCD161842F5D}" srcOrd="1" destOrd="0" parTransId="{01D6276E-4FBF-40D7-91FC-1D16A7198DB4}" sibTransId="{835C6724-9E05-4956-B4DF-8A45FFDE45A2}"/>
    <dgm:cxn modelId="{4C855C0D-36AB-4780-AA63-4ED1A9F186C6}" type="presOf" srcId="{22C0EAC2-4179-4B1C-BE6C-F46DDBDE737C}" destId="{0A3F0935-1AFB-411C-B798-82025361452B}" srcOrd="0" destOrd="0" presId="urn:microsoft.com/office/officeart/2005/8/layout/process3"/>
    <dgm:cxn modelId="{45EAE092-A2D7-4037-9ABE-9C9A46413F18}" type="presOf" srcId="{C1EFB2CC-4C8F-40B5-AC92-C93BED9C0306}" destId="{735B2F2E-4F72-4C29-8A0E-BB09E3EFFEBC}" srcOrd="0" destOrd="2" presId="urn:microsoft.com/office/officeart/2005/8/layout/process3"/>
    <dgm:cxn modelId="{294797F1-3E5D-418C-9155-38F3286515F3}" type="presOf" srcId="{22C0EAC2-4179-4B1C-BE6C-F46DDBDE737C}" destId="{A85FEF4E-4E4C-44D5-9ADC-F8BD21A24929}" srcOrd="1" destOrd="0" presId="urn:microsoft.com/office/officeart/2005/8/layout/process3"/>
    <dgm:cxn modelId="{CE715410-5742-4FBA-A7FE-F38337E4A878}" type="presOf" srcId="{BED3A6AA-C38C-49A0-B768-F658C7712770}" destId="{82EBFEA0-BB8E-4390-953D-162EDEBE8D27}" srcOrd="0" destOrd="1" presId="urn:microsoft.com/office/officeart/2005/8/layout/process3"/>
    <dgm:cxn modelId="{42B9913B-0D07-45F8-A029-AA6216C231A0}" type="presParOf" srcId="{E6FB16D0-7E2D-4C52-BC16-027B985E3626}" destId="{CD6C0AEB-EE90-42B9-BB6B-C73FE50D8E76}" srcOrd="0" destOrd="0" presId="urn:microsoft.com/office/officeart/2005/8/layout/process3"/>
    <dgm:cxn modelId="{14C8AE6A-1122-48DC-8DFD-34810A69F478}" type="presParOf" srcId="{CD6C0AEB-EE90-42B9-BB6B-C73FE50D8E76}" destId="{E11E6CBD-DAEA-4D72-AA3D-31E6716B8C1A}" srcOrd="0" destOrd="0" presId="urn:microsoft.com/office/officeart/2005/8/layout/process3"/>
    <dgm:cxn modelId="{42A8DF64-35FF-4079-AE44-0DB8AF69C626}" type="presParOf" srcId="{CD6C0AEB-EE90-42B9-BB6B-C73FE50D8E76}" destId="{73EB3612-09D6-4281-9E95-D2E6AC11CE64}" srcOrd="1" destOrd="0" presId="urn:microsoft.com/office/officeart/2005/8/layout/process3"/>
    <dgm:cxn modelId="{802B4E7D-63EB-4901-9497-92564E6EA95D}" type="presParOf" srcId="{CD6C0AEB-EE90-42B9-BB6B-C73FE50D8E76}" destId="{82EBFEA0-BB8E-4390-953D-162EDEBE8D27}" srcOrd="2" destOrd="0" presId="urn:microsoft.com/office/officeart/2005/8/layout/process3"/>
    <dgm:cxn modelId="{0A107713-2577-4A25-B4B2-EFDFD0E60B5C}" type="presParOf" srcId="{E6FB16D0-7E2D-4C52-BC16-027B985E3626}" destId="{0A3F0935-1AFB-411C-B798-82025361452B}" srcOrd="1" destOrd="0" presId="urn:microsoft.com/office/officeart/2005/8/layout/process3"/>
    <dgm:cxn modelId="{37042B35-3E6D-4AA9-9F54-270182A33B65}" type="presParOf" srcId="{0A3F0935-1AFB-411C-B798-82025361452B}" destId="{A85FEF4E-4E4C-44D5-9ADC-F8BD21A24929}" srcOrd="0" destOrd="0" presId="urn:microsoft.com/office/officeart/2005/8/layout/process3"/>
    <dgm:cxn modelId="{69181E06-F191-4D0B-AAAD-D3A6CD22A729}" type="presParOf" srcId="{E6FB16D0-7E2D-4C52-BC16-027B985E3626}" destId="{FD38AB8F-EFF6-455C-B2E0-EFC8290BF8A5}" srcOrd="2" destOrd="0" presId="urn:microsoft.com/office/officeart/2005/8/layout/process3"/>
    <dgm:cxn modelId="{276CFC3E-53A8-45FE-AE8E-8B38A5243A78}" type="presParOf" srcId="{FD38AB8F-EFF6-455C-B2E0-EFC8290BF8A5}" destId="{6EB2BC6C-1CBA-4CE1-BF14-AFC2BEB320F2}" srcOrd="0" destOrd="0" presId="urn:microsoft.com/office/officeart/2005/8/layout/process3"/>
    <dgm:cxn modelId="{B6D7F9F2-B450-44C0-A746-283EDDEFC850}" type="presParOf" srcId="{FD38AB8F-EFF6-455C-B2E0-EFC8290BF8A5}" destId="{9DFFE874-CD45-4C98-AD81-EFECC50312DD}" srcOrd="1" destOrd="0" presId="urn:microsoft.com/office/officeart/2005/8/layout/process3"/>
    <dgm:cxn modelId="{9AFF8E50-5CE6-4DE0-8DAF-8D32F32D8D34}" type="presParOf" srcId="{FD38AB8F-EFF6-455C-B2E0-EFC8290BF8A5}" destId="{735B2F2E-4F72-4C29-8A0E-BB09E3EFFEBC}" srcOrd="2" destOrd="0" presId="urn:microsoft.com/office/officeart/2005/8/layout/process3"/>
  </dgm:cxnLst>
  <dgm:bg/>
  <dgm:whole/>
</dgm:dataModel>
</file>

<file path=ppt/diagrams/data4.xml><?xml version="1.0" encoding="utf-8"?>
<dgm:dataModel xmlns:dgm="http://schemas.openxmlformats.org/drawingml/2006/diagram" xmlns:a="http://schemas.openxmlformats.org/drawingml/2006/main">
  <dgm:ptLst>
    <dgm:pt modelId="{F575C331-AEDD-4FD6-AFCF-E3A5C7385379}" type="doc">
      <dgm:prSet loTypeId="urn:microsoft.com/office/officeart/2005/8/layout/chevron2" loCatId="list" qsTypeId="urn:microsoft.com/office/officeart/2005/8/quickstyle/3d1" qsCatId="3D" csTypeId="urn:microsoft.com/office/officeart/2005/8/colors/accent2_4" csCatId="accent2" phldr="1"/>
      <dgm:spPr/>
      <dgm:t>
        <a:bodyPr/>
        <a:lstStyle/>
        <a:p>
          <a:endParaRPr lang="es-EC"/>
        </a:p>
      </dgm:t>
    </dgm:pt>
    <dgm:pt modelId="{90D8C97F-F064-41A8-9906-52D73750C383}">
      <dgm:prSet phldrT="[Texto]" custT="1"/>
      <dgm:spPr/>
      <dgm:t>
        <a:bodyPr/>
        <a:lstStyle/>
        <a:p>
          <a:r>
            <a:rPr lang="es-EC" sz="1600" dirty="0" smtClean="0"/>
            <a:t>Recurso Humano</a:t>
          </a:r>
          <a:endParaRPr lang="es-EC" sz="1600" dirty="0"/>
        </a:p>
      </dgm:t>
    </dgm:pt>
    <dgm:pt modelId="{6D9DAF24-ACD1-4572-9F60-3AA18604EA70}" type="parTrans" cxnId="{57D9ED13-54AC-4B7A-8BEB-20FCD24F2732}">
      <dgm:prSet/>
      <dgm:spPr/>
      <dgm:t>
        <a:bodyPr/>
        <a:lstStyle/>
        <a:p>
          <a:endParaRPr lang="es-EC"/>
        </a:p>
      </dgm:t>
    </dgm:pt>
    <dgm:pt modelId="{BDF34412-2950-44C8-A512-F93B965CA9CC}" type="sibTrans" cxnId="{57D9ED13-54AC-4B7A-8BEB-20FCD24F2732}">
      <dgm:prSet/>
      <dgm:spPr/>
      <dgm:t>
        <a:bodyPr/>
        <a:lstStyle/>
        <a:p>
          <a:endParaRPr lang="es-EC"/>
        </a:p>
      </dgm:t>
    </dgm:pt>
    <dgm:pt modelId="{37EA4018-78AD-4C31-8961-F19B5982130C}">
      <dgm:prSet phldrT="[Texto]" custT="1"/>
      <dgm:spPr/>
      <dgm:t>
        <a:bodyPr/>
        <a:lstStyle/>
        <a:p>
          <a:r>
            <a:rPr lang="es-EC" sz="1600" dirty="0" smtClean="0"/>
            <a:t>Mano de obra técnica calificada. </a:t>
          </a:r>
          <a:endParaRPr lang="es-EC" sz="1600" dirty="0"/>
        </a:p>
      </dgm:t>
    </dgm:pt>
    <dgm:pt modelId="{C4713CC9-9A6F-4A3B-A34E-D95F95A6D9DF}" type="parTrans" cxnId="{19929B91-97A4-4D21-835C-AADA1E60423B}">
      <dgm:prSet/>
      <dgm:spPr/>
      <dgm:t>
        <a:bodyPr/>
        <a:lstStyle/>
        <a:p>
          <a:endParaRPr lang="es-EC"/>
        </a:p>
      </dgm:t>
    </dgm:pt>
    <dgm:pt modelId="{0E5091B5-B046-4406-930F-AA90B50E44F1}" type="sibTrans" cxnId="{19929B91-97A4-4D21-835C-AADA1E60423B}">
      <dgm:prSet/>
      <dgm:spPr/>
      <dgm:t>
        <a:bodyPr/>
        <a:lstStyle/>
        <a:p>
          <a:endParaRPr lang="es-EC"/>
        </a:p>
      </dgm:t>
    </dgm:pt>
    <dgm:pt modelId="{13B106B0-FEA2-4959-B932-DADBFE7559BD}">
      <dgm:prSet phldrT="[Texto]" custT="1"/>
      <dgm:spPr/>
      <dgm:t>
        <a:bodyPr/>
        <a:lstStyle/>
        <a:p>
          <a:r>
            <a:rPr lang="es-EC" sz="1600" dirty="0" smtClean="0"/>
            <a:t>Insumos</a:t>
          </a:r>
          <a:endParaRPr lang="es-EC" sz="1600" dirty="0"/>
        </a:p>
      </dgm:t>
    </dgm:pt>
    <dgm:pt modelId="{313B3E3E-1B77-4DC9-A563-3991942D939B}" type="parTrans" cxnId="{A753CD24-56AE-46D3-BA5A-1CE642215712}">
      <dgm:prSet/>
      <dgm:spPr/>
      <dgm:t>
        <a:bodyPr/>
        <a:lstStyle/>
        <a:p>
          <a:endParaRPr lang="es-EC"/>
        </a:p>
      </dgm:t>
    </dgm:pt>
    <dgm:pt modelId="{B5692401-21D3-4E1F-9139-C9D55B430356}" type="sibTrans" cxnId="{A753CD24-56AE-46D3-BA5A-1CE642215712}">
      <dgm:prSet/>
      <dgm:spPr/>
      <dgm:t>
        <a:bodyPr/>
        <a:lstStyle/>
        <a:p>
          <a:endParaRPr lang="es-EC"/>
        </a:p>
      </dgm:t>
    </dgm:pt>
    <dgm:pt modelId="{4D445A81-E3C5-4A98-8BCC-D9AD19F8CCC3}">
      <dgm:prSet phldrT="[Texto]" custT="1"/>
      <dgm:spPr/>
      <dgm:t>
        <a:bodyPr/>
        <a:lstStyle/>
        <a:p>
          <a:r>
            <a:rPr lang="es-EC" sz="1600" dirty="0" smtClean="0"/>
            <a:t>Comercialización y venta.</a:t>
          </a:r>
          <a:endParaRPr lang="es-EC" sz="1600" dirty="0"/>
        </a:p>
      </dgm:t>
    </dgm:pt>
    <dgm:pt modelId="{D1392AC4-6303-48FB-87C4-F841C06E1A3A}" type="parTrans" cxnId="{BC82130E-C782-4DFD-936D-2C8D3E32786F}">
      <dgm:prSet/>
      <dgm:spPr/>
      <dgm:t>
        <a:bodyPr/>
        <a:lstStyle/>
        <a:p>
          <a:endParaRPr lang="es-EC"/>
        </a:p>
      </dgm:t>
    </dgm:pt>
    <dgm:pt modelId="{6DEDAE5A-9C3C-43CE-BC7B-F0C4CC9CF43B}" type="sibTrans" cxnId="{BC82130E-C782-4DFD-936D-2C8D3E32786F}">
      <dgm:prSet/>
      <dgm:spPr/>
      <dgm:t>
        <a:bodyPr/>
        <a:lstStyle/>
        <a:p>
          <a:endParaRPr lang="es-EC"/>
        </a:p>
      </dgm:t>
    </dgm:pt>
    <dgm:pt modelId="{8AF6833B-0CB8-469A-925B-9176D85C8465}">
      <dgm:prSet phldrT="[Texto]" custT="1"/>
      <dgm:spPr/>
      <dgm:t>
        <a:bodyPr/>
        <a:lstStyle/>
        <a:p>
          <a:r>
            <a:rPr lang="es-EC" sz="1600" dirty="0" smtClean="0"/>
            <a:t>Mercado interno tiene la capacidad suficiente.</a:t>
          </a:r>
          <a:endParaRPr lang="es-EC" sz="1600" dirty="0"/>
        </a:p>
      </dgm:t>
    </dgm:pt>
    <dgm:pt modelId="{3D47051E-5A91-4104-B217-9552138DFCDF}" type="parTrans" cxnId="{18AB26D3-7DE1-4924-BD51-CDAF5A993CD7}">
      <dgm:prSet/>
      <dgm:spPr/>
      <dgm:t>
        <a:bodyPr/>
        <a:lstStyle/>
        <a:p>
          <a:endParaRPr lang="es-EC"/>
        </a:p>
      </dgm:t>
    </dgm:pt>
    <dgm:pt modelId="{91CEB7C3-4D53-492C-9F8D-BDC6AAB94B12}" type="sibTrans" cxnId="{18AB26D3-7DE1-4924-BD51-CDAF5A993CD7}">
      <dgm:prSet/>
      <dgm:spPr/>
      <dgm:t>
        <a:bodyPr/>
        <a:lstStyle/>
        <a:p>
          <a:endParaRPr lang="es-EC"/>
        </a:p>
      </dgm:t>
    </dgm:pt>
    <dgm:pt modelId="{29D2F9A6-94D5-455C-919B-2DE8E503621B}">
      <dgm:prSet phldrT="[Texto]" custT="1"/>
      <dgm:spPr/>
      <dgm:t>
        <a:bodyPr/>
        <a:lstStyle/>
        <a:p>
          <a:r>
            <a:rPr lang="es-EC" sz="1600" dirty="0" smtClean="0"/>
            <a:t>Recursos Financieros</a:t>
          </a:r>
          <a:endParaRPr lang="es-EC" sz="1600" dirty="0"/>
        </a:p>
      </dgm:t>
    </dgm:pt>
    <dgm:pt modelId="{9EBBC286-E3B7-4E57-8532-3467228EF667}" type="parTrans" cxnId="{6EEC68F0-D04F-4F7A-ABF4-5CE1B1D290F7}">
      <dgm:prSet/>
      <dgm:spPr/>
      <dgm:t>
        <a:bodyPr/>
        <a:lstStyle/>
        <a:p>
          <a:endParaRPr lang="es-EC"/>
        </a:p>
      </dgm:t>
    </dgm:pt>
    <dgm:pt modelId="{0EFFE53B-87F2-41E0-A7BB-2643AD41ABE7}" type="sibTrans" cxnId="{6EEC68F0-D04F-4F7A-ABF4-5CE1B1D290F7}">
      <dgm:prSet/>
      <dgm:spPr/>
      <dgm:t>
        <a:bodyPr/>
        <a:lstStyle/>
        <a:p>
          <a:endParaRPr lang="es-EC"/>
        </a:p>
      </dgm:t>
    </dgm:pt>
    <dgm:pt modelId="{E6958FA1-82F4-475D-B7DC-AFC1408C832A}">
      <dgm:prSet phldrT="[Texto]" custT="1"/>
      <dgm:spPr/>
      <dgm:t>
        <a:bodyPr/>
        <a:lstStyle/>
        <a:p>
          <a:r>
            <a:rPr lang="es-EC" sz="1600" dirty="0" smtClean="0"/>
            <a:t>Localización</a:t>
          </a:r>
          <a:endParaRPr lang="es-EC" sz="1600" dirty="0"/>
        </a:p>
      </dgm:t>
    </dgm:pt>
    <dgm:pt modelId="{EF75B558-248D-49D3-8013-69E176527821}" type="parTrans" cxnId="{AA369655-6CBB-46EF-93ED-BE5B8CAB5853}">
      <dgm:prSet/>
      <dgm:spPr/>
      <dgm:t>
        <a:bodyPr/>
        <a:lstStyle/>
        <a:p>
          <a:endParaRPr lang="es-EC"/>
        </a:p>
      </dgm:t>
    </dgm:pt>
    <dgm:pt modelId="{0237C41D-D8B9-467C-97AA-FA52E8DD3513}" type="sibTrans" cxnId="{AA369655-6CBB-46EF-93ED-BE5B8CAB5853}">
      <dgm:prSet/>
      <dgm:spPr/>
      <dgm:t>
        <a:bodyPr/>
        <a:lstStyle/>
        <a:p>
          <a:endParaRPr lang="es-EC"/>
        </a:p>
      </dgm:t>
    </dgm:pt>
    <dgm:pt modelId="{64220207-D6A4-4F67-9EA4-DD6BC472DF7F}">
      <dgm:prSet phldrT="[Texto]" custT="1"/>
      <dgm:spPr/>
      <dgm:t>
        <a:bodyPr/>
        <a:lstStyle/>
        <a:p>
          <a:pPr algn="just"/>
          <a:r>
            <a:rPr lang="es-EC" sz="1600" dirty="0" smtClean="0">
              <a:effectLst/>
            </a:rPr>
            <a:t>Seis criterios de selección</a:t>
          </a:r>
          <a:endParaRPr lang="es-EC" sz="1600" dirty="0">
            <a:effectLst/>
          </a:endParaRPr>
        </a:p>
      </dgm:t>
    </dgm:pt>
    <dgm:pt modelId="{6709B622-ECDD-49BD-936B-A4D7393449D5}" type="parTrans" cxnId="{6E854F32-C113-4798-847C-AC055BF58D93}">
      <dgm:prSet/>
      <dgm:spPr/>
      <dgm:t>
        <a:bodyPr/>
        <a:lstStyle/>
        <a:p>
          <a:endParaRPr lang="es-EC"/>
        </a:p>
      </dgm:t>
    </dgm:pt>
    <dgm:pt modelId="{9908E6DA-CDAF-4094-96D3-CAD361936BE2}" type="sibTrans" cxnId="{6E854F32-C113-4798-847C-AC055BF58D93}">
      <dgm:prSet/>
      <dgm:spPr/>
      <dgm:t>
        <a:bodyPr/>
        <a:lstStyle/>
        <a:p>
          <a:endParaRPr lang="es-EC"/>
        </a:p>
      </dgm:t>
    </dgm:pt>
    <dgm:pt modelId="{DA1B34FD-BFB1-4991-8822-24F3F6BDADCB}">
      <dgm:prSet phldrT="[Texto]" custT="1"/>
      <dgm:spPr/>
      <dgm:t>
        <a:bodyPr/>
        <a:lstStyle/>
        <a:p>
          <a:r>
            <a:rPr lang="es-EC" sz="1600" dirty="0" smtClean="0"/>
            <a:t>Financiado por medio de recursos propios y de Instituciones financieras.</a:t>
          </a:r>
          <a:endParaRPr lang="es-EC" sz="1600" dirty="0"/>
        </a:p>
      </dgm:t>
    </dgm:pt>
    <dgm:pt modelId="{9A04B320-57E9-4CAB-9972-51283B8EE882}" type="parTrans" cxnId="{A49FA3E6-C537-4D73-AFD3-346B3D109D60}">
      <dgm:prSet/>
      <dgm:spPr/>
      <dgm:t>
        <a:bodyPr/>
        <a:lstStyle/>
        <a:p>
          <a:endParaRPr lang="es-EC"/>
        </a:p>
      </dgm:t>
    </dgm:pt>
    <dgm:pt modelId="{08260F3F-FE62-47A9-A5AF-274B9BAC6287}" type="sibTrans" cxnId="{A49FA3E6-C537-4D73-AFD3-346B3D109D60}">
      <dgm:prSet/>
      <dgm:spPr/>
      <dgm:t>
        <a:bodyPr/>
        <a:lstStyle/>
        <a:p>
          <a:endParaRPr lang="es-EC"/>
        </a:p>
      </dgm:t>
    </dgm:pt>
    <dgm:pt modelId="{0E795558-8B61-4447-A682-7F9F0C918E00}">
      <dgm:prSet phldrT="[Texto]" custT="1"/>
      <dgm:spPr/>
      <dgm:t>
        <a:bodyPr/>
        <a:lstStyle/>
        <a:p>
          <a:pPr algn="just"/>
          <a:r>
            <a:rPr lang="es-EC" sz="1600" dirty="0" smtClean="0">
              <a:effectLst/>
            </a:rPr>
            <a:t>Mercado, Talleres de servicio automotriz, disponibilidad de recursos.</a:t>
          </a:r>
          <a:endParaRPr lang="es-EC" sz="1600" dirty="0">
            <a:effectLst/>
          </a:endParaRPr>
        </a:p>
      </dgm:t>
    </dgm:pt>
    <dgm:pt modelId="{5C260A4A-7681-4497-B800-2B8B043B8953}" type="parTrans" cxnId="{23AD792A-E0E4-48F6-9B30-C207530BE2D8}">
      <dgm:prSet/>
      <dgm:spPr/>
      <dgm:t>
        <a:bodyPr/>
        <a:lstStyle/>
        <a:p>
          <a:endParaRPr lang="es-EC"/>
        </a:p>
      </dgm:t>
    </dgm:pt>
    <dgm:pt modelId="{2CAF828F-4C90-404F-B53B-36A514AACF36}" type="sibTrans" cxnId="{23AD792A-E0E4-48F6-9B30-C207530BE2D8}">
      <dgm:prSet/>
      <dgm:spPr/>
      <dgm:t>
        <a:bodyPr/>
        <a:lstStyle/>
        <a:p>
          <a:endParaRPr lang="es-EC"/>
        </a:p>
      </dgm:t>
    </dgm:pt>
    <dgm:pt modelId="{5F89EF2A-0156-4457-B013-B6BE01AEAC72}" type="pres">
      <dgm:prSet presAssocID="{F575C331-AEDD-4FD6-AFCF-E3A5C7385379}" presName="linearFlow" presStyleCnt="0">
        <dgm:presLayoutVars>
          <dgm:dir/>
          <dgm:animLvl val="lvl"/>
          <dgm:resizeHandles val="exact"/>
        </dgm:presLayoutVars>
      </dgm:prSet>
      <dgm:spPr/>
      <dgm:t>
        <a:bodyPr/>
        <a:lstStyle/>
        <a:p>
          <a:endParaRPr lang="es-ES"/>
        </a:p>
      </dgm:t>
    </dgm:pt>
    <dgm:pt modelId="{BA4488FB-1BCA-44CA-8870-01B47EE213F3}" type="pres">
      <dgm:prSet presAssocID="{90D8C97F-F064-41A8-9906-52D73750C383}" presName="composite" presStyleCnt="0"/>
      <dgm:spPr/>
    </dgm:pt>
    <dgm:pt modelId="{3774195E-B63B-4395-826F-A7795CAAB82B}" type="pres">
      <dgm:prSet presAssocID="{90D8C97F-F064-41A8-9906-52D73750C383}" presName="parentText" presStyleLbl="alignNode1" presStyleIdx="0" presStyleCnt="4">
        <dgm:presLayoutVars>
          <dgm:chMax val="1"/>
          <dgm:bulletEnabled val="1"/>
        </dgm:presLayoutVars>
      </dgm:prSet>
      <dgm:spPr/>
      <dgm:t>
        <a:bodyPr/>
        <a:lstStyle/>
        <a:p>
          <a:endParaRPr lang="es-EC"/>
        </a:p>
      </dgm:t>
    </dgm:pt>
    <dgm:pt modelId="{A447085E-8A4C-48FD-9A1B-8E6097B58441}" type="pres">
      <dgm:prSet presAssocID="{90D8C97F-F064-41A8-9906-52D73750C383}" presName="descendantText" presStyleLbl="alignAcc1" presStyleIdx="0" presStyleCnt="4" custScaleX="86889">
        <dgm:presLayoutVars>
          <dgm:bulletEnabled val="1"/>
        </dgm:presLayoutVars>
      </dgm:prSet>
      <dgm:spPr/>
      <dgm:t>
        <a:bodyPr/>
        <a:lstStyle/>
        <a:p>
          <a:endParaRPr lang="es-EC"/>
        </a:p>
      </dgm:t>
    </dgm:pt>
    <dgm:pt modelId="{69AF0691-4F24-429B-8867-06805C992655}" type="pres">
      <dgm:prSet presAssocID="{BDF34412-2950-44C8-A512-F93B965CA9CC}" presName="sp" presStyleCnt="0"/>
      <dgm:spPr/>
    </dgm:pt>
    <dgm:pt modelId="{0839255A-541E-4F5C-876A-255C6A78E9D7}" type="pres">
      <dgm:prSet presAssocID="{13B106B0-FEA2-4959-B932-DADBFE7559BD}" presName="composite" presStyleCnt="0"/>
      <dgm:spPr/>
    </dgm:pt>
    <dgm:pt modelId="{05953E3C-8A7B-4E79-9446-57CAB5B2F4FF}" type="pres">
      <dgm:prSet presAssocID="{13B106B0-FEA2-4959-B932-DADBFE7559BD}" presName="parentText" presStyleLbl="alignNode1" presStyleIdx="1" presStyleCnt="4">
        <dgm:presLayoutVars>
          <dgm:chMax val="1"/>
          <dgm:bulletEnabled val="1"/>
        </dgm:presLayoutVars>
      </dgm:prSet>
      <dgm:spPr/>
      <dgm:t>
        <a:bodyPr/>
        <a:lstStyle/>
        <a:p>
          <a:endParaRPr lang="es-EC"/>
        </a:p>
      </dgm:t>
    </dgm:pt>
    <dgm:pt modelId="{31CF7805-5BD9-4ACB-A6F0-D3088CB059E6}" type="pres">
      <dgm:prSet presAssocID="{13B106B0-FEA2-4959-B932-DADBFE7559BD}" presName="descendantText" presStyleLbl="alignAcc1" presStyleIdx="1" presStyleCnt="4" custScaleX="86889">
        <dgm:presLayoutVars>
          <dgm:bulletEnabled val="1"/>
        </dgm:presLayoutVars>
      </dgm:prSet>
      <dgm:spPr/>
      <dgm:t>
        <a:bodyPr/>
        <a:lstStyle/>
        <a:p>
          <a:endParaRPr lang="es-EC"/>
        </a:p>
      </dgm:t>
    </dgm:pt>
    <dgm:pt modelId="{4461EC37-C41F-4F59-8040-E0CA3DC63F8F}" type="pres">
      <dgm:prSet presAssocID="{B5692401-21D3-4E1F-9139-C9D55B430356}" presName="sp" presStyleCnt="0"/>
      <dgm:spPr/>
    </dgm:pt>
    <dgm:pt modelId="{FA665E80-8C6B-400C-B82A-C7BBB1E7F126}" type="pres">
      <dgm:prSet presAssocID="{29D2F9A6-94D5-455C-919B-2DE8E503621B}" presName="composite" presStyleCnt="0"/>
      <dgm:spPr/>
    </dgm:pt>
    <dgm:pt modelId="{F5B25EBC-1217-432B-B957-FD4BB0B8ED1F}" type="pres">
      <dgm:prSet presAssocID="{29D2F9A6-94D5-455C-919B-2DE8E503621B}" presName="parentText" presStyleLbl="alignNode1" presStyleIdx="2" presStyleCnt="4">
        <dgm:presLayoutVars>
          <dgm:chMax val="1"/>
          <dgm:bulletEnabled val="1"/>
        </dgm:presLayoutVars>
      </dgm:prSet>
      <dgm:spPr/>
      <dgm:t>
        <a:bodyPr/>
        <a:lstStyle/>
        <a:p>
          <a:endParaRPr lang="es-EC"/>
        </a:p>
      </dgm:t>
    </dgm:pt>
    <dgm:pt modelId="{7C055BF7-222B-4BCB-B041-CD599613AF84}" type="pres">
      <dgm:prSet presAssocID="{29D2F9A6-94D5-455C-919B-2DE8E503621B}" presName="descendantText" presStyleLbl="alignAcc1" presStyleIdx="2" presStyleCnt="4" custScaleX="86889">
        <dgm:presLayoutVars>
          <dgm:bulletEnabled val="1"/>
        </dgm:presLayoutVars>
      </dgm:prSet>
      <dgm:spPr/>
      <dgm:t>
        <a:bodyPr/>
        <a:lstStyle/>
        <a:p>
          <a:endParaRPr lang="es-EC"/>
        </a:p>
      </dgm:t>
    </dgm:pt>
    <dgm:pt modelId="{20CC772D-B35B-4DBB-B048-D93BB33A4D73}" type="pres">
      <dgm:prSet presAssocID="{0EFFE53B-87F2-41E0-A7BB-2643AD41ABE7}" presName="sp" presStyleCnt="0"/>
      <dgm:spPr/>
    </dgm:pt>
    <dgm:pt modelId="{84E6BB4B-59F2-4E5F-B71D-DA691BE60C46}" type="pres">
      <dgm:prSet presAssocID="{E6958FA1-82F4-475D-B7DC-AFC1408C832A}" presName="composite" presStyleCnt="0"/>
      <dgm:spPr/>
    </dgm:pt>
    <dgm:pt modelId="{C7CE14B0-CFC0-4C8A-9029-4F28EDF9E942}" type="pres">
      <dgm:prSet presAssocID="{E6958FA1-82F4-475D-B7DC-AFC1408C832A}" presName="parentText" presStyleLbl="alignNode1" presStyleIdx="3" presStyleCnt="4">
        <dgm:presLayoutVars>
          <dgm:chMax val="1"/>
          <dgm:bulletEnabled val="1"/>
        </dgm:presLayoutVars>
      </dgm:prSet>
      <dgm:spPr/>
      <dgm:t>
        <a:bodyPr/>
        <a:lstStyle/>
        <a:p>
          <a:endParaRPr lang="es-ES"/>
        </a:p>
      </dgm:t>
    </dgm:pt>
    <dgm:pt modelId="{579718B3-76BD-43E3-B948-31EE95D5701D}" type="pres">
      <dgm:prSet presAssocID="{E6958FA1-82F4-475D-B7DC-AFC1408C832A}" presName="descendantText" presStyleLbl="alignAcc1" presStyleIdx="3" presStyleCnt="4" custScaleX="86889">
        <dgm:presLayoutVars>
          <dgm:bulletEnabled val="1"/>
        </dgm:presLayoutVars>
      </dgm:prSet>
      <dgm:spPr/>
      <dgm:t>
        <a:bodyPr/>
        <a:lstStyle/>
        <a:p>
          <a:endParaRPr lang="es-EC"/>
        </a:p>
      </dgm:t>
    </dgm:pt>
  </dgm:ptLst>
  <dgm:cxnLst>
    <dgm:cxn modelId="{23AD792A-E0E4-48F6-9B30-C207530BE2D8}" srcId="{E6958FA1-82F4-475D-B7DC-AFC1408C832A}" destId="{0E795558-8B61-4447-A682-7F9F0C918E00}" srcOrd="1" destOrd="0" parTransId="{5C260A4A-7681-4497-B800-2B8B043B8953}" sibTransId="{2CAF828F-4C90-404F-B53B-36A514AACF36}"/>
    <dgm:cxn modelId="{A49FA3E6-C537-4D73-AFD3-346B3D109D60}" srcId="{29D2F9A6-94D5-455C-919B-2DE8E503621B}" destId="{DA1B34FD-BFB1-4991-8822-24F3F6BDADCB}" srcOrd="0" destOrd="0" parTransId="{9A04B320-57E9-4CAB-9972-51283B8EE882}" sibTransId="{08260F3F-FE62-47A9-A5AF-274B9BAC6287}"/>
    <dgm:cxn modelId="{19929B91-97A4-4D21-835C-AADA1E60423B}" srcId="{90D8C97F-F064-41A8-9906-52D73750C383}" destId="{37EA4018-78AD-4C31-8961-F19B5982130C}" srcOrd="0" destOrd="0" parTransId="{C4713CC9-9A6F-4A3B-A34E-D95F95A6D9DF}" sibTransId="{0E5091B5-B046-4406-930F-AA90B50E44F1}"/>
    <dgm:cxn modelId="{2C2DA8B4-EFA7-4D68-8E28-20F5BDB07913}" type="presOf" srcId="{DA1B34FD-BFB1-4991-8822-24F3F6BDADCB}" destId="{7C055BF7-222B-4BCB-B041-CD599613AF84}" srcOrd="0" destOrd="0" presId="urn:microsoft.com/office/officeart/2005/8/layout/chevron2"/>
    <dgm:cxn modelId="{D97D79D8-6E1C-4A7E-AD50-12BD67A23300}" type="presOf" srcId="{8AF6833B-0CB8-469A-925B-9176D85C8465}" destId="{31CF7805-5BD9-4ACB-A6F0-D3088CB059E6}" srcOrd="0" destOrd="1" presId="urn:microsoft.com/office/officeart/2005/8/layout/chevron2"/>
    <dgm:cxn modelId="{E35FC740-C13D-4B5B-84AD-8B66F0C4EB5F}" type="presOf" srcId="{0E795558-8B61-4447-A682-7F9F0C918E00}" destId="{579718B3-76BD-43E3-B948-31EE95D5701D}" srcOrd="0" destOrd="1" presId="urn:microsoft.com/office/officeart/2005/8/layout/chevron2"/>
    <dgm:cxn modelId="{BC82130E-C782-4DFD-936D-2C8D3E32786F}" srcId="{13B106B0-FEA2-4959-B932-DADBFE7559BD}" destId="{4D445A81-E3C5-4A98-8BCC-D9AD19F8CCC3}" srcOrd="0" destOrd="0" parTransId="{D1392AC4-6303-48FB-87C4-F841C06E1A3A}" sibTransId="{6DEDAE5A-9C3C-43CE-BC7B-F0C4CC9CF43B}"/>
    <dgm:cxn modelId="{BE2204B3-E85A-43C9-9D48-A4F47551846D}" type="presOf" srcId="{64220207-D6A4-4F67-9EA4-DD6BC472DF7F}" destId="{579718B3-76BD-43E3-B948-31EE95D5701D}" srcOrd="0" destOrd="0" presId="urn:microsoft.com/office/officeart/2005/8/layout/chevron2"/>
    <dgm:cxn modelId="{1E4E97BF-FD6A-48EB-A491-476DC033E908}" type="presOf" srcId="{37EA4018-78AD-4C31-8961-F19B5982130C}" destId="{A447085E-8A4C-48FD-9A1B-8E6097B58441}" srcOrd="0" destOrd="0" presId="urn:microsoft.com/office/officeart/2005/8/layout/chevron2"/>
    <dgm:cxn modelId="{57D9ED13-54AC-4B7A-8BEB-20FCD24F2732}" srcId="{F575C331-AEDD-4FD6-AFCF-E3A5C7385379}" destId="{90D8C97F-F064-41A8-9906-52D73750C383}" srcOrd="0" destOrd="0" parTransId="{6D9DAF24-ACD1-4572-9F60-3AA18604EA70}" sibTransId="{BDF34412-2950-44C8-A512-F93B965CA9CC}"/>
    <dgm:cxn modelId="{A753CD24-56AE-46D3-BA5A-1CE642215712}" srcId="{F575C331-AEDD-4FD6-AFCF-E3A5C7385379}" destId="{13B106B0-FEA2-4959-B932-DADBFE7559BD}" srcOrd="1" destOrd="0" parTransId="{313B3E3E-1B77-4DC9-A563-3991942D939B}" sibTransId="{B5692401-21D3-4E1F-9139-C9D55B430356}"/>
    <dgm:cxn modelId="{436B9BE5-CD9B-44A0-9E30-32CF71C08D3C}" type="presOf" srcId="{E6958FA1-82F4-475D-B7DC-AFC1408C832A}" destId="{C7CE14B0-CFC0-4C8A-9029-4F28EDF9E942}" srcOrd="0" destOrd="0" presId="urn:microsoft.com/office/officeart/2005/8/layout/chevron2"/>
    <dgm:cxn modelId="{DE6CA185-C241-4CE1-B5FE-9104F2C79F4C}" type="presOf" srcId="{90D8C97F-F064-41A8-9906-52D73750C383}" destId="{3774195E-B63B-4395-826F-A7795CAAB82B}" srcOrd="0" destOrd="0" presId="urn:microsoft.com/office/officeart/2005/8/layout/chevron2"/>
    <dgm:cxn modelId="{75D37B5E-AD1E-4537-A84F-2FAA30505EAA}" type="presOf" srcId="{4D445A81-E3C5-4A98-8BCC-D9AD19F8CCC3}" destId="{31CF7805-5BD9-4ACB-A6F0-D3088CB059E6}" srcOrd="0" destOrd="0" presId="urn:microsoft.com/office/officeart/2005/8/layout/chevron2"/>
    <dgm:cxn modelId="{88294331-07A3-4E5E-B132-4D9EA97F304A}" type="presOf" srcId="{F575C331-AEDD-4FD6-AFCF-E3A5C7385379}" destId="{5F89EF2A-0156-4457-B013-B6BE01AEAC72}" srcOrd="0" destOrd="0" presId="urn:microsoft.com/office/officeart/2005/8/layout/chevron2"/>
    <dgm:cxn modelId="{C3DE4490-0006-4797-9CAB-A321B1BBB18B}" type="presOf" srcId="{29D2F9A6-94D5-455C-919B-2DE8E503621B}" destId="{F5B25EBC-1217-432B-B957-FD4BB0B8ED1F}" srcOrd="0" destOrd="0" presId="urn:microsoft.com/office/officeart/2005/8/layout/chevron2"/>
    <dgm:cxn modelId="{A8C566ED-D017-4E42-B230-CDE60DB3DAB9}" type="presOf" srcId="{13B106B0-FEA2-4959-B932-DADBFE7559BD}" destId="{05953E3C-8A7B-4E79-9446-57CAB5B2F4FF}" srcOrd="0" destOrd="0" presId="urn:microsoft.com/office/officeart/2005/8/layout/chevron2"/>
    <dgm:cxn modelId="{AA369655-6CBB-46EF-93ED-BE5B8CAB5853}" srcId="{F575C331-AEDD-4FD6-AFCF-E3A5C7385379}" destId="{E6958FA1-82F4-475D-B7DC-AFC1408C832A}" srcOrd="3" destOrd="0" parTransId="{EF75B558-248D-49D3-8013-69E176527821}" sibTransId="{0237C41D-D8B9-467C-97AA-FA52E8DD3513}"/>
    <dgm:cxn modelId="{6EEC68F0-D04F-4F7A-ABF4-5CE1B1D290F7}" srcId="{F575C331-AEDD-4FD6-AFCF-E3A5C7385379}" destId="{29D2F9A6-94D5-455C-919B-2DE8E503621B}" srcOrd="2" destOrd="0" parTransId="{9EBBC286-E3B7-4E57-8532-3467228EF667}" sibTransId="{0EFFE53B-87F2-41E0-A7BB-2643AD41ABE7}"/>
    <dgm:cxn modelId="{6E854F32-C113-4798-847C-AC055BF58D93}" srcId="{E6958FA1-82F4-475D-B7DC-AFC1408C832A}" destId="{64220207-D6A4-4F67-9EA4-DD6BC472DF7F}" srcOrd="0" destOrd="0" parTransId="{6709B622-ECDD-49BD-936B-A4D7393449D5}" sibTransId="{9908E6DA-CDAF-4094-96D3-CAD361936BE2}"/>
    <dgm:cxn modelId="{18AB26D3-7DE1-4924-BD51-CDAF5A993CD7}" srcId="{13B106B0-FEA2-4959-B932-DADBFE7559BD}" destId="{8AF6833B-0CB8-469A-925B-9176D85C8465}" srcOrd="1" destOrd="0" parTransId="{3D47051E-5A91-4104-B217-9552138DFCDF}" sibTransId="{91CEB7C3-4D53-492C-9F8D-BDC6AAB94B12}"/>
    <dgm:cxn modelId="{E3D0CC6D-461D-4966-BB23-55811B8F3E2A}" type="presParOf" srcId="{5F89EF2A-0156-4457-B013-B6BE01AEAC72}" destId="{BA4488FB-1BCA-44CA-8870-01B47EE213F3}" srcOrd="0" destOrd="0" presId="urn:microsoft.com/office/officeart/2005/8/layout/chevron2"/>
    <dgm:cxn modelId="{59C93C15-2927-46D1-B6B1-6CBEF819F49D}" type="presParOf" srcId="{BA4488FB-1BCA-44CA-8870-01B47EE213F3}" destId="{3774195E-B63B-4395-826F-A7795CAAB82B}" srcOrd="0" destOrd="0" presId="urn:microsoft.com/office/officeart/2005/8/layout/chevron2"/>
    <dgm:cxn modelId="{5D100C9E-E548-4FF7-83C5-4FB9FBDDDC0B}" type="presParOf" srcId="{BA4488FB-1BCA-44CA-8870-01B47EE213F3}" destId="{A447085E-8A4C-48FD-9A1B-8E6097B58441}" srcOrd="1" destOrd="0" presId="urn:microsoft.com/office/officeart/2005/8/layout/chevron2"/>
    <dgm:cxn modelId="{0893DA43-FF34-4E6E-A740-BAA4C82B25A3}" type="presParOf" srcId="{5F89EF2A-0156-4457-B013-B6BE01AEAC72}" destId="{69AF0691-4F24-429B-8867-06805C992655}" srcOrd="1" destOrd="0" presId="urn:microsoft.com/office/officeart/2005/8/layout/chevron2"/>
    <dgm:cxn modelId="{804DDA06-C939-4A70-A388-2DD59660516A}" type="presParOf" srcId="{5F89EF2A-0156-4457-B013-B6BE01AEAC72}" destId="{0839255A-541E-4F5C-876A-255C6A78E9D7}" srcOrd="2" destOrd="0" presId="urn:microsoft.com/office/officeart/2005/8/layout/chevron2"/>
    <dgm:cxn modelId="{0294D637-DE5B-4834-97BE-51B3088A7D23}" type="presParOf" srcId="{0839255A-541E-4F5C-876A-255C6A78E9D7}" destId="{05953E3C-8A7B-4E79-9446-57CAB5B2F4FF}" srcOrd="0" destOrd="0" presId="urn:microsoft.com/office/officeart/2005/8/layout/chevron2"/>
    <dgm:cxn modelId="{5DFFC60D-8536-4446-9EC2-78D206C0FD66}" type="presParOf" srcId="{0839255A-541E-4F5C-876A-255C6A78E9D7}" destId="{31CF7805-5BD9-4ACB-A6F0-D3088CB059E6}" srcOrd="1" destOrd="0" presId="urn:microsoft.com/office/officeart/2005/8/layout/chevron2"/>
    <dgm:cxn modelId="{BC56962A-6AC5-4B4C-9904-97D728E2881D}" type="presParOf" srcId="{5F89EF2A-0156-4457-B013-B6BE01AEAC72}" destId="{4461EC37-C41F-4F59-8040-E0CA3DC63F8F}" srcOrd="3" destOrd="0" presId="urn:microsoft.com/office/officeart/2005/8/layout/chevron2"/>
    <dgm:cxn modelId="{6D502F3D-B23E-4205-A512-16918B2084E4}" type="presParOf" srcId="{5F89EF2A-0156-4457-B013-B6BE01AEAC72}" destId="{FA665E80-8C6B-400C-B82A-C7BBB1E7F126}" srcOrd="4" destOrd="0" presId="urn:microsoft.com/office/officeart/2005/8/layout/chevron2"/>
    <dgm:cxn modelId="{D6975A53-CB99-434D-B6D7-216EBE87DDBB}" type="presParOf" srcId="{FA665E80-8C6B-400C-B82A-C7BBB1E7F126}" destId="{F5B25EBC-1217-432B-B957-FD4BB0B8ED1F}" srcOrd="0" destOrd="0" presId="urn:microsoft.com/office/officeart/2005/8/layout/chevron2"/>
    <dgm:cxn modelId="{8C3CB38C-30F6-4E0F-88F6-7AEB4B19CE3B}" type="presParOf" srcId="{FA665E80-8C6B-400C-B82A-C7BBB1E7F126}" destId="{7C055BF7-222B-4BCB-B041-CD599613AF84}" srcOrd="1" destOrd="0" presId="urn:microsoft.com/office/officeart/2005/8/layout/chevron2"/>
    <dgm:cxn modelId="{7758B3D2-9388-4BBE-956E-EA03673E2B8B}" type="presParOf" srcId="{5F89EF2A-0156-4457-B013-B6BE01AEAC72}" destId="{20CC772D-B35B-4DBB-B048-D93BB33A4D73}" srcOrd="5" destOrd="0" presId="urn:microsoft.com/office/officeart/2005/8/layout/chevron2"/>
    <dgm:cxn modelId="{CA4BC671-FA50-4C64-82F9-FA44752F8A76}" type="presParOf" srcId="{5F89EF2A-0156-4457-B013-B6BE01AEAC72}" destId="{84E6BB4B-59F2-4E5F-B71D-DA691BE60C46}" srcOrd="6" destOrd="0" presId="urn:microsoft.com/office/officeart/2005/8/layout/chevron2"/>
    <dgm:cxn modelId="{BC3AEEAA-F0BC-44D9-B9DE-D86496C4CDFD}" type="presParOf" srcId="{84E6BB4B-59F2-4E5F-B71D-DA691BE60C46}" destId="{C7CE14B0-CFC0-4C8A-9029-4F28EDF9E942}" srcOrd="0" destOrd="0" presId="urn:microsoft.com/office/officeart/2005/8/layout/chevron2"/>
    <dgm:cxn modelId="{E1475831-FE79-40DD-ACFB-23A850247D05}" type="presParOf" srcId="{84E6BB4B-59F2-4E5F-B71D-DA691BE60C46}" destId="{579718B3-76BD-43E3-B948-31EE95D5701D}" srcOrd="1" destOrd="0" presId="urn:microsoft.com/office/officeart/2005/8/layout/chevron2"/>
  </dgm:cxnLst>
  <dgm:bg/>
  <dgm:whole/>
</dgm:dataModel>
</file>

<file path=ppt/diagrams/data5.xml><?xml version="1.0" encoding="utf-8"?>
<dgm:dataModel xmlns:dgm="http://schemas.openxmlformats.org/drawingml/2006/diagram" xmlns:a="http://schemas.openxmlformats.org/drawingml/2006/main">
  <dgm:ptLst>
    <dgm:pt modelId="{375BBCBF-79CD-47F6-8603-A51FA145D7B6}" type="doc">
      <dgm:prSet loTypeId="urn:microsoft.com/office/officeart/2005/8/layout/bList2" loCatId="list" qsTypeId="urn:microsoft.com/office/officeart/2005/8/quickstyle/simple1" qsCatId="simple" csTypeId="urn:microsoft.com/office/officeart/2005/8/colors/accent1_2" csCatId="accent1" phldr="1"/>
      <dgm:spPr/>
    </dgm:pt>
    <dgm:pt modelId="{FE622911-65C7-47CA-82FE-C8509FF6CEA2}">
      <dgm:prSet phldrT="[Texto]"/>
      <dgm:spPr>
        <a:solidFill>
          <a:srgbClr val="9EB786"/>
        </a:solidFill>
      </dgm:spPr>
      <dgm:t>
        <a:bodyPr/>
        <a:lstStyle/>
        <a:p>
          <a:r>
            <a:rPr lang="es-ES" dirty="0" smtClean="0">
              <a:solidFill>
                <a:schemeClr val="accent4"/>
              </a:solidFill>
            </a:rPr>
            <a:t>VISIÓN</a:t>
          </a:r>
          <a:endParaRPr lang="es-ES" dirty="0">
            <a:solidFill>
              <a:schemeClr val="accent4"/>
            </a:solidFill>
          </a:endParaRPr>
        </a:p>
      </dgm:t>
    </dgm:pt>
    <dgm:pt modelId="{FD2685FC-66F1-4212-B156-11FE53D34A13}" type="parTrans" cxnId="{BA01B96C-CEEA-4750-8E84-60F37E185B12}">
      <dgm:prSet/>
      <dgm:spPr/>
      <dgm:t>
        <a:bodyPr/>
        <a:lstStyle/>
        <a:p>
          <a:endParaRPr lang="es-ES"/>
        </a:p>
      </dgm:t>
    </dgm:pt>
    <dgm:pt modelId="{9E4DF7FD-9515-4145-AA00-1EAAE8F0ED3C}" type="sibTrans" cxnId="{BA01B96C-CEEA-4750-8E84-60F37E185B12}">
      <dgm:prSet/>
      <dgm:spPr/>
      <dgm:t>
        <a:bodyPr/>
        <a:lstStyle/>
        <a:p>
          <a:endParaRPr lang="es-ES"/>
        </a:p>
      </dgm:t>
    </dgm:pt>
    <dgm:pt modelId="{69632F74-51EA-41C4-A372-01DC558AE2E3}">
      <dgm:prSet phldrT="[Texto]"/>
      <dgm:spPr>
        <a:solidFill>
          <a:srgbClr val="9EB786"/>
        </a:solidFill>
      </dgm:spPr>
      <dgm:t>
        <a:bodyPr/>
        <a:lstStyle/>
        <a:p>
          <a:r>
            <a:rPr lang="es-ES" dirty="0" smtClean="0">
              <a:solidFill>
                <a:schemeClr val="accent4"/>
              </a:solidFill>
            </a:rPr>
            <a:t>MISIÓN</a:t>
          </a:r>
          <a:endParaRPr lang="es-ES" dirty="0">
            <a:solidFill>
              <a:schemeClr val="accent4"/>
            </a:solidFill>
          </a:endParaRPr>
        </a:p>
      </dgm:t>
    </dgm:pt>
    <dgm:pt modelId="{1FC7FCC5-8AD3-4085-B6D2-2E8008802B95}" type="parTrans" cxnId="{89A5261F-A2B2-43CC-B03A-C2B04CEDF2B7}">
      <dgm:prSet/>
      <dgm:spPr/>
      <dgm:t>
        <a:bodyPr/>
        <a:lstStyle/>
        <a:p>
          <a:endParaRPr lang="es-ES"/>
        </a:p>
      </dgm:t>
    </dgm:pt>
    <dgm:pt modelId="{F5081E06-701B-401C-9762-0F44958B2842}" type="sibTrans" cxnId="{89A5261F-A2B2-43CC-B03A-C2B04CEDF2B7}">
      <dgm:prSet/>
      <dgm:spPr/>
      <dgm:t>
        <a:bodyPr/>
        <a:lstStyle/>
        <a:p>
          <a:endParaRPr lang="es-ES"/>
        </a:p>
      </dgm:t>
    </dgm:pt>
    <dgm:pt modelId="{52D41267-C00C-4A3A-9528-EC93F726890C}">
      <dgm:prSet custT="1"/>
      <dgm:spPr>
        <a:ln>
          <a:solidFill>
            <a:srgbClr val="9EB786"/>
          </a:solidFill>
        </a:ln>
      </dgm:spPr>
      <dgm:t>
        <a:bodyPr/>
        <a:lstStyle/>
        <a:p>
          <a:pPr algn="ctr"/>
          <a:r>
            <a:rPr lang="es-EC" sz="1300" dirty="0" smtClean="0"/>
            <a:t>Ser la empresa líder en la comercialización y venta de repuestos automotrices genéricos </a:t>
          </a:r>
          <a:r>
            <a:rPr lang="es-EC" sz="1300" dirty="0" smtClean="0"/>
            <a:t>en la Ciudad </a:t>
          </a:r>
          <a:r>
            <a:rPr lang="es-EC" sz="1300" dirty="0" smtClean="0"/>
            <a:t>de Quito, con un asesoramiento de alto nivel técnico, amplio stock de repuestos automotriz genéricos, brindando siempre productos y servicios de calidad</a:t>
          </a:r>
          <a:endParaRPr lang="es-ES" sz="1300" dirty="0"/>
        </a:p>
      </dgm:t>
    </dgm:pt>
    <dgm:pt modelId="{CF58F441-970D-407A-9B0E-5F128D610DBE}" type="parTrans" cxnId="{C126CBC5-C516-4C7A-A10C-7B23C599A389}">
      <dgm:prSet/>
      <dgm:spPr/>
      <dgm:t>
        <a:bodyPr/>
        <a:lstStyle/>
        <a:p>
          <a:endParaRPr lang="es-ES"/>
        </a:p>
      </dgm:t>
    </dgm:pt>
    <dgm:pt modelId="{65CF9C5D-5EB2-4D12-B423-1EA7E95FFCB0}" type="sibTrans" cxnId="{C126CBC5-C516-4C7A-A10C-7B23C599A389}">
      <dgm:prSet/>
      <dgm:spPr/>
      <dgm:t>
        <a:bodyPr/>
        <a:lstStyle/>
        <a:p>
          <a:endParaRPr lang="es-ES"/>
        </a:p>
      </dgm:t>
    </dgm:pt>
    <dgm:pt modelId="{AC29BE88-0550-4B90-89B6-EAFEF6B802AC}">
      <dgm:prSet custT="1"/>
      <dgm:spPr>
        <a:ln>
          <a:solidFill>
            <a:srgbClr val="9EB786"/>
          </a:solidFill>
        </a:ln>
      </dgm:spPr>
      <dgm:t>
        <a:bodyPr/>
        <a:lstStyle/>
        <a:p>
          <a:pPr algn="ctr"/>
          <a:r>
            <a:rPr lang="es-EC" sz="1400" dirty="0" smtClean="0"/>
            <a:t>Entregar </a:t>
          </a:r>
          <a:r>
            <a:rPr lang="es-EC" sz="1400" dirty="0" smtClean="0"/>
            <a:t>un servicio personalizado, técnico  y de calidad al cliente, donde obtenga productos y servicios que satisfagan su necesidad, en el tiempo oportuno y al mejor </a:t>
          </a:r>
          <a:r>
            <a:rPr lang="es-EC" sz="1400" dirty="0" smtClean="0"/>
            <a:t>precio</a:t>
          </a:r>
          <a:endParaRPr lang="es-ES" sz="1400" dirty="0"/>
        </a:p>
      </dgm:t>
    </dgm:pt>
    <dgm:pt modelId="{86DF9135-28AE-470B-B81B-195C4DC2A68E}" type="parTrans" cxnId="{D0940E51-FCB3-464F-81D2-922D38A7122A}">
      <dgm:prSet/>
      <dgm:spPr/>
      <dgm:t>
        <a:bodyPr/>
        <a:lstStyle/>
        <a:p>
          <a:endParaRPr lang="es-ES"/>
        </a:p>
      </dgm:t>
    </dgm:pt>
    <dgm:pt modelId="{226FA09E-2D7E-402C-8D30-5DB49DFB7AA9}" type="sibTrans" cxnId="{D0940E51-FCB3-464F-81D2-922D38A7122A}">
      <dgm:prSet/>
      <dgm:spPr/>
      <dgm:t>
        <a:bodyPr/>
        <a:lstStyle/>
        <a:p>
          <a:endParaRPr lang="es-ES"/>
        </a:p>
      </dgm:t>
    </dgm:pt>
    <dgm:pt modelId="{A685E3B6-DE03-4B61-9ADA-94EC2493CD8F}" type="pres">
      <dgm:prSet presAssocID="{375BBCBF-79CD-47F6-8603-A51FA145D7B6}" presName="diagram" presStyleCnt="0">
        <dgm:presLayoutVars>
          <dgm:dir/>
          <dgm:animLvl val="lvl"/>
          <dgm:resizeHandles val="exact"/>
        </dgm:presLayoutVars>
      </dgm:prSet>
      <dgm:spPr/>
    </dgm:pt>
    <dgm:pt modelId="{85748D38-E37A-4271-A114-7FE430D7F125}" type="pres">
      <dgm:prSet presAssocID="{FE622911-65C7-47CA-82FE-C8509FF6CEA2}" presName="compNode" presStyleCnt="0"/>
      <dgm:spPr/>
    </dgm:pt>
    <dgm:pt modelId="{DC929129-2AE2-4731-A05F-EA68F6FE9435}" type="pres">
      <dgm:prSet presAssocID="{FE622911-65C7-47CA-82FE-C8509FF6CEA2}" presName="childRect" presStyleLbl="bgAcc1" presStyleIdx="0" presStyleCnt="2" custScaleX="126726" custScaleY="125344" custLinFactNeighborX="191" custLinFactNeighborY="175">
        <dgm:presLayoutVars>
          <dgm:bulletEnabled val="1"/>
        </dgm:presLayoutVars>
      </dgm:prSet>
      <dgm:spPr/>
      <dgm:t>
        <a:bodyPr/>
        <a:lstStyle/>
        <a:p>
          <a:endParaRPr lang="es-ES"/>
        </a:p>
      </dgm:t>
    </dgm:pt>
    <dgm:pt modelId="{5FB95D89-E067-47C7-8898-4D46E5382F68}" type="pres">
      <dgm:prSet presAssocID="{FE622911-65C7-47CA-82FE-C8509FF6CEA2}" presName="parentText" presStyleLbl="node1" presStyleIdx="0" presStyleCnt="0">
        <dgm:presLayoutVars>
          <dgm:chMax val="0"/>
          <dgm:bulletEnabled val="1"/>
        </dgm:presLayoutVars>
      </dgm:prSet>
      <dgm:spPr/>
      <dgm:t>
        <a:bodyPr/>
        <a:lstStyle/>
        <a:p>
          <a:endParaRPr lang="es-ES"/>
        </a:p>
      </dgm:t>
    </dgm:pt>
    <dgm:pt modelId="{1351C7DE-E61B-4C23-B563-DDAF0737CE01}" type="pres">
      <dgm:prSet presAssocID="{FE622911-65C7-47CA-82FE-C8509FF6CEA2}" presName="parentRect" presStyleLbl="alignNode1" presStyleIdx="0" presStyleCnt="2" custScaleY="66446" custLinFactNeighborY="-25427"/>
      <dgm:spPr/>
      <dgm:t>
        <a:bodyPr/>
        <a:lstStyle/>
        <a:p>
          <a:endParaRPr lang="es-ES"/>
        </a:p>
      </dgm:t>
    </dgm:pt>
    <dgm:pt modelId="{FA0DD6D2-5ADF-49C5-9F15-0D7F556E5465}" type="pres">
      <dgm:prSet presAssocID="{FE622911-65C7-47CA-82FE-C8509FF6CEA2}" presName="adorn" presStyleLbl="fgAccFollowNode1" presStyleIdx="0" presStyleCnt="2" custLinFactNeighborY="-32100"/>
      <dgm:spPr>
        <a:blipFill rotWithShape="0">
          <a:blip xmlns:r="http://schemas.openxmlformats.org/officeDocument/2006/relationships" r:embed="rId1"/>
          <a:stretch>
            <a:fillRect/>
          </a:stretch>
        </a:blipFill>
      </dgm:spPr>
    </dgm:pt>
    <dgm:pt modelId="{35F86354-02D8-43B1-AEA1-A0F1A5AA665B}" type="pres">
      <dgm:prSet presAssocID="{9E4DF7FD-9515-4145-AA00-1EAAE8F0ED3C}" presName="sibTrans" presStyleLbl="sibTrans2D1" presStyleIdx="0" presStyleCnt="0"/>
      <dgm:spPr/>
      <dgm:t>
        <a:bodyPr/>
        <a:lstStyle/>
        <a:p>
          <a:endParaRPr lang="es-ES"/>
        </a:p>
      </dgm:t>
    </dgm:pt>
    <dgm:pt modelId="{091DE2D7-15A7-4401-B0DC-C3CFF255DCAE}" type="pres">
      <dgm:prSet presAssocID="{69632F74-51EA-41C4-A372-01DC558AE2E3}" presName="compNode" presStyleCnt="0"/>
      <dgm:spPr/>
    </dgm:pt>
    <dgm:pt modelId="{B1E82833-DFA3-404D-BC0A-3AD8C6AB8292}" type="pres">
      <dgm:prSet presAssocID="{69632F74-51EA-41C4-A372-01DC558AE2E3}" presName="childRect" presStyleLbl="bgAcc1" presStyleIdx="1" presStyleCnt="2" custScaleX="111972" custScaleY="121333">
        <dgm:presLayoutVars>
          <dgm:bulletEnabled val="1"/>
        </dgm:presLayoutVars>
      </dgm:prSet>
      <dgm:spPr/>
      <dgm:t>
        <a:bodyPr/>
        <a:lstStyle/>
        <a:p>
          <a:endParaRPr lang="es-ES"/>
        </a:p>
      </dgm:t>
    </dgm:pt>
    <dgm:pt modelId="{3BA48DE7-D2D4-4D39-865A-29E119A0B889}" type="pres">
      <dgm:prSet presAssocID="{69632F74-51EA-41C4-A372-01DC558AE2E3}" presName="parentText" presStyleLbl="node1" presStyleIdx="0" presStyleCnt="0">
        <dgm:presLayoutVars>
          <dgm:chMax val="0"/>
          <dgm:bulletEnabled val="1"/>
        </dgm:presLayoutVars>
      </dgm:prSet>
      <dgm:spPr/>
      <dgm:t>
        <a:bodyPr/>
        <a:lstStyle/>
        <a:p>
          <a:endParaRPr lang="es-ES"/>
        </a:p>
      </dgm:t>
    </dgm:pt>
    <dgm:pt modelId="{C7607707-739F-4DC4-83BF-5640DE5C90FB}" type="pres">
      <dgm:prSet presAssocID="{69632F74-51EA-41C4-A372-01DC558AE2E3}" presName="parentRect" presStyleLbl="alignNode1" presStyleIdx="1" presStyleCnt="2" custScaleY="66446" custLinFactNeighborY="-25427"/>
      <dgm:spPr/>
      <dgm:t>
        <a:bodyPr/>
        <a:lstStyle/>
        <a:p>
          <a:endParaRPr lang="es-ES"/>
        </a:p>
      </dgm:t>
    </dgm:pt>
    <dgm:pt modelId="{73F7AECC-F56B-4357-937B-9422D7A7AFEA}" type="pres">
      <dgm:prSet presAssocID="{69632F74-51EA-41C4-A372-01DC558AE2E3}" presName="adorn" presStyleLbl="fgAccFollowNode1" presStyleIdx="1" presStyleCnt="2" custLinFactNeighborY="-32100"/>
      <dgm:spPr>
        <a:blipFill rotWithShape="0">
          <a:blip xmlns:r="http://schemas.openxmlformats.org/officeDocument/2006/relationships" r:embed="rId2"/>
          <a:stretch>
            <a:fillRect/>
          </a:stretch>
        </a:blipFill>
      </dgm:spPr>
    </dgm:pt>
  </dgm:ptLst>
  <dgm:cxnLst>
    <dgm:cxn modelId="{52BC382F-1BBE-459B-B035-DF32158A6BCC}" type="presOf" srcId="{52D41267-C00C-4A3A-9528-EC93F726890C}" destId="{DC929129-2AE2-4731-A05F-EA68F6FE9435}" srcOrd="0" destOrd="0" presId="urn:microsoft.com/office/officeart/2005/8/layout/bList2"/>
    <dgm:cxn modelId="{633C768C-23D8-4496-A201-35277B6AF6FC}" type="presOf" srcId="{AC29BE88-0550-4B90-89B6-EAFEF6B802AC}" destId="{B1E82833-DFA3-404D-BC0A-3AD8C6AB8292}" srcOrd="0" destOrd="0" presId="urn:microsoft.com/office/officeart/2005/8/layout/bList2"/>
    <dgm:cxn modelId="{510C318B-459B-45AB-8441-5A401C26A45A}" type="presOf" srcId="{69632F74-51EA-41C4-A372-01DC558AE2E3}" destId="{C7607707-739F-4DC4-83BF-5640DE5C90FB}" srcOrd="1" destOrd="0" presId="urn:microsoft.com/office/officeart/2005/8/layout/bList2"/>
    <dgm:cxn modelId="{5E50BC5E-AD84-4270-B65E-557F99D933C0}" type="presOf" srcId="{FE622911-65C7-47CA-82FE-C8509FF6CEA2}" destId="{1351C7DE-E61B-4C23-B563-DDAF0737CE01}" srcOrd="1" destOrd="0" presId="urn:microsoft.com/office/officeart/2005/8/layout/bList2"/>
    <dgm:cxn modelId="{DF2FAE94-5469-48DE-ACDA-544117956556}" type="presOf" srcId="{69632F74-51EA-41C4-A372-01DC558AE2E3}" destId="{3BA48DE7-D2D4-4D39-865A-29E119A0B889}" srcOrd="0" destOrd="0" presId="urn:microsoft.com/office/officeart/2005/8/layout/bList2"/>
    <dgm:cxn modelId="{D0940E51-FCB3-464F-81D2-922D38A7122A}" srcId="{69632F74-51EA-41C4-A372-01DC558AE2E3}" destId="{AC29BE88-0550-4B90-89B6-EAFEF6B802AC}" srcOrd="0" destOrd="0" parTransId="{86DF9135-28AE-470B-B81B-195C4DC2A68E}" sibTransId="{226FA09E-2D7E-402C-8D30-5DB49DFB7AA9}"/>
    <dgm:cxn modelId="{D1231879-5CD2-494E-931C-3A4DBAA56C97}" type="presOf" srcId="{FE622911-65C7-47CA-82FE-C8509FF6CEA2}" destId="{5FB95D89-E067-47C7-8898-4D46E5382F68}" srcOrd="0" destOrd="0" presId="urn:microsoft.com/office/officeart/2005/8/layout/bList2"/>
    <dgm:cxn modelId="{C126CBC5-C516-4C7A-A10C-7B23C599A389}" srcId="{FE622911-65C7-47CA-82FE-C8509FF6CEA2}" destId="{52D41267-C00C-4A3A-9528-EC93F726890C}" srcOrd="0" destOrd="0" parTransId="{CF58F441-970D-407A-9B0E-5F128D610DBE}" sibTransId="{65CF9C5D-5EB2-4D12-B423-1EA7E95FFCB0}"/>
    <dgm:cxn modelId="{BA01B96C-CEEA-4750-8E84-60F37E185B12}" srcId="{375BBCBF-79CD-47F6-8603-A51FA145D7B6}" destId="{FE622911-65C7-47CA-82FE-C8509FF6CEA2}" srcOrd="0" destOrd="0" parTransId="{FD2685FC-66F1-4212-B156-11FE53D34A13}" sibTransId="{9E4DF7FD-9515-4145-AA00-1EAAE8F0ED3C}"/>
    <dgm:cxn modelId="{89A5261F-A2B2-43CC-B03A-C2B04CEDF2B7}" srcId="{375BBCBF-79CD-47F6-8603-A51FA145D7B6}" destId="{69632F74-51EA-41C4-A372-01DC558AE2E3}" srcOrd="1" destOrd="0" parTransId="{1FC7FCC5-8AD3-4085-B6D2-2E8008802B95}" sibTransId="{F5081E06-701B-401C-9762-0F44958B2842}"/>
    <dgm:cxn modelId="{B6FF3354-28B2-4DC4-8CC2-58256F0048CD}" type="presOf" srcId="{375BBCBF-79CD-47F6-8603-A51FA145D7B6}" destId="{A685E3B6-DE03-4B61-9ADA-94EC2493CD8F}" srcOrd="0" destOrd="0" presId="urn:microsoft.com/office/officeart/2005/8/layout/bList2"/>
    <dgm:cxn modelId="{AC738481-A7B3-4DB1-AF5C-2DA06E58CCC4}" type="presOf" srcId="{9E4DF7FD-9515-4145-AA00-1EAAE8F0ED3C}" destId="{35F86354-02D8-43B1-AEA1-A0F1A5AA665B}" srcOrd="0" destOrd="0" presId="urn:microsoft.com/office/officeart/2005/8/layout/bList2"/>
    <dgm:cxn modelId="{833451F3-249F-4DB7-AE94-4568677EF121}" type="presParOf" srcId="{A685E3B6-DE03-4B61-9ADA-94EC2493CD8F}" destId="{85748D38-E37A-4271-A114-7FE430D7F125}" srcOrd="0" destOrd="0" presId="urn:microsoft.com/office/officeart/2005/8/layout/bList2"/>
    <dgm:cxn modelId="{C4144874-3010-4BDD-A919-BFB137DBD8D6}" type="presParOf" srcId="{85748D38-E37A-4271-A114-7FE430D7F125}" destId="{DC929129-2AE2-4731-A05F-EA68F6FE9435}" srcOrd="0" destOrd="0" presId="urn:microsoft.com/office/officeart/2005/8/layout/bList2"/>
    <dgm:cxn modelId="{5AE05B3B-3DBE-4C13-A864-17792A36BAA6}" type="presParOf" srcId="{85748D38-E37A-4271-A114-7FE430D7F125}" destId="{5FB95D89-E067-47C7-8898-4D46E5382F68}" srcOrd="1" destOrd="0" presId="urn:microsoft.com/office/officeart/2005/8/layout/bList2"/>
    <dgm:cxn modelId="{987077A7-74A4-4651-A0EB-1A2EBD43377E}" type="presParOf" srcId="{85748D38-E37A-4271-A114-7FE430D7F125}" destId="{1351C7DE-E61B-4C23-B563-DDAF0737CE01}" srcOrd="2" destOrd="0" presId="urn:microsoft.com/office/officeart/2005/8/layout/bList2"/>
    <dgm:cxn modelId="{8941AC8E-062F-4EAC-A918-24653A09B063}" type="presParOf" srcId="{85748D38-E37A-4271-A114-7FE430D7F125}" destId="{FA0DD6D2-5ADF-49C5-9F15-0D7F556E5465}" srcOrd="3" destOrd="0" presId="urn:microsoft.com/office/officeart/2005/8/layout/bList2"/>
    <dgm:cxn modelId="{3CF1EEDA-C16F-4DE4-8B4D-EC4C85ABB0AA}" type="presParOf" srcId="{A685E3B6-DE03-4B61-9ADA-94EC2493CD8F}" destId="{35F86354-02D8-43B1-AEA1-A0F1A5AA665B}" srcOrd="1" destOrd="0" presId="urn:microsoft.com/office/officeart/2005/8/layout/bList2"/>
    <dgm:cxn modelId="{73B7AF8E-FB3F-4156-8C8F-6F1381A88022}" type="presParOf" srcId="{A685E3B6-DE03-4B61-9ADA-94EC2493CD8F}" destId="{091DE2D7-15A7-4401-B0DC-C3CFF255DCAE}" srcOrd="2" destOrd="0" presId="urn:microsoft.com/office/officeart/2005/8/layout/bList2"/>
    <dgm:cxn modelId="{BE0C194B-69BD-4574-9262-D876C0F62B4B}" type="presParOf" srcId="{091DE2D7-15A7-4401-B0DC-C3CFF255DCAE}" destId="{B1E82833-DFA3-404D-BC0A-3AD8C6AB8292}" srcOrd="0" destOrd="0" presId="urn:microsoft.com/office/officeart/2005/8/layout/bList2"/>
    <dgm:cxn modelId="{523F330A-6A5B-49FD-B7EC-50FC4F249357}" type="presParOf" srcId="{091DE2D7-15A7-4401-B0DC-C3CFF255DCAE}" destId="{3BA48DE7-D2D4-4D39-865A-29E119A0B889}" srcOrd="1" destOrd="0" presId="urn:microsoft.com/office/officeart/2005/8/layout/bList2"/>
    <dgm:cxn modelId="{14BA6A64-3C9B-45A1-912A-E025F6F2E684}" type="presParOf" srcId="{091DE2D7-15A7-4401-B0DC-C3CFF255DCAE}" destId="{C7607707-739F-4DC4-83BF-5640DE5C90FB}" srcOrd="2" destOrd="0" presId="urn:microsoft.com/office/officeart/2005/8/layout/bList2"/>
    <dgm:cxn modelId="{99635496-2A1A-462C-AC17-02C2C73FAC01}" type="presParOf" srcId="{091DE2D7-15A7-4401-B0DC-C3CFF255DCAE}" destId="{73F7AECC-F56B-4357-937B-9422D7A7AFEA}" srcOrd="3" destOrd="0" presId="urn:microsoft.com/office/officeart/2005/8/layout/b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5146A7-C419-4FAD-93C9-BA69CEB14BA2}" type="doc">
      <dgm:prSet loTypeId="urn:microsoft.com/office/officeart/2005/8/layout/vList3" loCatId="list" qsTypeId="urn:microsoft.com/office/officeart/2005/8/quickstyle/simple5" qsCatId="simple" csTypeId="urn:microsoft.com/office/officeart/2005/8/colors/colorful1" csCatId="colorful" phldr="1"/>
      <dgm:spPr/>
    </dgm:pt>
    <dgm:pt modelId="{D81DBA64-FEA0-4C11-8DF5-F43111E20E82}">
      <dgm:prSet phldrT="[Texto]" custT="1"/>
      <dgm:spPr>
        <a:solidFill>
          <a:schemeClr val="accent1">
            <a:lumMod val="90000"/>
          </a:schemeClr>
        </a:solidFill>
      </dgm:spPr>
      <dgm:t>
        <a:bodyPr/>
        <a:lstStyle/>
        <a:p>
          <a:r>
            <a:rPr lang="es-ES" sz="1600" dirty="0" smtClean="0">
              <a:solidFill>
                <a:sysClr val="windowText" lastClr="000000"/>
              </a:solidFill>
              <a:latin typeface="Times New Roman" pitchFamily="18" charset="0"/>
              <a:cs typeface="Times New Roman" pitchFamily="18" charset="0"/>
            </a:rPr>
            <a:t>Transparencia</a:t>
          </a:r>
          <a:endParaRPr lang="es-ES" sz="1600" dirty="0">
            <a:solidFill>
              <a:sysClr val="windowText" lastClr="000000"/>
            </a:solidFill>
            <a:latin typeface="Times New Roman" pitchFamily="18" charset="0"/>
            <a:cs typeface="Times New Roman" pitchFamily="18" charset="0"/>
          </a:endParaRPr>
        </a:p>
      </dgm:t>
    </dgm:pt>
    <dgm:pt modelId="{39168A3A-9571-45BE-8C23-3E2B3A1C426E}" type="parTrans" cxnId="{A0E3AC62-B71C-4A50-9C0E-D64D583B7EA1}">
      <dgm:prSet/>
      <dgm:spPr/>
      <dgm:t>
        <a:bodyPr/>
        <a:lstStyle/>
        <a:p>
          <a:endParaRPr lang="es-ES" sz="1400">
            <a:solidFill>
              <a:sysClr val="windowText" lastClr="000000"/>
            </a:solidFill>
            <a:latin typeface="Times New Roman" pitchFamily="18" charset="0"/>
            <a:cs typeface="Times New Roman" pitchFamily="18" charset="0"/>
          </a:endParaRPr>
        </a:p>
      </dgm:t>
    </dgm:pt>
    <dgm:pt modelId="{355C8CA2-97F0-44BB-927E-569CB2579421}" type="sibTrans" cxnId="{A0E3AC62-B71C-4A50-9C0E-D64D583B7EA1}">
      <dgm:prSet/>
      <dgm:spPr/>
      <dgm:t>
        <a:bodyPr/>
        <a:lstStyle/>
        <a:p>
          <a:endParaRPr lang="es-ES" sz="1400">
            <a:solidFill>
              <a:sysClr val="windowText" lastClr="000000"/>
            </a:solidFill>
            <a:latin typeface="Times New Roman" pitchFamily="18" charset="0"/>
            <a:cs typeface="Times New Roman" pitchFamily="18" charset="0"/>
          </a:endParaRPr>
        </a:p>
      </dgm:t>
    </dgm:pt>
    <dgm:pt modelId="{A621B2A7-203C-47D7-9489-B18BEBC4D122}">
      <dgm:prSet phldrT="[Texto]" custT="1"/>
      <dgm:spPr>
        <a:solidFill>
          <a:srgbClr val="AAC6B5"/>
        </a:solidFill>
      </dgm:spPr>
      <dgm:t>
        <a:bodyPr/>
        <a:lstStyle/>
        <a:p>
          <a:r>
            <a:rPr lang="es-ES" sz="1600" dirty="0" smtClean="0">
              <a:solidFill>
                <a:sysClr val="windowText" lastClr="000000"/>
              </a:solidFill>
              <a:latin typeface="Times New Roman" pitchFamily="18" charset="0"/>
              <a:cs typeface="Times New Roman" pitchFamily="18" charset="0"/>
            </a:rPr>
            <a:t>Compromiso</a:t>
          </a:r>
          <a:endParaRPr lang="es-ES" sz="1600" dirty="0">
            <a:solidFill>
              <a:sysClr val="windowText" lastClr="000000"/>
            </a:solidFill>
            <a:latin typeface="Times New Roman" pitchFamily="18" charset="0"/>
            <a:cs typeface="Times New Roman" pitchFamily="18" charset="0"/>
          </a:endParaRPr>
        </a:p>
      </dgm:t>
    </dgm:pt>
    <dgm:pt modelId="{3BEBF98C-33B1-41CE-BDE8-C53705C100B5}" type="parTrans" cxnId="{4EDD6CB7-EE87-4058-A28E-8582ECD76DA6}">
      <dgm:prSet/>
      <dgm:spPr/>
      <dgm:t>
        <a:bodyPr/>
        <a:lstStyle/>
        <a:p>
          <a:endParaRPr lang="es-ES" sz="1400">
            <a:solidFill>
              <a:sysClr val="windowText" lastClr="000000"/>
            </a:solidFill>
            <a:latin typeface="Times New Roman" pitchFamily="18" charset="0"/>
            <a:cs typeface="Times New Roman" pitchFamily="18" charset="0"/>
          </a:endParaRPr>
        </a:p>
      </dgm:t>
    </dgm:pt>
    <dgm:pt modelId="{D5CD0196-9D44-43C6-8827-C67BC16AEBCB}" type="sibTrans" cxnId="{4EDD6CB7-EE87-4058-A28E-8582ECD76DA6}">
      <dgm:prSet/>
      <dgm:spPr/>
      <dgm:t>
        <a:bodyPr/>
        <a:lstStyle/>
        <a:p>
          <a:endParaRPr lang="es-ES" sz="1400">
            <a:solidFill>
              <a:sysClr val="windowText" lastClr="000000"/>
            </a:solidFill>
            <a:latin typeface="Times New Roman" pitchFamily="18" charset="0"/>
            <a:cs typeface="Times New Roman" pitchFamily="18" charset="0"/>
          </a:endParaRPr>
        </a:p>
      </dgm:t>
    </dgm:pt>
    <dgm:pt modelId="{CE0E2295-CE74-4957-B23A-7D27949782E8}">
      <dgm:prSet phldrT="[Texto]" custT="1"/>
      <dgm:spPr>
        <a:solidFill>
          <a:srgbClr val="9EB786"/>
        </a:solidFill>
      </dgm:spPr>
      <dgm:t>
        <a:bodyPr/>
        <a:lstStyle/>
        <a:p>
          <a:r>
            <a:rPr lang="es-ES" sz="1600" dirty="0">
              <a:solidFill>
                <a:sysClr val="windowText" lastClr="000000"/>
              </a:solidFill>
              <a:latin typeface="Times New Roman" pitchFamily="18" charset="0"/>
              <a:cs typeface="Times New Roman" pitchFamily="18" charset="0"/>
            </a:rPr>
            <a:t>Eficiencia</a:t>
          </a:r>
        </a:p>
      </dgm:t>
    </dgm:pt>
    <dgm:pt modelId="{173A9755-E524-4B1F-9D37-E1E62AFAE856}" type="parTrans" cxnId="{3D86D1D3-E087-43A9-829D-10089B033B53}">
      <dgm:prSet/>
      <dgm:spPr/>
      <dgm:t>
        <a:bodyPr/>
        <a:lstStyle/>
        <a:p>
          <a:endParaRPr lang="es-ES" sz="1400">
            <a:solidFill>
              <a:sysClr val="windowText" lastClr="000000"/>
            </a:solidFill>
            <a:latin typeface="Times New Roman" pitchFamily="18" charset="0"/>
            <a:cs typeface="Times New Roman" pitchFamily="18" charset="0"/>
          </a:endParaRPr>
        </a:p>
      </dgm:t>
    </dgm:pt>
    <dgm:pt modelId="{316FDA39-BE4D-4B61-9CA4-F59198BAD461}" type="sibTrans" cxnId="{3D86D1D3-E087-43A9-829D-10089B033B53}">
      <dgm:prSet/>
      <dgm:spPr/>
      <dgm:t>
        <a:bodyPr/>
        <a:lstStyle/>
        <a:p>
          <a:endParaRPr lang="es-ES" sz="1400">
            <a:solidFill>
              <a:sysClr val="windowText" lastClr="000000"/>
            </a:solidFill>
            <a:latin typeface="Times New Roman" pitchFamily="18" charset="0"/>
            <a:cs typeface="Times New Roman" pitchFamily="18" charset="0"/>
          </a:endParaRPr>
        </a:p>
      </dgm:t>
    </dgm:pt>
    <dgm:pt modelId="{C1060B2B-862F-43FF-8B29-40CDB8596C1A}">
      <dgm:prSet phldrT="[Texto]" custT="1"/>
      <dgm:spPr>
        <a:solidFill>
          <a:srgbClr val="FFFFCC">
            <a:alpha val="71000"/>
          </a:srgbClr>
        </a:solidFill>
      </dgm:spPr>
      <dgm:t>
        <a:bodyPr/>
        <a:lstStyle/>
        <a:p>
          <a:r>
            <a:rPr lang="es-ES" sz="1600" dirty="0" smtClean="0">
              <a:solidFill>
                <a:sysClr val="windowText" lastClr="000000"/>
              </a:solidFill>
              <a:latin typeface="Times New Roman" pitchFamily="18" charset="0"/>
              <a:cs typeface="Times New Roman" pitchFamily="18" charset="0"/>
            </a:rPr>
            <a:t>Compañerismo</a:t>
          </a:r>
          <a:endParaRPr lang="es-ES" sz="1600" dirty="0">
            <a:solidFill>
              <a:sysClr val="windowText" lastClr="000000"/>
            </a:solidFill>
            <a:latin typeface="Times New Roman" pitchFamily="18" charset="0"/>
            <a:cs typeface="Times New Roman" pitchFamily="18" charset="0"/>
          </a:endParaRPr>
        </a:p>
      </dgm:t>
    </dgm:pt>
    <dgm:pt modelId="{9A068E6E-7967-4512-B9F1-DED7D5FE7EAF}" type="parTrans" cxnId="{9AAC1DF1-CF65-4451-A55D-1C81B740F6A6}">
      <dgm:prSet/>
      <dgm:spPr/>
      <dgm:t>
        <a:bodyPr/>
        <a:lstStyle/>
        <a:p>
          <a:endParaRPr lang="es-ES"/>
        </a:p>
      </dgm:t>
    </dgm:pt>
    <dgm:pt modelId="{9250A900-30B1-40B2-8696-C7EFFFDBD258}" type="sibTrans" cxnId="{9AAC1DF1-CF65-4451-A55D-1C81B740F6A6}">
      <dgm:prSet/>
      <dgm:spPr/>
      <dgm:t>
        <a:bodyPr/>
        <a:lstStyle/>
        <a:p>
          <a:endParaRPr lang="es-ES"/>
        </a:p>
      </dgm:t>
    </dgm:pt>
    <dgm:pt modelId="{913B0ABF-531C-494D-82F0-698577D30AFD}">
      <dgm:prSet phldrT="[Texto]" custT="1"/>
      <dgm:spPr>
        <a:solidFill>
          <a:schemeClr val="accent1">
            <a:lumMod val="90000"/>
            <a:alpha val="45000"/>
          </a:schemeClr>
        </a:solidFill>
      </dgm:spPr>
      <dgm:t>
        <a:bodyPr/>
        <a:lstStyle/>
        <a:p>
          <a:r>
            <a:rPr lang="es-ES" sz="1600" dirty="0" smtClean="0">
              <a:solidFill>
                <a:sysClr val="windowText" lastClr="000000"/>
              </a:solidFill>
              <a:latin typeface="Times New Roman" pitchFamily="18" charset="0"/>
              <a:cs typeface="Times New Roman" pitchFamily="18" charset="0"/>
            </a:rPr>
            <a:t>Cultura Servicio </a:t>
          </a:r>
          <a:r>
            <a:rPr lang="es-ES" sz="1600" dirty="0">
              <a:solidFill>
                <a:sysClr val="windowText" lastClr="000000"/>
              </a:solidFill>
              <a:latin typeface="Times New Roman" pitchFamily="18" charset="0"/>
              <a:cs typeface="Times New Roman" pitchFamily="18" charset="0"/>
            </a:rPr>
            <a:t>al Cliente</a:t>
          </a:r>
        </a:p>
      </dgm:t>
    </dgm:pt>
    <dgm:pt modelId="{FF6489C2-D8B7-401D-A429-DF2A2E6FE2A1}" type="sibTrans" cxnId="{FB218BD0-6C1B-4E8E-B604-B2D14F66C18C}">
      <dgm:prSet/>
      <dgm:spPr/>
      <dgm:t>
        <a:bodyPr/>
        <a:lstStyle/>
        <a:p>
          <a:endParaRPr lang="es-ES"/>
        </a:p>
      </dgm:t>
    </dgm:pt>
    <dgm:pt modelId="{3DEC2FC1-38DA-4CB8-B6EE-41FF7502E59A}" type="parTrans" cxnId="{FB218BD0-6C1B-4E8E-B604-B2D14F66C18C}">
      <dgm:prSet/>
      <dgm:spPr/>
      <dgm:t>
        <a:bodyPr/>
        <a:lstStyle/>
        <a:p>
          <a:endParaRPr lang="es-ES"/>
        </a:p>
      </dgm:t>
    </dgm:pt>
    <dgm:pt modelId="{25D4BD6F-6B9C-40BF-A817-6DCADB15696E}">
      <dgm:prSet phldrT="[Texto]"/>
      <dgm:spPr>
        <a:solidFill>
          <a:srgbClr val="AAC6B5">
            <a:alpha val="73000"/>
          </a:srgbClr>
        </a:solidFill>
      </dgm:spPr>
      <dgm:t>
        <a:bodyPr/>
        <a:lstStyle/>
        <a:p>
          <a:r>
            <a:rPr lang="es-ES" dirty="0" smtClean="0">
              <a:solidFill>
                <a:sysClr val="windowText" lastClr="000000"/>
              </a:solidFill>
              <a:latin typeface="Times New Roman" pitchFamily="18" charset="0"/>
              <a:cs typeface="Times New Roman" pitchFamily="18" charset="0"/>
            </a:rPr>
            <a:t>Capacitación</a:t>
          </a:r>
          <a:endParaRPr lang="es-ES" dirty="0">
            <a:solidFill>
              <a:sysClr val="windowText" lastClr="000000"/>
            </a:solidFill>
            <a:latin typeface="Times New Roman" pitchFamily="18" charset="0"/>
            <a:cs typeface="Times New Roman" pitchFamily="18" charset="0"/>
          </a:endParaRPr>
        </a:p>
      </dgm:t>
    </dgm:pt>
    <dgm:pt modelId="{24027BC1-6290-4ACA-9E1F-131314BC857B}" type="sibTrans" cxnId="{D627BEE4-28D4-4D0B-9AA9-F8A601DEF730}">
      <dgm:prSet/>
      <dgm:spPr/>
      <dgm:t>
        <a:bodyPr/>
        <a:lstStyle/>
        <a:p>
          <a:endParaRPr lang="es-ES"/>
        </a:p>
      </dgm:t>
    </dgm:pt>
    <dgm:pt modelId="{5525DC07-B67E-4A69-AB29-CDEDDFEEEB0A}" type="parTrans" cxnId="{D627BEE4-28D4-4D0B-9AA9-F8A601DEF730}">
      <dgm:prSet/>
      <dgm:spPr/>
      <dgm:t>
        <a:bodyPr/>
        <a:lstStyle/>
        <a:p>
          <a:endParaRPr lang="es-ES"/>
        </a:p>
      </dgm:t>
    </dgm:pt>
    <dgm:pt modelId="{3C53C02A-1A2E-4AA2-9CB9-6FDC4EC83EFC}" type="pres">
      <dgm:prSet presAssocID="{815146A7-C419-4FAD-93C9-BA69CEB14BA2}" presName="linearFlow" presStyleCnt="0">
        <dgm:presLayoutVars>
          <dgm:dir/>
          <dgm:resizeHandles val="exact"/>
        </dgm:presLayoutVars>
      </dgm:prSet>
      <dgm:spPr/>
    </dgm:pt>
    <dgm:pt modelId="{CA092BC7-8B03-4AC7-BCEB-78A671F72286}" type="pres">
      <dgm:prSet presAssocID="{D81DBA64-FEA0-4C11-8DF5-F43111E20E82}" presName="composite" presStyleCnt="0"/>
      <dgm:spPr/>
    </dgm:pt>
    <dgm:pt modelId="{D6B71C7E-0A08-41B0-8D74-48D9F06CAF3C}" type="pres">
      <dgm:prSet presAssocID="{D81DBA64-FEA0-4C11-8DF5-F43111E20E82}" presName="imgShp" presStyleLbl="fgImgPlace1" presStyleIdx="0" presStyleCnt="6"/>
      <dgm:spPr>
        <a:blipFill rotWithShape="0">
          <a:blip xmlns:r="http://schemas.openxmlformats.org/officeDocument/2006/relationships" r:embed="rId1"/>
          <a:stretch>
            <a:fillRect/>
          </a:stretch>
        </a:blipFill>
      </dgm:spPr>
    </dgm:pt>
    <dgm:pt modelId="{7DBDDA50-35F5-468B-8238-67396C58CE24}" type="pres">
      <dgm:prSet presAssocID="{D81DBA64-FEA0-4C11-8DF5-F43111E20E82}" presName="txShp" presStyleLbl="node1" presStyleIdx="0" presStyleCnt="6">
        <dgm:presLayoutVars>
          <dgm:bulletEnabled val="1"/>
        </dgm:presLayoutVars>
      </dgm:prSet>
      <dgm:spPr/>
      <dgm:t>
        <a:bodyPr/>
        <a:lstStyle/>
        <a:p>
          <a:endParaRPr lang="es-ES"/>
        </a:p>
      </dgm:t>
    </dgm:pt>
    <dgm:pt modelId="{85613017-C468-4634-8106-B557AB93E631}" type="pres">
      <dgm:prSet presAssocID="{355C8CA2-97F0-44BB-927E-569CB2579421}" presName="spacing" presStyleCnt="0"/>
      <dgm:spPr/>
    </dgm:pt>
    <dgm:pt modelId="{8E9E3BAB-6596-40D6-BED0-0974D5071D34}" type="pres">
      <dgm:prSet presAssocID="{A621B2A7-203C-47D7-9489-B18BEBC4D122}" presName="composite" presStyleCnt="0"/>
      <dgm:spPr/>
    </dgm:pt>
    <dgm:pt modelId="{2DE0EABF-885F-4035-9E8C-9F2DE2F463F6}" type="pres">
      <dgm:prSet presAssocID="{A621B2A7-203C-47D7-9489-B18BEBC4D122}" presName="imgShp" presStyleLbl="fgImgPlace1" presStyleIdx="1" presStyleCnt="6"/>
      <dgm:spPr>
        <a:blipFill rotWithShape="0">
          <a:blip xmlns:r="http://schemas.openxmlformats.org/officeDocument/2006/relationships" r:embed="rId2"/>
          <a:stretch>
            <a:fillRect/>
          </a:stretch>
        </a:blipFill>
      </dgm:spPr>
    </dgm:pt>
    <dgm:pt modelId="{CAF3E5B0-5177-4A91-9E2F-401934CA9A7D}" type="pres">
      <dgm:prSet presAssocID="{A621B2A7-203C-47D7-9489-B18BEBC4D122}" presName="txShp" presStyleLbl="node1" presStyleIdx="1" presStyleCnt="6">
        <dgm:presLayoutVars>
          <dgm:bulletEnabled val="1"/>
        </dgm:presLayoutVars>
      </dgm:prSet>
      <dgm:spPr/>
      <dgm:t>
        <a:bodyPr/>
        <a:lstStyle/>
        <a:p>
          <a:endParaRPr lang="es-ES"/>
        </a:p>
      </dgm:t>
    </dgm:pt>
    <dgm:pt modelId="{168CD56E-4D4D-4D87-8A63-0B838BDFADD5}" type="pres">
      <dgm:prSet presAssocID="{D5CD0196-9D44-43C6-8827-C67BC16AEBCB}" presName="spacing" presStyleCnt="0"/>
      <dgm:spPr/>
    </dgm:pt>
    <dgm:pt modelId="{AFD9C8A3-921A-4AB6-B91F-27AC1636E026}" type="pres">
      <dgm:prSet presAssocID="{CE0E2295-CE74-4957-B23A-7D27949782E8}" presName="composite" presStyleCnt="0"/>
      <dgm:spPr/>
    </dgm:pt>
    <dgm:pt modelId="{5FE8BC81-C834-4155-B05D-23E994F1E298}" type="pres">
      <dgm:prSet presAssocID="{CE0E2295-CE74-4957-B23A-7D27949782E8}" presName="imgShp" presStyleLbl="fgImgPlace1" presStyleIdx="2" presStyleCnt="6"/>
      <dgm:spPr>
        <a:blipFill rotWithShape="0">
          <a:blip xmlns:r="http://schemas.openxmlformats.org/officeDocument/2006/relationships" r:embed="rId3"/>
          <a:stretch>
            <a:fillRect/>
          </a:stretch>
        </a:blipFill>
      </dgm:spPr>
    </dgm:pt>
    <dgm:pt modelId="{B6192135-A960-4A13-86F6-7F0ED9E12AD7}" type="pres">
      <dgm:prSet presAssocID="{CE0E2295-CE74-4957-B23A-7D27949782E8}" presName="txShp" presStyleLbl="node1" presStyleIdx="2" presStyleCnt="6">
        <dgm:presLayoutVars>
          <dgm:bulletEnabled val="1"/>
        </dgm:presLayoutVars>
      </dgm:prSet>
      <dgm:spPr/>
      <dgm:t>
        <a:bodyPr/>
        <a:lstStyle/>
        <a:p>
          <a:endParaRPr lang="es-ES"/>
        </a:p>
      </dgm:t>
    </dgm:pt>
    <dgm:pt modelId="{37A75FE9-76F4-4F48-8EF9-05218623CAB7}" type="pres">
      <dgm:prSet presAssocID="{316FDA39-BE4D-4B61-9CA4-F59198BAD461}" presName="spacing" presStyleCnt="0"/>
      <dgm:spPr/>
    </dgm:pt>
    <dgm:pt modelId="{797737DD-EAED-4302-BA48-8A58BB4E5A56}" type="pres">
      <dgm:prSet presAssocID="{C1060B2B-862F-43FF-8B29-40CDB8596C1A}" presName="composite" presStyleCnt="0"/>
      <dgm:spPr/>
    </dgm:pt>
    <dgm:pt modelId="{A45247F1-FA93-484B-8FAC-C907FD8F4DA1}" type="pres">
      <dgm:prSet presAssocID="{C1060B2B-862F-43FF-8B29-40CDB8596C1A}" presName="imgShp" presStyleLbl="fgImgPlace1" presStyleIdx="3" presStyleCnt="6"/>
      <dgm:spPr>
        <a:blipFill rotWithShape="0">
          <a:blip xmlns:r="http://schemas.openxmlformats.org/officeDocument/2006/relationships" r:embed="rId4"/>
          <a:stretch>
            <a:fillRect/>
          </a:stretch>
        </a:blipFill>
      </dgm:spPr>
    </dgm:pt>
    <dgm:pt modelId="{9876CB62-F42F-4159-BF6A-4C7F5C46AA25}" type="pres">
      <dgm:prSet presAssocID="{C1060B2B-862F-43FF-8B29-40CDB8596C1A}" presName="txShp" presStyleLbl="node1" presStyleIdx="3" presStyleCnt="6">
        <dgm:presLayoutVars>
          <dgm:bulletEnabled val="1"/>
        </dgm:presLayoutVars>
      </dgm:prSet>
      <dgm:spPr/>
      <dgm:t>
        <a:bodyPr/>
        <a:lstStyle/>
        <a:p>
          <a:endParaRPr lang="es-ES"/>
        </a:p>
      </dgm:t>
    </dgm:pt>
    <dgm:pt modelId="{1C5A81D3-461D-4993-8C77-660AAFD664A1}" type="pres">
      <dgm:prSet presAssocID="{9250A900-30B1-40B2-8696-C7EFFFDBD258}" presName="spacing" presStyleCnt="0"/>
      <dgm:spPr/>
    </dgm:pt>
    <dgm:pt modelId="{95BC9DF2-1931-498A-8F52-E6E84CC85EA8}" type="pres">
      <dgm:prSet presAssocID="{913B0ABF-531C-494D-82F0-698577D30AFD}" presName="composite" presStyleCnt="0"/>
      <dgm:spPr/>
    </dgm:pt>
    <dgm:pt modelId="{59748226-7923-4291-891F-AF9613694113}" type="pres">
      <dgm:prSet presAssocID="{913B0ABF-531C-494D-82F0-698577D30AFD}" presName="imgShp" presStyleLbl="fgImgPlace1" presStyleIdx="4" presStyleCnt="6"/>
      <dgm:spPr>
        <a:blipFill rotWithShape="0">
          <a:blip xmlns:r="http://schemas.openxmlformats.org/officeDocument/2006/relationships" r:embed="rId5"/>
          <a:stretch>
            <a:fillRect/>
          </a:stretch>
        </a:blipFill>
      </dgm:spPr>
    </dgm:pt>
    <dgm:pt modelId="{6E657B9F-6D6E-436B-8294-EB296D50B846}" type="pres">
      <dgm:prSet presAssocID="{913B0ABF-531C-494D-82F0-698577D30AFD}" presName="txShp" presStyleLbl="node1" presStyleIdx="4" presStyleCnt="6">
        <dgm:presLayoutVars>
          <dgm:bulletEnabled val="1"/>
        </dgm:presLayoutVars>
      </dgm:prSet>
      <dgm:spPr/>
      <dgm:t>
        <a:bodyPr/>
        <a:lstStyle/>
        <a:p>
          <a:endParaRPr lang="es-ES"/>
        </a:p>
      </dgm:t>
    </dgm:pt>
    <dgm:pt modelId="{9952F238-45BC-481F-A234-064EBAF91C31}" type="pres">
      <dgm:prSet presAssocID="{FF6489C2-D8B7-401D-A429-DF2A2E6FE2A1}" presName="spacing" presStyleCnt="0"/>
      <dgm:spPr/>
    </dgm:pt>
    <dgm:pt modelId="{D80F0703-AB2A-4CF0-81F2-E09365C00F37}" type="pres">
      <dgm:prSet presAssocID="{25D4BD6F-6B9C-40BF-A817-6DCADB15696E}" presName="composite" presStyleCnt="0"/>
      <dgm:spPr/>
    </dgm:pt>
    <dgm:pt modelId="{5D571CF4-7829-443F-8499-EFBC592F9C9D}" type="pres">
      <dgm:prSet presAssocID="{25D4BD6F-6B9C-40BF-A817-6DCADB15696E}" presName="imgShp" presStyleLbl="fgImgPlace1" presStyleIdx="5" presStyleCnt="6"/>
      <dgm:spPr>
        <a:blipFill rotWithShape="0">
          <a:blip xmlns:r="http://schemas.openxmlformats.org/officeDocument/2006/relationships" r:embed="rId6"/>
          <a:stretch>
            <a:fillRect/>
          </a:stretch>
        </a:blipFill>
      </dgm:spPr>
    </dgm:pt>
    <dgm:pt modelId="{C4BBDA07-E1B1-4ED9-9D66-5C13CEE54CD5}" type="pres">
      <dgm:prSet presAssocID="{25D4BD6F-6B9C-40BF-A817-6DCADB15696E}" presName="txShp" presStyleLbl="node1" presStyleIdx="5" presStyleCnt="6">
        <dgm:presLayoutVars>
          <dgm:bulletEnabled val="1"/>
        </dgm:presLayoutVars>
      </dgm:prSet>
      <dgm:spPr/>
      <dgm:t>
        <a:bodyPr/>
        <a:lstStyle/>
        <a:p>
          <a:endParaRPr lang="es-ES"/>
        </a:p>
      </dgm:t>
    </dgm:pt>
  </dgm:ptLst>
  <dgm:cxnLst>
    <dgm:cxn modelId="{DB351651-3A96-4174-BDDE-C9C5D086FFA2}" type="presOf" srcId="{25D4BD6F-6B9C-40BF-A817-6DCADB15696E}" destId="{C4BBDA07-E1B1-4ED9-9D66-5C13CEE54CD5}" srcOrd="0" destOrd="0" presId="urn:microsoft.com/office/officeart/2005/8/layout/vList3"/>
    <dgm:cxn modelId="{46C610A2-BFBB-416F-90AA-B631EA7DA8CB}" type="presOf" srcId="{A621B2A7-203C-47D7-9489-B18BEBC4D122}" destId="{CAF3E5B0-5177-4A91-9E2F-401934CA9A7D}" srcOrd="0" destOrd="0" presId="urn:microsoft.com/office/officeart/2005/8/layout/vList3"/>
    <dgm:cxn modelId="{4EDD6CB7-EE87-4058-A28E-8582ECD76DA6}" srcId="{815146A7-C419-4FAD-93C9-BA69CEB14BA2}" destId="{A621B2A7-203C-47D7-9489-B18BEBC4D122}" srcOrd="1" destOrd="0" parTransId="{3BEBF98C-33B1-41CE-BDE8-C53705C100B5}" sibTransId="{D5CD0196-9D44-43C6-8827-C67BC16AEBCB}"/>
    <dgm:cxn modelId="{61CD94B4-9A52-4EDC-9E76-8086B60D0F1F}" type="presOf" srcId="{C1060B2B-862F-43FF-8B29-40CDB8596C1A}" destId="{9876CB62-F42F-4159-BF6A-4C7F5C46AA25}" srcOrd="0" destOrd="0" presId="urn:microsoft.com/office/officeart/2005/8/layout/vList3"/>
    <dgm:cxn modelId="{FB218BD0-6C1B-4E8E-B604-B2D14F66C18C}" srcId="{815146A7-C419-4FAD-93C9-BA69CEB14BA2}" destId="{913B0ABF-531C-494D-82F0-698577D30AFD}" srcOrd="4" destOrd="0" parTransId="{3DEC2FC1-38DA-4CB8-B6EE-41FF7502E59A}" sibTransId="{FF6489C2-D8B7-401D-A429-DF2A2E6FE2A1}"/>
    <dgm:cxn modelId="{A0E3AC62-B71C-4A50-9C0E-D64D583B7EA1}" srcId="{815146A7-C419-4FAD-93C9-BA69CEB14BA2}" destId="{D81DBA64-FEA0-4C11-8DF5-F43111E20E82}" srcOrd="0" destOrd="0" parTransId="{39168A3A-9571-45BE-8C23-3E2B3A1C426E}" sibTransId="{355C8CA2-97F0-44BB-927E-569CB2579421}"/>
    <dgm:cxn modelId="{D627BEE4-28D4-4D0B-9AA9-F8A601DEF730}" srcId="{815146A7-C419-4FAD-93C9-BA69CEB14BA2}" destId="{25D4BD6F-6B9C-40BF-A817-6DCADB15696E}" srcOrd="5" destOrd="0" parTransId="{5525DC07-B67E-4A69-AB29-CDEDDFEEEB0A}" sibTransId="{24027BC1-6290-4ACA-9E1F-131314BC857B}"/>
    <dgm:cxn modelId="{9AAC1DF1-CF65-4451-A55D-1C81B740F6A6}" srcId="{815146A7-C419-4FAD-93C9-BA69CEB14BA2}" destId="{C1060B2B-862F-43FF-8B29-40CDB8596C1A}" srcOrd="3" destOrd="0" parTransId="{9A068E6E-7967-4512-B9F1-DED7D5FE7EAF}" sibTransId="{9250A900-30B1-40B2-8696-C7EFFFDBD258}"/>
    <dgm:cxn modelId="{2B4E7D55-C578-4EF6-96B3-03293070E592}" type="presOf" srcId="{913B0ABF-531C-494D-82F0-698577D30AFD}" destId="{6E657B9F-6D6E-436B-8294-EB296D50B846}" srcOrd="0" destOrd="0" presId="urn:microsoft.com/office/officeart/2005/8/layout/vList3"/>
    <dgm:cxn modelId="{762420D1-2070-40B8-969F-E0ED918A2C33}" type="presOf" srcId="{D81DBA64-FEA0-4C11-8DF5-F43111E20E82}" destId="{7DBDDA50-35F5-468B-8238-67396C58CE24}" srcOrd="0" destOrd="0" presId="urn:microsoft.com/office/officeart/2005/8/layout/vList3"/>
    <dgm:cxn modelId="{3D86D1D3-E087-43A9-829D-10089B033B53}" srcId="{815146A7-C419-4FAD-93C9-BA69CEB14BA2}" destId="{CE0E2295-CE74-4957-B23A-7D27949782E8}" srcOrd="2" destOrd="0" parTransId="{173A9755-E524-4B1F-9D37-E1E62AFAE856}" sibTransId="{316FDA39-BE4D-4B61-9CA4-F59198BAD461}"/>
    <dgm:cxn modelId="{C4D834C4-D0F9-4AAC-A41C-590F1476F2FE}" type="presOf" srcId="{815146A7-C419-4FAD-93C9-BA69CEB14BA2}" destId="{3C53C02A-1A2E-4AA2-9CB9-6FDC4EC83EFC}" srcOrd="0" destOrd="0" presId="urn:microsoft.com/office/officeart/2005/8/layout/vList3"/>
    <dgm:cxn modelId="{0B64172D-6417-48DB-A642-648C83D258A8}" type="presOf" srcId="{CE0E2295-CE74-4957-B23A-7D27949782E8}" destId="{B6192135-A960-4A13-86F6-7F0ED9E12AD7}" srcOrd="0" destOrd="0" presId="urn:microsoft.com/office/officeart/2005/8/layout/vList3"/>
    <dgm:cxn modelId="{42912D7A-48FB-44BF-9349-2B6D0E189D2D}" type="presParOf" srcId="{3C53C02A-1A2E-4AA2-9CB9-6FDC4EC83EFC}" destId="{CA092BC7-8B03-4AC7-BCEB-78A671F72286}" srcOrd="0" destOrd="0" presId="urn:microsoft.com/office/officeart/2005/8/layout/vList3"/>
    <dgm:cxn modelId="{3AAA88A2-0A59-4AA2-90FD-C57FCCE70ADB}" type="presParOf" srcId="{CA092BC7-8B03-4AC7-BCEB-78A671F72286}" destId="{D6B71C7E-0A08-41B0-8D74-48D9F06CAF3C}" srcOrd="0" destOrd="0" presId="urn:microsoft.com/office/officeart/2005/8/layout/vList3"/>
    <dgm:cxn modelId="{FC1838A2-227E-401E-A0AA-E284F5C9059F}" type="presParOf" srcId="{CA092BC7-8B03-4AC7-BCEB-78A671F72286}" destId="{7DBDDA50-35F5-468B-8238-67396C58CE24}" srcOrd="1" destOrd="0" presId="urn:microsoft.com/office/officeart/2005/8/layout/vList3"/>
    <dgm:cxn modelId="{5637F230-4DE8-4C52-A1A3-9C66766A521C}" type="presParOf" srcId="{3C53C02A-1A2E-4AA2-9CB9-6FDC4EC83EFC}" destId="{85613017-C468-4634-8106-B557AB93E631}" srcOrd="1" destOrd="0" presId="urn:microsoft.com/office/officeart/2005/8/layout/vList3"/>
    <dgm:cxn modelId="{534CFE59-24CA-45E2-B567-D35EE4AA890B}" type="presParOf" srcId="{3C53C02A-1A2E-4AA2-9CB9-6FDC4EC83EFC}" destId="{8E9E3BAB-6596-40D6-BED0-0974D5071D34}" srcOrd="2" destOrd="0" presId="urn:microsoft.com/office/officeart/2005/8/layout/vList3"/>
    <dgm:cxn modelId="{E66422ED-D1C6-445E-9459-DDA4815AE350}" type="presParOf" srcId="{8E9E3BAB-6596-40D6-BED0-0974D5071D34}" destId="{2DE0EABF-885F-4035-9E8C-9F2DE2F463F6}" srcOrd="0" destOrd="0" presId="urn:microsoft.com/office/officeart/2005/8/layout/vList3"/>
    <dgm:cxn modelId="{2D687552-D773-48A0-B4BB-441E6CAB952A}" type="presParOf" srcId="{8E9E3BAB-6596-40D6-BED0-0974D5071D34}" destId="{CAF3E5B0-5177-4A91-9E2F-401934CA9A7D}" srcOrd="1" destOrd="0" presId="urn:microsoft.com/office/officeart/2005/8/layout/vList3"/>
    <dgm:cxn modelId="{F0413EAD-555D-4071-A9A1-F4DE8F8F17A7}" type="presParOf" srcId="{3C53C02A-1A2E-4AA2-9CB9-6FDC4EC83EFC}" destId="{168CD56E-4D4D-4D87-8A63-0B838BDFADD5}" srcOrd="3" destOrd="0" presId="urn:microsoft.com/office/officeart/2005/8/layout/vList3"/>
    <dgm:cxn modelId="{7543BE50-7E81-4819-A048-436423430DEE}" type="presParOf" srcId="{3C53C02A-1A2E-4AA2-9CB9-6FDC4EC83EFC}" destId="{AFD9C8A3-921A-4AB6-B91F-27AC1636E026}" srcOrd="4" destOrd="0" presId="urn:microsoft.com/office/officeart/2005/8/layout/vList3"/>
    <dgm:cxn modelId="{2D7373D9-B586-4F02-A770-CDB37D2F9B4D}" type="presParOf" srcId="{AFD9C8A3-921A-4AB6-B91F-27AC1636E026}" destId="{5FE8BC81-C834-4155-B05D-23E994F1E298}" srcOrd="0" destOrd="0" presId="urn:microsoft.com/office/officeart/2005/8/layout/vList3"/>
    <dgm:cxn modelId="{D1CE44A2-57D9-488F-9596-BA5A12B2990F}" type="presParOf" srcId="{AFD9C8A3-921A-4AB6-B91F-27AC1636E026}" destId="{B6192135-A960-4A13-86F6-7F0ED9E12AD7}" srcOrd="1" destOrd="0" presId="urn:microsoft.com/office/officeart/2005/8/layout/vList3"/>
    <dgm:cxn modelId="{8D8D2EE7-95C9-4CF0-A1EA-28067D4307A4}" type="presParOf" srcId="{3C53C02A-1A2E-4AA2-9CB9-6FDC4EC83EFC}" destId="{37A75FE9-76F4-4F48-8EF9-05218623CAB7}" srcOrd="5" destOrd="0" presId="urn:microsoft.com/office/officeart/2005/8/layout/vList3"/>
    <dgm:cxn modelId="{F7A1F67B-E63B-4FA9-AAF0-AE7571556D69}" type="presParOf" srcId="{3C53C02A-1A2E-4AA2-9CB9-6FDC4EC83EFC}" destId="{797737DD-EAED-4302-BA48-8A58BB4E5A56}" srcOrd="6" destOrd="0" presId="urn:microsoft.com/office/officeart/2005/8/layout/vList3"/>
    <dgm:cxn modelId="{77C8804E-6387-4A65-BE7B-052B7D9D438F}" type="presParOf" srcId="{797737DD-EAED-4302-BA48-8A58BB4E5A56}" destId="{A45247F1-FA93-484B-8FAC-C907FD8F4DA1}" srcOrd="0" destOrd="0" presId="urn:microsoft.com/office/officeart/2005/8/layout/vList3"/>
    <dgm:cxn modelId="{890DD540-016E-470D-A441-AC95B2CBD882}" type="presParOf" srcId="{797737DD-EAED-4302-BA48-8A58BB4E5A56}" destId="{9876CB62-F42F-4159-BF6A-4C7F5C46AA25}" srcOrd="1" destOrd="0" presId="urn:microsoft.com/office/officeart/2005/8/layout/vList3"/>
    <dgm:cxn modelId="{D323CEF7-3940-480E-AA62-911130CD9E89}" type="presParOf" srcId="{3C53C02A-1A2E-4AA2-9CB9-6FDC4EC83EFC}" destId="{1C5A81D3-461D-4993-8C77-660AAFD664A1}" srcOrd="7" destOrd="0" presId="urn:microsoft.com/office/officeart/2005/8/layout/vList3"/>
    <dgm:cxn modelId="{0F5F55E5-2FAF-4EB5-AB98-8993AD69957E}" type="presParOf" srcId="{3C53C02A-1A2E-4AA2-9CB9-6FDC4EC83EFC}" destId="{95BC9DF2-1931-498A-8F52-E6E84CC85EA8}" srcOrd="8" destOrd="0" presId="urn:microsoft.com/office/officeart/2005/8/layout/vList3"/>
    <dgm:cxn modelId="{5029EDA0-568E-4F79-BED8-4C4710A37158}" type="presParOf" srcId="{95BC9DF2-1931-498A-8F52-E6E84CC85EA8}" destId="{59748226-7923-4291-891F-AF9613694113}" srcOrd="0" destOrd="0" presId="urn:microsoft.com/office/officeart/2005/8/layout/vList3"/>
    <dgm:cxn modelId="{32B3F9CE-E5ED-4393-967D-9491C6891526}" type="presParOf" srcId="{95BC9DF2-1931-498A-8F52-E6E84CC85EA8}" destId="{6E657B9F-6D6E-436B-8294-EB296D50B846}" srcOrd="1" destOrd="0" presId="urn:microsoft.com/office/officeart/2005/8/layout/vList3"/>
    <dgm:cxn modelId="{6A6EAA67-0420-4894-A284-44C9CACDEF2C}" type="presParOf" srcId="{3C53C02A-1A2E-4AA2-9CB9-6FDC4EC83EFC}" destId="{9952F238-45BC-481F-A234-064EBAF91C31}" srcOrd="9" destOrd="0" presId="urn:microsoft.com/office/officeart/2005/8/layout/vList3"/>
    <dgm:cxn modelId="{0441C385-F2CC-4BF2-B048-61A3FDAE2658}" type="presParOf" srcId="{3C53C02A-1A2E-4AA2-9CB9-6FDC4EC83EFC}" destId="{D80F0703-AB2A-4CF0-81F2-E09365C00F37}" srcOrd="10" destOrd="0" presId="urn:microsoft.com/office/officeart/2005/8/layout/vList3"/>
    <dgm:cxn modelId="{22C1C3C4-B66F-4D83-ADB0-D31E2A4DCF7D}" type="presParOf" srcId="{D80F0703-AB2A-4CF0-81F2-E09365C00F37}" destId="{5D571CF4-7829-443F-8499-EFBC592F9C9D}" srcOrd="0" destOrd="0" presId="urn:microsoft.com/office/officeart/2005/8/layout/vList3"/>
    <dgm:cxn modelId="{CE840A99-2F1D-4FE6-BC25-3874EBECE577}" type="presParOf" srcId="{D80F0703-AB2A-4CF0-81F2-E09365C00F37}" destId="{C4BBDA07-E1B1-4ED9-9D66-5C13CEE54CD5}" srcOrd="1" destOrd="0" presId="urn:microsoft.com/office/officeart/2005/8/layout/vList3"/>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1F8A8F-8331-4F9E-8CDE-3551478EDF7B}" type="doc">
      <dgm:prSet loTypeId="urn:microsoft.com/office/officeart/2005/8/layout/vList5" loCatId="list" qsTypeId="urn:microsoft.com/office/officeart/2005/8/quickstyle/3d2" qsCatId="3D" csTypeId="urn:microsoft.com/office/officeart/2005/8/colors/colorful2" csCatId="colorful" phldr="1"/>
      <dgm:spPr/>
      <dgm:t>
        <a:bodyPr/>
        <a:lstStyle/>
        <a:p>
          <a:endParaRPr lang="es-EC"/>
        </a:p>
      </dgm:t>
    </dgm:pt>
    <dgm:pt modelId="{FE8E44DB-1CF5-4103-A48A-3AD2770BD63D}">
      <dgm:prSet phldrT="[Texto]"/>
      <dgm:spPr/>
      <dgm:t>
        <a:bodyPr/>
        <a:lstStyle/>
        <a:p>
          <a:r>
            <a:rPr lang="es-EC" dirty="0" smtClean="0">
              <a:effectLst>
                <a:outerShdw blurRad="38100" dist="38100" dir="2700000" algn="tl">
                  <a:srgbClr val="000000">
                    <a:alpha val="43137"/>
                  </a:srgbClr>
                </a:outerShdw>
              </a:effectLst>
            </a:rPr>
            <a:t>Competitividad</a:t>
          </a:r>
          <a:endParaRPr lang="es-EC" dirty="0">
            <a:effectLst>
              <a:outerShdw blurRad="38100" dist="38100" dir="2700000" algn="tl">
                <a:srgbClr val="000000">
                  <a:alpha val="43137"/>
                </a:srgbClr>
              </a:outerShdw>
            </a:effectLst>
          </a:endParaRPr>
        </a:p>
      </dgm:t>
    </dgm:pt>
    <dgm:pt modelId="{C4C08560-E756-442E-8805-227CB2C0A9BF}" type="parTrans" cxnId="{8D725B8D-EB42-4F3E-B0AB-69B4EA95C268}">
      <dgm:prSet/>
      <dgm:spPr/>
      <dgm:t>
        <a:bodyPr/>
        <a:lstStyle/>
        <a:p>
          <a:endParaRPr lang="es-EC"/>
        </a:p>
      </dgm:t>
    </dgm:pt>
    <dgm:pt modelId="{42C45B6C-840F-4C84-956B-18FC6D7293B4}" type="sibTrans" cxnId="{8D725B8D-EB42-4F3E-B0AB-69B4EA95C268}">
      <dgm:prSet/>
      <dgm:spPr/>
      <dgm:t>
        <a:bodyPr/>
        <a:lstStyle/>
        <a:p>
          <a:endParaRPr lang="es-EC"/>
        </a:p>
      </dgm:t>
    </dgm:pt>
    <dgm:pt modelId="{47A05211-44FC-4199-80B0-AB077BE4A158}">
      <dgm:prSet phldrT="[Texto]"/>
      <dgm:spPr/>
      <dgm:t>
        <a:bodyPr/>
        <a:lstStyle/>
        <a:p>
          <a:r>
            <a:rPr lang="es-EC" dirty="0" smtClean="0"/>
            <a:t>Liderazgo en Costos</a:t>
          </a:r>
          <a:endParaRPr lang="es-EC" dirty="0"/>
        </a:p>
      </dgm:t>
    </dgm:pt>
    <dgm:pt modelId="{D08CC3F9-4505-43DD-907D-D126B7281746}" type="parTrans" cxnId="{F5887DEF-B650-4408-8A03-312DCD43127F}">
      <dgm:prSet/>
      <dgm:spPr/>
      <dgm:t>
        <a:bodyPr/>
        <a:lstStyle/>
        <a:p>
          <a:endParaRPr lang="es-EC"/>
        </a:p>
      </dgm:t>
    </dgm:pt>
    <dgm:pt modelId="{2466306C-7A00-4AA9-BB96-6C664DFACF53}" type="sibTrans" cxnId="{F5887DEF-B650-4408-8A03-312DCD43127F}">
      <dgm:prSet/>
      <dgm:spPr/>
      <dgm:t>
        <a:bodyPr/>
        <a:lstStyle/>
        <a:p>
          <a:endParaRPr lang="es-EC"/>
        </a:p>
      </dgm:t>
    </dgm:pt>
    <dgm:pt modelId="{0B399ACA-BE5E-4F49-B374-3947909B9098}">
      <dgm:prSet phldrT="[Texto]"/>
      <dgm:spPr/>
      <dgm:t>
        <a:bodyPr/>
        <a:lstStyle/>
        <a:p>
          <a:r>
            <a:rPr lang="es-EC" dirty="0" smtClean="0">
              <a:effectLst>
                <a:outerShdw blurRad="38100" dist="38100" dir="2700000" algn="tl">
                  <a:srgbClr val="000000">
                    <a:alpha val="43137"/>
                  </a:srgbClr>
                </a:outerShdw>
              </a:effectLst>
            </a:rPr>
            <a:t>Crecimiento</a:t>
          </a:r>
          <a:endParaRPr lang="es-EC" dirty="0">
            <a:effectLst>
              <a:outerShdw blurRad="38100" dist="38100" dir="2700000" algn="tl">
                <a:srgbClr val="000000">
                  <a:alpha val="43137"/>
                </a:srgbClr>
              </a:outerShdw>
            </a:effectLst>
          </a:endParaRPr>
        </a:p>
      </dgm:t>
    </dgm:pt>
    <dgm:pt modelId="{8BAE655E-1185-4E69-A9F1-326B8D8F060C}" type="parTrans" cxnId="{524B2502-928D-4469-9ED6-415FBD7FAC6E}">
      <dgm:prSet/>
      <dgm:spPr/>
      <dgm:t>
        <a:bodyPr/>
        <a:lstStyle/>
        <a:p>
          <a:endParaRPr lang="es-EC"/>
        </a:p>
      </dgm:t>
    </dgm:pt>
    <dgm:pt modelId="{E06C9171-C389-4E9A-9062-C2E309CE0F35}" type="sibTrans" cxnId="{524B2502-928D-4469-9ED6-415FBD7FAC6E}">
      <dgm:prSet/>
      <dgm:spPr/>
      <dgm:t>
        <a:bodyPr/>
        <a:lstStyle/>
        <a:p>
          <a:endParaRPr lang="es-EC"/>
        </a:p>
      </dgm:t>
    </dgm:pt>
    <dgm:pt modelId="{A51352E5-61FD-4962-BB40-A1BC7F1F1A20}">
      <dgm:prSet phldrT="[Texto]"/>
      <dgm:spPr/>
      <dgm:t>
        <a:bodyPr/>
        <a:lstStyle/>
        <a:p>
          <a:r>
            <a:rPr lang="es-EC" dirty="0" smtClean="0"/>
            <a:t>Crecimiento intensivo</a:t>
          </a:r>
          <a:endParaRPr lang="es-EC" dirty="0"/>
        </a:p>
      </dgm:t>
    </dgm:pt>
    <dgm:pt modelId="{B360B703-B3DA-438C-B5E6-EC5540757D43}" type="parTrans" cxnId="{22BAD1C3-4A97-4AF4-AAE7-219A62DABC19}">
      <dgm:prSet/>
      <dgm:spPr/>
      <dgm:t>
        <a:bodyPr/>
        <a:lstStyle/>
        <a:p>
          <a:endParaRPr lang="es-EC"/>
        </a:p>
      </dgm:t>
    </dgm:pt>
    <dgm:pt modelId="{3A336485-79B3-4F73-92EB-D773C9F08404}" type="sibTrans" cxnId="{22BAD1C3-4A97-4AF4-AAE7-219A62DABC19}">
      <dgm:prSet/>
      <dgm:spPr/>
      <dgm:t>
        <a:bodyPr/>
        <a:lstStyle/>
        <a:p>
          <a:endParaRPr lang="es-EC"/>
        </a:p>
      </dgm:t>
    </dgm:pt>
    <dgm:pt modelId="{CC7DF55E-42C5-466D-A375-2CF9CD6D149E}">
      <dgm:prSet phldrT="[Texto]"/>
      <dgm:spPr/>
      <dgm:t>
        <a:bodyPr/>
        <a:lstStyle/>
        <a:p>
          <a:r>
            <a:rPr lang="es-EC" dirty="0" smtClean="0"/>
            <a:t>Participación e incremento de ventas</a:t>
          </a:r>
          <a:endParaRPr lang="es-EC" dirty="0"/>
        </a:p>
      </dgm:t>
    </dgm:pt>
    <dgm:pt modelId="{33B2DE48-D999-4862-BC32-A1D2353D8D4E}" type="parTrans" cxnId="{590AE217-6577-4328-A947-D0173EAB9D7F}">
      <dgm:prSet/>
      <dgm:spPr/>
      <dgm:t>
        <a:bodyPr/>
        <a:lstStyle/>
        <a:p>
          <a:endParaRPr lang="es-EC"/>
        </a:p>
      </dgm:t>
    </dgm:pt>
    <dgm:pt modelId="{0711F3BC-7A8B-4915-ABD0-BF33B25D61DD}" type="sibTrans" cxnId="{590AE217-6577-4328-A947-D0173EAB9D7F}">
      <dgm:prSet/>
      <dgm:spPr/>
      <dgm:t>
        <a:bodyPr/>
        <a:lstStyle/>
        <a:p>
          <a:endParaRPr lang="es-EC"/>
        </a:p>
      </dgm:t>
    </dgm:pt>
    <dgm:pt modelId="{D5AA4351-666A-40D4-9EF9-9BEB6EB0C307}">
      <dgm:prSet phldrT="[Texto]"/>
      <dgm:spPr/>
      <dgm:t>
        <a:bodyPr/>
        <a:lstStyle/>
        <a:p>
          <a:r>
            <a:rPr lang="es-EC" dirty="0" smtClean="0">
              <a:solidFill>
                <a:schemeClr val="accent2"/>
              </a:solidFill>
              <a:effectLst>
                <a:outerShdw blurRad="38100" dist="38100" dir="2700000" algn="tl">
                  <a:srgbClr val="000000">
                    <a:alpha val="43137"/>
                  </a:srgbClr>
                </a:outerShdw>
              </a:effectLst>
            </a:rPr>
            <a:t>Competencia</a:t>
          </a:r>
          <a:endParaRPr lang="es-EC" dirty="0">
            <a:solidFill>
              <a:schemeClr val="accent2"/>
            </a:solidFill>
            <a:effectLst>
              <a:outerShdw blurRad="38100" dist="38100" dir="2700000" algn="tl">
                <a:srgbClr val="000000">
                  <a:alpha val="43137"/>
                </a:srgbClr>
              </a:outerShdw>
            </a:effectLst>
          </a:endParaRPr>
        </a:p>
      </dgm:t>
    </dgm:pt>
    <dgm:pt modelId="{1AAC0074-0FF4-4A5A-82AC-E8D0AF911C11}" type="parTrans" cxnId="{DAEFF34C-3BEE-4693-94DF-6AC2098C57C3}">
      <dgm:prSet/>
      <dgm:spPr/>
      <dgm:t>
        <a:bodyPr/>
        <a:lstStyle/>
        <a:p>
          <a:endParaRPr lang="es-EC"/>
        </a:p>
      </dgm:t>
    </dgm:pt>
    <dgm:pt modelId="{BE4E1611-9EBA-4AA0-A824-072BAF2167A0}" type="sibTrans" cxnId="{DAEFF34C-3BEE-4693-94DF-6AC2098C57C3}">
      <dgm:prSet/>
      <dgm:spPr/>
      <dgm:t>
        <a:bodyPr/>
        <a:lstStyle/>
        <a:p>
          <a:endParaRPr lang="es-EC"/>
        </a:p>
      </dgm:t>
    </dgm:pt>
    <dgm:pt modelId="{C167BEFD-F0B6-4385-A2ED-4E4F88DD24A8}">
      <dgm:prSet phldrT="[Texto]"/>
      <dgm:spPr/>
      <dgm:t>
        <a:bodyPr/>
        <a:lstStyle/>
        <a:p>
          <a:r>
            <a:rPr lang="es-EC" dirty="0" smtClean="0"/>
            <a:t>Marketing mix </a:t>
          </a:r>
          <a:endParaRPr lang="es-EC" dirty="0"/>
        </a:p>
      </dgm:t>
    </dgm:pt>
    <dgm:pt modelId="{54F3F65E-D71D-49E4-8768-755A5AA5830C}" type="parTrans" cxnId="{4AFB210F-FB55-45FA-8034-74AAFD19A9B4}">
      <dgm:prSet/>
      <dgm:spPr/>
      <dgm:t>
        <a:bodyPr/>
        <a:lstStyle/>
        <a:p>
          <a:endParaRPr lang="es-EC"/>
        </a:p>
      </dgm:t>
    </dgm:pt>
    <dgm:pt modelId="{AD08AFDF-623F-44FC-B4A8-71A7B50DCC0C}" type="sibTrans" cxnId="{4AFB210F-FB55-45FA-8034-74AAFD19A9B4}">
      <dgm:prSet/>
      <dgm:spPr/>
      <dgm:t>
        <a:bodyPr/>
        <a:lstStyle/>
        <a:p>
          <a:endParaRPr lang="es-EC"/>
        </a:p>
      </dgm:t>
    </dgm:pt>
    <dgm:pt modelId="{9312D6CC-E38C-412C-BAB1-859DCBEA80A5}">
      <dgm:prSet phldrT="[Texto]"/>
      <dgm:spPr/>
      <dgm:t>
        <a:bodyPr/>
        <a:lstStyle/>
        <a:p>
          <a:r>
            <a:rPr lang="es-EC" dirty="0" smtClean="0"/>
            <a:t>Diferenciación del Servicio</a:t>
          </a:r>
          <a:endParaRPr lang="es-EC" dirty="0"/>
        </a:p>
      </dgm:t>
    </dgm:pt>
    <dgm:pt modelId="{A8D59612-F5C3-42B1-9D4B-C896718B9A83}" type="parTrans" cxnId="{79B3C01B-6CBE-4B75-B97C-DBD754EB059B}">
      <dgm:prSet/>
      <dgm:spPr/>
      <dgm:t>
        <a:bodyPr/>
        <a:lstStyle/>
        <a:p>
          <a:endParaRPr lang="es-EC"/>
        </a:p>
      </dgm:t>
    </dgm:pt>
    <dgm:pt modelId="{3BBC20D1-34C4-4094-A1AA-0806882EB7E6}" type="sibTrans" cxnId="{79B3C01B-6CBE-4B75-B97C-DBD754EB059B}">
      <dgm:prSet/>
      <dgm:spPr/>
      <dgm:t>
        <a:bodyPr/>
        <a:lstStyle/>
        <a:p>
          <a:endParaRPr lang="es-EC"/>
        </a:p>
      </dgm:t>
    </dgm:pt>
    <dgm:pt modelId="{08588758-C2DB-45FE-A5EE-0A8B56C18B10}">
      <dgm:prSet phldrT="[Texto]"/>
      <dgm:spPr/>
      <dgm:t>
        <a:bodyPr/>
        <a:lstStyle/>
        <a:p>
          <a:r>
            <a:rPr lang="es-EC" dirty="0" smtClean="0"/>
            <a:t>Estrategias de seguidor</a:t>
          </a:r>
          <a:endParaRPr lang="es-EC" dirty="0"/>
        </a:p>
      </dgm:t>
    </dgm:pt>
    <dgm:pt modelId="{6D71494E-B843-47F1-B3C5-971DB40F9BE8}" type="parTrans" cxnId="{79EA0F33-3EDE-4AFE-B3B5-CA357E33EDC3}">
      <dgm:prSet/>
      <dgm:spPr/>
      <dgm:t>
        <a:bodyPr/>
        <a:lstStyle/>
        <a:p>
          <a:endParaRPr lang="es-EC"/>
        </a:p>
      </dgm:t>
    </dgm:pt>
    <dgm:pt modelId="{5E525B35-A9EE-4942-B996-4670AD3C7BBC}" type="sibTrans" cxnId="{79EA0F33-3EDE-4AFE-B3B5-CA357E33EDC3}">
      <dgm:prSet/>
      <dgm:spPr/>
      <dgm:t>
        <a:bodyPr/>
        <a:lstStyle/>
        <a:p>
          <a:endParaRPr lang="es-EC"/>
        </a:p>
      </dgm:t>
    </dgm:pt>
    <dgm:pt modelId="{3C2A25DB-9621-4BCB-B692-EEFBDC38AEBB}" type="pres">
      <dgm:prSet presAssocID="{011F8A8F-8331-4F9E-8CDE-3551478EDF7B}" presName="Name0" presStyleCnt="0">
        <dgm:presLayoutVars>
          <dgm:dir/>
          <dgm:animLvl val="lvl"/>
          <dgm:resizeHandles val="exact"/>
        </dgm:presLayoutVars>
      </dgm:prSet>
      <dgm:spPr/>
      <dgm:t>
        <a:bodyPr/>
        <a:lstStyle/>
        <a:p>
          <a:endParaRPr lang="es-EC"/>
        </a:p>
      </dgm:t>
    </dgm:pt>
    <dgm:pt modelId="{6CB0C323-977F-44DC-89F3-3058815EC8B1}" type="pres">
      <dgm:prSet presAssocID="{FE8E44DB-1CF5-4103-A48A-3AD2770BD63D}" presName="linNode" presStyleCnt="0"/>
      <dgm:spPr/>
      <dgm:t>
        <a:bodyPr/>
        <a:lstStyle/>
        <a:p>
          <a:endParaRPr lang="es-EC"/>
        </a:p>
      </dgm:t>
    </dgm:pt>
    <dgm:pt modelId="{58D19B3F-565F-4C0E-B964-81982C7C4D23}" type="pres">
      <dgm:prSet presAssocID="{FE8E44DB-1CF5-4103-A48A-3AD2770BD63D}" presName="parentText" presStyleLbl="node1" presStyleIdx="0" presStyleCnt="3">
        <dgm:presLayoutVars>
          <dgm:chMax val="1"/>
          <dgm:bulletEnabled val="1"/>
        </dgm:presLayoutVars>
      </dgm:prSet>
      <dgm:spPr/>
      <dgm:t>
        <a:bodyPr/>
        <a:lstStyle/>
        <a:p>
          <a:endParaRPr lang="es-EC"/>
        </a:p>
      </dgm:t>
    </dgm:pt>
    <dgm:pt modelId="{0D5C003E-7BA5-408F-8852-7C4680D877E3}" type="pres">
      <dgm:prSet presAssocID="{FE8E44DB-1CF5-4103-A48A-3AD2770BD63D}" presName="descendantText" presStyleLbl="alignAccFollowNode1" presStyleIdx="0" presStyleCnt="3">
        <dgm:presLayoutVars>
          <dgm:bulletEnabled val="1"/>
        </dgm:presLayoutVars>
      </dgm:prSet>
      <dgm:spPr/>
      <dgm:t>
        <a:bodyPr/>
        <a:lstStyle/>
        <a:p>
          <a:endParaRPr lang="es-EC"/>
        </a:p>
      </dgm:t>
    </dgm:pt>
    <dgm:pt modelId="{BEF6B189-7018-41FA-871C-1AAC180A714B}" type="pres">
      <dgm:prSet presAssocID="{42C45B6C-840F-4C84-956B-18FC6D7293B4}" presName="sp" presStyleCnt="0"/>
      <dgm:spPr/>
      <dgm:t>
        <a:bodyPr/>
        <a:lstStyle/>
        <a:p>
          <a:endParaRPr lang="es-EC"/>
        </a:p>
      </dgm:t>
    </dgm:pt>
    <dgm:pt modelId="{06D67E76-647D-4381-953F-5AD50B31BF32}" type="pres">
      <dgm:prSet presAssocID="{0B399ACA-BE5E-4F49-B374-3947909B9098}" presName="linNode" presStyleCnt="0"/>
      <dgm:spPr/>
      <dgm:t>
        <a:bodyPr/>
        <a:lstStyle/>
        <a:p>
          <a:endParaRPr lang="es-EC"/>
        </a:p>
      </dgm:t>
    </dgm:pt>
    <dgm:pt modelId="{90ABECFC-596D-40DD-8FE5-DA2933F6ABAB}" type="pres">
      <dgm:prSet presAssocID="{0B399ACA-BE5E-4F49-B374-3947909B9098}" presName="parentText" presStyleLbl="node1" presStyleIdx="1" presStyleCnt="3">
        <dgm:presLayoutVars>
          <dgm:chMax val="1"/>
          <dgm:bulletEnabled val="1"/>
        </dgm:presLayoutVars>
      </dgm:prSet>
      <dgm:spPr/>
      <dgm:t>
        <a:bodyPr/>
        <a:lstStyle/>
        <a:p>
          <a:endParaRPr lang="es-EC"/>
        </a:p>
      </dgm:t>
    </dgm:pt>
    <dgm:pt modelId="{599075CE-8849-492A-90D0-5F3767346BD5}" type="pres">
      <dgm:prSet presAssocID="{0B399ACA-BE5E-4F49-B374-3947909B9098}" presName="descendantText" presStyleLbl="alignAccFollowNode1" presStyleIdx="1" presStyleCnt="3">
        <dgm:presLayoutVars>
          <dgm:bulletEnabled val="1"/>
        </dgm:presLayoutVars>
      </dgm:prSet>
      <dgm:spPr/>
      <dgm:t>
        <a:bodyPr/>
        <a:lstStyle/>
        <a:p>
          <a:endParaRPr lang="es-EC"/>
        </a:p>
      </dgm:t>
    </dgm:pt>
    <dgm:pt modelId="{4BB1C199-A509-4882-B40B-756143D987AD}" type="pres">
      <dgm:prSet presAssocID="{E06C9171-C389-4E9A-9062-C2E309CE0F35}" presName="sp" presStyleCnt="0"/>
      <dgm:spPr/>
      <dgm:t>
        <a:bodyPr/>
        <a:lstStyle/>
        <a:p>
          <a:endParaRPr lang="es-EC"/>
        </a:p>
      </dgm:t>
    </dgm:pt>
    <dgm:pt modelId="{5B07375E-76F9-48BD-801E-FC62A703D65C}" type="pres">
      <dgm:prSet presAssocID="{D5AA4351-666A-40D4-9EF9-9BEB6EB0C307}" presName="linNode" presStyleCnt="0"/>
      <dgm:spPr/>
      <dgm:t>
        <a:bodyPr/>
        <a:lstStyle/>
        <a:p>
          <a:endParaRPr lang="es-EC"/>
        </a:p>
      </dgm:t>
    </dgm:pt>
    <dgm:pt modelId="{132BB8F9-28DA-4C17-A208-1EFB7672169A}" type="pres">
      <dgm:prSet presAssocID="{D5AA4351-666A-40D4-9EF9-9BEB6EB0C307}" presName="parentText" presStyleLbl="node1" presStyleIdx="2" presStyleCnt="3">
        <dgm:presLayoutVars>
          <dgm:chMax val="1"/>
          <dgm:bulletEnabled val="1"/>
        </dgm:presLayoutVars>
      </dgm:prSet>
      <dgm:spPr/>
      <dgm:t>
        <a:bodyPr/>
        <a:lstStyle/>
        <a:p>
          <a:endParaRPr lang="es-EC"/>
        </a:p>
      </dgm:t>
    </dgm:pt>
    <dgm:pt modelId="{B3BBCE64-689D-4AD8-8009-9CD02D9138C0}" type="pres">
      <dgm:prSet presAssocID="{D5AA4351-666A-40D4-9EF9-9BEB6EB0C307}" presName="descendantText" presStyleLbl="alignAccFollowNode1" presStyleIdx="2" presStyleCnt="3">
        <dgm:presLayoutVars>
          <dgm:bulletEnabled val="1"/>
        </dgm:presLayoutVars>
      </dgm:prSet>
      <dgm:spPr/>
      <dgm:t>
        <a:bodyPr/>
        <a:lstStyle/>
        <a:p>
          <a:endParaRPr lang="es-EC"/>
        </a:p>
      </dgm:t>
    </dgm:pt>
  </dgm:ptLst>
  <dgm:cxnLst>
    <dgm:cxn modelId="{524B2502-928D-4469-9ED6-415FBD7FAC6E}" srcId="{011F8A8F-8331-4F9E-8CDE-3551478EDF7B}" destId="{0B399ACA-BE5E-4F49-B374-3947909B9098}" srcOrd="1" destOrd="0" parTransId="{8BAE655E-1185-4E69-A9F1-326B8D8F060C}" sibTransId="{E06C9171-C389-4E9A-9062-C2E309CE0F35}"/>
    <dgm:cxn modelId="{DAEFF34C-3BEE-4693-94DF-6AC2098C57C3}" srcId="{011F8A8F-8331-4F9E-8CDE-3551478EDF7B}" destId="{D5AA4351-666A-40D4-9EF9-9BEB6EB0C307}" srcOrd="2" destOrd="0" parTransId="{1AAC0074-0FF4-4A5A-82AC-E8D0AF911C11}" sibTransId="{BE4E1611-9EBA-4AA0-A824-072BAF2167A0}"/>
    <dgm:cxn modelId="{F60EB524-F5E8-4A55-9C3B-8E31E613CCD4}" type="presOf" srcId="{9312D6CC-E38C-412C-BAB1-859DCBEA80A5}" destId="{0D5C003E-7BA5-408F-8852-7C4680D877E3}" srcOrd="0" destOrd="1" presId="urn:microsoft.com/office/officeart/2005/8/layout/vList5"/>
    <dgm:cxn modelId="{D91EDBA2-7AD9-4DD0-884F-044A836D0DA0}" type="presOf" srcId="{FE8E44DB-1CF5-4103-A48A-3AD2770BD63D}" destId="{58D19B3F-565F-4C0E-B964-81982C7C4D23}" srcOrd="0" destOrd="0" presId="urn:microsoft.com/office/officeart/2005/8/layout/vList5"/>
    <dgm:cxn modelId="{79B3C01B-6CBE-4B75-B97C-DBD754EB059B}" srcId="{FE8E44DB-1CF5-4103-A48A-3AD2770BD63D}" destId="{9312D6CC-E38C-412C-BAB1-859DCBEA80A5}" srcOrd="1" destOrd="0" parTransId="{A8D59612-F5C3-42B1-9D4B-C896718B9A83}" sibTransId="{3BBC20D1-34C4-4094-A1AA-0806882EB7E6}"/>
    <dgm:cxn modelId="{7CB05A1D-CA9C-4EAE-B966-1569DE80A8D4}" type="presOf" srcId="{47A05211-44FC-4199-80B0-AB077BE4A158}" destId="{0D5C003E-7BA5-408F-8852-7C4680D877E3}" srcOrd="0" destOrd="0" presId="urn:microsoft.com/office/officeart/2005/8/layout/vList5"/>
    <dgm:cxn modelId="{ACF2BBDB-F0EA-41BD-8361-9C14B2D226C7}" type="presOf" srcId="{0B399ACA-BE5E-4F49-B374-3947909B9098}" destId="{90ABECFC-596D-40DD-8FE5-DA2933F6ABAB}" srcOrd="0" destOrd="0" presId="urn:microsoft.com/office/officeart/2005/8/layout/vList5"/>
    <dgm:cxn modelId="{E1344F65-D7F5-4448-A834-57955700D40C}" type="presOf" srcId="{D5AA4351-666A-40D4-9EF9-9BEB6EB0C307}" destId="{132BB8F9-28DA-4C17-A208-1EFB7672169A}" srcOrd="0" destOrd="0" presId="urn:microsoft.com/office/officeart/2005/8/layout/vList5"/>
    <dgm:cxn modelId="{E745D7BA-D5A5-453D-A78C-060D2508725E}" type="presOf" srcId="{CC7DF55E-42C5-466D-A375-2CF9CD6D149E}" destId="{599075CE-8849-492A-90D0-5F3767346BD5}" srcOrd="0" destOrd="1" presId="urn:microsoft.com/office/officeart/2005/8/layout/vList5"/>
    <dgm:cxn modelId="{5C537516-41B1-42C3-B4F6-2DC1CD5360C2}" type="presOf" srcId="{08588758-C2DB-45FE-A5EE-0A8B56C18B10}" destId="{B3BBCE64-689D-4AD8-8009-9CD02D9138C0}" srcOrd="0" destOrd="1" presId="urn:microsoft.com/office/officeart/2005/8/layout/vList5"/>
    <dgm:cxn modelId="{CD1FD5C9-8768-4999-BB52-43DAAC1F4090}" type="presOf" srcId="{A51352E5-61FD-4962-BB40-A1BC7F1F1A20}" destId="{599075CE-8849-492A-90D0-5F3767346BD5}" srcOrd="0" destOrd="0" presId="urn:microsoft.com/office/officeart/2005/8/layout/vList5"/>
    <dgm:cxn modelId="{BBD9C983-8DEE-4614-80F2-BF5653687C61}" type="presOf" srcId="{C167BEFD-F0B6-4385-A2ED-4E4F88DD24A8}" destId="{B3BBCE64-689D-4AD8-8009-9CD02D9138C0}" srcOrd="0" destOrd="0" presId="urn:microsoft.com/office/officeart/2005/8/layout/vList5"/>
    <dgm:cxn modelId="{4AFB210F-FB55-45FA-8034-74AAFD19A9B4}" srcId="{D5AA4351-666A-40D4-9EF9-9BEB6EB0C307}" destId="{C167BEFD-F0B6-4385-A2ED-4E4F88DD24A8}" srcOrd="0" destOrd="0" parTransId="{54F3F65E-D71D-49E4-8768-755A5AA5830C}" sibTransId="{AD08AFDF-623F-44FC-B4A8-71A7B50DCC0C}"/>
    <dgm:cxn modelId="{F5887DEF-B650-4408-8A03-312DCD43127F}" srcId="{FE8E44DB-1CF5-4103-A48A-3AD2770BD63D}" destId="{47A05211-44FC-4199-80B0-AB077BE4A158}" srcOrd="0" destOrd="0" parTransId="{D08CC3F9-4505-43DD-907D-D126B7281746}" sibTransId="{2466306C-7A00-4AA9-BB96-6C664DFACF53}"/>
    <dgm:cxn modelId="{22BAD1C3-4A97-4AF4-AAE7-219A62DABC19}" srcId="{0B399ACA-BE5E-4F49-B374-3947909B9098}" destId="{A51352E5-61FD-4962-BB40-A1BC7F1F1A20}" srcOrd="0" destOrd="0" parTransId="{B360B703-B3DA-438C-B5E6-EC5540757D43}" sibTransId="{3A336485-79B3-4F73-92EB-D773C9F08404}"/>
    <dgm:cxn modelId="{8D725B8D-EB42-4F3E-B0AB-69B4EA95C268}" srcId="{011F8A8F-8331-4F9E-8CDE-3551478EDF7B}" destId="{FE8E44DB-1CF5-4103-A48A-3AD2770BD63D}" srcOrd="0" destOrd="0" parTransId="{C4C08560-E756-442E-8805-227CB2C0A9BF}" sibTransId="{42C45B6C-840F-4C84-956B-18FC6D7293B4}"/>
    <dgm:cxn modelId="{590AE217-6577-4328-A947-D0173EAB9D7F}" srcId="{0B399ACA-BE5E-4F49-B374-3947909B9098}" destId="{CC7DF55E-42C5-466D-A375-2CF9CD6D149E}" srcOrd="1" destOrd="0" parTransId="{33B2DE48-D999-4862-BC32-A1D2353D8D4E}" sibTransId="{0711F3BC-7A8B-4915-ABD0-BF33B25D61DD}"/>
    <dgm:cxn modelId="{79EA0F33-3EDE-4AFE-B3B5-CA357E33EDC3}" srcId="{D5AA4351-666A-40D4-9EF9-9BEB6EB0C307}" destId="{08588758-C2DB-45FE-A5EE-0A8B56C18B10}" srcOrd="1" destOrd="0" parTransId="{6D71494E-B843-47F1-B3C5-971DB40F9BE8}" sibTransId="{5E525B35-A9EE-4942-B996-4670AD3C7BBC}"/>
    <dgm:cxn modelId="{0D18A9A7-C1B2-43B3-9077-7E5689BEB8B9}" type="presOf" srcId="{011F8A8F-8331-4F9E-8CDE-3551478EDF7B}" destId="{3C2A25DB-9621-4BCB-B692-EEFBDC38AEBB}" srcOrd="0" destOrd="0" presId="urn:microsoft.com/office/officeart/2005/8/layout/vList5"/>
    <dgm:cxn modelId="{419BC3D8-895C-429E-BD5F-8C025456362F}" type="presParOf" srcId="{3C2A25DB-9621-4BCB-B692-EEFBDC38AEBB}" destId="{6CB0C323-977F-44DC-89F3-3058815EC8B1}" srcOrd="0" destOrd="0" presId="urn:microsoft.com/office/officeart/2005/8/layout/vList5"/>
    <dgm:cxn modelId="{19D5BD9E-5FF8-4376-BC27-5E2E06DDEF1F}" type="presParOf" srcId="{6CB0C323-977F-44DC-89F3-3058815EC8B1}" destId="{58D19B3F-565F-4C0E-B964-81982C7C4D23}" srcOrd="0" destOrd="0" presId="urn:microsoft.com/office/officeart/2005/8/layout/vList5"/>
    <dgm:cxn modelId="{779A91FA-5704-43D4-BDDB-97E08BF8ECA3}" type="presParOf" srcId="{6CB0C323-977F-44DC-89F3-3058815EC8B1}" destId="{0D5C003E-7BA5-408F-8852-7C4680D877E3}" srcOrd="1" destOrd="0" presId="urn:microsoft.com/office/officeart/2005/8/layout/vList5"/>
    <dgm:cxn modelId="{E1063D4E-D20E-4CF1-A4D7-38E62EC5A499}" type="presParOf" srcId="{3C2A25DB-9621-4BCB-B692-EEFBDC38AEBB}" destId="{BEF6B189-7018-41FA-871C-1AAC180A714B}" srcOrd="1" destOrd="0" presId="urn:microsoft.com/office/officeart/2005/8/layout/vList5"/>
    <dgm:cxn modelId="{CE88B042-2616-4B96-B1E8-545B47DDEEB7}" type="presParOf" srcId="{3C2A25DB-9621-4BCB-B692-EEFBDC38AEBB}" destId="{06D67E76-647D-4381-953F-5AD50B31BF32}" srcOrd="2" destOrd="0" presId="urn:microsoft.com/office/officeart/2005/8/layout/vList5"/>
    <dgm:cxn modelId="{51E50CE2-F8C6-475B-9B6B-17850F244E92}" type="presParOf" srcId="{06D67E76-647D-4381-953F-5AD50B31BF32}" destId="{90ABECFC-596D-40DD-8FE5-DA2933F6ABAB}" srcOrd="0" destOrd="0" presId="urn:microsoft.com/office/officeart/2005/8/layout/vList5"/>
    <dgm:cxn modelId="{F8944B0D-12BE-4223-BF8D-716A28AF860A}" type="presParOf" srcId="{06D67E76-647D-4381-953F-5AD50B31BF32}" destId="{599075CE-8849-492A-90D0-5F3767346BD5}" srcOrd="1" destOrd="0" presId="urn:microsoft.com/office/officeart/2005/8/layout/vList5"/>
    <dgm:cxn modelId="{4C60DA2A-E77E-464B-B8DD-4CBBFB980A5E}" type="presParOf" srcId="{3C2A25DB-9621-4BCB-B692-EEFBDC38AEBB}" destId="{4BB1C199-A509-4882-B40B-756143D987AD}" srcOrd="3" destOrd="0" presId="urn:microsoft.com/office/officeart/2005/8/layout/vList5"/>
    <dgm:cxn modelId="{FB54D9B2-17F9-4AA1-B3E1-400C984E5A6B}" type="presParOf" srcId="{3C2A25DB-9621-4BCB-B692-EEFBDC38AEBB}" destId="{5B07375E-76F9-48BD-801E-FC62A703D65C}" srcOrd="4" destOrd="0" presId="urn:microsoft.com/office/officeart/2005/8/layout/vList5"/>
    <dgm:cxn modelId="{E6C452DA-1C13-44A6-80E0-37BF4898636B}" type="presParOf" srcId="{5B07375E-76F9-48BD-801E-FC62A703D65C}" destId="{132BB8F9-28DA-4C17-A208-1EFB7672169A}" srcOrd="0" destOrd="0" presId="urn:microsoft.com/office/officeart/2005/8/layout/vList5"/>
    <dgm:cxn modelId="{1EBE2185-B9CA-4650-A35D-9CE08265F6DC}" type="presParOf" srcId="{5B07375E-76F9-48BD-801E-FC62A703D65C}" destId="{B3BBCE64-689D-4AD8-8009-9CD02D9138C0}" srcOrd="1" destOrd="0" presId="urn:microsoft.com/office/officeart/2005/8/layout/vList5"/>
  </dgm:cxnLst>
  <dgm:bg/>
  <dgm:whole/>
</dgm:dataModel>
</file>

<file path=ppt/diagrams/data8.xml><?xml version="1.0" encoding="utf-8"?>
<dgm:dataModel xmlns:dgm="http://schemas.openxmlformats.org/drawingml/2006/diagram" xmlns:a="http://schemas.openxmlformats.org/drawingml/2006/main">
  <dgm:ptLst>
    <dgm:pt modelId="{919F9DFE-F046-4710-BCD8-DA335C93F3D4}" type="doc">
      <dgm:prSet loTypeId="urn:microsoft.com/office/officeart/2005/8/layout/hProcess7" loCatId="list" qsTypeId="urn:microsoft.com/office/officeart/2005/8/quickstyle/3d1" qsCatId="3D" csTypeId="urn:microsoft.com/office/officeart/2005/8/colors/accent1_2" csCatId="accent1" phldr="1"/>
      <dgm:spPr/>
      <dgm:t>
        <a:bodyPr/>
        <a:lstStyle/>
        <a:p>
          <a:endParaRPr lang="es-ES"/>
        </a:p>
      </dgm:t>
    </dgm:pt>
    <dgm:pt modelId="{3E28DC3E-B959-42C8-AB7A-E5D803D55BC1}">
      <dgm:prSet phldrT="[Texto]"/>
      <dgm:spPr>
        <a:solidFill>
          <a:srgbClr val="DFBFBF"/>
        </a:solidFill>
      </dgm:spPr>
      <dgm:t>
        <a:bodyPr/>
        <a:lstStyle/>
        <a:p>
          <a:r>
            <a:rPr lang="es-ES" dirty="0" smtClean="0">
              <a:effectLst/>
              <a:latin typeface="Arial Narrow" pitchFamily="34" charset="0"/>
            </a:rPr>
            <a:t>CAPITULO I</a:t>
          </a:r>
          <a:endParaRPr lang="es-ES" dirty="0">
            <a:effectLst/>
            <a:latin typeface="Arial Narrow" pitchFamily="34" charset="0"/>
          </a:endParaRPr>
        </a:p>
      </dgm:t>
    </dgm:pt>
    <dgm:pt modelId="{052A5CF9-98F8-4375-AA56-FEBC77B654F6}" type="parTrans" cxnId="{EEDCFCBD-C755-4D2A-B1E1-A65CC8AE18E0}">
      <dgm:prSet/>
      <dgm:spPr/>
      <dgm:t>
        <a:bodyPr/>
        <a:lstStyle/>
        <a:p>
          <a:endParaRPr lang="es-ES">
            <a:solidFill>
              <a:schemeClr val="accent4"/>
            </a:solidFill>
            <a:effectLst/>
            <a:latin typeface="Arial Narrow" pitchFamily="34" charset="0"/>
          </a:endParaRPr>
        </a:p>
      </dgm:t>
    </dgm:pt>
    <dgm:pt modelId="{B6E14EAB-4185-4859-98E6-5CB84B3F1FC6}" type="sibTrans" cxnId="{EEDCFCBD-C755-4D2A-B1E1-A65CC8AE18E0}">
      <dgm:prSet/>
      <dgm:spPr/>
      <dgm:t>
        <a:bodyPr/>
        <a:lstStyle/>
        <a:p>
          <a:endParaRPr lang="es-ES">
            <a:solidFill>
              <a:schemeClr val="accent4"/>
            </a:solidFill>
            <a:effectLst/>
            <a:latin typeface="Arial Narrow" pitchFamily="34" charset="0"/>
          </a:endParaRPr>
        </a:p>
      </dgm:t>
    </dgm:pt>
    <dgm:pt modelId="{A16663C3-7E34-4346-B4C2-9AED6452345A}">
      <dgm:prSet phldrT="[Texto]" custT="1"/>
      <dgm:spPr/>
      <dgm:t>
        <a:bodyPr/>
        <a:lstStyle/>
        <a:p>
          <a:pPr algn="ctr"/>
          <a:r>
            <a:rPr lang="es-ES_tradnl" sz="1800" dirty="0" smtClean="0">
              <a:solidFill>
                <a:schemeClr val="accent4"/>
              </a:solidFill>
              <a:effectLst/>
              <a:latin typeface="Arial Narrow" pitchFamily="34" charset="0"/>
            </a:rPr>
            <a:t>Crecimiento de mercado en base a las técnicas de investigación aplicadas.</a:t>
          </a:r>
          <a:endParaRPr lang="es-ES" sz="1800" dirty="0">
            <a:solidFill>
              <a:schemeClr val="accent4"/>
            </a:solidFill>
            <a:effectLst/>
            <a:latin typeface="Arial Narrow" pitchFamily="34" charset="0"/>
          </a:endParaRPr>
        </a:p>
      </dgm:t>
    </dgm:pt>
    <dgm:pt modelId="{5EC9146A-A8CF-4736-AD30-0E757798EFF6}" type="parTrans" cxnId="{F80A0037-B899-4D09-8CE3-0759C0D9C11B}">
      <dgm:prSet/>
      <dgm:spPr/>
      <dgm:t>
        <a:bodyPr/>
        <a:lstStyle/>
        <a:p>
          <a:endParaRPr lang="es-ES">
            <a:solidFill>
              <a:schemeClr val="accent4"/>
            </a:solidFill>
            <a:effectLst/>
            <a:latin typeface="Arial Narrow" pitchFamily="34" charset="0"/>
          </a:endParaRPr>
        </a:p>
      </dgm:t>
    </dgm:pt>
    <dgm:pt modelId="{069C6D64-17AD-489A-9EA0-305BDF163593}" type="sibTrans" cxnId="{F80A0037-B899-4D09-8CE3-0759C0D9C11B}">
      <dgm:prSet/>
      <dgm:spPr/>
      <dgm:t>
        <a:bodyPr/>
        <a:lstStyle/>
        <a:p>
          <a:endParaRPr lang="es-ES">
            <a:solidFill>
              <a:schemeClr val="accent4"/>
            </a:solidFill>
            <a:effectLst/>
            <a:latin typeface="Arial Narrow" pitchFamily="34" charset="0"/>
          </a:endParaRPr>
        </a:p>
      </dgm:t>
    </dgm:pt>
    <dgm:pt modelId="{189D2287-DC3C-46A4-BA51-294430190AD6}">
      <dgm:prSet phldrT="[Texto]"/>
      <dgm:spPr>
        <a:solidFill>
          <a:srgbClr val="FFFFCC"/>
        </a:solidFill>
      </dgm:spPr>
      <dgm:t>
        <a:bodyPr/>
        <a:lstStyle/>
        <a:p>
          <a:r>
            <a:rPr lang="es-ES" dirty="0" smtClean="0">
              <a:solidFill>
                <a:schemeClr val="bg1">
                  <a:lumMod val="65000"/>
                </a:schemeClr>
              </a:solidFill>
              <a:effectLst/>
              <a:latin typeface="Arial Narrow" pitchFamily="34" charset="0"/>
            </a:rPr>
            <a:t>CAPITULO II</a:t>
          </a:r>
          <a:endParaRPr lang="es-ES" dirty="0">
            <a:solidFill>
              <a:schemeClr val="bg1">
                <a:lumMod val="65000"/>
              </a:schemeClr>
            </a:solidFill>
            <a:effectLst/>
            <a:latin typeface="Arial Narrow" pitchFamily="34" charset="0"/>
          </a:endParaRPr>
        </a:p>
      </dgm:t>
    </dgm:pt>
    <dgm:pt modelId="{BA76C06C-1EC0-4C10-897B-87984159291F}" type="parTrans" cxnId="{4E5E6C3D-7F12-42C3-87EA-35B35F93363A}">
      <dgm:prSet/>
      <dgm:spPr/>
      <dgm:t>
        <a:bodyPr/>
        <a:lstStyle/>
        <a:p>
          <a:endParaRPr lang="es-ES">
            <a:solidFill>
              <a:schemeClr val="accent4"/>
            </a:solidFill>
            <a:effectLst/>
            <a:latin typeface="Arial Narrow" pitchFamily="34" charset="0"/>
          </a:endParaRPr>
        </a:p>
      </dgm:t>
    </dgm:pt>
    <dgm:pt modelId="{28E2B1DE-74FB-43B4-8A0A-002D6AF6F3A2}" type="sibTrans" cxnId="{4E5E6C3D-7F12-42C3-87EA-35B35F93363A}">
      <dgm:prSet/>
      <dgm:spPr/>
      <dgm:t>
        <a:bodyPr/>
        <a:lstStyle/>
        <a:p>
          <a:endParaRPr lang="es-ES">
            <a:solidFill>
              <a:schemeClr val="accent4"/>
            </a:solidFill>
            <a:effectLst/>
            <a:latin typeface="Arial Narrow" pitchFamily="34" charset="0"/>
          </a:endParaRPr>
        </a:p>
      </dgm:t>
    </dgm:pt>
    <dgm:pt modelId="{0EFFF760-16A8-485B-AEE5-AED00E8EEDE0}">
      <dgm:prSet phldrT="[Texto]" custT="1"/>
      <dgm:spPr/>
      <dgm:t>
        <a:bodyPr/>
        <a:lstStyle/>
        <a:p>
          <a:pPr algn="ctr"/>
          <a:r>
            <a:rPr lang="es-ES" sz="1800" dirty="0" smtClean="0">
              <a:solidFill>
                <a:schemeClr val="accent4"/>
              </a:solidFill>
              <a:effectLst/>
              <a:latin typeface="Arial Narrow" pitchFamily="34" charset="0"/>
            </a:rPr>
            <a:t>Localización y tamaño de proyecto estratégico en base a la demanda insatisfecha</a:t>
          </a:r>
          <a:endParaRPr lang="es-ES" sz="1800" dirty="0">
            <a:solidFill>
              <a:schemeClr val="accent4"/>
            </a:solidFill>
            <a:effectLst/>
            <a:latin typeface="Arial Narrow" pitchFamily="34" charset="0"/>
          </a:endParaRPr>
        </a:p>
      </dgm:t>
    </dgm:pt>
    <dgm:pt modelId="{E6F05C7F-D9C3-44C7-8462-FC22EE0039E6}" type="parTrans" cxnId="{E98CB61C-B6B1-4E3C-A9E8-7C28C7FC70BD}">
      <dgm:prSet/>
      <dgm:spPr/>
      <dgm:t>
        <a:bodyPr/>
        <a:lstStyle/>
        <a:p>
          <a:endParaRPr lang="es-ES">
            <a:solidFill>
              <a:schemeClr val="accent4"/>
            </a:solidFill>
            <a:effectLst/>
            <a:latin typeface="Arial Narrow" pitchFamily="34" charset="0"/>
          </a:endParaRPr>
        </a:p>
      </dgm:t>
    </dgm:pt>
    <dgm:pt modelId="{E278ACA2-8C5A-441B-9CC7-335F454FC22A}" type="sibTrans" cxnId="{E98CB61C-B6B1-4E3C-A9E8-7C28C7FC70BD}">
      <dgm:prSet/>
      <dgm:spPr/>
      <dgm:t>
        <a:bodyPr/>
        <a:lstStyle/>
        <a:p>
          <a:endParaRPr lang="es-ES">
            <a:solidFill>
              <a:schemeClr val="accent4"/>
            </a:solidFill>
            <a:effectLst/>
            <a:latin typeface="Arial Narrow" pitchFamily="34" charset="0"/>
          </a:endParaRPr>
        </a:p>
      </dgm:t>
    </dgm:pt>
    <dgm:pt modelId="{85D551DF-1860-4CEE-8225-57C3C17A6B49}">
      <dgm:prSet phldrT="[Texto]"/>
      <dgm:spPr>
        <a:solidFill>
          <a:srgbClr val="9EB786"/>
        </a:solidFill>
      </dgm:spPr>
      <dgm:t>
        <a:bodyPr/>
        <a:lstStyle/>
        <a:p>
          <a:r>
            <a:rPr lang="es-ES" dirty="0" smtClean="0">
              <a:effectLst/>
              <a:latin typeface="Arial Narrow" pitchFamily="34" charset="0"/>
            </a:rPr>
            <a:t>CAPITULO III</a:t>
          </a:r>
          <a:endParaRPr lang="es-ES" dirty="0">
            <a:effectLst/>
            <a:latin typeface="Arial Narrow" pitchFamily="34" charset="0"/>
          </a:endParaRPr>
        </a:p>
      </dgm:t>
    </dgm:pt>
    <dgm:pt modelId="{1AEBFCAD-DB4D-43B1-B547-3FA66903C444}" type="parTrans" cxnId="{DDB2EE7B-0DE3-48A4-9483-EA30B5101AF7}">
      <dgm:prSet/>
      <dgm:spPr/>
      <dgm:t>
        <a:bodyPr/>
        <a:lstStyle/>
        <a:p>
          <a:endParaRPr lang="es-ES">
            <a:solidFill>
              <a:schemeClr val="accent4"/>
            </a:solidFill>
            <a:effectLst/>
            <a:latin typeface="Arial Narrow" pitchFamily="34" charset="0"/>
          </a:endParaRPr>
        </a:p>
      </dgm:t>
    </dgm:pt>
    <dgm:pt modelId="{8A2E4749-C309-4E67-BC63-CBAEFB3EEE19}" type="sibTrans" cxnId="{DDB2EE7B-0DE3-48A4-9483-EA30B5101AF7}">
      <dgm:prSet/>
      <dgm:spPr/>
      <dgm:t>
        <a:bodyPr/>
        <a:lstStyle/>
        <a:p>
          <a:endParaRPr lang="es-ES">
            <a:solidFill>
              <a:schemeClr val="accent4"/>
            </a:solidFill>
            <a:effectLst/>
            <a:latin typeface="Arial Narrow" pitchFamily="34" charset="0"/>
          </a:endParaRPr>
        </a:p>
      </dgm:t>
    </dgm:pt>
    <dgm:pt modelId="{CBF09F22-73A1-44B3-8FB9-ADC18EBF657A}">
      <dgm:prSet phldrT="[Texto]" custT="1"/>
      <dgm:spPr/>
      <dgm:t>
        <a:bodyPr/>
        <a:lstStyle/>
        <a:p>
          <a:pPr algn="ctr"/>
          <a:r>
            <a:rPr lang="es-ES" sz="1800" dirty="0" smtClean="0">
              <a:solidFill>
                <a:schemeClr val="accent4"/>
              </a:solidFill>
              <a:effectLst/>
              <a:latin typeface="Arial Narrow" pitchFamily="34" charset="0"/>
            </a:rPr>
            <a:t>Filosofía corporativa y objetivos estratégicos que buscan </a:t>
          </a:r>
          <a:r>
            <a:rPr lang="es-ES" sz="1600" dirty="0" smtClean="0">
              <a:solidFill>
                <a:schemeClr val="accent4"/>
              </a:solidFill>
              <a:effectLst/>
              <a:latin typeface="Arial Narrow" pitchFamily="34" charset="0"/>
            </a:rPr>
            <a:t>posicionamiento</a:t>
          </a:r>
          <a:r>
            <a:rPr lang="es-ES" sz="1800" dirty="0" smtClean="0">
              <a:solidFill>
                <a:schemeClr val="accent4"/>
              </a:solidFill>
              <a:effectLst/>
              <a:latin typeface="Arial Narrow" pitchFamily="34" charset="0"/>
            </a:rPr>
            <a:t>, organigrama estructural.</a:t>
          </a:r>
          <a:endParaRPr lang="es-ES" sz="1800" dirty="0">
            <a:solidFill>
              <a:schemeClr val="accent4"/>
            </a:solidFill>
            <a:effectLst/>
            <a:latin typeface="Arial Narrow" pitchFamily="34" charset="0"/>
          </a:endParaRPr>
        </a:p>
      </dgm:t>
    </dgm:pt>
    <dgm:pt modelId="{22E1FDFD-D3C6-4F13-B576-D2B36391408C}" type="parTrans" cxnId="{0B911282-1158-4BF0-B23A-C0E0A36C75C4}">
      <dgm:prSet/>
      <dgm:spPr/>
      <dgm:t>
        <a:bodyPr/>
        <a:lstStyle/>
        <a:p>
          <a:endParaRPr lang="es-ES">
            <a:solidFill>
              <a:schemeClr val="accent4"/>
            </a:solidFill>
            <a:effectLst/>
            <a:latin typeface="Arial Narrow" pitchFamily="34" charset="0"/>
          </a:endParaRPr>
        </a:p>
      </dgm:t>
    </dgm:pt>
    <dgm:pt modelId="{42B26CF0-2156-4B85-8119-4CEE539A448E}" type="sibTrans" cxnId="{0B911282-1158-4BF0-B23A-C0E0A36C75C4}">
      <dgm:prSet/>
      <dgm:spPr/>
      <dgm:t>
        <a:bodyPr/>
        <a:lstStyle/>
        <a:p>
          <a:endParaRPr lang="es-ES">
            <a:solidFill>
              <a:schemeClr val="accent4"/>
            </a:solidFill>
            <a:effectLst/>
            <a:latin typeface="Arial Narrow" pitchFamily="34" charset="0"/>
          </a:endParaRPr>
        </a:p>
      </dgm:t>
    </dgm:pt>
    <dgm:pt modelId="{AE97366F-9E22-4A45-AD23-CCCF23C69B68}">
      <dgm:prSet phldrT="[Texto]"/>
      <dgm:spPr>
        <a:solidFill>
          <a:srgbClr val="AAC6B5"/>
        </a:solidFill>
      </dgm:spPr>
      <dgm:t>
        <a:bodyPr/>
        <a:lstStyle/>
        <a:p>
          <a:r>
            <a:rPr lang="es-ES" dirty="0" smtClean="0">
              <a:effectLst/>
              <a:latin typeface="Arial Narrow" pitchFamily="34" charset="0"/>
            </a:rPr>
            <a:t> CAPITULO IV</a:t>
          </a:r>
          <a:endParaRPr lang="es-ES" dirty="0">
            <a:effectLst/>
            <a:latin typeface="Arial Narrow" pitchFamily="34" charset="0"/>
          </a:endParaRPr>
        </a:p>
      </dgm:t>
    </dgm:pt>
    <dgm:pt modelId="{63336B99-1B62-4C90-9E70-DCED2DDA946C}" type="parTrans" cxnId="{B305C69B-B48F-4B2F-AFF1-61DE4C3FE993}">
      <dgm:prSet/>
      <dgm:spPr/>
      <dgm:t>
        <a:bodyPr/>
        <a:lstStyle/>
        <a:p>
          <a:endParaRPr lang="es-ES">
            <a:solidFill>
              <a:schemeClr val="accent4"/>
            </a:solidFill>
            <a:effectLst/>
            <a:latin typeface="Arial Narrow" pitchFamily="34" charset="0"/>
          </a:endParaRPr>
        </a:p>
      </dgm:t>
    </dgm:pt>
    <dgm:pt modelId="{5C6AD937-98DA-492C-B3A8-A7B1D8405281}" type="sibTrans" cxnId="{B305C69B-B48F-4B2F-AFF1-61DE4C3FE993}">
      <dgm:prSet/>
      <dgm:spPr/>
      <dgm:t>
        <a:bodyPr/>
        <a:lstStyle/>
        <a:p>
          <a:endParaRPr lang="es-ES">
            <a:solidFill>
              <a:schemeClr val="accent4"/>
            </a:solidFill>
            <a:effectLst/>
            <a:latin typeface="Arial Narrow" pitchFamily="34" charset="0"/>
          </a:endParaRPr>
        </a:p>
      </dgm:t>
    </dgm:pt>
    <dgm:pt modelId="{4BA457D8-2F41-46EC-AFCE-F59BD8DE44E8}">
      <dgm:prSet phldrT="[Texto]" custT="1"/>
      <dgm:spPr/>
      <dgm:t>
        <a:bodyPr/>
        <a:lstStyle/>
        <a:p>
          <a:pPr algn="ctr"/>
          <a:r>
            <a:rPr lang="es-ES" sz="1800" dirty="0" smtClean="0">
              <a:solidFill>
                <a:schemeClr val="accent4"/>
              </a:solidFill>
              <a:effectLst/>
              <a:latin typeface="Arial Narrow" pitchFamily="34" charset="0"/>
            </a:rPr>
            <a:t>Índices financieros que reflejan rentabilidad para el proyecto planteado, periodo de recuperación esperado.</a:t>
          </a:r>
          <a:endParaRPr lang="es-ES" sz="1800" dirty="0">
            <a:solidFill>
              <a:schemeClr val="accent4"/>
            </a:solidFill>
            <a:effectLst/>
            <a:latin typeface="Arial Narrow" pitchFamily="34" charset="0"/>
          </a:endParaRPr>
        </a:p>
      </dgm:t>
    </dgm:pt>
    <dgm:pt modelId="{C33E4999-CA94-489B-A6E5-E82388FEB5F2}" type="parTrans" cxnId="{2D46CB93-6E8E-42DC-9787-5088B4546CD0}">
      <dgm:prSet/>
      <dgm:spPr/>
      <dgm:t>
        <a:bodyPr/>
        <a:lstStyle/>
        <a:p>
          <a:endParaRPr lang="es-ES">
            <a:solidFill>
              <a:schemeClr val="accent4"/>
            </a:solidFill>
            <a:effectLst/>
            <a:latin typeface="Arial Narrow" pitchFamily="34" charset="0"/>
          </a:endParaRPr>
        </a:p>
      </dgm:t>
    </dgm:pt>
    <dgm:pt modelId="{5007D991-4D75-4044-955E-ED692C9E1961}" type="sibTrans" cxnId="{2D46CB93-6E8E-42DC-9787-5088B4546CD0}">
      <dgm:prSet/>
      <dgm:spPr/>
      <dgm:t>
        <a:bodyPr/>
        <a:lstStyle/>
        <a:p>
          <a:endParaRPr lang="es-ES">
            <a:solidFill>
              <a:schemeClr val="accent4"/>
            </a:solidFill>
            <a:effectLst/>
            <a:latin typeface="Arial Narrow" pitchFamily="34" charset="0"/>
          </a:endParaRPr>
        </a:p>
      </dgm:t>
    </dgm:pt>
    <dgm:pt modelId="{09BA9F82-8316-4631-832E-34D201B2D1E0}" type="pres">
      <dgm:prSet presAssocID="{919F9DFE-F046-4710-BCD8-DA335C93F3D4}" presName="Name0" presStyleCnt="0">
        <dgm:presLayoutVars>
          <dgm:dir/>
          <dgm:animLvl val="lvl"/>
          <dgm:resizeHandles val="exact"/>
        </dgm:presLayoutVars>
      </dgm:prSet>
      <dgm:spPr/>
      <dgm:t>
        <a:bodyPr/>
        <a:lstStyle/>
        <a:p>
          <a:endParaRPr lang="es-ES"/>
        </a:p>
      </dgm:t>
    </dgm:pt>
    <dgm:pt modelId="{6D59B86A-6AA5-4742-ACF7-9C4EE3708FE4}" type="pres">
      <dgm:prSet presAssocID="{3E28DC3E-B959-42C8-AB7A-E5D803D55BC1}" presName="compositeNode" presStyleCnt="0">
        <dgm:presLayoutVars>
          <dgm:bulletEnabled val="1"/>
        </dgm:presLayoutVars>
      </dgm:prSet>
      <dgm:spPr/>
    </dgm:pt>
    <dgm:pt modelId="{E854677F-7AB4-4F63-902C-BB9FAC41E64F}" type="pres">
      <dgm:prSet presAssocID="{3E28DC3E-B959-42C8-AB7A-E5D803D55BC1}" presName="bgRect" presStyleLbl="node1" presStyleIdx="0" presStyleCnt="4"/>
      <dgm:spPr/>
      <dgm:t>
        <a:bodyPr/>
        <a:lstStyle/>
        <a:p>
          <a:endParaRPr lang="es-ES"/>
        </a:p>
      </dgm:t>
    </dgm:pt>
    <dgm:pt modelId="{E58A5E9A-270B-42C6-B3DB-CE11DFE4A936}" type="pres">
      <dgm:prSet presAssocID="{3E28DC3E-B959-42C8-AB7A-E5D803D55BC1}" presName="parentNode" presStyleLbl="node1" presStyleIdx="0" presStyleCnt="4">
        <dgm:presLayoutVars>
          <dgm:chMax val="0"/>
          <dgm:bulletEnabled val="1"/>
        </dgm:presLayoutVars>
      </dgm:prSet>
      <dgm:spPr/>
      <dgm:t>
        <a:bodyPr/>
        <a:lstStyle/>
        <a:p>
          <a:endParaRPr lang="es-ES"/>
        </a:p>
      </dgm:t>
    </dgm:pt>
    <dgm:pt modelId="{01BB6038-84D5-47BB-BEAD-12A714630D99}" type="pres">
      <dgm:prSet presAssocID="{3E28DC3E-B959-42C8-AB7A-E5D803D55BC1}" presName="childNode" presStyleLbl="node1" presStyleIdx="0" presStyleCnt="4">
        <dgm:presLayoutVars>
          <dgm:bulletEnabled val="1"/>
        </dgm:presLayoutVars>
      </dgm:prSet>
      <dgm:spPr/>
      <dgm:t>
        <a:bodyPr/>
        <a:lstStyle/>
        <a:p>
          <a:endParaRPr lang="es-ES"/>
        </a:p>
      </dgm:t>
    </dgm:pt>
    <dgm:pt modelId="{49CFC2C8-F9F4-4765-8722-EB17FC0C13C6}" type="pres">
      <dgm:prSet presAssocID="{B6E14EAB-4185-4859-98E6-5CB84B3F1FC6}" presName="hSp" presStyleCnt="0"/>
      <dgm:spPr/>
    </dgm:pt>
    <dgm:pt modelId="{FD1CDF70-99DD-4FAA-9555-D1E5F6EBAED9}" type="pres">
      <dgm:prSet presAssocID="{B6E14EAB-4185-4859-98E6-5CB84B3F1FC6}" presName="vProcSp" presStyleCnt="0"/>
      <dgm:spPr/>
    </dgm:pt>
    <dgm:pt modelId="{4013C096-8B48-42D1-A8DE-BBA90F1E5320}" type="pres">
      <dgm:prSet presAssocID="{B6E14EAB-4185-4859-98E6-5CB84B3F1FC6}" presName="vSp1" presStyleCnt="0"/>
      <dgm:spPr/>
    </dgm:pt>
    <dgm:pt modelId="{AA213FEC-14DC-4622-8B88-DD1B993CE5A4}" type="pres">
      <dgm:prSet presAssocID="{B6E14EAB-4185-4859-98E6-5CB84B3F1FC6}" presName="simulatedConn" presStyleLbl="solidFgAcc1" presStyleIdx="0" presStyleCnt="3"/>
      <dgm:spPr/>
    </dgm:pt>
    <dgm:pt modelId="{FAEE3768-CB8F-4ACB-B24D-D0D8F7301EE8}" type="pres">
      <dgm:prSet presAssocID="{B6E14EAB-4185-4859-98E6-5CB84B3F1FC6}" presName="vSp2" presStyleCnt="0"/>
      <dgm:spPr/>
    </dgm:pt>
    <dgm:pt modelId="{95924ACA-F7FA-48FA-A3A2-8470E94AD4A8}" type="pres">
      <dgm:prSet presAssocID="{B6E14EAB-4185-4859-98E6-5CB84B3F1FC6}" presName="sibTrans" presStyleCnt="0"/>
      <dgm:spPr/>
    </dgm:pt>
    <dgm:pt modelId="{BB7E6A66-F372-4531-B7ED-1CB86A0DDE27}" type="pres">
      <dgm:prSet presAssocID="{189D2287-DC3C-46A4-BA51-294430190AD6}" presName="compositeNode" presStyleCnt="0">
        <dgm:presLayoutVars>
          <dgm:bulletEnabled val="1"/>
        </dgm:presLayoutVars>
      </dgm:prSet>
      <dgm:spPr/>
    </dgm:pt>
    <dgm:pt modelId="{DDEFDFFD-94E5-4709-B51A-23548411D20D}" type="pres">
      <dgm:prSet presAssocID="{189D2287-DC3C-46A4-BA51-294430190AD6}" presName="bgRect" presStyleLbl="node1" presStyleIdx="1" presStyleCnt="4"/>
      <dgm:spPr/>
      <dgm:t>
        <a:bodyPr/>
        <a:lstStyle/>
        <a:p>
          <a:endParaRPr lang="es-ES"/>
        </a:p>
      </dgm:t>
    </dgm:pt>
    <dgm:pt modelId="{B6641876-31FE-45CA-9EE9-12975FEF793D}" type="pres">
      <dgm:prSet presAssocID="{189D2287-DC3C-46A4-BA51-294430190AD6}" presName="parentNode" presStyleLbl="node1" presStyleIdx="1" presStyleCnt="4">
        <dgm:presLayoutVars>
          <dgm:chMax val="0"/>
          <dgm:bulletEnabled val="1"/>
        </dgm:presLayoutVars>
      </dgm:prSet>
      <dgm:spPr/>
      <dgm:t>
        <a:bodyPr/>
        <a:lstStyle/>
        <a:p>
          <a:endParaRPr lang="es-ES"/>
        </a:p>
      </dgm:t>
    </dgm:pt>
    <dgm:pt modelId="{359F295E-F3EC-4159-8CC9-C049B6D6F212}" type="pres">
      <dgm:prSet presAssocID="{189D2287-DC3C-46A4-BA51-294430190AD6}" presName="childNode" presStyleLbl="node1" presStyleIdx="1" presStyleCnt="4">
        <dgm:presLayoutVars>
          <dgm:bulletEnabled val="1"/>
        </dgm:presLayoutVars>
      </dgm:prSet>
      <dgm:spPr/>
      <dgm:t>
        <a:bodyPr/>
        <a:lstStyle/>
        <a:p>
          <a:endParaRPr lang="es-ES"/>
        </a:p>
      </dgm:t>
    </dgm:pt>
    <dgm:pt modelId="{0E34FB28-025A-4195-B9BF-673875BC3F0E}" type="pres">
      <dgm:prSet presAssocID="{28E2B1DE-74FB-43B4-8A0A-002D6AF6F3A2}" presName="hSp" presStyleCnt="0"/>
      <dgm:spPr/>
    </dgm:pt>
    <dgm:pt modelId="{B849ABC4-4445-4F2C-BFA7-66062B1B460B}" type="pres">
      <dgm:prSet presAssocID="{28E2B1DE-74FB-43B4-8A0A-002D6AF6F3A2}" presName="vProcSp" presStyleCnt="0"/>
      <dgm:spPr/>
    </dgm:pt>
    <dgm:pt modelId="{89AAECB6-0CEB-42D3-8D2A-2E6885FAA413}" type="pres">
      <dgm:prSet presAssocID="{28E2B1DE-74FB-43B4-8A0A-002D6AF6F3A2}" presName="vSp1" presStyleCnt="0"/>
      <dgm:spPr/>
    </dgm:pt>
    <dgm:pt modelId="{FB4CE7FA-19C6-4DB9-8B20-69613435E4E0}" type="pres">
      <dgm:prSet presAssocID="{28E2B1DE-74FB-43B4-8A0A-002D6AF6F3A2}" presName="simulatedConn" presStyleLbl="solidFgAcc1" presStyleIdx="1" presStyleCnt="3"/>
      <dgm:spPr/>
    </dgm:pt>
    <dgm:pt modelId="{BF1491CC-7D13-4921-A307-AF443B37B78A}" type="pres">
      <dgm:prSet presAssocID="{28E2B1DE-74FB-43B4-8A0A-002D6AF6F3A2}" presName="vSp2" presStyleCnt="0"/>
      <dgm:spPr/>
    </dgm:pt>
    <dgm:pt modelId="{00F24073-8FD1-4EC4-A5B8-535E94920ADB}" type="pres">
      <dgm:prSet presAssocID="{28E2B1DE-74FB-43B4-8A0A-002D6AF6F3A2}" presName="sibTrans" presStyleCnt="0"/>
      <dgm:spPr/>
    </dgm:pt>
    <dgm:pt modelId="{34B3ED99-0B9B-49C2-90F5-30AC95024342}" type="pres">
      <dgm:prSet presAssocID="{85D551DF-1860-4CEE-8225-57C3C17A6B49}" presName="compositeNode" presStyleCnt="0">
        <dgm:presLayoutVars>
          <dgm:bulletEnabled val="1"/>
        </dgm:presLayoutVars>
      </dgm:prSet>
      <dgm:spPr/>
    </dgm:pt>
    <dgm:pt modelId="{5992F5F1-EA5E-405A-9A7D-C8A029BE997D}" type="pres">
      <dgm:prSet presAssocID="{85D551DF-1860-4CEE-8225-57C3C17A6B49}" presName="bgRect" presStyleLbl="node1" presStyleIdx="2" presStyleCnt="4"/>
      <dgm:spPr/>
      <dgm:t>
        <a:bodyPr/>
        <a:lstStyle/>
        <a:p>
          <a:endParaRPr lang="es-ES"/>
        </a:p>
      </dgm:t>
    </dgm:pt>
    <dgm:pt modelId="{D9772FC9-DD59-4E7E-A548-D5E2078FDED5}" type="pres">
      <dgm:prSet presAssocID="{85D551DF-1860-4CEE-8225-57C3C17A6B49}" presName="parentNode" presStyleLbl="node1" presStyleIdx="2" presStyleCnt="4">
        <dgm:presLayoutVars>
          <dgm:chMax val="0"/>
          <dgm:bulletEnabled val="1"/>
        </dgm:presLayoutVars>
      </dgm:prSet>
      <dgm:spPr/>
      <dgm:t>
        <a:bodyPr/>
        <a:lstStyle/>
        <a:p>
          <a:endParaRPr lang="es-ES"/>
        </a:p>
      </dgm:t>
    </dgm:pt>
    <dgm:pt modelId="{5E1ABC22-EC00-4360-8606-83BEFB0EE99D}" type="pres">
      <dgm:prSet presAssocID="{85D551DF-1860-4CEE-8225-57C3C17A6B49}" presName="childNode" presStyleLbl="node1" presStyleIdx="2" presStyleCnt="4">
        <dgm:presLayoutVars>
          <dgm:bulletEnabled val="1"/>
        </dgm:presLayoutVars>
      </dgm:prSet>
      <dgm:spPr/>
      <dgm:t>
        <a:bodyPr/>
        <a:lstStyle/>
        <a:p>
          <a:endParaRPr lang="es-ES"/>
        </a:p>
      </dgm:t>
    </dgm:pt>
    <dgm:pt modelId="{FBA43986-59DA-491E-B213-0ABB999365C3}" type="pres">
      <dgm:prSet presAssocID="{8A2E4749-C309-4E67-BC63-CBAEFB3EEE19}" presName="hSp" presStyleCnt="0"/>
      <dgm:spPr/>
    </dgm:pt>
    <dgm:pt modelId="{1A1C3175-302E-4E50-87C6-681B35241E7C}" type="pres">
      <dgm:prSet presAssocID="{8A2E4749-C309-4E67-BC63-CBAEFB3EEE19}" presName="vProcSp" presStyleCnt="0"/>
      <dgm:spPr/>
    </dgm:pt>
    <dgm:pt modelId="{5B264641-B305-4BD6-AEC3-8A0811BF0BDB}" type="pres">
      <dgm:prSet presAssocID="{8A2E4749-C309-4E67-BC63-CBAEFB3EEE19}" presName="vSp1" presStyleCnt="0"/>
      <dgm:spPr/>
    </dgm:pt>
    <dgm:pt modelId="{5E9FC143-E8FF-4C6D-BAA1-E079A4B8C214}" type="pres">
      <dgm:prSet presAssocID="{8A2E4749-C309-4E67-BC63-CBAEFB3EEE19}" presName="simulatedConn" presStyleLbl="solidFgAcc1" presStyleIdx="2" presStyleCnt="3"/>
      <dgm:spPr/>
    </dgm:pt>
    <dgm:pt modelId="{9EEC0984-4AE6-4DEA-AA30-EC9A97F6C57D}" type="pres">
      <dgm:prSet presAssocID="{8A2E4749-C309-4E67-BC63-CBAEFB3EEE19}" presName="vSp2" presStyleCnt="0"/>
      <dgm:spPr/>
    </dgm:pt>
    <dgm:pt modelId="{545D7EC8-29F7-4B10-A38A-C3D750C65DCD}" type="pres">
      <dgm:prSet presAssocID="{8A2E4749-C309-4E67-BC63-CBAEFB3EEE19}" presName="sibTrans" presStyleCnt="0"/>
      <dgm:spPr/>
    </dgm:pt>
    <dgm:pt modelId="{D40E4E12-5D49-435F-B023-2BD17979A265}" type="pres">
      <dgm:prSet presAssocID="{AE97366F-9E22-4A45-AD23-CCCF23C69B68}" presName="compositeNode" presStyleCnt="0">
        <dgm:presLayoutVars>
          <dgm:bulletEnabled val="1"/>
        </dgm:presLayoutVars>
      </dgm:prSet>
      <dgm:spPr/>
    </dgm:pt>
    <dgm:pt modelId="{41F63BF9-7414-4938-BCE1-DB063B1C85F9}" type="pres">
      <dgm:prSet presAssocID="{AE97366F-9E22-4A45-AD23-CCCF23C69B68}" presName="bgRect" presStyleLbl="node1" presStyleIdx="3" presStyleCnt="4"/>
      <dgm:spPr/>
      <dgm:t>
        <a:bodyPr/>
        <a:lstStyle/>
        <a:p>
          <a:endParaRPr lang="es-ES"/>
        </a:p>
      </dgm:t>
    </dgm:pt>
    <dgm:pt modelId="{CAB68BE4-1266-40CC-96F0-DE1FD5057798}" type="pres">
      <dgm:prSet presAssocID="{AE97366F-9E22-4A45-AD23-CCCF23C69B68}" presName="parentNode" presStyleLbl="node1" presStyleIdx="3" presStyleCnt="4">
        <dgm:presLayoutVars>
          <dgm:chMax val="0"/>
          <dgm:bulletEnabled val="1"/>
        </dgm:presLayoutVars>
      </dgm:prSet>
      <dgm:spPr/>
      <dgm:t>
        <a:bodyPr/>
        <a:lstStyle/>
        <a:p>
          <a:endParaRPr lang="es-ES"/>
        </a:p>
      </dgm:t>
    </dgm:pt>
    <dgm:pt modelId="{3CFABC03-F6B7-44FC-807B-238950C6E361}" type="pres">
      <dgm:prSet presAssocID="{AE97366F-9E22-4A45-AD23-CCCF23C69B68}" presName="childNode" presStyleLbl="node1" presStyleIdx="3" presStyleCnt="4">
        <dgm:presLayoutVars>
          <dgm:bulletEnabled val="1"/>
        </dgm:presLayoutVars>
      </dgm:prSet>
      <dgm:spPr/>
      <dgm:t>
        <a:bodyPr/>
        <a:lstStyle/>
        <a:p>
          <a:endParaRPr lang="es-ES"/>
        </a:p>
      </dgm:t>
    </dgm:pt>
  </dgm:ptLst>
  <dgm:cxnLst>
    <dgm:cxn modelId="{DDB2EE7B-0DE3-48A4-9483-EA30B5101AF7}" srcId="{919F9DFE-F046-4710-BCD8-DA335C93F3D4}" destId="{85D551DF-1860-4CEE-8225-57C3C17A6B49}" srcOrd="2" destOrd="0" parTransId="{1AEBFCAD-DB4D-43B1-B547-3FA66903C444}" sibTransId="{8A2E4749-C309-4E67-BC63-CBAEFB3EEE19}"/>
    <dgm:cxn modelId="{A87F34EF-D71A-4935-84ED-69CD8948B141}" type="presOf" srcId="{0EFFF760-16A8-485B-AEE5-AED00E8EEDE0}" destId="{359F295E-F3EC-4159-8CC9-C049B6D6F212}" srcOrd="0" destOrd="0" presId="urn:microsoft.com/office/officeart/2005/8/layout/hProcess7"/>
    <dgm:cxn modelId="{EEDCFCBD-C755-4D2A-B1E1-A65CC8AE18E0}" srcId="{919F9DFE-F046-4710-BCD8-DA335C93F3D4}" destId="{3E28DC3E-B959-42C8-AB7A-E5D803D55BC1}" srcOrd="0" destOrd="0" parTransId="{052A5CF9-98F8-4375-AA56-FEBC77B654F6}" sibTransId="{B6E14EAB-4185-4859-98E6-5CB84B3F1FC6}"/>
    <dgm:cxn modelId="{C0774D46-0E0F-4659-9CE7-160922FB133B}" type="presOf" srcId="{3E28DC3E-B959-42C8-AB7A-E5D803D55BC1}" destId="{E58A5E9A-270B-42C6-B3DB-CE11DFE4A936}" srcOrd="1" destOrd="0" presId="urn:microsoft.com/office/officeart/2005/8/layout/hProcess7"/>
    <dgm:cxn modelId="{7C74FD12-6CFF-4A83-B28F-E6ABDC985A09}" type="presOf" srcId="{85D551DF-1860-4CEE-8225-57C3C17A6B49}" destId="{5992F5F1-EA5E-405A-9A7D-C8A029BE997D}" srcOrd="0" destOrd="0" presId="urn:microsoft.com/office/officeart/2005/8/layout/hProcess7"/>
    <dgm:cxn modelId="{E64DB6B6-18F0-41E8-9E72-E1541C31989D}" type="presOf" srcId="{919F9DFE-F046-4710-BCD8-DA335C93F3D4}" destId="{09BA9F82-8316-4631-832E-34D201B2D1E0}" srcOrd="0" destOrd="0" presId="urn:microsoft.com/office/officeart/2005/8/layout/hProcess7"/>
    <dgm:cxn modelId="{80082C8B-2B0C-408C-AB7B-7F584EA6D332}" type="presOf" srcId="{85D551DF-1860-4CEE-8225-57C3C17A6B49}" destId="{D9772FC9-DD59-4E7E-A548-D5E2078FDED5}" srcOrd="1" destOrd="0" presId="urn:microsoft.com/office/officeart/2005/8/layout/hProcess7"/>
    <dgm:cxn modelId="{E4457796-DE2D-410E-A6C8-6FF6C9750DB1}" type="presOf" srcId="{CBF09F22-73A1-44B3-8FB9-ADC18EBF657A}" destId="{5E1ABC22-EC00-4360-8606-83BEFB0EE99D}" srcOrd="0" destOrd="0" presId="urn:microsoft.com/office/officeart/2005/8/layout/hProcess7"/>
    <dgm:cxn modelId="{F80A0037-B899-4D09-8CE3-0759C0D9C11B}" srcId="{3E28DC3E-B959-42C8-AB7A-E5D803D55BC1}" destId="{A16663C3-7E34-4346-B4C2-9AED6452345A}" srcOrd="0" destOrd="0" parTransId="{5EC9146A-A8CF-4736-AD30-0E757798EFF6}" sibTransId="{069C6D64-17AD-489A-9EA0-305BDF163593}"/>
    <dgm:cxn modelId="{A4A9B98B-A9C8-48AE-A3B5-977AD65E6D95}" type="presOf" srcId="{189D2287-DC3C-46A4-BA51-294430190AD6}" destId="{B6641876-31FE-45CA-9EE9-12975FEF793D}" srcOrd="1" destOrd="0" presId="urn:microsoft.com/office/officeart/2005/8/layout/hProcess7"/>
    <dgm:cxn modelId="{4E5E6C3D-7F12-42C3-87EA-35B35F93363A}" srcId="{919F9DFE-F046-4710-BCD8-DA335C93F3D4}" destId="{189D2287-DC3C-46A4-BA51-294430190AD6}" srcOrd="1" destOrd="0" parTransId="{BA76C06C-1EC0-4C10-897B-87984159291F}" sibTransId="{28E2B1DE-74FB-43B4-8A0A-002D6AF6F3A2}"/>
    <dgm:cxn modelId="{D68B12E7-9A61-497E-BBAD-C0B2892C0C54}" type="presOf" srcId="{3E28DC3E-B959-42C8-AB7A-E5D803D55BC1}" destId="{E854677F-7AB4-4F63-902C-BB9FAC41E64F}" srcOrd="0" destOrd="0" presId="urn:microsoft.com/office/officeart/2005/8/layout/hProcess7"/>
    <dgm:cxn modelId="{E98CB61C-B6B1-4E3C-A9E8-7C28C7FC70BD}" srcId="{189D2287-DC3C-46A4-BA51-294430190AD6}" destId="{0EFFF760-16A8-485B-AEE5-AED00E8EEDE0}" srcOrd="0" destOrd="0" parTransId="{E6F05C7F-D9C3-44C7-8462-FC22EE0039E6}" sibTransId="{E278ACA2-8C5A-441B-9CC7-335F454FC22A}"/>
    <dgm:cxn modelId="{2D46CB93-6E8E-42DC-9787-5088B4546CD0}" srcId="{AE97366F-9E22-4A45-AD23-CCCF23C69B68}" destId="{4BA457D8-2F41-46EC-AFCE-F59BD8DE44E8}" srcOrd="0" destOrd="0" parTransId="{C33E4999-CA94-489B-A6E5-E82388FEB5F2}" sibTransId="{5007D991-4D75-4044-955E-ED692C9E1961}"/>
    <dgm:cxn modelId="{0B911282-1158-4BF0-B23A-C0E0A36C75C4}" srcId="{85D551DF-1860-4CEE-8225-57C3C17A6B49}" destId="{CBF09F22-73A1-44B3-8FB9-ADC18EBF657A}" srcOrd="0" destOrd="0" parTransId="{22E1FDFD-D3C6-4F13-B576-D2B36391408C}" sibTransId="{42B26CF0-2156-4B85-8119-4CEE539A448E}"/>
    <dgm:cxn modelId="{FCA6FE87-10B4-42D9-8A56-11EB0076FBFF}" type="presOf" srcId="{AE97366F-9E22-4A45-AD23-CCCF23C69B68}" destId="{41F63BF9-7414-4938-BCE1-DB063B1C85F9}" srcOrd="0" destOrd="0" presId="urn:microsoft.com/office/officeart/2005/8/layout/hProcess7"/>
    <dgm:cxn modelId="{B305C69B-B48F-4B2F-AFF1-61DE4C3FE993}" srcId="{919F9DFE-F046-4710-BCD8-DA335C93F3D4}" destId="{AE97366F-9E22-4A45-AD23-CCCF23C69B68}" srcOrd="3" destOrd="0" parTransId="{63336B99-1B62-4C90-9E70-DCED2DDA946C}" sibTransId="{5C6AD937-98DA-492C-B3A8-A7B1D8405281}"/>
    <dgm:cxn modelId="{CEAFE0E1-7DC1-4335-8F82-90D66C310EFF}" type="presOf" srcId="{A16663C3-7E34-4346-B4C2-9AED6452345A}" destId="{01BB6038-84D5-47BB-BEAD-12A714630D99}" srcOrd="0" destOrd="0" presId="urn:microsoft.com/office/officeart/2005/8/layout/hProcess7"/>
    <dgm:cxn modelId="{82CECD67-8BEB-4B77-90E0-B55BFD7192A1}" type="presOf" srcId="{4BA457D8-2F41-46EC-AFCE-F59BD8DE44E8}" destId="{3CFABC03-F6B7-44FC-807B-238950C6E361}" srcOrd="0" destOrd="0" presId="urn:microsoft.com/office/officeart/2005/8/layout/hProcess7"/>
    <dgm:cxn modelId="{22FC21C7-EB4D-431F-A94C-8474439EE7CA}" type="presOf" srcId="{189D2287-DC3C-46A4-BA51-294430190AD6}" destId="{DDEFDFFD-94E5-4709-B51A-23548411D20D}" srcOrd="0" destOrd="0" presId="urn:microsoft.com/office/officeart/2005/8/layout/hProcess7"/>
    <dgm:cxn modelId="{5F03E8B7-FC11-4D34-88EB-1B674AD237F9}" type="presOf" srcId="{AE97366F-9E22-4A45-AD23-CCCF23C69B68}" destId="{CAB68BE4-1266-40CC-96F0-DE1FD5057798}" srcOrd="1" destOrd="0" presId="urn:microsoft.com/office/officeart/2005/8/layout/hProcess7"/>
    <dgm:cxn modelId="{79C85F33-F228-4131-946B-73FE0DA9AFF6}" type="presParOf" srcId="{09BA9F82-8316-4631-832E-34D201B2D1E0}" destId="{6D59B86A-6AA5-4742-ACF7-9C4EE3708FE4}" srcOrd="0" destOrd="0" presId="urn:microsoft.com/office/officeart/2005/8/layout/hProcess7"/>
    <dgm:cxn modelId="{ED5388DA-E319-486F-91E9-D94A69CA1CCE}" type="presParOf" srcId="{6D59B86A-6AA5-4742-ACF7-9C4EE3708FE4}" destId="{E854677F-7AB4-4F63-902C-BB9FAC41E64F}" srcOrd="0" destOrd="0" presId="urn:microsoft.com/office/officeart/2005/8/layout/hProcess7"/>
    <dgm:cxn modelId="{7EF1C993-6D5F-418D-8CD7-7077DB8A7613}" type="presParOf" srcId="{6D59B86A-6AA5-4742-ACF7-9C4EE3708FE4}" destId="{E58A5E9A-270B-42C6-B3DB-CE11DFE4A936}" srcOrd="1" destOrd="0" presId="urn:microsoft.com/office/officeart/2005/8/layout/hProcess7"/>
    <dgm:cxn modelId="{4DDF00D3-0C97-4938-98A6-70F13364173D}" type="presParOf" srcId="{6D59B86A-6AA5-4742-ACF7-9C4EE3708FE4}" destId="{01BB6038-84D5-47BB-BEAD-12A714630D99}" srcOrd="2" destOrd="0" presId="urn:microsoft.com/office/officeart/2005/8/layout/hProcess7"/>
    <dgm:cxn modelId="{E6BFCE9F-83FD-4374-AA1F-894B5F60E339}" type="presParOf" srcId="{09BA9F82-8316-4631-832E-34D201B2D1E0}" destId="{49CFC2C8-F9F4-4765-8722-EB17FC0C13C6}" srcOrd="1" destOrd="0" presId="urn:microsoft.com/office/officeart/2005/8/layout/hProcess7"/>
    <dgm:cxn modelId="{28D02732-C0E5-4636-8CBB-BCC01B4D9036}" type="presParOf" srcId="{09BA9F82-8316-4631-832E-34D201B2D1E0}" destId="{FD1CDF70-99DD-4FAA-9555-D1E5F6EBAED9}" srcOrd="2" destOrd="0" presId="urn:microsoft.com/office/officeart/2005/8/layout/hProcess7"/>
    <dgm:cxn modelId="{91D5396E-1ED0-4FD5-85E0-81012ACCC7E3}" type="presParOf" srcId="{FD1CDF70-99DD-4FAA-9555-D1E5F6EBAED9}" destId="{4013C096-8B48-42D1-A8DE-BBA90F1E5320}" srcOrd="0" destOrd="0" presId="urn:microsoft.com/office/officeart/2005/8/layout/hProcess7"/>
    <dgm:cxn modelId="{DCADCC5A-C643-4CD3-A2EB-0118DC46ED45}" type="presParOf" srcId="{FD1CDF70-99DD-4FAA-9555-D1E5F6EBAED9}" destId="{AA213FEC-14DC-4622-8B88-DD1B993CE5A4}" srcOrd="1" destOrd="0" presId="urn:microsoft.com/office/officeart/2005/8/layout/hProcess7"/>
    <dgm:cxn modelId="{3BD610E2-073E-42A0-A80E-C704582975B1}" type="presParOf" srcId="{FD1CDF70-99DD-4FAA-9555-D1E5F6EBAED9}" destId="{FAEE3768-CB8F-4ACB-B24D-D0D8F7301EE8}" srcOrd="2" destOrd="0" presId="urn:microsoft.com/office/officeart/2005/8/layout/hProcess7"/>
    <dgm:cxn modelId="{2B0AEBCE-D927-43D8-B37A-96F577A1FC78}" type="presParOf" srcId="{09BA9F82-8316-4631-832E-34D201B2D1E0}" destId="{95924ACA-F7FA-48FA-A3A2-8470E94AD4A8}" srcOrd="3" destOrd="0" presId="urn:microsoft.com/office/officeart/2005/8/layout/hProcess7"/>
    <dgm:cxn modelId="{254834FC-14B3-4AF3-838A-E2F0416ACA34}" type="presParOf" srcId="{09BA9F82-8316-4631-832E-34D201B2D1E0}" destId="{BB7E6A66-F372-4531-B7ED-1CB86A0DDE27}" srcOrd="4" destOrd="0" presId="urn:microsoft.com/office/officeart/2005/8/layout/hProcess7"/>
    <dgm:cxn modelId="{E87111E1-2E6F-4814-87D5-26F4F159A1C5}" type="presParOf" srcId="{BB7E6A66-F372-4531-B7ED-1CB86A0DDE27}" destId="{DDEFDFFD-94E5-4709-B51A-23548411D20D}" srcOrd="0" destOrd="0" presId="urn:microsoft.com/office/officeart/2005/8/layout/hProcess7"/>
    <dgm:cxn modelId="{628C8054-4C53-486D-9E6F-DD5AB0FA7B56}" type="presParOf" srcId="{BB7E6A66-F372-4531-B7ED-1CB86A0DDE27}" destId="{B6641876-31FE-45CA-9EE9-12975FEF793D}" srcOrd="1" destOrd="0" presId="urn:microsoft.com/office/officeart/2005/8/layout/hProcess7"/>
    <dgm:cxn modelId="{595A7565-6077-4DA6-BC82-7D53EB1493E1}" type="presParOf" srcId="{BB7E6A66-F372-4531-B7ED-1CB86A0DDE27}" destId="{359F295E-F3EC-4159-8CC9-C049B6D6F212}" srcOrd="2" destOrd="0" presId="urn:microsoft.com/office/officeart/2005/8/layout/hProcess7"/>
    <dgm:cxn modelId="{D02A3D44-965A-48A2-88A2-4E0A8904BF05}" type="presParOf" srcId="{09BA9F82-8316-4631-832E-34D201B2D1E0}" destId="{0E34FB28-025A-4195-B9BF-673875BC3F0E}" srcOrd="5" destOrd="0" presId="urn:microsoft.com/office/officeart/2005/8/layout/hProcess7"/>
    <dgm:cxn modelId="{ABFF9E07-CB05-434D-8FE1-048A936DD60A}" type="presParOf" srcId="{09BA9F82-8316-4631-832E-34D201B2D1E0}" destId="{B849ABC4-4445-4F2C-BFA7-66062B1B460B}" srcOrd="6" destOrd="0" presId="urn:microsoft.com/office/officeart/2005/8/layout/hProcess7"/>
    <dgm:cxn modelId="{E09FA167-F7A7-42E6-AFB6-F4A8C2A493BF}" type="presParOf" srcId="{B849ABC4-4445-4F2C-BFA7-66062B1B460B}" destId="{89AAECB6-0CEB-42D3-8D2A-2E6885FAA413}" srcOrd="0" destOrd="0" presId="urn:microsoft.com/office/officeart/2005/8/layout/hProcess7"/>
    <dgm:cxn modelId="{072116A7-0A87-4CCA-9153-7DA68A6B53B6}" type="presParOf" srcId="{B849ABC4-4445-4F2C-BFA7-66062B1B460B}" destId="{FB4CE7FA-19C6-4DB9-8B20-69613435E4E0}" srcOrd="1" destOrd="0" presId="urn:microsoft.com/office/officeart/2005/8/layout/hProcess7"/>
    <dgm:cxn modelId="{5D207799-4204-4918-953E-1D4E67BC5579}" type="presParOf" srcId="{B849ABC4-4445-4F2C-BFA7-66062B1B460B}" destId="{BF1491CC-7D13-4921-A307-AF443B37B78A}" srcOrd="2" destOrd="0" presId="urn:microsoft.com/office/officeart/2005/8/layout/hProcess7"/>
    <dgm:cxn modelId="{39B7E8BE-AB81-4C83-B3FB-CB118630650D}" type="presParOf" srcId="{09BA9F82-8316-4631-832E-34D201B2D1E0}" destId="{00F24073-8FD1-4EC4-A5B8-535E94920ADB}" srcOrd="7" destOrd="0" presId="urn:microsoft.com/office/officeart/2005/8/layout/hProcess7"/>
    <dgm:cxn modelId="{35D9D7AB-B327-4BD9-98C3-0EACB140189E}" type="presParOf" srcId="{09BA9F82-8316-4631-832E-34D201B2D1E0}" destId="{34B3ED99-0B9B-49C2-90F5-30AC95024342}" srcOrd="8" destOrd="0" presId="urn:microsoft.com/office/officeart/2005/8/layout/hProcess7"/>
    <dgm:cxn modelId="{0AC0FD18-56D0-4EBE-96A7-FDDF55F42AC9}" type="presParOf" srcId="{34B3ED99-0B9B-49C2-90F5-30AC95024342}" destId="{5992F5F1-EA5E-405A-9A7D-C8A029BE997D}" srcOrd="0" destOrd="0" presId="urn:microsoft.com/office/officeart/2005/8/layout/hProcess7"/>
    <dgm:cxn modelId="{CACCD0BA-A3A2-428E-B0A4-B76D8B9BC83E}" type="presParOf" srcId="{34B3ED99-0B9B-49C2-90F5-30AC95024342}" destId="{D9772FC9-DD59-4E7E-A548-D5E2078FDED5}" srcOrd="1" destOrd="0" presId="urn:microsoft.com/office/officeart/2005/8/layout/hProcess7"/>
    <dgm:cxn modelId="{4AEAE21E-3A27-42B9-88BE-79E5374CA82B}" type="presParOf" srcId="{34B3ED99-0B9B-49C2-90F5-30AC95024342}" destId="{5E1ABC22-EC00-4360-8606-83BEFB0EE99D}" srcOrd="2" destOrd="0" presId="urn:microsoft.com/office/officeart/2005/8/layout/hProcess7"/>
    <dgm:cxn modelId="{DAE050A5-E1B8-4BCD-9522-F21160D4EC48}" type="presParOf" srcId="{09BA9F82-8316-4631-832E-34D201B2D1E0}" destId="{FBA43986-59DA-491E-B213-0ABB999365C3}" srcOrd="9" destOrd="0" presId="urn:microsoft.com/office/officeart/2005/8/layout/hProcess7"/>
    <dgm:cxn modelId="{47AF0C4E-70A3-43C4-A3C3-F0AECDBC843E}" type="presParOf" srcId="{09BA9F82-8316-4631-832E-34D201B2D1E0}" destId="{1A1C3175-302E-4E50-87C6-681B35241E7C}" srcOrd="10" destOrd="0" presId="urn:microsoft.com/office/officeart/2005/8/layout/hProcess7"/>
    <dgm:cxn modelId="{EA433CD4-E3D6-4506-8E31-2E426115B4E6}" type="presParOf" srcId="{1A1C3175-302E-4E50-87C6-681B35241E7C}" destId="{5B264641-B305-4BD6-AEC3-8A0811BF0BDB}" srcOrd="0" destOrd="0" presId="urn:microsoft.com/office/officeart/2005/8/layout/hProcess7"/>
    <dgm:cxn modelId="{E99DAB28-FEC9-4BC2-872E-9592E79CFBCE}" type="presParOf" srcId="{1A1C3175-302E-4E50-87C6-681B35241E7C}" destId="{5E9FC143-E8FF-4C6D-BAA1-E079A4B8C214}" srcOrd="1" destOrd="0" presId="urn:microsoft.com/office/officeart/2005/8/layout/hProcess7"/>
    <dgm:cxn modelId="{BDCD03E7-EA23-4A8B-8855-E7EED43D58A9}" type="presParOf" srcId="{1A1C3175-302E-4E50-87C6-681B35241E7C}" destId="{9EEC0984-4AE6-4DEA-AA30-EC9A97F6C57D}" srcOrd="2" destOrd="0" presId="urn:microsoft.com/office/officeart/2005/8/layout/hProcess7"/>
    <dgm:cxn modelId="{39595BD1-BDBF-4D9B-8162-EE725C7C9B89}" type="presParOf" srcId="{09BA9F82-8316-4631-832E-34D201B2D1E0}" destId="{545D7EC8-29F7-4B10-A38A-C3D750C65DCD}" srcOrd="11" destOrd="0" presId="urn:microsoft.com/office/officeart/2005/8/layout/hProcess7"/>
    <dgm:cxn modelId="{3F156D0D-1EAA-4E08-99F9-88FDFC6C95E0}" type="presParOf" srcId="{09BA9F82-8316-4631-832E-34D201B2D1E0}" destId="{D40E4E12-5D49-435F-B023-2BD17979A265}" srcOrd="12" destOrd="0" presId="urn:microsoft.com/office/officeart/2005/8/layout/hProcess7"/>
    <dgm:cxn modelId="{6BB0BB8A-E777-486F-83C5-6A26DBE473CD}" type="presParOf" srcId="{D40E4E12-5D49-435F-B023-2BD17979A265}" destId="{41F63BF9-7414-4938-BCE1-DB063B1C85F9}" srcOrd="0" destOrd="0" presId="urn:microsoft.com/office/officeart/2005/8/layout/hProcess7"/>
    <dgm:cxn modelId="{812F6342-0146-4ACF-BD54-49CF2A41218C}" type="presParOf" srcId="{D40E4E12-5D49-435F-B023-2BD17979A265}" destId="{CAB68BE4-1266-40CC-96F0-DE1FD5057798}" srcOrd="1" destOrd="0" presId="urn:microsoft.com/office/officeart/2005/8/layout/hProcess7"/>
    <dgm:cxn modelId="{EBDF77D3-36AD-48A9-B17D-6CE876EB46E4}" type="presParOf" srcId="{D40E4E12-5D49-435F-B023-2BD17979A265}" destId="{3CFABC03-F6B7-44FC-807B-238950C6E361}" srcOrd="2" destOrd="0" presId="urn:microsoft.com/office/officeart/2005/8/layout/hProcess7"/>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0F22F63-2881-409A-948E-03AC6D75BB74}" type="doc">
      <dgm:prSet loTypeId="urn:microsoft.com/office/officeart/2005/8/layout/hList7" loCatId="list" qsTypeId="urn:microsoft.com/office/officeart/2005/8/quickstyle/simple4" qsCatId="simple" csTypeId="urn:microsoft.com/office/officeart/2005/8/colors/accent1_2" csCatId="accent1" phldr="1"/>
      <dgm:spPr/>
    </dgm:pt>
    <dgm:pt modelId="{039DB6DC-C299-4C5F-9907-7EC51CB1E9FE}">
      <dgm:prSet phldrT="[Texto]"/>
      <dgm:spPr>
        <a:solidFill>
          <a:srgbClr val="DFBFBF"/>
        </a:solidFill>
      </dgm:spPr>
      <dgm:t>
        <a:bodyPr/>
        <a:lstStyle/>
        <a:p>
          <a:r>
            <a:rPr lang="es-ES" dirty="0" smtClean="0">
              <a:solidFill>
                <a:schemeClr val="tx1"/>
              </a:solidFill>
            </a:rPr>
            <a:t>Puesta en marcha del proyecto</a:t>
          </a:r>
          <a:endParaRPr lang="es-ES" dirty="0">
            <a:solidFill>
              <a:schemeClr val="tx1"/>
            </a:solidFill>
          </a:endParaRPr>
        </a:p>
      </dgm:t>
    </dgm:pt>
    <dgm:pt modelId="{7FFF42FD-C043-4856-989E-532D886BDF77}" type="parTrans" cxnId="{0E0BACC0-3D30-4703-A879-9980FDDC6263}">
      <dgm:prSet/>
      <dgm:spPr/>
      <dgm:t>
        <a:bodyPr/>
        <a:lstStyle/>
        <a:p>
          <a:endParaRPr lang="es-ES">
            <a:solidFill>
              <a:schemeClr val="tx1"/>
            </a:solidFill>
          </a:endParaRPr>
        </a:p>
      </dgm:t>
    </dgm:pt>
    <dgm:pt modelId="{B4E4FACE-7C66-4C19-8A76-F30760209C98}" type="sibTrans" cxnId="{0E0BACC0-3D30-4703-A879-9980FDDC6263}">
      <dgm:prSet/>
      <dgm:spPr/>
      <dgm:t>
        <a:bodyPr/>
        <a:lstStyle/>
        <a:p>
          <a:endParaRPr lang="es-ES">
            <a:solidFill>
              <a:schemeClr val="tx1"/>
            </a:solidFill>
          </a:endParaRPr>
        </a:p>
      </dgm:t>
    </dgm:pt>
    <dgm:pt modelId="{32F87786-AA29-4CEF-B990-2731BC8F0CEB}">
      <dgm:prSet phldrT="[Texto]"/>
      <dgm:spPr>
        <a:solidFill>
          <a:srgbClr val="FFFFCC"/>
        </a:solidFill>
      </dgm:spPr>
      <dgm:t>
        <a:bodyPr/>
        <a:lstStyle/>
        <a:p>
          <a:r>
            <a:rPr lang="es-ES" dirty="0" smtClean="0">
              <a:solidFill>
                <a:schemeClr val="tx1"/>
              </a:solidFill>
            </a:rPr>
            <a:t>Precios fijos, y costos bajos</a:t>
          </a:r>
          <a:endParaRPr lang="es-ES" dirty="0">
            <a:solidFill>
              <a:schemeClr val="tx1"/>
            </a:solidFill>
          </a:endParaRPr>
        </a:p>
      </dgm:t>
    </dgm:pt>
    <dgm:pt modelId="{D99EAAF6-ACD5-4576-9AF0-17473C1B00AE}" type="parTrans" cxnId="{4CD3B0B1-9120-43C0-B6E8-FCF00BBF6ADD}">
      <dgm:prSet/>
      <dgm:spPr/>
      <dgm:t>
        <a:bodyPr/>
        <a:lstStyle/>
        <a:p>
          <a:endParaRPr lang="es-ES">
            <a:solidFill>
              <a:schemeClr val="tx1"/>
            </a:solidFill>
          </a:endParaRPr>
        </a:p>
      </dgm:t>
    </dgm:pt>
    <dgm:pt modelId="{D09B7D2B-4FB0-4E61-8F92-412E99FC284F}" type="sibTrans" cxnId="{4CD3B0B1-9120-43C0-B6E8-FCF00BBF6ADD}">
      <dgm:prSet/>
      <dgm:spPr/>
      <dgm:t>
        <a:bodyPr/>
        <a:lstStyle/>
        <a:p>
          <a:endParaRPr lang="es-ES">
            <a:solidFill>
              <a:schemeClr val="tx1"/>
            </a:solidFill>
          </a:endParaRPr>
        </a:p>
      </dgm:t>
    </dgm:pt>
    <dgm:pt modelId="{14693743-DA88-4C78-92A2-8AA616BC3D4B}">
      <dgm:prSet phldrT="[Texto]"/>
      <dgm:spPr>
        <a:solidFill>
          <a:srgbClr val="9EB786"/>
        </a:solidFill>
      </dgm:spPr>
      <dgm:t>
        <a:bodyPr/>
        <a:lstStyle/>
        <a:p>
          <a:r>
            <a:rPr lang="es-ES" dirty="0" smtClean="0">
              <a:solidFill>
                <a:schemeClr val="tx1"/>
              </a:solidFill>
            </a:rPr>
            <a:t>Capacitaciones y reestructuración</a:t>
          </a:r>
          <a:endParaRPr lang="es-ES" dirty="0">
            <a:solidFill>
              <a:schemeClr val="tx1"/>
            </a:solidFill>
          </a:endParaRPr>
        </a:p>
      </dgm:t>
    </dgm:pt>
    <dgm:pt modelId="{7FA13802-3C80-4211-9B7B-9BA1D4BA694B}" type="parTrans" cxnId="{60C73970-C64C-4A4F-A80D-37DAD919D092}">
      <dgm:prSet/>
      <dgm:spPr/>
      <dgm:t>
        <a:bodyPr/>
        <a:lstStyle/>
        <a:p>
          <a:endParaRPr lang="es-ES">
            <a:solidFill>
              <a:schemeClr val="tx1"/>
            </a:solidFill>
          </a:endParaRPr>
        </a:p>
      </dgm:t>
    </dgm:pt>
    <dgm:pt modelId="{048C88B6-E465-42A5-B7EB-DA6A6B742716}" type="sibTrans" cxnId="{60C73970-C64C-4A4F-A80D-37DAD919D092}">
      <dgm:prSet/>
      <dgm:spPr/>
      <dgm:t>
        <a:bodyPr/>
        <a:lstStyle/>
        <a:p>
          <a:endParaRPr lang="es-ES">
            <a:solidFill>
              <a:schemeClr val="tx1"/>
            </a:solidFill>
          </a:endParaRPr>
        </a:p>
      </dgm:t>
    </dgm:pt>
    <dgm:pt modelId="{16B6663A-AF16-478C-96A7-2BF73B6F5F80}">
      <dgm:prSet phldrT="[Texto]"/>
      <dgm:spPr>
        <a:solidFill>
          <a:srgbClr val="AAC6B5"/>
        </a:solidFill>
      </dgm:spPr>
      <dgm:t>
        <a:bodyPr/>
        <a:lstStyle/>
        <a:p>
          <a:r>
            <a:rPr lang="es-ES" dirty="0" smtClean="0">
              <a:solidFill>
                <a:schemeClr val="tx1"/>
              </a:solidFill>
            </a:rPr>
            <a:t>Evaluación y monitoreo</a:t>
          </a:r>
          <a:endParaRPr lang="es-ES" dirty="0">
            <a:solidFill>
              <a:schemeClr val="tx1"/>
            </a:solidFill>
          </a:endParaRPr>
        </a:p>
      </dgm:t>
    </dgm:pt>
    <dgm:pt modelId="{0D0804AE-3229-40A6-B757-66585EAD4AA9}" type="parTrans" cxnId="{C1F3F708-FF09-4B49-AAEC-C6409C38973A}">
      <dgm:prSet/>
      <dgm:spPr/>
      <dgm:t>
        <a:bodyPr/>
        <a:lstStyle/>
        <a:p>
          <a:endParaRPr lang="es-ES">
            <a:solidFill>
              <a:schemeClr val="tx1"/>
            </a:solidFill>
          </a:endParaRPr>
        </a:p>
      </dgm:t>
    </dgm:pt>
    <dgm:pt modelId="{CAD7A74E-A4E7-43A4-94E3-D37C7C197CEE}" type="sibTrans" cxnId="{C1F3F708-FF09-4B49-AAEC-C6409C38973A}">
      <dgm:prSet/>
      <dgm:spPr/>
      <dgm:t>
        <a:bodyPr/>
        <a:lstStyle/>
        <a:p>
          <a:endParaRPr lang="es-ES">
            <a:solidFill>
              <a:schemeClr val="tx1"/>
            </a:solidFill>
          </a:endParaRPr>
        </a:p>
      </dgm:t>
    </dgm:pt>
    <dgm:pt modelId="{3998DBFE-A160-4AF8-B779-8CC6D331B3D5}" type="pres">
      <dgm:prSet presAssocID="{30F22F63-2881-409A-948E-03AC6D75BB74}" presName="Name0" presStyleCnt="0">
        <dgm:presLayoutVars>
          <dgm:dir/>
          <dgm:resizeHandles val="exact"/>
        </dgm:presLayoutVars>
      </dgm:prSet>
      <dgm:spPr/>
    </dgm:pt>
    <dgm:pt modelId="{A105D688-6F70-4D77-AB80-0A6EDECC8B7E}" type="pres">
      <dgm:prSet presAssocID="{30F22F63-2881-409A-948E-03AC6D75BB74}" presName="fgShape" presStyleLbl="fgShp" presStyleIdx="0" presStyleCnt="1"/>
      <dgm:spPr>
        <a:solidFill>
          <a:schemeClr val="accent1"/>
        </a:solidFill>
      </dgm:spPr>
    </dgm:pt>
    <dgm:pt modelId="{07397527-5599-440C-BF7F-85F58C82953B}" type="pres">
      <dgm:prSet presAssocID="{30F22F63-2881-409A-948E-03AC6D75BB74}" presName="linComp" presStyleCnt="0"/>
      <dgm:spPr/>
    </dgm:pt>
    <dgm:pt modelId="{8A1B7CA3-5C80-4768-B6D1-1591E5B82BDF}" type="pres">
      <dgm:prSet presAssocID="{039DB6DC-C299-4C5F-9907-7EC51CB1E9FE}" presName="compNode" presStyleCnt="0"/>
      <dgm:spPr/>
    </dgm:pt>
    <dgm:pt modelId="{D8352154-D489-46C4-A7DA-3A6D8C0B0170}" type="pres">
      <dgm:prSet presAssocID="{039DB6DC-C299-4C5F-9907-7EC51CB1E9FE}" presName="bkgdShape" presStyleLbl="node1" presStyleIdx="0" presStyleCnt="4" custLinFactNeighborX="-95" custLinFactNeighborY="1772"/>
      <dgm:spPr/>
      <dgm:t>
        <a:bodyPr/>
        <a:lstStyle/>
        <a:p>
          <a:endParaRPr lang="es-ES"/>
        </a:p>
      </dgm:t>
    </dgm:pt>
    <dgm:pt modelId="{8C0140B6-B433-4A26-A3D1-98678433F8A6}" type="pres">
      <dgm:prSet presAssocID="{039DB6DC-C299-4C5F-9907-7EC51CB1E9FE}" presName="nodeTx" presStyleLbl="node1" presStyleIdx="0" presStyleCnt="4">
        <dgm:presLayoutVars>
          <dgm:bulletEnabled val="1"/>
        </dgm:presLayoutVars>
      </dgm:prSet>
      <dgm:spPr/>
      <dgm:t>
        <a:bodyPr/>
        <a:lstStyle/>
        <a:p>
          <a:endParaRPr lang="es-ES"/>
        </a:p>
      </dgm:t>
    </dgm:pt>
    <dgm:pt modelId="{888AF2F1-BA26-413F-9A85-D4F9357D59C1}" type="pres">
      <dgm:prSet presAssocID="{039DB6DC-C299-4C5F-9907-7EC51CB1E9FE}" presName="invisiNode" presStyleLbl="node1" presStyleIdx="0" presStyleCnt="4"/>
      <dgm:spPr/>
    </dgm:pt>
    <dgm:pt modelId="{117AB931-0910-48B9-957E-14AB28D297AC}" type="pres">
      <dgm:prSet presAssocID="{039DB6DC-C299-4C5F-9907-7EC51CB1E9FE}" presName="imagNode" presStyleLbl="fgImgPlace1" presStyleIdx="0" presStyleCnt="4"/>
      <dgm:spPr>
        <a:blipFill rotWithShape="0">
          <a:blip xmlns:r="http://schemas.openxmlformats.org/officeDocument/2006/relationships" r:embed="rId1"/>
          <a:stretch>
            <a:fillRect/>
          </a:stretch>
        </a:blipFill>
      </dgm:spPr>
    </dgm:pt>
    <dgm:pt modelId="{6E7CCDB4-E0B3-45AE-BD6C-99A94438ACD8}" type="pres">
      <dgm:prSet presAssocID="{B4E4FACE-7C66-4C19-8A76-F30760209C98}" presName="sibTrans" presStyleLbl="sibTrans2D1" presStyleIdx="0" presStyleCnt="0"/>
      <dgm:spPr/>
      <dgm:t>
        <a:bodyPr/>
        <a:lstStyle/>
        <a:p>
          <a:endParaRPr lang="es-ES"/>
        </a:p>
      </dgm:t>
    </dgm:pt>
    <dgm:pt modelId="{CDD51FB1-6493-42C6-8A1F-C917602B2AE7}" type="pres">
      <dgm:prSet presAssocID="{32F87786-AA29-4CEF-B990-2731BC8F0CEB}" presName="compNode" presStyleCnt="0"/>
      <dgm:spPr/>
    </dgm:pt>
    <dgm:pt modelId="{BFBC1E3B-CCE9-41B0-9D61-C8EC03A0DE49}" type="pres">
      <dgm:prSet presAssocID="{32F87786-AA29-4CEF-B990-2731BC8F0CEB}" presName="bkgdShape" presStyleLbl="node1" presStyleIdx="1" presStyleCnt="4"/>
      <dgm:spPr/>
      <dgm:t>
        <a:bodyPr/>
        <a:lstStyle/>
        <a:p>
          <a:endParaRPr lang="es-ES"/>
        </a:p>
      </dgm:t>
    </dgm:pt>
    <dgm:pt modelId="{A3F3EBA8-F6F1-4821-8F53-0191A7229214}" type="pres">
      <dgm:prSet presAssocID="{32F87786-AA29-4CEF-B990-2731BC8F0CEB}" presName="nodeTx" presStyleLbl="node1" presStyleIdx="1" presStyleCnt="4">
        <dgm:presLayoutVars>
          <dgm:bulletEnabled val="1"/>
        </dgm:presLayoutVars>
      </dgm:prSet>
      <dgm:spPr/>
      <dgm:t>
        <a:bodyPr/>
        <a:lstStyle/>
        <a:p>
          <a:endParaRPr lang="es-ES"/>
        </a:p>
      </dgm:t>
    </dgm:pt>
    <dgm:pt modelId="{64459283-6878-42C6-ABF5-2E7D6CA264F2}" type="pres">
      <dgm:prSet presAssocID="{32F87786-AA29-4CEF-B990-2731BC8F0CEB}" presName="invisiNode" presStyleLbl="node1" presStyleIdx="1" presStyleCnt="4"/>
      <dgm:spPr/>
    </dgm:pt>
    <dgm:pt modelId="{3F3C4812-90E9-4D22-9FC8-09E22E76901C}" type="pres">
      <dgm:prSet presAssocID="{32F87786-AA29-4CEF-B990-2731BC8F0CEB}" presName="imagNode" presStyleLbl="fgImgPlace1" presStyleIdx="1" presStyleCnt="4"/>
      <dgm:spPr>
        <a:blipFill rotWithShape="0">
          <a:blip xmlns:r="http://schemas.openxmlformats.org/officeDocument/2006/relationships" r:embed="rId2"/>
          <a:stretch>
            <a:fillRect/>
          </a:stretch>
        </a:blipFill>
      </dgm:spPr>
    </dgm:pt>
    <dgm:pt modelId="{B88F834F-EA48-4392-93DD-637CB435D2B1}" type="pres">
      <dgm:prSet presAssocID="{D09B7D2B-4FB0-4E61-8F92-412E99FC284F}" presName="sibTrans" presStyleLbl="sibTrans2D1" presStyleIdx="0" presStyleCnt="0"/>
      <dgm:spPr/>
      <dgm:t>
        <a:bodyPr/>
        <a:lstStyle/>
        <a:p>
          <a:endParaRPr lang="es-ES"/>
        </a:p>
      </dgm:t>
    </dgm:pt>
    <dgm:pt modelId="{1761BD52-AD35-4DC8-A7D9-E2E91DEDD930}" type="pres">
      <dgm:prSet presAssocID="{14693743-DA88-4C78-92A2-8AA616BC3D4B}" presName="compNode" presStyleCnt="0"/>
      <dgm:spPr/>
    </dgm:pt>
    <dgm:pt modelId="{482AD938-5382-4ED0-9FB8-5151BBC45C24}" type="pres">
      <dgm:prSet presAssocID="{14693743-DA88-4C78-92A2-8AA616BC3D4B}" presName="bkgdShape" presStyleLbl="node1" presStyleIdx="2" presStyleCnt="4"/>
      <dgm:spPr/>
      <dgm:t>
        <a:bodyPr/>
        <a:lstStyle/>
        <a:p>
          <a:endParaRPr lang="es-ES"/>
        </a:p>
      </dgm:t>
    </dgm:pt>
    <dgm:pt modelId="{14C2B7B8-D8CB-44C1-B02E-7AA76538FEEB}" type="pres">
      <dgm:prSet presAssocID="{14693743-DA88-4C78-92A2-8AA616BC3D4B}" presName="nodeTx" presStyleLbl="node1" presStyleIdx="2" presStyleCnt="4">
        <dgm:presLayoutVars>
          <dgm:bulletEnabled val="1"/>
        </dgm:presLayoutVars>
      </dgm:prSet>
      <dgm:spPr/>
      <dgm:t>
        <a:bodyPr/>
        <a:lstStyle/>
        <a:p>
          <a:endParaRPr lang="es-ES"/>
        </a:p>
      </dgm:t>
    </dgm:pt>
    <dgm:pt modelId="{55B59F4B-866B-4B15-8583-03FAC3B068FE}" type="pres">
      <dgm:prSet presAssocID="{14693743-DA88-4C78-92A2-8AA616BC3D4B}" presName="invisiNode" presStyleLbl="node1" presStyleIdx="2" presStyleCnt="4"/>
      <dgm:spPr/>
    </dgm:pt>
    <dgm:pt modelId="{E9718E91-9509-450D-8D1A-E451A6241BE5}" type="pres">
      <dgm:prSet presAssocID="{14693743-DA88-4C78-92A2-8AA616BC3D4B}" presName="imagNode" presStyleLbl="fgImgPlace1" presStyleIdx="2" presStyleCnt="4"/>
      <dgm:spPr>
        <a:blipFill rotWithShape="0">
          <a:blip xmlns:r="http://schemas.openxmlformats.org/officeDocument/2006/relationships" r:embed="rId3"/>
          <a:stretch>
            <a:fillRect/>
          </a:stretch>
        </a:blipFill>
      </dgm:spPr>
    </dgm:pt>
    <dgm:pt modelId="{05D6A4C0-730F-443A-88F0-BCE27EEB3AB2}" type="pres">
      <dgm:prSet presAssocID="{048C88B6-E465-42A5-B7EB-DA6A6B742716}" presName="sibTrans" presStyleLbl="sibTrans2D1" presStyleIdx="0" presStyleCnt="0"/>
      <dgm:spPr/>
      <dgm:t>
        <a:bodyPr/>
        <a:lstStyle/>
        <a:p>
          <a:endParaRPr lang="es-ES"/>
        </a:p>
      </dgm:t>
    </dgm:pt>
    <dgm:pt modelId="{156E145C-419D-4F4F-8998-A805EF93E7DB}" type="pres">
      <dgm:prSet presAssocID="{16B6663A-AF16-478C-96A7-2BF73B6F5F80}" presName="compNode" presStyleCnt="0"/>
      <dgm:spPr/>
    </dgm:pt>
    <dgm:pt modelId="{A6988642-5BA8-49ED-BEB5-DC98A535C3B7}" type="pres">
      <dgm:prSet presAssocID="{16B6663A-AF16-478C-96A7-2BF73B6F5F80}" presName="bkgdShape" presStyleLbl="node1" presStyleIdx="3" presStyleCnt="4"/>
      <dgm:spPr/>
      <dgm:t>
        <a:bodyPr/>
        <a:lstStyle/>
        <a:p>
          <a:endParaRPr lang="es-ES"/>
        </a:p>
      </dgm:t>
    </dgm:pt>
    <dgm:pt modelId="{4091221E-AA42-4099-852B-AD3FE00F73AD}" type="pres">
      <dgm:prSet presAssocID="{16B6663A-AF16-478C-96A7-2BF73B6F5F80}" presName="nodeTx" presStyleLbl="node1" presStyleIdx="3" presStyleCnt="4">
        <dgm:presLayoutVars>
          <dgm:bulletEnabled val="1"/>
        </dgm:presLayoutVars>
      </dgm:prSet>
      <dgm:spPr/>
      <dgm:t>
        <a:bodyPr/>
        <a:lstStyle/>
        <a:p>
          <a:endParaRPr lang="es-ES"/>
        </a:p>
      </dgm:t>
    </dgm:pt>
    <dgm:pt modelId="{BC6D1C11-E90F-4D51-9BE1-C6739585D985}" type="pres">
      <dgm:prSet presAssocID="{16B6663A-AF16-478C-96A7-2BF73B6F5F80}" presName="invisiNode" presStyleLbl="node1" presStyleIdx="3" presStyleCnt="4"/>
      <dgm:spPr/>
    </dgm:pt>
    <dgm:pt modelId="{3AE85CC2-ED60-40CF-A713-A9C764119D85}" type="pres">
      <dgm:prSet presAssocID="{16B6663A-AF16-478C-96A7-2BF73B6F5F80}" presName="imagNode" presStyleLbl="fgImgPlace1" presStyleIdx="3" presStyleCnt="4"/>
      <dgm:spPr>
        <a:blipFill rotWithShape="0">
          <a:blip xmlns:r="http://schemas.openxmlformats.org/officeDocument/2006/relationships" r:embed="rId4"/>
          <a:stretch>
            <a:fillRect/>
          </a:stretch>
        </a:blipFill>
      </dgm:spPr>
    </dgm:pt>
  </dgm:ptLst>
  <dgm:cxnLst>
    <dgm:cxn modelId="{51E9A0AA-41E0-4A31-AFAE-82BFF1FB553E}" type="presOf" srcId="{30F22F63-2881-409A-948E-03AC6D75BB74}" destId="{3998DBFE-A160-4AF8-B779-8CC6D331B3D5}" srcOrd="0" destOrd="0" presId="urn:microsoft.com/office/officeart/2005/8/layout/hList7"/>
    <dgm:cxn modelId="{2BA2FA11-11D5-4167-B776-15B6157ED5A2}" type="presOf" srcId="{14693743-DA88-4C78-92A2-8AA616BC3D4B}" destId="{482AD938-5382-4ED0-9FB8-5151BBC45C24}" srcOrd="0" destOrd="0" presId="urn:microsoft.com/office/officeart/2005/8/layout/hList7"/>
    <dgm:cxn modelId="{6BD58F83-9C2E-493E-A297-6EDCFE61AA6D}" type="presOf" srcId="{16B6663A-AF16-478C-96A7-2BF73B6F5F80}" destId="{4091221E-AA42-4099-852B-AD3FE00F73AD}" srcOrd="1" destOrd="0" presId="urn:microsoft.com/office/officeart/2005/8/layout/hList7"/>
    <dgm:cxn modelId="{74379B5A-2A4D-4304-BC95-F4CF4DF0B82E}" type="presOf" srcId="{048C88B6-E465-42A5-B7EB-DA6A6B742716}" destId="{05D6A4C0-730F-443A-88F0-BCE27EEB3AB2}" srcOrd="0" destOrd="0" presId="urn:microsoft.com/office/officeart/2005/8/layout/hList7"/>
    <dgm:cxn modelId="{C1F3F708-FF09-4B49-AAEC-C6409C38973A}" srcId="{30F22F63-2881-409A-948E-03AC6D75BB74}" destId="{16B6663A-AF16-478C-96A7-2BF73B6F5F80}" srcOrd="3" destOrd="0" parTransId="{0D0804AE-3229-40A6-B757-66585EAD4AA9}" sibTransId="{CAD7A74E-A4E7-43A4-94E3-D37C7C197CEE}"/>
    <dgm:cxn modelId="{60C73970-C64C-4A4F-A80D-37DAD919D092}" srcId="{30F22F63-2881-409A-948E-03AC6D75BB74}" destId="{14693743-DA88-4C78-92A2-8AA616BC3D4B}" srcOrd="2" destOrd="0" parTransId="{7FA13802-3C80-4211-9B7B-9BA1D4BA694B}" sibTransId="{048C88B6-E465-42A5-B7EB-DA6A6B742716}"/>
    <dgm:cxn modelId="{71D345CA-9B5B-4BE6-A62A-8A83369A6E15}" type="presOf" srcId="{B4E4FACE-7C66-4C19-8A76-F30760209C98}" destId="{6E7CCDB4-E0B3-45AE-BD6C-99A94438ACD8}" srcOrd="0" destOrd="0" presId="urn:microsoft.com/office/officeart/2005/8/layout/hList7"/>
    <dgm:cxn modelId="{E7A1335C-BD85-41D1-8636-AD54C5F47A75}" type="presOf" srcId="{32F87786-AA29-4CEF-B990-2731BC8F0CEB}" destId="{A3F3EBA8-F6F1-4821-8F53-0191A7229214}" srcOrd="1" destOrd="0" presId="urn:microsoft.com/office/officeart/2005/8/layout/hList7"/>
    <dgm:cxn modelId="{4CD3B0B1-9120-43C0-B6E8-FCF00BBF6ADD}" srcId="{30F22F63-2881-409A-948E-03AC6D75BB74}" destId="{32F87786-AA29-4CEF-B990-2731BC8F0CEB}" srcOrd="1" destOrd="0" parTransId="{D99EAAF6-ACD5-4576-9AF0-17473C1B00AE}" sibTransId="{D09B7D2B-4FB0-4E61-8F92-412E99FC284F}"/>
    <dgm:cxn modelId="{FD05657E-C8E1-4C89-86A7-27F981A38C5A}" type="presOf" srcId="{14693743-DA88-4C78-92A2-8AA616BC3D4B}" destId="{14C2B7B8-D8CB-44C1-B02E-7AA76538FEEB}" srcOrd="1" destOrd="0" presId="urn:microsoft.com/office/officeart/2005/8/layout/hList7"/>
    <dgm:cxn modelId="{E628ADFF-C892-4D12-8CEE-D65FBF6A6C53}" type="presOf" srcId="{16B6663A-AF16-478C-96A7-2BF73B6F5F80}" destId="{A6988642-5BA8-49ED-BEB5-DC98A535C3B7}" srcOrd="0" destOrd="0" presId="urn:microsoft.com/office/officeart/2005/8/layout/hList7"/>
    <dgm:cxn modelId="{15D5F95F-A31B-413E-97DD-E70E88F08813}" type="presOf" srcId="{D09B7D2B-4FB0-4E61-8F92-412E99FC284F}" destId="{B88F834F-EA48-4392-93DD-637CB435D2B1}" srcOrd="0" destOrd="0" presId="urn:microsoft.com/office/officeart/2005/8/layout/hList7"/>
    <dgm:cxn modelId="{1425C0CA-7912-4E06-B197-CB4E0F9F12F2}" type="presOf" srcId="{039DB6DC-C299-4C5F-9907-7EC51CB1E9FE}" destId="{D8352154-D489-46C4-A7DA-3A6D8C0B0170}" srcOrd="0" destOrd="0" presId="urn:microsoft.com/office/officeart/2005/8/layout/hList7"/>
    <dgm:cxn modelId="{0E0BACC0-3D30-4703-A879-9980FDDC6263}" srcId="{30F22F63-2881-409A-948E-03AC6D75BB74}" destId="{039DB6DC-C299-4C5F-9907-7EC51CB1E9FE}" srcOrd="0" destOrd="0" parTransId="{7FFF42FD-C043-4856-989E-532D886BDF77}" sibTransId="{B4E4FACE-7C66-4C19-8A76-F30760209C98}"/>
    <dgm:cxn modelId="{EFBFD6BE-ABCC-4BE1-ACF7-79ACB7DCC597}" type="presOf" srcId="{039DB6DC-C299-4C5F-9907-7EC51CB1E9FE}" destId="{8C0140B6-B433-4A26-A3D1-98678433F8A6}" srcOrd="1" destOrd="0" presId="urn:microsoft.com/office/officeart/2005/8/layout/hList7"/>
    <dgm:cxn modelId="{FB5BE6F4-80DF-421F-BB5C-D898D06C8C00}" type="presOf" srcId="{32F87786-AA29-4CEF-B990-2731BC8F0CEB}" destId="{BFBC1E3B-CCE9-41B0-9D61-C8EC03A0DE49}" srcOrd="0" destOrd="0" presId="urn:microsoft.com/office/officeart/2005/8/layout/hList7"/>
    <dgm:cxn modelId="{B88B55B6-A797-4B7A-A757-514183712FE3}" type="presParOf" srcId="{3998DBFE-A160-4AF8-B779-8CC6D331B3D5}" destId="{A105D688-6F70-4D77-AB80-0A6EDECC8B7E}" srcOrd="0" destOrd="0" presId="urn:microsoft.com/office/officeart/2005/8/layout/hList7"/>
    <dgm:cxn modelId="{AAC0529F-CC84-495E-8945-6B6440AE8AFF}" type="presParOf" srcId="{3998DBFE-A160-4AF8-B779-8CC6D331B3D5}" destId="{07397527-5599-440C-BF7F-85F58C82953B}" srcOrd="1" destOrd="0" presId="urn:microsoft.com/office/officeart/2005/8/layout/hList7"/>
    <dgm:cxn modelId="{F77AB58F-0625-4D33-8300-3B165A812ED5}" type="presParOf" srcId="{07397527-5599-440C-BF7F-85F58C82953B}" destId="{8A1B7CA3-5C80-4768-B6D1-1591E5B82BDF}" srcOrd="0" destOrd="0" presId="urn:microsoft.com/office/officeart/2005/8/layout/hList7"/>
    <dgm:cxn modelId="{FF4F0C05-9C9F-41B8-A928-CAE06A4A2BCB}" type="presParOf" srcId="{8A1B7CA3-5C80-4768-B6D1-1591E5B82BDF}" destId="{D8352154-D489-46C4-A7DA-3A6D8C0B0170}" srcOrd="0" destOrd="0" presId="urn:microsoft.com/office/officeart/2005/8/layout/hList7"/>
    <dgm:cxn modelId="{27F7EF9B-550E-49BE-8A92-375AB4131C50}" type="presParOf" srcId="{8A1B7CA3-5C80-4768-B6D1-1591E5B82BDF}" destId="{8C0140B6-B433-4A26-A3D1-98678433F8A6}" srcOrd="1" destOrd="0" presId="urn:microsoft.com/office/officeart/2005/8/layout/hList7"/>
    <dgm:cxn modelId="{CA1A603A-9C71-40E6-A2A2-BF5459D52EFF}" type="presParOf" srcId="{8A1B7CA3-5C80-4768-B6D1-1591E5B82BDF}" destId="{888AF2F1-BA26-413F-9A85-D4F9357D59C1}" srcOrd="2" destOrd="0" presId="urn:microsoft.com/office/officeart/2005/8/layout/hList7"/>
    <dgm:cxn modelId="{FD64B991-05A2-4701-B1FA-C0DCD6C5D8B8}" type="presParOf" srcId="{8A1B7CA3-5C80-4768-B6D1-1591E5B82BDF}" destId="{117AB931-0910-48B9-957E-14AB28D297AC}" srcOrd="3" destOrd="0" presId="urn:microsoft.com/office/officeart/2005/8/layout/hList7"/>
    <dgm:cxn modelId="{202DE881-39C0-4F29-BBD9-963937A15D50}" type="presParOf" srcId="{07397527-5599-440C-BF7F-85F58C82953B}" destId="{6E7CCDB4-E0B3-45AE-BD6C-99A94438ACD8}" srcOrd="1" destOrd="0" presId="urn:microsoft.com/office/officeart/2005/8/layout/hList7"/>
    <dgm:cxn modelId="{FA9836E5-7C62-404F-883E-5840B496C3D3}" type="presParOf" srcId="{07397527-5599-440C-BF7F-85F58C82953B}" destId="{CDD51FB1-6493-42C6-8A1F-C917602B2AE7}" srcOrd="2" destOrd="0" presId="urn:microsoft.com/office/officeart/2005/8/layout/hList7"/>
    <dgm:cxn modelId="{B35FCFDF-4934-4192-8FFA-32915E33A7C7}" type="presParOf" srcId="{CDD51FB1-6493-42C6-8A1F-C917602B2AE7}" destId="{BFBC1E3B-CCE9-41B0-9D61-C8EC03A0DE49}" srcOrd="0" destOrd="0" presId="urn:microsoft.com/office/officeart/2005/8/layout/hList7"/>
    <dgm:cxn modelId="{BCBB6528-6425-420B-93B4-BC9705F27908}" type="presParOf" srcId="{CDD51FB1-6493-42C6-8A1F-C917602B2AE7}" destId="{A3F3EBA8-F6F1-4821-8F53-0191A7229214}" srcOrd="1" destOrd="0" presId="urn:microsoft.com/office/officeart/2005/8/layout/hList7"/>
    <dgm:cxn modelId="{B6445EC2-DB25-47AD-BEA0-B4BE68697768}" type="presParOf" srcId="{CDD51FB1-6493-42C6-8A1F-C917602B2AE7}" destId="{64459283-6878-42C6-ABF5-2E7D6CA264F2}" srcOrd="2" destOrd="0" presId="urn:microsoft.com/office/officeart/2005/8/layout/hList7"/>
    <dgm:cxn modelId="{3BAF15AC-FA7E-4BC7-A829-78BB17A7AA86}" type="presParOf" srcId="{CDD51FB1-6493-42C6-8A1F-C917602B2AE7}" destId="{3F3C4812-90E9-4D22-9FC8-09E22E76901C}" srcOrd="3" destOrd="0" presId="urn:microsoft.com/office/officeart/2005/8/layout/hList7"/>
    <dgm:cxn modelId="{63BCE252-43C1-487B-97B1-88141C8B1E44}" type="presParOf" srcId="{07397527-5599-440C-BF7F-85F58C82953B}" destId="{B88F834F-EA48-4392-93DD-637CB435D2B1}" srcOrd="3" destOrd="0" presId="urn:microsoft.com/office/officeart/2005/8/layout/hList7"/>
    <dgm:cxn modelId="{C7884814-FBDF-471B-80C5-09552F91B7C7}" type="presParOf" srcId="{07397527-5599-440C-BF7F-85F58C82953B}" destId="{1761BD52-AD35-4DC8-A7D9-E2E91DEDD930}" srcOrd="4" destOrd="0" presId="urn:microsoft.com/office/officeart/2005/8/layout/hList7"/>
    <dgm:cxn modelId="{7D11954C-EF12-4D6E-B411-FE5D805C2ECB}" type="presParOf" srcId="{1761BD52-AD35-4DC8-A7D9-E2E91DEDD930}" destId="{482AD938-5382-4ED0-9FB8-5151BBC45C24}" srcOrd="0" destOrd="0" presId="urn:microsoft.com/office/officeart/2005/8/layout/hList7"/>
    <dgm:cxn modelId="{0BBD90C2-1925-4126-A5CE-4E915F3AD02F}" type="presParOf" srcId="{1761BD52-AD35-4DC8-A7D9-E2E91DEDD930}" destId="{14C2B7B8-D8CB-44C1-B02E-7AA76538FEEB}" srcOrd="1" destOrd="0" presId="urn:microsoft.com/office/officeart/2005/8/layout/hList7"/>
    <dgm:cxn modelId="{85EE853E-F882-4F02-BA72-89619E994F74}" type="presParOf" srcId="{1761BD52-AD35-4DC8-A7D9-E2E91DEDD930}" destId="{55B59F4B-866B-4B15-8583-03FAC3B068FE}" srcOrd="2" destOrd="0" presId="urn:microsoft.com/office/officeart/2005/8/layout/hList7"/>
    <dgm:cxn modelId="{3DF351E8-FACE-4838-A0CB-0F6D4A8B9F86}" type="presParOf" srcId="{1761BD52-AD35-4DC8-A7D9-E2E91DEDD930}" destId="{E9718E91-9509-450D-8D1A-E451A6241BE5}" srcOrd="3" destOrd="0" presId="urn:microsoft.com/office/officeart/2005/8/layout/hList7"/>
    <dgm:cxn modelId="{C0DFD75E-DEBC-40FA-A6A1-415AF71A2C03}" type="presParOf" srcId="{07397527-5599-440C-BF7F-85F58C82953B}" destId="{05D6A4C0-730F-443A-88F0-BCE27EEB3AB2}" srcOrd="5" destOrd="0" presId="urn:microsoft.com/office/officeart/2005/8/layout/hList7"/>
    <dgm:cxn modelId="{45995389-0099-4387-AACE-6BE19222434F}" type="presParOf" srcId="{07397527-5599-440C-BF7F-85F58C82953B}" destId="{156E145C-419D-4F4F-8998-A805EF93E7DB}" srcOrd="6" destOrd="0" presId="urn:microsoft.com/office/officeart/2005/8/layout/hList7"/>
    <dgm:cxn modelId="{9F17008F-47E1-4AD8-B6F6-6862C540D45D}" type="presParOf" srcId="{156E145C-419D-4F4F-8998-A805EF93E7DB}" destId="{A6988642-5BA8-49ED-BEB5-DC98A535C3B7}" srcOrd="0" destOrd="0" presId="urn:microsoft.com/office/officeart/2005/8/layout/hList7"/>
    <dgm:cxn modelId="{373A5FB1-59C0-4780-ADAD-B9187CBDD47E}" type="presParOf" srcId="{156E145C-419D-4F4F-8998-A805EF93E7DB}" destId="{4091221E-AA42-4099-852B-AD3FE00F73AD}" srcOrd="1" destOrd="0" presId="urn:microsoft.com/office/officeart/2005/8/layout/hList7"/>
    <dgm:cxn modelId="{121AAF55-4BF2-444F-A3F0-35AE27DBD1DB}" type="presParOf" srcId="{156E145C-419D-4F4F-8998-A805EF93E7DB}" destId="{BC6D1C11-E90F-4D51-9BE1-C6739585D985}" srcOrd="2" destOrd="0" presId="urn:microsoft.com/office/officeart/2005/8/layout/hList7"/>
    <dgm:cxn modelId="{089EBD6F-73FB-446A-A5E6-FE054212598A}" type="presParOf" srcId="{156E145C-419D-4F4F-8998-A805EF93E7DB}" destId="{3AE85CC2-ED60-40CF-A713-A9C764119D85}" srcOrd="3" destOrd="0" presId="urn:microsoft.com/office/officeart/2005/8/layout/hList7"/>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42F0F1-D2EA-4C4C-B127-2DDE8FA941B9}" type="datetimeFigureOut">
              <a:rPr lang="es-EC" smtClean="0"/>
              <a:pPr/>
              <a:t>03/17/2011</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832542-F0A9-486B-A073-A6CEED1E58CE}" type="slidenum">
              <a:rPr lang="es-EC" smtClean="0"/>
              <a:pPr/>
              <a:t>‹Nº›</a:t>
            </a:fld>
            <a:endParaRPr lang="es-EC"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p:oleObj spid="_x0000_s17454" name="CorelDRAW" r:id="rId3" imgW="9151920" imgH="5621400" progId="">
              <p:embed/>
            </p:oleObj>
          </a:graphicData>
        </a:graphic>
      </p:graphicFrame>
      <p:sp>
        <p:nvSpPr>
          <p:cNvPr id="17432"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userDrawn="1"/>
        </p:nvPicPr>
        <p:blipFill>
          <a:blip r:embed="rId4" cstate="print"/>
          <a:srcRect/>
          <a:stretch>
            <a:fillRect/>
          </a:stretch>
        </p:blipFill>
        <p:spPr bwMode="auto">
          <a:xfrm>
            <a:off x="0" y="5722938"/>
            <a:ext cx="9144000" cy="1135062"/>
          </a:xfrm>
          <a:prstGeom prst="rect">
            <a:avLst/>
          </a:prstGeom>
          <a:noFill/>
        </p:spPr>
      </p:pic>
      <p:sp>
        <p:nvSpPr>
          <p:cNvPr id="1745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ES" dirty="0"/>
          </a:p>
        </p:txBody>
      </p:sp>
      <p:pic>
        <p:nvPicPr>
          <p:cNvPr id="17457" name="Picture 49" descr="LOGO ESPE ORIGINAL copia"/>
          <p:cNvPicPr>
            <a:picLocks noChangeAspect="1" noChangeArrowheads="1"/>
          </p:cNvPicPr>
          <p:nvPr userDrawn="1"/>
        </p:nvPicPr>
        <p:blipFill>
          <a:blip r:embed="rId5" cstate="print"/>
          <a:srcRect/>
          <a:stretch>
            <a:fillRect/>
          </a:stretch>
        </p:blipFill>
        <p:spPr bwMode="auto">
          <a:xfrm>
            <a:off x="107950" y="115888"/>
            <a:ext cx="3313113" cy="887412"/>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7"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ffectLst/>
        </p:spPr>
        <p:txBody>
          <a:bodyPr/>
          <a:lstStyle/>
          <a:p>
            <a:endParaRPr lang="es-ES" dirty="0"/>
          </a:p>
        </p:txBody>
      </p:sp>
      <p:sp>
        <p:nvSpPr>
          <p:cNvPr id="1048"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ffectLst/>
        </p:spPr>
        <p:txBody>
          <a:bodyPr/>
          <a:lstStyle/>
          <a:p>
            <a:endParaRPr lang="es-ES" dirty="0"/>
          </a:p>
        </p:txBody>
      </p:sp>
      <p:pic>
        <p:nvPicPr>
          <p:cNvPr id="1050" name="Picture 26" descr="LOGO ESPE ORIGINAL copia"/>
          <p:cNvPicPr>
            <a:picLocks noChangeAspect="1" noChangeArrowheads="1"/>
          </p:cNvPicPr>
          <p:nvPr userDrawn="1"/>
        </p:nvPicPr>
        <p:blipFill>
          <a:blip r:embed="rId13" cstate="print"/>
          <a:srcRect l="3070"/>
          <a:stretch>
            <a:fillRect/>
          </a:stretch>
        </p:blipFill>
        <p:spPr bwMode="auto">
          <a:xfrm>
            <a:off x="6732588" y="5949950"/>
            <a:ext cx="2305050" cy="63658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diagramLayout" Target="../diagrams/layout5.xml"/><Relationship Id="rId7" Type="http://schemas.openxmlformats.org/officeDocument/2006/relationships/diagramLayout" Target="../diagrams/layout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diagramData" Target="../diagrams/data6.xml"/><Relationship Id="rId5" Type="http://schemas.openxmlformats.org/officeDocument/2006/relationships/diagramColors" Target="../diagrams/colors5.xml"/><Relationship Id="rId10" Type="http://schemas.openxmlformats.org/officeDocument/2006/relationships/image" Target="../media/image40.jpeg"/><Relationship Id="rId4" Type="http://schemas.openxmlformats.org/officeDocument/2006/relationships/diagramQuickStyle" Target="../diagrams/quickStyle5.xml"/><Relationship Id="rId9" Type="http://schemas.openxmlformats.org/officeDocument/2006/relationships/diagramColors" Target="../diagrams/colors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 Id="rId5" Type="http://schemas.openxmlformats.org/officeDocument/2006/relationships/image" Target="../media/image46.wmf"/><Relationship Id="rId4" Type="http://schemas.openxmlformats.org/officeDocument/2006/relationships/image" Target="../media/image45.emf"/></Relationships>
</file>

<file path=ppt/slides/_rels/slide2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49.emf"/><Relationship Id="rId4" Type="http://schemas.openxmlformats.org/officeDocument/2006/relationships/chart" Target="../charts/chart8.xml"/></Relationships>
</file>

<file path=ppt/slides/_rels/slide2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chart" Target="../charts/chart9.xml"/><Relationship Id="rId1" Type="http://schemas.openxmlformats.org/officeDocument/2006/relationships/slideLayout" Target="../slideLayouts/slideLayout2.xml"/><Relationship Id="rId5" Type="http://schemas.openxmlformats.org/officeDocument/2006/relationships/image" Target="../media/image54.wmf"/><Relationship Id="rId4" Type="http://schemas.openxmlformats.org/officeDocument/2006/relationships/image" Target="../media/image53.gif"/></Relationships>
</file>

<file path=ppt/slides/_rels/slide27.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image" Target="../media/image56.emf"/><Relationship Id="rId7" Type="http://schemas.openxmlformats.org/officeDocument/2006/relationships/image" Target="../media/image59.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8.emf"/><Relationship Id="rId5" Type="http://schemas.openxmlformats.org/officeDocument/2006/relationships/package" Target="../embeddings/Documento_de_Microsoft_Office_Word1.docx"/><Relationship Id="rId4" Type="http://schemas.openxmlformats.org/officeDocument/2006/relationships/image" Target="../media/image57.emf"/><Relationship Id="rId9" Type="http://schemas.openxmlformats.org/officeDocument/2006/relationships/image" Target="../media/image61.emf"/></Relationships>
</file>

<file path=ppt/slides/_rels/slide28.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6.emf"/><Relationship Id="rId5" Type="http://schemas.openxmlformats.org/officeDocument/2006/relationships/image" Target="../media/image75.png"/><Relationship Id="rId4" Type="http://schemas.openxmlformats.org/officeDocument/2006/relationships/image" Target="../media/image74.wmf"/></Relationships>
</file>

<file path=ppt/slides/_rels/slide37.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emf"/></Relationships>
</file>

<file path=ppt/slides/_rels/slide38.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openxmlformats.org/officeDocument/2006/relationships/image" Target="../media/image83.jpeg"/><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2.xml"/><Relationship Id="rId7" Type="http://schemas.openxmlformats.org/officeDocument/2006/relationships/image" Target="../media/image1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diagramColors" Target="../diagrams/colors2.xml"/><Relationship Id="rId10" Type="http://schemas.openxmlformats.org/officeDocument/2006/relationships/image" Target="../media/image18.gif"/><Relationship Id="rId4" Type="http://schemas.openxmlformats.org/officeDocument/2006/relationships/diagramQuickStyle" Target="../diagrams/quickStyle2.xml"/><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0.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31640" y="1196752"/>
            <a:ext cx="7272808" cy="1846659"/>
          </a:xfrm>
          <a:prstGeom prst="rect">
            <a:avLst/>
          </a:prstGeom>
        </p:spPr>
        <p:txBody>
          <a:bodyPr wrap="square">
            <a:spAutoFit/>
          </a:bodyPr>
          <a:lstStyle/>
          <a:p>
            <a:pPr algn="ctr"/>
            <a:r>
              <a:rPr lang="es-ES" sz="2000" b="1" dirty="0" smtClean="0">
                <a:effectLst>
                  <a:outerShdw blurRad="38100" dist="38100" dir="2700000" algn="tl">
                    <a:srgbClr val="000000">
                      <a:alpha val="43137"/>
                    </a:srgbClr>
                  </a:outerShdw>
                </a:effectLst>
                <a:latin typeface="Times New Roman" pitchFamily="18" charset="0"/>
                <a:cs typeface="Times New Roman" pitchFamily="18" charset="0"/>
              </a:rPr>
              <a:t>PROYECTO DE GRADO PREVIO A LA OBTENCIÓN</a:t>
            </a:r>
          </a:p>
          <a:p>
            <a:pPr algn="ctr"/>
            <a:r>
              <a:rPr lang="es-ES" sz="2000" b="1" dirty="0" smtClean="0">
                <a:effectLst>
                  <a:outerShdw blurRad="38100" dist="38100" dir="2700000" algn="tl">
                    <a:srgbClr val="000000">
                      <a:alpha val="43137"/>
                    </a:srgbClr>
                  </a:outerShdw>
                </a:effectLst>
                <a:latin typeface="Times New Roman" pitchFamily="18" charset="0"/>
                <a:cs typeface="Times New Roman" pitchFamily="18" charset="0"/>
              </a:rPr>
              <a:t> DEL TÍTULO DE INGENIERÍA COMERCIAL</a:t>
            </a:r>
          </a:p>
          <a:p>
            <a:pPr algn="ctr"/>
            <a:endParaRPr lang="es-ES"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s-ES"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s-ES"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s-ES" dirty="0" smtClean="0">
                <a:effectLst>
                  <a:outerShdw blurRad="38100" dist="38100" dir="2700000" algn="tl">
                    <a:srgbClr val="000000">
                      <a:alpha val="43137"/>
                    </a:srgbClr>
                  </a:outerShdw>
                </a:effectLst>
                <a:latin typeface="Times New Roman" pitchFamily="18" charset="0"/>
                <a:cs typeface="Times New Roman" pitchFamily="18" charset="0"/>
              </a:rPr>
              <a:t>EDISON FRANCISCO BARAHONA BORJA</a:t>
            </a:r>
            <a:endParaRPr lang="es-ES" sz="20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 Box 2"/>
          <p:cNvSpPr txBox="1">
            <a:spLocks noChangeArrowheads="1"/>
          </p:cNvSpPr>
          <p:nvPr/>
        </p:nvSpPr>
        <p:spPr bwMode="auto">
          <a:xfrm>
            <a:off x="1979712" y="3645024"/>
            <a:ext cx="6408712" cy="1212736"/>
          </a:xfrm>
          <a:prstGeom prst="rect">
            <a:avLst/>
          </a:prstGeom>
          <a:solidFill>
            <a:srgbClr val="FFFFFF"/>
          </a:solidFill>
          <a:ln w="19050">
            <a:solidFill>
              <a:srgbClr val="9EB786"/>
            </a:solid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es-EC" b="1" dirty="0" smtClean="0">
                <a:effectLst>
                  <a:outerShdw blurRad="38100" dist="38100" dir="2700000" algn="tl">
                    <a:srgbClr val="000000">
                      <a:alpha val="43137"/>
                    </a:srgbClr>
                  </a:outerShdw>
                </a:effectLst>
                <a:latin typeface="Times New Roman" pitchFamily="18" charset="0"/>
                <a:cs typeface="Times New Roman" pitchFamily="18" charset="0"/>
              </a:rPr>
              <a:t>“ESTUDIO PARA LA CREACIÓN DE UNA EMPRESA DISTRIBUIDORA DE REPUESTOS AUTOMOTRICES GENÉRICOS UBICADO EN EL DISTRITO METROPOLITANO DE QUITO.”</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S"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l"/>
            <a:r>
              <a:rPr lang="es-EC" dirty="0" smtClean="0">
                <a:solidFill>
                  <a:schemeClr val="tx1"/>
                </a:solidFill>
              </a:rPr>
              <a:t>Presentación de Resultados</a:t>
            </a:r>
            <a:endParaRPr lang="es-EC" dirty="0">
              <a:solidFill>
                <a:schemeClr val="tx1"/>
              </a:solidFill>
            </a:endParaRPr>
          </a:p>
        </p:txBody>
      </p:sp>
      <p:graphicFrame>
        <p:nvGraphicFramePr>
          <p:cNvPr id="6" name="5 Gráfico"/>
          <p:cNvGraphicFramePr/>
          <p:nvPr/>
        </p:nvGraphicFramePr>
        <p:xfrm>
          <a:off x="0" y="857232"/>
          <a:ext cx="4214810" cy="27146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Gráfico"/>
          <p:cNvGraphicFramePr/>
          <p:nvPr/>
        </p:nvGraphicFramePr>
        <p:xfrm>
          <a:off x="4572001" y="928670"/>
          <a:ext cx="4572000" cy="25717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7 Gráfico"/>
          <p:cNvGraphicFramePr/>
          <p:nvPr/>
        </p:nvGraphicFramePr>
        <p:xfrm>
          <a:off x="0" y="3500438"/>
          <a:ext cx="4572000" cy="27146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8 Gráfico"/>
          <p:cNvGraphicFramePr/>
          <p:nvPr/>
        </p:nvGraphicFramePr>
        <p:xfrm>
          <a:off x="4500562" y="3500438"/>
          <a:ext cx="4643439" cy="250033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dirty="0" smtClean="0">
                <a:solidFill>
                  <a:schemeClr val="tx1"/>
                </a:solidFill>
              </a:rPr>
              <a:t>Mas resultados de la Investigación..</a:t>
            </a:r>
            <a:endParaRPr lang="es-EC" dirty="0">
              <a:solidFill>
                <a:schemeClr val="tx1"/>
              </a:solidFill>
            </a:endParaRPr>
          </a:p>
        </p:txBody>
      </p:sp>
      <p:graphicFrame>
        <p:nvGraphicFramePr>
          <p:cNvPr id="4" name="3 Marcador de contenido"/>
          <p:cNvGraphicFramePr>
            <a:graphicFrameLocks noGrp="1"/>
          </p:cNvGraphicFramePr>
          <p:nvPr>
            <p:ph idx="1"/>
          </p:nvPr>
        </p:nvGraphicFramePr>
        <p:xfrm>
          <a:off x="0" y="1000109"/>
          <a:ext cx="4972056" cy="27146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nvGraphicFramePr>
        <p:xfrm>
          <a:off x="3800005" y="3071810"/>
          <a:ext cx="5343995" cy="3125234"/>
        </p:xfrm>
        <a:graphic>
          <a:graphicData uri="http://schemas.openxmlformats.org/drawingml/2006/chart">
            <c:chart xmlns:c="http://schemas.openxmlformats.org/drawingml/2006/chart" xmlns:r="http://schemas.openxmlformats.org/officeDocument/2006/relationships" r:id="rId3"/>
          </a:graphicData>
        </a:graphic>
      </p:graphicFrame>
      <p:sp>
        <p:nvSpPr>
          <p:cNvPr id="7" name="6 Rectángulo"/>
          <p:cNvSpPr/>
          <p:nvPr/>
        </p:nvSpPr>
        <p:spPr>
          <a:xfrm>
            <a:off x="7215206" y="1643050"/>
            <a:ext cx="1571636" cy="857256"/>
          </a:xfrm>
          <a:prstGeom prst="rect">
            <a:avLst/>
          </a:prstGeom>
          <a:ln>
            <a:solidFill>
              <a:srgbClr val="3366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4000"/>
              </a:lnSpc>
            </a:pPr>
            <a:r>
              <a:rPr lang="es-ES" sz="1600" dirty="0" smtClean="0">
                <a:solidFill>
                  <a:schemeClr val="accent4"/>
                </a:solidFill>
                <a:effectLst>
                  <a:outerShdw blurRad="38100" dist="38100" dir="2700000" algn="tl">
                    <a:srgbClr val="000000">
                      <a:alpha val="43137"/>
                    </a:srgbClr>
                  </a:outerShdw>
                </a:effectLst>
              </a:rPr>
              <a:t>Estrategias de penetración en el mercado</a:t>
            </a:r>
            <a:endParaRPr lang="es-ES" sz="1600" dirty="0">
              <a:solidFill>
                <a:schemeClr val="accent4"/>
              </a:solidFill>
              <a:effectLst>
                <a:outerShdw blurRad="38100" dist="38100" dir="2700000" algn="tl">
                  <a:srgbClr val="000000">
                    <a:alpha val="43137"/>
                  </a:srgbClr>
                </a:outerShdw>
              </a:effectLst>
            </a:endParaRPr>
          </a:p>
        </p:txBody>
      </p:sp>
      <p:pic>
        <p:nvPicPr>
          <p:cNvPr id="68610" name="Picture 2" descr="http://t3.gstatic.com/images?q=tbn:ANd9GcQIHJE8kD371pMlQ26iU9y8kh1wQsc4MlsIXRUa6zFz0JSoKNYK3t3WlSSP_Q"/>
          <p:cNvPicPr>
            <a:picLocks noChangeAspect="1" noChangeArrowheads="1"/>
          </p:cNvPicPr>
          <p:nvPr/>
        </p:nvPicPr>
        <p:blipFill>
          <a:blip r:embed="rId4"/>
          <a:srcRect/>
          <a:stretch>
            <a:fillRect/>
          </a:stretch>
        </p:blipFill>
        <p:spPr bwMode="auto">
          <a:xfrm>
            <a:off x="5357818" y="1357298"/>
            <a:ext cx="1743075" cy="1304926"/>
          </a:xfrm>
          <a:prstGeom prst="rect">
            <a:avLst/>
          </a:prstGeom>
          <a:ln>
            <a:noFill/>
          </a:ln>
          <a:effectLst>
            <a:softEdge rad="112500"/>
          </a:effectLst>
        </p:spPr>
      </p:pic>
      <p:pic>
        <p:nvPicPr>
          <p:cNvPr id="12" name="Picture 4" descr="http://t1.gstatic.com/images?q=tbn:ANd9GcQ7LDpUiccQBIqC2Easp6lvpXmn8EQESUuHBIBzhJTM6VFy6jDLtnjhm2nw"/>
          <p:cNvPicPr>
            <a:picLocks noChangeAspect="1" noChangeArrowheads="1"/>
          </p:cNvPicPr>
          <p:nvPr/>
        </p:nvPicPr>
        <p:blipFill>
          <a:blip r:embed="rId5"/>
          <a:srcRect/>
          <a:stretch>
            <a:fillRect/>
          </a:stretch>
        </p:blipFill>
        <p:spPr bwMode="auto">
          <a:xfrm>
            <a:off x="785786" y="3714752"/>
            <a:ext cx="1670313" cy="17859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00034" y="1285860"/>
            <a:ext cx="8229600" cy="2376490"/>
          </a:xfrm>
        </p:spPr>
        <p:txBody>
          <a:bodyPr/>
          <a:lstStyle/>
          <a:p>
            <a:r>
              <a:rPr lang="es-EC" dirty="0" smtClean="0">
                <a:solidFill>
                  <a:schemeClr val="tx1"/>
                </a:solidFill>
              </a:rPr>
              <a:t>Precio ▼</a:t>
            </a:r>
          </a:p>
          <a:p>
            <a:r>
              <a:rPr lang="es-EC" dirty="0" smtClean="0">
                <a:solidFill>
                  <a:schemeClr val="tx1"/>
                </a:solidFill>
              </a:rPr>
              <a:t>Precio de los bienes complementarios y sustitutos</a:t>
            </a:r>
          </a:p>
          <a:p>
            <a:r>
              <a:rPr lang="es-EC" dirty="0" smtClean="0">
                <a:solidFill>
                  <a:schemeClr val="tx1"/>
                </a:solidFill>
              </a:rPr>
              <a:t>Ingresos del Consumidor</a:t>
            </a:r>
          </a:p>
          <a:p>
            <a:r>
              <a:rPr lang="es-EC" dirty="0" smtClean="0">
                <a:solidFill>
                  <a:schemeClr val="tx1"/>
                </a:solidFill>
              </a:rPr>
              <a:t>Preferencia</a:t>
            </a:r>
          </a:p>
          <a:p>
            <a:r>
              <a:rPr lang="es-EC" dirty="0" smtClean="0">
                <a:solidFill>
                  <a:schemeClr val="tx1"/>
                </a:solidFill>
              </a:rPr>
              <a:t>Parque automotor</a:t>
            </a:r>
            <a:endParaRPr lang="es-EC" dirty="0">
              <a:solidFill>
                <a:schemeClr val="tx1"/>
              </a:solidFill>
            </a:endParaRPr>
          </a:p>
        </p:txBody>
      </p:sp>
      <p:sp>
        <p:nvSpPr>
          <p:cNvPr id="4" name="2 Título"/>
          <p:cNvSpPr>
            <a:spLocks noGrp="1"/>
          </p:cNvSpPr>
          <p:nvPr>
            <p:ph type="title"/>
          </p:nvPr>
        </p:nvSpPr>
        <p:spPr/>
        <p:txBody>
          <a:bodyPr/>
          <a:lstStyle/>
          <a:p>
            <a:pPr algn="l"/>
            <a:r>
              <a:rPr lang="es-EC" dirty="0" smtClean="0">
                <a:solidFill>
                  <a:schemeClr val="tx1"/>
                </a:solidFill>
              </a:rPr>
              <a:t>Análisis de la Demanda</a:t>
            </a:r>
            <a:endParaRPr lang="es-EC" dirty="0">
              <a:solidFill>
                <a:schemeClr val="tx1"/>
              </a:solidFill>
            </a:endParaRPr>
          </a:p>
        </p:txBody>
      </p:sp>
      <p:pic>
        <p:nvPicPr>
          <p:cNvPr id="5" name="Picture 12" descr="http://t2.gstatic.com/images?q=tbn:ANd9GcSHRf2IWqAZthfpUU5IRg98SRhoiox2DJViGsyPMxXXUGgZttFal2sNMDC3"/>
          <p:cNvPicPr>
            <a:picLocks noChangeAspect="1" noChangeArrowheads="1"/>
          </p:cNvPicPr>
          <p:nvPr/>
        </p:nvPicPr>
        <p:blipFill>
          <a:blip r:embed="rId2"/>
          <a:srcRect t="25715" b="8571"/>
          <a:stretch>
            <a:fillRect/>
          </a:stretch>
        </p:blipFill>
        <p:spPr bwMode="auto">
          <a:xfrm>
            <a:off x="4071934" y="4286256"/>
            <a:ext cx="4643470" cy="1643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5 Flecha curvada hacia la derecha"/>
          <p:cNvSpPr/>
          <p:nvPr/>
        </p:nvSpPr>
        <p:spPr>
          <a:xfrm rot="18650157">
            <a:off x="2272213" y="4129157"/>
            <a:ext cx="825707" cy="147438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285860"/>
            <a:ext cx="8229600" cy="2143140"/>
          </a:xfrm>
        </p:spPr>
        <p:txBody>
          <a:bodyPr/>
          <a:lstStyle/>
          <a:p>
            <a:r>
              <a:rPr lang="es-EC" dirty="0" smtClean="0">
                <a:solidFill>
                  <a:schemeClr val="tx1"/>
                </a:solidFill>
              </a:rPr>
              <a:t>Competencia perfecta.</a:t>
            </a:r>
          </a:p>
          <a:p>
            <a:r>
              <a:rPr lang="es-EC" dirty="0" smtClean="0">
                <a:solidFill>
                  <a:schemeClr val="tx1"/>
                </a:solidFill>
              </a:rPr>
              <a:t>Precios de los bienes.</a:t>
            </a:r>
          </a:p>
          <a:p>
            <a:r>
              <a:rPr lang="es-EC" dirty="0" smtClean="0">
                <a:solidFill>
                  <a:schemeClr val="tx1"/>
                </a:solidFill>
              </a:rPr>
              <a:t>Disponibilidad de recursos.</a:t>
            </a:r>
          </a:p>
          <a:p>
            <a:r>
              <a:rPr lang="es-EC" dirty="0" smtClean="0">
                <a:solidFill>
                  <a:schemeClr val="tx1"/>
                </a:solidFill>
              </a:rPr>
              <a:t>Intervención del Estado</a:t>
            </a:r>
          </a:p>
          <a:p>
            <a:r>
              <a:rPr lang="es-EC" dirty="0" smtClean="0">
                <a:solidFill>
                  <a:schemeClr val="tx1"/>
                </a:solidFill>
              </a:rPr>
              <a:t>Competencia.</a:t>
            </a:r>
          </a:p>
          <a:p>
            <a:r>
              <a:rPr lang="es-EC" dirty="0" smtClean="0">
                <a:solidFill>
                  <a:schemeClr val="tx1"/>
                </a:solidFill>
              </a:rPr>
              <a:t>Consumo.</a:t>
            </a:r>
          </a:p>
        </p:txBody>
      </p:sp>
      <p:sp>
        <p:nvSpPr>
          <p:cNvPr id="3" name="2 Título"/>
          <p:cNvSpPr>
            <a:spLocks noGrp="1"/>
          </p:cNvSpPr>
          <p:nvPr>
            <p:ph type="title"/>
          </p:nvPr>
        </p:nvSpPr>
        <p:spPr/>
        <p:txBody>
          <a:bodyPr/>
          <a:lstStyle/>
          <a:p>
            <a:pPr algn="l"/>
            <a:r>
              <a:rPr lang="es-EC" dirty="0" smtClean="0">
                <a:solidFill>
                  <a:schemeClr val="tx1"/>
                </a:solidFill>
              </a:rPr>
              <a:t>Análisis de la Oferta </a:t>
            </a:r>
            <a:endParaRPr lang="es-EC" dirty="0">
              <a:solidFill>
                <a:schemeClr val="tx1"/>
              </a:solidFill>
            </a:endParaRPr>
          </a:p>
        </p:txBody>
      </p:sp>
      <p:pic>
        <p:nvPicPr>
          <p:cNvPr id="4" name="Picture 6" descr="http://t1.gstatic.com/images?q=tbn:ANd9GcQCJMoQy673LkgZ2V1YrdOO4Ps3QYmX5sFZg6tFS2HWXk9y1FEZXQ"/>
          <p:cNvPicPr>
            <a:picLocks noChangeAspect="1" noChangeArrowheads="1"/>
          </p:cNvPicPr>
          <p:nvPr/>
        </p:nvPicPr>
        <p:blipFill>
          <a:blip r:embed="rId2"/>
          <a:srcRect/>
          <a:stretch>
            <a:fillRect/>
          </a:stretch>
        </p:blipFill>
        <p:spPr bwMode="auto">
          <a:xfrm>
            <a:off x="4929190" y="3286124"/>
            <a:ext cx="3429024" cy="20119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14"/>
            <a:ext cx="8229600" cy="1143000"/>
          </a:xfrm>
        </p:spPr>
        <p:txBody>
          <a:bodyPr/>
          <a:lstStyle/>
          <a:p>
            <a:pPr algn="l"/>
            <a:r>
              <a:rPr lang="es-EC" dirty="0" smtClean="0">
                <a:solidFill>
                  <a:schemeClr val="tx1"/>
                </a:solidFill>
              </a:rPr>
              <a:t>Demanda Insatisfecha</a:t>
            </a:r>
            <a:endParaRPr lang="es-EC" dirty="0">
              <a:solidFill>
                <a:schemeClr val="tx1"/>
              </a:solidFill>
            </a:endParaRPr>
          </a:p>
        </p:txBody>
      </p:sp>
      <p:pic>
        <p:nvPicPr>
          <p:cNvPr id="65538" name="Picture 2"/>
          <p:cNvPicPr>
            <a:picLocks noChangeAspect="1" noChangeArrowheads="1"/>
          </p:cNvPicPr>
          <p:nvPr/>
        </p:nvPicPr>
        <p:blipFill>
          <a:blip r:embed="rId2"/>
          <a:srcRect/>
          <a:stretch>
            <a:fillRect/>
          </a:stretch>
        </p:blipFill>
        <p:spPr bwMode="auto">
          <a:xfrm>
            <a:off x="0" y="928670"/>
            <a:ext cx="9165667" cy="4752366"/>
          </a:xfrm>
          <a:prstGeom prst="rect">
            <a:avLst/>
          </a:prstGeom>
          <a:noFill/>
          <a:ln w="9525">
            <a:noFill/>
            <a:miter lim="800000"/>
            <a:headEnd/>
            <a:tailEnd/>
          </a:ln>
          <a:effectLst/>
        </p:spPr>
      </p:pic>
      <p:pic>
        <p:nvPicPr>
          <p:cNvPr id="65543" name="Picture 7"/>
          <p:cNvPicPr>
            <a:picLocks noChangeAspect="1" noChangeArrowheads="1"/>
          </p:cNvPicPr>
          <p:nvPr/>
        </p:nvPicPr>
        <p:blipFill>
          <a:blip r:embed="rId3"/>
          <a:srcRect l="30323" t="42579" r="22656" b="17812"/>
          <a:stretch>
            <a:fillRect/>
          </a:stretch>
        </p:blipFill>
        <p:spPr bwMode="auto">
          <a:xfrm>
            <a:off x="1643045" y="1785926"/>
            <a:ext cx="5880637" cy="3096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543"/>
                                        </p:tgtEl>
                                        <p:attrNameLst>
                                          <p:attrName>style.visibility</p:attrName>
                                        </p:attrNameLst>
                                      </p:cBhvr>
                                      <p:to>
                                        <p:strVal val="visible"/>
                                      </p:to>
                                    </p:set>
                                    <p:animEffect transition="in" filter="fade">
                                      <p:cBhvr>
                                        <p:cTn id="7" dur="2000"/>
                                        <p:tgtEl>
                                          <p:spTgt spid="65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642918"/>
            <a:ext cx="7772400" cy="1362075"/>
          </a:xfrm>
        </p:spPr>
        <p:txBody>
          <a:bodyPr/>
          <a:lstStyle/>
          <a:p>
            <a:pPr algn="l"/>
            <a:r>
              <a:rPr lang="es-ES" dirty="0" smtClean="0">
                <a:solidFill>
                  <a:schemeClr val="accent4"/>
                </a:solidFill>
              </a:rPr>
              <a:t>CAPITULO II</a:t>
            </a:r>
            <a:endParaRPr lang="es-ES" dirty="0">
              <a:solidFill>
                <a:schemeClr val="accent4"/>
              </a:solidFill>
            </a:endParaRPr>
          </a:p>
        </p:txBody>
      </p:sp>
      <p:sp>
        <p:nvSpPr>
          <p:cNvPr id="3" name="2 Marcador de texto"/>
          <p:cNvSpPr txBox="1">
            <a:spLocks/>
          </p:cNvSpPr>
          <p:nvPr/>
        </p:nvSpPr>
        <p:spPr>
          <a:xfrm>
            <a:off x="467544" y="1214422"/>
            <a:ext cx="7772400" cy="928694"/>
          </a:xfrm>
          <a:prstGeom prst="rect">
            <a:avLst/>
          </a:prstGeom>
        </p:spPr>
        <p:txBody>
          <a:bodyPr/>
          <a:lstStyle/>
          <a:p>
            <a:pPr marL="342900" marR="0" lvl="0" indent="-342900" defTabSz="914400" rtl="0" eaLnBrk="1" fontAlgn="base" latinLnBrk="0" hangingPunct="1">
              <a:lnSpc>
                <a:spcPct val="100000"/>
              </a:lnSpc>
              <a:spcBef>
                <a:spcPct val="20000"/>
              </a:spcBef>
              <a:spcAft>
                <a:spcPct val="0"/>
              </a:spcAft>
              <a:buClrTx/>
              <a:buSzTx/>
              <a:buFontTx/>
              <a:buChar char="•"/>
              <a:tabLst/>
              <a:defRPr/>
            </a:pPr>
            <a:endParaRPr kumimoji="0" lang="es-ES" sz="2400" b="0" i="0" u="none" strike="noStrike" kern="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n-lt"/>
              <a:ea typeface="+mn-ea"/>
              <a:cs typeface="+mn-cs"/>
            </a:endParaRPr>
          </a:p>
          <a:p>
            <a:pPr marL="342900" marR="0" lvl="0" indent="-342900" defTabSz="914400" rtl="0" eaLnBrk="1" fontAlgn="base" latinLnBrk="0" hangingPunct="1">
              <a:lnSpc>
                <a:spcPct val="100000"/>
              </a:lnSpc>
              <a:spcBef>
                <a:spcPct val="20000"/>
              </a:spcBef>
              <a:spcAft>
                <a:spcPct val="0"/>
              </a:spcAft>
              <a:buClrTx/>
              <a:buSzTx/>
              <a:tabLst/>
              <a:defRPr/>
            </a:pPr>
            <a:r>
              <a:rPr lang="es-ES" sz="2400" kern="0" noProof="0" dirty="0" smtClean="0">
                <a:solidFill>
                  <a:schemeClr val="accent4"/>
                </a:solidFill>
                <a:effectLst>
                  <a:outerShdw blurRad="38100" dist="38100" dir="2700000" algn="tl">
                    <a:srgbClr val="000000">
                      <a:alpha val="43137"/>
                    </a:srgbClr>
                  </a:outerShdw>
                </a:effectLst>
                <a:latin typeface="+mn-lt"/>
              </a:rPr>
              <a:t>ESTUDIO TÉCNICO</a:t>
            </a:r>
            <a:endParaRPr kumimoji="0" lang="es-ES" sz="2400" b="0" i="0" u="none" strike="noStrike" kern="0" cap="none" spc="0" normalizeH="0" baseline="0" noProof="0" dirty="0">
              <a:ln>
                <a:noFill/>
              </a:ln>
              <a:solidFill>
                <a:schemeClr val="accent4"/>
              </a:solidFill>
              <a:effectLst>
                <a:outerShdw blurRad="38100" dist="38100" dir="2700000" algn="tl">
                  <a:srgbClr val="000000">
                    <a:alpha val="43137"/>
                  </a:srgbClr>
                </a:outerShdw>
              </a:effectLst>
              <a:uLnTx/>
              <a:uFillTx/>
              <a:latin typeface="+mn-lt"/>
              <a:ea typeface="+mn-ea"/>
              <a:cs typeface="+mn-cs"/>
            </a:endParaRPr>
          </a:p>
        </p:txBody>
      </p:sp>
      <p:sp>
        <p:nvSpPr>
          <p:cNvPr id="4" name="3 Rectángulo"/>
          <p:cNvSpPr/>
          <p:nvPr/>
        </p:nvSpPr>
        <p:spPr>
          <a:xfrm>
            <a:off x="4000496" y="2285992"/>
            <a:ext cx="4786346" cy="1357322"/>
          </a:xfrm>
          <a:prstGeom prst="rect">
            <a:avLst/>
          </a:prstGeom>
          <a:ln>
            <a:solidFill>
              <a:srgbClr val="336600"/>
            </a:solidFill>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14000"/>
              </a:lnSpc>
            </a:pPr>
            <a:r>
              <a:rPr lang="es-ES_tradnl" sz="1600" dirty="0" smtClean="0"/>
              <a:t>Permitirá el análisis de: tamaño del proyecto y la disponibilidad de recursos materiales, humanos y financieros.</a:t>
            </a:r>
            <a:endParaRPr lang="es-ES" sz="1600" dirty="0">
              <a:solidFill>
                <a:schemeClr val="accent4"/>
              </a:solidFill>
            </a:endParaRPr>
          </a:p>
        </p:txBody>
      </p:sp>
      <p:sp>
        <p:nvSpPr>
          <p:cNvPr id="40965" name="Rectangle 5"/>
          <p:cNvSpPr>
            <a:spLocks noChangeArrowheads="1"/>
          </p:cNvSpPr>
          <p:nvPr/>
        </p:nvSpPr>
        <p:spPr bwMode="auto">
          <a:xfrm>
            <a:off x="0" y="0"/>
            <a:ext cx="184731"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endParaRPr kumimoji="0" lang="es-ES_tradnl" sz="1800" b="0" i="0" u="none" strike="noStrike" cap="none" normalizeH="0" baseline="0" dirty="0" smtClean="0">
              <a:ln>
                <a:noFill/>
              </a:ln>
              <a:solidFill>
                <a:schemeClr val="tx1"/>
              </a:solidFill>
              <a:effectLst/>
              <a:latin typeface="Arial" pitchFamily="34" charset="0"/>
            </a:endParaRPr>
          </a:p>
        </p:txBody>
      </p:sp>
      <p:sp>
        <p:nvSpPr>
          <p:cNvPr id="9" name="8 Rectángulo"/>
          <p:cNvSpPr/>
          <p:nvPr/>
        </p:nvSpPr>
        <p:spPr>
          <a:xfrm>
            <a:off x="4000496" y="4143380"/>
            <a:ext cx="4786346" cy="1714512"/>
          </a:xfrm>
          <a:prstGeom prst="rect">
            <a:avLst/>
          </a:prstGeom>
          <a:ln>
            <a:solidFill>
              <a:srgbClr val="336600"/>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s-EC" sz="1600" dirty="0" smtClean="0"/>
              <a:t>Definir </a:t>
            </a:r>
            <a:r>
              <a:rPr lang="es-EC" sz="1600" dirty="0" smtClean="0"/>
              <a:t>la comercialización y venta de </a:t>
            </a:r>
            <a:r>
              <a:rPr lang="es-EC" sz="1600" dirty="0" smtClean="0"/>
              <a:t>los repuestos automotrices genéricos, que permitan optimizar el uso eficiente de los recursos necesarios para establecer un sistema adecuado de comercialización. </a:t>
            </a:r>
            <a:endParaRPr lang="es-EC" sz="1600" dirty="0"/>
          </a:p>
        </p:txBody>
      </p:sp>
      <p:pic>
        <p:nvPicPr>
          <p:cNvPr id="75786" name="Picture 10" descr="http://comprarte.com.mx/tienda/images/comercializacion1.JPG"/>
          <p:cNvPicPr>
            <a:picLocks noChangeAspect="1" noChangeArrowheads="1"/>
          </p:cNvPicPr>
          <p:nvPr/>
        </p:nvPicPr>
        <p:blipFill>
          <a:blip r:embed="rId2"/>
          <a:srcRect b="34782"/>
          <a:stretch>
            <a:fillRect/>
          </a:stretch>
        </p:blipFill>
        <p:spPr bwMode="auto">
          <a:xfrm>
            <a:off x="642910" y="2714620"/>
            <a:ext cx="2703513" cy="1857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85728"/>
            <a:ext cx="8229600" cy="1143000"/>
          </a:xfrm>
        </p:spPr>
        <p:txBody>
          <a:bodyPr/>
          <a:lstStyle/>
          <a:p>
            <a:pPr algn="l"/>
            <a:r>
              <a:rPr lang="es-EC" dirty="0" smtClean="0">
                <a:solidFill>
                  <a:schemeClr val="tx1"/>
                </a:solidFill>
              </a:rPr>
              <a:t>Requerimiento de Recursos</a:t>
            </a:r>
            <a:endParaRPr lang="es-EC" dirty="0">
              <a:solidFill>
                <a:schemeClr val="tx1"/>
              </a:solidFill>
            </a:endParaRPr>
          </a:p>
        </p:txBody>
      </p:sp>
      <p:graphicFrame>
        <p:nvGraphicFramePr>
          <p:cNvPr id="6" name="5 Marcador de contenido"/>
          <p:cNvGraphicFramePr>
            <a:graphicFrameLocks noGrp="1"/>
          </p:cNvGraphicFramePr>
          <p:nvPr>
            <p:ph idx="1"/>
          </p:nvPr>
        </p:nvGraphicFramePr>
        <p:xfrm>
          <a:off x="457200" y="1600200"/>
          <a:ext cx="5829312" cy="4472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7 Imagen"/>
          <p:cNvPicPr/>
          <p:nvPr/>
        </p:nvPicPr>
        <p:blipFill>
          <a:blip r:embed="rId6"/>
          <a:srcRect l="9439" t="38322" r="44767" b="12011"/>
          <a:stretch>
            <a:fillRect/>
          </a:stretch>
        </p:blipFill>
        <p:spPr bwMode="auto">
          <a:xfrm>
            <a:off x="571472" y="1285860"/>
            <a:ext cx="7429552" cy="47149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1922" name="AutoShape 2"/>
          <p:cNvSpPr>
            <a:spLocks/>
          </p:cNvSpPr>
          <p:nvPr/>
        </p:nvSpPr>
        <p:spPr bwMode="auto">
          <a:xfrm>
            <a:off x="6858016" y="714356"/>
            <a:ext cx="1474790" cy="1214446"/>
          </a:xfrm>
          <a:prstGeom prst="borderCallout3">
            <a:avLst>
              <a:gd name="adj1" fmla="val 19315"/>
              <a:gd name="adj2" fmla="val 106815"/>
              <a:gd name="adj3" fmla="val 19315"/>
              <a:gd name="adj4" fmla="val 108690"/>
              <a:gd name="adj5" fmla="val 224463"/>
              <a:gd name="adj6" fmla="val 108690"/>
              <a:gd name="adj7" fmla="val 250457"/>
              <a:gd name="adj8" fmla="val -195135"/>
            </a:avLst>
          </a:prstGeom>
          <a:solidFill>
            <a:srgbClr val="FFFFFF"/>
          </a:solidFill>
          <a:ln w="9525">
            <a:solidFill>
              <a:srgbClr val="FFC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rPr>
              <a:t>Local comercial; </a:t>
            </a:r>
            <a:r>
              <a:rPr kumimoji="0" lang="es-E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rPr>
              <a:t>calle </a:t>
            </a:r>
            <a:r>
              <a:rPr kumimoji="0" lang="es-EC"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rPr>
              <a:t>Tapi E3-1 y Haití</a:t>
            </a:r>
            <a:endParaRPr kumimoji="0" lang="es-EC" sz="3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1922">
                                            <p:bg/>
                                          </p:spTgt>
                                        </p:tgtEl>
                                        <p:attrNameLst>
                                          <p:attrName>style.visibility</p:attrName>
                                        </p:attrNameLst>
                                      </p:cBhvr>
                                      <p:to>
                                        <p:strVal val="visible"/>
                                      </p:to>
                                    </p:set>
                                    <p:animEffect transition="in" filter="wipe(down)">
                                      <p:cBhvr>
                                        <p:cTn id="12" dur="500"/>
                                        <p:tgtEl>
                                          <p:spTgt spid="81922">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1922">
                                            <p:txEl>
                                              <p:pRg st="0" end="0"/>
                                            </p:txEl>
                                          </p:spTgt>
                                        </p:tgtEl>
                                        <p:attrNameLst>
                                          <p:attrName>style.visibility</p:attrName>
                                        </p:attrNameLst>
                                      </p:cBhvr>
                                      <p:to>
                                        <p:strVal val="visible"/>
                                      </p:to>
                                    </p:set>
                                    <p:animEffect transition="in" filter="wipe(down)">
                                      <p:cBhvr>
                                        <p:cTn id="15" dur="500"/>
                                        <p:tgtEl>
                                          <p:spTgt spid="819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050"/>
            <a:ext cx="8229600" cy="1143000"/>
          </a:xfrm>
        </p:spPr>
        <p:txBody>
          <a:bodyPr/>
          <a:lstStyle/>
          <a:p>
            <a:pPr algn="l"/>
            <a:r>
              <a:rPr lang="es-EC" dirty="0" smtClean="0">
                <a:solidFill>
                  <a:schemeClr val="tx1"/>
                </a:solidFill>
              </a:rPr>
              <a:t>Ingeniería del Proyecto</a:t>
            </a:r>
            <a:endParaRPr lang="es-EC" dirty="0">
              <a:solidFill>
                <a:schemeClr val="tx1"/>
              </a:solidFill>
            </a:endParaRPr>
          </a:p>
        </p:txBody>
      </p:sp>
      <p:pic>
        <p:nvPicPr>
          <p:cNvPr id="80898" name="Picture 2"/>
          <p:cNvPicPr>
            <a:picLocks noChangeAspect="1" noChangeArrowheads="1"/>
          </p:cNvPicPr>
          <p:nvPr/>
        </p:nvPicPr>
        <p:blipFill>
          <a:blip r:embed="rId2"/>
          <a:srcRect l="21094" t="46875" r="22070" b="13750"/>
          <a:stretch>
            <a:fillRect/>
          </a:stretch>
        </p:blipFill>
        <p:spPr bwMode="auto">
          <a:xfrm>
            <a:off x="785786" y="1643050"/>
            <a:ext cx="7589437" cy="3571900"/>
          </a:xfrm>
          <a:prstGeom prst="rect">
            <a:avLst/>
          </a:prstGeom>
          <a:noFill/>
          <a:ln w="9525">
            <a:noFill/>
            <a:miter lim="800000"/>
            <a:headEnd/>
            <a:tailEnd/>
          </a:ln>
          <a:effectLst/>
        </p:spPr>
      </p:pic>
      <p:sp>
        <p:nvSpPr>
          <p:cNvPr id="62470" name="Rectangle 6"/>
          <p:cNvSpPr>
            <a:spLocks noChangeArrowheads="1"/>
          </p:cNvSpPr>
          <p:nvPr/>
        </p:nvSpPr>
        <p:spPr bwMode="auto">
          <a:xfrm>
            <a:off x="1928794" y="1357298"/>
            <a:ext cx="5214942"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Grafico No. 2.3</a:t>
            </a:r>
            <a:endParaRPr kumimoji="0" lang="es-EC"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Cadena de Valor</a:t>
            </a:r>
            <a:endParaRPr kumimoji="0" lang="es-EC"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endParaRPr>
          </a:p>
        </p:txBody>
      </p:sp>
      <p:sp>
        <p:nvSpPr>
          <p:cNvPr id="62474" name="Rectangle 10"/>
          <p:cNvSpPr>
            <a:spLocks noChangeArrowheads="1"/>
          </p:cNvSpPr>
          <p:nvPr/>
        </p:nvSpPr>
        <p:spPr bwMode="auto">
          <a:xfrm>
            <a:off x="3048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900" b="0" i="0" u="none" strike="noStrike" cap="none" normalizeH="0" baseline="0" dirty="0" smtClean="0">
                <a:ln>
                  <a:noFill/>
                </a:ln>
                <a:solidFill>
                  <a:schemeClr val="tx1"/>
                </a:solidFill>
                <a:effectLst/>
                <a:latin typeface="Arial" pitchFamily="34" charset="0"/>
              </a:rPr>
              <a:t/>
            </a:r>
            <a:br>
              <a:rPr kumimoji="0" lang="es-EC" sz="900" b="0" i="0" u="none" strike="noStrike" cap="none" normalizeH="0" baseline="0" dirty="0" smtClean="0">
                <a:ln>
                  <a:noFill/>
                </a:ln>
                <a:solidFill>
                  <a:schemeClr val="tx1"/>
                </a:solidFill>
                <a:effectLst/>
                <a:latin typeface="Arial" pitchFamily="34" charset="0"/>
              </a:rPr>
            </a:br>
            <a:endParaRPr kumimoji="0" lang="es-EC"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endParaRPr>
          </a:p>
        </p:txBody>
      </p:sp>
      <p:sp>
        <p:nvSpPr>
          <p:cNvPr id="62475" name="Rectangle 11"/>
          <p:cNvSpPr>
            <a:spLocks noChangeArrowheads="1"/>
          </p:cNvSpPr>
          <p:nvPr/>
        </p:nvSpPr>
        <p:spPr bwMode="auto">
          <a:xfrm>
            <a:off x="1000100" y="5072074"/>
            <a:ext cx="238514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Fuente</a:t>
            </a:r>
            <a:r>
              <a:rPr kumimoji="0" lang="es-ES_tradnl"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Estudio T</a:t>
            </a:r>
            <a:r>
              <a:rPr kumimoji="0" lang="es-ES_tradnl" sz="12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es-ES_tradnl"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cnico</a:t>
            </a:r>
            <a:endParaRPr kumimoji="0" lang="es-EC"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Elaborado por</a:t>
            </a:r>
            <a:r>
              <a:rPr kumimoji="0" lang="es-ES_tradnl"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Autor del proyecto</a:t>
            </a:r>
            <a:endParaRPr kumimoji="0" lang="es-ES_tradnl"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642918"/>
            <a:ext cx="7772400" cy="1362075"/>
          </a:xfrm>
        </p:spPr>
        <p:txBody>
          <a:bodyPr/>
          <a:lstStyle/>
          <a:p>
            <a:pPr algn="l"/>
            <a:r>
              <a:rPr lang="es-ES" dirty="0" smtClean="0">
                <a:solidFill>
                  <a:schemeClr val="accent4"/>
                </a:solidFill>
              </a:rPr>
              <a:t>CAPITULO III</a:t>
            </a:r>
            <a:endParaRPr lang="es-ES" dirty="0">
              <a:solidFill>
                <a:schemeClr val="accent4"/>
              </a:solidFill>
            </a:endParaRPr>
          </a:p>
        </p:txBody>
      </p:sp>
      <p:sp>
        <p:nvSpPr>
          <p:cNvPr id="3" name="2 Marcador de texto"/>
          <p:cNvSpPr txBox="1">
            <a:spLocks/>
          </p:cNvSpPr>
          <p:nvPr/>
        </p:nvSpPr>
        <p:spPr>
          <a:xfrm>
            <a:off x="467544" y="1214422"/>
            <a:ext cx="7772400" cy="928694"/>
          </a:xfrm>
          <a:prstGeom prst="rect">
            <a:avLst/>
          </a:prstGeom>
        </p:spPr>
        <p:txBody>
          <a:bodyPr/>
          <a:lstStyle/>
          <a:p>
            <a:pPr marL="342900" marR="0" lvl="0" indent="-342900" defTabSz="914400" rtl="0" eaLnBrk="1" fontAlgn="base" latinLnBrk="0" hangingPunct="1">
              <a:lnSpc>
                <a:spcPct val="100000"/>
              </a:lnSpc>
              <a:spcBef>
                <a:spcPct val="20000"/>
              </a:spcBef>
              <a:spcAft>
                <a:spcPct val="0"/>
              </a:spcAft>
              <a:buClrTx/>
              <a:buSzTx/>
              <a:buFontTx/>
              <a:buChar char="•"/>
              <a:tabLst/>
              <a:defRPr/>
            </a:pPr>
            <a:endParaRPr kumimoji="0" lang="es-ES" sz="2400" b="0" i="0" u="none" strike="noStrike" kern="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n-lt"/>
              <a:ea typeface="+mn-ea"/>
              <a:cs typeface="+mn-cs"/>
            </a:endParaRPr>
          </a:p>
          <a:p>
            <a:pPr marL="342900" marR="0" lvl="0" indent="-342900" defTabSz="914400" rtl="0" eaLnBrk="1" fontAlgn="base" latinLnBrk="0" hangingPunct="1">
              <a:lnSpc>
                <a:spcPct val="100000"/>
              </a:lnSpc>
              <a:spcBef>
                <a:spcPct val="20000"/>
              </a:spcBef>
              <a:spcAft>
                <a:spcPct val="0"/>
              </a:spcAft>
              <a:buClrTx/>
              <a:buSzTx/>
              <a:tabLst/>
              <a:defRPr/>
            </a:pPr>
            <a:r>
              <a:rPr lang="es-ES" sz="2400" kern="0" noProof="0" dirty="0" smtClean="0">
                <a:solidFill>
                  <a:schemeClr val="accent4"/>
                </a:solidFill>
                <a:effectLst>
                  <a:outerShdw blurRad="38100" dist="38100" dir="2700000" algn="tl">
                    <a:srgbClr val="000000">
                      <a:alpha val="43137"/>
                    </a:srgbClr>
                  </a:outerShdw>
                </a:effectLst>
                <a:latin typeface="+mn-lt"/>
              </a:rPr>
              <a:t>LA EMPRESA Y SU ORGANIZACIÓN</a:t>
            </a:r>
            <a:endParaRPr kumimoji="0" lang="es-ES" sz="2400" b="0" i="0" u="none" strike="noStrike" kern="0" cap="none" spc="0" normalizeH="0" baseline="0" noProof="0" dirty="0">
              <a:ln>
                <a:noFill/>
              </a:ln>
              <a:solidFill>
                <a:schemeClr val="accent4"/>
              </a:solidFill>
              <a:effectLst>
                <a:outerShdw blurRad="38100" dist="38100" dir="2700000" algn="tl">
                  <a:srgbClr val="000000">
                    <a:alpha val="43137"/>
                  </a:srgbClr>
                </a:outerShdw>
              </a:effectLst>
              <a:uLnTx/>
              <a:uFillTx/>
              <a:latin typeface="+mn-lt"/>
              <a:ea typeface="+mn-ea"/>
              <a:cs typeface="+mn-cs"/>
            </a:endParaRPr>
          </a:p>
        </p:txBody>
      </p:sp>
      <p:sp>
        <p:nvSpPr>
          <p:cNvPr id="4" name="3 Rectángulo"/>
          <p:cNvSpPr/>
          <p:nvPr/>
        </p:nvSpPr>
        <p:spPr>
          <a:xfrm>
            <a:off x="4000496" y="2357430"/>
            <a:ext cx="4786346" cy="1785950"/>
          </a:xfrm>
          <a:prstGeom prst="rect">
            <a:avLst/>
          </a:prstGeom>
          <a:ln>
            <a:solidFill>
              <a:srgbClr val="336600"/>
            </a:solidFill>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14000"/>
              </a:lnSpc>
            </a:pPr>
            <a:r>
              <a:rPr lang="es-ES_tradnl" sz="1600" dirty="0" smtClean="0"/>
              <a:t>Permitirá el análisis de la organización:</a:t>
            </a:r>
          </a:p>
          <a:p>
            <a:pPr algn="just">
              <a:lnSpc>
                <a:spcPct val="114000"/>
              </a:lnSpc>
            </a:pPr>
            <a:endParaRPr lang="es-ES_tradnl" sz="1600" dirty="0" smtClean="0"/>
          </a:p>
          <a:p>
            <a:pPr algn="just">
              <a:lnSpc>
                <a:spcPct val="114000"/>
              </a:lnSpc>
              <a:buFont typeface="Arial" pitchFamily="34" charset="0"/>
              <a:buChar char="•"/>
            </a:pPr>
            <a:r>
              <a:rPr lang="es-ES_tradnl" sz="1600" dirty="0" smtClean="0"/>
              <a:t> Planificación estratégica y organizacional como tal del proyecto, definiendo una estructura óptima a través de una filosofía corporativa solida dentro de la organización.</a:t>
            </a:r>
            <a:endParaRPr lang="es-ES" sz="1600" dirty="0">
              <a:solidFill>
                <a:schemeClr val="accent4"/>
              </a:solidFill>
            </a:endParaRPr>
          </a:p>
        </p:txBody>
      </p:sp>
      <p:sp>
        <p:nvSpPr>
          <p:cNvPr id="40965" name="Rectangle 5"/>
          <p:cNvSpPr>
            <a:spLocks noChangeArrowheads="1"/>
          </p:cNvSpPr>
          <p:nvPr/>
        </p:nvSpPr>
        <p:spPr bwMode="auto">
          <a:xfrm>
            <a:off x="0" y="0"/>
            <a:ext cx="184731"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endParaRPr kumimoji="0" lang="es-ES_tradnl" sz="1800" b="0" i="0" u="none" strike="noStrike" cap="none" normalizeH="0" baseline="0" dirty="0" smtClean="0">
              <a:ln>
                <a:noFill/>
              </a:ln>
              <a:solidFill>
                <a:schemeClr val="tx1"/>
              </a:solidFill>
              <a:effectLst/>
              <a:latin typeface="Arial" pitchFamily="34" charset="0"/>
            </a:endParaRPr>
          </a:p>
        </p:txBody>
      </p:sp>
      <p:sp>
        <p:nvSpPr>
          <p:cNvPr id="9" name="8 Rectángulo"/>
          <p:cNvSpPr/>
          <p:nvPr/>
        </p:nvSpPr>
        <p:spPr>
          <a:xfrm>
            <a:off x="4000496" y="4357694"/>
            <a:ext cx="4786346" cy="1500198"/>
          </a:xfrm>
          <a:prstGeom prst="rect">
            <a:avLst/>
          </a:prstGeom>
          <a:ln>
            <a:solidFill>
              <a:srgbClr val="3366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ES_tradnl" sz="1600" dirty="0" smtClean="0"/>
              <a:t>Diseñar la estructura organizacional de la empresa a fin de establecer su base legal, filosofía corporativa y definir los niveles de responsabilidad de cada una de las unidades de negocio.</a:t>
            </a:r>
            <a:endParaRPr lang="es-EC" sz="1600" dirty="0"/>
          </a:p>
        </p:txBody>
      </p:sp>
      <p:sp>
        <p:nvSpPr>
          <p:cNvPr id="82946" name="AutoShape 2" descr="data:image/jpg;base64,/9j/4AAQSkZJRgABAQAAAQABAAD/2wCEAAkGBhMRERMUExQVFBQUFBcVFRUUFxQWHhgWFxgXGBYYGxcXHSceFxwlHBcVHy8gIycpLSwsFR4xNTAqNSYrLCkBCQoKDQwOFg8OGTUkHiQwNTA1KjUuNjE2NTU1NSw1NS41MjEpLCkpLjE1KTQsNDUtNTUsLjQuNTYpLDUyLTU1Lv/AABEIAMIBAwMBIgACEQEDEQH/xAAbAAEAAgMBAQAAAAAAAAAAAAAABAUCAwYBB//EAD8QAAEDAgQEBAQDBwMCBwAAAAEAAhEDIQQSMUEFUWFxEyKBkTKhscEGQtEUI1JiguHwcpKywvEHFSRjg6Kz/8QAGgEBAAIDAQAAAAAAAAAAAAAAAAUGAQMEAv/EACYRAQACAQMDAgcAAAAAAAAAAAABAgMEBRESMUFx8BMhIoGRodH/2gAMAwEAAhEDEQA/APuKIiAiIgFYZ1mo9Uwe6DaaieItGdavEgx7IJhqLwVVHbU/z+61PqZSgnZ154qitrL0unugleIhqKE2vsVn4vsgleIgqKKXcvZeCtP+aIJoK9UNtb/ut7K4OtkG1ERAREQEREBERAREQEREBERAREQEREBERAWjFNt2v+q3rxwQVoq/4frAWNZpIi86i0eiwrDK4j1F4tzJ6aLHxARMtHW5JO5/yECliJHX3PYBbi/MIPzMRyVbinZSHCQHa7Qf7rayvoR6NAm3MlAGILTB2UkVrTPvMn0WjE0/EEiS4b2jsq/D40g8jp2QXL/P/q2AH1UdmJIMGx0vstfi2kWGkk3PovaoFRsjK2NDeT3hBKFXcaaSSBPZHODhIIEb3uqqljIMO1E2PPVSfFuIlzomALBBIGJvcXsBK2Nq3t5o5CyjvqBwOeS6bQdP85KPUe6n5XWBcLyND207ILijjY6knRTW1AdCufbVzSWw0AxJO/Lus6OPyzGvNBfootHHAw0nzHlpKlICIiAiIgIiICIiAiIgIiICIiAiIgIiIK3i1OwdE5dRzH/eFXU68E+bu4NsOgV9Wpggg6EQuYqy0lrsxLTDWN33k97IJFVoIIMhr93WvsQND6KtoYgscWPJEG8bxoFONTMIOdzz+WA4DlLTqq3ijZbnBBfTs/LItsYNxCCyZWyxmEDUNzXvz3UbiuGI84ABtLQZtz6KLg8TnHlALzJLnaNA72HdTcLiL5QGveTrePTTrdBCwfEOd4Fp59vdT/2jK4Xzu5ASB+qpOK4U0XSLtMaEEA3tI+62YDiJIyg5S4iXdO/LVBc4poqNBc459rT6FVtPGOZLTLTEGZGh+i3UsUGu/d53kfmI57wNPVe42g2owOc8+JBi025OJMoN7agJIpj4YJc4/M7BZtxDIcHAPPcx3sucbjXNDm6G0zzFr81atrB7slJrbCS4m8fxEnQINmLoPpDNbKXAxIJAJGaR91vp43xC4ZgxrImBz0A5laaWJaHRUIfbQGxPdRsVgHvFSpQZEtMgEAZgLZcx16ILGhjMrvLJ2kjTqrLA8UytJeSZNhuuZo8VLvDpN8uYHpcfEXFbq9VjLB5cdzYD0QdtQrh7Q4aFbFyFLizzkDSW6QNPddHT4rTLgybn68pQTF45wGq9VNxt5Ia5jxaQWzEzGnUILdlQHQg9lkub4TxSnTJzuguIFrgd/dS+M42pnFOk0uOUOdHIkiJPZB4/F1JIILTJjryg8lb0nSBebXjmudNRzpmxHO3pBU/8O1C6mXEZSYty/wAkILZERAREQEREBERAREQeOCoOOYchwe22byOPKdD7SF0CiY/DB7HN5j57H3Qcxh33LaZc1p+J56dtOyyfVaHWeHDR3iNykg6w4SffktTgSPO7I1nlDReXDW33PNSKD3VG5WNZ4YAnNlAPcndBz+JoGhULZOR92n+WVZUyXSabWsY2xcTBPdx1PQLZjOHuq0y00w0tuwtMtN7gGTqqrh9YOhjyQ1skxr1jqguMjHs8NrC9zhcgn5AWgdVzWLw7qFQtMiLiRB15e6vcPiozeExzWxBIk9bnZbeI8Oa+nldVGfWCCQP6tQgr8Fi3ODabTlBccx+56AbKTTxDKb25XF8HVwAE9BqqFrixxB2Mfb12VrhOIZGBrPje6CSASSTDWjkEE3G4F2KYXue1pEhrnTfp5RoqFmIdTL2mxyCeuWYE7i/zV4+i5kCo9sk6AyROq84vhaLx5GZXAQHyZPQjQhBopVqbWMhofUc0EkyYJGjQt58VrQHjKJsCR9FzvD8ZkfRdu0OA6EiF07MFTcwPqveXuvDYt3lBp4jw2kcrmF/itvmkZTIEiPTX6qs4TxXIazjBcHENJvlbAJ+6sH12sNgSG/xfeNVDo8J/a3vNMspgyHkWaHRGg3tcWQWWFw/jU/FfWLc12QJnkYtC9o40Unhx8xbcDQTzWlmC8BgYarXwAJaDFhFlXceqsNJ5aCCGOkk62O2yDuaHFjiMO51OGVDLACbZoF5jSCufc17IbUc2RaWnMI6KLwjB4llMEscKcbmDcC+XUCyzxTQWfGA4GzYmfUaIK3Fk+OwBxLCTeI3bAI21K6ChxCvUJe5j2sdoSCPTouY4VXPle6XPDiGtjckkH0AA9V1tLFvqATI6G3ug04ouaGlsElzQd4BPmJHaV0vCqBbTE6m/vp8lzeGa99Y0oEBrb9XF030gBvzXXtECEHqIiAiIgIiICIiAiIgLF4WS8KDl+NYdrKoeRLXAujYvG30PuolNtR8ZgGMJkGABHMDddDxjB+JTcBqPMO429RI9Vy4aak1Kj8jQYG5PQDkgkVhRaQ5r6jcu8Az6WsqnjOHAcK1P4H2MbO3+6uKeLptYA1jXSLueJn9Fqa4VZpmllY7RzQQJi07SgiYeu+sGsYcrGtveAOZJ3upeEfTa45iKsCwuAT91o4VwprGP8ZzhJyhjIkxuSUqNo09A9zjN3GIHYIIvGsO2oMzGZXfyTEdtu6gcHcTWaAY80zyEXP1VzgK9RzslKxOp6dSVjiPw8WvL6lVjIMyy5J7Wj2QScThMODP710TNx5j9VDONDTLREaSZhZ/tDWmfjHI2B781FxVB9bzUqRiYOQHLP0CDfU4I/FAVnVGU4Ni4XcNNBHoVkaLaQy+IXxvEeg6e69o0KzGAVQBB8sOB8sDXkddJ0WvGtplshzvE7eXtz9UGnG1RUhrKcP0GWSXdxus+FcHxFBr/ABGhjXPc6C4SZNtLfNV3B8WW4rMGknwokAmPNvGi6B5dWkE/1ONh+iCNXyFhzOId+XKJHr/Zc/QqH9oNi4hrfKBO7jp7Lbxaq5hDZv4jRIIIInY7gro+AYxlKkSxozv+Nx1PIHoOSDM4p74BkHkbR3VDxdzqdRjZBBcbtMggNJjpeFZcUxDpzGYPtPIbeiqsA4V3Q8w0PdpyaSPcoLn8N45lMZW3cZJO5P6Kyr1S6XH1IEe6zGDw7GAMbB1kX9SSoz8VlysJPnJaAN4BJnpAKCf+GZqBlUiBlmJmC4WHsuiVfwTD5KYERyHIAAD5BWCAiIgIiICIiAi116uVpPISql3HDsPn9kF0ixzhR38RYNx2m6DHieN8JoMTJhQeG8aL6ga4AAg6TtfdaeN8apwWG/QfWdlSYd9Qy6kxxjcAuj10QdnXqgCZXK4/A0S6W1HBoJLhFoNzlK8wTqzwS937sgg5iJkSNNiCN1Hc9oPmMjcN39UGmtiqYsxhAHMm6mfs2LLA5oIbaGgtFv8AT+qr8bVpkfu6eVwiMpJmNiP0U+pinOgnMDAgGRHpsgyx0ADM9ueAHBsm/wBlEONpgQabXk7u+0aJieGiCRVbmN8h58s06rdwHGtYxzg0GoTBJ2CCFwwVA5xY13hkRm5dJ35WUvww6Q92Qc4k+gW3HYqrUgMBPMMB9zCqGEueGaEmL2g7ygwx8MMNdmbsYj0IV3Q4wTTaGHK0Da3dbafCMPSgucarxfzARO1gIHK8quxPEsx+ENjYDRAx2FqAGqRLTeZkjqRsFW4QipiKTXOhnmLh/FAsJ7racQ+pUZTaC9z80dMokzOgU8fhJtINq13kFrpaGGwJBEExJ+SCzxGNY1hZSYGAaEAa9t+5uudxGNN5Kn/tbWmReNJt8lW8TxJrmQAXk5fKNTyMakINvAeEDGBlSqcrGw6AdTExOwE3KtcdRpUrUmjLzE69dz3lQuDcLr0KIbUAAyjygyQd5i3zUp/hlpFQnpl2PPkeyCvxXFpimTYgw0aQIn6hY/h/8LVajQ4uDBJPMmXE+iqMTauByY6/QuH6Lq+B8VcWACRaxj6c0EoUTTOV0291hXw4fVpuAy5cwyjcvAE9N/dSPCc8TrHM69pWH4PbmBcby6o6/wDNUMfIIOpphZrxq9QEREBERAREQRcdiWtbDtwVzdUibadVdccoy1ruRg+v+fNURu0HpB6ObZ32I6OCDL9uquOVt52gfUrKo0jXVa8LUILotIRzpQeVadAklzXOcREyY0iYnXdb8NjC2m1rDDQItvzlRKVNrngOmNSBvGyl1qgOjQ0bQgi4rB1axlpbGvmMS70Ha618LwDc7/HHwR5QdZ3kahe4ioY59FIocOLAHudBLfg5b69OnNB5iX0qU1KVPK6MtzIAJ16KoqcTL/zT2/srkVspmJUDieJNSIaC9pBblBkxeOqDcPw1Wc1ri5jASJaZJy7xFs2llhVFClLWNM/mdJuR3+wU59UugukGBY7dIUXEcKpulzqpa4j4YBAPMwJ+aCGeJlgOU5e36rThcJVxJbVYYFjndInlbUmFv4BlFZ3iAEsFhqJ59dvdXPE8a6oxwAi1ssyY26zpCCvq2MOI6kX+Si8RdRLYYzK4XzTqTcyOvNRsSH04ztLZ0kLdwfgbsRUzufkpBpbA1c6QZGwgWlBo4FjHNqEhpMiCQJy735D+yuC41TBJvqTsOak8SrCg1raQbk0tse33VHVxpO6DTxXDmkYzB4Ojm/QjYr38E1GNfVc7UVHR0k3P2UXDF2JcWNF85bubNPxFX7OCUMPufEOpOul/KLCesoJXFMV4wgNuPhiST06rk+KYpzWmJa7M0dRLgCLq+GOyGW67E/oqLjeI8fI4EOLqjBmEXAM7a6ILT8OYNlSq5zwDAAAImIm/XX5LpOI0mgDKRI2/SLDsud4ZwuvTOYgNaQLE3Ppt6q3p6303QRq2Lymm2CS92UdPKXE/L5rouEYYNbm3df6rncZhs1ak5gORuc31DnNDW99112Hp5WgcgAg3BeoiAiIgIiICIiDCtSDmlp0Ihc//AOVvDapINoI6kSHEd2x/tC6NCEHGMbc8wM3cTDvaWn1PJbxSljrfC4Gejpn2cJ/qWWOo+FUNpDTMc2EEEf7SR3TCnLUyEy1wLCeh+F30PqghhpBnYEA+s/ofZbxh7PdOmWW99wsqdPzFh/MCz+oXb/8AYR/Us+Huklp3YR9EECqt1fExlOuYgTynRZCjMjeDHcf4VpfSz0y3fbvqEGVVbOFuazO4AZ3EAnoBZayCRpeNOsXCxwhv0IlBIqVpvM9v7Kr4lVeGjIJJc0R0LgDHW624AQ17P4HuA7HzD/kfZe1ufK/sgnU+D06cPJJqRrJj0A+68NWLj5rTi8UW+GdQ97Wmdg4GCPUAeqVSgh8SxpqhzCcxEGIuCfh05qTwihWp0y2o3KCZEm99ZGyjcLhuLe4jWmwjuC4H1gj3VvWxhcSJFthtOkoMMjHWqfDyvf2uuf4vQax00ych2OoPLqFb1XKu4LhDimtLzAvmItJBIgctEFh+EnspUnFolz3Oc49SbDsBCk8Sa6voBnGkQLbgkrYcHSpWYI5xf3JWp2JyAkGLXPRBzmJe5pIcCCNQdlV4LiAo06ToBcACydA7+LrE/NXPFq3iDPMy2x5iLLnOIOYaTGtBzNAvyMCR2XJq80Ysc/VxPh36DTzmzV5rzWO6zpfjGq13neXtOrQAI7Rp2XVYeuHNDgZaRmB6ESvmEXXQcC444HwTOV4LGE/lcRA9JiyitDrLVt0ZJmYnym9z2+t6/Ew1iJjxHy5j+u3/AAq51RtN7rktzE2HxTGnQj2XVMCpvw1gjTotBj4WtH9Ig/NXQVgVV6iIgIiICIiAiIgIiIIHE+HeJBBAI58loZwceUm5AA5aaK2SEHO8Xw2V0jcexH+ArWzBvLw4CATPvr910bqcrA00HPYpmSpPr+q0NGSp0n5HRXuL4cHxeIXjOGNEWkjcoKbEtyuns5RGsyujk6PQ6fIhXXE8NYEDT6FQ28Mc68RMTPTQ+30QaK2FDTP8Qv3GnyPyUFzfO8cw1w9QWn5sn1V7jcNDOcEfp91UVaRzNPRzT6w5v0d7oMcbQJpW1bleP6CHD6JjKwYATMFzW2/mMA9rhWmDZmZEbEKl4q3/ANO87taHerCHf9KD2mIqA9I+iwpiMXV/no03f7S5v6KwwtIOcZ3Eg8l5icJlqNduWOb6SCgj1Vo4GzwwWg/md8ySsWOP7RWaSSMlNzRynMDHqFOo4Qth2od8uSDDDYwvdVER4dTIOvlBn5rXjz5H/wCl30K8wVMipiP5qjXD1Y0fZetrCo0lsxLm3G7SQfmEHLcbrlmHpR+bKD2yz+io34mYE+nNdB+McG6nSpZtHVDlsBAy/D6LlSP3w6Uz/wAlXNxjnPPPiFt2menTRx5lvVh+DKBq4ym0m3jH0DAT9lAXbfgD8LOpV2VS4FuRzwLzNQaHlGY91p0mK2S8TEdpj3+nTrs9cWOeqe8Tx7+76Nh6QaABoFvWLQslaVJEREBERAREQEREBERAREQEREHkLwtWSIMPDWJpraiCLVw+YEbFRaXCWt691ZwmVBC/ZwBaypMRgDmc3LIM7atdqPmQumLF54aCgwXCSwiTYCB1tF15xSnGQ9SPcf2V+aajYrBB4goOOdRIxBdFnUQJ6teTHs5X2DZNMW2+6mUuEtAv5u63mhCDnckVKn+pQOCN8v8A81T/APQq2xVAtqO5OIIWHDuDOZbYvc+T/M7NHzQbON8DZiqRpusdWO3a7Y9tiORXybG4M0sRUYSCaZLCRoYN4lfb/DXxjjJnF4k/+8//AJFQ+6UrFYv57J/ZslptanPy7oGDaXPcOdTKPkF99weCbTENAG3svh/4awxdiKTYMuxAkRtnB07CV95aFnbK8dc+jG8W5+HHrP5ZIiKXQIiIgIiICIiAiIgIiICIiAiIgIiICIiAiIgIiIC8heog8yrwsWSINZoDkE8JbEQaXUVzHGf/AA+p4msKpeWTHiBoHnjQz+UxaYOy61FryY6ZI6bxzDbizXxW6sc8Sg4TgtGm7O2m0PyhuaBmgCAJ10AU5EXuIiOzXNpnuIiLLAiIgIiICIiAiIgIiICIiAiIgIiICIiAiIgIiICIiAiIgIiICIiAiIgIiICIiAiIgIiICIiAiIgIiICIiAiIgIiICIiAiIgIiICIiAiIgIiICIiAiIgIiICIiAiIg//Z"/>
          <p:cNvSpPr>
            <a:spLocks noChangeAspect="1" noChangeArrowheads="1"/>
          </p:cNvSpPr>
          <p:nvPr/>
        </p:nvSpPr>
        <p:spPr bwMode="auto">
          <a:xfrm>
            <a:off x="77788" y="-661988"/>
            <a:ext cx="1838325" cy="1381126"/>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82948" name="AutoShape 4" descr="data:image/jpg;base64,/9j/4AAQSkZJRgABAQAAAQABAAD/2wCEAAkGBhMRERMUExQVFBQUFBcVFRUUFxQWHhgWFxgXGBYYGxcXHSceFxwlHBcVHy8gIycpLSwsFR4xNTAqNSYrLCkBCQoKDQwOFg8OGTUkHiQwNTA1KjUuNjE2NTU1NSw1NS41MjEpLCkpLjE1KTQsNDUtNTUsLjQuNTYpLDUyLTU1Lv/AABEIAMIBAwMBIgACEQEDEQH/xAAbAAEAAgMBAQAAAAAAAAAAAAAABAUCAwYBB//EAD8QAAEDAgQEBAQDBwMCBwAAAAEAAhEDIQQSMUEFUWFxEyKBkTKhscEGQtEUI1JiguHwcpKywvEHFSRjg6Kz/8QAGgEBAAIDAQAAAAAAAAAAAAAAAAUGAQMEAv/EACYRAQACAQMDAgcAAAAAAAAAAAABAgMEBRESMUFx8BMhIoGRodH/2gAMAwEAAhEDEQA/APuKIiAiIgFYZ1mo9Uwe6DaaieItGdavEgx7IJhqLwVVHbU/z+61PqZSgnZ154qitrL0unugleIhqKE2vsVn4vsgleIgqKKXcvZeCtP+aIJoK9UNtb/ut7K4OtkG1ERAREQEREBERAREQEREBERAREQEREBERAWjFNt2v+q3rxwQVoq/4frAWNZpIi86i0eiwrDK4j1F4tzJ6aLHxARMtHW5JO5/yECliJHX3PYBbi/MIPzMRyVbinZSHCQHa7Qf7rayvoR6NAm3MlAGILTB2UkVrTPvMn0WjE0/EEiS4b2jsq/D40g8jp2QXL/P/q2AH1UdmJIMGx0vstfi2kWGkk3PovaoFRsjK2NDeT3hBKFXcaaSSBPZHODhIIEb3uqqljIMO1E2PPVSfFuIlzomALBBIGJvcXsBK2Nq3t5o5CyjvqBwOeS6bQdP85KPUe6n5XWBcLyND207ILijjY6knRTW1AdCufbVzSWw0AxJO/Lus6OPyzGvNBfootHHAw0nzHlpKlICIiAiIgIiICIiAiIgIiICIiAiIgIiIK3i1OwdE5dRzH/eFXU68E+bu4NsOgV9Wpggg6EQuYqy0lrsxLTDWN33k97IJFVoIIMhr93WvsQND6KtoYgscWPJEG8bxoFONTMIOdzz+WA4DlLTqq3ijZbnBBfTs/LItsYNxCCyZWyxmEDUNzXvz3UbiuGI84ABtLQZtz6KLg8TnHlALzJLnaNA72HdTcLiL5QGveTrePTTrdBCwfEOd4Fp59vdT/2jK4Xzu5ASB+qpOK4U0XSLtMaEEA3tI+62YDiJIyg5S4iXdO/LVBc4poqNBc459rT6FVtPGOZLTLTEGZGh+i3UsUGu/d53kfmI57wNPVe42g2owOc8+JBi025OJMoN7agJIpj4YJc4/M7BZtxDIcHAPPcx3sucbjXNDm6G0zzFr81atrB7slJrbCS4m8fxEnQINmLoPpDNbKXAxIJAJGaR91vp43xC4ZgxrImBz0A5laaWJaHRUIfbQGxPdRsVgHvFSpQZEtMgEAZgLZcx16ILGhjMrvLJ2kjTqrLA8UytJeSZNhuuZo8VLvDpN8uYHpcfEXFbq9VjLB5cdzYD0QdtQrh7Q4aFbFyFLizzkDSW6QNPddHT4rTLgybn68pQTF45wGq9VNxt5Ia5jxaQWzEzGnUILdlQHQg9lkub4TxSnTJzuguIFrgd/dS+M42pnFOk0uOUOdHIkiJPZB4/F1JIILTJjryg8lb0nSBebXjmudNRzpmxHO3pBU/8O1C6mXEZSYty/wAkILZERAREQEREBERAREQeOCoOOYchwe22byOPKdD7SF0CiY/DB7HN5j57H3Qcxh33LaZc1p+J56dtOyyfVaHWeHDR3iNykg6w4SffktTgSPO7I1nlDReXDW33PNSKD3VG5WNZ4YAnNlAPcndBz+JoGhULZOR92n+WVZUyXSabWsY2xcTBPdx1PQLZjOHuq0y00w0tuwtMtN7gGTqqrh9YOhjyQ1skxr1jqguMjHs8NrC9zhcgn5AWgdVzWLw7qFQtMiLiRB15e6vcPiozeExzWxBIk9bnZbeI8Oa+nldVGfWCCQP6tQgr8Fi3ODabTlBccx+56AbKTTxDKb25XF8HVwAE9BqqFrixxB2Mfb12VrhOIZGBrPje6CSASSTDWjkEE3G4F2KYXue1pEhrnTfp5RoqFmIdTL2mxyCeuWYE7i/zV4+i5kCo9sk6AyROq84vhaLx5GZXAQHyZPQjQhBopVqbWMhofUc0EkyYJGjQt58VrQHjKJsCR9FzvD8ZkfRdu0OA6EiF07MFTcwPqveXuvDYt3lBp4jw2kcrmF/itvmkZTIEiPTX6qs4TxXIazjBcHENJvlbAJ+6sH12sNgSG/xfeNVDo8J/a3vNMspgyHkWaHRGg3tcWQWWFw/jU/FfWLc12QJnkYtC9o40Unhx8xbcDQTzWlmC8BgYarXwAJaDFhFlXceqsNJ5aCCGOkk62O2yDuaHFjiMO51OGVDLACbZoF5jSCufc17IbUc2RaWnMI6KLwjB4llMEscKcbmDcC+XUCyzxTQWfGA4GzYmfUaIK3Fk+OwBxLCTeI3bAI21K6ChxCvUJe5j2sdoSCPTouY4VXPle6XPDiGtjckkH0AA9V1tLFvqATI6G3ug04ouaGlsElzQd4BPmJHaV0vCqBbTE6m/vp8lzeGa99Y0oEBrb9XF030gBvzXXtECEHqIiAiIgIiICIiAiIgLF4WS8KDl+NYdrKoeRLXAujYvG30PuolNtR8ZgGMJkGABHMDddDxjB+JTcBqPMO429RI9Vy4aak1Kj8jQYG5PQDkgkVhRaQ5r6jcu8Az6WsqnjOHAcK1P4H2MbO3+6uKeLptYA1jXSLueJn9Fqa4VZpmllY7RzQQJi07SgiYeu+sGsYcrGtveAOZJ3upeEfTa45iKsCwuAT91o4VwprGP8ZzhJyhjIkxuSUqNo09A9zjN3GIHYIIvGsO2oMzGZXfyTEdtu6gcHcTWaAY80zyEXP1VzgK9RzslKxOp6dSVjiPw8WvL6lVjIMyy5J7Wj2QScThMODP710TNx5j9VDONDTLREaSZhZ/tDWmfjHI2B781FxVB9bzUqRiYOQHLP0CDfU4I/FAVnVGU4Ni4XcNNBHoVkaLaQy+IXxvEeg6e69o0KzGAVQBB8sOB8sDXkddJ0WvGtplshzvE7eXtz9UGnG1RUhrKcP0GWSXdxus+FcHxFBr/ABGhjXPc6C4SZNtLfNV3B8WW4rMGknwokAmPNvGi6B5dWkE/1ONh+iCNXyFhzOId+XKJHr/Zc/QqH9oNi4hrfKBO7jp7Lbxaq5hDZv4jRIIIInY7gro+AYxlKkSxozv+Nx1PIHoOSDM4p74BkHkbR3VDxdzqdRjZBBcbtMggNJjpeFZcUxDpzGYPtPIbeiqsA4V3Q8w0PdpyaSPcoLn8N45lMZW3cZJO5P6Kyr1S6XH1IEe6zGDw7GAMbB1kX9SSoz8VlysJPnJaAN4BJnpAKCf+GZqBlUiBlmJmC4WHsuiVfwTD5KYERyHIAAD5BWCAiIgIiICIiAi116uVpPISql3HDsPn9kF0ixzhR38RYNx2m6DHieN8JoMTJhQeG8aL6ga4AAg6TtfdaeN8apwWG/QfWdlSYd9Qy6kxxjcAuj10QdnXqgCZXK4/A0S6W1HBoJLhFoNzlK8wTqzwS937sgg5iJkSNNiCN1Hc9oPmMjcN39UGmtiqYsxhAHMm6mfs2LLA5oIbaGgtFv8AT+qr8bVpkfu6eVwiMpJmNiP0U+pinOgnMDAgGRHpsgyx0ADM9ueAHBsm/wBlEONpgQabXk7u+0aJieGiCRVbmN8h58s06rdwHGtYxzg0GoTBJ2CCFwwVA5xY13hkRm5dJ35WUvww6Q92Qc4k+gW3HYqrUgMBPMMB9zCqGEueGaEmL2g7ygwx8MMNdmbsYj0IV3Q4wTTaGHK0Da3dbafCMPSgucarxfzARO1gIHK8quxPEsx+ENjYDRAx2FqAGqRLTeZkjqRsFW4QipiKTXOhnmLh/FAsJ7racQ+pUZTaC9z80dMokzOgU8fhJtINq13kFrpaGGwJBEExJ+SCzxGNY1hZSYGAaEAa9t+5uudxGNN5Kn/tbWmReNJt8lW8TxJrmQAXk5fKNTyMakINvAeEDGBlSqcrGw6AdTExOwE3KtcdRpUrUmjLzE69dz3lQuDcLr0KIbUAAyjygyQd5i3zUp/hlpFQnpl2PPkeyCvxXFpimTYgw0aQIn6hY/h/8LVajQ4uDBJPMmXE+iqMTauByY6/QuH6Lq+B8VcWACRaxj6c0EoUTTOV0291hXw4fVpuAy5cwyjcvAE9N/dSPCc8TrHM69pWH4PbmBcby6o6/wDNUMfIIOpphZrxq9QEREBERAREQRcdiWtbDtwVzdUibadVdccoy1ruRg+v+fNURu0HpB6ObZ32I6OCDL9uquOVt52gfUrKo0jXVa8LUILotIRzpQeVadAklzXOcREyY0iYnXdb8NjC2m1rDDQItvzlRKVNrngOmNSBvGyl1qgOjQ0bQgi4rB1axlpbGvmMS70Ha618LwDc7/HHwR5QdZ3kahe4ioY59FIocOLAHudBLfg5b69OnNB5iX0qU1KVPK6MtzIAJ16KoqcTL/zT2/srkVspmJUDieJNSIaC9pBblBkxeOqDcPw1Wc1ri5jASJaZJy7xFs2llhVFClLWNM/mdJuR3+wU59UugukGBY7dIUXEcKpulzqpa4j4YBAPMwJ+aCGeJlgOU5e36rThcJVxJbVYYFjndInlbUmFv4BlFZ3iAEsFhqJ59dvdXPE8a6oxwAi1ssyY26zpCCvq2MOI6kX+Si8RdRLYYzK4XzTqTcyOvNRsSH04ztLZ0kLdwfgbsRUzufkpBpbA1c6QZGwgWlBo4FjHNqEhpMiCQJy735D+yuC41TBJvqTsOak8SrCg1raQbk0tse33VHVxpO6DTxXDmkYzB4Ojm/QjYr38E1GNfVc7UVHR0k3P2UXDF2JcWNF85bubNPxFX7OCUMPufEOpOul/KLCesoJXFMV4wgNuPhiST06rk+KYpzWmJa7M0dRLgCLq+GOyGW67E/oqLjeI8fI4EOLqjBmEXAM7a6ILT8OYNlSq5zwDAAAImIm/XX5LpOI0mgDKRI2/SLDsud4ZwuvTOYgNaQLE3Ppt6q3p6303QRq2Lymm2CS92UdPKXE/L5rouEYYNbm3df6rncZhs1ak5gORuc31DnNDW99112Hp5WgcgAg3BeoiAiIgIiICIiDCtSDmlp0Ihc//AOVvDapINoI6kSHEd2x/tC6NCEHGMbc8wM3cTDvaWn1PJbxSljrfC4Gejpn2cJ/qWWOo+FUNpDTMc2EEEf7SR3TCnLUyEy1wLCeh+F30PqghhpBnYEA+s/ofZbxh7PdOmWW99wsqdPzFh/MCz+oXb/8AYR/Us+Huklp3YR9EECqt1fExlOuYgTynRZCjMjeDHcf4VpfSz0y3fbvqEGVVbOFuazO4AZ3EAnoBZayCRpeNOsXCxwhv0IlBIqVpvM9v7Kr4lVeGjIJJc0R0LgDHW624AQ17P4HuA7HzD/kfZe1ufK/sgnU+D06cPJJqRrJj0A+68NWLj5rTi8UW+GdQ97Wmdg4GCPUAeqVSgh8SxpqhzCcxEGIuCfh05qTwihWp0y2o3KCZEm99ZGyjcLhuLe4jWmwjuC4H1gj3VvWxhcSJFthtOkoMMjHWqfDyvf2uuf4vQax00ych2OoPLqFb1XKu4LhDimtLzAvmItJBIgctEFh+EnspUnFolz3Oc49SbDsBCk8Sa6voBnGkQLbgkrYcHSpWYI5xf3JWp2JyAkGLXPRBzmJe5pIcCCNQdlV4LiAo06ToBcACydA7+LrE/NXPFq3iDPMy2x5iLLnOIOYaTGtBzNAvyMCR2XJq80Ysc/VxPh36DTzmzV5rzWO6zpfjGq13neXtOrQAI7Rp2XVYeuHNDgZaRmB6ESvmEXXQcC444HwTOV4LGE/lcRA9JiyitDrLVt0ZJmYnym9z2+t6/Ew1iJjxHy5j+u3/AAq51RtN7rktzE2HxTGnQj2XVMCpvw1gjTotBj4WtH9Ig/NXQVgVV6iIgIiICIiAiIgIiIIHE+HeJBBAI58loZwceUm5AA5aaK2SEHO8Xw2V0jcexH+ArWzBvLw4CATPvr910bqcrA00HPYpmSpPr+q0NGSp0n5HRXuL4cHxeIXjOGNEWkjcoKbEtyuns5RGsyujk6PQ6fIhXXE8NYEDT6FQ28Mc68RMTPTQ+30QaK2FDTP8Qv3GnyPyUFzfO8cw1w9QWn5sn1V7jcNDOcEfp91UVaRzNPRzT6w5v0d7oMcbQJpW1bleP6CHD6JjKwYATMFzW2/mMA9rhWmDZmZEbEKl4q3/ANO87taHerCHf9KD2mIqA9I+iwpiMXV/no03f7S5v6KwwtIOcZ3Eg8l5icJlqNduWOb6SCgj1Vo4GzwwWg/md8ySsWOP7RWaSSMlNzRynMDHqFOo4Qth2od8uSDDDYwvdVER4dTIOvlBn5rXjz5H/wCl30K8wVMipiP5qjXD1Y0fZetrCo0lsxLm3G7SQfmEHLcbrlmHpR+bKD2yz+io34mYE+nNdB+McG6nSpZtHVDlsBAy/D6LlSP3w6Uz/wAlXNxjnPPPiFt2menTRx5lvVh+DKBq4ym0m3jH0DAT9lAXbfgD8LOpV2VS4FuRzwLzNQaHlGY91p0mK2S8TEdpj3+nTrs9cWOeqe8Tx7+76Nh6QaABoFvWLQslaVJEREBERAREQEREBERAREQEREHkLwtWSIMPDWJpraiCLVw+YEbFRaXCWt691ZwmVBC/ZwBaypMRgDmc3LIM7atdqPmQumLF54aCgwXCSwiTYCB1tF15xSnGQ9SPcf2V+aajYrBB4goOOdRIxBdFnUQJ6teTHs5X2DZNMW2+6mUuEtAv5u63mhCDnckVKn+pQOCN8v8A81T/APQq2xVAtqO5OIIWHDuDOZbYvc+T/M7NHzQbON8DZiqRpusdWO3a7Y9tiORXybG4M0sRUYSCaZLCRoYN4lfb/DXxjjJnF4k/+8//AJFQ+6UrFYv57J/ZslptanPy7oGDaXPcOdTKPkF99weCbTENAG3svh/4awxdiKTYMuxAkRtnB07CV95aFnbK8dc+jG8W5+HHrP5ZIiKXQIiIgIiICIiAiIgIiICIiAiIgIiICIiAiIgIiIC8heog8yrwsWSINZoDkE8JbEQaXUVzHGf/AA+p4msKpeWTHiBoHnjQz+UxaYOy61FryY6ZI6bxzDbizXxW6sc8Sg4TgtGm7O2m0PyhuaBmgCAJ10AU5EXuIiOzXNpnuIiLLAiIgIiICIiAiIgIiICIiAiIgIiICIiAiIgIiICIiAiIgIiICIiAiIgIiICIiAiIgIiICIiAiIgIiICIiAiIgIiICIiAiIgIiICIiAiIgIiICIiAiIgIiICIiAiIg//Z"/>
          <p:cNvSpPr>
            <a:spLocks noChangeAspect="1" noChangeArrowheads="1"/>
          </p:cNvSpPr>
          <p:nvPr/>
        </p:nvSpPr>
        <p:spPr bwMode="auto">
          <a:xfrm>
            <a:off x="77788" y="-661988"/>
            <a:ext cx="1838325" cy="1381126"/>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82950" name="AutoShape 6" descr="data:image/jpg;base64,/9j/4AAQSkZJRgABAQAAAQABAAD/2wCEAAkGBhMRERMUExQVFBQUFBcVFRUUFxQWHhgWFxgXGBYYGxcXHSceFxwlHBcVHy8gIycpLSwsFR4xNTAqNSYrLCkBCQoKDQwOFg8OGTUkHiQwNTA1KjUuNjE2NTU1NSw1NS41MjEpLCkpLjE1KTQsNDUtNTUsLjQuNTYpLDUyLTU1Lv/AABEIAMIBAwMBIgACEQEDEQH/xAAbAAEAAgMBAQAAAAAAAAAAAAAABAUCAwYBB//EAD8QAAEDAgQEBAQDBwMCBwAAAAEAAhEDIQQSMUEFUWFxEyKBkTKhscEGQtEUI1JiguHwcpKywvEHFSRjg6Kz/8QAGgEBAAIDAQAAAAAAAAAAAAAAAAUGAQMEAv/EACYRAQACAQMDAgcAAAAAAAAAAAABAgMEBRESMUFx8BMhIoGRodH/2gAMAwEAAhEDEQA/APuKIiAiIgFYZ1mo9Uwe6DaaieItGdavEgx7IJhqLwVVHbU/z+61PqZSgnZ154qitrL0unugleIhqKE2vsVn4vsgleIgqKKXcvZeCtP+aIJoK9UNtb/ut7K4OtkG1ERAREQEREBERAREQEREBERAREQEREBERAWjFNt2v+q3rxwQVoq/4frAWNZpIi86i0eiwrDK4j1F4tzJ6aLHxARMtHW5JO5/yECliJHX3PYBbi/MIPzMRyVbinZSHCQHa7Qf7rayvoR6NAm3MlAGILTB2UkVrTPvMn0WjE0/EEiS4b2jsq/D40g8jp2QXL/P/q2AH1UdmJIMGx0vstfi2kWGkk3PovaoFRsjK2NDeT3hBKFXcaaSSBPZHODhIIEb3uqqljIMO1E2PPVSfFuIlzomALBBIGJvcXsBK2Nq3t5o5CyjvqBwOeS6bQdP85KPUe6n5XWBcLyND207ILijjY6knRTW1AdCufbVzSWw0AxJO/Lus6OPyzGvNBfootHHAw0nzHlpKlICIiAiIgIiICIiAiIgIiICIiAiIgIiIK3i1OwdE5dRzH/eFXU68E+bu4NsOgV9Wpggg6EQuYqy0lrsxLTDWN33k97IJFVoIIMhr93WvsQND6KtoYgscWPJEG8bxoFONTMIOdzz+WA4DlLTqq3ijZbnBBfTs/LItsYNxCCyZWyxmEDUNzXvz3UbiuGI84ABtLQZtz6KLg8TnHlALzJLnaNA72HdTcLiL5QGveTrePTTrdBCwfEOd4Fp59vdT/2jK4Xzu5ASB+qpOK4U0XSLtMaEEA3tI+62YDiJIyg5S4iXdO/LVBc4poqNBc459rT6FVtPGOZLTLTEGZGh+i3UsUGu/d53kfmI57wNPVe42g2owOc8+JBi025OJMoN7agJIpj4YJc4/M7BZtxDIcHAPPcx3sucbjXNDm6G0zzFr81atrB7slJrbCS4m8fxEnQINmLoPpDNbKXAxIJAJGaR91vp43xC4ZgxrImBz0A5laaWJaHRUIfbQGxPdRsVgHvFSpQZEtMgEAZgLZcx16ILGhjMrvLJ2kjTqrLA8UytJeSZNhuuZo8VLvDpN8uYHpcfEXFbq9VjLB5cdzYD0QdtQrh7Q4aFbFyFLizzkDSW6QNPddHT4rTLgybn68pQTF45wGq9VNxt5Ia5jxaQWzEzGnUILdlQHQg9lkub4TxSnTJzuguIFrgd/dS+M42pnFOk0uOUOdHIkiJPZB4/F1JIILTJjryg8lb0nSBebXjmudNRzpmxHO3pBU/8O1C6mXEZSYty/wAkILZERAREQEREBERAREQeOCoOOYchwe22byOPKdD7SF0CiY/DB7HN5j57H3Qcxh33LaZc1p+J56dtOyyfVaHWeHDR3iNykg6w4SffktTgSPO7I1nlDReXDW33PNSKD3VG5WNZ4YAnNlAPcndBz+JoGhULZOR92n+WVZUyXSabWsY2xcTBPdx1PQLZjOHuq0y00w0tuwtMtN7gGTqqrh9YOhjyQ1skxr1jqguMjHs8NrC9zhcgn5AWgdVzWLw7qFQtMiLiRB15e6vcPiozeExzWxBIk9bnZbeI8Oa+nldVGfWCCQP6tQgr8Fi3ODabTlBccx+56AbKTTxDKb25XF8HVwAE9BqqFrixxB2Mfb12VrhOIZGBrPje6CSASSTDWjkEE3G4F2KYXue1pEhrnTfp5RoqFmIdTL2mxyCeuWYE7i/zV4+i5kCo9sk6AyROq84vhaLx5GZXAQHyZPQjQhBopVqbWMhofUc0EkyYJGjQt58VrQHjKJsCR9FzvD8ZkfRdu0OA6EiF07MFTcwPqveXuvDYt3lBp4jw2kcrmF/itvmkZTIEiPTX6qs4TxXIazjBcHENJvlbAJ+6sH12sNgSG/xfeNVDo8J/a3vNMspgyHkWaHRGg3tcWQWWFw/jU/FfWLc12QJnkYtC9o40Unhx8xbcDQTzWlmC8BgYarXwAJaDFhFlXceqsNJ5aCCGOkk62O2yDuaHFjiMO51OGVDLACbZoF5jSCufc17IbUc2RaWnMI6KLwjB4llMEscKcbmDcC+XUCyzxTQWfGA4GzYmfUaIK3Fk+OwBxLCTeI3bAI21K6ChxCvUJe5j2sdoSCPTouY4VXPle6XPDiGtjckkH0AA9V1tLFvqATI6G3ug04ouaGlsElzQd4BPmJHaV0vCqBbTE6m/vp8lzeGa99Y0oEBrb9XF030gBvzXXtECEHqIiAiIgIiICIiAiIgLF4WS8KDl+NYdrKoeRLXAujYvG30PuolNtR8ZgGMJkGABHMDddDxjB+JTcBqPMO429RI9Vy4aak1Kj8jQYG5PQDkgkVhRaQ5r6jcu8Az6WsqnjOHAcK1P4H2MbO3+6uKeLptYA1jXSLueJn9Fqa4VZpmllY7RzQQJi07SgiYeu+sGsYcrGtveAOZJ3upeEfTa45iKsCwuAT91o4VwprGP8ZzhJyhjIkxuSUqNo09A9zjN3GIHYIIvGsO2oMzGZXfyTEdtu6gcHcTWaAY80zyEXP1VzgK9RzslKxOp6dSVjiPw8WvL6lVjIMyy5J7Wj2QScThMODP710TNx5j9VDONDTLREaSZhZ/tDWmfjHI2B781FxVB9bzUqRiYOQHLP0CDfU4I/FAVnVGU4Ni4XcNNBHoVkaLaQy+IXxvEeg6e69o0KzGAVQBB8sOB8sDXkddJ0WvGtplshzvE7eXtz9UGnG1RUhrKcP0GWSXdxus+FcHxFBr/ABGhjXPc6C4SZNtLfNV3B8WW4rMGknwokAmPNvGi6B5dWkE/1ONh+iCNXyFhzOId+XKJHr/Zc/QqH9oNi4hrfKBO7jp7Lbxaq5hDZv4jRIIIInY7gro+AYxlKkSxozv+Nx1PIHoOSDM4p74BkHkbR3VDxdzqdRjZBBcbtMggNJjpeFZcUxDpzGYPtPIbeiqsA4V3Q8w0PdpyaSPcoLn8N45lMZW3cZJO5P6Kyr1S6XH1IEe6zGDw7GAMbB1kX9SSoz8VlysJPnJaAN4BJnpAKCf+GZqBlUiBlmJmC4WHsuiVfwTD5KYERyHIAAD5BWCAiIgIiICIiAi116uVpPISql3HDsPn9kF0ixzhR38RYNx2m6DHieN8JoMTJhQeG8aL6ga4AAg6TtfdaeN8apwWG/QfWdlSYd9Qy6kxxjcAuj10QdnXqgCZXK4/A0S6W1HBoJLhFoNzlK8wTqzwS937sgg5iJkSNNiCN1Hc9oPmMjcN39UGmtiqYsxhAHMm6mfs2LLA5oIbaGgtFv8AT+qr8bVpkfu6eVwiMpJmNiP0U+pinOgnMDAgGRHpsgyx0ADM9ueAHBsm/wBlEONpgQabXk7u+0aJieGiCRVbmN8h58s06rdwHGtYxzg0GoTBJ2CCFwwVA5xY13hkRm5dJ35WUvww6Q92Qc4k+gW3HYqrUgMBPMMB9zCqGEueGaEmL2g7ygwx8MMNdmbsYj0IV3Q4wTTaGHK0Da3dbafCMPSgucarxfzARO1gIHK8quxPEsx+ENjYDRAx2FqAGqRLTeZkjqRsFW4QipiKTXOhnmLh/FAsJ7racQ+pUZTaC9z80dMokzOgU8fhJtINq13kFrpaGGwJBEExJ+SCzxGNY1hZSYGAaEAa9t+5uudxGNN5Kn/tbWmReNJt8lW8TxJrmQAXk5fKNTyMakINvAeEDGBlSqcrGw6AdTExOwE3KtcdRpUrUmjLzE69dz3lQuDcLr0KIbUAAyjygyQd5i3zUp/hlpFQnpl2PPkeyCvxXFpimTYgw0aQIn6hY/h/8LVajQ4uDBJPMmXE+iqMTauByY6/QuH6Lq+B8VcWACRaxj6c0EoUTTOV0291hXw4fVpuAy5cwyjcvAE9N/dSPCc8TrHM69pWH4PbmBcby6o6/wDNUMfIIOpphZrxq9QEREBERAREQRcdiWtbDtwVzdUibadVdccoy1ruRg+v+fNURu0HpB6ObZ32I6OCDL9uquOVt52gfUrKo0jXVa8LUILotIRzpQeVadAklzXOcREyY0iYnXdb8NjC2m1rDDQItvzlRKVNrngOmNSBvGyl1qgOjQ0bQgi4rB1axlpbGvmMS70Ha618LwDc7/HHwR5QdZ3kahe4ioY59FIocOLAHudBLfg5b69OnNB5iX0qU1KVPK6MtzIAJ16KoqcTL/zT2/srkVspmJUDieJNSIaC9pBblBkxeOqDcPw1Wc1ri5jASJaZJy7xFs2llhVFClLWNM/mdJuR3+wU59UugukGBY7dIUXEcKpulzqpa4j4YBAPMwJ+aCGeJlgOU5e36rThcJVxJbVYYFjndInlbUmFv4BlFZ3iAEsFhqJ59dvdXPE8a6oxwAi1ssyY26zpCCvq2MOI6kX+Si8RdRLYYzK4XzTqTcyOvNRsSH04ztLZ0kLdwfgbsRUzufkpBpbA1c6QZGwgWlBo4FjHNqEhpMiCQJy735D+yuC41TBJvqTsOak8SrCg1raQbk0tse33VHVxpO6DTxXDmkYzB4Ojm/QjYr38E1GNfVc7UVHR0k3P2UXDF2JcWNF85bubNPxFX7OCUMPufEOpOul/KLCesoJXFMV4wgNuPhiST06rk+KYpzWmJa7M0dRLgCLq+GOyGW67E/oqLjeI8fI4EOLqjBmEXAM7a6ILT8OYNlSq5zwDAAAImIm/XX5LpOI0mgDKRI2/SLDsud4ZwuvTOYgNaQLE3Ppt6q3p6303QRq2Lymm2CS92UdPKXE/L5rouEYYNbm3df6rncZhs1ak5gORuc31DnNDW99112Hp5WgcgAg3BeoiAiIgIiICIiDCtSDmlp0Ihc//AOVvDapINoI6kSHEd2x/tC6NCEHGMbc8wM3cTDvaWn1PJbxSljrfC4Gejpn2cJ/qWWOo+FUNpDTMc2EEEf7SR3TCnLUyEy1wLCeh+F30PqghhpBnYEA+s/ofZbxh7PdOmWW99wsqdPzFh/MCz+oXb/8AYR/Us+Huklp3YR9EECqt1fExlOuYgTynRZCjMjeDHcf4VpfSz0y3fbvqEGVVbOFuazO4AZ3EAnoBZayCRpeNOsXCxwhv0IlBIqVpvM9v7Kr4lVeGjIJJc0R0LgDHW624AQ17P4HuA7HzD/kfZe1ufK/sgnU+D06cPJJqRrJj0A+68NWLj5rTi8UW+GdQ97Wmdg4GCPUAeqVSgh8SxpqhzCcxEGIuCfh05qTwihWp0y2o3KCZEm99ZGyjcLhuLe4jWmwjuC4H1gj3VvWxhcSJFthtOkoMMjHWqfDyvf2uuf4vQax00ych2OoPLqFb1XKu4LhDimtLzAvmItJBIgctEFh+EnspUnFolz3Oc49SbDsBCk8Sa6voBnGkQLbgkrYcHSpWYI5xf3JWp2JyAkGLXPRBzmJe5pIcCCNQdlV4LiAo06ToBcACydA7+LrE/NXPFq3iDPMy2x5iLLnOIOYaTGtBzNAvyMCR2XJq80Ysc/VxPh36DTzmzV5rzWO6zpfjGq13neXtOrQAI7Rp2XVYeuHNDgZaRmB6ESvmEXXQcC444HwTOV4LGE/lcRA9JiyitDrLVt0ZJmYnym9z2+t6/Ew1iJjxHy5j+u3/AAq51RtN7rktzE2HxTGnQj2XVMCpvw1gjTotBj4WtH9Ig/NXQVgVV6iIgIiICIiAiIgIiIIHE+HeJBBAI58loZwceUm5AA5aaK2SEHO8Xw2V0jcexH+ArWzBvLw4CATPvr910bqcrA00HPYpmSpPr+q0NGSp0n5HRXuL4cHxeIXjOGNEWkjcoKbEtyuns5RGsyujk6PQ6fIhXXE8NYEDT6FQ28Mc68RMTPTQ+30QaK2FDTP8Qv3GnyPyUFzfO8cw1w9QWn5sn1V7jcNDOcEfp91UVaRzNPRzT6w5v0d7oMcbQJpW1bleP6CHD6JjKwYATMFzW2/mMA9rhWmDZmZEbEKl4q3/ANO87taHerCHf9KD2mIqA9I+iwpiMXV/no03f7S5v6KwwtIOcZ3Eg8l5icJlqNduWOb6SCgj1Vo4GzwwWg/md8ySsWOP7RWaSSMlNzRynMDHqFOo4Qth2od8uSDDDYwvdVER4dTIOvlBn5rXjz5H/wCl30K8wVMipiP5qjXD1Y0fZetrCo0lsxLm3G7SQfmEHLcbrlmHpR+bKD2yz+io34mYE+nNdB+McG6nSpZtHVDlsBAy/D6LlSP3w6Uz/wAlXNxjnPPPiFt2menTRx5lvVh+DKBq4ym0m3jH0DAT9lAXbfgD8LOpV2VS4FuRzwLzNQaHlGY91p0mK2S8TEdpj3+nTrs9cWOeqe8Tx7+76Nh6QaABoFvWLQslaVJEREBERAREQEREBERAREQEREHkLwtWSIMPDWJpraiCLVw+YEbFRaXCWt691ZwmVBC/ZwBaypMRgDmc3LIM7atdqPmQumLF54aCgwXCSwiTYCB1tF15xSnGQ9SPcf2V+aajYrBB4goOOdRIxBdFnUQJ6teTHs5X2DZNMW2+6mUuEtAv5u63mhCDnckVKn+pQOCN8v8A81T/APQq2xVAtqO5OIIWHDuDOZbYvc+T/M7NHzQbON8DZiqRpusdWO3a7Y9tiORXybG4M0sRUYSCaZLCRoYN4lfb/DXxjjJnF4k/+8//AJFQ+6UrFYv57J/ZslptanPy7oGDaXPcOdTKPkF99weCbTENAG3svh/4awxdiKTYMuxAkRtnB07CV95aFnbK8dc+jG8W5+HHrP5ZIiKXQIiIgIiICIiAiIgIiICIiAiIgIiICIiAiIgIiIC8heog8yrwsWSINZoDkE8JbEQaXUVzHGf/AA+p4msKpeWTHiBoHnjQz+UxaYOy61FryY6ZI6bxzDbizXxW6sc8Sg4TgtGm7O2m0PyhuaBmgCAJ10AU5EXuIiOzXNpnuIiLLAiIgIiICIiAiIgIiICIiAiIgIiICIiAiIgIiICIiAiIgIiICIiAiIgIiICIiAiIgIiICIiAiIgIiICIiAiIgIiICIiAiIgIiICIiAiIgIiICIiAiIgIiICIiAiIg//Z"/>
          <p:cNvSpPr>
            <a:spLocks noChangeAspect="1" noChangeArrowheads="1"/>
          </p:cNvSpPr>
          <p:nvPr/>
        </p:nvSpPr>
        <p:spPr bwMode="auto">
          <a:xfrm>
            <a:off x="77788" y="-661988"/>
            <a:ext cx="1838325" cy="1381126"/>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pic>
        <p:nvPicPr>
          <p:cNvPr id="82952" name="Picture 8" descr="http://4.bp.blogspot.com/_-SrLQrNBQzs/S8VxB6pNuXI/AAAAAAAAADk/Frn3ibX2WNA/s1600/organizacion.jpg"/>
          <p:cNvPicPr>
            <a:picLocks noChangeAspect="1" noChangeArrowheads="1"/>
          </p:cNvPicPr>
          <p:nvPr/>
        </p:nvPicPr>
        <p:blipFill>
          <a:blip r:embed="rId2"/>
          <a:srcRect/>
          <a:stretch>
            <a:fillRect/>
          </a:stretch>
        </p:blipFill>
        <p:spPr bwMode="auto">
          <a:xfrm>
            <a:off x="571472" y="2786058"/>
            <a:ext cx="3047996" cy="228599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214282" y="4000504"/>
          <a:ext cx="5929354" cy="2643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1 Título"/>
          <p:cNvSpPr txBox="1">
            <a:spLocks/>
          </p:cNvSpPr>
          <p:nvPr/>
        </p:nvSpPr>
        <p:spPr>
          <a:xfrm>
            <a:off x="500034" y="0"/>
            <a:ext cx="7772400" cy="714356"/>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3200" b="1" i="1" u="none" strike="noStrike" kern="0" cap="none" spc="0" normalizeH="0" baseline="0" noProof="0" dirty="0" smtClean="0">
              <a:ln>
                <a:noFill/>
              </a:ln>
              <a:solidFill>
                <a:schemeClr val="accent4"/>
              </a:solidFill>
              <a:effectLst>
                <a:outerShdw blurRad="38100" dist="38100" dir="2700000" algn="tl">
                  <a:srgbClr val="C0C0C0"/>
                </a:outerShdw>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s-ES" sz="3200" b="1" i="1" kern="0" noProof="0" dirty="0" smtClean="0">
                <a:solidFill>
                  <a:schemeClr val="accent4"/>
                </a:solidFill>
                <a:effectLst>
                  <a:outerShdw blurRad="38100" dist="38100" dir="2700000" algn="tl">
                    <a:srgbClr val="C0C0C0"/>
                  </a:outerShdw>
                </a:effectLst>
                <a:latin typeface="+mj-lt"/>
                <a:ea typeface="+mj-ea"/>
                <a:cs typeface="+mj-cs"/>
              </a:rPr>
              <a:t>BASE FILOSÓFICA</a:t>
            </a:r>
            <a:endParaRPr kumimoji="0" lang="es-ES" sz="3200" b="1" i="1" u="none" strike="noStrike" kern="0" cap="none" spc="0" normalizeH="0" baseline="0" noProof="0" dirty="0">
              <a:ln>
                <a:noFill/>
              </a:ln>
              <a:solidFill>
                <a:schemeClr val="accent4"/>
              </a:solidFill>
              <a:effectLst>
                <a:outerShdw blurRad="38100" dist="38100" dir="2700000" algn="tl">
                  <a:srgbClr val="C0C0C0"/>
                </a:outerShdw>
              </a:effectLst>
              <a:uLnTx/>
              <a:uFillTx/>
              <a:latin typeface="+mj-lt"/>
              <a:ea typeface="+mj-ea"/>
              <a:cs typeface="+mj-cs"/>
            </a:endParaRPr>
          </a:p>
        </p:txBody>
      </p:sp>
      <p:graphicFrame>
        <p:nvGraphicFramePr>
          <p:cNvPr id="6" name="5 Diagrama"/>
          <p:cNvGraphicFramePr/>
          <p:nvPr/>
        </p:nvGraphicFramePr>
        <p:xfrm>
          <a:off x="5975648" y="1052736"/>
          <a:ext cx="3168352" cy="468052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 name="6 Imagen"/>
          <p:cNvPicPr/>
          <p:nvPr/>
        </p:nvPicPr>
        <p:blipFill>
          <a:blip r:embed="rId10"/>
          <a:srcRect/>
          <a:stretch>
            <a:fillRect/>
          </a:stretch>
        </p:blipFill>
        <p:spPr bwMode="auto">
          <a:xfrm>
            <a:off x="1500166" y="1214422"/>
            <a:ext cx="3571900" cy="2143140"/>
          </a:xfrm>
          <a:prstGeom prst="rect">
            <a:avLst/>
          </a:prstGeom>
          <a:ln>
            <a:noFill/>
          </a:ln>
          <a:effectLst>
            <a:outerShdw blurRad="292100" dist="139700" dir="2700000" algn="tl" rotWithShape="0">
              <a:srgbClr val="333333">
                <a:alpha val="65000"/>
              </a:srgbClr>
            </a:outerShdw>
          </a:effectLst>
        </p:spPr>
      </p:pic>
      <p:sp>
        <p:nvSpPr>
          <p:cNvPr id="39937" name="Rectangle 1"/>
          <p:cNvSpPr>
            <a:spLocks noChangeArrowheads="1"/>
          </p:cNvSpPr>
          <p:nvPr/>
        </p:nvSpPr>
        <p:spPr bwMode="auto">
          <a:xfrm>
            <a:off x="1214414" y="3500438"/>
            <a:ext cx="435768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400" b="1" i="1"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Times New Roman" pitchFamily="18" charset="0"/>
              </a:rPr>
              <a:t>“</a:t>
            </a:r>
            <a:r>
              <a:rPr kumimoji="0" lang="es-ES_tradnl" sz="1400" b="1"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Una buena elecci</a:t>
            </a:r>
            <a:r>
              <a:rPr kumimoji="0" lang="es-ES_tradnl" sz="1400" b="1" i="1"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Times New Roman" pitchFamily="18" charset="0"/>
              </a:rPr>
              <a:t>ó</a:t>
            </a:r>
            <a:r>
              <a:rPr kumimoji="0" lang="es-ES_tradnl" sz="1400" b="1"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n, tus repuestos al mejor precio</a:t>
            </a:r>
            <a:r>
              <a:rPr kumimoji="0" lang="es-ES_tradnl" sz="1400" b="1" i="1"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Times New Roman" pitchFamily="18" charset="0"/>
              </a:rPr>
              <a:t>”</a:t>
            </a:r>
            <a:endParaRPr kumimoji="0" lang="es-ES_tradnl"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428736"/>
            <a:ext cx="8229600" cy="4071967"/>
          </a:xfrm>
        </p:spPr>
        <p:txBody>
          <a:bodyPr/>
          <a:lstStyle/>
          <a:p>
            <a:r>
              <a:rPr lang="es-EC" dirty="0" smtClean="0">
                <a:solidFill>
                  <a:schemeClr val="tx1"/>
                </a:solidFill>
                <a:effectLst>
                  <a:outerShdw blurRad="38100" dist="38100" dir="2700000" algn="tl">
                    <a:srgbClr val="000000">
                      <a:alpha val="43137"/>
                    </a:srgbClr>
                  </a:outerShdw>
                </a:effectLst>
              </a:rPr>
              <a:t>Introducción</a:t>
            </a:r>
          </a:p>
          <a:p>
            <a:r>
              <a:rPr lang="es-EC" dirty="0" smtClean="0">
                <a:solidFill>
                  <a:schemeClr val="tx1"/>
                </a:solidFill>
                <a:effectLst>
                  <a:outerShdw blurRad="38100" dist="38100" dir="2700000" algn="tl">
                    <a:srgbClr val="000000">
                      <a:alpha val="43137"/>
                    </a:srgbClr>
                  </a:outerShdw>
                </a:effectLst>
              </a:rPr>
              <a:t>Base histórica</a:t>
            </a:r>
          </a:p>
          <a:p>
            <a:r>
              <a:rPr lang="es-EC" dirty="0" smtClean="0">
                <a:solidFill>
                  <a:schemeClr val="tx1"/>
                </a:solidFill>
                <a:effectLst>
                  <a:outerShdw blurRad="38100" dist="38100" dir="2700000" algn="tl">
                    <a:srgbClr val="000000">
                      <a:alpha val="43137"/>
                    </a:srgbClr>
                  </a:outerShdw>
                </a:effectLst>
              </a:rPr>
              <a:t>Justificación </a:t>
            </a:r>
          </a:p>
          <a:p>
            <a:r>
              <a:rPr lang="es-EC" dirty="0" smtClean="0">
                <a:solidFill>
                  <a:schemeClr val="tx1"/>
                </a:solidFill>
                <a:effectLst>
                  <a:outerShdw blurRad="38100" dist="38100" dir="2700000" algn="tl">
                    <a:srgbClr val="000000">
                      <a:alpha val="43137"/>
                    </a:srgbClr>
                  </a:outerShdw>
                </a:effectLst>
              </a:rPr>
              <a:t>Capitulo I: Estudio de Mercado</a:t>
            </a:r>
          </a:p>
          <a:p>
            <a:r>
              <a:rPr lang="es-EC" dirty="0" smtClean="0">
                <a:solidFill>
                  <a:schemeClr val="tx1"/>
                </a:solidFill>
                <a:effectLst>
                  <a:outerShdw blurRad="38100" dist="38100" dir="2700000" algn="tl">
                    <a:srgbClr val="000000">
                      <a:alpha val="43137"/>
                    </a:srgbClr>
                  </a:outerShdw>
                </a:effectLst>
              </a:rPr>
              <a:t>Capitulo II: Estudio Técnico</a:t>
            </a:r>
          </a:p>
          <a:p>
            <a:r>
              <a:rPr lang="es-EC" dirty="0" smtClean="0">
                <a:solidFill>
                  <a:schemeClr val="tx1"/>
                </a:solidFill>
                <a:effectLst>
                  <a:outerShdw blurRad="38100" dist="38100" dir="2700000" algn="tl">
                    <a:srgbClr val="000000">
                      <a:alpha val="43137"/>
                    </a:srgbClr>
                  </a:outerShdw>
                </a:effectLst>
              </a:rPr>
              <a:t>Capitulo III: La Empresa y su Organización </a:t>
            </a:r>
          </a:p>
          <a:p>
            <a:r>
              <a:rPr lang="es-EC" dirty="0" smtClean="0">
                <a:solidFill>
                  <a:schemeClr val="tx1"/>
                </a:solidFill>
                <a:effectLst>
                  <a:outerShdw blurRad="38100" dist="38100" dir="2700000" algn="tl">
                    <a:srgbClr val="000000">
                      <a:alpha val="43137"/>
                    </a:srgbClr>
                  </a:outerShdw>
                </a:effectLst>
              </a:rPr>
              <a:t>Capitulo IV: Estudio Financiero</a:t>
            </a:r>
          </a:p>
          <a:p>
            <a:r>
              <a:rPr lang="es-EC" dirty="0" smtClean="0">
                <a:solidFill>
                  <a:schemeClr val="tx1"/>
                </a:solidFill>
                <a:effectLst>
                  <a:outerShdw blurRad="38100" dist="38100" dir="2700000" algn="tl">
                    <a:srgbClr val="000000">
                      <a:alpha val="43137"/>
                    </a:srgbClr>
                  </a:outerShdw>
                </a:effectLst>
              </a:rPr>
              <a:t>Capitulo V: Conclusiones y Recomendaciones </a:t>
            </a:r>
          </a:p>
          <a:p>
            <a:pPr>
              <a:buNone/>
            </a:pPr>
            <a:endParaRPr lang="es-EC" dirty="0">
              <a:solidFill>
                <a:schemeClr val="tx1"/>
              </a:solidFill>
              <a:effectLst>
                <a:outerShdw blurRad="38100" dist="38100" dir="2700000" algn="tl">
                  <a:srgbClr val="000000">
                    <a:alpha val="43137"/>
                  </a:srgbClr>
                </a:outerShdw>
              </a:effectLst>
            </a:endParaRPr>
          </a:p>
        </p:txBody>
      </p:sp>
      <p:sp>
        <p:nvSpPr>
          <p:cNvPr id="4" name="3 Título"/>
          <p:cNvSpPr>
            <a:spLocks noGrp="1"/>
          </p:cNvSpPr>
          <p:nvPr>
            <p:ph type="title"/>
          </p:nvPr>
        </p:nvSpPr>
        <p:spPr>
          <a:xfrm>
            <a:off x="457200" y="274638"/>
            <a:ext cx="8229600" cy="939784"/>
          </a:xfrm>
        </p:spPr>
        <p:txBody>
          <a:bodyPr/>
          <a:lstStyle/>
          <a:p>
            <a:pPr algn="l"/>
            <a:r>
              <a:rPr lang="es-EC" dirty="0" smtClean="0">
                <a:solidFill>
                  <a:schemeClr val="tx1"/>
                </a:solidFill>
              </a:rPr>
              <a:t>AGENDA</a:t>
            </a:r>
            <a:endParaRPr lang="es-EC"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28596" y="1428736"/>
          <a:ext cx="8258204" cy="4149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pPr algn="l"/>
            <a:r>
              <a:rPr lang="es-EC" dirty="0" smtClean="0">
                <a:solidFill>
                  <a:schemeClr val="tx1"/>
                </a:solidFill>
              </a:rPr>
              <a:t>Estrategias empresariales</a:t>
            </a:r>
            <a:endParaRPr lang="es-EC"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500034" y="142852"/>
            <a:ext cx="7772400" cy="136207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3200" b="1" i="1" u="none" strike="noStrike" kern="0" cap="none" spc="0" normalizeH="0" baseline="0" noProof="0" dirty="0" smtClean="0">
              <a:ln>
                <a:noFill/>
              </a:ln>
              <a:solidFill>
                <a:schemeClr val="accent4"/>
              </a:solidFill>
              <a:effectLst>
                <a:outerShdw blurRad="38100" dist="38100" dir="2700000" algn="tl">
                  <a:srgbClr val="C0C0C0"/>
                </a:outerShdw>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s-ES" sz="3200" b="1" i="1" kern="0" noProof="0" dirty="0" smtClean="0">
                <a:solidFill>
                  <a:schemeClr val="accent4"/>
                </a:solidFill>
                <a:effectLst>
                  <a:outerShdw blurRad="38100" dist="38100" dir="2700000" algn="tl">
                    <a:srgbClr val="C0C0C0"/>
                  </a:outerShdw>
                </a:effectLst>
                <a:latin typeface="+mj-lt"/>
                <a:ea typeface="+mj-ea"/>
                <a:cs typeface="+mj-cs"/>
              </a:rPr>
              <a:t>ORGANIGRAMA</a:t>
            </a:r>
            <a:endParaRPr kumimoji="0" lang="es-ES" sz="3200" b="1" i="1" u="none" strike="noStrike" kern="0" cap="none" spc="0" normalizeH="0" baseline="0" noProof="0" dirty="0">
              <a:ln>
                <a:noFill/>
              </a:ln>
              <a:solidFill>
                <a:schemeClr val="accent4"/>
              </a:solidFill>
              <a:effectLst>
                <a:outerShdw blurRad="38100" dist="38100" dir="2700000" algn="tl">
                  <a:srgbClr val="C0C0C0"/>
                </a:outerShdw>
              </a:effectLst>
              <a:uLnTx/>
              <a:uFillTx/>
              <a:latin typeface="+mj-lt"/>
              <a:ea typeface="+mj-ea"/>
              <a:cs typeface="+mj-cs"/>
            </a:endParaRPr>
          </a:p>
        </p:txBody>
      </p:sp>
      <p:pic>
        <p:nvPicPr>
          <p:cNvPr id="55297" name="Picture 1"/>
          <p:cNvPicPr>
            <a:picLocks noChangeAspect="1" noChangeArrowheads="1"/>
          </p:cNvPicPr>
          <p:nvPr/>
        </p:nvPicPr>
        <p:blipFill>
          <a:blip r:embed="rId2">
            <a:clrChange>
              <a:clrFrom>
                <a:srgbClr val="FFFFFF"/>
              </a:clrFrom>
              <a:clrTo>
                <a:srgbClr val="FFFFFF">
                  <a:alpha val="0"/>
                </a:srgbClr>
              </a:clrTo>
            </a:clrChange>
          </a:blip>
          <a:srcRect l="23437" t="24375" r="23242" b="10000"/>
          <a:stretch>
            <a:fillRect/>
          </a:stretch>
        </p:blipFill>
        <p:spPr bwMode="auto">
          <a:xfrm>
            <a:off x="1500166" y="1357298"/>
            <a:ext cx="6500858" cy="50006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539552" y="980728"/>
            <a:ext cx="7772400" cy="1362075"/>
          </a:xfrm>
        </p:spPr>
        <p:txBody>
          <a:bodyPr/>
          <a:lstStyle/>
          <a:p>
            <a:pPr algn="l"/>
            <a:r>
              <a:rPr lang="es-ES" dirty="0" smtClean="0">
                <a:solidFill>
                  <a:schemeClr val="accent4"/>
                </a:solidFill>
              </a:rPr>
              <a:t>CAPITULO IV</a:t>
            </a:r>
            <a:endParaRPr lang="es-ES" dirty="0">
              <a:solidFill>
                <a:schemeClr val="accent4"/>
              </a:solidFill>
            </a:endParaRPr>
          </a:p>
        </p:txBody>
      </p:sp>
      <p:sp>
        <p:nvSpPr>
          <p:cNvPr id="5" name="2 Marcador de texto"/>
          <p:cNvSpPr txBox="1">
            <a:spLocks/>
          </p:cNvSpPr>
          <p:nvPr/>
        </p:nvSpPr>
        <p:spPr>
          <a:xfrm>
            <a:off x="467544" y="1772816"/>
            <a:ext cx="7772400" cy="1509712"/>
          </a:xfrm>
          <a:prstGeom prst="rect">
            <a:avLst/>
          </a:prstGeom>
        </p:spPr>
        <p:txBody>
          <a:bodyPr/>
          <a:lstStyle/>
          <a:p>
            <a:pPr marL="342900" marR="0" lvl="0" indent="-342900" defTabSz="914400" rtl="0" eaLnBrk="1" fontAlgn="base" latinLnBrk="0" hangingPunct="1">
              <a:lnSpc>
                <a:spcPct val="100000"/>
              </a:lnSpc>
              <a:spcBef>
                <a:spcPct val="20000"/>
              </a:spcBef>
              <a:spcAft>
                <a:spcPct val="0"/>
              </a:spcAft>
              <a:buClrTx/>
              <a:buSzTx/>
              <a:buFontTx/>
              <a:buChar char="•"/>
              <a:tabLst/>
              <a:defRPr/>
            </a:pPr>
            <a:endParaRPr kumimoji="0" lang="es-ES" sz="2400" b="0" i="0" u="none" strike="noStrike" kern="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n-lt"/>
              <a:ea typeface="+mn-ea"/>
              <a:cs typeface="+mn-cs"/>
            </a:endParaRPr>
          </a:p>
          <a:p>
            <a:pPr marL="342900" marR="0" lvl="0" indent="-342900" defTabSz="914400" rtl="0" eaLnBrk="1" fontAlgn="base" latinLnBrk="0" hangingPunct="1">
              <a:lnSpc>
                <a:spcPct val="100000"/>
              </a:lnSpc>
              <a:spcBef>
                <a:spcPct val="20000"/>
              </a:spcBef>
              <a:spcAft>
                <a:spcPct val="0"/>
              </a:spcAft>
              <a:buClrTx/>
              <a:buSzTx/>
              <a:tabLst/>
              <a:defRPr/>
            </a:pPr>
            <a:r>
              <a:rPr lang="es-ES" sz="2400" kern="0" dirty="0" smtClean="0">
                <a:solidFill>
                  <a:schemeClr val="accent4"/>
                </a:solidFill>
                <a:effectLst>
                  <a:outerShdw blurRad="38100" dist="38100" dir="2700000" algn="tl">
                    <a:srgbClr val="000000">
                      <a:alpha val="43137"/>
                    </a:srgbClr>
                  </a:outerShdw>
                </a:effectLst>
                <a:latin typeface="+mn-lt"/>
              </a:rPr>
              <a:t>ESTUDIO FINANCIERO</a:t>
            </a:r>
            <a:endParaRPr kumimoji="0" lang="es-ES" sz="2400" b="0" i="0" u="none" strike="noStrike" kern="0" cap="none" spc="0" normalizeH="0" baseline="0" noProof="0" dirty="0">
              <a:ln>
                <a:noFill/>
              </a:ln>
              <a:solidFill>
                <a:schemeClr val="accent4"/>
              </a:solidFill>
              <a:effectLst>
                <a:outerShdw blurRad="38100" dist="38100" dir="2700000" algn="tl">
                  <a:srgbClr val="000000">
                    <a:alpha val="43137"/>
                  </a:srgbClr>
                </a:outerShdw>
              </a:effectLst>
              <a:uLnTx/>
              <a:uFillTx/>
              <a:latin typeface="+mn-lt"/>
              <a:ea typeface="+mn-ea"/>
              <a:cs typeface="+mn-cs"/>
            </a:endParaRPr>
          </a:p>
        </p:txBody>
      </p:sp>
      <p:sp>
        <p:nvSpPr>
          <p:cNvPr id="6" name="5 Rectángulo"/>
          <p:cNvSpPr/>
          <p:nvPr/>
        </p:nvSpPr>
        <p:spPr>
          <a:xfrm>
            <a:off x="4572000" y="4143380"/>
            <a:ext cx="4286280" cy="1357322"/>
          </a:xfrm>
          <a:prstGeom prst="rect">
            <a:avLst/>
          </a:prstGeom>
          <a:ln>
            <a:solidFill>
              <a:srgbClr val="336600"/>
            </a:solidFill>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14000"/>
              </a:lnSpc>
            </a:pPr>
            <a:r>
              <a:rPr lang="es-ES_tradnl" sz="1600" dirty="0" smtClean="0"/>
              <a:t>Establecer y sistematizar la información financiera obtenida en el estudio, que permita determinar la viabilidad o no del proyecto.</a:t>
            </a:r>
            <a:endParaRPr lang="es-ES" sz="1600" dirty="0">
              <a:solidFill>
                <a:schemeClr val="accent4"/>
              </a:solidFill>
            </a:endParaRPr>
          </a:p>
        </p:txBody>
      </p:sp>
      <p:pic>
        <p:nvPicPr>
          <p:cNvPr id="37890" name="Picture 2" descr="http://t1.gstatic.com/images?q=tbn:ANd9GcRL5p9jxCVWd56y2MSGBNOoHYyk_x9khfycKuf1ToWBt3hEcppnVA"/>
          <p:cNvPicPr>
            <a:picLocks noChangeAspect="1" noChangeArrowheads="1"/>
          </p:cNvPicPr>
          <p:nvPr/>
        </p:nvPicPr>
        <p:blipFill>
          <a:blip r:embed="rId2"/>
          <a:srcRect/>
          <a:stretch>
            <a:fillRect/>
          </a:stretch>
        </p:blipFill>
        <p:spPr bwMode="auto">
          <a:xfrm>
            <a:off x="714348" y="3000372"/>
            <a:ext cx="3429024" cy="2731597"/>
          </a:xfrm>
          <a:prstGeom prst="rect">
            <a:avLst/>
          </a:prstGeom>
          <a:noFill/>
        </p:spPr>
      </p:pic>
      <p:sp>
        <p:nvSpPr>
          <p:cNvPr id="7" name="6 Rectángulo"/>
          <p:cNvSpPr/>
          <p:nvPr/>
        </p:nvSpPr>
        <p:spPr>
          <a:xfrm>
            <a:off x="4572000" y="2000240"/>
            <a:ext cx="4286280" cy="1785950"/>
          </a:xfrm>
          <a:prstGeom prst="rect">
            <a:avLst/>
          </a:prstGeom>
          <a:ln>
            <a:solidFill>
              <a:srgbClr val="336600"/>
            </a:solidFill>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14000"/>
              </a:lnSpc>
            </a:pPr>
            <a:r>
              <a:rPr lang="es-ES_tradnl" sz="1600" dirty="0" smtClean="0"/>
              <a:t>Permitirá el análisis financiero del proyecto:</a:t>
            </a:r>
          </a:p>
          <a:p>
            <a:pPr algn="just">
              <a:lnSpc>
                <a:spcPct val="114000"/>
              </a:lnSpc>
            </a:pPr>
            <a:endParaRPr lang="es-ES_tradnl" sz="1600" dirty="0" smtClean="0"/>
          </a:p>
          <a:p>
            <a:pPr algn="just">
              <a:lnSpc>
                <a:spcPct val="114000"/>
              </a:lnSpc>
              <a:buFont typeface="Arial" pitchFamily="34" charset="0"/>
              <a:buChar char="•"/>
            </a:pPr>
            <a:r>
              <a:rPr lang="es-ES_tradnl" sz="1600" dirty="0" smtClean="0"/>
              <a:t> La determinación en detalle de los recursos financieros necesarios para el proyecto y sus estados financieros proyectados.</a:t>
            </a:r>
            <a:endParaRPr lang="es-ES" sz="1600" dirty="0">
              <a:solidFill>
                <a:schemeClr val="accent4"/>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467544" y="260648"/>
            <a:ext cx="7772400" cy="864097"/>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3200" b="1" i="1" u="none" strike="noStrike" kern="0" cap="none" spc="0" normalizeH="0" baseline="0" noProof="0" dirty="0" smtClean="0">
              <a:ln>
                <a:noFill/>
              </a:ln>
              <a:solidFill>
                <a:schemeClr val="accent4"/>
              </a:solidFill>
              <a:effectLst>
                <a:outerShdw blurRad="38100" dist="38100" dir="2700000" algn="tl">
                  <a:srgbClr val="C0C0C0"/>
                </a:outerShdw>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s-ES" sz="3200" b="1" i="1" kern="0" noProof="0" dirty="0" smtClean="0">
                <a:solidFill>
                  <a:schemeClr val="accent4"/>
                </a:solidFill>
                <a:effectLst>
                  <a:outerShdw blurRad="38100" dist="38100" dir="2700000" algn="tl">
                    <a:srgbClr val="C0C0C0"/>
                  </a:outerShdw>
                </a:effectLst>
                <a:latin typeface="+mj-lt"/>
                <a:ea typeface="+mj-ea"/>
                <a:cs typeface="+mj-cs"/>
              </a:rPr>
              <a:t>INVERSION INICIAL</a:t>
            </a:r>
            <a:endParaRPr kumimoji="0" lang="es-ES" sz="3200" b="1" i="1" u="none" strike="noStrike" kern="0" cap="none" spc="0" normalizeH="0" baseline="0" noProof="0" dirty="0">
              <a:ln>
                <a:noFill/>
              </a:ln>
              <a:solidFill>
                <a:schemeClr val="accent4"/>
              </a:solidFill>
              <a:effectLst>
                <a:outerShdw blurRad="38100" dist="38100" dir="2700000" algn="tl">
                  <a:srgbClr val="C0C0C0"/>
                </a:outerShdw>
              </a:effectLst>
              <a:uLnTx/>
              <a:uFillTx/>
              <a:latin typeface="+mj-lt"/>
              <a:ea typeface="+mj-ea"/>
              <a:cs typeface="+mj-cs"/>
            </a:endParaRPr>
          </a:p>
        </p:txBody>
      </p:sp>
      <p:pic>
        <p:nvPicPr>
          <p:cNvPr id="2" name="Picture 1"/>
          <p:cNvPicPr>
            <a:picLocks noChangeAspect="1" noChangeArrowheads="1"/>
          </p:cNvPicPr>
          <p:nvPr/>
        </p:nvPicPr>
        <p:blipFill>
          <a:blip r:embed="rId2"/>
          <a:srcRect l="23690" r="21822" b="7047"/>
          <a:stretch>
            <a:fillRect/>
          </a:stretch>
        </p:blipFill>
        <p:spPr bwMode="auto">
          <a:xfrm>
            <a:off x="214282" y="2000240"/>
            <a:ext cx="4214842" cy="2857520"/>
          </a:xfrm>
          <a:prstGeom prst="rect">
            <a:avLst/>
          </a:prstGeom>
          <a:noFill/>
          <a:ln w="9525">
            <a:noFill/>
            <a:miter lim="800000"/>
            <a:headEnd/>
            <a:tailEnd/>
          </a:ln>
          <a:effectLst/>
        </p:spPr>
      </p:pic>
      <p:pic>
        <p:nvPicPr>
          <p:cNvPr id="36867" name="Picture 3"/>
          <p:cNvPicPr>
            <a:picLocks noChangeAspect="1" noChangeArrowheads="1"/>
          </p:cNvPicPr>
          <p:nvPr/>
        </p:nvPicPr>
        <p:blipFill>
          <a:blip r:embed="rId3"/>
          <a:srcRect l="6139" r="8485" b="5038"/>
          <a:stretch>
            <a:fillRect/>
          </a:stretch>
        </p:blipFill>
        <p:spPr bwMode="auto">
          <a:xfrm>
            <a:off x="4500562" y="1643050"/>
            <a:ext cx="4572000" cy="3389586"/>
          </a:xfrm>
          <a:prstGeom prst="rect">
            <a:avLst/>
          </a:prstGeom>
          <a:noFill/>
          <a:ln w="9525">
            <a:noFill/>
            <a:miter lim="800000"/>
            <a:headEnd/>
            <a:tailEnd/>
          </a:ln>
          <a:effectLst/>
        </p:spPr>
      </p:pic>
      <p:sp>
        <p:nvSpPr>
          <p:cNvPr id="12" name="11 Rectángulo"/>
          <p:cNvSpPr/>
          <p:nvPr/>
        </p:nvSpPr>
        <p:spPr>
          <a:xfrm>
            <a:off x="71406" y="1500174"/>
            <a:ext cx="9001156" cy="44291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nvGrpSpPr>
          <p:cNvPr id="11" name="10 Grupo"/>
          <p:cNvGrpSpPr/>
          <p:nvPr/>
        </p:nvGrpSpPr>
        <p:grpSpPr>
          <a:xfrm>
            <a:off x="1428728" y="2000240"/>
            <a:ext cx="6143668" cy="3582997"/>
            <a:chOff x="1214414" y="1714488"/>
            <a:chExt cx="6143668" cy="3582997"/>
          </a:xfrm>
        </p:grpSpPr>
        <p:pic>
          <p:nvPicPr>
            <p:cNvPr id="36868" name="Picture 4"/>
            <p:cNvPicPr>
              <a:picLocks noChangeAspect="1" noChangeArrowheads="1"/>
            </p:cNvPicPr>
            <p:nvPr/>
          </p:nvPicPr>
          <p:blipFill>
            <a:blip r:embed="rId4"/>
            <a:srcRect l="7100" r="6520" b="69830"/>
            <a:stretch>
              <a:fillRect/>
            </a:stretch>
          </p:blipFill>
          <p:spPr bwMode="auto">
            <a:xfrm>
              <a:off x="1214414" y="1714488"/>
              <a:ext cx="6143668" cy="1357322"/>
            </a:xfrm>
            <a:prstGeom prst="rect">
              <a:avLst/>
            </a:prstGeom>
            <a:ln>
              <a:noFill/>
            </a:ln>
            <a:effectLst>
              <a:outerShdw blurRad="292100" dist="139700" dir="2700000" algn="tl" rotWithShape="0">
                <a:srgbClr val="333333">
                  <a:alpha val="65000"/>
                </a:srgbClr>
              </a:outerShdw>
            </a:effectLst>
          </p:spPr>
        </p:pic>
        <p:pic>
          <p:nvPicPr>
            <p:cNvPr id="3" name="Picture 1"/>
            <p:cNvPicPr>
              <a:picLocks noChangeAspect="1" noChangeArrowheads="1"/>
            </p:cNvPicPr>
            <p:nvPr/>
          </p:nvPicPr>
          <p:blipFill>
            <a:blip r:embed="rId5"/>
            <a:srcRect/>
            <a:stretch>
              <a:fillRect/>
            </a:stretch>
          </p:blipFill>
          <p:spPr bwMode="auto">
            <a:xfrm>
              <a:off x="1643042" y="3071810"/>
              <a:ext cx="5578475" cy="2225675"/>
            </a:xfrm>
            <a:prstGeom prst="rect">
              <a:avLst/>
            </a:prstGeom>
            <a:ln>
              <a:no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28596" y="564639"/>
            <a:ext cx="7772400" cy="864097"/>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 sz="3200" b="1" i="1" kern="0" noProof="0" dirty="0" smtClean="0">
                <a:solidFill>
                  <a:schemeClr val="accent4"/>
                </a:solidFill>
                <a:effectLst>
                  <a:outerShdw blurRad="38100" dist="38100" dir="2700000" algn="tl">
                    <a:srgbClr val="C0C0C0"/>
                  </a:outerShdw>
                </a:effectLst>
                <a:latin typeface="+mj-lt"/>
                <a:ea typeface="+mj-ea"/>
                <a:cs typeface="+mj-cs"/>
              </a:rPr>
              <a:t>PRESUPUESTOS - Ingresos</a:t>
            </a:r>
            <a:endParaRPr kumimoji="0" lang="es-ES" sz="3200" b="1" i="1" u="none" strike="noStrike" kern="0" cap="none" spc="0" normalizeH="0" baseline="0" noProof="0" dirty="0">
              <a:ln>
                <a:noFill/>
              </a:ln>
              <a:solidFill>
                <a:schemeClr val="accent4"/>
              </a:solidFill>
              <a:effectLst>
                <a:outerShdw blurRad="38100" dist="38100" dir="2700000" algn="tl">
                  <a:srgbClr val="C0C0C0"/>
                </a:outerShdw>
              </a:effectLst>
              <a:uLnTx/>
              <a:uFillTx/>
              <a:latin typeface="+mj-lt"/>
              <a:ea typeface="+mj-ea"/>
              <a:cs typeface="+mj-cs"/>
            </a:endParaRPr>
          </a:p>
        </p:txBody>
      </p:sp>
      <p:sp>
        <p:nvSpPr>
          <p:cNvPr id="3584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3" name="Picture 4"/>
          <p:cNvPicPr>
            <a:picLocks noChangeAspect="1" noChangeArrowheads="1"/>
          </p:cNvPicPr>
          <p:nvPr/>
        </p:nvPicPr>
        <p:blipFill>
          <a:blip r:embed="rId3"/>
          <a:srcRect r="31667" b="74949"/>
          <a:stretch>
            <a:fillRect/>
          </a:stretch>
        </p:blipFill>
        <p:spPr bwMode="auto">
          <a:xfrm>
            <a:off x="1357290" y="1357298"/>
            <a:ext cx="6011875" cy="785818"/>
          </a:xfrm>
          <a:prstGeom prst="rect">
            <a:avLst/>
          </a:prstGeom>
          <a:noFill/>
          <a:ln w="9525">
            <a:noFill/>
            <a:miter lim="800000"/>
            <a:headEnd/>
            <a:tailEnd/>
          </a:ln>
          <a:effectLst/>
        </p:spPr>
      </p:pic>
      <p:graphicFrame>
        <p:nvGraphicFramePr>
          <p:cNvPr id="13" name="12 Gráfico"/>
          <p:cNvGraphicFramePr/>
          <p:nvPr/>
        </p:nvGraphicFramePr>
        <p:xfrm>
          <a:off x="0" y="4071942"/>
          <a:ext cx="4643438" cy="2786058"/>
        </p:xfrm>
        <a:graphic>
          <a:graphicData uri="http://schemas.openxmlformats.org/drawingml/2006/chart">
            <c:chart xmlns:c="http://schemas.openxmlformats.org/drawingml/2006/chart" xmlns:r="http://schemas.openxmlformats.org/officeDocument/2006/relationships" r:id="rId4"/>
          </a:graphicData>
        </a:graphic>
      </p:graphicFrame>
      <p:pic>
        <p:nvPicPr>
          <p:cNvPr id="14" name="13 Imagen"/>
          <p:cNvPicPr/>
          <p:nvPr/>
        </p:nvPicPr>
        <p:blipFill>
          <a:blip r:embed="rId5"/>
          <a:srcRect/>
          <a:stretch>
            <a:fillRect/>
          </a:stretch>
        </p:blipFill>
        <p:spPr bwMode="auto">
          <a:xfrm>
            <a:off x="0" y="2214554"/>
            <a:ext cx="9144000" cy="1500198"/>
          </a:xfrm>
          <a:prstGeom prst="rect">
            <a:avLst/>
          </a:prstGeom>
          <a:noFill/>
          <a:ln w="9525">
            <a:noFill/>
            <a:miter lim="800000"/>
            <a:headEnd/>
            <a:tailEnd/>
          </a:ln>
        </p:spPr>
      </p:pic>
      <p:graphicFrame>
        <p:nvGraphicFramePr>
          <p:cNvPr id="6" name="Object 6"/>
          <p:cNvGraphicFramePr>
            <a:graphicFrameLocks noChangeAspect="1"/>
          </p:cNvGraphicFramePr>
          <p:nvPr/>
        </p:nvGraphicFramePr>
        <p:xfrm>
          <a:off x="4357686" y="4000504"/>
          <a:ext cx="4786314" cy="603250"/>
        </p:xfrm>
        <a:graphic>
          <a:graphicData uri="http://schemas.openxmlformats.org/presentationml/2006/ole">
            <p:oleObj spid="_x0000_s35846" name="Ecuación" r:id="rId6" imgW="3619500" imgH="406400" progId="Equation.3">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28624" y="428604"/>
            <a:ext cx="7772400" cy="864097"/>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 sz="3200" b="1" i="1" kern="0" noProof="0" dirty="0" smtClean="0">
                <a:solidFill>
                  <a:schemeClr val="accent4"/>
                </a:solidFill>
                <a:effectLst>
                  <a:outerShdw blurRad="38100" dist="38100" dir="2700000" algn="tl">
                    <a:srgbClr val="C0C0C0"/>
                  </a:outerShdw>
                </a:effectLst>
                <a:latin typeface="+mj-lt"/>
                <a:ea typeface="+mj-ea"/>
                <a:cs typeface="+mj-cs"/>
              </a:rPr>
              <a:t>PRESUPUESTOS - Egresos</a:t>
            </a:r>
            <a:endParaRPr kumimoji="0" lang="es-ES" sz="3200" b="1" i="1" u="none" strike="noStrike" kern="0" cap="none" spc="0" normalizeH="0" baseline="0" noProof="0" dirty="0">
              <a:ln>
                <a:noFill/>
              </a:ln>
              <a:solidFill>
                <a:schemeClr val="accent4"/>
              </a:solidFill>
              <a:effectLst>
                <a:outerShdw blurRad="38100" dist="38100" dir="2700000" algn="tl">
                  <a:srgbClr val="C0C0C0"/>
                </a:outerShdw>
              </a:effectLst>
              <a:uLnTx/>
              <a:uFillTx/>
              <a:latin typeface="+mj-lt"/>
              <a:ea typeface="+mj-ea"/>
              <a:cs typeface="+mj-cs"/>
            </a:endParaRPr>
          </a:p>
        </p:txBody>
      </p:sp>
      <p:pic>
        <p:nvPicPr>
          <p:cNvPr id="5" name="Picture 5"/>
          <p:cNvPicPr>
            <a:picLocks noChangeAspect="1" noChangeArrowheads="1"/>
          </p:cNvPicPr>
          <p:nvPr/>
        </p:nvPicPr>
        <p:blipFill>
          <a:blip r:embed="rId2"/>
          <a:srcRect b="82008"/>
          <a:stretch>
            <a:fillRect/>
          </a:stretch>
        </p:blipFill>
        <p:spPr bwMode="auto">
          <a:xfrm>
            <a:off x="1000100" y="1071546"/>
            <a:ext cx="6905629" cy="785818"/>
          </a:xfrm>
          <a:prstGeom prst="rect">
            <a:avLst/>
          </a:prstGeom>
          <a:noFill/>
          <a:ln w="9525">
            <a:noFill/>
            <a:miter lim="800000"/>
            <a:headEnd/>
            <a:tailEnd/>
          </a:ln>
          <a:effectLst/>
        </p:spPr>
      </p:pic>
      <p:pic>
        <p:nvPicPr>
          <p:cNvPr id="2" name="Picture 1"/>
          <p:cNvPicPr>
            <a:picLocks noChangeAspect="1" noChangeArrowheads="1"/>
          </p:cNvPicPr>
          <p:nvPr/>
        </p:nvPicPr>
        <p:blipFill>
          <a:blip r:embed="rId3"/>
          <a:srcRect/>
          <a:stretch>
            <a:fillRect/>
          </a:stretch>
        </p:blipFill>
        <p:spPr bwMode="auto">
          <a:xfrm>
            <a:off x="1000100" y="1857363"/>
            <a:ext cx="7102731" cy="406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dirty="0" smtClean="0">
                <a:solidFill>
                  <a:schemeClr val="tx1"/>
                </a:solidFill>
              </a:rPr>
              <a:t>Estructura de Financiamiento</a:t>
            </a:r>
            <a:endParaRPr lang="es-EC" dirty="0">
              <a:solidFill>
                <a:schemeClr val="tx1"/>
              </a:solidFill>
            </a:endParaRPr>
          </a:p>
        </p:txBody>
      </p:sp>
      <p:graphicFrame>
        <p:nvGraphicFramePr>
          <p:cNvPr id="4" name="6 Gráfico"/>
          <p:cNvGraphicFramePr/>
          <p:nvPr/>
        </p:nvGraphicFramePr>
        <p:xfrm>
          <a:off x="1571604" y="857232"/>
          <a:ext cx="5857916" cy="3143272"/>
        </p:xfrm>
        <a:graphic>
          <a:graphicData uri="http://schemas.openxmlformats.org/drawingml/2006/chart">
            <c:chart xmlns:c="http://schemas.openxmlformats.org/drawingml/2006/chart" xmlns:r="http://schemas.openxmlformats.org/officeDocument/2006/relationships" r:id="rId2"/>
          </a:graphicData>
        </a:graphic>
      </p:graphicFrame>
      <p:pic>
        <p:nvPicPr>
          <p:cNvPr id="76801" name="Picture 1"/>
          <p:cNvPicPr>
            <a:picLocks noChangeAspect="1" noChangeArrowheads="1"/>
          </p:cNvPicPr>
          <p:nvPr/>
        </p:nvPicPr>
        <p:blipFill>
          <a:blip r:embed="rId3"/>
          <a:srcRect/>
          <a:stretch>
            <a:fillRect/>
          </a:stretch>
        </p:blipFill>
        <p:spPr bwMode="auto">
          <a:xfrm>
            <a:off x="1928794" y="3714752"/>
            <a:ext cx="5429288" cy="1034568"/>
          </a:xfrm>
          <a:prstGeom prst="rect">
            <a:avLst/>
          </a:prstGeom>
          <a:noFill/>
          <a:ln w="9525">
            <a:noFill/>
            <a:miter lim="800000"/>
            <a:headEnd/>
            <a:tailEnd/>
          </a:ln>
          <a:effectLst/>
        </p:spPr>
      </p:pic>
      <p:pic>
        <p:nvPicPr>
          <p:cNvPr id="7" name="6 Imagen" descr="http://www.bp.fin.ec/images/cabecera.gif"/>
          <p:cNvPicPr/>
          <p:nvPr/>
        </p:nvPicPr>
        <p:blipFill>
          <a:blip r:embed="rId4"/>
          <a:srcRect t="-2570" r="58757"/>
          <a:stretch>
            <a:fillRect/>
          </a:stretch>
        </p:blipFill>
        <p:spPr bwMode="auto">
          <a:xfrm>
            <a:off x="428596" y="4929198"/>
            <a:ext cx="3286148" cy="857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6802" name="Picture 2"/>
          <p:cNvPicPr>
            <a:picLocks noChangeAspect="1" noChangeArrowheads="1"/>
          </p:cNvPicPr>
          <p:nvPr/>
        </p:nvPicPr>
        <p:blipFill>
          <a:blip r:embed="rId5"/>
          <a:srcRect/>
          <a:stretch>
            <a:fillRect/>
          </a:stretch>
        </p:blipFill>
        <p:spPr bwMode="auto">
          <a:xfrm>
            <a:off x="5286380" y="5072074"/>
            <a:ext cx="3285145" cy="642942"/>
          </a:xfrm>
          <a:prstGeom prst="rect">
            <a:avLst/>
          </a:prstGeom>
          <a:ln>
            <a:noFill/>
          </a:ln>
          <a:effectLst>
            <a:outerShdw blurRad="292100" dist="139700" dir="2700000" algn="tl" rotWithShape="0">
              <a:srgbClr val="333333">
                <a:alpha val="65000"/>
              </a:srgbClr>
            </a:outerShdw>
          </a:effectLst>
        </p:spPr>
      </p:pic>
      <p:grpSp>
        <p:nvGrpSpPr>
          <p:cNvPr id="10" name="9 Grupo"/>
          <p:cNvGrpSpPr/>
          <p:nvPr/>
        </p:nvGrpSpPr>
        <p:grpSpPr>
          <a:xfrm>
            <a:off x="4071934" y="5214950"/>
            <a:ext cx="1071570" cy="370280"/>
            <a:chOff x="1960066" y="1596826"/>
            <a:chExt cx="2175867" cy="870346"/>
          </a:xfrm>
        </p:grpSpPr>
        <p:sp>
          <p:nvSpPr>
            <p:cNvPr id="11" name="10 Cheurón"/>
            <p:cNvSpPr/>
            <p:nvPr/>
          </p:nvSpPr>
          <p:spPr>
            <a:xfrm>
              <a:off x="1960066" y="1596826"/>
              <a:ext cx="2175867" cy="870346"/>
            </a:xfrm>
            <a:prstGeom prst="chevron">
              <a:avLst/>
            </a:prstGeom>
          </p:spPr>
          <p:style>
            <a:lnRef idx="1">
              <a:schemeClr val="accent2"/>
            </a:lnRef>
            <a:fillRef idx="3">
              <a:schemeClr val="accent2"/>
            </a:fillRef>
            <a:effectRef idx="2">
              <a:schemeClr val="accent2"/>
            </a:effectRef>
            <a:fontRef idx="minor">
              <a:schemeClr val="lt1"/>
            </a:fontRef>
          </p:style>
        </p:sp>
        <p:sp>
          <p:nvSpPr>
            <p:cNvPr id="12" name="Cheurón 4"/>
            <p:cNvSpPr/>
            <p:nvPr/>
          </p:nvSpPr>
          <p:spPr>
            <a:xfrm>
              <a:off x="2395239" y="1596826"/>
              <a:ext cx="1305521" cy="870346"/>
            </a:xfrm>
            <a:prstGeom prst="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pPr>
              <a:endParaRPr lang="es-EC" sz="3000" kern="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28596" y="214290"/>
            <a:ext cx="7772400" cy="864097"/>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3200" b="1" i="1" u="none" strike="noStrike" kern="0" cap="none" spc="0" normalizeH="0" baseline="0" noProof="0" dirty="0" smtClean="0">
              <a:ln>
                <a:noFill/>
              </a:ln>
              <a:solidFill>
                <a:schemeClr val="accent4"/>
              </a:solidFill>
              <a:effectLst>
                <a:outerShdw blurRad="38100" dist="38100" dir="2700000" algn="tl">
                  <a:srgbClr val="C0C0C0"/>
                </a:outerShdw>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s-ES" sz="3200" b="1" i="1" kern="0" noProof="0" dirty="0" smtClean="0">
                <a:solidFill>
                  <a:schemeClr val="accent4"/>
                </a:solidFill>
                <a:effectLst>
                  <a:outerShdw blurRad="38100" dist="38100" dir="2700000" algn="tl">
                    <a:srgbClr val="C0C0C0"/>
                  </a:outerShdw>
                </a:effectLst>
                <a:latin typeface="+mj-lt"/>
                <a:ea typeface="+mj-ea"/>
                <a:cs typeface="+mj-cs"/>
              </a:rPr>
              <a:t>PUNTO DE EQUILIBRIO</a:t>
            </a:r>
            <a:endParaRPr kumimoji="0" lang="es-ES" sz="3200" b="1" i="1" u="none" strike="noStrike" kern="0" cap="none" spc="0" normalizeH="0" baseline="0" noProof="0" dirty="0">
              <a:ln>
                <a:noFill/>
              </a:ln>
              <a:solidFill>
                <a:schemeClr val="accent4"/>
              </a:solidFill>
              <a:effectLst>
                <a:outerShdw blurRad="38100" dist="38100" dir="2700000" algn="tl">
                  <a:srgbClr val="C0C0C0"/>
                </a:outerShdw>
              </a:effectLst>
              <a:uLnTx/>
              <a:uFillTx/>
              <a:latin typeface="+mj-lt"/>
              <a:ea typeface="+mj-ea"/>
              <a:cs typeface="+mj-cs"/>
            </a:endParaRPr>
          </a:p>
        </p:txBody>
      </p:sp>
      <p:pic>
        <p:nvPicPr>
          <p:cNvPr id="54280" name="Picture 8"/>
          <p:cNvPicPr>
            <a:picLocks noChangeAspect="1" noChangeArrowheads="1"/>
          </p:cNvPicPr>
          <p:nvPr/>
        </p:nvPicPr>
        <p:blipFill>
          <a:blip r:embed="rId3"/>
          <a:srcRect l="33146" t="-25753" r="31914"/>
          <a:stretch>
            <a:fillRect/>
          </a:stretch>
        </p:blipFill>
        <p:spPr bwMode="auto">
          <a:xfrm>
            <a:off x="142844" y="4071942"/>
            <a:ext cx="2727379" cy="785818"/>
          </a:xfrm>
          <a:prstGeom prst="rect">
            <a:avLst/>
          </a:prstGeom>
          <a:noFill/>
          <a:ln w="9525">
            <a:noFill/>
            <a:miter lim="800000"/>
            <a:headEnd/>
            <a:tailEnd/>
          </a:ln>
          <a:effectLst/>
        </p:spPr>
      </p:pic>
      <p:pic>
        <p:nvPicPr>
          <p:cNvPr id="54285" name="Picture 13"/>
          <p:cNvPicPr>
            <a:picLocks noChangeAspect="1" noChangeArrowheads="1"/>
          </p:cNvPicPr>
          <p:nvPr/>
        </p:nvPicPr>
        <p:blipFill>
          <a:blip r:embed="rId4"/>
          <a:srcRect l="33735" r="31325"/>
          <a:stretch>
            <a:fillRect/>
          </a:stretch>
        </p:blipFill>
        <p:spPr bwMode="auto">
          <a:xfrm>
            <a:off x="142844" y="1643050"/>
            <a:ext cx="2616071" cy="785818"/>
          </a:xfrm>
          <a:prstGeom prst="rect">
            <a:avLst/>
          </a:prstGeom>
          <a:noFill/>
          <a:ln w="9525">
            <a:noFill/>
            <a:miter lim="800000"/>
            <a:headEnd/>
            <a:tailEnd/>
          </a:ln>
          <a:effectLst/>
        </p:spPr>
      </p:pic>
      <p:graphicFrame>
        <p:nvGraphicFramePr>
          <p:cNvPr id="54304" name="Object 32"/>
          <p:cNvGraphicFramePr>
            <a:graphicFrameLocks noChangeAspect="1"/>
          </p:cNvGraphicFramePr>
          <p:nvPr/>
        </p:nvGraphicFramePr>
        <p:xfrm>
          <a:off x="3143240" y="1571612"/>
          <a:ext cx="5718175" cy="4297360"/>
        </p:xfrm>
        <a:graphic>
          <a:graphicData uri="http://schemas.openxmlformats.org/presentationml/2006/ole">
            <p:oleObj spid="_x0000_s54304" name="Documento" r:id="rId5" imgW="5718280" imgH="4582537" progId="Word.Document.12">
              <p:embed/>
            </p:oleObj>
          </a:graphicData>
        </a:graphic>
      </p:graphicFrame>
      <p:sp>
        <p:nvSpPr>
          <p:cNvPr id="54306" name="Rectangle 3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54307" name="Picture 35"/>
          <p:cNvPicPr>
            <a:picLocks noChangeAspect="1" noChangeArrowheads="1"/>
          </p:cNvPicPr>
          <p:nvPr/>
        </p:nvPicPr>
        <p:blipFill>
          <a:blip r:embed="rId6"/>
          <a:srcRect l="33759" t="-14858" r="33759" b="-857"/>
          <a:stretch>
            <a:fillRect/>
          </a:stretch>
        </p:blipFill>
        <p:spPr bwMode="auto">
          <a:xfrm>
            <a:off x="134546" y="4923578"/>
            <a:ext cx="2080000" cy="720000"/>
          </a:xfrm>
          <a:prstGeom prst="rect">
            <a:avLst/>
          </a:prstGeom>
          <a:noFill/>
          <a:ln w="9525">
            <a:noFill/>
            <a:miter lim="800000"/>
            <a:headEnd/>
            <a:tailEnd/>
          </a:ln>
          <a:effectLst/>
        </p:spPr>
      </p:pic>
      <p:pic>
        <p:nvPicPr>
          <p:cNvPr id="5" name="Picture 38"/>
          <p:cNvPicPr>
            <a:picLocks noChangeAspect="1" noChangeArrowheads="1"/>
          </p:cNvPicPr>
          <p:nvPr/>
        </p:nvPicPr>
        <p:blipFill>
          <a:blip r:embed="rId7"/>
          <a:srcRect l="32482" t="-22113" r="30038"/>
          <a:stretch>
            <a:fillRect/>
          </a:stretch>
        </p:blipFill>
        <p:spPr bwMode="auto">
          <a:xfrm>
            <a:off x="-285784" y="2357430"/>
            <a:ext cx="2542467" cy="936000"/>
          </a:xfrm>
          <a:prstGeom prst="rect">
            <a:avLst/>
          </a:prstGeom>
          <a:noFill/>
          <a:ln w="9525">
            <a:noFill/>
            <a:miter lim="800000"/>
            <a:headEnd/>
            <a:tailEnd/>
          </a:ln>
          <a:effectLst/>
        </p:spPr>
      </p:pic>
      <p:pic>
        <p:nvPicPr>
          <p:cNvPr id="6" name="Picture 39"/>
          <p:cNvPicPr>
            <a:picLocks noChangeAspect="1" noChangeArrowheads="1"/>
          </p:cNvPicPr>
          <p:nvPr/>
        </p:nvPicPr>
        <p:blipFill>
          <a:blip r:embed="rId8"/>
          <a:srcRect l="28762" t="3061" r="37507" b="5102"/>
          <a:stretch>
            <a:fillRect/>
          </a:stretch>
        </p:blipFill>
        <p:spPr bwMode="auto">
          <a:xfrm>
            <a:off x="-500098" y="3354752"/>
            <a:ext cx="2430000" cy="360000"/>
          </a:xfrm>
          <a:prstGeom prst="rect">
            <a:avLst/>
          </a:prstGeom>
          <a:noFill/>
          <a:ln w="9525">
            <a:noFill/>
            <a:miter lim="800000"/>
            <a:headEnd/>
            <a:tailEnd/>
          </a:ln>
          <a:effectLst/>
        </p:spPr>
      </p:pic>
      <p:pic>
        <p:nvPicPr>
          <p:cNvPr id="54312" name="Picture 40"/>
          <p:cNvPicPr>
            <a:picLocks noChangeAspect="1" noChangeArrowheads="1"/>
          </p:cNvPicPr>
          <p:nvPr/>
        </p:nvPicPr>
        <p:blipFill>
          <a:blip r:embed="rId9"/>
          <a:srcRect/>
          <a:stretch>
            <a:fillRect/>
          </a:stretch>
        </p:blipFill>
        <p:spPr bwMode="auto">
          <a:xfrm>
            <a:off x="-450121" y="5786454"/>
            <a:ext cx="7665327" cy="43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85720" y="71414"/>
            <a:ext cx="7772400" cy="71438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 sz="3200" b="1" i="1" kern="0" noProof="0" dirty="0" smtClean="0">
                <a:solidFill>
                  <a:schemeClr val="accent4"/>
                </a:solidFill>
                <a:effectLst>
                  <a:outerShdw blurRad="38100" dist="38100" dir="2700000" algn="tl">
                    <a:srgbClr val="C0C0C0"/>
                  </a:outerShdw>
                </a:effectLst>
                <a:latin typeface="+mj-lt"/>
                <a:ea typeface="+mj-ea"/>
                <a:cs typeface="+mj-cs"/>
              </a:rPr>
              <a:t>ESTADOS FINANCIEROS PRO FORMA</a:t>
            </a:r>
            <a:endParaRPr kumimoji="0" lang="es-ES" sz="3200" b="1" i="1" u="none" strike="noStrike" kern="0" cap="none" spc="0" normalizeH="0" baseline="0" noProof="0" dirty="0">
              <a:ln>
                <a:noFill/>
              </a:ln>
              <a:solidFill>
                <a:schemeClr val="accent4"/>
              </a:solidFill>
              <a:effectLst>
                <a:outerShdw blurRad="38100" dist="38100" dir="2700000" algn="tl">
                  <a:srgbClr val="C0C0C0"/>
                </a:outerShdw>
              </a:effectLst>
              <a:uLnTx/>
              <a:uFillTx/>
              <a:latin typeface="+mj-lt"/>
              <a:ea typeface="+mj-ea"/>
              <a:cs typeface="+mj-cs"/>
            </a:endParaRPr>
          </a:p>
        </p:txBody>
      </p:sp>
      <p:sp>
        <p:nvSpPr>
          <p:cNvPr id="53252" name="Rectangle 4"/>
          <p:cNvSpPr>
            <a:spLocks noChangeArrowheads="1"/>
          </p:cNvSpPr>
          <p:nvPr/>
        </p:nvSpPr>
        <p:spPr bwMode="auto">
          <a:xfrm>
            <a:off x="-269875" y="47529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endParaRPr>
          </a:p>
        </p:txBody>
      </p:sp>
      <p:pic>
        <p:nvPicPr>
          <p:cNvPr id="53253" name="Picture 5"/>
          <p:cNvPicPr>
            <a:picLocks noChangeAspect="1" noChangeArrowheads="1"/>
          </p:cNvPicPr>
          <p:nvPr/>
        </p:nvPicPr>
        <p:blipFill>
          <a:blip r:embed="rId2"/>
          <a:srcRect/>
          <a:stretch>
            <a:fillRect/>
          </a:stretch>
        </p:blipFill>
        <p:spPr bwMode="auto">
          <a:xfrm>
            <a:off x="1428769" y="642918"/>
            <a:ext cx="5929313" cy="571504"/>
          </a:xfrm>
          <a:prstGeom prst="rect">
            <a:avLst/>
          </a:prstGeom>
          <a:noFill/>
          <a:ln w="9525">
            <a:noFill/>
            <a:miter lim="800000"/>
            <a:headEnd/>
            <a:tailEnd/>
          </a:ln>
          <a:effectLst/>
        </p:spPr>
      </p:pic>
      <p:pic>
        <p:nvPicPr>
          <p:cNvPr id="95234" name="Picture 2"/>
          <p:cNvPicPr>
            <a:picLocks noChangeAspect="1" noChangeArrowheads="1"/>
          </p:cNvPicPr>
          <p:nvPr/>
        </p:nvPicPr>
        <p:blipFill>
          <a:blip r:embed="rId3"/>
          <a:srcRect/>
          <a:stretch>
            <a:fillRect/>
          </a:stretch>
        </p:blipFill>
        <p:spPr bwMode="auto">
          <a:xfrm>
            <a:off x="785786" y="1071546"/>
            <a:ext cx="7215238" cy="50180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noGrp="1"/>
          </p:cNvSpPr>
          <p:nvPr>
            <p:ph type="title"/>
          </p:nvPr>
        </p:nvSpPr>
        <p:spPr>
          <a:xfrm>
            <a:off x="428596" y="82512"/>
            <a:ext cx="8229600" cy="84615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 sz="3200" b="1" i="1" kern="0" noProof="0" dirty="0" smtClean="0">
                <a:solidFill>
                  <a:schemeClr val="accent4"/>
                </a:solidFill>
                <a:effectLst>
                  <a:outerShdw blurRad="38100" dist="38100" dir="2700000" algn="tl">
                    <a:srgbClr val="C0C0C0"/>
                  </a:outerShdw>
                </a:effectLst>
                <a:latin typeface="+mj-lt"/>
                <a:ea typeface="+mj-ea"/>
                <a:cs typeface="+mj-cs"/>
              </a:rPr>
              <a:t>ESTADOS FINANCIEROS PRO FORMA</a:t>
            </a:r>
            <a:endParaRPr kumimoji="0" lang="es-ES" sz="3200" b="1" i="1" u="none" strike="noStrike" kern="0" cap="none" spc="0" normalizeH="0" baseline="0" noProof="0" dirty="0">
              <a:ln>
                <a:noFill/>
              </a:ln>
              <a:solidFill>
                <a:schemeClr val="accent4"/>
              </a:solidFill>
              <a:effectLst>
                <a:outerShdw blurRad="38100" dist="38100" dir="2700000" algn="tl">
                  <a:srgbClr val="C0C0C0"/>
                </a:outerShdw>
              </a:effectLst>
              <a:uLnTx/>
              <a:uFillTx/>
              <a:latin typeface="+mj-lt"/>
              <a:ea typeface="+mj-ea"/>
              <a:cs typeface="+mj-cs"/>
            </a:endParaRPr>
          </a:p>
        </p:txBody>
      </p:sp>
      <p:pic>
        <p:nvPicPr>
          <p:cNvPr id="88066" name="Picture 2"/>
          <p:cNvPicPr>
            <a:picLocks noChangeAspect="1" noChangeArrowheads="1"/>
          </p:cNvPicPr>
          <p:nvPr/>
        </p:nvPicPr>
        <p:blipFill>
          <a:blip r:embed="rId2"/>
          <a:srcRect b="77612"/>
          <a:stretch>
            <a:fillRect/>
          </a:stretch>
        </p:blipFill>
        <p:spPr bwMode="auto">
          <a:xfrm>
            <a:off x="1571604" y="642918"/>
            <a:ext cx="5929313" cy="214314"/>
          </a:xfrm>
          <a:prstGeom prst="rect">
            <a:avLst/>
          </a:prstGeom>
          <a:noFill/>
          <a:ln w="9525">
            <a:noFill/>
            <a:miter lim="800000"/>
            <a:headEnd/>
            <a:tailEnd/>
          </a:ln>
          <a:effectLst/>
        </p:spPr>
      </p:pic>
      <p:pic>
        <p:nvPicPr>
          <p:cNvPr id="88067" name="Picture 3"/>
          <p:cNvPicPr>
            <a:picLocks noChangeAspect="1" noChangeArrowheads="1"/>
          </p:cNvPicPr>
          <p:nvPr/>
        </p:nvPicPr>
        <p:blipFill>
          <a:blip r:embed="rId2"/>
          <a:srcRect l="24097" t="42289" b="20398"/>
          <a:stretch>
            <a:fillRect/>
          </a:stretch>
        </p:blipFill>
        <p:spPr bwMode="auto">
          <a:xfrm>
            <a:off x="2928926" y="714356"/>
            <a:ext cx="4500553" cy="357190"/>
          </a:xfrm>
          <a:prstGeom prst="rect">
            <a:avLst/>
          </a:prstGeom>
          <a:noFill/>
          <a:ln w="9525">
            <a:noFill/>
            <a:miter lim="800000"/>
            <a:headEnd/>
            <a:tailEnd/>
          </a:ln>
          <a:effectLst/>
        </p:spPr>
      </p:pic>
      <p:pic>
        <p:nvPicPr>
          <p:cNvPr id="94210" name="Picture 2"/>
          <p:cNvPicPr>
            <a:picLocks noChangeAspect="1" noChangeArrowheads="1"/>
          </p:cNvPicPr>
          <p:nvPr/>
        </p:nvPicPr>
        <p:blipFill>
          <a:blip r:embed="rId3"/>
          <a:srcRect/>
          <a:stretch>
            <a:fillRect/>
          </a:stretch>
        </p:blipFill>
        <p:spPr bwMode="auto">
          <a:xfrm>
            <a:off x="857224" y="924206"/>
            <a:ext cx="7080398" cy="51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28596" y="1403367"/>
            <a:ext cx="8229600" cy="4525963"/>
          </a:xfrm>
        </p:spPr>
        <p:txBody>
          <a:bodyPr/>
          <a:lstStyle/>
          <a:p>
            <a:r>
              <a:rPr lang="es-EC" sz="2000" dirty="0" smtClean="0">
                <a:solidFill>
                  <a:schemeClr val="tx1"/>
                </a:solidFill>
                <a:effectLst>
                  <a:outerShdw blurRad="38100" dist="38100" dir="2700000" algn="tl">
                    <a:srgbClr val="000000">
                      <a:alpha val="43137"/>
                    </a:srgbClr>
                  </a:outerShdw>
                </a:effectLst>
              </a:rPr>
              <a:t>El mercado automotor en el año 2008 cerró con un saldo positivo. </a:t>
            </a:r>
          </a:p>
          <a:p>
            <a:r>
              <a:rPr lang="es-EC" sz="2000" dirty="0" smtClean="0">
                <a:solidFill>
                  <a:schemeClr val="tx1"/>
                </a:solidFill>
                <a:effectLst>
                  <a:outerShdw blurRad="38100" dist="38100" dir="2700000" algn="tl">
                    <a:srgbClr val="000000">
                      <a:alpha val="43137"/>
                    </a:srgbClr>
                  </a:outerShdw>
                </a:effectLst>
              </a:rPr>
              <a:t>La venta de vehículos 112.684 unidades</a:t>
            </a:r>
          </a:p>
          <a:p>
            <a:r>
              <a:rPr lang="es-EC" sz="2000" dirty="0" smtClean="0">
                <a:solidFill>
                  <a:schemeClr val="tx1"/>
                </a:solidFill>
                <a:effectLst>
                  <a:outerShdw blurRad="38100" dist="38100" dir="2700000" algn="tl">
                    <a:srgbClr val="000000">
                      <a:alpha val="43137"/>
                    </a:srgbClr>
                  </a:outerShdw>
                </a:effectLst>
              </a:rPr>
              <a:t>Dinamismo económico del sector automotriz </a:t>
            </a:r>
          </a:p>
          <a:p>
            <a:r>
              <a:rPr lang="es-EC" sz="2000" dirty="0" smtClean="0">
                <a:solidFill>
                  <a:schemeClr val="tx1"/>
                </a:solidFill>
                <a:effectLst>
                  <a:outerShdw blurRad="38100" dist="38100" dir="2700000" algn="tl">
                    <a:srgbClr val="000000">
                      <a:alpha val="43137"/>
                    </a:srgbClr>
                  </a:outerShdw>
                </a:effectLst>
              </a:rPr>
              <a:t>Nuevos estilos de vida</a:t>
            </a:r>
            <a:endParaRPr lang="es-EC" sz="2000" dirty="0">
              <a:solidFill>
                <a:schemeClr val="tx1"/>
              </a:solidFill>
              <a:effectLst>
                <a:outerShdw blurRad="38100" dist="38100" dir="2700000" algn="tl">
                  <a:srgbClr val="000000">
                    <a:alpha val="43137"/>
                  </a:srgbClr>
                </a:outerShdw>
              </a:effectLst>
            </a:endParaRPr>
          </a:p>
        </p:txBody>
      </p:sp>
      <p:sp>
        <p:nvSpPr>
          <p:cNvPr id="3" name="2 Título"/>
          <p:cNvSpPr>
            <a:spLocks noGrp="1"/>
          </p:cNvSpPr>
          <p:nvPr>
            <p:ph type="title"/>
          </p:nvPr>
        </p:nvSpPr>
        <p:spPr/>
        <p:txBody>
          <a:bodyPr/>
          <a:lstStyle/>
          <a:p>
            <a:pPr algn="l"/>
            <a:r>
              <a:rPr lang="es-EC" dirty="0" smtClean="0">
                <a:solidFill>
                  <a:schemeClr val="tx1"/>
                </a:solidFill>
              </a:rPr>
              <a:t>Introducción</a:t>
            </a:r>
            <a:endParaRPr lang="es-EC" dirty="0">
              <a:solidFill>
                <a:schemeClr val="tx1"/>
              </a:solidFill>
            </a:endParaRPr>
          </a:p>
        </p:txBody>
      </p:sp>
      <p:pic>
        <p:nvPicPr>
          <p:cNvPr id="1026" name="Picture 2" descr="http://images04.olx.com.ve/ui/7/10/08/1285083384_122970208_1-Fotos-de--Venta-de-vehiculos-general-motors-y-ford-de-planta-1285083384.jpg"/>
          <p:cNvPicPr>
            <a:picLocks noChangeAspect="1" noChangeArrowheads="1"/>
          </p:cNvPicPr>
          <p:nvPr/>
        </p:nvPicPr>
        <p:blipFill>
          <a:blip r:embed="rId2"/>
          <a:srcRect/>
          <a:stretch>
            <a:fillRect/>
          </a:stretch>
        </p:blipFill>
        <p:spPr bwMode="auto">
          <a:xfrm>
            <a:off x="714348" y="3929066"/>
            <a:ext cx="2039353" cy="1009647"/>
          </a:xfrm>
          <a:prstGeom prst="rect">
            <a:avLst/>
          </a:prstGeom>
          <a:noFill/>
        </p:spPr>
      </p:pic>
      <p:pic>
        <p:nvPicPr>
          <p:cNvPr id="1028" name="Picture 4" descr="http://img.ibtimes.com/spanish/data/images/full/2010/09/09/3033-ventas-de-veh-culos-nuevos-en-colombia-suben-47-pct-en-agost.jpg"/>
          <p:cNvPicPr>
            <a:picLocks noChangeAspect="1" noChangeArrowheads="1"/>
          </p:cNvPicPr>
          <p:nvPr/>
        </p:nvPicPr>
        <p:blipFill>
          <a:blip r:embed="rId3"/>
          <a:srcRect/>
          <a:stretch>
            <a:fillRect/>
          </a:stretch>
        </p:blipFill>
        <p:spPr bwMode="auto">
          <a:xfrm>
            <a:off x="4714876" y="3448073"/>
            <a:ext cx="3960931" cy="2338381"/>
          </a:xfrm>
          <a:prstGeom prst="rect">
            <a:avLst/>
          </a:prstGeom>
          <a:noFill/>
        </p:spPr>
      </p:pic>
      <p:sp>
        <p:nvSpPr>
          <p:cNvPr id="6" name="5 Flecha arriba"/>
          <p:cNvSpPr/>
          <p:nvPr/>
        </p:nvSpPr>
        <p:spPr>
          <a:xfrm>
            <a:off x="3286116" y="4286256"/>
            <a:ext cx="857256" cy="107157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a:off x="3357554" y="3571876"/>
            <a:ext cx="714380" cy="369332"/>
          </a:xfrm>
          <a:prstGeom prst="rect">
            <a:avLst/>
          </a:prstGeom>
          <a:noFill/>
        </p:spPr>
        <p:txBody>
          <a:bodyPr wrap="square" rtlCol="0">
            <a:spAutoFit/>
          </a:bodyPr>
          <a:lstStyle/>
          <a:p>
            <a:r>
              <a:rPr lang="es-EC" b="1" dirty="0" smtClean="0">
                <a:solidFill>
                  <a:schemeClr val="tx2"/>
                </a:solidFill>
                <a:effectLst>
                  <a:outerShdw blurRad="31750" dist="25400" dir="5400000" algn="tl" rotWithShape="0">
                    <a:srgbClr val="000000">
                      <a:alpha val="25000"/>
                    </a:srgbClr>
                  </a:outerShdw>
                </a:effectLst>
                <a:latin typeface="+mj-lt"/>
                <a:ea typeface="+mj-ea"/>
                <a:cs typeface="+mj-cs"/>
              </a:rPr>
              <a:t>43%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noGrp="1"/>
          </p:cNvSpPr>
          <p:nvPr>
            <p:ph type="title"/>
          </p:nvPr>
        </p:nvSpPr>
        <p:spPr>
          <a:xfrm>
            <a:off x="428596" y="71414"/>
            <a:ext cx="8229600" cy="654032"/>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 sz="3200" b="1" i="1" kern="0" noProof="0" dirty="0" smtClean="0">
                <a:solidFill>
                  <a:schemeClr val="accent4"/>
                </a:solidFill>
                <a:effectLst>
                  <a:outerShdw blurRad="38100" dist="38100" dir="2700000" algn="tl">
                    <a:srgbClr val="C0C0C0"/>
                  </a:outerShdw>
                </a:effectLst>
                <a:latin typeface="+mj-lt"/>
                <a:ea typeface="+mj-ea"/>
                <a:cs typeface="+mj-cs"/>
              </a:rPr>
              <a:t>ESTADOS FINANCIEROS PRO FORMA</a:t>
            </a:r>
            <a:endParaRPr kumimoji="0" lang="es-ES" sz="3200" b="1" i="1" u="none" strike="noStrike" kern="0" cap="none" spc="0" normalizeH="0" baseline="0" noProof="0" dirty="0">
              <a:ln>
                <a:noFill/>
              </a:ln>
              <a:solidFill>
                <a:schemeClr val="accent4"/>
              </a:solidFill>
              <a:effectLst>
                <a:outerShdw blurRad="38100" dist="38100" dir="2700000" algn="tl">
                  <a:srgbClr val="C0C0C0"/>
                </a:outerShdw>
              </a:effectLst>
              <a:uLnTx/>
              <a:uFillTx/>
              <a:latin typeface="+mj-lt"/>
              <a:ea typeface="+mj-ea"/>
              <a:cs typeface="+mj-cs"/>
            </a:endParaRPr>
          </a:p>
        </p:txBody>
      </p:sp>
      <p:sp>
        <p:nvSpPr>
          <p:cNvPr id="89089" name="Rectangle 1"/>
          <p:cNvSpPr>
            <a:spLocks noChangeArrowheads="1"/>
          </p:cNvSpPr>
          <p:nvPr/>
        </p:nvSpPr>
        <p:spPr bwMode="auto">
          <a:xfrm>
            <a:off x="0" y="57148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Flujo de efectivo del Proyecto</a:t>
            </a:r>
            <a:endParaRPr kumimoji="0" lang="es-EC"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(En d</a:t>
            </a:r>
            <a:r>
              <a:rPr kumimoji="0" lang="es-ES_tradnl" sz="1200" b="1" i="0" u="none" strike="noStrike" cap="none" normalizeH="0" baseline="0" dirty="0" smtClean="0">
                <a:ln>
                  <a:noFill/>
                </a:ln>
                <a:solidFill>
                  <a:schemeClr val="tx1"/>
                </a:solidFill>
                <a:effectLst/>
                <a:latin typeface="Calibri"/>
                <a:ea typeface="Calibri" pitchFamily="34" charset="0"/>
                <a:cs typeface="Times New Roman" pitchFamily="18" charset="0"/>
              </a:rPr>
              <a:t>ó</a:t>
            </a:r>
            <a:r>
              <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lares)</a:t>
            </a:r>
            <a:endParaRPr kumimoji="0" lang="es-ES_tradnl" sz="1800" b="0" i="0" u="none" strike="noStrike" cap="none" normalizeH="0" baseline="0" dirty="0" smtClean="0">
              <a:ln>
                <a:noFill/>
              </a:ln>
              <a:solidFill>
                <a:schemeClr val="tx1"/>
              </a:solidFill>
              <a:effectLst/>
              <a:latin typeface="Arial" pitchFamily="34" charset="0"/>
            </a:endParaRPr>
          </a:p>
        </p:txBody>
      </p:sp>
      <p:pic>
        <p:nvPicPr>
          <p:cNvPr id="93185" name="Picture 1"/>
          <p:cNvPicPr>
            <a:picLocks noChangeAspect="1" noChangeArrowheads="1"/>
          </p:cNvPicPr>
          <p:nvPr/>
        </p:nvPicPr>
        <p:blipFill>
          <a:blip r:embed="rId2"/>
          <a:srcRect/>
          <a:stretch>
            <a:fillRect/>
          </a:stretch>
        </p:blipFill>
        <p:spPr bwMode="auto">
          <a:xfrm>
            <a:off x="714348" y="1046878"/>
            <a:ext cx="7786742" cy="50253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noGrp="1"/>
          </p:cNvSpPr>
          <p:nvPr>
            <p:ph type="title"/>
          </p:nvPr>
        </p:nvSpPr>
        <p:spPr>
          <a:xfrm>
            <a:off x="357158" y="71414"/>
            <a:ext cx="8229600" cy="654032"/>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 sz="3200" b="1" i="1" kern="0" noProof="0" dirty="0" smtClean="0">
                <a:solidFill>
                  <a:schemeClr val="accent4"/>
                </a:solidFill>
                <a:effectLst>
                  <a:outerShdw blurRad="38100" dist="38100" dir="2700000" algn="tl">
                    <a:srgbClr val="C0C0C0"/>
                  </a:outerShdw>
                </a:effectLst>
                <a:latin typeface="+mj-lt"/>
                <a:ea typeface="+mj-ea"/>
                <a:cs typeface="+mj-cs"/>
              </a:rPr>
              <a:t>ESTADOS FINANCIEROS PRO FORMA</a:t>
            </a:r>
            <a:endParaRPr kumimoji="0" lang="es-ES" sz="3200" b="1" i="1" u="none" strike="noStrike" kern="0" cap="none" spc="0" normalizeH="0" baseline="0" noProof="0" dirty="0">
              <a:ln>
                <a:noFill/>
              </a:ln>
              <a:solidFill>
                <a:schemeClr val="accent4"/>
              </a:solidFill>
              <a:effectLst>
                <a:outerShdw blurRad="38100" dist="38100" dir="2700000" algn="tl">
                  <a:srgbClr val="C0C0C0"/>
                </a:outerShdw>
              </a:effectLst>
              <a:uLnTx/>
              <a:uFillTx/>
              <a:latin typeface="+mj-lt"/>
              <a:ea typeface="+mj-ea"/>
              <a:cs typeface="+mj-cs"/>
            </a:endParaRPr>
          </a:p>
        </p:txBody>
      </p:sp>
      <p:sp>
        <p:nvSpPr>
          <p:cNvPr id="89089" name="Rectangle 1"/>
          <p:cNvSpPr>
            <a:spLocks noChangeArrowheads="1"/>
          </p:cNvSpPr>
          <p:nvPr/>
        </p:nvSpPr>
        <p:spPr bwMode="auto">
          <a:xfrm>
            <a:off x="3170513" y="571480"/>
            <a:ext cx="240161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Flujo de efectivo del</a:t>
            </a:r>
            <a:r>
              <a:rPr kumimoji="0" lang="es-ES_tradnl" sz="12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Inversionista</a:t>
            </a:r>
            <a:endParaRPr kumimoji="0" lang="es-EC"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(En d</a:t>
            </a:r>
            <a:r>
              <a:rPr kumimoji="0" lang="es-ES_tradnl" sz="1200" b="1" i="0" u="none" strike="noStrike" cap="none" normalizeH="0" baseline="0" dirty="0" smtClean="0">
                <a:ln>
                  <a:noFill/>
                </a:ln>
                <a:solidFill>
                  <a:schemeClr val="tx1"/>
                </a:solidFill>
                <a:effectLst/>
                <a:latin typeface="Calibri"/>
                <a:ea typeface="Calibri" pitchFamily="34" charset="0"/>
                <a:cs typeface="Times New Roman" pitchFamily="18" charset="0"/>
              </a:rPr>
              <a:t>ó</a:t>
            </a:r>
            <a:r>
              <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lares)</a:t>
            </a:r>
            <a:endParaRPr kumimoji="0" lang="es-ES_tradnl" sz="1800" b="0" i="0" u="none" strike="noStrike" cap="none" normalizeH="0" baseline="0" dirty="0" smtClean="0">
              <a:ln>
                <a:noFill/>
              </a:ln>
              <a:solidFill>
                <a:schemeClr val="tx1"/>
              </a:solidFill>
              <a:effectLst/>
              <a:latin typeface="Arial" pitchFamily="34" charset="0"/>
            </a:endParaRPr>
          </a:p>
        </p:txBody>
      </p:sp>
      <p:pic>
        <p:nvPicPr>
          <p:cNvPr id="2" name="Picture 1"/>
          <p:cNvPicPr>
            <a:picLocks noChangeAspect="1" noChangeArrowheads="1"/>
          </p:cNvPicPr>
          <p:nvPr/>
        </p:nvPicPr>
        <p:blipFill>
          <a:blip r:embed="rId2"/>
          <a:srcRect/>
          <a:stretch>
            <a:fillRect/>
          </a:stretch>
        </p:blipFill>
        <p:spPr bwMode="auto">
          <a:xfrm>
            <a:off x="878502" y="1000108"/>
            <a:ext cx="7122522" cy="511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428737"/>
            <a:ext cx="8229600" cy="3857652"/>
          </a:xfrm>
        </p:spPr>
        <p:txBody>
          <a:bodyPr/>
          <a:lstStyle/>
          <a:p>
            <a:r>
              <a:rPr lang="es-ES_tradnl" sz="2000" dirty="0" smtClean="0">
                <a:solidFill>
                  <a:schemeClr val="tx1"/>
                </a:solidFill>
                <a:effectLst>
                  <a:outerShdw blurRad="38100" dist="38100" dir="2700000" algn="tl">
                    <a:srgbClr val="000000">
                      <a:alpha val="43137"/>
                    </a:srgbClr>
                  </a:outerShdw>
                </a:effectLst>
              </a:rPr>
              <a:t>Una vez determinados los estados financieros proyectados en el horizonte de operación de la empresa, permite realizar el análisis y evaluación financiera – económica constituyendo la fase final en todo estudio de proyecto</a:t>
            </a:r>
          </a:p>
          <a:p>
            <a:pPr>
              <a:buNone/>
            </a:pPr>
            <a:endParaRPr lang="es-ES_tradnl" sz="2000" dirty="0" smtClean="0">
              <a:solidFill>
                <a:schemeClr val="tx1"/>
              </a:solidFill>
              <a:effectLst>
                <a:outerShdw blurRad="38100" dist="38100" dir="2700000" algn="tl">
                  <a:srgbClr val="000000">
                    <a:alpha val="43137"/>
                  </a:srgbClr>
                </a:outerShdw>
              </a:effectLst>
            </a:endParaRPr>
          </a:p>
          <a:p>
            <a:r>
              <a:rPr lang="es-ES_tradnl" sz="2000" dirty="0" smtClean="0">
                <a:solidFill>
                  <a:schemeClr val="tx1"/>
                </a:solidFill>
                <a:effectLst>
                  <a:outerShdw blurRad="38100" dist="38100" dir="2700000" algn="tl">
                    <a:srgbClr val="000000">
                      <a:alpha val="43137"/>
                    </a:srgbClr>
                  </a:outerShdw>
                </a:effectLst>
              </a:rPr>
              <a:t>VAN </a:t>
            </a:r>
          </a:p>
          <a:p>
            <a:r>
              <a:rPr lang="es-ES_tradnl" sz="2000" dirty="0" smtClean="0">
                <a:solidFill>
                  <a:schemeClr val="tx1"/>
                </a:solidFill>
                <a:effectLst>
                  <a:outerShdw blurRad="38100" dist="38100" dir="2700000" algn="tl">
                    <a:srgbClr val="000000">
                      <a:alpha val="43137"/>
                    </a:srgbClr>
                  </a:outerShdw>
                </a:effectLst>
              </a:rPr>
              <a:t>TIR</a:t>
            </a:r>
          </a:p>
          <a:p>
            <a:r>
              <a:rPr lang="es-ES_tradnl" sz="2000" dirty="0" smtClean="0">
                <a:solidFill>
                  <a:schemeClr val="tx1"/>
                </a:solidFill>
                <a:effectLst>
                  <a:outerShdw blurRad="38100" dist="38100" dir="2700000" algn="tl">
                    <a:srgbClr val="000000">
                      <a:alpha val="43137"/>
                    </a:srgbClr>
                  </a:outerShdw>
                </a:effectLst>
              </a:rPr>
              <a:t>PERIODO DE RECUPERACIÓN</a:t>
            </a:r>
          </a:p>
          <a:p>
            <a:r>
              <a:rPr lang="es-ES_tradnl" sz="2000" dirty="0" smtClean="0">
                <a:solidFill>
                  <a:schemeClr val="tx1"/>
                </a:solidFill>
                <a:effectLst>
                  <a:outerShdw blurRad="38100" dist="38100" dir="2700000" algn="tl">
                    <a:srgbClr val="000000">
                      <a:alpha val="43137"/>
                    </a:srgbClr>
                  </a:outerShdw>
                </a:effectLst>
              </a:rPr>
              <a:t>RELACIÓN COSTO BENEFICIO</a:t>
            </a:r>
          </a:p>
          <a:p>
            <a:endParaRPr lang="es-EC" sz="2000" dirty="0">
              <a:solidFill>
                <a:schemeClr val="tx1"/>
              </a:solidFill>
              <a:effectLst>
                <a:outerShdw blurRad="38100" dist="38100" dir="2700000" algn="tl">
                  <a:srgbClr val="000000">
                    <a:alpha val="43137"/>
                  </a:srgbClr>
                </a:outerShdw>
              </a:effectLst>
            </a:endParaRPr>
          </a:p>
        </p:txBody>
      </p:sp>
      <p:sp>
        <p:nvSpPr>
          <p:cNvPr id="4" name="1 Título"/>
          <p:cNvSpPr txBox="1">
            <a:spLocks/>
          </p:cNvSpPr>
          <p:nvPr/>
        </p:nvSpPr>
        <p:spPr>
          <a:xfrm>
            <a:off x="467544" y="116632"/>
            <a:ext cx="7772400" cy="864097"/>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3200" b="1" i="1" u="none" strike="noStrike" kern="0" cap="none" spc="0" normalizeH="0" baseline="0" noProof="0" dirty="0" smtClean="0">
              <a:ln>
                <a:noFill/>
              </a:ln>
              <a:solidFill>
                <a:schemeClr val="accent4"/>
              </a:solidFill>
              <a:effectLst>
                <a:outerShdw blurRad="38100" dist="38100" dir="2700000" algn="tl">
                  <a:srgbClr val="C0C0C0"/>
                </a:outerShdw>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s-ES" sz="3200" b="1" i="1" kern="0" noProof="0" dirty="0" smtClean="0">
                <a:solidFill>
                  <a:schemeClr val="accent4"/>
                </a:solidFill>
                <a:effectLst>
                  <a:outerShdw blurRad="38100" dist="38100" dir="2700000" algn="tl">
                    <a:srgbClr val="C0C0C0"/>
                  </a:outerShdw>
                </a:effectLst>
                <a:latin typeface="+mj-lt"/>
                <a:ea typeface="+mj-ea"/>
                <a:cs typeface="+mj-cs"/>
              </a:rPr>
              <a:t>EVALUACION FINANCIERA</a:t>
            </a:r>
            <a:endParaRPr kumimoji="0" lang="es-ES" sz="3200" b="1" i="1" u="none" strike="noStrike" kern="0" cap="none" spc="0" normalizeH="0" baseline="0" noProof="0" dirty="0">
              <a:ln>
                <a:noFill/>
              </a:ln>
              <a:solidFill>
                <a:schemeClr val="accent4"/>
              </a:solidFill>
              <a:effectLst>
                <a:outerShdw blurRad="38100" dist="38100" dir="2700000" algn="tl">
                  <a:srgbClr val="C0C0C0"/>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noGrp="1"/>
          </p:cNvSpPr>
          <p:nvPr>
            <p:ph type="title"/>
          </p:nvPr>
        </p:nvSpPr>
        <p:spPr>
          <a:xfrm>
            <a:off x="285720" y="285728"/>
            <a:ext cx="8229600" cy="1143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3200" b="1" i="1" u="none" strike="noStrike" kern="0" cap="none" spc="0" normalizeH="0" baseline="0" noProof="0" dirty="0" smtClean="0">
              <a:ln>
                <a:noFill/>
              </a:ln>
              <a:solidFill>
                <a:schemeClr val="accent4"/>
              </a:solidFill>
              <a:effectLst>
                <a:outerShdw blurRad="38100" dist="38100" dir="2700000" algn="tl">
                  <a:srgbClr val="C0C0C0"/>
                </a:outerShdw>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s-ES" sz="3200" b="1" i="1" kern="0" noProof="0" dirty="0" smtClean="0">
                <a:solidFill>
                  <a:schemeClr val="accent4"/>
                </a:solidFill>
                <a:effectLst>
                  <a:outerShdw blurRad="38100" dist="38100" dir="2700000" algn="tl">
                    <a:srgbClr val="C0C0C0"/>
                  </a:outerShdw>
                </a:effectLst>
                <a:latin typeface="+mj-lt"/>
                <a:ea typeface="+mj-ea"/>
                <a:cs typeface="+mj-cs"/>
              </a:rPr>
              <a:t>EVALUACION FINANCIERA</a:t>
            </a:r>
            <a:endParaRPr kumimoji="0" lang="es-ES" sz="3200" b="1" i="1" u="none" strike="noStrike" kern="0" cap="none" spc="0" normalizeH="0" baseline="0" noProof="0" dirty="0">
              <a:ln>
                <a:noFill/>
              </a:ln>
              <a:solidFill>
                <a:schemeClr val="accent4"/>
              </a:solidFill>
              <a:effectLst>
                <a:outerShdw blurRad="38100" dist="38100" dir="2700000" algn="tl">
                  <a:srgbClr val="C0C0C0"/>
                </a:outerShdw>
              </a:effectLst>
              <a:uLnTx/>
              <a:uFillTx/>
              <a:latin typeface="+mj-lt"/>
              <a:ea typeface="+mj-ea"/>
              <a:cs typeface="+mj-cs"/>
            </a:endParaRPr>
          </a:p>
        </p:txBody>
      </p:sp>
      <p:graphicFrame>
        <p:nvGraphicFramePr>
          <p:cNvPr id="5" name="4 Tabla"/>
          <p:cNvGraphicFramePr>
            <a:graphicFrameLocks noGrp="1"/>
          </p:cNvGraphicFramePr>
          <p:nvPr/>
        </p:nvGraphicFramePr>
        <p:xfrm>
          <a:off x="642910" y="2457452"/>
          <a:ext cx="2643206" cy="1257300"/>
        </p:xfrm>
        <a:graphic>
          <a:graphicData uri="http://schemas.openxmlformats.org/drawingml/2006/table">
            <a:tbl>
              <a:tblPr/>
              <a:tblGrid>
                <a:gridCol w="1595038"/>
                <a:gridCol w="1048168"/>
              </a:tblGrid>
              <a:tr h="190500">
                <a:tc>
                  <a:txBody>
                    <a:bodyPr/>
                    <a:lstStyle/>
                    <a:p>
                      <a:pPr algn="ctr">
                        <a:lnSpc>
                          <a:spcPct val="150000"/>
                        </a:lnSpc>
                        <a:spcAft>
                          <a:spcPts val="0"/>
                        </a:spcAft>
                      </a:pPr>
                      <a:r>
                        <a:rPr lang="es-EC" sz="1100" b="1" dirty="0">
                          <a:solidFill>
                            <a:srgbClr val="000000"/>
                          </a:solidFill>
                          <a:latin typeface="Times New Roman"/>
                          <a:ea typeface="Times New Roman"/>
                          <a:cs typeface="Times New Roman"/>
                        </a:rPr>
                        <a:t>RIESGO ASIGNABLE</a:t>
                      </a:r>
                      <a:endParaRPr lang="es-EC" sz="12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100" b="1" dirty="0">
                          <a:solidFill>
                            <a:srgbClr val="000000"/>
                          </a:solidFill>
                          <a:latin typeface="Times New Roman"/>
                          <a:ea typeface="Times New Roman"/>
                          <a:cs typeface="Times New Roman"/>
                        </a:rPr>
                        <a:t>VALOR (%)</a:t>
                      </a:r>
                      <a:endParaRPr lang="es-EC" sz="12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50000"/>
                        </a:lnSpc>
                        <a:spcAft>
                          <a:spcPts val="0"/>
                        </a:spcAft>
                      </a:pPr>
                      <a:r>
                        <a:rPr lang="es-ES_tradnl" sz="1100" dirty="0">
                          <a:solidFill>
                            <a:srgbClr val="000000"/>
                          </a:solidFill>
                          <a:latin typeface="Times New Roman"/>
                          <a:ea typeface="Calibri"/>
                          <a:cs typeface="Times New Roman"/>
                        </a:rPr>
                        <a:t>INFLACIÓN</a:t>
                      </a:r>
                      <a:endParaRPr lang="es-EC" sz="12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_tradnl" sz="1100" dirty="0">
                          <a:solidFill>
                            <a:srgbClr val="000000"/>
                          </a:solidFill>
                          <a:latin typeface="Times New Roman"/>
                          <a:ea typeface="Calibri"/>
                          <a:cs typeface="Times New Roman"/>
                        </a:rPr>
                        <a:t>3,17%</a:t>
                      </a:r>
                      <a:endParaRPr lang="es-EC" sz="12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50000"/>
                        </a:lnSpc>
                        <a:spcAft>
                          <a:spcPts val="0"/>
                        </a:spcAft>
                      </a:pPr>
                      <a:r>
                        <a:rPr lang="es-ES_tradnl" sz="1100" dirty="0">
                          <a:solidFill>
                            <a:srgbClr val="000000"/>
                          </a:solidFill>
                          <a:latin typeface="Times New Roman"/>
                          <a:ea typeface="Calibri"/>
                          <a:cs typeface="Times New Roman"/>
                        </a:rPr>
                        <a:t>TASA PASIVA </a:t>
                      </a:r>
                      <a:endParaRPr lang="es-EC" sz="12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_tradnl" sz="1100" dirty="0">
                          <a:solidFill>
                            <a:srgbClr val="000000"/>
                          </a:solidFill>
                          <a:latin typeface="Times New Roman"/>
                          <a:ea typeface="Calibri"/>
                          <a:cs typeface="Times New Roman"/>
                        </a:rPr>
                        <a:t>4,51%</a:t>
                      </a:r>
                      <a:endParaRPr lang="es-EC" sz="12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50000"/>
                        </a:lnSpc>
                        <a:spcAft>
                          <a:spcPts val="0"/>
                        </a:spcAft>
                      </a:pPr>
                      <a:r>
                        <a:rPr lang="es-ES_tradnl" sz="1100" dirty="0">
                          <a:solidFill>
                            <a:srgbClr val="000000"/>
                          </a:solidFill>
                          <a:latin typeface="Times New Roman"/>
                          <a:ea typeface="Calibri"/>
                          <a:cs typeface="Times New Roman"/>
                        </a:rPr>
                        <a:t>TASA DE RIESGO </a:t>
                      </a:r>
                      <a:endParaRPr lang="es-EC" sz="12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_tradnl" sz="1100" dirty="0">
                          <a:solidFill>
                            <a:srgbClr val="000000"/>
                          </a:solidFill>
                          <a:latin typeface="Times New Roman"/>
                          <a:ea typeface="Calibri"/>
                          <a:cs typeface="Times New Roman"/>
                        </a:rPr>
                        <a:t>3,00%</a:t>
                      </a:r>
                      <a:endParaRPr lang="es-EC" sz="12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50000"/>
                        </a:lnSpc>
                        <a:spcAft>
                          <a:spcPts val="0"/>
                        </a:spcAft>
                      </a:pPr>
                      <a:r>
                        <a:rPr lang="es-ES_tradnl" sz="1100" b="1" dirty="0">
                          <a:solidFill>
                            <a:srgbClr val="000000"/>
                          </a:solidFill>
                          <a:latin typeface="Times New Roman"/>
                          <a:ea typeface="Calibri"/>
                          <a:cs typeface="Times New Roman"/>
                        </a:rPr>
                        <a:t>TMAR:</a:t>
                      </a:r>
                      <a:endParaRPr lang="es-EC" sz="12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_tradnl" sz="1100" b="1" dirty="0">
                          <a:solidFill>
                            <a:srgbClr val="000000"/>
                          </a:solidFill>
                          <a:latin typeface="Times New Roman"/>
                          <a:ea typeface="Calibri"/>
                          <a:cs typeface="Times New Roman"/>
                        </a:rPr>
                        <a:t>10,68%</a:t>
                      </a:r>
                      <a:endParaRPr lang="es-EC" sz="12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0113" name="Rectangle 1"/>
          <p:cNvSpPr>
            <a:spLocks noChangeArrowheads="1"/>
          </p:cNvSpPr>
          <p:nvPr/>
        </p:nvSpPr>
        <p:spPr bwMode="auto">
          <a:xfrm>
            <a:off x="-214314" y="2000240"/>
            <a:ext cx="4214810" cy="22621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Tabla No. 4.20</a:t>
            </a:r>
            <a:endParaRPr kumimoji="0" lang="es-EC" sz="900" b="0" i="0" u="none" strike="noStrike" cap="none" normalizeH="0" baseline="0" dirty="0" smtClean="0">
              <a:ln>
                <a:noFill/>
              </a:ln>
              <a:solidFill>
                <a:schemeClr val="tx1"/>
              </a:solidFill>
              <a:effectLst/>
              <a:latin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Determinaci</a:t>
            </a:r>
            <a:r>
              <a:rPr kumimoji="0" lang="es-ES_tradnl" sz="1200" b="1" i="0" u="none" strike="noStrike" cap="none" normalizeH="0" baseline="0" dirty="0" smtClean="0">
                <a:ln>
                  <a:noFill/>
                </a:ln>
                <a:solidFill>
                  <a:schemeClr val="tx1"/>
                </a:solidFill>
                <a:effectLst/>
                <a:latin typeface="Calibri"/>
                <a:ea typeface="Calibri" pitchFamily="34" charset="0"/>
                <a:cs typeface="Times New Roman" pitchFamily="18" charset="0"/>
              </a:rPr>
              <a:t>ó</a:t>
            </a:r>
            <a:r>
              <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TMAR del Proyecto</a:t>
            </a:r>
          </a:p>
          <a:p>
            <a:pPr marL="0" marR="0" lvl="0" indent="449263" algn="just" defTabSz="914400" rtl="0" eaLnBrk="0" fontAlgn="base" latinLnBrk="0" hangingPunct="0">
              <a:lnSpc>
                <a:spcPct val="100000"/>
              </a:lnSpc>
              <a:spcBef>
                <a:spcPct val="0"/>
              </a:spcBef>
              <a:spcAft>
                <a:spcPct val="0"/>
              </a:spcAft>
              <a:buClrTx/>
              <a:buSzTx/>
              <a:buFontTx/>
              <a:buNone/>
              <a:tabLst/>
            </a:pPr>
            <a:endParaRPr lang="es-ES_tradnl" sz="1200" b="1" dirty="0" smtClean="0">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es-ES_tradnl"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lang="es-ES_tradnl" sz="1200" b="1" dirty="0" smtClean="0">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es-ES_tradnl"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lang="es-ES_tradnl" sz="1200" b="1" dirty="0" smtClean="0">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es-ES_tradnl"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es-ES_tradnl"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es-EC" sz="900" b="0" i="0" u="none" strike="noStrike" cap="none" normalizeH="0" baseline="0" dirty="0" smtClean="0">
              <a:ln>
                <a:noFill/>
              </a:ln>
              <a:solidFill>
                <a:schemeClr val="tx1"/>
              </a:solidFill>
              <a:effectLst/>
              <a:latin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Fuente: </a:t>
            </a:r>
            <a:r>
              <a:rPr kumimoji="0" lang="es-ES_tradnl"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Banco Central del Ecuador (Febrero </a:t>
            </a:r>
            <a:r>
              <a:rPr kumimoji="0" lang="es-ES_tradnl"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s-ES_tradnl"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2011)</a:t>
            </a:r>
            <a:endParaRPr kumimoji="0" lang="es-EC" sz="900" b="0" i="0" u="none" strike="noStrike" cap="none" normalizeH="0" baseline="0" dirty="0" smtClean="0">
              <a:ln>
                <a:noFill/>
              </a:ln>
              <a:solidFill>
                <a:schemeClr val="tx1"/>
              </a:solidFill>
              <a:effectLst/>
              <a:latin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Elaborado por: </a:t>
            </a:r>
            <a:r>
              <a:rPr kumimoji="0" lang="es-ES_tradnl"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Autor del Proyecto.</a:t>
            </a:r>
            <a:endParaRPr kumimoji="0" lang="es-ES_tradnl" sz="1800" b="0" i="0" u="none" strike="noStrike" cap="none" normalizeH="0" baseline="0" dirty="0" smtClean="0">
              <a:ln>
                <a:noFill/>
              </a:ln>
              <a:solidFill>
                <a:schemeClr val="tx1"/>
              </a:solidFill>
              <a:effectLst/>
              <a:latin typeface="Arial" pitchFamily="34" charset="0"/>
            </a:endParaRPr>
          </a:p>
        </p:txBody>
      </p:sp>
      <p:sp>
        <p:nvSpPr>
          <p:cNvPr id="90114" name="Rectangle 2"/>
          <p:cNvSpPr>
            <a:spLocks noChangeArrowheads="1"/>
          </p:cNvSpPr>
          <p:nvPr/>
        </p:nvSpPr>
        <p:spPr bwMode="auto">
          <a:xfrm>
            <a:off x="3714808" y="2019722"/>
            <a:ext cx="521491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Tabla No. 4.21</a:t>
            </a:r>
            <a:endParaRPr kumimoji="0" lang="es-EC" sz="900" b="0" i="0" u="none" strike="noStrike" cap="none" normalizeH="0" baseline="0" dirty="0" smtClean="0">
              <a:ln>
                <a:noFill/>
              </a:ln>
              <a:solidFill>
                <a:schemeClr val="tx1"/>
              </a:solidFill>
              <a:effectLst/>
              <a:latin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Determinaci</a:t>
            </a:r>
            <a:r>
              <a:rPr kumimoji="0" lang="es-ES_tradnl" sz="1200" b="1" i="0" u="none" strike="noStrike" cap="none" normalizeH="0" baseline="0" dirty="0" smtClean="0">
                <a:ln>
                  <a:noFill/>
                </a:ln>
                <a:solidFill>
                  <a:schemeClr val="tx1"/>
                </a:solidFill>
                <a:effectLst/>
                <a:latin typeface="Calibri"/>
                <a:ea typeface="Calibri" pitchFamily="34" charset="0"/>
                <a:cs typeface="Times New Roman" pitchFamily="18" charset="0"/>
              </a:rPr>
              <a:t>ó</a:t>
            </a:r>
            <a:r>
              <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TMAR del Inversionista</a:t>
            </a:r>
          </a:p>
          <a:p>
            <a:pPr marL="0" marR="0" lvl="0" indent="449263" algn="ctr" defTabSz="914400" rtl="0" eaLnBrk="0" fontAlgn="base" latinLnBrk="0" hangingPunct="0">
              <a:lnSpc>
                <a:spcPct val="100000"/>
              </a:lnSpc>
              <a:spcBef>
                <a:spcPct val="0"/>
              </a:spcBef>
              <a:spcAft>
                <a:spcPct val="0"/>
              </a:spcAft>
              <a:buClrTx/>
              <a:buSzTx/>
              <a:buFontTx/>
              <a:buNone/>
              <a:tabLst/>
            </a:pPr>
            <a:endParaRPr lang="es-ES_tradnl" sz="1200" b="1" dirty="0" smtClean="0">
              <a:latin typeface="Times New Roman" pitchFamily="18" charset="0"/>
              <a:cs typeface="Times New Roman" pitchFamily="18" charset="0"/>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es-ES_tradnl"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lang="es-ES_tradnl" sz="1200" b="1" dirty="0" smtClean="0">
              <a:latin typeface="Times New Roman" pitchFamily="18" charset="0"/>
              <a:cs typeface="Times New Roman" pitchFamily="18" charset="0"/>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es-ES_tradnl"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lang="es-ES_tradnl" sz="1200" b="1" dirty="0" smtClean="0">
              <a:latin typeface="Times New Roman" pitchFamily="18" charset="0"/>
              <a:cs typeface="Times New Roman" pitchFamily="18" charset="0"/>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es-ES_tradnl"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49263" defTabSz="914400" rtl="0" eaLnBrk="0" fontAlgn="base" latinLnBrk="0" hangingPunct="0">
              <a:lnSpc>
                <a:spcPct val="100000"/>
              </a:lnSpc>
              <a:spcBef>
                <a:spcPct val="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Fuente:</a:t>
            </a:r>
            <a:r>
              <a:rPr kumimoji="0" lang="es-ES_tradnl"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Estudio Financiero</a:t>
            </a:r>
            <a:endParaRPr kumimoji="0" lang="es-EC" sz="900" b="0" i="0" u="none" strike="noStrike" cap="none" normalizeH="0" baseline="0" dirty="0" smtClean="0">
              <a:ln>
                <a:noFill/>
              </a:ln>
              <a:solidFill>
                <a:schemeClr val="tx1"/>
              </a:solidFill>
              <a:effectLst/>
              <a:latin typeface="Arial" pitchFamily="34" charset="0"/>
            </a:endParaRPr>
          </a:p>
          <a:p>
            <a:pPr marL="0" marR="0" lvl="0" indent="449263" defTabSz="914400" rtl="0" eaLnBrk="0" fontAlgn="base" latinLnBrk="0" hangingPunct="0">
              <a:lnSpc>
                <a:spcPct val="100000"/>
              </a:lnSpc>
              <a:spcBef>
                <a:spcPct val="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Elaborado por:</a:t>
            </a:r>
            <a:r>
              <a:rPr kumimoji="0" lang="es-ES_tradnl"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Autor del Proyecto.</a:t>
            </a:r>
            <a:endParaRPr kumimoji="0" lang="es-ES_tradnl" sz="1800" b="0" i="0" u="none" strike="noStrike" cap="none" normalizeH="0" baseline="0" dirty="0" smtClean="0">
              <a:ln>
                <a:noFill/>
              </a:ln>
              <a:solidFill>
                <a:schemeClr val="tx1"/>
              </a:solidFill>
              <a:effectLst/>
              <a:latin typeface="Arial" pitchFamily="34" charset="0"/>
            </a:endParaRPr>
          </a:p>
        </p:txBody>
      </p:sp>
      <p:graphicFrame>
        <p:nvGraphicFramePr>
          <p:cNvPr id="8" name="7 Tabla"/>
          <p:cNvGraphicFramePr>
            <a:graphicFrameLocks noGrp="1"/>
          </p:cNvGraphicFramePr>
          <p:nvPr/>
        </p:nvGraphicFramePr>
        <p:xfrm>
          <a:off x="4000496" y="2643182"/>
          <a:ext cx="4786345" cy="906780"/>
        </p:xfrm>
        <a:graphic>
          <a:graphicData uri="http://schemas.openxmlformats.org/drawingml/2006/table">
            <a:tbl>
              <a:tblPr/>
              <a:tblGrid>
                <a:gridCol w="1935953"/>
                <a:gridCol w="1099644"/>
                <a:gridCol w="682936"/>
                <a:gridCol w="1067812"/>
              </a:tblGrid>
              <a:tr h="190500">
                <a:tc>
                  <a:txBody>
                    <a:bodyPr/>
                    <a:lstStyle/>
                    <a:p>
                      <a:pPr algn="ctr" fontAlgn="b"/>
                      <a:r>
                        <a:rPr lang="es-EC" sz="1100" b="1" i="0" u="none" strike="noStrike" dirty="0">
                          <a:solidFill>
                            <a:srgbClr val="000000"/>
                          </a:solidFill>
                          <a:latin typeface="Times New Roman"/>
                        </a:rPr>
                        <a:t>RECURSOS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100" b="1" i="0" u="none" strike="noStrike" dirty="0">
                          <a:solidFill>
                            <a:srgbClr val="000000"/>
                          </a:solidFill>
                          <a:latin typeface="Times New Roman"/>
                        </a:rPr>
                        <a:t>% FINANCIADO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100" b="1" i="0" u="none" strike="noStrike" dirty="0">
                          <a:solidFill>
                            <a:srgbClr val="000000"/>
                          </a:solidFill>
                          <a:latin typeface="Times New Roman"/>
                        </a:rPr>
                        <a:t>TMAR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100" b="1" i="0" u="none" strike="noStrike" dirty="0" smtClean="0">
                          <a:solidFill>
                            <a:srgbClr val="000000"/>
                          </a:solidFill>
                          <a:latin typeface="Times New Roman"/>
                        </a:rPr>
                        <a:t>PONDERACIÓN</a:t>
                      </a:r>
                      <a:endParaRPr lang="es-EC" sz="1100" b="1" i="0" u="none" strike="noStrike" dirty="0">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EC" sz="1100" b="0" i="0" u="none" strike="noStrike" dirty="0">
                          <a:solidFill>
                            <a:srgbClr val="000000"/>
                          </a:solidFill>
                          <a:latin typeface="Times New Roman"/>
                        </a:rPr>
                        <a:t>CAPITAL PROPIO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100" b="0" i="0" u="none" strike="noStrike" dirty="0">
                          <a:solidFill>
                            <a:srgbClr val="000000"/>
                          </a:solidFill>
                          <a:latin typeface="Times New Roman"/>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100" b="0" i="0" u="none" strike="noStrike" dirty="0">
                          <a:solidFill>
                            <a:srgbClr val="000000"/>
                          </a:solidFill>
                          <a:latin typeface="Times New Roman"/>
                        </a:rPr>
                        <a:t>10,68%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100" b="0" i="0" u="none" strike="noStrike">
                          <a:solidFill>
                            <a:srgbClr val="000000"/>
                          </a:solidFill>
                          <a:latin typeface="Times New Roman"/>
                        </a:rPr>
                        <a:t>4,27%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EC" sz="1100" b="0" i="0" u="none" strike="noStrike" dirty="0" smtClean="0">
                          <a:solidFill>
                            <a:srgbClr val="000000"/>
                          </a:solidFill>
                          <a:latin typeface="Times New Roman"/>
                        </a:rPr>
                        <a:t>CRÉDITO CONTRAÍDO</a:t>
                      </a:r>
                      <a:endParaRPr lang="es-EC" sz="1100" b="0" i="0" u="none" strike="noStrike" dirty="0">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100" b="0" i="0" u="none" strike="noStrike" dirty="0">
                          <a:solidFill>
                            <a:srgbClr val="000000"/>
                          </a:solidFill>
                          <a:latin typeface="Times New Roman"/>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100" b="0" i="0" u="none" strike="noStrike" dirty="0">
                          <a:solidFill>
                            <a:srgbClr val="000000"/>
                          </a:solidFill>
                          <a:latin typeface="Times New Roman"/>
                        </a:rPr>
                        <a:t>7,54%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100" b="0" i="0" u="none" strike="noStrike">
                          <a:solidFill>
                            <a:srgbClr val="000000"/>
                          </a:solidFill>
                          <a:latin typeface="Times New Roman"/>
                        </a:rPr>
                        <a:t>4,53%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EC" sz="1100" b="1" i="0" u="none" strike="noStrike" dirty="0">
                          <a:solidFill>
                            <a:srgbClr val="000000"/>
                          </a:solidFill>
                          <a:latin typeface="Times New Roman"/>
                        </a:rPr>
                        <a:t>TOTAL </a:t>
                      </a:r>
                      <a:r>
                        <a:rPr lang="es-EC" sz="1100" b="1" i="0" u="none" strike="noStrike" dirty="0" smtClean="0">
                          <a:solidFill>
                            <a:srgbClr val="000000"/>
                          </a:solidFill>
                          <a:latin typeface="Times New Roman"/>
                        </a:rPr>
                        <a:t>INVERSIÓN </a:t>
                      </a:r>
                      <a:r>
                        <a:rPr lang="es-EC" sz="1100" b="1" i="0" u="none" strike="noStrike" dirty="0">
                          <a:solidFill>
                            <a:srgbClr val="000000"/>
                          </a:solidFill>
                          <a:latin typeface="Times New Roman"/>
                        </a:rPr>
                        <a:t>INICIAL: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100" b="1" i="0" u="none" strike="noStrike" dirty="0">
                          <a:solidFill>
                            <a:srgbClr val="000000"/>
                          </a:solidFill>
                          <a:latin typeface="Times New Roman"/>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EC" sz="1100" b="1" i="0" u="none" strike="noStrike">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C" sz="1100" b="1" i="0" u="none" strike="noStrike" dirty="0">
                          <a:solidFill>
                            <a:srgbClr val="000000"/>
                          </a:solidFill>
                          <a:latin typeface="Times New Roman"/>
                        </a:rPr>
                        <a:t>8,80%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noGrp="1"/>
          </p:cNvSpPr>
          <p:nvPr>
            <p:ph type="title"/>
          </p:nvPr>
        </p:nvSpPr>
        <p:spPr>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3200" b="1" i="1" u="none" strike="noStrike" kern="0" cap="none" spc="0" normalizeH="0" baseline="0" noProof="0" dirty="0" smtClean="0">
              <a:ln>
                <a:noFill/>
              </a:ln>
              <a:solidFill>
                <a:schemeClr val="accent4"/>
              </a:solidFill>
              <a:effectLst>
                <a:outerShdw blurRad="38100" dist="38100" dir="2700000" algn="tl">
                  <a:srgbClr val="C0C0C0"/>
                </a:outerShdw>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s-ES" sz="3200" b="1" i="1" kern="0" noProof="0" dirty="0" smtClean="0">
                <a:solidFill>
                  <a:schemeClr val="accent4"/>
                </a:solidFill>
                <a:effectLst>
                  <a:outerShdw blurRad="38100" dist="38100" dir="2700000" algn="tl">
                    <a:srgbClr val="C0C0C0"/>
                  </a:outerShdw>
                </a:effectLst>
                <a:latin typeface="+mj-lt"/>
                <a:ea typeface="+mj-ea"/>
                <a:cs typeface="+mj-cs"/>
              </a:rPr>
              <a:t>EVALUACIÓN FINANCIERA - VAN</a:t>
            </a:r>
            <a:endParaRPr kumimoji="0" lang="es-ES" sz="3200" b="1" i="1" u="none" strike="noStrike" kern="0" cap="none" spc="0" normalizeH="0" baseline="0" noProof="0" dirty="0">
              <a:ln>
                <a:noFill/>
              </a:ln>
              <a:solidFill>
                <a:schemeClr val="accent4"/>
              </a:solidFill>
              <a:effectLst>
                <a:outerShdw blurRad="38100" dist="38100" dir="2700000" algn="tl">
                  <a:srgbClr val="C0C0C0"/>
                </a:outerShdw>
              </a:effectLst>
              <a:uLnTx/>
              <a:uFillTx/>
              <a:latin typeface="+mj-lt"/>
              <a:ea typeface="+mj-ea"/>
              <a:cs typeface="+mj-cs"/>
            </a:endParaRPr>
          </a:p>
        </p:txBody>
      </p:sp>
      <p:sp>
        <p:nvSpPr>
          <p:cNvPr id="7" name="2 Marcador de contenido"/>
          <p:cNvSpPr>
            <a:spLocks noGrp="1"/>
          </p:cNvSpPr>
          <p:nvPr>
            <p:ph idx="1"/>
          </p:nvPr>
        </p:nvSpPr>
        <p:spPr>
          <a:xfrm>
            <a:off x="457200" y="5072075"/>
            <a:ext cx="8229600" cy="928694"/>
          </a:xfrm>
        </p:spPr>
        <p:txBody>
          <a:bodyPr/>
          <a:lstStyle/>
          <a:p>
            <a:pPr algn="just"/>
            <a:r>
              <a:rPr lang="es-ES_tradnl" sz="1400" dirty="0" smtClean="0">
                <a:solidFill>
                  <a:schemeClr val="tx1"/>
                </a:solidFill>
              </a:rPr>
              <a:t>Con la resolución de la formula antes descrita permite tener el criterio de decisión sobre la inversión siendo aconsejable poner en marcha el proyecto si su VAN es positivo, en el caso de un VAN negativo el proyecto se rechaza, porque no es rentable ya que generaría pérdidas.</a:t>
            </a:r>
            <a:endParaRPr lang="es-EC" sz="1400" dirty="0" smtClean="0">
              <a:solidFill>
                <a:schemeClr val="tx1"/>
              </a:solidFill>
            </a:endParaRPr>
          </a:p>
          <a:p>
            <a:pPr algn="just"/>
            <a:endParaRPr lang="es-EC" dirty="0"/>
          </a:p>
        </p:txBody>
      </p:sp>
      <p:pic>
        <p:nvPicPr>
          <p:cNvPr id="89091" name="Imagen 7"/>
          <p:cNvPicPr>
            <a:picLocks noChangeAspect="1" noChangeArrowheads="1"/>
          </p:cNvPicPr>
          <p:nvPr/>
        </p:nvPicPr>
        <p:blipFill>
          <a:blip r:embed="rId2"/>
          <a:srcRect/>
          <a:stretch>
            <a:fillRect/>
          </a:stretch>
        </p:blipFill>
        <p:spPr bwMode="auto">
          <a:xfrm>
            <a:off x="1000097" y="1857363"/>
            <a:ext cx="3100542" cy="2196000"/>
          </a:xfrm>
          <a:prstGeom prst="rect">
            <a:avLst/>
          </a:prstGeom>
          <a:noFill/>
        </p:spPr>
      </p:pic>
      <p:sp>
        <p:nvSpPr>
          <p:cNvPr id="8909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89093" name="Rectangle 5"/>
          <p:cNvSpPr>
            <a:spLocks noChangeArrowheads="1"/>
          </p:cNvSpPr>
          <p:nvPr/>
        </p:nvSpPr>
        <p:spPr bwMode="auto">
          <a:xfrm>
            <a:off x="0" y="1500174"/>
            <a:ext cx="9144000" cy="30931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970213" algn="l"/>
              </a:tabLst>
            </a:pPr>
            <a:r>
              <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Tabla No. 4.22			 	  Tabla No. 4.23</a:t>
            </a:r>
          </a:p>
          <a:p>
            <a:pPr marL="0" marR="0" lvl="0" indent="0" algn="just" defTabSz="914400" rtl="0" eaLnBrk="1" fontAlgn="base" latinLnBrk="0" hangingPunct="1">
              <a:lnSpc>
                <a:spcPct val="100000"/>
              </a:lnSpc>
              <a:spcBef>
                <a:spcPct val="0"/>
              </a:spcBef>
              <a:spcAft>
                <a:spcPct val="0"/>
              </a:spcAft>
              <a:buClrTx/>
              <a:buSzTx/>
              <a:buFontTx/>
              <a:buNone/>
              <a:tabLst>
                <a:tab pos="2970213" algn="l"/>
              </a:tabLst>
            </a:pPr>
            <a:endParaRPr lang="es-ES_tradnl" sz="1200" b="1" dirty="0" smtClean="0">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2970213" algn="l"/>
              </a:tabLst>
            </a:pPr>
            <a:endParaRPr lang="es-ES_tradnl" sz="1200" b="1" dirty="0" smtClean="0">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2970213" algn="l"/>
              </a:tabLst>
            </a:pPr>
            <a:endParaRPr kumimoji="0" lang="es-ES_tradnl"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2970213" algn="l"/>
              </a:tabLst>
            </a:pPr>
            <a:endParaRPr lang="es-ES_tradnl" sz="1200" b="1" dirty="0" smtClean="0">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2970213" algn="l"/>
              </a:tabLst>
            </a:pPr>
            <a:endParaRPr kumimoji="0" lang="es-ES_tradnl"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2970213" algn="l"/>
              </a:tabLst>
            </a:pPr>
            <a:endParaRPr lang="es-ES_tradnl" sz="1200" b="1" dirty="0" smtClean="0">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2970213" algn="l"/>
              </a:tabLst>
            </a:pPr>
            <a:endParaRPr kumimoji="0" lang="es-ES_tradnl"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2970213" algn="l"/>
              </a:tabLst>
            </a:pPr>
            <a:endParaRPr lang="es-ES_tradnl" b="1" dirty="0" smtClean="0">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2970213" algn="l"/>
              </a:tabLst>
            </a:pPr>
            <a:endParaRPr lang="es-ES_tradnl" sz="1200" b="1" dirty="0" smtClean="0">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2970213" algn="l"/>
              </a:tabLst>
            </a:pPr>
            <a:endParaRPr lang="es-ES_tradnl" sz="1200" b="1" dirty="0" smtClean="0">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2970213" algn="l"/>
              </a:tabLst>
            </a:pPr>
            <a:endParaRPr lang="es-ES_tradnl" sz="1200" b="1" dirty="0" smtClean="0">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2970213" algn="l"/>
              </a:tabLst>
            </a:pPr>
            <a:endParaRPr kumimoji="0" lang="es-ES_tradnl"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2970213" algn="l"/>
              </a:tabLst>
            </a:pPr>
            <a:endParaRPr kumimoji="0" lang="es-EC"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970213" algn="l"/>
              </a:tabLst>
            </a:pPr>
            <a:r>
              <a:rPr lang="es-ES_tradnl" sz="1200" b="1" dirty="0" smtClean="0">
                <a:latin typeface="Times New Roman" pitchFamily="18" charset="0"/>
                <a:ea typeface="Calibri" pitchFamily="34" charset="0"/>
                <a:cs typeface="Times New Roman" pitchFamily="18" charset="0"/>
              </a:rPr>
              <a:t>                        </a:t>
            </a:r>
            <a:r>
              <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Fuente:</a:t>
            </a:r>
            <a:r>
              <a:rPr kumimoji="0" lang="es-ES_tradnl"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Estudio Financiero			</a:t>
            </a:r>
            <a:r>
              <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Fuente:</a:t>
            </a:r>
            <a:r>
              <a:rPr kumimoji="0" lang="es-ES_tradnl"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Estudio Financiero</a:t>
            </a:r>
            <a:endParaRPr kumimoji="0" lang="es-EC"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970213" algn="l"/>
              </a:tabLst>
            </a:pPr>
            <a:r>
              <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Elaborado por:</a:t>
            </a:r>
            <a:r>
              <a:rPr kumimoji="0" lang="es-ES_tradnl"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Autor del Proyecto.		</a:t>
            </a:r>
            <a:r>
              <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Elaborado por:</a:t>
            </a:r>
            <a:r>
              <a:rPr kumimoji="0" lang="es-ES_tradnl"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Autor del Proyecto.</a:t>
            </a:r>
            <a:endParaRPr kumimoji="0" lang="es-ES_tradnl" sz="1800" b="0" i="0" u="none" strike="noStrike" cap="none" normalizeH="0" baseline="0" dirty="0" smtClean="0">
              <a:ln>
                <a:noFill/>
              </a:ln>
              <a:solidFill>
                <a:schemeClr val="tx1"/>
              </a:solidFill>
              <a:effectLst/>
              <a:latin typeface="Arial" pitchFamily="34" charset="0"/>
            </a:endParaRPr>
          </a:p>
        </p:txBody>
      </p:sp>
      <p:pic>
        <p:nvPicPr>
          <p:cNvPr id="89089" name="Picture 1"/>
          <p:cNvPicPr>
            <a:picLocks noChangeAspect="1" noChangeArrowheads="1"/>
          </p:cNvPicPr>
          <p:nvPr/>
        </p:nvPicPr>
        <p:blipFill>
          <a:blip r:embed="rId3"/>
          <a:srcRect/>
          <a:stretch>
            <a:fillRect/>
          </a:stretch>
        </p:blipFill>
        <p:spPr bwMode="auto">
          <a:xfrm>
            <a:off x="4643438" y="1857363"/>
            <a:ext cx="3214710" cy="22145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noGrp="1"/>
          </p:cNvSpPr>
          <p:nvPr>
            <p:ph type="title"/>
          </p:nvPr>
        </p:nvSpPr>
        <p:spPr>
          <a:xfrm>
            <a:off x="457200" y="142852"/>
            <a:ext cx="8229600" cy="1143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3200" b="1" i="1" u="none" strike="noStrike" kern="0" cap="none" spc="0" normalizeH="0" baseline="0" noProof="0" dirty="0" smtClean="0">
              <a:ln>
                <a:noFill/>
              </a:ln>
              <a:solidFill>
                <a:schemeClr val="accent4"/>
              </a:solidFill>
              <a:effectLst>
                <a:outerShdw blurRad="38100" dist="38100" dir="2700000" algn="tl">
                  <a:srgbClr val="C0C0C0"/>
                </a:outerShdw>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s-ES" sz="3200" b="1" i="1" kern="0" noProof="0" dirty="0" smtClean="0">
                <a:solidFill>
                  <a:schemeClr val="accent4"/>
                </a:solidFill>
                <a:effectLst>
                  <a:outerShdw blurRad="38100" dist="38100" dir="2700000" algn="tl">
                    <a:srgbClr val="C0C0C0"/>
                  </a:outerShdw>
                </a:effectLst>
                <a:latin typeface="+mj-lt"/>
                <a:ea typeface="+mj-ea"/>
                <a:cs typeface="+mj-cs"/>
              </a:rPr>
              <a:t>EVALUACIÓN FINANCIERA - TIR</a:t>
            </a:r>
            <a:endParaRPr kumimoji="0" lang="es-ES" sz="3200" b="1" i="1" u="none" strike="noStrike" kern="0" cap="none" spc="0" normalizeH="0" baseline="0" noProof="0" dirty="0">
              <a:ln>
                <a:noFill/>
              </a:ln>
              <a:solidFill>
                <a:schemeClr val="accent4"/>
              </a:solidFill>
              <a:effectLst>
                <a:outerShdw blurRad="38100" dist="38100" dir="2700000" algn="tl">
                  <a:srgbClr val="C0C0C0"/>
                </a:outerShdw>
              </a:effectLst>
              <a:uLnTx/>
              <a:uFillTx/>
              <a:latin typeface="+mj-lt"/>
              <a:ea typeface="+mj-ea"/>
              <a:cs typeface="+mj-cs"/>
            </a:endParaRPr>
          </a:p>
        </p:txBody>
      </p:sp>
      <p:sp>
        <p:nvSpPr>
          <p:cNvPr id="7" name="2 Marcador de contenido"/>
          <p:cNvSpPr>
            <a:spLocks noGrp="1"/>
          </p:cNvSpPr>
          <p:nvPr>
            <p:ph idx="1"/>
          </p:nvPr>
        </p:nvSpPr>
        <p:spPr>
          <a:xfrm>
            <a:off x="457200" y="5072075"/>
            <a:ext cx="8229600" cy="928694"/>
          </a:xfrm>
        </p:spPr>
        <p:txBody>
          <a:bodyPr/>
          <a:lstStyle/>
          <a:p>
            <a:r>
              <a:rPr lang="es-ES_tradnl" sz="1400" dirty="0" smtClean="0">
                <a:solidFill>
                  <a:schemeClr val="tx1"/>
                </a:solidFill>
              </a:rPr>
              <a:t>El criterio de decisión para este evaluar este indicador, es que la TIR sea mayor o igual al costo de oportunidad es decir a la TMAR, se debería aceptar el proyecto, si no lo es, rechazarlo; lo que significa que el proyecto rendirá más que una alternativa de inversión.</a:t>
            </a:r>
            <a:endParaRPr lang="es-EC" sz="1400" dirty="0" smtClean="0">
              <a:solidFill>
                <a:schemeClr val="tx1"/>
              </a:solidFill>
            </a:endParaRPr>
          </a:p>
          <a:p>
            <a:pPr algn="just"/>
            <a:endParaRPr lang="es-EC" dirty="0"/>
          </a:p>
        </p:txBody>
      </p:sp>
      <p:pic>
        <p:nvPicPr>
          <p:cNvPr id="88065" name="Imagen 9"/>
          <p:cNvPicPr>
            <a:picLocks noChangeAspect="1" noChangeArrowheads="1"/>
          </p:cNvPicPr>
          <p:nvPr/>
        </p:nvPicPr>
        <p:blipFill>
          <a:blip r:embed="rId2"/>
          <a:srcRect/>
          <a:stretch>
            <a:fillRect/>
          </a:stretch>
        </p:blipFill>
        <p:spPr bwMode="auto">
          <a:xfrm>
            <a:off x="1332488" y="2091380"/>
            <a:ext cx="2953760" cy="2052000"/>
          </a:xfrm>
          <a:prstGeom prst="rect">
            <a:avLst/>
          </a:prstGeom>
          <a:noFill/>
        </p:spPr>
      </p:pic>
      <p:sp>
        <p:nvSpPr>
          <p:cNvPr id="88067" name="Rectangle 3"/>
          <p:cNvSpPr>
            <a:spLocks noChangeArrowheads="1"/>
          </p:cNvSpPr>
          <p:nvPr/>
        </p:nvSpPr>
        <p:spPr bwMode="auto">
          <a:xfrm>
            <a:off x="0" y="1500174"/>
            <a:ext cx="7126438"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Tabla No. 4.24		             	      Tabla No. 4.25</a:t>
            </a:r>
            <a:endParaRPr kumimoji="0" lang="es-EC"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endParaRPr>
          </a:p>
        </p:txBody>
      </p:sp>
      <p:sp>
        <p:nvSpPr>
          <p:cNvPr id="88068" name="Rectangle 4"/>
          <p:cNvSpPr>
            <a:spLocks noChangeArrowheads="1"/>
          </p:cNvSpPr>
          <p:nvPr/>
        </p:nvSpPr>
        <p:spPr bwMode="auto">
          <a:xfrm>
            <a:off x="1112041" y="1714488"/>
            <a:ext cx="7603363" cy="30315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970213" algn="l"/>
              </a:tabLst>
            </a:pPr>
            <a:r>
              <a:rPr kumimoji="0" lang="es-ES_tradnl"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s-ES_tradnl" sz="1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(En d</a:t>
            </a:r>
            <a:r>
              <a:rPr kumimoji="0" lang="es-ES_tradnl" sz="1100" b="1" i="0" u="none" strike="noStrike" cap="none" normalizeH="0" baseline="0" dirty="0" smtClean="0">
                <a:ln>
                  <a:noFill/>
                </a:ln>
                <a:solidFill>
                  <a:schemeClr val="tx1"/>
                </a:solidFill>
                <a:effectLst/>
                <a:latin typeface="Calibri"/>
                <a:ea typeface="Calibri" pitchFamily="34" charset="0"/>
                <a:cs typeface="Times New Roman" pitchFamily="18" charset="0"/>
              </a:rPr>
              <a:t>ó</a:t>
            </a:r>
            <a:r>
              <a:rPr kumimoji="0" lang="es-ES_tradnl" sz="1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lares)			   (En d</a:t>
            </a:r>
            <a:r>
              <a:rPr kumimoji="0" lang="es-ES_tradnl" sz="1100" b="1" i="0" u="none" strike="noStrike" cap="none" normalizeH="0" baseline="0" dirty="0" smtClean="0">
                <a:ln>
                  <a:noFill/>
                </a:ln>
                <a:solidFill>
                  <a:schemeClr val="tx1"/>
                </a:solidFill>
                <a:effectLst/>
                <a:latin typeface="Calibri"/>
                <a:ea typeface="Calibri" pitchFamily="34" charset="0"/>
                <a:cs typeface="Times New Roman" pitchFamily="18" charset="0"/>
              </a:rPr>
              <a:t>ó</a:t>
            </a:r>
            <a:r>
              <a:rPr kumimoji="0" lang="es-ES_tradnl" sz="1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lares)</a:t>
            </a:r>
            <a:endParaRPr kumimoji="0" lang="es-EC"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970213" algn="l"/>
              </a:tabLst>
            </a:pPr>
            <a:endPar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970213" algn="l"/>
              </a:tabLst>
            </a:pPr>
            <a:endParaRPr lang="es-ES_tradnl" sz="1200" b="1" dirty="0" smtClean="0">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970213" algn="l"/>
              </a:tabLst>
            </a:pPr>
            <a:endPar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970213" algn="l"/>
              </a:tabLst>
            </a:pPr>
            <a:endParaRPr lang="es-ES_tradnl" sz="1200" b="1" dirty="0" smtClean="0">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970213" algn="l"/>
              </a:tabLst>
            </a:pPr>
            <a:endPar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970213" algn="l"/>
              </a:tabLst>
            </a:pPr>
            <a:endParaRPr lang="es-ES_tradnl" sz="1200" b="1" dirty="0" smtClean="0">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970213" algn="l"/>
              </a:tabLst>
            </a:pPr>
            <a:endParaRPr lang="es-ES_tradnl" sz="1200" b="1" dirty="0" smtClean="0">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970213" algn="l"/>
              </a:tabLst>
            </a:pPr>
            <a:endParaRPr lang="es-ES_tradnl" sz="1200" b="1" dirty="0" smtClean="0">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970213" algn="l"/>
              </a:tabLst>
            </a:pPr>
            <a:endParaRPr lang="es-ES_tradnl" sz="1200" b="1" dirty="0" smtClean="0">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970213" algn="l"/>
              </a:tabLst>
            </a:pPr>
            <a:endParaRPr lang="es-ES_tradnl" sz="1200" b="1" dirty="0" smtClean="0">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970213" algn="l"/>
              </a:tabLst>
            </a:pPr>
            <a:endParaRPr lang="es-ES_tradnl" sz="1200" b="1" dirty="0" smtClean="0">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970213" algn="l"/>
              </a:tabLst>
            </a:pPr>
            <a:endParaRPr lang="es-ES_tradnl" sz="1200" b="1" dirty="0" smtClean="0">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970213" algn="l"/>
              </a:tabLst>
            </a:pPr>
            <a:endParaRPr lang="es-ES_tradnl" sz="1200" b="1" dirty="0" smtClean="0">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970213" algn="l"/>
              </a:tabLst>
            </a:pPr>
            <a:r>
              <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Fuente:</a:t>
            </a:r>
            <a:r>
              <a:rPr kumimoji="0" lang="es-ES_tradnl"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Estudio Financiero		</a:t>
            </a:r>
            <a:r>
              <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Fuente:</a:t>
            </a:r>
            <a:r>
              <a:rPr kumimoji="0" lang="es-ES_tradnl"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Estudio Financiero</a:t>
            </a:r>
            <a:endParaRPr kumimoji="0" lang="es-EC"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970213" algn="l"/>
              </a:tabLst>
            </a:pPr>
            <a:r>
              <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Elaborado por:</a:t>
            </a:r>
            <a:r>
              <a:rPr kumimoji="0" lang="es-ES_tradnl"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Autor del Proyecto.		</a:t>
            </a:r>
            <a:r>
              <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Elaborado por:</a:t>
            </a:r>
            <a:r>
              <a:rPr kumimoji="0" lang="es-ES_tradnl"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Autor del Proyecto.</a:t>
            </a:r>
            <a:endParaRPr kumimoji="0" lang="es-ES_tradnl" sz="1800" b="0" i="0" u="none" strike="noStrike" cap="none" normalizeH="0" baseline="0" dirty="0" smtClean="0">
              <a:ln>
                <a:noFill/>
              </a:ln>
              <a:solidFill>
                <a:schemeClr val="tx1"/>
              </a:solidFill>
              <a:effectLst/>
              <a:latin typeface="Arial" pitchFamily="34" charset="0"/>
            </a:endParaRPr>
          </a:p>
        </p:txBody>
      </p:sp>
      <p:pic>
        <p:nvPicPr>
          <p:cNvPr id="2" name="Picture 1"/>
          <p:cNvPicPr>
            <a:picLocks noChangeAspect="1" noChangeArrowheads="1"/>
          </p:cNvPicPr>
          <p:nvPr/>
        </p:nvPicPr>
        <p:blipFill>
          <a:blip r:embed="rId3"/>
          <a:srcRect/>
          <a:stretch>
            <a:fillRect/>
          </a:stretch>
        </p:blipFill>
        <p:spPr bwMode="auto">
          <a:xfrm>
            <a:off x="4715621" y="2071678"/>
            <a:ext cx="3071089" cy="208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noGrp="1"/>
          </p:cNvSpPr>
          <p:nvPr>
            <p:ph type="title"/>
          </p:nvPr>
        </p:nvSpPr>
        <p:spPr>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 sz="3200" b="1" i="1" kern="0" noProof="0" dirty="0" smtClean="0">
                <a:solidFill>
                  <a:schemeClr val="accent4"/>
                </a:solidFill>
                <a:effectLst>
                  <a:outerShdw blurRad="38100" dist="38100" dir="2700000" algn="tl">
                    <a:srgbClr val="C0C0C0"/>
                  </a:outerShdw>
                </a:effectLst>
                <a:latin typeface="+mj-lt"/>
                <a:ea typeface="+mj-ea"/>
                <a:cs typeface="+mj-cs"/>
              </a:rPr>
              <a:t>EVALUACIÓN FINANCIERA – Periodo de Recuperación </a:t>
            </a:r>
            <a:endParaRPr kumimoji="0" lang="es-ES" sz="3200" b="1" i="1" u="none" strike="noStrike" kern="0" cap="none" spc="0" normalizeH="0" baseline="0" noProof="0" dirty="0">
              <a:ln>
                <a:noFill/>
              </a:ln>
              <a:solidFill>
                <a:schemeClr val="accent4"/>
              </a:solidFill>
              <a:effectLst>
                <a:outerShdw blurRad="38100" dist="38100" dir="2700000" algn="tl">
                  <a:srgbClr val="C0C0C0"/>
                </a:outerShdw>
              </a:effectLst>
              <a:uLnTx/>
              <a:uFillTx/>
              <a:latin typeface="+mj-lt"/>
              <a:ea typeface="+mj-ea"/>
              <a:cs typeface="+mj-cs"/>
            </a:endParaRPr>
          </a:p>
        </p:txBody>
      </p:sp>
      <p:sp>
        <p:nvSpPr>
          <p:cNvPr id="96257" name="Rectangle 1"/>
          <p:cNvSpPr>
            <a:spLocks noChangeArrowheads="1"/>
          </p:cNvSpPr>
          <p:nvPr/>
        </p:nvSpPr>
        <p:spPr bwMode="auto">
          <a:xfrm>
            <a:off x="5072066" y="1500174"/>
            <a:ext cx="407193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Tabla No. 4.27</a:t>
            </a:r>
            <a:endParaRPr kumimoji="0" lang="es-EC"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Periodo de Recuperaci</a:t>
            </a:r>
            <a:r>
              <a:rPr kumimoji="0" lang="es-ES_tradnl" sz="1200" b="1" i="0" u="none" strike="noStrike" cap="none" normalizeH="0" baseline="0" dirty="0" smtClean="0">
                <a:ln>
                  <a:noFill/>
                </a:ln>
                <a:solidFill>
                  <a:schemeClr val="tx1"/>
                </a:solidFill>
                <a:effectLst/>
                <a:latin typeface="Calibri"/>
                <a:ea typeface="Calibri" pitchFamily="34" charset="0"/>
                <a:cs typeface="Times New Roman" pitchFamily="18" charset="0"/>
              </a:rPr>
              <a:t>ó</a:t>
            </a:r>
            <a:r>
              <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del Inversionista</a:t>
            </a:r>
            <a:endParaRPr kumimoji="0" lang="es-EC"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(En d</a:t>
            </a:r>
            <a:r>
              <a:rPr kumimoji="0" lang="es-ES_tradnl" sz="1200" b="1" i="0" u="none" strike="noStrike" cap="none" normalizeH="0" baseline="0" dirty="0" smtClean="0">
                <a:ln>
                  <a:noFill/>
                </a:ln>
                <a:solidFill>
                  <a:schemeClr val="tx1"/>
                </a:solidFill>
                <a:effectLst/>
                <a:latin typeface="Calibri"/>
                <a:ea typeface="Calibri" pitchFamily="34" charset="0"/>
                <a:cs typeface="Times New Roman" pitchFamily="18" charset="0"/>
              </a:rPr>
              <a:t>ó</a:t>
            </a:r>
            <a:r>
              <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lares)  </a:t>
            </a:r>
            <a:endParaRPr kumimoji="0" lang="es-ES_tradnl" sz="1800" b="0" i="0" u="none" strike="noStrike" cap="none" normalizeH="0" baseline="0" dirty="0" smtClean="0">
              <a:ln>
                <a:noFill/>
              </a:ln>
              <a:solidFill>
                <a:schemeClr val="tx1"/>
              </a:solidFill>
              <a:effectLst/>
              <a:latin typeface="Arial" pitchFamily="34" charset="0"/>
            </a:endParaRPr>
          </a:p>
        </p:txBody>
      </p:sp>
      <p:sp>
        <p:nvSpPr>
          <p:cNvPr id="96258" name="Rectangle 2"/>
          <p:cNvSpPr>
            <a:spLocks noChangeArrowheads="1"/>
          </p:cNvSpPr>
          <p:nvPr/>
        </p:nvSpPr>
        <p:spPr bwMode="auto">
          <a:xfrm>
            <a:off x="1142976" y="1500174"/>
            <a:ext cx="278605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Tabla No. 4.26</a:t>
            </a:r>
            <a:endParaRPr kumimoji="0" lang="es-EC"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Periodo de Recuperaci</a:t>
            </a:r>
            <a:r>
              <a:rPr kumimoji="0" lang="es-ES_tradnl" sz="1200" b="1" i="0" u="none" strike="noStrike" cap="none" normalizeH="0" baseline="0" dirty="0" smtClean="0">
                <a:ln>
                  <a:noFill/>
                </a:ln>
                <a:solidFill>
                  <a:schemeClr val="tx1"/>
                </a:solidFill>
                <a:effectLst/>
                <a:latin typeface="Calibri"/>
                <a:ea typeface="Calibri" pitchFamily="34" charset="0"/>
                <a:cs typeface="Times New Roman" pitchFamily="18" charset="0"/>
              </a:rPr>
              <a:t>ó</a:t>
            </a:r>
            <a:r>
              <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del Proyecto</a:t>
            </a:r>
            <a:endParaRPr kumimoji="0" lang="es-EC"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(En d</a:t>
            </a:r>
            <a:r>
              <a:rPr kumimoji="0" lang="es-ES_tradnl" sz="1200" b="1" i="0" u="none" strike="noStrike" cap="none" normalizeH="0" baseline="0" dirty="0" smtClean="0">
                <a:ln>
                  <a:noFill/>
                </a:ln>
                <a:solidFill>
                  <a:schemeClr val="tx1"/>
                </a:solidFill>
                <a:effectLst/>
                <a:latin typeface="Calibri"/>
                <a:ea typeface="Calibri" pitchFamily="34" charset="0"/>
                <a:cs typeface="Times New Roman" pitchFamily="18" charset="0"/>
              </a:rPr>
              <a:t>ó</a:t>
            </a:r>
            <a:r>
              <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lares)  </a:t>
            </a:r>
            <a:endParaRPr kumimoji="0" lang="es-ES_tradnl" sz="1800" b="0" i="0" u="none" strike="noStrike" cap="none" normalizeH="0" baseline="0" dirty="0" smtClean="0">
              <a:ln>
                <a:noFill/>
              </a:ln>
              <a:solidFill>
                <a:schemeClr val="tx1"/>
              </a:solidFill>
              <a:effectLst/>
              <a:latin typeface="Arial" pitchFamily="34" charset="0"/>
            </a:endParaRPr>
          </a:p>
        </p:txBody>
      </p:sp>
      <p:sp>
        <p:nvSpPr>
          <p:cNvPr id="96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96259"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428728" y="5643578"/>
            <a:ext cx="5038725" cy="180975"/>
          </a:xfrm>
          <a:prstGeom prst="rect">
            <a:avLst/>
          </a:prstGeom>
          <a:noFill/>
        </p:spPr>
      </p:pic>
      <p:sp>
        <p:nvSpPr>
          <p:cNvPr id="962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96261"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85852" y="4929198"/>
            <a:ext cx="5229225" cy="381000"/>
          </a:xfrm>
          <a:prstGeom prst="rect">
            <a:avLst/>
          </a:prstGeom>
          <a:noFill/>
        </p:spPr>
      </p:pic>
      <p:sp>
        <p:nvSpPr>
          <p:cNvPr id="9626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626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5" name="14 Imagen"/>
          <p:cNvPicPr/>
          <p:nvPr/>
        </p:nvPicPr>
        <p:blipFill>
          <a:blip r:embed="rId4"/>
          <a:srcRect t="7025"/>
          <a:stretch>
            <a:fillRect/>
          </a:stretch>
        </p:blipFill>
        <p:spPr bwMode="auto">
          <a:xfrm>
            <a:off x="428596" y="2143116"/>
            <a:ext cx="4128351" cy="1940943"/>
          </a:xfrm>
          <a:prstGeom prst="rect">
            <a:avLst/>
          </a:prstGeom>
          <a:noFill/>
          <a:ln w="9525">
            <a:noFill/>
            <a:miter lim="800000"/>
            <a:headEnd/>
            <a:tailEnd/>
          </a:ln>
        </p:spPr>
      </p:pic>
      <p:sp>
        <p:nvSpPr>
          <p:cNvPr id="870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87041" name="Picture 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142976" y="4357693"/>
            <a:ext cx="2273684" cy="180000"/>
          </a:xfrm>
          <a:prstGeom prst="rect">
            <a:avLst/>
          </a:prstGeom>
          <a:noFill/>
        </p:spPr>
      </p:pic>
      <p:sp>
        <p:nvSpPr>
          <p:cNvPr id="870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 name="Picture 1"/>
          <p:cNvPicPr>
            <a:picLocks noChangeAspect="1" noChangeArrowheads="1"/>
          </p:cNvPicPr>
          <p:nvPr/>
        </p:nvPicPr>
        <p:blipFill>
          <a:blip r:embed="rId6"/>
          <a:srcRect/>
          <a:stretch>
            <a:fillRect/>
          </a:stretch>
        </p:blipFill>
        <p:spPr bwMode="auto">
          <a:xfrm>
            <a:off x="4729902" y="2143116"/>
            <a:ext cx="4271254" cy="1980000"/>
          </a:xfrm>
          <a:prstGeom prst="rect">
            <a:avLst/>
          </a:prstGeom>
          <a:noFill/>
          <a:ln w="9525">
            <a:noFill/>
            <a:miter lim="800000"/>
            <a:headEnd/>
            <a:tailEnd/>
          </a:ln>
          <a:effectLst/>
        </p:spPr>
      </p:pic>
      <p:sp>
        <p:nvSpPr>
          <p:cNvPr id="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5"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5657873" y="4286256"/>
            <a:ext cx="2200275" cy="18097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noGrp="1"/>
          </p:cNvSpPr>
          <p:nvPr>
            <p:ph type="title"/>
          </p:nvPr>
        </p:nvSpPr>
        <p:spPr>
          <a:xfrm>
            <a:off x="457200" y="274638"/>
            <a:ext cx="8229600" cy="868346"/>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 sz="3200" b="1" i="1" kern="0" noProof="0" dirty="0" smtClean="0">
                <a:solidFill>
                  <a:schemeClr val="accent4"/>
                </a:solidFill>
                <a:effectLst>
                  <a:outerShdw blurRad="38100" dist="38100" dir="2700000" algn="tl">
                    <a:srgbClr val="C0C0C0"/>
                  </a:outerShdw>
                </a:effectLst>
                <a:latin typeface="+mj-lt"/>
                <a:ea typeface="+mj-ea"/>
                <a:cs typeface="+mj-cs"/>
              </a:rPr>
              <a:t>EVALUACIÓN FINANCIERA – R B/C</a:t>
            </a:r>
            <a:endParaRPr kumimoji="0" lang="es-ES" sz="3200" b="1" i="1" u="none" strike="noStrike" kern="0" cap="none" spc="0" normalizeH="0" baseline="0" noProof="0" dirty="0">
              <a:ln>
                <a:noFill/>
              </a:ln>
              <a:solidFill>
                <a:schemeClr val="accent4"/>
              </a:solidFill>
              <a:effectLst>
                <a:outerShdw blurRad="38100" dist="38100" dir="2700000" algn="tl">
                  <a:srgbClr val="C0C0C0"/>
                </a:outerShdw>
              </a:effectLst>
              <a:uLnTx/>
              <a:uFillTx/>
              <a:latin typeface="+mj-lt"/>
              <a:ea typeface="+mj-ea"/>
              <a:cs typeface="+mj-cs"/>
            </a:endParaRPr>
          </a:p>
        </p:txBody>
      </p:sp>
      <p:sp>
        <p:nvSpPr>
          <p:cNvPr id="96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62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626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626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99330" name="Picture 2"/>
          <p:cNvPicPr>
            <a:picLocks noChangeAspect="1" noChangeArrowheads="1"/>
          </p:cNvPicPr>
          <p:nvPr/>
        </p:nvPicPr>
        <p:blipFill>
          <a:blip r:embed="rId2"/>
          <a:srcRect l="28711" t="32812" r="30273" b="56250"/>
          <a:stretch>
            <a:fillRect/>
          </a:stretch>
        </p:blipFill>
        <p:spPr bwMode="auto">
          <a:xfrm>
            <a:off x="1571605" y="1214422"/>
            <a:ext cx="5970857" cy="972000"/>
          </a:xfrm>
          <a:prstGeom prst="rect">
            <a:avLst/>
          </a:prstGeom>
          <a:noFill/>
          <a:ln w="9525">
            <a:noFill/>
            <a:miter lim="800000"/>
            <a:headEnd/>
            <a:tailEnd/>
          </a:ln>
          <a:effectLst/>
        </p:spPr>
      </p:pic>
      <p:sp>
        <p:nvSpPr>
          <p:cNvPr id="16" name="2 Marcador de contenido"/>
          <p:cNvSpPr>
            <a:spLocks noGrp="1"/>
          </p:cNvSpPr>
          <p:nvPr>
            <p:ph idx="1"/>
          </p:nvPr>
        </p:nvSpPr>
        <p:spPr>
          <a:xfrm>
            <a:off x="285720" y="5214950"/>
            <a:ext cx="8229600" cy="1000132"/>
          </a:xfrm>
        </p:spPr>
        <p:txBody>
          <a:bodyPr/>
          <a:lstStyle/>
          <a:p>
            <a:r>
              <a:rPr lang="es-ES_tradnl" sz="1400" dirty="0" smtClean="0">
                <a:solidFill>
                  <a:schemeClr val="tx1"/>
                </a:solidFill>
              </a:rPr>
              <a:t>Nos da un resultado de $ 1,58, lo que nos quiere decir que por cada dólar invertido se obtendrá $ 0,58 centavos de beneficio, para el caso del proyecto; y $ 2,78 lo que nos quiere decir que por cada dólar invertido se obtendrá $ 1,78 centavos de beneficio para el caso del inversionista.</a:t>
            </a:r>
            <a:endParaRPr lang="es-EC" sz="1400" dirty="0" smtClean="0">
              <a:solidFill>
                <a:schemeClr val="tx1"/>
              </a:solidFill>
            </a:endParaRPr>
          </a:p>
          <a:p>
            <a:endParaRPr lang="es-EC" sz="2000" dirty="0"/>
          </a:p>
        </p:txBody>
      </p:sp>
      <p:pic>
        <p:nvPicPr>
          <p:cNvPr id="9" name="Picture 2"/>
          <p:cNvPicPr>
            <a:picLocks noChangeAspect="1" noChangeArrowheads="1"/>
          </p:cNvPicPr>
          <p:nvPr/>
        </p:nvPicPr>
        <p:blipFill>
          <a:blip r:embed="rId2"/>
          <a:srcRect l="28711" t="67188" r="30273" b="25937"/>
          <a:stretch>
            <a:fillRect/>
          </a:stretch>
        </p:blipFill>
        <p:spPr bwMode="auto">
          <a:xfrm>
            <a:off x="1357290" y="4300544"/>
            <a:ext cx="6143668" cy="628654"/>
          </a:xfrm>
          <a:prstGeom prst="rect">
            <a:avLst/>
          </a:prstGeom>
          <a:noFill/>
          <a:ln w="9525">
            <a:noFill/>
            <a:miter lim="800000"/>
            <a:headEnd/>
            <a:tailEnd/>
          </a:ln>
          <a:effectLst/>
        </p:spPr>
      </p:pic>
      <p:pic>
        <p:nvPicPr>
          <p:cNvPr id="11" name="10 Imagen"/>
          <p:cNvPicPr/>
          <p:nvPr/>
        </p:nvPicPr>
        <p:blipFill>
          <a:blip r:embed="rId3"/>
          <a:srcRect/>
          <a:stretch>
            <a:fillRect/>
          </a:stretch>
        </p:blipFill>
        <p:spPr bwMode="auto">
          <a:xfrm>
            <a:off x="1500166" y="2214554"/>
            <a:ext cx="2778335" cy="1908000"/>
          </a:xfrm>
          <a:prstGeom prst="rect">
            <a:avLst/>
          </a:prstGeom>
          <a:noFill/>
          <a:ln w="9525">
            <a:noFill/>
            <a:miter lim="800000"/>
            <a:headEnd/>
            <a:tailEnd/>
          </a:ln>
        </p:spPr>
      </p:pic>
      <p:pic>
        <p:nvPicPr>
          <p:cNvPr id="86018" name="Picture 2"/>
          <p:cNvPicPr>
            <a:picLocks noChangeAspect="1" noChangeArrowheads="1"/>
          </p:cNvPicPr>
          <p:nvPr/>
        </p:nvPicPr>
        <p:blipFill>
          <a:blip r:embed="rId4"/>
          <a:srcRect/>
          <a:stretch>
            <a:fillRect/>
          </a:stretch>
        </p:blipFill>
        <p:spPr bwMode="auto">
          <a:xfrm>
            <a:off x="4716485" y="2143116"/>
            <a:ext cx="3070225" cy="20399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67544" y="116632"/>
            <a:ext cx="7772400" cy="864097"/>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3200" b="1" i="1" u="none" strike="noStrike" kern="0" cap="none" spc="0" normalizeH="0" baseline="0" noProof="0" dirty="0" smtClean="0">
              <a:ln>
                <a:noFill/>
              </a:ln>
              <a:solidFill>
                <a:schemeClr val="accent4"/>
              </a:solidFill>
              <a:effectLst>
                <a:outerShdw blurRad="38100" dist="38100" dir="2700000" algn="tl">
                  <a:srgbClr val="C0C0C0"/>
                </a:outerShdw>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s-ES" sz="3200" b="1" i="1" kern="0" noProof="0" dirty="0" smtClean="0">
                <a:solidFill>
                  <a:schemeClr val="accent4"/>
                </a:solidFill>
                <a:effectLst>
                  <a:outerShdw blurRad="38100" dist="38100" dir="2700000" algn="tl">
                    <a:srgbClr val="C0C0C0"/>
                  </a:outerShdw>
                </a:effectLst>
                <a:latin typeface="+mj-lt"/>
                <a:ea typeface="+mj-ea"/>
                <a:cs typeface="+mj-cs"/>
              </a:rPr>
              <a:t>ANALISIS DE SENSIBILIDAD</a:t>
            </a:r>
            <a:endParaRPr kumimoji="0" lang="es-ES" sz="3200" b="1" i="1" u="none" strike="noStrike" kern="0" cap="none" spc="0" normalizeH="0" baseline="0" noProof="0" dirty="0">
              <a:ln>
                <a:noFill/>
              </a:ln>
              <a:solidFill>
                <a:schemeClr val="accent4"/>
              </a:solidFill>
              <a:effectLst>
                <a:outerShdw blurRad="38100" dist="38100" dir="2700000" algn="tl">
                  <a:srgbClr val="C0C0C0"/>
                </a:outerShdw>
              </a:effectLst>
              <a:uLnTx/>
              <a:uFillTx/>
              <a:latin typeface="+mj-lt"/>
              <a:ea typeface="+mj-ea"/>
              <a:cs typeface="+mj-cs"/>
            </a:endParaRPr>
          </a:p>
        </p:txBody>
      </p:sp>
      <p:sp>
        <p:nvSpPr>
          <p:cNvPr id="64513" name="Rectangle 1"/>
          <p:cNvSpPr>
            <a:spLocks noChangeArrowheads="1"/>
          </p:cNvSpPr>
          <p:nvPr/>
        </p:nvSpPr>
        <p:spPr bwMode="auto">
          <a:xfrm>
            <a:off x="357158" y="1643050"/>
            <a:ext cx="81439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Tabla No. 4.30</a:t>
            </a:r>
            <a:endParaRPr kumimoji="0" lang="es-EC"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a:t>
            </a:r>
            <a:r>
              <a:rPr kumimoji="0" lang="es-ES_tradnl" sz="1200" b="1" i="0" u="none" strike="noStrike" cap="none" normalizeH="0" baseline="0" dirty="0" smtClean="0">
                <a:ln>
                  <a:noFill/>
                </a:ln>
                <a:solidFill>
                  <a:schemeClr val="tx1"/>
                </a:solidFill>
                <a:effectLst/>
                <a:latin typeface="Calibri"/>
                <a:ea typeface="Calibri" pitchFamily="34" charset="0"/>
                <a:cs typeface="Times New Roman" pitchFamily="18" charset="0"/>
              </a:rPr>
              <a:t>á</a:t>
            </a:r>
            <a:r>
              <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lisis de sensibilidad</a:t>
            </a:r>
            <a:endParaRPr kumimoji="0" lang="es-ES_tradnl" sz="1800" b="0" i="0" u="none" strike="noStrike" cap="none" normalizeH="0" baseline="0" dirty="0" smtClean="0">
              <a:ln>
                <a:noFill/>
              </a:ln>
              <a:solidFill>
                <a:schemeClr val="tx1"/>
              </a:solidFill>
              <a:effectLst/>
              <a:latin typeface="Arial" pitchFamily="34" charset="0"/>
            </a:endParaRPr>
          </a:p>
        </p:txBody>
      </p:sp>
      <p:sp>
        <p:nvSpPr>
          <p:cNvPr id="64514" name="Rectangle 2"/>
          <p:cNvSpPr>
            <a:spLocks noChangeArrowheads="1"/>
          </p:cNvSpPr>
          <p:nvPr/>
        </p:nvSpPr>
        <p:spPr bwMode="auto">
          <a:xfrm>
            <a:off x="71438" y="4043370"/>
            <a:ext cx="6929454"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519363" algn="l"/>
              </a:tabLst>
            </a:pPr>
            <a:r>
              <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Fuente:</a:t>
            </a:r>
            <a:r>
              <a:rPr kumimoji="0" lang="es-ES_tradnl"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Estudio Financiero.	</a:t>
            </a:r>
            <a:endParaRPr kumimoji="0" lang="es-EC"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519363" algn="l"/>
              </a:tabLst>
            </a:pPr>
            <a:r>
              <a:rPr kumimoji="0" lang="es-ES_tradnl"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Elaborado por:</a:t>
            </a:r>
            <a:r>
              <a:rPr kumimoji="0" lang="es-ES_tradnl"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Autor del Proyecto.</a:t>
            </a:r>
            <a:endParaRPr kumimoji="0" lang="es-ES_tradnl" sz="1800" b="0" i="0" u="none" strike="noStrike" cap="none" normalizeH="0" baseline="0" dirty="0" smtClean="0">
              <a:ln>
                <a:noFill/>
              </a:ln>
              <a:solidFill>
                <a:schemeClr val="tx1"/>
              </a:solidFill>
              <a:effectLst/>
              <a:latin typeface="Arial" pitchFamily="34" charset="0"/>
            </a:endParaRPr>
          </a:p>
        </p:txBody>
      </p:sp>
      <p:sp>
        <p:nvSpPr>
          <p:cNvPr id="8" name="2 Marcador de contenido"/>
          <p:cNvSpPr>
            <a:spLocks noGrp="1"/>
          </p:cNvSpPr>
          <p:nvPr>
            <p:ph idx="1"/>
          </p:nvPr>
        </p:nvSpPr>
        <p:spPr>
          <a:xfrm>
            <a:off x="285720" y="4714884"/>
            <a:ext cx="8229600" cy="1000132"/>
          </a:xfrm>
        </p:spPr>
        <p:txBody>
          <a:bodyPr/>
          <a:lstStyle/>
          <a:p>
            <a:pPr algn="just"/>
            <a:r>
              <a:rPr lang="es-EC" sz="1400" dirty="0" smtClean="0">
                <a:solidFill>
                  <a:schemeClr val="tx1"/>
                </a:solidFill>
              </a:rPr>
              <a:t>Este análisis, permite establecer escenarios en los cuales las variables de la economía ecuatoriana afectaran en el estudio financiero y los indicadores del proyecto como se presenta en la tabla anterior.</a:t>
            </a:r>
          </a:p>
          <a:p>
            <a:endParaRPr lang="es-EC" sz="2000" dirty="0"/>
          </a:p>
        </p:txBody>
      </p:sp>
      <p:pic>
        <p:nvPicPr>
          <p:cNvPr id="84993" name="Picture 1"/>
          <p:cNvPicPr>
            <a:picLocks noChangeAspect="1" noChangeArrowheads="1"/>
          </p:cNvPicPr>
          <p:nvPr/>
        </p:nvPicPr>
        <p:blipFill>
          <a:blip r:embed="rId2"/>
          <a:srcRect/>
          <a:stretch>
            <a:fillRect/>
          </a:stretch>
        </p:blipFill>
        <p:spPr bwMode="auto">
          <a:xfrm>
            <a:off x="1" y="2309066"/>
            <a:ext cx="9215469" cy="162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539552" y="980728"/>
            <a:ext cx="7772400" cy="1362075"/>
          </a:xfrm>
        </p:spPr>
        <p:txBody>
          <a:bodyPr/>
          <a:lstStyle/>
          <a:p>
            <a:pPr algn="l"/>
            <a:r>
              <a:rPr lang="es-ES" dirty="0" smtClean="0">
                <a:solidFill>
                  <a:schemeClr val="accent4"/>
                </a:solidFill>
              </a:rPr>
              <a:t>CAPITULO V</a:t>
            </a:r>
            <a:endParaRPr lang="es-ES" dirty="0">
              <a:solidFill>
                <a:schemeClr val="accent4"/>
              </a:solidFill>
            </a:endParaRPr>
          </a:p>
        </p:txBody>
      </p:sp>
      <p:sp>
        <p:nvSpPr>
          <p:cNvPr id="5" name="2 Marcador de texto"/>
          <p:cNvSpPr txBox="1">
            <a:spLocks/>
          </p:cNvSpPr>
          <p:nvPr/>
        </p:nvSpPr>
        <p:spPr>
          <a:xfrm>
            <a:off x="467544" y="1772816"/>
            <a:ext cx="7772400" cy="1509712"/>
          </a:xfrm>
          <a:prstGeom prst="rect">
            <a:avLst/>
          </a:prstGeom>
        </p:spPr>
        <p:txBody>
          <a:bodyPr/>
          <a:lstStyle/>
          <a:p>
            <a:pPr marL="342900" marR="0" lvl="0" indent="-342900" defTabSz="914400" rtl="0" eaLnBrk="1" fontAlgn="base" latinLnBrk="0" hangingPunct="1">
              <a:lnSpc>
                <a:spcPct val="100000"/>
              </a:lnSpc>
              <a:spcBef>
                <a:spcPct val="20000"/>
              </a:spcBef>
              <a:spcAft>
                <a:spcPct val="0"/>
              </a:spcAft>
              <a:buClrTx/>
              <a:buSzTx/>
              <a:buFontTx/>
              <a:buChar char="•"/>
              <a:tabLst/>
              <a:defRPr/>
            </a:pPr>
            <a:endParaRPr kumimoji="0" lang="es-ES" sz="2400" b="0" i="0" u="none" strike="noStrike" kern="0" cap="none" spc="0" normalizeH="0" baseline="0" noProof="0" dirty="0" smtClean="0">
              <a:ln>
                <a:noFill/>
              </a:ln>
              <a:solidFill>
                <a:schemeClr val="accent4"/>
              </a:solidFill>
              <a:effectLst/>
              <a:uLnTx/>
              <a:uFillTx/>
              <a:latin typeface="+mn-lt"/>
              <a:ea typeface="+mn-ea"/>
              <a:cs typeface="+mn-cs"/>
            </a:endParaRPr>
          </a:p>
          <a:p>
            <a:pPr marL="342900" marR="0" lvl="0" indent="-342900" defTabSz="914400" rtl="0" eaLnBrk="1" fontAlgn="base" latinLnBrk="0" hangingPunct="1">
              <a:lnSpc>
                <a:spcPct val="100000"/>
              </a:lnSpc>
              <a:spcBef>
                <a:spcPct val="20000"/>
              </a:spcBef>
              <a:spcAft>
                <a:spcPct val="0"/>
              </a:spcAft>
              <a:buClrTx/>
              <a:buSzTx/>
              <a:tabLst/>
              <a:defRPr/>
            </a:pPr>
            <a:r>
              <a:rPr lang="es-ES" sz="2400" kern="0" dirty="0" smtClean="0">
                <a:solidFill>
                  <a:schemeClr val="accent4"/>
                </a:solidFill>
                <a:latin typeface="+mn-lt"/>
              </a:rPr>
              <a:t>CONCLUSIONES Y RECOMENDACIONES</a:t>
            </a:r>
            <a:endParaRPr kumimoji="0" lang="es-ES" sz="2400" b="0" i="0" u="none" strike="noStrike" kern="0" cap="none" spc="0" normalizeH="0" baseline="0" noProof="0" dirty="0">
              <a:ln>
                <a:noFill/>
              </a:ln>
              <a:solidFill>
                <a:schemeClr val="accent4"/>
              </a:solidFill>
              <a:effectLst/>
              <a:uLnTx/>
              <a:uFillTx/>
              <a:latin typeface="+mn-lt"/>
              <a:ea typeface="+mn-ea"/>
              <a:cs typeface="+mn-cs"/>
            </a:endParaRPr>
          </a:p>
        </p:txBody>
      </p:sp>
      <p:sp>
        <p:nvSpPr>
          <p:cNvPr id="6" name="5 Rectángulo"/>
          <p:cNvSpPr/>
          <p:nvPr/>
        </p:nvSpPr>
        <p:spPr>
          <a:xfrm>
            <a:off x="4429124" y="3357562"/>
            <a:ext cx="4208587" cy="2159670"/>
          </a:xfrm>
          <a:prstGeom prst="rect">
            <a:avLst/>
          </a:prstGeom>
          <a:ln>
            <a:solidFill>
              <a:srgbClr val="336600"/>
            </a:solidFill>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14000"/>
              </a:lnSpc>
            </a:pPr>
            <a:r>
              <a:rPr lang="es-ES" sz="1600" dirty="0" smtClean="0"/>
              <a:t>En base a los resultados obtenidos en el estudio realizado para la creación de una empresa distribuidora de Repuestos Automotrices genéricos en el D.M Quito se obtuvo las siguientes conclusiones con sus respectivas recomendaciones.</a:t>
            </a:r>
            <a:endParaRPr lang="es-ES" sz="1600" dirty="0">
              <a:solidFill>
                <a:schemeClr val="accent4"/>
              </a:solidFill>
            </a:endParaRPr>
          </a:p>
        </p:txBody>
      </p:sp>
      <p:pic>
        <p:nvPicPr>
          <p:cNvPr id="7" name="Picture 2" descr="http://t3.gstatic.com/images?q=tbn:ANd9GcR0RB5k5AMES4caUB0CmQjqelmQ2xsF8c73BHLHHeZEfM01cDq0jQ"/>
          <p:cNvPicPr>
            <a:picLocks noChangeAspect="1" noChangeArrowheads="1"/>
          </p:cNvPicPr>
          <p:nvPr/>
        </p:nvPicPr>
        <p:blipFill>
          <a:blip r:embed="rId2"/>
          <a:srcRect/>
          <a:stretch>
            <a:fillRect/>
          </a:stretch>
        </p:blipFill>
        <p:spPr bwMode="auto">
          <a:xfrm>
            <a:off x="1071538" y="3000372"/>
            <a:ext cx="2786082" cy="208687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l"/>
            <a:r>
              <a:rPr lang="es-EC" dirty="0" smtClean="0">
                <a:solidFill>
                  <a:schemeClr val="tx1"/>
                </a:solidFill>
              </a:rPr>
              <a:t>Base histórica </a:t>
            </a:r>
            <a:endParaRPr lang="es-EC" dirty="0">
              <a:solidFill>
                <a:schemeClr val="tx1"/>
              </a:solidFill>
            </a:endParaRPr>
          </a:p>
        </p:txBody>
      </p:sp>
      <p:pic>
        <p:nvPicPr>
          <p:cNvPr id="15363" name="Picture 3"/>
          <p:cNvPicPr>
            <a:picLocks noGrp="1" noChangeAspect="1" noChangeArrowheads="1"/>
          </p:cNvPicPr>
          <p:nvPr>
            <p:ph idx="1"/>
          </p:nvPr>
        </p:nvPicPr>
        <p:blipFill>
          <a:blip r:embed="rId2"/>
          <a:srcRect/>
          <a:stretch>
            <a:fillRect/>
          </a:stretch>
        </p:blipFill>
        <p:spPr bwMode="auto">
          <a:xfrm>
            <a:off x="928662" y="3571876"/>
            <a:ext cx="4487501" cy="2643206"/>
          </a:xfrm>
          <a:prstGeom prst="rect">
            <a:avLst/>
          </a:prstGeom>
          <a:noFill/>
          <a:ln w="9525">
            <a:noFill/>
            <a:miter lim="800000"/>
            <a:headEnd/>
            <a:tailEnd/>
          </a:ln>
          <a:effectLst/>
        </p:spPr>
      </p:pic>
      <p:sp>
        <p:nvSpPr>
          <p:cNvPr id="7" name="6 CuadroTexto"/>
          <p:cNvSpPr txBox="1"/>
          <p:nvPr/>
        </p:nvSpPr>
        <p:spPr>
          <a:xfrm>
            <a:off x="0" y="5929330"/>
            <a:ext cx="2143140" cy="307777"/>
          </a:xfrm>
          <a:prstGeom prst="rect">
            <a:avLst/>
          </a:prstGeom>
          <a:noFill/>
        </p:spPr>
        <p:txBody>
          <a:bodyPr wrap="square" rtlCol="0">
            <a:spAutoFit/>
          </a:bodyPr>
          <a:lstStyle/>
          <a:p>
            <a:r>
              <a:rPr lang="es-EC" sz="1400" b="1" dirty="0" smtClean="0"/>
              <a:t>Fuente: </a:t>
            </a:r>
            <a:r>
              <a:rPr lang="es-EC" sz="1200" dirty="0" smtClean="0"/>
              <a:t>AEADE</a:t>
            </a:r>
            <a:endParaRPr lang="es-EC" sz="1400" dirty="0"/>
          </a:p>
        </p:txBody>
      </p:sp>
      <p:pic>
        <p:nvPicPr>
          <p:cNvPr id="57346" name="Picture 2"/>
          <p:cNvPicPr>
            <a:picLocks noChangeAspect="1" noChangeArrowheads="1"/>
          </p:cNvPicPr>
          <p:nvPr/>
        </p:nvPicPr>
        <p:blipFill>
          <a:blip r:embed="rId3"/>
          <a:srcRect/>
          <a:stretch>
            <a:fillRect/>
          </a:stretch>
        </p:blipFill>
        <p:spPr bwMode="auto">
          <a:xfrm>
            <a:off x="1500166" y="926424"/>
            <a:ext cx="6072230" cy="2574014"/>
          </a:xfrm>
          <a:prstGeom prst="rect">
            <a:avLst/>
          </a:prstGeom>
          <a:noFill/>
          <a:ln w="9525">
            <a:noFill/>
            <a:miter lim="800000"/>
            <a:headEnd/>
            <a:tailEnd/>
          </a:ln>
          <a:effectLst/>
        </p:spPr>
      </p:pic>
      <p:sp>
        <p:nvSpPr>
          <p:cNvPr id="6" name="5 Rectángulo"/>
          <p:cNvSpPr/>
          <p:nvPr/>
        </p:nvSpPr>
        <p:spPr>
          <a:xfrm>
            <a:off x="5643570" y="4357694"/>
            <a:ext cx="2714644" cy="785818"/>
          </a:xfrm>
          <a:prstGeom prst="rect">
            <a:avLst/>
          </a:prstGeom>
          <a:ln>
            <a:solidFill>
              <a:srgbClr val="3366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4000"/>
              </a:lnSpc>
            </a:pPr>
            <a:r>
              <a:rPr lang="es-EC" sz="1600" b="1" dirty="0" smtClean="0">
                <a:solidFill>
                  <a:schemeClr val="tx1"/>
                </a:solidFill>
                <a:effectLst>
                  <a:outerShdw blurRad="38100" dist="38100" dir="2700000" algn="tl">
                    <a:srgbClr val="000000">
                      <a:alpha val="43137"/>
                    </a:srgbClr>
                  </a:outerShdw>
                </a:effectLst>
              </a:rPr>
              <a:t>Provincia de Pichincha</a:t>
            </a:r>
            <a:endParaRPr lang="es-ES" sz="16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67544" y="116632"/>
            <a:ext cx="7772400" cy="864097"/>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s-ES" sz="3200" b="1" i="1" kern="0" noProof="0" dirty="0" smtClean="0">
              <a:solidFill>
                <a:schemeClr val="accent4"/>
              </a:solidFill>
              <a:effectLst>
                <a:outerShdw blurRad="38100" dist="38100" dir="2700000" algn="tl">
                  <a:srgbClr val="C0C0C0"/>
                </a:outerShdw>
              </a:effectLst>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3200" b="1" i="1" u="none" strike="noStrike" kern="0" cap="none" spc="0" normalizeH="0" baseline="0" dirty="0" smtClean="0">
                <a:ln>
                  <a:noFill/>
                </a:ln>
                <a:solidFill>
                  <a:schemeClr val="accent4"/>
                </a:solidFill>
                <a:effectLst>
                  <a:outerShdw blurRad="38100" dist="38100" dir="2700000" algn="tl">
                    <a:srgbClr val="C0C0C0"/>
                  </a:outerShdw>
                </a:effectLst>
                <a:uLnTx/>
                <a:uFillTx/>
                <a:latin typeface="+mj-lt"/>
                <a:ea typeface="+mj-ea"/>
                <a:cs typeface="+mj-cs"/>
              </a:rPr>
              <a:t>CONCLUSIONES</a:t>
            </a:r>
            <a:endParaRPr kumimoji="0" lang="es-ES" sz="3200" b="1" i="1" u="none" strike="noStrike" kern="0" cap="none" spc="0" normalizeH="0" baseline="0" noProof="0" dirty="0" smtClean="0">
              <a:ln>
                <a:noFill/>
              </a:ln>
              <a:solidFill>
                <a:schemeClr val="accent4"/>
              </a:solidFill>
              <a:effectLst>
                <a:outerShdw blurRad="38100" dist="38100" dir="2700000" algn="tl">
                  <a:srgbClr val="C0C0C0"/>
                </a:outerShdw>
              </a:effectLst>
              <a:uLnTx/>
              <a:uFillTx/>
              <a:latin typeface="+mj-lt"/>
              <a:ea typeface="+mj-ea"/>
              <a:cs typeface="+mj-cs"/>
            </a:endParaRPr>
          </a:p>
        </p:txBody>
      </p:sp>
      <p:graphicFrame>
        <p:nvGraphicFramePr>
          <p:cNvPr id="5" name="4 Diagrama"/>
          <p:cNvGraphicFramePr/>
          <p:nvPr/>
        </p:nvGraphicFramePr>
        <p:xfrm>
          <a:off x="357158" y="1428736"/>
          <a:ext cx="8424936" cy="4305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8 Grupo"/>
          <p:cNvGrpSpPr/>
          <p:nvPr/>
        </p:nvGrpSpPr>
        <p:grpSpPr>
          <a:xfrm>
            <a:off x="4788024" y="764704"/>
            <a:ext cx="1512168" cy="1584176"/>
            <a:chOff x="6156176" y="620688"/>
            <a:chExt cx="1512168" cy="1584176"/>
          </a:xfrm>
        </p:grpSpPr>
        <p:pic>
          <p:nvPicPr>
            <p:cNvPr id="44034" name="Picture 2" descr="http://blog.espol.edu.ec/vicenteriofrio/files/2010/03/24-sacar-conclusiones.jpg"/>
            <p:cNvPicPr>
              <a:picLocks noChangeAspect="1" noChangeArrowheads="1"/>
            </p:cNvPicPr>
            <p:nvPr/>
          </p:nvPicPr>
          <p:blipFill>
            <a:blip r:embed="rId6" cstate="print">
              <a:clrChange>
                <a:clrFrom>
                  <a:srgbClr val="FFFFE1"/>
                </a:clrFrom>
                <a:clrTo>
                  <a:srgbClr val="FFFFE1">
                    <a:alpha val="0"/>
                  </a:srgbClr>
                </a:clrTo>
              </a:clrChange>
            </a:blip>
            <a:srcRect t="14197" r="60311" b="7720"/>
            <a:stretch>
              <a:fillRect/>
            </a:stretch>
          </p:blipFill>
          <p:spPr bwMode="auto">
            <a:xfrm>
              <a:off x="6156176" y="620688"/>
              <a:ext cx="1512168" cy="1584176"/>
            </a:xfrm>
            <a:prstGeom prst="rect">
              <a:avLst/>
            </a:prstGeom>
            <a:noFill/>
          </p:spPr>
        </p:pic>
        <p:sp>
          <p:nvSpPr>
            <p:cNvPr id="7" name="6 Rectángulo"/>
            <p:cNvSpPr/>
            <p:nvPr/>
          </p:nvSpPr>
          <p:spPr>
            <a:xfrm>
              <a:off x="6660232" y="1484784"/>
              <a:ext cx="1008112"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dirty="0" smtClean="0">
                <a:solidFill>
                  <a:schemeClr val="tx1"/>
                </a:solidFill>
              </a:rPr>
              <a:t>CONLUSIONES</a:t>
            </a:r>
            <a:endParaRPr lang="es-ES" dirty="0">
              <a:solidFill>
                <a:schemeClr val="tx1"/>
              </a:solidFill>
            </a:endParaRPr>
          </a:p>
        </p:txBody>
      </p:sp>
      <p:sp>
        <p:nvSpPr>
          <p:cNvPr id="3" name="2 Marcador de contenido"/>
          <p:cNvSpPr>
            <a:spLocks noGrp="1"/>
          </p:cNvSpPr>
          <p:nvPr>
            <p:ph idx="1"/>
          </p:nvPr>
        </p:nvSpPr>
        <p:spPr>
          <a:xfrm>
            <a:off x="357158" y="1214422"/>
            <a:ext cx="8229600" cy="4357718"/>
          </a:xfrm>
        </p:spPr>
        <p:txBody>
          <a:bodyPr/>
          <a:lstStyle/>
          <a:p>
            <a:pPr lvl="0" algn="just"/>
            <a:r>
              <a:rPr lang="es-ES_tradnl" sz="1400" dirty="0" smtClean="0">
                <a:solidFill>
                  <a:schemeClr val="tx1"/>
                </a:solidFill>
              </a:rPr>
              <a:t>A partir de la investigación de mercado, se observo la creciente demanda de vehículos con ventas en el 2009 de 92.764 unidades a nivel nacional en tal sentido se observa la necesidad de proveerse, tanto servicios de mantenimiento automotriz, como de repuestos para los vehículos aproximadamente entre los 5.000 y 10.000 km recorridos.</a:t>
            </a:r>
          </a:p>
          <a:p>
            <a:pPr lvl="0"/>
            <a:endParaRPr lang="es-ES" sz="1400" dirty="0" smtClean="0">
              <a:solidFill>
                <a:schemeClr val="tx1"/>
              </a:solidFill>
            </a:endParaRPr>
          </a:p>
          <a:p>
            <a:pPr lvl="0" algn="just"/>
            <a:r>
              <a:rPr lang="es-ES_tradnl" sz="1400" dirty="0" smtClean="0">
                <a:solidFill>
                  <a:schemeClr val="tx1"/>
                </a:solidFill>
              </a:rPr>
              <a:t>La investigación de campo dirigida a la población objetivo, se determino que el 79% tiene preferencia para adquirir los repuestos automotrices genéricos, y a su vez se identifico los hábitos y expectativas de consumo, lo cual se utilizará para el ofertar un servicio diferenciado que tenga éxito en el mercado, debido a la alta competencia en el sector.</a:t>
            </a:r>
          </a:p>
          <a:p>
            <a:pPr lvl="0"/>
            <a:endParaRPr lang="es-ES" sz="1400" dirty="0" smtClean="0">
              <a:solidFill>
                <a:schemeClr val="tx1"/>
              </a:solidFill>
            </a:endParaRPr>
          </a:p>
          <a:p>
            <a:pPr lvl="0" algn="just"/>
            <a:r>
              <a:rPr lang="es-ES_tradnl" sz="1400" dirty="0" smtClean="0">
                <a:solidFill>
                  <a:schemeClr val="tx1"/>
                </a:solidFill>
              </a:rPr>
              <a:t>Se determino el nivel de frecuencia de visitas a realizar mantenimiento a vehículo de un promedio ponderado de 3,79 veces al año y la asignación del 10% de presupuesto en la economía de la población ecuatoriana para el consumo de repuestos automotrices.</a:t>
            </a:r>
          </a:p>
          <a:p>
            <a:pPr lvl="0"/>
            <a:endParaRPr lang="es-ES_tradnl" sz="1400" dirty="0" smtClean="0">
              <a:solidFill>
                <a:schemeClr val="tx1"/>
              </a:solidFill>
            </a:endParaRPr>
          </a:p>
          <a:p>
            <a:pPr lvl="0" algn="just"/>
            <a:r>
              <a:rPr lang="es-ES" sz="1400" dirty="0" smtClean="0">
                <a:solidFill>
                  <a:schemeClr val="tx1"/>
                </a:solidFill>
              </a:rPr>
              <a:t>La cadena de valor establecida para el proyecto enfocada principalmente en dos puntos críticos para brindar un servicio de calidad son: la Gestión de compras y provisión de repuestos y la Gestión de servicio al cliente y posventa</a:t>
            </a:r>
          </a:p>
          <a:p>
            <a:pPr lvl="0"/>
            <a:endParaRPr lang="es-ES" sz="1400" dirty="0" smtClean="0">
              <a:solidFill>
                <a:schemeClr val="tx1"/>
              </a:solidFill>
            </a:endParaRPr>
          </a:p>
          <a:p>
            <a:endParaRPr lang="es-ES" sz="1400" dirty="0">
              <a:solidFill>
                <a:schemeClr val="tx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dirty="0" smtClean="0">
                <a:solidFill>
                  <a:schemeClr val="tx1"/>
                </a:solidFill>
              </a:rPr>
              <a:t>CONCLUSIONES</a:t>
            </a:r>
            <a:endParaRPr lang="es-ES" dirty="0">
              <a:solidFill>
                <a:schemeClr val="tx1"/>
              </a:solidFill>
            </a:endParaRPr>
          </a:p>
        </p:txBody>
      </p:sp>
      <p:sp>
        <p:nvSpPr>
          <p:cNvPr id="5" name="2 Marcador de contenido"/>
          <p:cNvSpPr txBox="1">
            <a:spLocks/>
          </p:cNvSpPr>
          <p:nvPr/>
        </p:nvSpPr>
        <p:spPr>
          <a:xfrm>
            <a:off x="357158" y="1357298"/>
            <a:ext cx="8229600" cy="4714908"/>
          </a:xfrm>
          <a:prstGeom prst="rect">
            <a:avLst/>
          </a:prstGeom>
        </p:spPr>
        <p:txBody>
          <a:bodyPr/>
          <a:lstStyle/>
          <a:p>
            <a:pPr marL="342900" marR="0" lvl="0" indent="-342900" algn="just" defTabSz="914400" rtl="0" eaLnBrk="1" fontAlgn="base" latinLnBrk="0" hangingPunct="1">
              <a:lnSpc>
                <a:spcPct val="100000"/>
              </a:lnSpc>
              <a:spcBef>
                <a:spcPct val="20000"/>
              </a:spcBef>
              <a:spcAft>
                <a:spcPct val="0"/>
              </a:spcAft>
              <a:buClrTx/>
              <a:buSzTx/>
              <a:buFontTx/>
              <a:buChar char="•"/>
              <a:tabLst/>
              <a:defRPr/>
            </a:pPr>
            <a:r>
              <a:rPr kumimoji="0" lang="es-CL" sz="1400" b="0" i="0" u="none" strike="noStrike" kern="0" cap="none" spc="0" normalizeH="0" baseline="0" noProof="0" dirty="0" smtClean="0">
                <a:ln>
                  <a:noFill/>
                </a:ln>
                <a:solidFill>
                  <a:schemeClr val="tx1"/>
                </a:solidFill>
                <a:effectLst/>
                <a:uLnTx/>
                <a:uFillTx/>
                <a:latin typeface="+mn-lt"/>
                <a:ea typeface="+mn-ea"/>
                <a:cs typeface="+mn-cs"/>
              </a:rPr>
              <a:t>Los resultados</a:t>
            </a:r>
            <a:r>
              <a:rPr kumimoji="0" lang="es-CL" sz="1400" b="0" i="0" u="none" strike="noStrike" kern="0" cap="none" spc="0" normalizeH="0" noProof="0" dirty="0" smtClean="0">
                <a:ln>
                  <a:noFill/>
                </a:ln>
                <a:solidFill>
                  <a:schemeClr val="tx1"/>
                </a:solidFill>
                <a:effectLst/>
                <a:uLnTx/>
                <a:uFillTx/>
                <a:latin typeface="+mn-lt"/>
                <a:ea typeface="+mn-ea"/>
                <a:cs typeface="+mn-cs"/>
              </a:rPr>
              <a:t> financieros, mediante el análisis presentan los siguientes resultados: </a:t>
            </a:r>
            <a:r>
              <a:rPr kumimoji="0" lang="es-CL" sz="1400" b="0" i="0" u="none" strike="noStrike" kern="0" cap="none" spc="0" normalizeH="0" baseline="0" noProof="0" dirty="0" smtClean="0">
                <a:ln>
                  <a:noFill/>
                </a:ln>
                <a:solidFill>
                  <a:schemeClr val="tx1"/>
                </a:solidFill>
                <a:effectLst/>
                <a:uLnTx/>
                <a:uFillTx/>
                <a:latin typeface="+mn-lt"/>
                <a:ea typeface="+mn-ea"/>
                <a:cs typeface="+mn-cs"/>
              </a:rPr>
              <a:t>favorable muestra la viabilidad del proyecto ya que arroja índices sobre la rentabilidad del proyecto con un VAN de $ 28.962,37 y una TIR del 24 %, con el periodo de recuperación de cuatro años y 2 meses, con una relación de costo – beneficio de $ 1,58 que quiere decir que se recibirá 0,58 centavos por cada dólar invertido; y sobre el inversionista se obtuvo el VAN por $ </a:t>
            </a:r>
            <a:r>
              <a:rPr kumimoji="0" lang="es-CL" sz="1400" b="0" i="0" u="none" strike="noStrike" kern="0" cap="none" spc="0" normalizeH="0" baseline="0" noProof="0" dirty="0" smtClean="0">
                <a:ln>
                  <a:noFill/>
                </a:ln>
                <a:solidFill>
                  <a:schemeClr val="tx1"/>
                </a:solidFill>
                <a:effectLst/>
                <a:uLnTx/>
                <a:uFillTx/>
                <a:latin typeface="+mn-lt"/>
                <a:ea typeface="+mn-ea"/>
                <a:cs typeface="+mn-cs"/>
              </a:rPr>
              <a:t>35.385,39 </a:t>
            </a:r>
            <a:r>
              <a:rPr kumimoji="0" lang="es-CL" sz="1400" b="0" i="0" u="none" strike="noStrike" kern="0" cap="none" spc="0" normalizeH="0" baseline="0" noProof="0" dirty="0" smtClean="0">
                <a:ln>
                  <a:noFill/>
                </a:ln>
                <a:solidFill>
                  <a:schemeClr val="tx1"/>
                </a:solidFill>
                <a:effectLst/>
                <a:uLnTx/>
                <a:uFillTx/>
                <a:latin typeface="+mn-lt"/>
                <a:ea typeface="+mn-ea"/>
                <a:cs typeface="+mn-cs"/>
              </a:rPr>
              <a:t>y una TIR del </a:t>
            </a:r>
            <a:r>
              <a:rPr kumimoji="0" lang="es-CL" sz="1400" b="0" i="0" u="none" strike="noStrike" kern="0" cap="none" spc="0" normalizeH="0" baseline="0" noProof="0" dirty="0" smtClean="0">
                <a:ln>
                  <a:noFill/>
                </a:ln>
                <a:solidFill>
                  <a:schemeClr val="tx1"/>
                </a:solidFill>
                <a:effectLst/>
                <a:uLnTx/>
                <a:uFillTx/>
                <a:latin typeface="+mn-lt"/>
                <a:ea typeface="+mn-ea"/>
                <a:cs typeface="+mn-cs"/>
              </a:rPr>
              <a:t>31% </a:t>
            </a:r>
            <a:r>
              <a:rPr kumimoji="0" lang="es-CL" sz="1400" b="0" i="0" u="none" strike="noStrike" kern="0" cap="none" spc="0" normalizeH="0" baseline="0" noProof="0" dirty="0" smtClean="0">
                <a:ln>
                  <a:noFill/>
                </a:ln>
                <a:solidFill>
                  <a:schemeClr val="tx1"/>
                </a:solidFill>
                <a:effectLst/>
                <a:uLnTx/>
                <a:uFillTx/>
                <a:latin typeface="+mn-lt"/>
                <a:ea typeface="+mn-ea"/>
                <a:cs typeface="+mn-cs"/>
              </a:rPr>
              <a:t>es viable, de igual forma permitió conocer el periodo de recuperación en el periodo de cuatro </a:t>
            </a:r>
            <a:r>
              <a:rPr kumimoji="0" lang="es-CL" sz="1400" b="0" i="0" u="none" strike="noStrike" kern="0" cap="none" spc="0" normalizeH="0" baseline="0" noProof="0" dirty="0" smtClean="0">
                <a:ln>
                  <a:noFill/>
                </a:ln>
                <a:solidFill>
                  <a:schemeClr val="tx1"/>
                </a:solidFill>
                <a:effectLst/>
                <a:uLnTx/>
                <a:uFillTx/>
                <a:latin typeface="+mn-lt"/>
                <a:ea typeface="+mn-ea"/>
                <a:cs typeface="+mn-cs"/>
              </a:rPr>
              <a:t>años, </a:t>
            </a:r>
            <a:r>
              <a:rPr kumimoji="0" lang="es-CL" sz="1400" b="0" i="0" u="none" strike="noStrike" kern="0" cap="none" spc="0" normalizeH="0" baseline="0" noProof="0" dirty="0" smtClean="0">
                <a:ln>
                  <a:noFill/>
                </a:ln>
                <a:solidFill>
                  <a:schemeClr val="tx1"/>
                </a:solidFill>
                <a:effectLst/>
                <a:uLnTx/>
                <a:uFillTx/>
                <a:latin typeface="+mn-lt"/>
                <a:ea typeface="+mn-ea"/>
                <a:cs typeface="+mn-cs"/>
              </a:rPr>
              <a:t>con una relación de costo – beneficio de $ 2,78 que quiere decir que se recibirá 1,78 centavos por cada dólar invertido.</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s-ES" sz="1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base" latinLnBrk="0" hangingPunct="1">
              <a:lnSpc>
                <a:spcPct val="100000"/>
              </a:lnSpc>
              <a:spcBef>
                <a:spcPct val="20000"/>
              </a:spcBef>
              <a:spcAft>
                <a:spcPct val="0"/>
              </a:spcAft>
              <a:buClrTx/>
              <a:buSzTx/>
              <a:buFontTx/>
              <a:buChar char="•"/>
              <a:tabLst/>
              <a:defRPr/>
            </a:pPr>
            <a:r>
              <a:rPr kumimoji="0" lang="es-CL" sz="1400" b="0" i="0" u="none" strike="noStrike" kern="0" cap="none" spc="0" normalizeH="0" baseline="0" noProof="0" dirty="0" smtClean="0">
                <a:ln>
                  <a:noFill/>
                </a:ln>
                <a:solidFill>
                  <a:schemeClr val="tx1"/>
                </a:solidFill>
                <a:effectLst/>
                <a:uLnTx/>
                <a:uFillTx/>
                <a:latin typeface="+mn-lt"/>
                <a:ea typeface="+mn-ea"/>
                <a:cs typeface="+mn-cs"/>
              </a:rPr>
              <a:t>Mediante el análisis de sensibilidad, se evidencia que el proyecto es muy sensible al incremento en un 10% del costo de ventas en un escenario pesimista debido al incremento de aranceles en la importación del producto; así como también el proyecto es sensible con el incremento de las ventas en un 5% mostrando un escenario optimista.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s-ES" sz="1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base" latinLnBrk="0" hangingPunct="1">
              <a:lnSpc>
                <a:spcPct val="100000"/>
              </a:lnSpc>
              <a:spcBef>
                <a:spcPct val="20000"/>
              </a:spcBef>
              <a:spcAft>
                <a:spcPct val="0"/>
              </a:spcAft>
              <a:buClrTx/>
              <a:buSzTx/>
              <a:buFontTx/>
              <a:buChar char="•"/>
              <a:tabLst/>
              <a:defRPr/>
            </a:pPr>
            <a:r>
              <a:rPr kumimoji="0" lang="es-ES_tradnl" sz="1400" b="0" i="0" u="none" strike="noStrike" kern="0" cap="none" spc="0" normalizeH="0" baseline="0" noProof="0" dirty="0" smtClean="0">
                <a:ln>
                  <a:noFill/>
                </a:ln>
                <a:solidFill>
                  <a:schemeClr val="tx1"/>
                </a:solidFill>
                <a:effectLst/>
                <a:uLnTx/>
                <a:uFillTx/>
                <a:latin typeface="+mn-lt"/>
                <a:ea typeface="+mn-ea"/>
                <a:cs typeface="+mn-cs"/>
              </a:rPr>
              <a:t>Finalmente, se concluye que el proyecto de la creación de una empresa de distribución de repuestos genéricos automotrices, es un negocio viable y rentable desde el punto de vista del mercado, organizacional, técnico y financiero, pues permite recuperar la inversión y generar utilidades.  </a:t>
            </a:r>
            <a:endParaRPr kumimoji="0" lang="es-ES" sz="1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s-ES" sz="14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67544" y="116632"/>
            <a:ext cx="7772400" cy="864097"/>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s-ES" sz="3200" b="1" i="1" kern="0" noProof="0" dirty="0" smtClean="0">
              <a:solidFill>
                <a:schemeClr val="accent4"/>
              </a:solidFill>
              <a:effectLst>
                <a:outerShdw blurRad="38100" dist="38100" dir="2700000" algn="tl">
                  <a:srgbClr val="C0C0C0"/>
                </a:outerShdw>
              </a:effectLst>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3200" b="1" i="1" u="none" strike="noStrike" kern="0" cap="none" spc="0" normalizeH="0" baseline="0" dirty="0" smtClean="0">
                <a:ln>
                  <a:noFill/>
                </a:ln>
                <a:solidFill>
                  <a:schemeClr val="accent4"/>
                </a:solidFill>
                <a:effectLst>
                  <a:outerShdw blurRad="38100" dist="38100" dir="2700000" algn="tl">
                    <a:srgbClr val="C0C0C0"/>
                  </a:outerShdw>
                </a:effectLst>
                <a:uLnTx/>
                <a:uFillTx/>
                <a:latin typeface="+mj-lt"/>
                <a:ea typeface="+mj-ea"/>
                <a:cs typeface="+mj-cs"/>
              </a:rPr>
              <a:t>RECOMENDACIONES</a:t>
            </a:r>
            <a:endParaRPr kumimoji="0" lang="es-ES" sz="3200" b="1" i="1" u="none" strike="noStrike" kern="0" cap="none" spc="0" normalizeH="0" baseline="0" noProof="0" dirty="0" smtClean="0">
              <a:ln>
                <a:noFill/>
              </a:ln>
              <a:solidFill>
                <a:schemeClr val="accent4"/>
              </a:solidFill>
              <a:effectLst>
                <a:outerShdw blurRad="38100" dist="38100" dir="2700000" algn="tl">
                  <a:srgbClr val="C0C0C0"/>
                </a:outerShdw>
              </a:effectLst>
              <a:uLnTx/>
              <a:uFillTx/>
              <a:latin typeface="+mj-lt"/>
              <a:ea typeface="+mj-ea"/>
              <a:cs typeface="+mj-cs"/>
            </a:endParaRPr>
          </a:p>
        </p:txBody>
      </p:sp>
      <p:graphicFrame>
        <p:nvGraphicFramePr>
          <p:cNvPr id="5" name="4 Diagrama"/>
          <p:cNvGraphicFramePr/>
          <p:nvPr/>
        </p:nvGraphicFramePr>
        <p:xfrm>
          <a:off x="467544" y="1772816"/>
          <a:ext cx="820891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3010" name="Picture 2" descr="http://www.geeklog-hispano.net/images/topics/topic_Recomendaciones.png"/>
          <p:cNvPicPr>
            <a:picLocks noChangeAspect="1" noChangeArrowheads="1"/>
          </p:cNvPicPr>
          <p:nvPr/>
        </p:nvPicPr>
        <p:blipFill>
          <a:blip r:embed="rId6" cstate="print"/>
          <a:srcRect/>
          <a:stretch>
            <a:fillRect/>
          </a:stretch>
        </p:blipFill>
        <p:spPr bwMode="auto">
          <a:xfrm>
            <a:off x="6372200" y="260648"/>
            <a:ext cx="1321296" cy="1321296"/>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57364"/>
            <a:ext cx="8229600" cy="3883021"/>
          </a:xfrm>
        </p:spPr>
        <p:txBody>
          <a:bodyPr/>
          <a:lstStyle/>
          <a:p>
            <a:pPr lvl="0" algn="just"/>
            <a:r>
              <a:rPr lang="es-ES_tradnl" sz="1600" dirty="0" smtClean="0">
                <a:solidFill>
                  <a:schemeClr val="tx1"/>
                </a:solidFill>
              </a:rPr>
              <a:t>Asignar los recursos necesarios para la implementación y puesta en marcha del proyecto,  de acuerdo a los resultados en los estudios de mercado, técnicos, organizacionales y financieros-económicos que muestran la viabilidad y rentabilidad del proyecto, a fin de cumplir con todos los requisitos legales, fiscales, técnicos y del mercado.</a:t>
            </a:r>
          </a:p>
          <a:p>
            <a:pPr lvl="0"/>
            <a:endParaRPr lang="es-ES" sz="1600" dirty="0" smtClean="0">
              <a:solidFill>
                <a:schemeClr val="tx1"/>
              </a:solidFill>
            </a:endParaRPr>
          </a:p>
          <a:p>
            <a:pPr lvl="0"/>
            <a:r>
              <a:rPr lang="es-ES_tradnl" sz="1600" dirty="0" smtClean="0">
                <a:solidFill>
                  <a:schemeClr val="tx1"/>
                </a:solidFill>
              </a:rPr>
              <a:t>Establecer políticas para el cumplimiento del servicio, productos y asesoría técnica de calidad, a fin de cubrir las expectativas del cliente y garantizar la satisfacción de sus necesidades.</a:t>
            </a:r>
          </a:p>
          <a:p>
            <a:pPr lvl="0"/>
            <a:endParaRPr lang="es-ES" sz="1600" dirty="0" smtClean="0">
              <a:solidFill>
                <a:schemeClr val="tx1"/>
              </a:solidFill>
            </a:endParaRPr>
          </a:p>
          <a:p>
            <a:pPr lvl="0"/>
            <a:r>
              <a:rPr lang="es-ES_tradnl" sz="1600" dirty="0" smtClean="0">
                <a:solidFill>
                  <a:schemeClr val="tx1"/>
                </a:solidFill>
              </a:rPr>
              <a:t>Renovar continuamente la estrategia de precios y productos con promociones de kits de repuestos a un mejor precio con la finalidad de que el producto contenga valor y ser más atractivos al mercado automotriz. </a:t>
            </a:r>
          </a:p>
          <a:p>
            <a:pPr lvl="0"/>
            <a:endParaRPr lang="es-ES" sz="1600" dirty="0" smtClean="0">
              <a:solidFill>
                <a:schemeClr val="tx1"/>
              </a:solidFill>
            </a:endParaRPr>
          </a:p>
        </p:txBody>
      </p:sp>
      <p:sp>
        <p:nvSpPr>
          <p:cNvPr id="4" name="1 Título"/>
          <p:cNvSpPr txBox="1">
            <a:spLocks noGrp="1"/>
          </p:cNvSpPr>
          <p:nvPr>
            <p:ph type="title"/>
          </p:nvPr>
        </p:nvSpPr>
        <p:spPr>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s-ES" sz="3200" b="1" i="1" kern="0" noProof="0" dirty="0" smtClean="0">
              <a:solidFill>
                <a:schemeClr val="accent4"/>
              </a:solidFill>
              <a:effectLst>
                <a:outerShdw blurRad="38100" dist="38100" dir="2700000" algn="tl">
                  <a:srgbClr val="C0C0C0"/>
                </a:outerShdw>
              </a:effectLst>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3200" b="1" i="1" u="none" strike="noStrike" kern="0" cap="none" spc="0" normalizeH="0" baseline="0" dirty="0" smtClean="0">
                <a:ln>
                  <a:noFill/>
                </a:ln>
                <a:solidFill>
                  <a:schemeClr val="accent4"/>
                </a:solidFill>
                <a:effectLst>
                  <a:outerShdw blurRad="38100" dist="38100" dir="2700000" algn="tl">
                    <a:srgbClr val="C0C0C0"/>
                  </a:outerShdw>
                </a:effectLst>
                <a:uLnTx/>
                <a:uFillTx/>
                <a:latin typeface="+mj-lt"/>
                <a:ea typeface="+mj-ea"/>
                <a:cs typeface="+mj-cs"/>
              </a:rPr>
              <a:t>RECOMENDACIONES</a:t>
            </a:r>
            <a:endParaRPr kumimoji="0" lang="es-ES" sz="3200" b="1" i="1" u="none" strike="noStrike" kern="0" cap="none" spc="0" normalizeH="0" baseline="0" noProof="0" dirty="0" smtClean="0">
              <a:ln>
                <a:noFill/>
              </a:ln>
              <a:solidFill>
                <a:schemeClr val="accent4"/>
              </a:solidFill>
              <a:effectLst>
                <a:outerShdw blurRad="38100" dist="38100" dir="2700000" algn="tl">
                  <a:srgbClr val="C0C0C0"/>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lgn="just"/>
            <a:r>
              <a:rPr lang="es-ES_tradnl" sz="1600" dirty="0" smtClean="0">
                <a:solidFill>
                  <a:schemeClr val="tx1"/>
                </a:solidFill>
              </a:rPr>
              <a:t>Utilizar como referencia el punto de equilibrio presentado en el estudio financiero, a fin de que la operatividad de la empresa se encuentre dentro del esquema de rendimientos, caso contrario aplicar planes de acción contingentes para así evitar eventualmente resultados negativos.  </a:t>
            </a:r>
          </a:p>
          <a:p>
            <a:pPr lvl="0" algn="just"/>
            <a:endParaRPr lang="es-ES" sz="1600" dirty="0" smtClean="0">
              <a:solidFill>
                <a:schemeClr val="tx1"/>
              </a:solidFill>
            </a:endParaRPr>
          </a:p>
          <a:p>
            <a:pPr lvl="0" algn="just"/>
            <a:r>
              <a:rPr lang="es-ES_tradnl" sz="1600" dirty="0" smtClean="0">
                <a:solidFill>
                  <a:schemeClr val="tx1"/>
                </a:solidFill>
              </a:rPr>
              <a:t>Se recomienda el financiamiento con el Banco del Pacifico, de acuerdo a los estudios financieros resulta más rentable el trabajo con capital de terceros, sin descuidar el cumplimiento de los pagos. </a:t>
            </a:r>
          </a:p>
          <a:p>
            <a:pPr lvl="0" algn="just"/>
            <a:endParaRPr lang="es-ES" sz="1600" dirty="0" smtClean="0">
              <a:solidFill>
                <a:schemeClr val="tx1"/>
              </a:solidFill>
            </a:endParaRPr>
          </a:p>
          <a:p>
            <a:pPr lvl="0" algn="just"/>
            <a:r>
              <a:rPr lang="es-ES_tradnl" sz="1600" dirty="0" smtClean="0">
                <a:solidFill>
                  <a:schemeClr val="tx1"/>
                </a:solidFill>
              </a:rPr>
              <a:t>Una eficiente gestión de los recursos de la empresa, con la finalidad de obtener los resultados financieros esperados, así como el cumplimiento de las obligaciones con terceros asumidas en el tiempo establecido.</a:t>
            </a:r>
          </a:p>
          <a:p>
            <a:pPr lvl="0" algn="just"/>
            <a:endParaRPr lang="es-ES" sz="1600" dirty="0" smtClean="0">
              <a:solidFill>
                <a:schemeClr val="tx1"/>
              </a:solidFill>
            </a:endParaRPr>
          </a:p>
          <a:p>
            <a:pPr lvl="0" algn="just"/>
            <a:r>
              <a:rPr lang="es-ES_tradnl" sz="1600" dirty="0" smtClean="0">
                <a:solidFill>
                  <a:schemeClr val="tx1"/>
                </a:solidFill>
              </a:rPr>
              <a:t>En resumen, se recomienda de acuerdo a los estudios de mercado, técnicos, organizacionales y financieros – económicos, la implementación del proyecto, ya que arroja índices de rentabilidad aceptables.</a:t>
            </a:r>
            <a:endParaRPr lang="es-ES" sz="1600" dirty="0" smtClean="0">
              <a:solidFill>
                <a:schemeClr val="tx1"/>
              </a:solidFill>
            </a:endParaRPr>
          </a:p>
          <a:p>
            <a:endParaRPr lang="es-ES" sz="1600" dirty="0">
              <a:solidFill>
                <a:schemeClr val="tx1"/>
              </a:solidFill>
            </a:endParaRPr>
          </a:p>
        </p:txBody>
      </p:sp>
      <p:sp>
        <p:nvSpPr>
          <p:cNvPr id="4" name="1 Título"/>
          <p:cNvSpPr txBox="1">
            <a:spLocks noGrp="1"/>
          </p:cNvSpPr>
          <p:nvPr>
            <p:ph type="title"/>
          </p:nvPr>
        </p:nvSpPr>
        <p:spPr>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s-ES" sz="3200" b="1" i="1" kern="0" noProof="0" dirty="0" smtClean="0">
              <a:solidFill>
                <a:schemeClr val="accent4"/>
              </a:solidFill>
              <a:effectLst>
                <a:outerShdw blurRad="38100" dist="38100" dir="2700000" algn="tl">
                  <a:srgbClr val="C0C0C0"/>
                </a:outerShdw>
              </a:effectLst>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3200" b="1" i="1" u="none" strike="noStrike" kern="0" cap="none" spc="0" normalizeH="0" baseline="0" dirty="0" smtClean="0">
                <a:ln>
                  <a:noFill/>
                </a:ln>
                <a:solidFill>
                  <a:schemeClr val="accent4"/>
                </a:solidFill>
                <a:effectLst>
                  <a:outerShdw blurRad="38100" dist="38100" dir="2700000" algn="tl">
                    <a:srgbClr val="C0C0C0"/>
                  </a:outerShdw>
                </a:effectLst>
                <a:uLnTx/>
                <a:uFillTx/>
                <a:latin typeface="+mj-lt"/>
                <a:ea typeface="+mj-ea"/>
                <a:cs typeface="+mj-cs"/>
              </a:rPr>
              <a:t>RECOMENDACIONES</a:t>
            </a:r>
            <a:endParaRPr kumimoji="0" lang="es-ES" sz="3200" b="1" i="1" u="none" strike="noStrike" kern="0" cap="none" spc="0" normalizeH="0" baseline="0" noProof="0" dirty="0" smtClean="0">
              <a:ln>
                <a:noFill/>
              </a:ln>
              <a:solidFill>
                <a:schemeClr val="accent4"/>
              </a:solidFill>
              <a:effectLst>
                <a:outerShdw blurRad="38100" dist="38100" dir="2700000" algn="tl">
                  <a:srgbClr val="C0C0C0"/>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500034" y="2714620"/>
          <a:ext cx="8401080" cy="4143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pPr algn="l"/>
            <a:r>
              <a:rPr lang="es-EC" dirty="0" smtClean="0">
                <a:solidFill>
                  <a:schemeClr val="tx1"/>
                </a:solidFill>
              </a:rPr>
              <a:t>Decisión </a:t>
            </a:r>
            <a:endParaRPr lang="es-EC" dirty="0">
              <a:solidFill>
                <a:schemeClr val="tx1"/>
              </a:solidFill>
            </a:endParaRPr>
          </a:p>
        </p:txBody>
      </p:sp>
      <p:sp>
        <p:nvSpPr>
          <p:cNvPr id="5" name="4 Flecha arriba y abajo"/>
          <p:cNvSpPr/>
          <p:nvPr/>
        </p:nvSpPr>
        <p:spPr>
          <a:xfrm>
            <a:off x="4143372" y="2571744"/>
            <a:ext cx="642942" cy="714380"/>
          </a:xfrm>
          <a:prstGeom prst="upDownArrow">
            <a:avLst>
              <a:gd name="adj1" fmla="val 34717"/>
              <a:gd name="adj2" fmla="val 308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6386" name="Picture 2" descr="http://t2.gstatic.com/images?q=tbn:ANd9GcRO4ylEy1eO3Uz1xs6NH0IV5Xeb8B5AjWHOdBIAXIOXnQG4jxx3GqgdnrwB"/>
          <p:cNvPicPr>
            <a:picLocks noChangeAspect="1" noChangeArrowheads="1"/>
          </p:cNvPicPr>
          <p:nvPr/>
        </p:nvPicPr>
        <p:blipFill>
          <a:blip r:embed="rId6"/>
          <a:srcRect/>
          <a:stretch>
            <a:fillRect/>
          </a:stretch>
        </p:blipFill>
        <p:spPr bwMode="auto">
          <a:xfrm>
            <a:off x="3768543" y="737430"/>
            <a:ext cx="1517837" cy="1620000"/>
          </a:xfrm>
          <a:prstGeom prst="rect">
            <a:avLst/>
          </a:prstGeom>
          <a:ln>
            <a:noFill/>
          </a:ln>
          <a:effectLst>
            <a:outerShdw blurRad="190500" algn="tl" rotWithShape="0">
              <a:srgbClr val="000000">
                <a:alpha val="70000"/>
              </a:srgbClr>
            </a:outerShdw>
          </a:effectLst>
        </p:spPr>
      </p:pic>
      <p:sp>
        <p:nvSpPr>
          <p:cNvPr id="7" name="6 CuadroTexto"/>
          <p:cNvSpPr txBox="1"/>
          <p:nvPr/>
        </p:nvSpPr>
        <p:spPr>
          <a:xfrm>
            <a:off x="2928926" y="2428868"/>
            <a:ext cx="1143008" cy="400110"/>
          </a:xfrm>
          <a:prstGeom prst="rect">
            <a:avLst/>
          </a:prstGeom>
          <a:noFill/>
        </p:spPr>
        <p:txBody>
          <a:bodyPr wrap="square" rtlCol="0">
            <a:spAutoFit/>
          </a:bodyPr>
          <a:lstStyle/>
          <a:p>
            <a:r>
              <a:rPr lang="es-EC" sz="2000" b="1" dirty="0" smtClean="0">
                <a:solidFill>
                  <a:schemeClr val="tx2"/>
                </a:solidFill>
                <a:effectLst>
                  <a:outerShdw blurRad="31750" dist="25400" dir="5400000" algn="tl" rotWithShape="0">
                    <a:srgbClr val="000000">
                      <a:alpha val="25000"/>
                    </a:srgbClr>
                  </a:outerShdw>
                </a:effectLst>
                <a:latin typeface="+mj-lt"/>
                <a:ea typeface="+mj-ea"/>
                <a:cs typeface="+mj-cs"/>
              </a:rPr>
              <a:t>Cliente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642918"/>
            <a:ext cx="7772400" cy="1362075"/>
          </a:xfrm>
        </p:spPr>
        <p:txBody>
          <a:bodyPr/>
          <a:lstStyle/>
          <a:p>
            <a:pPr algn="l"/>
            <a:r>
              <a:rPr lang="es-ES" dirty="0" smtClean="0">
                <a:solidFill>
                  <a:schemeClr val="accent4"/>
                </a:solidFill>
              </a:rPr>
              <a:t>CAPITULO I</a:t>
            </a:r>
            <a:endParaRPr lang="es-ES" dirty="0">
              <a:solidFill>
                <a:schemeClr val="accent4"/>
              </a:solidFill>
            </a:endParaRPr>
          </a:p>
        </p:txBody>
      </p:sp>
      <p:sp>
        <p:nvSpPr>
          <p:cNvPr id="3" name="2 Marcador de texto"/>
          <p:cNvSpPr txBox="1">
            <a:spLocks/>
          </p:cNvSpPr>
          <p:nvPr/>
        </p:nvSpPr>
        <p:spPr>
          <a:xfrm>
            <a:off x="467544" y="1214422"/>
            <a:ext cx="7772400" cy="928694"/>
          </a:xfrm>
          <a:prstGeom prst="rect">
            <a:avLst/>
          </a:prstGeom>
        </p:spPr>
        <p:txBody>
          <a:bodyPr/>
          <a:lstStyle/>
          <a:p>
            <a:pPr marL="342900" marR="0" lvl="0" indent="-342900" defTabSz="914400" rtl="0" eaLnBrk="1" fontAlgn="base" latinLnBrk="0" hangingPunct="1">
              <a:lnSpc>
                <a:spcPct val="100000"/>
              </a:lnSpc>
              <a:spcBef>
                <a:spcPct val="20000"/>
              </a:spcBef>
              <a:spcAft>
                <a:spcPct val="0"/>
              </a:spcAft>
              <a:buClrTx/>
              <a:buSzTx/>
              <a:buFontTx/>
              <a:buChar char="•"/>
              <a:tabLst/>
              <a:defRPr/>
            </a:pPr>
            <a:endParaRPr kumimoji="0" lang="es-ES" sz="2400" b="0" i="0" u="none" strike="noStrike" kern="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n-lt"/>
              <a:ea typeface="+mn-ea"/>
              <a:cs typeface="+mn-cs"/>
            </a:endParaRPr>
          </a:p>
          <a:p>
            <a:pPr marL="342900" marR="0" lvl="0" indent="-342900" defTabSz="914400" rtl="0" eaLnBrk="1" fontAlgn="base" latinLnBrk="0" hangingPunct="1">
              <a:lnSpc>
                <a:spcPct val="100000"/>
              </a:lnSpc>
              <a:spcBef>
                <a:spcPct val="20000"/>
              </a:spcBef>
              <a:spcAft>
                <a:spcPct val="0"/>
              </a:spcAft>
              <a:buClrTx/>
              <a:buSzTx/>
              <a:tabLst/>
              <a:defRPr/>
            </a:pPr>
            <a:r>
              <a:rPr lang="es-ES" sz="2400" kern="0" noProof="0" dirty="0" smtClean="0">
                <a:solidFill>
                  <a:schemeClr val="accent4"/>
                </a:solidFill>
                <a:effectLst>
                  <a:outerShdw blurRad="38100" dist="38100" dir="2700000" algn="tl">
                    <a:srgbClr val="000000">
                      <a:alpha val="43137"/>
                    </a:srgbClr>
                  </a:outerShdw>
                </a:effectLst>
                <a:latin typeface="+mn-lt"/>
              </a:rPr>
              <a:t>ESTUDIO DE MERCADO</a:t>
            </a:r>
            <a:endParaRPr kumimoji="0" lang="es-ES" sz="2400" b="0" i="0" u="none" strike="noStrike" kern="0" cap="none" spc="0" normalizeH="0" baseline="0" noProof="0" dirty="0">
              <a:ln>
                <a:noFill/>
              </a:ln>
              <a:solidFill>
                <a:schemeClr val="accent4"/>
              </a:solidFill>
              <a:effectLst>
                <a:outerShdw blurRad="38100" dist="38100" dir="2700000" algn="tl">
                  <a:srgbClr val="000000">
                    <a:alpha val="43137"/>
                  </a:srgbClr>
                </a:outerShdw>
              </a:effectLst>
              <a:uLnTx/>
              <a:uFillTx/>
              <a:latin typeface="+mn-lt"/>
              <a:ea typeface="+mn-ea"/>
              <a:cs typeface="+mn-cs"/>
            </a:endParaRPr>
          </a:p>
        </p:txBody>
      </p:sp>
      <p:sp>
        <p:nvSpPr>
          <p:cNvPr id="4" name="3 Rectángulo"/>
          <p:cNvSpPr/>
          <p:nvPr/>
        </p:nvSpPr>
        <p:spPr>
          <a:xfrm>
            <a:off x="4000496" y="2357430"/>
            <a:ext cx="4786346" cy="1785950"/>
          </a:xfrm>
          <a:prstGeom prst="rect">
            <a:avLst/>
          </a:prstGeom>
          <a:ln>
            <a:solidFill>
              <a:srgbClr val="336600"/>
            </a:solidFill>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14000"/>
              </a:lnSpc>
            </a:pPr>
            <a:r>
              <a:rPr lang="es-ES_tradnl" sz="1600" dirty="0" smtClean="0"/>
              <a:t>Permitirá el análisis del mercado:</a:t>
            </a:r>
          </a:p>
          <a:p>
            <a:pPr algn="just">
              <a:lnSpc>
                <a:spcPct val="114000"/>
              </a:lnSpc>
            </a:pPr>
            <a:endParaRPr lang="es-ES_tradnl" sz="1600" dirty="0" smtClean="0"/>
          </a:p>
          <a:p>
            <a:pPr algn="just">
              <a:lnSpc>
                <a:spcPct val="114000"/>
              </a:lnSpc>
              <a:buFont typeface="Arial" pitchFamily="34" charset="0"/>
              <a:buChar char="•"/>
            </a:pPr>
            <a:r>
              <a:rPr lang="es-ES_tradnl" sz="1600" dirty="0" smtClean="0"/>
              <a:t> La estructura, identificación de los productos,  aspectos de la demanda y la oferta, los métodos de comercialización y el precio.</a:t>
            </a:r>
            <a:endParaRPr lang="es-ES" sz="1600" dirty="0">
              <a:solidFill>
                <a:schemeClr val="accent4"/>
              </a:solidFill>
            </a:endParaRPr>
          </a:p>
        </p:txBody>
      </p:sp>
      <p:pic>
        <p:nvPicPr>
          <p:cNvPr id="40962" name="Picture 2" descr="http://t1.gstatic.com/images?q=tbn:ANd9GcQUGO0t6v_o3JKunIJ2NRd-dIe46u4IQWWJQ_I7aImjk2FOfRUs"/>
          <p:cNvPicPr>
            <a:picLocks noChangeAspect="1" noChangeArrowheads="1"/>
          </p:cNvPicPr>
          <p:nvPr/>
        </p:nvPicPr>
        <p:blipFill>
          <a:blip r:embed="rId2"/>
          <a:srcRect/>
          <a:stretch>
            <a:fillRect/>
          </a:stretch>
        </p:blipFill>
        <p:spPr bwMode="auto">
          <a:xfrm>
            <a:off x="785786" y="2714620"/>
            <a:ext cx="2673504" cy="2614616"/>
          </a:xfrm>
          <a:prstGeom prst="rect">
            <a:avLst/>
          </a:prstGeom>
          <a:noFill/>
        </p:spPr>
      </p:pic>
      <p:sp>
        <p:nvSpPr>
          <p:cNvPr id="40965" name="Rectangle 5"/>
          <p:cNvSpPr>
            <a:spLocks noChangeArrowheads="1"/>
          </p:cNvSpPr>
          <p:nvPr/>
        </p:nvSpPr>
        <p:spPr bwMode="auto">
          <a:xfrm>
            <a:off x="0" y="0"/>
            <a:ext cx="184731"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endParaRPr kumimoji="0" lang="es-ES_tradnl" sz="1800" b="0" i="0" u="none" strike="noStrike" cap="none" normalizeH="0" baseline="0" dirty="0" smtClean="0">
              <a:ln>
                <a:noFill/>
              </a:ln>
              <a:solidFill>
                <a:schemeClr val="tx1"/>
              </a:solidFill>
              <a:effectLst/>
              <a:latin typeface="Arial" pitchFamily="34" charset="0"/>
            </a:endParaRPr>
          </a:p>
        </p:txBody>
      </p:sp>
      <p:sp>
        <p:nvSpPr>
          <p:cNvPr id="9" name="8 Rectángulo"/>
          <p:cNvSpPr/>
          <p:nvPr/>
        </p:nvSpPr>
        <p:spPr>
          <a:xfrm>
            <a:off x="4000496" y="4357694"/>
            <a:ext cx="4786346" cy="1500198"/>
          </a:xfrm>
          <a:prstGeom prst="rect">
            <a:avLst/>
          </a:prstGeom>
          <a:ln>
            <a:solidFill>
              <a:srgbClr val="336600"/>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s-ES_tradnl" sz="1600" dirty="0" smtClean="0">
                <a:solidFill>
                  <a:schemeClr val="tx1"/>
                </a:solidFill>
                <a:ea typeface="Calibri" pitchFamily="34" charset="0"/>
                <a:cs typeface="Times New Roman" pitchFamily="18" charset="0"/>
              </a:rPr>
              <a:t>Establecer la existencia o no de un número suficiente de posibles consumidores, que bajo</a:t>
            </a:r>
            <a:r>
              <a:rPr lang="es-ES_tradnl" sz="1600" dirty="0" smtClean="0">
                <a:solidFill>
                  <a:srgbClr val="2A2A2A"/>
                </a:solidFill>
                <a:ea typeface="Calibri" pitchFamily="34" charset="0"/>
                <a:cs typeface="Times New Roman" pitchFamily="18" charset="0"/>
              </a:rPr>
              <a:t> </a:t>
            </a:r>
            <a:r>
              <a:rPr lang="es-ES_tradnl" sz="1600" dirty="0" smtClean="0">
                <a:solidFill>
                  <a:schemeClr val="tx1"/>
                </a:solidFill>
                <a:ea typeface="Calibri" pitchFamily="34" charset="0"/>
                <a:cs typeface="Times New Roman" pitchFamily="18" charset="0"/>
              </a:rPr>
              <a:t>ciertas condiciones de precio y calidad, estarían dispuestos a demandar el producto.</a:t>
            </a:r>
            <a:r>
              <a:rPr lang="es-ES_tradnl" sz="1600" b="1" dirty="0" smtClean="0">
                <a:solidFill>
                  <a:schemeClr val="tx1"/>
                </a:solidFill>
                <a:ea typeface="Times New Roman" pitchFamily="18" charset="0"/>
                <a:cs typeface="Times New Roman" pitchFamily="18" charset="0"/>
              </a:rPr>
              <a:t> </a:t>
            </a:r>
            <a:endParaRPr lang="es-ES_tradnl" sz="2400" dirty="0" smtClean="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142844" y="1571612"/>
          <a:ext cx="5214974" cy="3811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428596" y="428612"/>
            <a:ext cx="8229600" cy="928686"/>
          </a:xfrm>
        </p:spPr>
        <p:txBody>
          <a:bodyPr>
            <a:normAutofit/>
          </a:bodyPr>
          <a:lstStyle/>
          <a:p>
            <a:pPr algn="l"/>
            <a:r>
              <a:rPr lang="es-EC" sz="3200" dirty="0" smtClean="0">
                <a:solidFill>
                  <a:schemeClr val="tx1"/>
                </a:solidFill>
              </a:rPr>
              <a:t>Productos </a:t>
            </a:r>
            <a:endParaRPr lang="es-EC" sz="3200" dirty="0">
              <a:solidFill>
                <a:schemeClr val="tx1"/>
              </a:solidFill>
            </a:endParaRPr>
          </a:p>
        </p:txBody>
      </p:sp>
      <p:pic>
        <p:nvPicPr>
          <p:cNvPr id="5" name="il_fi" descr="http://www.plasthermo.com.mx/imagenes/prods/lubricantes.jpg"/>
          <p:cNvPicPr/>
          <p:nvPr/>
        </p:nvPicPr>
        <p:blipFill>
          <a:blip r:embed="rId6"/>
          <a:srcRect/>
          <a:stretch>
            <a:fillRect/>
          </a:stretch>
        </p:blipFill>
        <p:spPr bwMode="auto">
          <a:xfrm>
            <a:off x="6000760" y="857232"/>
            <a:ext cx="2643206" cy="1500198"/>
          </a:xfrm>
          <a:prstGeom prst="rect">
            <a:avLst/>
          </a:prstGeom>
          <a:ln>
            <a:noFill/>
          </a:ln>
          <a:effectLst>
            <a:softEdge rad="112500"/>
          </a:effectLst>
        </p:spPr>
      </p:pic>
      <p:pic>
        <p:nvPicPr>
          <p:cNvPr id="6" name="il_fi" descr="http://repuestospeugeotrenault.cl/wp-content/repuestos1.jpg"/>
          <p:cNvPicPr/>
          <p:nvPr/>
        </p:nvPicPr>
        <p:blipFill>
          <a:blip r:embed="rId7"/>
          <a:srcRect l="7974" t="3721" r="8277" b="8837"/>
          <a:stretch>
            <a:fillRect/>
          </a:stretch>
        </p:blipFill>
        <p:spPr bwMode="auto">
          <a:xfrm>
            <a:off x="5214942" y="2500306"/>
            <a:ext cx="2117060" cy="1214446"/>
          </a:xfrm>
          <a:prstGeom prst="rect">
            <a:avLst/>
          </a:prstGeom>
          <a:noFill/>
          <a:ln w="9525">
            <a:noFill/>
            <a:miter lim="800000"/>
            <a:headEnd/>
            <a:tailEnd/>
          </a:ln>
        </p:spPr>
      </p:pic>
      <p:pic>
        <p:nvPicPr>
          <p:cNvPr id="7" name="il_fi" descr="http://3.bp.blogspot.com/_NhlTV3Y14a4/SD74yUdlq8I/AAAAAAAAADM/Rq0ic3VabFs/s320/brakes.jpg"/>
          <p:cNvPicPr/>
          <p:nvPr/>
        </p:nvPicPr>
        <p:blipFill>
          <a:blip r:embed="rId8"/>
          <a:srcRect/>
          <a:stretch>
            <a:fillRect/>
          </a:stretch>
        </p:blipFill>
        <p:spPr bwMode="auto">
          <a:xfrm>
            <a:off x="7429520" y="3143248"/>
            <a:ext cx="1571636" cy="121444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il_fi" descr="http://www.tuningspain.es/wp-content/uploads/2008/07/sachs-suspension-0807-1.jpg"/>
          <p:cNvPicPr/>
          <p:nvPr/>
        </p:nvPicPr>
        <p:blipFill>
          <a:blip r:embed="rId9"/>
          <a:srcRect t="3271" b="8142"/>
          <a:stretch>
            <a:fillRect/>
          </a:stretch>
        </p:blipFill>
        <p:spPr bwMode="auto">
          <a:xfrm>
            <a:off x="5500694" y="4429132"/>
            <a:ext cx="1919999" cy="1357322"/>
          </a:xfrm>
          <a:prstGeom prst="rect">
            <a:avLst/>
          </a:prstGeom>
          <a:ln>
            <a:noFill/>
          </a:ln>
          <a:effectLst>
            <a:softEdge rad="112500"/>
          </a:effectLst>
        </p:spPr>
      </p:pic>
      <p:pic>
        <p:nvPicPr>
          <p:cNvPr id="10" name="il_fi" descr="http://www.goicoechea.com.ar/ftp/images/bujiasACDelco.gif"/>
          <p:cNvPicPr/>
          <p:nvPr/>
        </p:nvPicPr>
        <p:blipFill>
          <a:blip r:embed="rId10">
            <a:clrChange>
              <a:clrFrom>
                <a:srgbClr val="FFFFFF"/>
              </a:clrFrom>
              <a:clrTo>
                <a:srgbClr val="FFFFFF">
                  <a:alpha val="0"/>
                </a:srgbClr>
              </a:clrTo>
            </a:clrChange>
          </a:blip>
          <a:srcRect l="18653" t="18828" r="22112" b="23431"/>
          <a:stretch>
            <a:fillRect/>
          </a:stretch>
        </p:blipFill>
        <p:spPr bwMode="auto">
          <a:xfrm>
            <a:off x="7786710" y="5000636"/>
            <a:ext cx="571504" cy="7143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214282" y="1714488"/>
          <a:ext cx="8929718" cy="485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428596" y="571480"/>
            <a:ext cx="8229600" cy="928694"/>
          </a:xfrm>
        </p:spPr>
        <p:txBody>
          <a:bodyPr>
            <a:normAutofit/>
          </a:bodyPr>
          <a:lstStyle/>
          <a:p>
            <a:pPr algn="l"/>
            <a:r>
              <a:rPr lang="es-EC" sz="3200" dirty="0" smtClean="0">
                <a:solidFill>
                  <a:schemeClr val="tx1"/>
                </a:solidFill>
                <a:effectLst>
                  <a:outerShdw blurRad="38100" dist="38100" dir="2700000" algn="tl">
                    <a:srgbClr val="000000">
                      <a:alpha val="43137"/>
                    </a:srgbClr>
                  </a:outerShdw>
                </a:effectLst>
              </a:rPr>
              <a:t>Normatividad</a:t>
            </a:r>
            <a:endParaRPr lang="es-EC" sz="3200" dirty="0">
              <a:solidFill>
                <a:schemeClr val="tx1"/>
              </a:solidFill>
              <a:effectLst>
                <a:outerShdw blurRad="38100" dist="38100" dir="2700000" algn="tl">
                  <a:srgbClr val="000000">
                    <a:alpha val="43137"/>
                  </a:srgbClr>
                </a:outerShdw>
              </a:effectLst>
            </a:endParaRPr>
          </a:p>
        </p:txBody>
      </p:sp>
      <p:sp>
        <p:nvSpPr>
          <p:cNvPr id="21506" name="AutoShape 2" descr="data:image/jpg;base64,/9j/4AAQSkZJRgABAQAAAQABAAD/2wBDAAkGBwgHBgkIBwgKCgkLDRYPDQwMDRsUFRAWIB0iIiAdHx8kKDQsJCYxJx8fLT0tMTU3Ojo6Iys/RD84QzQ5Ojf/2wBDAQoKCg0MDRoPDxo3JR8lNzc3Nzc3Nzc3Nzc3Nzc3Nzc3Nzc3Nzc3Nzc3Nzc3Nzc3Nzc3Nzc3Nzc3Nzc3Nzc3Nzf/wAARCACIAREDASIAAhEBAxEB/8QAHAAAAQUBAQEAAAAAAAAAAAAABgADBAUHAgEI/8QATBAAAQMDAgQEBAMEBQkECwAAAQIDBAAFERIhBjFBUQcTYXEUIoGRMqGxFSNS0TNCYsHwFhdDcoKSosLSJLLh8TRFU2OEk5Szw9Pi/8QAGQEBAQEBAQEAAAAAAAAAAAAAAAECAwQF/8QAIxEBAQACAgMAAgIDAAAAAAAAAAECEQMhEjFBBBMicTJRof/aAAwDAQACEQMRAD8AvFw+K725IXaZ8hhpmU80pSpRQF4VtpGDyGB2zUxrhLilEByRL4pmIeQhSktB8qTkDqrYYq4ZvMHhy2F64rbYQt5wpyr+kJWeXrt+VA948SrhNLzdvtqDHWCjzZKSoKSdsBAOMY6kqJ7DlU2KOc5x9bU+bNmX5llSgApT2UknYAEAjc8hUtt/jVtOqQrifHPVrWNv9yqG78S3qePKlTXEqQsOsqQnQplQ5EdgB0GKv+Hk8Q3qDcI0m6TZhbhMu+UpSnSStSttyNJwnnuN/SqPEz+J3UlTUviIDGQS6T/y1XO8TXePIVGm8Q3eO8NylbwBHXqKu+KV222Wm1Mx3G5UiNHeyZCEpU4SU6VYHUFSiN+nPlQ1dC/PbRKuChGZQ0G0pKiSRkkk5PryGAOgoHX+LJjYOOLLur/Ukg/8tcSL/wAU62Uxbpf3PNb81IW6PmR/EMDl61EiWyPLTltIWjUE+c+8loHJwOZri62ly3yRpbYUptQASJSXwodtjjGM0B14XTeKZPEUB+7zbg5bJLDqmviXtSXSBsQO1a3cprNtguy5JIaaGVY3J6CsQ8JZkh3jaLGSp0RGozhLSnQ4lLhTuU9gew5belap4iKUOFpISDlSkbjoAdX91BSveJrLZOLW8oAZ/pQP+Wo/+ddlSVKRZ3SlPM+dsP8AhrOri/KWw2/qK5DpIcQ4kDTuBsc8sGoampkMMwy+ytt0pLoQdgcnOR3Hr9MZoNPPisgp1JtGcbaRJ3/7tcDxZQVaf2KrV2Ejf/u0AXFTjcMNBUT5VDUQ3pVg7YJ9zt/g1WrTLajImrlRlJeyAwARo2GNzjO2T6DNBqg8V0H/ANUkHsZH/wDNet+KKnnQ0zZipwnASHyST7aKzCWzNat5WZEbSFJVq1JGvIxpTg7889Mdc120zMbS1Obnt6nVqCGPLIKU5xqCsYOdJ69fuGnf5z3MZ/ZTX/1J/wCiux4mKxg2lOT0+IO//DQQ/GfVbigzGwkpCtQZ0kY359jgdARvz5VWCPMdgGY5NTqaGQwlBCV9dWrHcjY88Gg1eD4gMvSWWpMFTKXFhJWlzUEknAPId96Nk74/SvneO7KUtK3VpWlsI06cAas+nr3r6Eiuh+O08jdLiAoH3Gf76B6lmlXLighBUTgAZNB7kUs0LSOL2wI64kbzmpKilpRXuojnsAccjz7VEvVzlJJcfWltsj+jbysIIznJ6522xzwBuavjU2IpN5hRZKI7rpC1EbhJKRvjc8hU/wA1vGfMRj/WFZt8RGmKQwX1H5lBCXTlOoHBCe5HXGw70zMtMlsB2BIdYfSBlPRfXlnGccs7bg1LFakCDyIr2s14b4hlnP7speb2djc0qwRkpzvgZA1YAJrQ4shEhlLqMgKGcEYIPUGsy9h/lzrwmoVzucW3NFclzBAyEJ3Ur2FANzv8u8uEsFTTCE5DaHcEg7ZO/wA1aB1MvVthq0yZrTa/4SrJH0H1+xryJfbXKcDbE1ouHkknSTy7+4rIo8yS+6UW63OvDJBcDZxnUsHPspBBHqK6ly50dkLn2yQhvSFklsjSClJx1Gcr0/T60NNtBr2s34TvzzcpnzJDq7eFFpSlZKEHlz9xitFQtKgNJBB5EdaDulXOodj9qVB89ccXaRdLobZjCYq1kYO+Qtaf0P51VxoEwJCEvOJRjZIWQB3q6vPC19blTLuiEfhlyXiHQsKJSpxQyQNwMY6UOTVzAttCnQhJBJ+Yj6ev0oLRiwp2UtY1bDBp9Js1peCZ8h/GsJeS0oALbxy32OM9cj61AitXR2HKfSVKjxEJWtfPSlRwDvvzqpnNypBbdQhC0hJBCgAVdvf0oLiFcram3x0xbc88+yleXHFhQKc5GNgNs71WybvIuE9tb4QG0HKEFOUp+nU05EnttwFRHorvmtEeUsIOW09iD0579s1zCh65KkqZcacaV84UnTpPPfVjG3vUl6WxMtyPIkpQ2hClsvENtuKSEqGCCACdt+ueRB6VKcdjOJnMGC3He8tbalBvUGM/KrfptkYO3bbIo94b4ftUdiO4898Z5yQ4GHIwKckZBwodM88dTVvOaatrM8x3gyFpUpsI2SkhOcAHKcH2AqaRmPCEmFwlcDeXHnn3UhSW29g2UKG+Vc88sbVsPEjn7Y4bjKY1Ntzgg/PsQlaScH1rHuE4v+UnGUZt9KHCApwIWMo23OR/d61vs+Ml+N5eFYyD+7JSdvUb1oZgeELq2wtph9lIUVALKskIPMctveoj3DLti13GdLiMRQlKHA66pafTfHtgYNah8OrWAEuJUcb8+vrVVxNwuLraVW1olTS3As+Ys9+Wd6DOX022W+0wm42pbs4Ax0+atWSSUpIwnnqB5kbirFPAD60NFyUlDqCTrQchWfTGPt2qzPh28qRCfCWEOxmkoSQT8uHCrI27H9aOm7Y3rU+SUPODB32xnb0oM/PAjTjTTZc8vy8ELQolW3fOx+o9qlN8Gxo6WnTJeQ4yStbur8fuO3t0H2OEQlKBDh04/hOc/lUe4WgPMyEME65CFIWo9iCB+poAQ8QcJqgl83EqZbUGc/DKAKiCQAMbjAqwTwvEmseemU+rzsONu8igdAOgGPTauh4eMJj+SEo0pWVt4T+H5cDmff70VwrQ2xDZaVnzWW9CFHG239/WgDnOCYgQ4pcp9WoD5cDoANsDntR7aUFq2xGzkaGEJ39Eio/wGsFK0JKVfiOxz796skJCUhIGABgDtQdVysZGOh711UO6yTDt78hIyptBIqW6mwBcVWuPa7ulyIXW0KaK3EpUopSnXk4A55P5kCoj9wbjPRHj5iGXQELebSVaHMkfOnmSVYxgZ3z0qm4g4gmXF9ZcdDboJbY+ZOXE6iOQ3Aznc7dPautLT0SQiVKc+HYIwptzOp4fw6eZ39gO9c5+TNzrpfDc2IOILWGIjk+KpDTSUp+IQHdLSEAfKdafm8gAbNoxqJOfS04duPxKVQ5eUyGkaklSEoU4nGdQRzSntnng4znZrh+U2EORkEKh41Ryk4IaXjUgJxsAcKHrnuKso1ntNr0mzQHHHniS/JcJU46fVat1H0Fd7P8ASS/FZcbZ5N0au8dKkOpJC9DaSFkAaQo4zgdPU56Ci/hi4qmCWFABCCkjf0Of0oD4nvEqC0ERkavNdS04VEp+UqAOB3G/260S8JFEiyz4cdQLq2joAVjmCMZ9z+dc7P5Lvp5xDIjzZ5ER3WpXyFYTscdEnmrn07dapGVR3nUS1JT5bGS2pRI1YJJKx1wSrHuRy2pyKeIbOti4SIIZbYbLaWVq1JVtuSRuknbB5betV90QqU+jS6hxSTrXGRuvKsHYEYJ3O+Qe29devjHv2tYl1tzr6kNKnzndRH7topbO2flJ79D/ACNOPXaG1hL0O5R/mxlK0rwQSN07djn2I51XsrlJlx2IxW3JWE4QhtWrKQVdNhnJO+MHOedP3B2TDccaml5pOOTqCtCgfUZzknvnc7b1m3HfZ2amtMqZiSoqkFpO2lr5AoatQykjYgjI2H8yTgS5fEqfjpWopDaVhCl6tJyUnT6Z7bUIWmK46tzywhpJOsAqKypWf4QNhzzkg9gBWnW60w4ch2XHYQ29ISnzCkYz9On/AIVnfxpP1D+IUq90jsKVXYp7VPhtQENPSmUrSpYUlawD+M86or1wrwhd8reWyy6pZUXWHwkknn6flRroR/Cn7UtCP4U/agE4Vj4bg2OVaY8hstS0lLri3QpajjAOfTpjasbu1tftkt2Hu82FEpW0kqSrn2r6Q0I/hT9q4dRlJSn5VEbEDl60Hzrb5MmMlbUdpaVuYSXFNqAAwduXcD8/auR5rT8hUdb/AJnleWPMZUpKyNlY22G5AOTy33rcjabkljQ1dnCQQUhac7+qiScemTQh4j8Tz+GYbFvEha3JKVLcl6QlSU5wEpAGx5nNTS7U0m/SJEMxrW0EqDOp15Kt2kgZIydgAcj7UNG9OsIUyp1x5TxwlDoS4knGAFAjJSfQgjnvUF69ldtDDCkJZUSpak5y4emo53x2/vqsiNSp89nyCQVuJCV55HO351UHXhWwBxm06lpaQpp0/MlW2UjbJG+OWeuK2idOjW9lT8x5DTY5lR/QczTkZvy2GkqSkKCADgbZxQn4gLTmKhRAIStSATzVyx7UFPxF4jtMXCFHhRZpZ+IZW4+GynW2TunBGce+OVN3PxJab4ngsxYs1UFC9Dqw2UhwLAGopIyNJz79Khft3hhh9NulXAi46QFJDS9IWRsCrv8ASrSwIjybah51lDq9awFJ36+/0oJ3GXHDNvsi125mS88+lTaVtoKS0Sk4XuN8GqK7eJyRwxAVHiXFE94I83y2zlrSUkjJG+oAjblneiByLFSnKIyCopzgDO+Dtz74+n0qnuLlutap0+8OmPbm1pQzoQpRcJ5BIH4uSv8AANBKvXiTDPDpehRLh8bIbCA0lhQUwVAjVnGDpPbnUC4+JfmcMRXIsSe3cFuoC0FtWUhKgScgYIUE4x2Ua5f4j4RYtDF0VOd+FfWUNENLKlKHMac7Edfcd6m22PFlKMtjy5VslMh2K6cjcHBG/Xnse1BaweP4D1lE+REmsPlsqVFUypRB6JzjG+2/rQxYvE5S7NcEXGDcESUNrcjuBtStZUVFKOXy6dhnltRImBbnMn4VtQCthpIVgntqz/g1Vy7I2q5Q/hIwQyNS5BUpekJHU5UcADJ/wKBzgvxGYmW5Dd6izIrzSW2jIcaUpLqtO6jgZHLr3rQY0huQ2HGXEONq/CpCsg1lcadYL+49H4bkqdlxiHXG1trSXG+RKMnfmOmaOeCEPs2NtmU242ttxaQlxOk4zkH2360BDTExlMiO6wsfK4gpP1FPZrxRABJ2FSzYwq5wovD3nInFCnnXVIeGohWRy+hHbuapr0Jq5TCGmnCpxkEZT8ysbZ75rauJbDbbyPOdURIaGy29iR0H3POqpvgWNIhNrROfS7r8xKydWruFdxntjlXmvFlvUalAVnYkxozGmWCY61IfSh0FSFHCkpKSkkcydlenTcijXyRHXHcceWoKOlWpzORzIAzkcsjYb4qRcuF7jGCjHiJ8tvJ/dkFI9cDf/wAzQ0fiXLgy1JaV8KnUE+UoqIIHyqO+wyBtt1zXrl1jpn6tb4UC4IdkalMJ3UUEDUdz3G3U05Zbt8LcFfs1kNqTgIaWPxBR2yM7ZBHKiDhTyHCIU1piQl9rYrSFDKc49Nx+lEbPDtqZltymoiEuNbIG+E75GB+lZ0LNAKkfOkZI+Yc6zXxLtke1hV287yGXCG1J0ZGrBxjbY5xzOMdK01PKgDxmgXC4cNMNwIyn0ty0uPBIzpQEq3x2zjP+DVgHeHJ5vU8JZSsNBC/3Y+cZRt0/Cew3znnyqxvrsqJbguLCeK3XAlHmt5S3kbLKT74A2354xT/hZw5Itr1xdujWiYtSXEFJyC24kH25p6E9RR67b2Hf6ROoZBxjG9SzaM/8POFHFpNxu8dbTgUUtalHU4nqSOm+eeO+K0xIwOWKjW2DHtsREWIjQyjOlOScZOevvUqkilSpUqo4U62k4UtIPYmusjvQRxBxRwqzdlsT333JMcFpxLKFKCCcHScbZ5bVROcXWPUoMWq7LTqz5hkFJwMbj5s9BQaoFA8iDSyO9C/CV2szlo+KjLMVGFF1uS+CW9PMkk4wMg59RQZx1xdc7rfU2Dhp5wN6ktqWwrCnnCM6QrokDr6HpQa0efavnTxA4kXxRenebbMNxTLTZ2UnBwSofxH16be9tLRxnwOtMp190xnOaw757Weys7A+/wBKKo/C1l8RrPEvkpl2FcVZQ/IigI84pODkHIIONjzHegxBEZbpIjoUGj+NQSSCe9aBw74WXa5pgSJTvw8Fx4Ldbc/pC2ncYHrW12qzwLVb2YUCK23HaRoSMZJHqTzz1qeMJx06UCSMAADA7dqD+NnENzInmMNuZbIGvPMnGNj/AOVGOaouKbGq7stLZcCX2DlCVfhVvyPagy64cO2wXdy6TGsPIcQ6ppMgpaCk4OD8vLCe/XnRLCkRHAhLH/ZvOWQW284SckDc55459ak/5Jynn3HJcZSkuA60BYUleRg5Scp/LeunuEZa5bT0dJQpJHzOLCQNyc4Gx59tumKCDAdehxm13ltlmYpS1FLKvMSE52OSDvgjPP8AlFuZs/EqXLfd47pUHUuIdjrCVnyytIyOWPmUM43z6VeXHhGfKcaL7iH0Iz8qHCk7/bPLlXsnhJT/AMwjKSsZCSHQMAkkjIOcZOcZ5+5oB1/g7hU2CFDUJ3wbLynGliSnUpTmkEex0p/PvUyzzLXZdNrgslpiNH0lx5SVOKAK1jVnkN1Y261dOcOS3IYiLiN+QkDSgaQAR12OQfUGuY/C7rTSk/CKUpedSi4k5ONOe5wnYZz1oJEeUmVH8zzCkZwoFCcp2yc7VR3G82wQUPzUh1hZIOshGgYOFBXTqBzqxtvCFxYjON/FJaStWQgrKsD33puLwOpDTqJjXna9iEuDGPr3zyxQB0DhmzwS7Osqn0nySHG5SkrCkDTnAxuchJrSuA2w3Z3F4/pX1LUTzUTjJPc9zVMOC30uuLZQEleRlbmcA+x/uovtMBFqt6IyVFYRuVHmSedBWX/iMwnnoduZbkzmWfOdS4vShpPTUe55Adaj2+6MzmPPlL81Wx8pIJI232oQekImRlla0mZMeXJmhJypo7pbbPYpR09aixXVxJGNag0E6Bjr70GgTLxb2EhlLgcUdg22Mmmo02WX23VR0xYrP4i6vBIPp/PFC0GU/bi95fkq81Z8t1Y+YZIwPYDP29a6uim2I6pV8uBSgckcyT2SOv5e9BosKYzOY86MsKTnGQevao82y2+c55j8Vsuj/SBOFffrWVWzxOXa2iwxbW3IiVkpLr3lqwdzk7j6VovDXGVm4gQgQ5KUySPmjOEBYPYd/pQPWrhqPbppkh1xwg/IlQA0/b7VK4ikvQrLLkRv6ZtolBxnB7/Tn9Kss1Rcb3R+0cOyZcVKC6ClCdYykaiBkjrVntL1AXH4+4nTAhO/5KyZLa0pxJCVYkfLzAA+XOM9vyoil8T3pt7RD4TmzGNKSHkvIQCSASMEZ2ORQVF8WJcCyFD9rVKmMvaC+EBpgJzyJTyV0xjHKrSL4rSHdKVcJXNxRUEqLIKhv2ykev2q3+kn9ieDxBfHw4X+EprOgDSkymsr36ZIA27mpJvd36cK3A//ABUX/wDZUoXh3AIs9x3H/sk/9VMyOIH2ikJ4fu7mr+BtG3/FWWkc3295+XhGf9ZkUf8A5Kfg3e7SJSGpPDcqI0rOp5yUwsI27JWSfoKaPENyP4OFbsoeq2E/q5T0K8XGTKbZe4duEVtR3edcZKU++lZP2FBdbf2aVL6n8qVB848Zq8vjS8oHyIMoqwo45gb/AHqrEt14ZKgocsrdzyq/8WInw/HE1QSMOobcBJ7jH6ihOOjDeTjckg52O9VmxZMT0xkqdeCXFNaXGkpBI1BQyCORBSSk+9GXh7aJV6uJkaPKZaYDSXDzCd8Y/wBnCc+lRvC2yJut5kh8ONtIjE6gOpUBjcYrZLTaotnZUiON1fjURzx7VFkUcvh64RUqMCUXW1D50OKxkeucgj3qqa8S7Nbnmbc+lSy2kpcfipSWUqHQY5j1G2e4oP418QXr5Jet0Bbsa1pylWkEOSd8YJ/qp+vLvyoPTHVLkam2EIKsYbbBASMbfpz71Rqd48SpbiIotEBTTcoaESXQVqS4egQMasZ796GX7nx6wPjV3KSFqBUG0qChtjOwQU4yQP76LPD2zlyyCTOYMoxnVJiNL5DOM4PQZJ/OjjzFvSA25B+XOnUdwB9tqis94L8S5klxEW/sBalKCUOtJ0uciVFSOwwckem29aoN6rxZbXrZWIEYKYOWlJaAKd87H3qwAxQLApAAdB9q9rxSgkZJAFAiRio8iYzHB1qGRQzxTxZGtjRT5g1cgO5rHr/4gS5MktsL2zgpB5e5ptW5P8UW5lZSXklQO4yKUbii3vq0oeQT1AI2od8M34t+4QiuS2mnXWVuNKJTuCFZ5/6pTVL4qXBVvlWq32uO3rWFvLwncJBAG/PnmoumpMS2Xk5QsH3p/pWH2nimVBcbRJK2Sr8Or8J9COlaVw9xI3Nw26QlwAZBPfkRTbImpHltSScjIIIr2qA7jW3eUw3MjoA0qIcwB/W3B++31HahmRHby2QUlhRJBzz9K1GUw1JYWzIbS40sYUlQyCKzniO3phXRm2Wu3PBtSMh0KUvJPQeg679aBht5tqO5NISpCUZTnlsM1mV5vT11mBLjh8scwDnJ/wAbD70X8SPPROHnopQtCg2EKCwQRvgg/YD61nLCVmQkNkaj32ySdsk9KCS0y6/JDTLWt3kB/VbHPl1ON/51PtvmQbk2+iWhTrJ1ILOxSoHI6Y588VEinygGnXksJXlK1HOOeCSeuTz9BXEZh1N18tC9eFlGU5woYPL8qD6ojueayh3+NIVj3GapuMpMaLZHTNj/ABEZxSUOI35E9MddtvWrS2tLZgRmXfxtsoSr3CRmqbjtMM8PPG4B1TKVpOhoAqWc/hGdt+Wal38b47hM5+z/AB+qOZeeGuGOEUzINsU9ElSghEYpypx88tWvON08+mNqh2PxfscxlX7TSYUgLIQ0hYeCk4zq1DAHXb0q2jw+DuI7Gi1JZilgoS6Y2oJcZJHXByFb4O/WqzhiVwRb3ZMOPBTF0PkNuy2QrziAAVJJBIHvjvWp679s5+PlfH18WJ8UeG84Ehw+o0f9dWEfjezSWg42JixzHlQ1vD7thQB9CcjqBVw27bGvnbciI2ySnSK5N5tKT81yhj3eT/OoitPGdqG/k3X6WuR/0U7B4qt0+Y3FYauAdcJCS9bn208s7qUgAcupqWq/WdPO6Q//AJ6f516xfLVJfSxGucRx5f4UIeSVE+gBoLHPpSrnA/waVBElWe2TJIky4EZ98J0hxxoKUB2yfeorXC1hanLnItUQSF81+WP05CrilQNtMMsghppDY/sJAoD8Xbne7ZaoyrStTUV1Sm5TzacrbGNjnoOe43rQKacDLyVNOBC0qGCg4IP0oPnnhjhC4TFhDKHHEK5E7AfXnWlcO+HoiALuLicg58tvr7mjyOwzHbDbDaG0D+qkYFOe1XaI7TUaBECWghlhtJPYD1oDm+IjsqU6xw1BEtLaNfnr31pHNSUgj5eWCpQz26ljxyu8qBw9FgRl6P2g8UOqBxlAGSn65GfTI60LXwI4djWu3x7Uy3cm8oQWSSpwlI1KUoAEk5/DvzArNr0cfHMpurmP4q3GKyqVcralcZL5YUlDSm1pII6lSgTgpODjOdia0qwXuDxBbW7hbHvMYXkb7KSRzSodCKwGU3drc+mLxJB+DYnqC0KdRhKgkJynGewA3PXeiXwSuJY4ovFrQhaIzyC822rIKClWOX+qofakrOWHXTas1RcRT1tITHj/ADPOHCU9ev8AKrtR0tlXYUETmP2rPkuOKwhgpAIV82eeR+VVyYVxVebhcr09FVrjrCilYUCFJ/s78v76KOE+AkSonmu75GcmtEv/AAzaeIWki4MFEhCf3cpkhLqPQHqPQ/lQy4xxJwmhSGPJukID5XG1Bp1Kf7SVbfUH6UNiDw3YRbHLxahhKWnW30jIH4wpJ/8AtiodxaTdfEWQlwakRmWmU7f2Qo/mugV1+/vSZtxaZdZUtLY8pC06gATjUfwgkrOAT0q2sUm5229uPy47ji3SCT/WSQAAlQO45DB5YxvQH3E/CEaVDKkJAUkZBoBsomRrr+zGypyQ3lTBAySBuUn0P649RWkR/wBoXlnW68iMydiGzrWfTsPzqdHtUGNHdYYZLYdGHXEqIWr/AGhvQd8KXhNxhoOfmxuOoPY0QVmnDql2nieTb1lQGQ4kHqD1HpnNaSg6kg9xQdVyUjOcb16e9VFxvAi9FJTk/MUFWoAEnAG+fy9RQDfidYDcYCnocUrkqTpWtAKiANx8o9ds/wCBiV6sNxtUsRp0R5hTjYUlKxzHYd+VbtL4xZtqWn7xMjRWpI1MMrQS5o/iUBnBPPsO9RbhxXwRxBEDFyfjyUJOR5idOk9SDkEe4qbGKxYrr7LaG8LdI2SoEnYkYxzrTPDTgV9mSi5XdopQ3gsNLTpKjzG22AOe/M47UQ2R3hG0urdtDMNhxQwXTla8dtRJOParld8iugaJsb6kj9abXS/G1Q7vbmbpBXEfyELI3ABwaqmro0s4EuPz5+akCnzNKVAqfaweXluJOT7U2lhy2cOWu3DUxEa84o0rdKcqX759q5Z4ZtTb6nlRUuqKsp8zcJ9qjPXtLS9BUMDkdXOokjiUNDJdRo6ZByT2q7NaFHkR8Y8pr/dFc/DRTzYY/wBwUCS+OWmToUCVj+qMioo44kOn9wwd+R3P6UGi/CRekdn/AHBXSIsZCgpMdpKhyIQAaHuHb49PYLjiApAAIcSCBn+E+tEbK9aNVB3gUq9pUHh70K8ccZROFYadaQ/Me2ZYz/xK7DP3ollvtxYr0h5WltpBWs9gBk18yXW9yLveX7u+Ct6Q7hpOfwJ6BPqAQB6kmpa7cHF+zLv1F45feMeMJq2YqpLyhuplgltpobfiIwAPc5oVYu05lwKZUoKWR83Mk9N+efY1rPD/AIicOWiyCB+y5EKQxlJhspDmtXU6+pPUn1oO4Y4fVduOGosmJLtdvcdclxo77ak/KkggJ1cz9+XUc47y+O946iRZfEHiThu4IYvTLzkY6SqLISUrSk8lIKt/XckH051uNnucS8W5ifAdDrDydSVcj6gjoRyIrO/G1m3O2OPKLzPx7EgIbQFgqWlX40454GAr6etV/g1dHIUt20OkmPKHnMkn8Kxz+4x9vWrEvFOXivJjNWexR4u8Ou37hgvREFcqAoyG0AZK0gfMkeuMEe2OtZLCvnxItb7D7sa6wnFLXPfSp1sqwcauf4hgY2xivpOs34n8K2bhLemWKeq2uvHLjISS0onmRggjOTtuPQUscMM/lZvdr3c7/LRMmzkvy4mtplKI2iO0M/j1Egb4ByewGNqK/Bizy13iXeZmpbhbUHHF5JUteDz743PuKvLB4ZOR23UXyY1M1ICUqSFlSN+mo4H2o+tlujWuG3DhMpaYbHypHXuT3J71O3bLPjwwsx7t/wCHZBxHWfSsf44akfsZyZDecYkN3INqcbcKVBJQnbY8s1sjqdbS09xWcXmEZTV7tOkqdfaEmOnu43vgfTH2rTyKCz2/ilUZL0e8yl7bhwhY/MU3fJ15TFXDvsVh5hxbeXW0aFIKVAg4BwoZ5jb3HOizgC8R3LWkOKGcYOTyrq6S4E65siQnMZtYUoDkvB/Sgg8ONQOHy/aHp7SlMFKhqXjXlIyQSeeQQeuwzzoc49RAukR27ofLqbapDRSyoDWVHod/lBOR0B5E4xVffH7dw5f3022Mze3nfmfbfbBaazjAIJUCvH8IAGR7CfYrZYp1rnz5Lym1zU+U7DSjC2HAQQRvjYgYwACM5xyop6y8QcVymsW9iJHaVgjLXmK+5OM/Su7qeNERlvyL3IbAH+iSlGPsKIeCZTMBQgSkoCkpGhQGy09FD0/SrPjSUl+O3CigKdfUG0pTzOef2ogK4WelP3e3rmyHH31RUFa3DlR+ZR5/WtljnLKPaso4XZEvih9bABZZIZQRyITt+ua1hoYbSOwoPVYxQpxjc2oMJwv40q+XH8ZyMI9iefpkdaJ5CtKCo7Acz6Vh/HPEZdvKF6k+SwvKArf6470ob4isUdUeRcL0qQ/McCVeaHcJGwwnHTHIY26etALZEaQlKFYS5vp1Z67Z7Hr9qOm5RlwpHziSlbamslW6j3+hwaA3HEPjUDuDzHesqPo0dpEVvWvThO4Uc0/gNpDmlwpxkEpABH8qrbBJMuO24thHltkJU46oBIP+PpRC4xFlt/8AaroyEfMShI5kchvy7+nXeiGorEt8I0Mv4cB0+Wn8RzgDOc9DXtyduUZliE008lancqcUDy1b8iN9iMH6c6nonOQEKjQZjQb1E5S2jJGP7RJ6fQVCE6eyy5GSlLrbmokLSAoEggkKG+R9cE8gaCklypKGZL7TzobcUlLWpzKsncDbYewz6k0aLYhsR0soC5S0jC3HFFRdXj8R329B2oIvlwYdbtsYpDMhy6pW+g40p+bYD+ykYHei26KcQg/DkggYJP4j9v1opqYz5SyCGgTz8sDb61VPT/LdKGycpyVE/wBUDck+1Rk3SRHD6HS2pbiMNpRnOc7HJ9Cem9RrOP2g8WEKHwrR1y5KhlK8HOj2zjPfl1qlaVweFMcPshzIdlOlwp9Nj/KjaNs0BQNw9K+OkJcQkoaSAltB5gZzk+pOSff0o6Y/oxVQ5SpUqCk40StXCF7DYJUYD+kDnnQawTgPh5jiq8Jt8iSphtDTjuUYycFOwztnf8jX0o4hLjakLGUqBBB6g1823iJcvDfjNLjIV5CHC5EdWPldaIwUn6HB6j67yx34M/Hcn0W8W8NWjgGPZ7rE1yZjM0FTb6h+/Tg9OQxtvXl3Txfx3KiXe1W1y2sRGlGMpUjQtWobkK23I27Y5mhDjPi4cU3ZueYQQ0iOGksuOlaUqySVDGO/bpRhwV4kW6wcIR4U0S5M1krShpLf9XOUgqOwG/07VHfx5JjMtbrObpb5kaQGZcOW08pWhSZCTkrzvg433I++a0jhuAqDd7SEj94l1COfpg/31S/5QO8RcRIul6WC21n4aK2rKGB39T3Pf2o74Nhi43j49P8A6NF/ASPxLI51Je30Mt8P4185q1ode15XtbfBhUqVKgVCHFkJ+O8zcoX9OwrUkdFDqD6Gi+mpDKHkFK05B2oMVlmBEuy5cSUGIcv5xFWrCkOknWk+g5/7XbGW7pcRGiOSM6lDARk/iUeQ/wAdvSiziHhyTCedkW9ttxt3Z6O6nU26OxH6EEEdCKB7hAZnKSgyUWlcZQLTEnUptZP/ALzG2OQyOv1oCXgLhVp2OZEzC3F/Moq655mueK7KLTNTKjYS2o4cx27/AEpqHO4hiRUNRYTbycDC48ppaT7fMP0ri6SbvPiFu6CJBbIwpyVLQMeyUlRJ9MU0jrz2jGw+4GkJJUl3O7fqP7x1+1Mv3B2NHLjkpqVc5GpqEGTkNtEYU97ncAe/rVczMb8tMWFERdJTKtLclxKhHP8Aa0HdRHY7e9FnCPBrokGbcPnfcVrWogDc+g5fSirngGx/AQ0KUnCsb0Z8uVNsNJZQEoGAKdoI8tpEhlbTh+VWxrIeKrTHtspZnW5S4wJw8hJAI9dPL7VsDzAcSQVKGe1QZFnakJKHShaDzC0Z/voMish4ZdWEoWlhWMfvj8v0UMgH3xTcDwxhx3fORL+Ijc0ZUNP3HOi6++FUCaVvW6QqJJ5gpBwfzoCunDPFXDbpUnz1sp382OpWMeuD+tTXaWClnhFhIy0E6uhHSqyTw1IK1BoKSEnbScYx2oeicX3SG6C4oLUPxB1J/UaT+tEUPxKY04m29ZURgFh4H8lhP6mpd7amlezbpjbulTittvmSNu1To0lqCsB5pxWRj5BjB9P8bdMV5M4tscg6nWJIVzyNO32JqPJ4ksqWkrRDkHIOk/Lv91UgEeO7gw9c4zcZIHk6fMWAQCeY+ycU7J4lnaykSSAUgaUEFX02zVZcIkSTIU750l4qJUrzVDKlHmTpGPzrhtlDaAEpwBzT0+v/AI5rQ8L71wk/v5HlpOdXMn8ufrj6npU5q+vMutW1pBaghQwCN3D0OewO4H3py12e43V0N26C88rGPlRsB78sVovDvhK+6hLt/fSyOaY7XzEHpk/yoiXwPJLj7TOrCjyzWqNp0oAPMVmNg4UuVn4tZZU2pyCglQfHLHrWnig9pUqVAqqOJOHrdxHbFwLkyFoJ1IWDhbSuiknoaVKgxPiHw7vdpklz4NN2ihWz7CVJcIx/WCN87djQsbXMeU2wxbXUPg/1UvLUdt8jHf0pUqmnow5MpOhtwd4d3ma429OaXBijmXhhZHonn98VtVtgxrZCbjRUaGkDbJySe59aVKqxycufJf5VLFe0qVHIqVKlQKlSpUHK20rSUqAINUdz4ZhzgSptOfalSoBqV4cQ3V5DQA9BSi+HMRpwK8sfalSoCW3cNQ4QTpbSMelXbbaG06UDApUqDulSpUCpUqVAq8UlKhhQBHrSpUA9euDbHeATJhIS4f8ASN/KaC7j4OtLWVW+5KbSf6rqc/nSpUFNJ8Iryj+glRHfQ7VGY8KOIlulK/hmk/x+Z/KlSoLyD4OL1Az7onGd0tI3+5ottPhzw5bSFmH8S4B+J9RV+XKlSoCpiOxHbDcdpDSByShIApzFKlQLAr2lSoFSpUqD/9k="/>
          <p:cNvSpPr>
            <a:spLocks noChangeAspect="1" noChangeArrowheads="1"/>
          </p:cNvSpPr>
          <p:nvPr/>
        </p:nvSpPr>
        <p:spPr bwMode="auto">
          <a:xfrm>
            <a:off x="155575" y="-334963"/>
            <a:ext cx="1409700" cy="704851"/>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21508" name="AutoShape 4" descr="data:image/jpg;base64,/9j/4AAQSkZJRgABAQAAAQABAAD/2wBDAAkGBwgHBgkIBwgKCgkLDRYPDQwMDRsUFRAWIB0iIiAdHx8kKDQsJCYxJx8fLT0tMTU3Ojo6Iys/RD84QzQ5Ojf/2wBDAQoKCg0MDRoPDxo3JR8lNzc3Nzc3Nzc3Nzc3Nzc3Nzc3Nzc3Nzc3Nzc3Nzc3Nzc3Nzc3Nzc3Nzc3Nzc3Nzc3Nzf/wAARCACIAREDASIAAhEBAxEB/8QAHAAAAQUBAQEAAAAAAAAAAAAABgADBAUHAgEI/8QATBAAAQMDAgQEBAMEBQkECwAAAQIDBAAFERIhBjFBUQcTYXEUIoGRMqGxFSNS0TNCYsHwFhdDcoKSosLSJLLh8TRFU2OEk5Szw9Pi/8QAGQEBAQEBAQEAAAAAAAAAAAAAAAECAwQF/8QAIxEBAQACAgMAAgIDAAAAAAAAAAECEQMhEjFBBBMicTJRof/aAAwDAQACEQMRAD8AvFw+K725IXaZ8hhpmU80pSpRQF4VtpGDyGB2zUxrhLilEByRL4pmIeQhSktB8qTkDqrYYq4ZvMHhy2F64rbYQt5wpyr+kJWeXrt+VA948SrhNLzdvtqDHWCjzZKSoKSdsBAOMY6kqJ7DlU2KOc5x9bU+bNmX5llSgApT2UknYAEAjc8hUtt/jVtOqQrifHPVrWNv9yqG78S3qePKlTXEqQsOsqQnQplQ5EdgB0GKv+Hk8Q3qDcI0m6TZhbhMu+UpSnSStSttyNJwnnuN/SqPEz+J3UlTUviIDGQS6T/y1XO8TXePIVGm8Q3eO8NylbwBHXqKu+KV222Wm1Mx3G5UiNHeyZCEpU4SU6VYHUFSiN+nPlQ1dC/PbRKuChGZQ0G0pKiSRkkk5PryGAOgoHX+LJjYOOLLur/Ukg/8tcSL/wAU62Uxbpf3PNb81IW6PmR/EMDl61EiWyPLTltIWjUE+c+8loHJwOZri62ly3yRpbYUptQASJSXwodtjjGM0B14XTeKZPEUB+7zbg5bJLDqmviXtSXSBsQO1a3cprNtguy5JIaaGVY3J6CsQ8JZkh3jaLGSp0RGozhLSnQ4lLhTuU9gew5belap4iKUOFpISDlSkbjoAdX91BSveJrLZOLW8oAZ/pQP+Wo/+ddlSVKRZ3SlPM+dsP8AhrOri/KWw2/qK5DpIcQ4kDTuBsc8sGoampkMMwy+ytt0pLoQdgcnOR3Hr9MZoNPPisgp1JtGcbaRJ3/7tcDxZQVaf2KrV2Ejf/u0AXFTjcMNBUT5VDUQ3pVg7YJ9zt/g1WrTLajImrlRlJeyAwARo2GNzjO2T6DNBqg8V0H/ANUkHsZH/wDNet+KKnnQ0zZipwnASHyST7aKzCWzNat5WZEbSFJVq1JGvIxpTg7889Mdc120zMbS1Obnt6nVqCGPLIKU5xqCsYOdJ69fuGnf5z3MZ/ZTX/1J/wCiux4mKxg2lOT0+IO//DQQ/GfVbigzGwkpCtQZ0kY359jgdARvz5VWCPMdgGY5NTqaGQwlBCV9dWrHcjY88Gg1eD4gMvSWWpMFTKXFhJWlzUEknAPId96Nk74/SvneO7KUtK3VpWlsI06cAas+nr3r6Eiuh+O08jdLiAoH3Gf76B6lmlXLighBUTgAZNB7kUs0LSOL2wI64kbzmpKilpRXuojnsAccjz7VEvVzlJJcfWltsj+jbysIIznJ6522xzwBuavjU2IpN5hRZKI7rpC1EbhJKRvjc8hU/wA1vGfMRj/WFZt8RGmKQwX1H5lBCXTlOoHBCe5HXGw70zMtMlsB2BIdYfSBlPRfXlnGccs7bg1LFakCDyIr2s14b4hlnP7speb2djc0qwRkpzvgZA1YAJrQ4shEhlLqMgKGcEYIPUGsy9h/lzrwmoVzucW3NFclzBAyEJ3Ur2FANzv8u8uEsFTTCE5DaHcEg7ZO/wA1aB1MvVthq0yZrTa/4SrJH0H1+xryJfbXKcDbE1ouHkknSTy7+4rIo8yS+6UW63OvDJBcDZxnUsHPspBBHqK6ly50dkLn2yQhvSFklsjSClJx1Gcr0/T60NNtBr2s34TvzzcpnzJDq7eFFpSlZKEHlz9xitFQtKgNJBB5EdaDulXOodj9qVB89ccXaRdLobZjCYq1kYO+Qtaf0P51VxoEwJCEvOJRjZIWQB3q6vPC19blTLuiEfhlyXiHQsKJSpxQyQNwMY6UOTVzAttCnQhJBJ+Yj6ev0oLRiwp2UtY1bDBp9Js1peCZ8h/GsJeS0oALbxy32OM9cj61AitXR2HKfSVKjxEJWtfPSlRwDvvzqpnNypBbdQhC0hJBCgAVdvf0oLiFcram3x0xbc88+yleXHFhQKc5GNgNs71WybvIuE9tb4QG0HKEFOUp+nU05EnttwFRHorvmtEeUsIOW09iD0579s1zCh65KkqZcacaV84UnTpPPfVjG3vUl6WxMtyPIkpQ2hClsvENtuKSEqGCCACdt+ueRB6VKcdjOJnMGC3He8tbalBvUGM/KrfptkYO3bbIo94b4ftUdiO4898Z5yQ4GHIwKckZBwodM88dTVvOaatrM8x3gyFpUpsI2SkhOcAHKcH2AqaRmPCEmFwlcDeXHnn3UhSW29g2UKG+Vc88sbVsPEjn7Y4bjKY1Ntzgg/PsQlaScH1rHuE4v+UnGUZt9KHCApwIWMo23OR/d61vs+Ml+N5eFYyD+7JSdvUb1oZgeELq2wtph9lIUVALKskIPMctveoj3DLti13GdLiMRQlKHA66pafTfHtgYNah8OrWAEuJUcb8+vrVVxNwuLraVW1olTS3As+Ys9+Wd6DOX022W+0wm42pbs4Ax0+atWSSUpIwnnqB5kbirFPAD60NFyUlDqCTrQchWfTGPt2qzPh28qRCfCWEOxmkoSQT8uHCrI27H9aOm7Y3rU+SUPODB32xnb0oM/PAjTjTTZc8vy8ELQolW3fOx+o9qlN8Gxo6WnTJeQ4yStbur8fuO3t0H2OEQlKBDh04/hOc/lUe4WgPMyEME65CFIWo9iCB+poAQ8QcJqgl83EqZbUGc/DKAKiCQAMbjAqwTwvEmseemU+rzsONu8igdAOgGPTauh4eMJj+SEo0pWVt4T+H5cDmff70VwrQ2xDZaVnzWW9CFHG239/WgDnOCYgQ4pcp9WoD5cDoANsDntR7aUFq2xGzkaGEJ39Eio/wGsFK0JKVfiOxz796skJCUhIGABgDtQdVysZGOh711UO6yTDt78hIyptBIqW6mwBcVWuPa7ulyIXW0KaK3EpUopSnXk4A55P5kCoj9wbjPRHj5iGXQELebSVaHMkfOnmSVYxgZ3z0qm4g4gmXF9ZcdDboJbY+ZOXE6iOQ3Aznc7dPautLT0SQiVKc+HYIwptzOp4fw6eZ39gO9c5+TNzrpfDc2IOILWGIjk+KpDTSUp+IQHdLSEAfKdafm8gAbNoxqJOfS04duPxKVQ5eUyGkaklSEoU4nGdQRzSntnng4znZrh+U2EORkEKh41Ryk4IaXjUgJxsAcKHrnuKso1ntNr0mzQHHHniS/JcJU46fVat1H0Fd7P8ASS/FZcbZ5N0au8dKkOpJC9DaSFkAaQo4zgdPU56Ci/hi4qmCWFABCCkjf0Of0oD4nvEqC0ERkavNdS04VEp+UqAOB3G/260S8JFEiyz4cdQLq2joAVjmCMZ9z+dc7P5Lvp5xDIjzZ5ER3WpXyFYTscdEnmrn07dapGVR3nUS1JT5bGS2pRI1YJJKx1wSrHuRy2pyKeIbOti4SIIZbYbLaWVq1JVtuSRuknbB5betV90QqU+jS6hxSTrXGRuvKsHYEYJ3O+Qe29devjHv2tYl1tzr6kNKnzndRH7topbO2flJ79D/ACNOPXaG1hL0O5R/mxlK0rwQSN07djn2I51XsrlJlx2IxW3JWE4QhtWrKQVdNhnJO+MHOedP3B2TDccaml5pOOTqCtCgfUZzknvnc7b1m3HfZ2amtMqZiSoqkFpO2lr5AoatQykjYgjI2H8yTgS5fEqfjpWopDaVhCl6tJyUnT6Z7bUIWmK46tzywhpJOsAqKypWf4QNhzzkg9gBWnW60w4ch2XHYQ29ISnzCkYz9On/AIVnfxpP1D+IUq90jsKVXYp7VPhtQENPSmUrSpYUlawD+M86or1wrwhd8reWyy6pZUXWHwkknn6flRroR/Cn7UtCP4U/agE4Vj4bg2OVaY8hstS0lLri3QpajjAOfTpjasbu1tftkt2Hu82FEpW0kqSrn2r6Q0I/hT9q4dRlJSn5VEbEDl60Hzrb5MmMlbUdpaVuYSXFNqAAwduXcD8/auR5rT8hUdb/AJnleWPMZUpKyNlY22G5AOTy33rcjabkljQ1dnCQQUhac7+qiScemTQh4j8Tz+GYbFvEha3JKVLcl6QlSU5wEpAGx5nNTS7U0m/SJEMxrW0EqDOp15Kt2kgZIydgAcj7UNG9OsIUyp1x5TxwlDoS4knGAFAjJSfQgjnvUF69ldtDDCkJZUSpak5y4emo53x2/vqsiNSp89nyCQVuJCV55HO351UHXhWwBxm06lpaQpp0/MlW2UjbJG+OWeuK2idOjW9lT8x5DTY5lR/QczTkZvy2GkqSkKCADgbZxQn4gLTmKhRAIStSATzVyx7UFPxF4jtMXCFHhRZpZ+IZW4+GynW2TunBGce+OVN3PxJab4ngsxYs1UFC9Dqw2UhwLAGopIyNJz79Khft3hhh9NulXAi46QFJDS9IWRsCrv8ASrSwIjybah51lDq9awFJ36+/0oJ3GXHDNvsi125mS88+lTaVtoKS0Sk4XuN8GqK7eJyRwxAVHiXFE94I83y2zlrSUkjJG+oAjblneiByLFSnKIyCopzgDO+Dtz74+n0qnuLlutap0+8OmPbm1pQzoQpRcJ5BIH4uSv8AANBKvXiTDPDpehRLh8bIbCA0lhQUwVAjVnGDpPbnUC4+JfmcMRXIsSe3cFuoC0FtWUhKgScgYIUE4x2Ua5f4j4RYtDF0VOd+FfWUNENLKlKHMac7Edfcd6m22PFlKMtjy5VslMh2K6cjcHBG/Xnse1BaweP4D1lE+REmsPlsqVFUypRB6JzjG+2/rQxYvE5S7NcEXGDcESUNrcjuBtStZUVFKOXy6dhnltRImBbnMn4VtQCthpIVgntqz/g1Vy7I2q5Q/hIwQyNS5BUpekJHU5UcADJ/wKBzgvxGYmW5Dd6izIrzSW2jIcaUpLqtO6jgZHLr3rQY0huQ2HGXEONq/CpCsg1lcadYL+49H4bkqdlxiHXG1trSXG+RKMnfmOmaOeCEPs2NtmU242ttxaQlxOk4zkH2360BDTExlMiO6wsfK4gpP1FPZrxRABJ2FSzYwq5wovD3nInFCnnXVIeGohWRy+hHbuapr0Jq5TCGmnCpxkEZT8ysbZ75rauJbDbbyPOdURIaGy29iR0H3POqpvgWNIhNrROfS7r8xKydWruFdxntjlXmvFlvUalAVnYkxozGmWCY61IfSh0FSFHCkpKSkkcydlenTcijXyRHXHcceWoKOlWpzORzIAzkcsjYb4qRcuF7jGCjHiJ8tvJ/dkFI9cDf/wAzQ0fiXLgy1JaV8KnUE+UoqIIHyqO+wyBtt1zXrl1jpn6tb4UC4IdkalMJ3UUEDUdz3G3U05Zbt8LcFfs1kNqTgIaWPxBR2yM7ZBHKiDhTyHCIU1piQl9rYrSFDKc49Nx+lEbPDtqZltymoiEuNbIG+E75GB+lZ0LNAKkfOkZI+Yc6zXxLtke1hV287yGXCG1J0ZGrBxjbY5xzOMdK01PKgDxmgXC4cNMNwIyn0ty0uPBIzpQEq3x2zjP+DVgHeHJ5vU8JZSsNBC/3Y+cZRt0/Cew3znnyqxvrsqJbguLCeK3XAlHmt5S3kbLKT74A2354xT/hZw5Itr1xdujWiYtSXEFJyC24kH25p6E9RR67b2Hf6ROoZBxjG9SzaM/8POFHFpNxu8dbTgUUtalHU4nqSOm+eeO+K0xIwOWKjW2DHtsREWIjQyjOlOScZOevvUqkilSpUqo4U62k4UtIPYmusjvQRxBxRwqzdlsT333JMcFpxLKFKCCcHScbZ5bVROcXWPUoMWq7LTqz5hkFJwMbj5s9BQaoFA8iDSyO9C/CV2szlo+KjLMVGFF1uS+CW9PMkk4wMg59RQZx1xdc7rfU2Dhp5wN6ktqWwrCnnCM6QrokDr6HpQa0efavnTxA4kXxRenebbMNxTLTZ2UnBwSofxH16be9tLRxnwOtMp190xnOaw757Weys7A+/wBKKo/C1l8RrPEvkpl2FcVZQ/IigI84pODkHIIONjzHegxBEZbpIjoUGj+NQSSCe9aBw74WXa5pgSJTvw8Fx4Ldbc/pC2ncYHrW12qzwLVb2YUCK23HaRoSMZJHqTzz1qeMJx06UCSMAADA7dqD+NnENzInmMNuZbIGvPMnGNj/AOVGOaouKbGq7stLZcCX2DlCVfhVvyPagy64cO2wXdy6TGsPIcQ6ppMgpaCk4OD8vLCe/XnRLCkRHAhLH/ZvOWQW284SckDc55459ak/5Jynn3HJcZSkuA60BYUleRg5Scp/LeunuEZa5bT0dJQpJHzOLCQNyc4Gx59tumKCDAdehxm13ltlmYpS1FLKvMSE52OSDvgjPP8AlFuZs/EqXLfd47pUHUuIdjrCVnyytIyOWPmUM43z6VeXHhGfKcaL7iH0Iz8qHCk7/bPLlXsnhJT/AMwjKSsZCSHQMAkkjIOcZOcZ5+5oB1/g7hU2CFDUJ3wbLynGliSnUpTmkEex0p/PvUyzzLXZdNrgslpiNH0lx5SVOKAK1jVnkN1Y261dOcOS3IYiLiN+QkDSgaQAR12OQfUGuY/C7rTSk/CKUpedSi4k5ONOe5wnYZz1oJEeUmVH8zzCkZwoFCcp2yc7VR3G82wQUPzUh1hZIOshGgYOFBXTqBzqxtvCFxYjON/FJaStWQgrKsD33puLwOpDTqJjXna9iEuDGPr3zyxQB0DhmzwS7Osqn0nySHG5SkrCkDTnAxuchJrSuA2w3Z3F4/pX1LUTzUTjJPc9zVMOC30uuLZQEleRlbmcA+x/uovtMBFqt6IyVFYRuVHmSedBWX/iMwnnoduZbkzmWfOdS4vShpPTUe55Adaj2+6MzmPPlL81Wx8pIJI232oQekImRlla0mZMeXJmhJypo7pbbPYpR09aixXVxJGNag0E6Bjr70GgTLxb2EhlLgcUdg22Mmmo02WX23VR0xYrP4i6vBIPp/PFC0GU/bi95fkq81Z8t1Y+YZIwPYDP29a6uim2I6pV8uBSgckcyT2SOv5e9BosKYzOY86MsKTnGQevao82y2+c55j8Vsuj/SBOFffrWVWzxOXa2iwxbW3IiVkpLr3lqwdzk7j6VovDXGVm4gQgQ5KUySPmjOEBYPYd/pQPWrhqPbppkh1xwg/IlQA0/b7VK4ikvQrLLkRv6ZtolBxnB7/Tn9Kss1Rcb3R+0cOyZcVKC6ClCdYykaiBkjrVntL1AXH4+4nTAhO/5KyZLa0pxJCVYkfLzAA+XOM9vyoil8T3pt7RD4TmzGNKSHkvIQCSASMEZ2ORQVF8WJcCyFD9rVKmMvaC+EBpgJzyJTyV0xjHKrSL4rSHdKVcJXNxRUEqLIKhv2ykev2q3+kn9ieDxBfHw4X+EprOgDSkymsr36ZIA27mpJvd36cK3A//ABUX/wDZUoXh3AIs9x3H/sk/9VMyOIH2ikJ4fu7mr+BtG3/FWWkc3295+XhGf9ZkUf8A5Kfg3e7SJSGpPDcqI0rOp5yUwsI27JWSfoKaPENyP4OFbsoeq2E/q5T0K8XGTKbZe4duEVtR3edcZKU++lZP2FBdbf2aVL6n8qVB848Zq8vjS8oHyIMoqwo45gb/AHqrEt14ZKgocsrdzyq/8WInw/HE1QSMOobcBJ7jH6ihOOjDeTjckg52O9VmxZMT0xkqdeCXFNaXGkpBI1BQyCORBSSk+9GXh7aJV6uJkaPKZaYDSXDzCd8Y/wBnCc+lRvC2yJut5kh8ONtIjE6gOpUBjcYrZLTaotnZUiON1fjURzx7VFkUcvh64RUqMCUXW1D50OKxkeucgj3qqa8S7Nbnmbc+lSy2kpcfipSWUqHQY5j1G2e4oP418QXr5Jet0Bbsa1pylWkEOSd8YJ/qp+vLvyoPTHVLkam2EIKsYbbBASMbfpz71Rqd48SpbiIotEBTTcoaESXQVqS4egQMasZ796GX7nx6wPjV3KSFqBUG0qChtjOwQU4yQP76LPD2zlyyCTOYMoxnVJiNL5DOM4PQZJ/OjjzFvSA25B+XOnUdwB9tqis94L8S5klxEW/sBalKCUOtJ0uciVFSOwwckem29aoN6rxZbXrZWIEYKYOWlJaAKd87H3qwAxQLApAAdB9q9rxSgkZJAFAiRio8iYzHB1qGRQzxTxZGtjRT5g1cgO5rHr/4gS5MktsL2zgpB5e5ptW5P8UW5lZSXklQO4yKUbii3vq0oeQT1AI2od8M34t+4QiuS2mnXWVuNKJTuCFZ5/6pTVL4qXBVvlWq32uO3rWFvLwncJBAG/PnmoumpMS2Xk5QsH3p/pWH2nimVBcbRJK2Sr8Or8J9COlaVw9xI3Nw26QlwAZBPfkRTbImpHltSScjIIIr2qA7jW3eUw3MjoA0qIcwB/W3B++31HahmRHby2QUlhRJBzz9K1GUw1JYWzIbS40sYUlQyCKzniO3phXRm2Wu3PBtSMh0KUvJPQeg679aBht5tqO5NISpCUZTnlsM1mV5vT11mBLjh8scwDnJ/wAbD70X8SPPROHnopQtCg2EKCwQRvgg/YD61nLCVmQkNkaj32ySdsk9KCS0y6/JDTLWt3kB/VbHPl1ON/51PtvmQbk2+iWhTrJ1ILOxSoHI6Y588VEinygGnXksJXlK1HOOeCSeuTz9BXEZh1N18tC9eFlGU5woYPL8qD6ojueayh3+NIVj3GapuMpMaLZHTNj/ABEZxSUOI35E9MddtvWrS2tLZgRmXfxtsoSr3CRmqbjtMM8PPG4B1TKVpOhoAqWc/hGdt+Wal38b47hM5+z/AB+qOZeeGuGOEUzINsU9ElSghEYpypx88tWvON08+mNqh2PxfscxlX7TSYUgLIQ0hYeCk4zq1DAHXb0q2jw+DuI7Gi1JZilgoS6Y2oJcZJHXByFb4O/WqzhiVwRb3ZMOPBTF0PkNuy2QrziAAVJJBIHvjvWp679s5+PlfH18WJ8UeG84Ehw+o0f9dWEfjezSWg42JixzHlQ1vD7thQB9CcjqBVw27bGvnbciI2ySnSK5N5tKT81yhj3eT/OoitPGdqG/k3X6WuR/0U7B4qt0+Y3FYauAdcJCS9bn208s7qUgAcupqWq/WdPO6Q//AJ6f516xfLVJfSxGucRx5f4UIeSVE+gBoLHPpSrnA/waVBElWe2TJIky4EZ98J0hxxoKUB2yfeorXC1hanLnItUQSF81+WP05CrilQNtMMsghppDY/sJAoD8Xbne7ZaoyrStTUV1Sm5TzacrbGNjnoOe43rQKacDLyVNOBC0qGCg4IP0oPnnhjhC4TFhDKHHEK5E7AfXnWlcO+HoiALuLicg58tvr7mjyOwzHbDbDaG0D+qkYFOe1XaI7TUaBECWghlhtJPYD1oDm+IjsqU6xw1BEtLaNfnr31pHNSUgj5eWCpQz26ljxyu8qBw9FgRl6P2g8UOqBxlAGSn65GfTI60LXwI4djWu3x7Uy3cm8oQWSSpwlI1KUoAEk5/DvzArNr0cfHMpurmP4q3GKyqVcralcZL5YUlDSm1pII6lSgTgpODjOdia0qwXuDxBbW7hbHvMYXkb7KSRzSodCKwGU3drc+mLxJB+DYnqC0KdRhKgkJynGewA3PXeiXwSuJY4ovFrQhaIzyC822rIKClWOX+qofakrOWHXTas1RcRT1tITHj/ADPOHCU9ev8AKrtR0tlXYUETmP2rPkuOKwhgpAIV82eeR+VVyYVxVebhcr09FVrjrCilYUCFJ/s78v76KOE+AkSonmu75GcmtEv/AAzaeIWki4MFEhCf3cpkhLqPQHqPQ/lQy4xxJwmhSGPJukID5XG1Bp1Kf7SVbfUH6UNiDw3YRbHLxahhKWnW30jIH4wpJ/8AtiodxaTdfEWQlwakRmWmU7f2Qo/mugV1+/vSZtxaZdZUtLY8pC06gATjUfwgkrOAT0q2sUm5229uPy47ji3SCT/WSQAAlQO45DB5YxvQH3E/CEaVDKkJAUkZBoBsomRrr+zGypyQ3lTBAySBuUn0P649RWkR/wBoXlnW68iMydiGzrWfTsPzqdHtUGNHdYYZLYdGHXEqIWr/AGhvQd8KXhNxhoOfmxuOoPY0QVmnDql2nieTb1lQGQ4kHqD1HpnNaSg6kg9xQdVyUjOcb16e9VFxvAi9FJTk/MUFWoAEnAG+fy9RQDfidYDcYCnocUrkqTpWtAKiANx8o9ds/wCBiV6sNxtUsRp0R5hTjYUlKxzHYd+VbtL4xZtqWn7xMjRWpI1MMrQS5o/iUBnBPPsO9RbhxXwRxBEDFyfjyUJOR5idOk9SDkEe4qbGKxYrr7LaG8LdI2SoEnYkYxzrTPDTgV9mSi5XdopQ3gsNLTpKjzG22AOe/M47UQ2R3hG0urdtDMNhxQwXTla8dtRJOParld8iugaJsb6kj9abXS/G1Q7vbmbpBXEfyELI3ABwaqmro0s4EuPz5+akCnzNKVAqfaweXluJOT7U2lhy2cOWu3DUxEa84o0rdKcqX759q5Z4ZtTb6nlRUuqKsp8zcJ9qjPXtLS9BUMDkdXOokjiUNDJdRo6ZByT2q7NaFHkR8Y8pr/dFc/DRTzYY/wBwUCS+OWmToUCVj+qMioo44kOn9wwd+R3P6UGi/CRekdn/AHBXSIsZCgpMdpKhyIQAaHuHb49PYLjiApAAIcSCBn+E+tEbK9aNVB3gUq9pUHh70K8ccZROFYadaQ/Me2ZYz/xK7DP3ollvtxYr0h5WltpBWs9gBk18yXW9yLveX7u+Ct6Q7hpOfwJ6BPqAQB6kmpa7cHF+zLv1F45feMeMJq2YqpLyhuplgltpobfiIwAPc5oVYu05lwKZUoKWR83Mk9N+efY1rPD/AIicOWiyCB+y5EKQxlJhspDmtXU6+pPUn1oO4Y4fVduOGosmJLtdvcdclxo77ak/KkggJ1cz9+XUc47y+O946iRZfEHiThu4IYvTLzkY6SqLISUrSk8lIKt/XckH051uNnucS8W5ifAdDrDydSVcj6gjoRyIrO/G1m3O2OPKLzPx7EgIbQFgqWlX40454GAr6etV/g1dHIUt20OkmPKHnMkn8Kxz+4x9vWrEvFOXivJjNWexR4u8Ou37hgvREFcqAoyG0AZK0gfMkeuMEe2OtZLCvnxItb7D7sa6wnFLXPfSp1sqwcauf4hgY2xivpOs34n8K2bhLemWKeq2uvHLjISS0onmRggjOTtuPQUscMM/lZvdr3c7/LRMmzkvy4mtplKI2iO0M/j1Egb4ByewGNqK/Bizy13iXeZmpbhbUHHF5JUteDz743PuKvLB4ZOR23UXyY1M1ICUqSFlSN+mo4H2o+tlujWuG3DhMpaYbHypHXuT3J71O3bLPjwwsx7t/wCHZBxHWfSsf44akfsZyZDecYkN3INqcbcKVBJQnbY8s1sjqdbS09xWcXmEZTV7tOkqdfaEmOnu43vgfTH2rTyKCz2/ilUZL0e8yl7bhwhY/MU3fJ15TFXDvsVh5hxbeXW0aFIKVAg4BwoZ5jb3HOizgC8R3LWkOKGcYOTyrq6S4E65siQnMZtYUoDkvB/Sgg8ONQOHy/aHp7SlMFKhqXjXlIyQSeeQQeuwzzoc49RAukR27ofLqbapDRSyoDWVHod/lBOR0B5E4xVffH7dw5f3022Mze3nfmfbfbBaazjAIJUCvH8IAGR7CfYrZYp1rnz5Lym1zU+U7DSjC2HAQQRvjYgYwACM5xyop6y8QcVymsW9iJHaVgjLXmK+5OM/Su7qeNERlvyL3IbAH+iSlGPsKIeCZTMBQgSkoCkpGhQGy09FD0/SrPjSUl+O3CigKdfUG0pTzOef2ogK4WelP3e3rmyHH31RUFa3DlR+ZR5/WtljnLKPaso4XZEvih9bABZZIZQRyITt+ua1hoYbSOwoPVYxQpxjc2oMJwv40q+XH8ZyMI9iefpkdaJ5CtKCo7Acz6Vh/HPEZdvKF6k+SwvKArf6470ob4isUdUeRcL0qQ/McCVeaHcJGwwnHTHIY26etALZEaQlKFYS5vp1Z67Z7Hr9qOm5RlwpHziSlbamslW6j3+hwaA3HEPjUDuDzHesqPo0dpEVvWvThO4Uc0/gNpDmlwpxkEpABH8qrbBJMuO24thHltkJU46oBIP+PpRC4xFlt/8AaroyEfMShI5kchvy7+nXeiGorEt8I0Mv4cB0+Wn8RzgDOc9DXtyduUZliE008lancqcUDy1b8iN9iMH6c6nonOQEKjQZjQb1E5S2jJGP7RJ6fQVCE6eyy5GSlLrbmokLSAoEggkKG+R9cE8gaCklypKGZL7TzobcUlLWpzKsncDbYewz6k0aLYhsR0soC5S0jC3HFFRdXj8R329B2oIvlwYdbtsYpDMhy6pW+g40p+bYD+ykYHei26KcQg/DkggYJP4j9v1opqYz5SyCGgTz8sDb61VPT/LdKGycpyVE/wBUDck+1Rk3SRHD6HS2pbiMNpRnOc7HJ9Cem9RrOP2g8WEKHwrR1y5KhlK8HOj2zjPfl1qlaVweFMcPshzIdlOlwp9Nj/KjaNs0BQNw9K+OkJcQkoaSAltB5gZzk+pOSff0o6Y/oxVQ5SpUqCk40StXCF7DYJUYD+kDnnQawTgPh5jiq8Jt8iSphtDTjuUYycFOwztnf8jX0o4hLjakLGUqBBB6g1823iJcvDfjNLjIV5CHC5EdWPldaIwUn6HB6j67yx34M/Hcn0W8W8NWjgGPZ7rE1yZjM0FTb6h+/Tg9OQxtvXl3Txfx3KiXe1W1y2sRGlGMpUjQtWobkK23I27Y5mhDjPi4cU3ZueYQQ0iOGksuOlaUqySVDGO/bpRhwV4kW6wcIR4U0S5M1krShpLf9XOUgqOwG/07VHfx5JjMtbrObpb5kaQGZcOW08pWhSZCTkrzvg433I++a0jhuAqDd7SEj94l1COfpg/31S/5QO8RcRIul6WC21n4aK2rKGB39T3Pf2o74Nhi43j49P8A6NF/ASPxLI51Je30Mt8P4185q1ode15XtbfBhUqVKgVCHFkJ+O8zcoX9OwrUkdFDqD6Gi+mpDKHkFK05B2oMVlmBEuy5cSUGIcv5xFWrCkOknWk+g5/7XbGW7pcRGiOSM6lDARk/iUeQ/wAdvSiziHhyTCedkW9ttxt3Z6O6nU26OxH6EEEdCKB7hAZnKSgyUWlcZQLTEnUptZP/ALzG2OQyOv1oCXgLhVp2OZEzC3F/Moq655mueK7KLTNTKjYS2o4cx27/AEpqHO4hiRUNRYTbycDC48ppaT7fMP0ri6SbvPiFu6CJBbIwpyVLQMeyUlRJ9MU0jrz2jGw+4GkJJUl3O7fqP7x1+1Mv3B2NHLjkpqVc5GpqEGTkNtEYU97ncAe/rVczMb8tMWFERdJTKtLclxKhHP8Aa0HdRHY7e9FnCPBrokGbcPnfcVrWogDc+g5fSirngGx/AQ0KUnCsb0Z8uVNsNJZQEoGAKdoI8tpEhlbTh+VWxrIeKrTHtspZnW5S4wJw8hJAI9dPL7VsDzAcSQVKGe1QZFnakJKHShaDzC0Z/voMish4ZdWEoWlhWMfvj8v0UMgH3xTcDwxhx3fORL+Ijc0ZUNP3HOi6++FUCaVvW6QqJJ5gpBwfzoCunDPFXDbpUnz1sp382OpWMeuD+tTXaWClnhFhIy0E6uhHSqyTw1IK1BoKSEnbScYx2oeicX3SG6C4oLUPxB1J/UaT+tEUPxKY04m29ZURgFh4H8lhP6mpd7amlezbpjbulTittvmSNu1To0lqCsB5pxWRj5BjB9P8bdMV5M4tscg6nWJIVzyNO32JqPJ4ksqWkrRDkHIOk/Lv91UgEeO7gw9c4zcZIHk6fMWAQCeY+ycU7J4lnaykSSAUgaUEFX02zVZcIkSTIU750l4qJUrzVDKlHmTpGPzrhtlDaAEpwBzT0+v/AI5rQ8L71wk/v5HlpOdXMn8ufrj6npU5q+vMutW1pBaghQwCN3D0OewO4H3py12e43V0N26C88rGPlRsB78sVovDvhK+6hLt/fSyOaY7XzEHpk/yoiXwPJLj7TOrCjyzWqNp0oAPMVmNg4UuVn4tZZU2pyCglQfHLHrWnig9pUqVAqqOJOHrdxHbFwLkyFoJ1IWDhbSuiknoaVKgxPiHw7vdpklz4NN2ihWz7CVJcIx/WCN87djQsbXMeU2wxbXUPg/1UvLUdt8jHf0pUqmnow5MpOhtwd4d3ma429OaXBijmXhhZHonn98VtVtgxrZCbjRUaGkDbJySe59aVKqxycufJf5VLFe0qVHIqVKlQKlSpUHK20rSUqAINUdz4ZhzgSptOfalSoBqV4cQ3V5DQA9BSi+HMRpwK8sfalSoCW3cNQ4QTpbSMelXbbaG06UDApUqDulSpUCpUqVAq8UlKhhQBHrSpUA9euDbHeATJhIS4f8ASN/KaC7j4OtLWVW+5KbSf6rqc/nSpUFNJ8Iryj+glRHfQ7VGY8KOIlulK/hmk/x+Z/KlSoLyD4OL1Az7onGd0tI3+5ottPhzw5bSFmH8S4B+J9RV+XKlSoCpiOxHbDcdpDSByShIApzFKlQLAr2lSoFSpUqD/9k="/>
          <p:cNvSpPr>
            <a:spLocks noChangeAspect="1" noChangeArrowheads="1"/>
          </p:cNvSpPr>
          <p:nvPr/>
        </p:nvSpPr>
        <p:spPr bwMode="auto">
          <a:xfrm>
            <a:off x="155575" y="-334963"/>
            <a:ext cx="1409700" cy="704851"/>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pic>
        <p:nvPicPr>
          <p:cNvPr id="21510" name="Picture 6" descr="http://www.movilcar.com.ve/repuestos.jpg"/>
          <p:cNvPicPr>
            <a:picLocks noChangeAspect="1" noChangeArrowheads="1"/>
          </p:cNvPicPr>
          <p:nvPr/>
        </p:nvPicPr>
        <p:blipFill>
          <a:blip r:embed="rId6"/>
          <a:srcRect/>
          <a:stretch>
            <a:fillRect/>
          </a:stretch>
        </p:blipFill>
        <p:spPr bwMode="auto">
          <a:xfrm>
            <a:off x="4643438" y="857232"/>
            <a:ext cx="4000528" cy="2000264"/>
          </a:xfrm>
          <a:prstGeom prst="rect">
            <a:avLst/>
          </a:prstGeom>
          <a:ln>
            <a:noFill/>
          </a:ln>
          <a:effectLst>
            <a:softEdge rad="112500"/>
          </a:effectLst>
        </p:spPr>
      </p:pic>
      <p:pic>
        <p:nvPicPr>
          <p:cNvPr id="21512" name="Picture 8" descr="http://t3.gstatic.com/images?q=tbn:ANd9GcSPgPxYm3LI_tpyWMEElCUOIJvZT-tUfuuyEfnjqui4cb3xs6gQ"/>
          <p:cNvPicPr>
            <a:picLocks noChangeAspect="1" noChangeArrowheads="1"/>
          </p:cNvPicPr>
          <p:nvPr/>
        </p:nvPicPr>
        <p:blipFill>
          <a:blip r:embed="rId7"/>
          <a:srcRect/>
          <a:stretch>
            <a:fillRect/>
          </a:stretch>
        </p:blipFill>
        <p:spPr bwMode="auto">
          <a:xfrm>
            <a:off x="1643042" y="4790902"/>
            <a:ext cx="1785950" cy="709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00034" y="357166"/>
            <a:ext cx="8229600" cy="1143000"/>
          </a:xfrm>
        </p:spPr>
        <p:txBody>
          <a:bodyPr>
            <a:normAutofit/>
          </a:bodyPr>
          <a:lstStyle/>
          <a:p>
            <a:pPr algn="l"/>
            <a:r>
              <a:rPr lang="es-EC" sz="3200" dirty="0" smtClean="0">
                <a:solidFill>
                  <a:schemeClr val="tx1"/>
                </a:solidFill>
              </a:rPr>
              <a:t>Investigación de Campo</a:t>
            </a:r>
            <a:endParaRPr lang="es-EC" sz="3200" dirty="0">
              <a:solidFill>
                <a:schemeClr val="tx1"/>
              </a:solidFill>
            </a:endParaRPr>
          </a:p>
        </p:txBody>
      </p:sp>
      <p:graphicFrame>
        <p:nvGraphicFramePr>
          <p:cNvPr id="4" name="3 Tabla"/>
          <p:cNvGraphicFramePr>
            <a:graphicFrameLocks noGrp="1"/>
          </p:cNvGraphicFramePr>
          <p:nvPr/>
        </p:nvGraphicFramePr>
        <p:xfrm>
          <a:off x="1785917" y="1428736"/>
          <a:ext cx="6286545" cy="2057400"/>
        </p:xfrm>
        <a:graphic>
          <a:graphicData uri="http://schemas.openxmlformats.org/drawingml/2006/table">
            <a:tbl>
              <a:tblPr/>
              <a:tblGrid>
                <a:gridCol w="4857785"/>
                <a:gridCol w="1428760"/>
              </a:tblGrid>
              <a:tr h="140335">
                <a:tc gridSpan="2">
                  <a:txBody>
                    <a:bodyPr/>
                    <a:lstStyle/>
                    <a:p>
                      <a:pPr algn="ctr">
                        <a:lnSpc>
                          <a:spcPct val="150000"/>
                        </a:lnSpc>
                        <a:spcAft>
                          <a:spcPts val="0"/>
                        </a:spcAft>
                      </a:pPr>
                      <a:r>
                        <a:rPr lang="es-EC" sz="1800" b="1" dirty="0">
                          <a:solidFill>
                            <a:srgbClr val="000000"/>
                          </a:solidFill>
                          <a:latin typeface="Times New Roman"/>
                          <a:ea typeface="Times New Roman"/>
                          <a:cs typeface="Times New Roman"/>
                        </a:rPr>
                        <a:t>DETERMINACIÓN DEL UNIVERSO</a:t>
                      </a:r>
                      <a:endParaRPr lang="es-EC" sz="18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144145">
                <a:tc>
                  <a:txBody>
                    <a:bodyPr/>
                    <a:lstStyle/>
                    <a:p>
                      <a:pPr algn="ctr">
                        <a:lnSpc>
                          <a:spcPct val="150000"/>
                        </a:lnSpc>
                        <a:spcAft>
                          <a:spcPts val="0"/>
                        </a:spcAft>
                      </a:pPr>
                      <a:r>
                        <a:rPr lang="es-EC" sz="1800" dirty="0">
                          <a:solidFill>
                            <a:srgbClr val="000000"/>
                          </a:solidFill>
                          <a:latin typeface="Times New Roman"/>
                          <a:ea typeface="Times New Roman"/>
                          <a:cs typeface="Times New Roman"/>
                        </a:rPr>
                        <a:t>Parque automotor en el DM Quito</a:t>
                      </a:r>
                      <a:endParaRPr lang="es-EC" sz="18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800" dirty="0">
                          <a:solidFill>
                            <a:srgbClr val="000000"/>
                          </a:solidFill>
                          <a:latin typeface="Times New Roman"/>
                          <a:ea typeface="Times New Roman"/>
                          <a:cs typeface="Times New Roman"/>
                        </a:rPr>
                        <a:t>414.788 </a:t>
                      </a:r>
                      <a:endParaRPr lang="es-EC" sz="18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7785">
                <a:tc>
                  <a:txBody>
                    <a:bodyPr/>
                    <a:lstStyle/>
                    <a:p>
                      <a:pPr algn="ctr">
                        <a:lnSpc>
                          <a:spcPct val="150000"/>
                        </a:lnSpc>
                        <a:spcAft>
                          <a:spcPts val="0"/>
                        </a:spcAft>
                      </a:pPr>
                      <a:r>
                        <a:rPr lang="es-EC" sz="1800" dirty="0">
                          <a:solidFill>
                            <a:srgbClr val="000000"/>
                          </a:solidFill>
                          <a:latin typeface="Times New Roman"/>
                          <a:ea typeface="Times New Roman"/>
                          <a:cs typeface="Times New Roman"/>
                        </a:rPr>
                        <a:t>Porcentaje de Vehículos de transporte pesado</a:t>
                      </a:r>
                      <a:endParaRPr lang="es-EC" sz="18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800" dirty="0">
                          <a:solidFill>
                            <a:srgbClr val="000000"/>
                          </a:solidFill>
                          <a:latin typeface="Times New Roman"/>
                          <a:ea typeface="Times New Roman"/>
                          <a:cs typeface="Times New Roman"/>
                        </a:rPr>
                        <a:t>6%</a:t>
                      </a:r>
                      <a:endParaRPr lang="es-EC" sz="18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1130">
                <a:tc>
                  <a:txBody>
                    <a:bodyPr/>
                    <a:lstStyle/>
                    <a:p>
                      <a:pPr>
                        <a:lnSpc>
                          <a:spcPct val="115000"/>
                        </a:lnSpc>
                      </a:pPr>
                      <a:endParaRPr lang="es-EC" sz="900" dirty="0">
                        <a:latin typeface="Calibri"/>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800" dirty="0">
                          <a:solidFill>
                            <a:srgbClr val="000000"/>
                          </a:solidFill>
                          <a:latin typeface="Times New Roman"/>
                          <a:ea typeface="Times New Roman"/>
                          <a:cs typeface="Times New Roman"/>
                        </a:rPr>
                        <a:t>24.887</a:t>
                      </a:r>
                      <a:endParaRPr lang="es-EC" sz="18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5880">
                <a:tc>
                  <a:txBody>
                    <a:bodyPr/>
                    <a:lstStyle/>
                    <a:p>
                      <a:pPr algn="ctr">
                        <a:lnSpc>
                          <a:spcPct val="150000"/>
                        </a:lnSpc>
                        <a:spcAft>
                          <a:spcPts val="0"/>
                        </a:spcAft>
                      </a:pPr>
                      <a:r>
                        <a:rPr lang="es-EC" sz="1800" b="1" dirty="0">
                          <a:solidFill>
                            <a:srgbClr val="000000"/>
                          </a:solidFill>
                          <a:latin typeface="Times New Roman"/>
                          <a:ea typeface="Times New Roman"/>
                          <a:cs typeface="Times New Roman"/>
                        </a:rPr>
                        <a:t>UNIVERSO: Vehículos tipo automóvil - livianos</a:t>
                      </a:r>
                      <a:endParaRPr lang="es-EC" sz="18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800" dirty="0">
                          <a:solidFill>
                            <a:srgbClr val="000000"/>
                          </a:solidFill>
                          <a:latin typeface="Times New Roman"/>
                          <a:ea typeface="Times New Roman"/>
                          <a:cs typeface="Times New Roman"/>
                        </a:rPr>
                        <a:t>389.901 </a:t>
                      </a:r>
                      <a:endParaRPr lang="es-EC" sz="18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pic>
        <p:nvPicPr>
          <p:cNvPr id="102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357818" y="4286256"/>
            <a:ext cx="3000396" cy="285751"/>
          </a:xfrm>
          <a:prstGeom prst="rect">
            <a:avLst/>
          </a:prstGeom>
          <a:noFill/>
        </p:spPr>
      </p:pic>
      <p:sp>
        <p:nvSpPr>
          <p:cNvPr id="1027" name="Rectangle 3"/>
          <p:cNvSpPr>
            <a:spLocks noChangeArrowheads="1"/>
          </p:cNvSpPr>
          <p:nvPr/>
        </p:nvSpPr>
        <p:spPr bwMode="auto">
          <a:xfrm>
            <a:off x="3286116" y="392906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1028" name="Rectangle 4"/>
          <p:cNvSpPr>
            <a:spLocks noChangeArrowheads="1"/>
          </p:cNvSpPr>
          <p:nvPr/>
        </p:nvSpPr>
        <p:spPr bwMode="auto">
          <a:xfrm>
            <a:off x="269875"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endParaRPr>
          </a:p>
        </p:txBody>
      </p:sp>
      <p:sp>
        <p:nvSpPr>
          <p:cNvPr id="1029" name="Rectangle 5"/>
          <p:cNvSpPr>
            <a:spLocks noChangeArrowheads="1"/>
          </p:cNvSpPr>
          <p:nvPr/>
        </p:nvSpPr>
        <p:spPr bwMode="auto">
          <a:xfrm>
            <a:off x="269875" y="1038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endParaRPr>
          </a:p>
        </p:txBody>
      </p:sp>
      <p:sp>
        <p:nvSpPr>
          <p:cNvPr id="16" name="15 CuadroTexto"/>
          <p:cNvSpPr txBox="1"/>
          <p:nvPr/>
        </p:nvSpPr>
        <p:spPr>
          <a:xfrm>
            <a:off x="4786314" y="4786322"/>
            <a:ext cx="4214842" cy="923330"/>
          </a:xfrm>
          <a:prstGeom prst="rect">
            <a:avLst/>
          </a:prstGeom>
          <a:noFill/>
        </p:spPr>
        <p:txBody>
          <a:bodyPr wrap="square" rtlCol="0">
            <a:spAutoFit/>
          </a:bodyPr>
          <a:lstStyle/>
          <a:p>
            <a:r>
              <a:rPr lang="es-EC" dirty="0" smtClean="0">
                <a:effectLst>
                  <a:outerShdw blurRad="38100" dist="38100" dir="2700000" algn="tl">
                    <a:srgbClr val="000000">
                      <a:alpha val="43137"/>
                    </a:srgbClr>
                  </a:outerShdw>
                </a:effectLst>
              </a:rPr>
              <a:t>Esto demuestra que la encuesta estará dirigida hacia 139 personas propietarias de vehículos tipo livianos.</a:t>
            </a:r>
            <a:endParaRPr lang="es-EC" dirty="0">
              <a:effectLst>
                <a:outerShdw blurRad="38100" dist="38100" dir="2700000" algn="tl">
                  <a:srgbClr val="000000">
                    <a:alpha val="43137"/>
                  </a:srgbClr>
                </a:outerShdw>
              </a:effectLst>
            </a:endParaRPr>
          </a:p>
        </p:txBody>
      </p:sp>
      <p:sp>
        <p:nvSpPr>
          <p:cNvPr id="17" name="16 Flecha curvada hacia la derecha"/>
          <p:cNvSpPr/>
          <p:nvPr/>
        </p:nvSpPr>
        <p:spPr>
          <a:xfrm rot="544224">
            <a:off x="801318" y="2032511"/>
            <a:ext cx="500066" cy="114300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chemeClr val="tx1"/>
              </a:solidFill>
            </a:endParaRPr>
          </a:p>
        </p:txBody>
      </p:sp>
      <p:sp>
        <p:nvSpPr>
          <p:cNvPr id="18" name="17 Flecha curvada hacia la derecha"/>
          <p:cNvSpPr/>
          <p:nvPr/>
        </p:nvSpPr>
        <p:spPr>
          <a:xfrm rot="17523272">
            <a:off x="4016844" y="5589843"/>
            <a:ext cx="500066" cy="114300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chemeClr val="tx1"/>
              </a:solidFill>
            </a:endParaRPr>
          </a:p>
        </p:txBody>
      </p:sp>
      <p:graphicFrame>
        <p:nvGraphicFramePr>
          <p:cNvPr id="14" name="13 Gráfico"/>
          <p:cNvGraphicFramePr/>
          <p:nvPr/>
        </p:nvGraphicFramePr>
        <p:xfrm>
          <a:off x="285720" y="3786190"/>
          <a:ext cx="4102462" cy="242889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additive="base">
                                        <p:cTn id="7" dur="500" fill="hold"/>
                                        <p:tgtEl>
                                          <p:spTgt spid="1025"/>
                                        </p:tgtEl>
                                        <p:attrNameLst>
                                          <p:attrName>ppt_x</p:attrName>
                                        </p:attrNameLst>
                                      </p:cBhvr>
                                      <p:tavLst>
                                        <p:tav tm="0">
                                          <p:val>
                                            <p:strVal val="#ppt_x"/>
                                          </p:val>
                                        </p:tav>
                                        <p:tav tm="100000">
                                          <p:val>
                                            <p:strVal val="#ppt_x"/>
                                          </p:val>
                                        </p:tav>
                                      </p:tavLst>
                                    </p:anim>
                                    <p:anim calcmode="lin" valueType="num">
                                      <p:cBhvr additive="base">
                                        <p:cTn id="8"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1185</TotalTime>
  <Words>2057</Words>
  <Application>Microsoft Office PowerPoint</Application>
  <PresentationFormat>Presentación en pantalla (4:3)</PresentationFormat>
  <Paragraphs>332</Paragraphs>
  <Slides>45</Slides>
  <Notes>0</Notes>
  <HiddenSlides>0</HiddenSlides>
  <MMClips>0</MMClips>
  <ScaleCrop>false</ScaleCrop>
  <HeadingPairs>
    <vt:vector size="6" baseType="variant">
      <vt:variant>
        <vt:lpstr>Tema</vt:lpstr>
      </vt:variant>
      <vt:variant>
        <vt:i4>1</vt:i4>
      </vt:variant>
      <vt:variant>
        <vt:lpstr>Servidores OLE incrustados</vt:lpstr>
      </vt:variant>
      <vt:variant>
        <vt:i4>3</vt:i4>
      </vt:variant>
      <vt:variant>
        <vt:lpstr>Títulos de diapositiva</vt:lpstr>
      </vt:variant>
      <vt:variant>
        <vt:i4>45</vt:i4>
      </vt:variant>
    </vt:vector>
  </HeadingPairs>
  <TitlesOfParts>
    <vt:vector size="49" baseType="lpstr">
      <vt:lpstr>Diseño predeterminado</vt:lpstr>
      <vt:lpstr>CorelDRAW</vt:lpstr>
      <vt:lpstr>Ecuación</vt:lpstr>
      <vt:lpstr>Documento</vt:lpstr>
      <vt:lpstr>Diapositiva 1</vt:lpstr>
      <vt:lpstr>AGENDA</vt:lpstr>
      <vt:lpstr>Introducción</vt:lpstr>
      <vt:lpstr>Base histórica </vt:lpstr>
      <vt:lpstr>Decisión </vt:lpstr>
      <vt:lpstr>CAPITULO I</vt:lpstr>
      <vt:lpstr>Productos </vt:lpstr>
      <vt:lpstr>Normatividad</vt:lpstr>
      <vt:lpstr>Investigación de Campo</vt:lpstr>
      <vt:lpstr>Presentación de Resultados</vt:lpstr>
      <vt:lpstr>Mas resultados de la Investigación..</vt:lpstr>
      <vt:lpstr>Análisis de la Demanda</vt:lpstr>
      <vt:lpstr>Análisis de la Oferta </vt:lpstr>
      <vt:lpstr>Demanda Insatisfecha</vt:lpstr>
      <vt:lpstr>CAPITULO II</vt:lpstr>
      <vt:lpstr>Requerimiento de Recursos</vt:lpstr>
      <vt:lpstr>Ingeniería del Proyecto</vt:lpstr>
      <vt:lpstr>CAPITULO III</vt:lpstr>
      <vt:lpstr>Diapositiva 19</vt:lpstr>
      <vt:lpstr>Estrategias empresariales</vt:lpstr>
      <vt:lpstr>Diapositiva 21</vt:lpstr>
      <vt:lpstr>CAPITULO IV</vt:lpstr>
      <vt:lpstr>Diapositiva 23</vt:lpstr>
      <vt:lpstr>Diapositiva 24</vt:lpstr>
      <vt:lpstr>Diapositiva 25</vt:lpstr>
      <vt:lpstr>Estructura de Financiamiento</vt:lpstr>
      <vt:lpstr>Diapositiva 27</vt:lpstr>
      <vt:lpstr>Diapositiva 28</vt:lpstr>
      <vt:lpstr>ESTADOS FINANCIEROS PRO FORMA</vt:lpstr>
      <vt:lpstr>ESTADOS FINANCIEROS PRO FORMA</vt:lpstr>
      <vt:lpstr>ESTADOS FINANCIEROS PRO FORMA</vt:lpstr>
      <vt:lpstr>Diapositiva 32</vt:lpstr>
      <vt:lpstr> EVALUACION FINANCIERA</vt:lpstr>
      <vt:lpstr> EVALUACIÓN FINANCIERA - VAN</vt:lpstr>
      <vt:lpstr> EVALUACIÓN FINANCIERA - TIR</vt:lpstr>
      <vt:lpstr>EVALUACIÓN FINANCIERA – Periodo de Recuperación </vt:lpstr>
      <vt:lpstr>EVALUACIÓN FINANCIERA – R B/C</vt:lpstr>
      <vt:lpstr>Diapositiva 38</vt:lpstr>
      <vt:lpstr>CAPITULO V</vt:lpstr>
      <vt:lpstr>Diapositiva 40</vt:lpstr>
      <vt:lpstr>CONLUSIONES</vt:lpstr>
      <vt:lpstr>CONCLUSIONES</vt:lpstr>
      <vt:lpstr>Diapositiva 43</vt:lpstr>
      <vt:lpstr> RECOMENDACIONES</vt:lpstr>
      <vt:lpstr> RECOMENDACIONES</vt:lpstr>
    </vt:vector>
  </TitlesOfParts>
  <Company>ESPE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fbarahona</cp:lastModifiedBy>
  <cp:revision>82</cp:revision>
  <dcterms:created xsi:type="dcterms:W3CDTF">2008-02-13T16:07:44Z</dcterms:created>
  <dcterms:modified xsi:type="dcterms:W3CDTF">2011-03-17T15:59:07Z</dcterms:modified>
</cp:coreProperties>
</file>