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notesSlides/notesSlide27.xml" ContentType="application/vnd.openxmlformats-officedocument.presentationml.notesSlid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notesSlides/notesSlide16.xml" ContentType="application/vnd.openxmlformats-officedocument.presentationml.notesSlid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Default Extension="xlsx" ContentType="application/vnd.openxmlformats-officedocument.spreadsheetml.sheet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diagrams/drawing37.xml" ContentType="application/vnd.ms-office.drawingml.diagramDrawing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drawing15.xml" ContentType="application/vnd.ms-office.drawingml.diagramDrawing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quickStyle19.xml" ContentType="application/vnd.openxmlformats-officedocument.drawingml.diagramStyle+xml"/>
  <Override PartName="/ppt/notesSlides/notesSlide18.xml" ContentType="application/vnd.openxmlformats-officedocument.presentationml.notes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notesSlides/notesSlide14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drawing34.xml" ContentType="application/vnd.ms-office.drawingml.diagramDrawing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29.xml" ContentType="application/vnd.openxmlformats-officedocument.drawingml.diagramColors+xml"/>
  <Override PartName="/ppt/diagrams/drawing23.xml" ContentType="application/vnd.ms-office.drawingml.diagramDrawing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drawing30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drawing24.xml" ContentType="application/vnd.ms-office.drawingml.diagramDrawing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31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notesSlides/notesSlide23.xml" ContentType="application/vnd.openxmlformats-officedocument.presentationml.notesSlid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layout35.xml" ContentType="application/vnd.openxmlformats-officedocument.drawingml.diagramLayout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drawing22.xml" ContentType="application/vnd.ms-office.drawingml.diagramDrawing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xls" ContentType="application/vnd.ms-excel"/>
  <Override PartName="/ppt/diagrams/quickStyle37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notesSlides/notesSlide25.xml" ContentType="application/vnd.openxmlformats-officedocument.presentationml.notesSlide+xml"/>
  <Override PartName="/ppt/diagrams/drawing27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71" r:id="rId2"/>
    <p:sldId id="277" r:id="rId3"/>
    <p:sldId id="305" r:id="rId4"/>
    <p:sldId id="306" r:id="rId5"/>
    <p:sldId id="307" r:id="rId6"/>
    <p:sldId id="309" r:id="rId7"/>
    <p:sldId id="308" r:id="rId8"/>
    <p:sldId id="311" r:id="rId9"/>
    <p:sldId id="313" r:id="rId10"/>
    <p:sldId id="314" r:id="rId11"/>
    <p:sldId id="315" r:id="rId12"/>
    <p:sldId id="317" r:id="rId13"/>
    <p:sldId id="318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0" r:id="rId24"/>
    <p:sldId id="333" r:id="rId25"/>
    <p:sldId id="337" r:id="rId26"/>
    <p:sldId id="338" r:id="rId27"/>
    <p:sldId id="341" r:id="rId28"/>
    <p:sldId id="343" r:id="rId29"/>
    <p:sldId id="346" r:id="rId30"/>
    <p:sldId id="347" r:id="rId31"/>
    <p:sldId id="351" r:id="rId32"/>
    <p:sldId id="352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8" r:id="rId47"/>
    <p:sldId id="370" r:id="rId48"/>
    <p:sldId id="373" r:id="rId49"/>
    <p:sldId id="372" r:id="rId50"/>
  </p:sldIdLst>
  <p:sldSz cx="9144000" cy="6858000" type="screen4x3"/>
  <p:notesSz cx="6858000" cy="9312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200"/>
    <a:srgbClr val="4F9E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76" autoAdjust="0"/>
  </p:normalViewPr>
  <p:slideViewPr>
    <p:cSldViewPr>
      <p:cViewPr>
        <p:scale>
          <a:sx n="64" d="100"/>
          <a:sy n="64" d="100"/>
        </p:scale>
        <p:origin x="-135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demanda_YA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C"/>
  <c:style val="18"/>
  <c:chart>
    <c:title>
      <c:tx>
        <c:rich>
          <a:bodyPr/>
          <a:lstStyle/>
          <a:p>
            <a:pPr>
              <a:defRPr lang="es-AR"/>
            </a:pPr>
            <a:r>
              <a:rPr lang="es-AR" sz="2000" dirty="0">
                <a:latin typeface="Bradley Hand ITC" pitchFamily="66" charset="0"/>
              </a:rPr>
              <a:t>Oferta y Demanda</a:t>
            </a:r>
          </a:p>
        </c:rich>
      </c:tx>
    </c:title>
    <c:plotArea>
      <c:layout/>
      <c:lineChart>
        <c:grouping val="standard"/>
        <c:ser>
          <c:idx val="1"/>
          <c:order val="0"/>
          <c:tx>
            <c:strRef>
              <c:f>Hoja6!$B$1</c:f>
              <c:strCache>
                <c:ptCount val="1"/>
                <c:pt idx="0">
                  <c:v>OFERTA</c:v>
                </c:pt>
              </c:strCache>
            </c:strRef>
          </c:tx>
          <c:marker>
            <c:symbol val="none"/>
          </c:marker>
          <c:cat>
            <c:numRef>
              <c:f>Hoja6!$A$2:$A$14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Hoja6!$B$2:$B$14</c:f>
              <c:numCache>
                <c:formatCode>_(* #,##0.00_);_(* \(#,##0.00\);_(* "-"??_);_(@_)</c:formatCode>
                <c:ptCount val="13"/>
                <c:pt idx="0">
                  <c:v>1447032</c:v>
                </c:pt>
                <c:pt idx="1">
                  <c:v>1477039</c:v>
                </c:pt>
                <c:pt idx="2">
                  <c:v>1510995</c:v>
                </c:pt>
                <c:pt idx="3">
                  <c:v>1590241</c:v>
                </c:pt>
                <c:pt idx="4">
                  <c:v>1639215</c:v>
                </c:pt>
                <c:pt idx="5">
                  <c:v>1728525</c:v>
                </c:pt>
                <c:pt idx="6">
                  <c:v>1792316</c:v>
                </c:pt>
                <c:pt idx="7">
                  <c:v>1852640.2356571294</c:v>
                </c:pt>
                <c:pt idx="8">
                  <c:v>1979448.0667143401</c:v>
                </c:pt>
                <c:pt idx="9">
                  <c:v>2186118.2117545912</c:v>
                </c:pt>
                <c:pt idx="10">
                  <c:v>2495627.0398185337</c:v>
                </c:pt>
                <c:pt idx="11">
                  <c:v>2944843.5894297087</c:v>
                </c:pt>
                <c:pt idx="12">
                  <c:v>3591875.6522962698</c:v>
                </c:pt>
              </c:numCache>
            </c:numRef>
          </c:val>
        </c:ser>
        <c:ser>
          <c:idx val="2"/>
          <c:order val="1"/>
          <c:tx>
            <c:strRef>
              <c:f>Hoja6!$C$1</c:f>
              <c:strCache>
                <c:ptCount val="1"/>
                <c:pt idx="0">
                  <c:v>DEMANDA</c:v>
                </c:pt>
              </c:strCache>
            </c:strRef>
          </c:tx>
          <c:marker>
            <c:symbol val="none"/>
          </c:marker>
          <c:cat>
            <c:numRef>
              <c:f>Hoja6!$A$2:$A$14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Hoja6!$C$2:$C$14</c:f>
              <c:numCache>
                <c:formatCode>_(* #,##0.00_);_(* \(#,##0.00\);_(* "-"??_);_(@_)</c:formatCode>
                <c:ptCount val="13"/>
                <c:pt idx="0">
                  <c:v>11202030.4921072</c:v>
                </c:pt>
                <c:pt idx="1">
                  <c:v>11592190.503925011</c:v>
                </c:pt>
                <c:pt idx="2">
                  <c:v>11995939.555241508</c:v>
                </c:pt>
                <c:pt idx="3">
                  <c:v>12413750.944162086</c:v>
                </c:pt>
                <c:pt idx="4">
                  <c:v>12846114.453482212</c:v>
                </c:pt>
                <c:pt idx="5">
                  <c:v>13293536.924838142</c:v>
                </c:pt>
                <c:pt idx="6">
                  <c:v>13756542.852857251</c:v>
                </c:pt>
                <c:pt idx="7">
                  <c:v>14235675</c:v>
                </c:pt>
                <c:pt idx="8">
                  <c:v>14714807.147142787</c:v>
                </c:pt>
                <c:pt idx="9">
                  <c:v>15210065.513409551</c:v>
                </c:pt>
                <c:pt idx="10">
                  <c:v>15721992.861260878</c:v>
                </c:pt>
                <c:pt idx="11">
                  <c:v>16251150.220991271</c:v>
                </c:pt>
                <c:pt idx="12">
                  <c:v>16798117.50557211</c:v>
                </c:pt>
              </c:numCache>
            </c:numRef>
          </c:val>
        </c:ser>
        <c:ser>
          <c:idx val="3"/>
          <c:order val="2"/>
          <c:tx>
            <c:strRef>
              <c:f>Hoja6!$D$1</c:f>
              <c:strCache>
                <c:ptCount val="1"/>
                <c:pt idx="0">
                  <c:v>DEMANDA INSATISFECHA</c:v>
                </c:pt>
              </c:strCache>
            </c:strRef>
          </c:tx>
          <c:cat>
            <c:numRef>
              <c:f>Hoja6!$A$2:$A$14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Hoja6!$D$2:$D$14</c:f>
            </c:numRef>
          </c:val>
        </c:ser>
        <c:marker val="1"/>
        <c:axId val="63607552"/>
        <c:axId val="63609088"/>
      </c:lineChart>
      <c:catAx>
        <c:axId val="63607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63609088"/>
        <c:crosses val="autoZero"/>
        <c:auto val="1"/>
        <c:lblAlgn val="ctr"/>
        <c:lblOffset val="100"/>
      </c:catAx>
      <c:valAx>
        <c:axId val="63609088"/>
        <c:scaling>
          <c:orientation val="minMax"/>
        </c:scaling>
        <c:axPos val="l"/>
        <c:majorGridlines/>
        <c:numFmt formatCode="_(* #,##0.00_);_(* \(#,##0.00\);_(* &quot;-&quot;??_);_(@_)" sourceLinked="1"/>
        <c:majorTickMark val="none"/>
        <c:tickLblPos val="nextTo"/>
        <c:txPr>
          <a:bodyPr/>
          <a:lstStyle/>
          <a:p>
            <a:pPr>
              <a:defRPr lang="es-AR"/>
            </a:pPr>
            <a:endParaRPr lang="es-EC"/>
          </a:p>
        </c:txPr>
        <c:crossAx val="63607552"/>
        <c:crosses val="autoZero"/>
        <c:crossBetween val="between"/>
      </c:valAx>
    </c:plotArea>
    <c:legend>
      <c:legendPos val="r"/>
      <c:txPr>
        <a:bodyPr/>
        <a:lstStyle/>
        <a:p>
          <a:pPr>
            <a:defRPr lang="es-AR"/>
          </a:pPr>
          <a:endParaRPr lang="es-EC"/>
        </a:p>
      </c:txPr>
    </c:legend>
    <c:plotVisOnly val="1"/>
  </c:chart>
  <c:externalData r:id="rId1"/>
</c:chartSpace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jpeg"/><Relationship Id="rId1" Type="http://schemas.openxmlformats.org/officeDocument/2006/relationships/image" Target="../media/image46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7B21E-858F-405B-BDFD-59FA6A7CCAF8}" type="doc">
      <dgm:prSet loTypeId="urn:microsoft.com/office/officeart/2005/8/layout/hProcess4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7A9616-7F79-45D9-A103-D1B077064AD3}">
      <dgm:prSet phldrT="[Texto]"/>
      <dgm:spPr/>
      <dgm:t>
        <a:bodyPr/>
        <a:lstStyle/>
        <a:p>
          <a:r>
            <a:rPr lang="es-ES" dirty="0" smtClean="0"/>
            <a:t>General</a:t>
          </a:r>
          <a:endParaRPr lang="es-ES" dirty="0"/>
        </a:p>
      </dgm:t>
    </dgm:pt>
    <dgm:pt modelId="{B9C44D86-133C-4348-9932-78C620E1048E}" type="parTrans" cxnId="{8DEA4883-1852-46EE-B055-7F10402F64FE}">
      <dgm:prSet/>
      <dgm:spPr/>
      <dgm:t>
        <a:bodyPr/>
        <a:lstStyle/>
        <a:p>
          <a:endParaRPr lang="es-ES"/>
        </a:p>
      </dgm:t>
    </dgm:pt>
    <dgm:pt modelId="{486F7360-74D6-4089-BCB4-5AEFE9906B47}" type="sibTrans" cxnId="{8DEA4883-1852-46EE-B055-7F10402F64FE}">
      <dgm:prSet/>
      <dgm:spPr/>
      <dgm:t>
        <a:bodyPr/>
        <a:lstStyle/>
        <a:p>
          <a:endParaRPr lang="es-ES"/>
        </a:p>
      </dgm:t>
    </dgm:pt>
    <dgm:pt modelId="{EC9CAED5-3EDB-4488-9981-C22A57917E07}">
      <dgm:prSet phldrT="[Texto]"/>
      <dgm:spPr/>
      <dgm:t>
        <a:bodyPr/>
        <a:lstStyle/>
        <a:p>
          <a:pPr algn="just"/>
          <a:r>
            <a:rPr lang="es-EC" dirty="0" smtClean="0"/>
            <a:t>Desarrollar una propuesta estratégica de marketing para reposicionamiento de marca </a:t>
          </a:r>
          <a:endParaRPr lang="es-ES" dirty="0"/>
        </a:p>
      </dgm:t>
    </dgm:pt>
    <dgm:pt modelId="{13F0134A-42A6-487E-AADB-1F1F3F070596}" type="parTrans" cxnId="{90322161-3300-4838-9956-6DACD9D0C5B1}">
      <dgm:prSet/>
      <dgm:spPr/>
      <dgm:t>
        <a:bodyPr/>
        <a:lstStyle/>
        <a:p>
          <a:endParaRPr lang="es-ES"/>
        </a:p>
      </dgm:t>
    </dgm:pt>
    <dgm:pt modelId="{D0FD61D4-A54A-47E5-B8B7-D19AC7B95E53}" type="sibTrans" cxnId="{90322161-3300-4838-9956-6DACD9D0C5B1}">
      <dgm:prSet/>
      <dgm:spPr/>
      <dgm:t>
        <a:bodyPr/>
        <a:lstStyle/>
        <a:p>
          <a:endParaRPr lang="es-ES"/>
        </a:p>
      </dgm:t>
    </dgm:pt>
    <dgm:pt modelId="{626E3AE9-BC12-4B73-A06A-9C2804B7F904}">
      <dgm:prSet phldrT="[Texto]"/>
      <dgm:spPr/>
      <dgm:t>
        <a:bodyPr/>
        <a:lstStyle/>
        <a:p>
          <a:r>
            <a:rPr lang="es-ES" dirty="0" smtClean="0"/>
            <a:t>Específicos</a:t>
          </a:r>
          <a:endParaRPr lang="es-ES" dirty="0"/>
        </a:p>
      </dgm:t>
    </dgm:pt>
    <dgm:pt modelId="{06B6B89E-41A3-46FD-B9A4-6C958AC6B915}" type="parTrans" cxnId="{6C98CBD8-54A0-4D92-B150-F04CA92E3BDD}">
      <dgm:prSet/>
      <dgm:spPr/>
      <dgm:t>
        <a:bodyPr/>
        <a:lstStyle/>
        <a:p>
          <a:endParaRPr lang="es-ES"/>
        </a:p>
      </dgm:t>
    </dgm:pt>
    <dgm:pt modelId="{39A82DD8-47B3-4E4F-BE0C-03B9C3060FA3}" type="sibTrans" cxnId="{6C98CBD8-54A0-4D92-B150-F04CA92E3BDD}">
      <dgm:prSet/>
      <dgm:spPr/>
      <dgm:t>
        <a:bodyPr/>
        <a:lstStyle/>
        <a:p>
          <a:endParaRPr lang="es-ES"/>
        </a:p>
      </dgm:t>
    </dgm:pt>
    <dgm:pt modelId="{534D50BD-6D90-4074-A295-51B4DF465854}">
      <dgm:prSet phldrT="[Texto]"/>
      <dgm:spPr/>
      <dgm:t>
        <a:bodyPr/>
        <a:lstStyle/>
        <a:p>
          <a:r>
            <a:rPr lang="es-EC" dirty="0" smtClean="0"/>
            <a:t>Realizar un diagnóstico situacional</a:t>
          </a:r>
          <a:endParaRPr lang="es-ES" dirty="0"/>
        </a:p>
      </dgm:t>
    </dgm:pt>
    <dgm:pt modelId="{6D4FA69B-A70F-46FE-BB7A-4FA60AB9BA8F}" type="parTrans" cxnId="{4F9B8322-89DA-415C-B8CF-9F61A2B823FE}">
      <dgm:prSet/>
      <dgm:spPr/>
      <dgm:t>
        <a:bodyPr/>
        <a:lstStyle/>
        <a:p>
          <a:endParaRPr lang="es-ES"/>
        </a:p>
      </dgm:t>
    </dgm:pt>
    <dgm:pt modelId="{26C81597-E4A9-46DD-9D6A-0A505F450CE4}" type="sibTrans" cxnId="{4F9B8322-89DA-415C-B8CF-9F61A2B823FE}">
      <dgm:prSet/>
      <dgm:spPr/>
      <dgm:t>
        <a:bodyPr/>
        <a:lstStyle/>
        <a:p>
          <a:endParaRPr lang="es-ES"/>
        </a:p>
      </dgm:t>
    </dgm:pt>
    <dgm:pt modelId="{8DE55D59-67A8-4458-8A37-5B5E006DB54A}">
      <dgm:prSet phldrT="[Texto]"/>
      <dgm:spPr/>
      <dgm:t>
        <a:bodyPr/>
        <a:lstStyle/>
        <a:p>
          <a:r>
            <a:rPr lang="es-EC" dirty="0" smtClean="0"/>
            <a:t>Realizar una segmentación de mercado </a:t>
          </a:r>
          <a:endParaRPr lang="es-ES" dirty="0"/>
        </a:p>
      </dgm:t>
    </dgm:pt>
    <dgm:pt modelId="{BC5DDFC6-790D-4127-9201-CD31D00464D7}" type="parTrans" cxnId="{1184728C-37F8-4A45-9513-40C765EC6FD2}">
      <dgm:prSet/>
      <dgm:spPr/>
      <dgm:t>
        <a:bodyPr/>
        <a:lstStyle/>
        <a:p>
          <a:endParaRPr lang="es-ES"/>
        </a:p>
      </dgm:t>
    </dgm:pt>
    <dgm:pt modelId="{F421266E-795A-4A87-A5A8-77291DAACCC4}" type="sibTrans" cxnId="{1184728C-37F8-4A45-9513-40C765EC6FD2}">
      <dgm:prSet/>
      <dgm:spPr/>
      <dgm:t>
        <a:bodyPr/>
        <a:lstStyle/>
        <a:p>
          <a:endParaRPr lang="es-ES"/>
        </a:p>
      </dgm:t>
    </dgm:pt>
    <dgm:pt modelId="{29C54FAB-BA52-447B-A280-680CDEC4886C}">
      <dgm:prSet phldrT="[Texto]"/>
      <dgm:spPr/>
      <dgm:t>
        <a:bodyPr/>
        <a:lstStyle/>
        <a:p>
          <a:r>
            <a:rPr lang="es-EC" dirty="0" smtClean="0"/>
            <a:t>Desarrollar un direccionamiento estratégico</a:t>
          </a:r>
          <a:endParaRPr lang="es-ES" dirty="0"/>
        </a:p>
      </dgm:t>
    </dgm:pt>
    <dgm:pt modelId="{1B68C125-0695-4EDD-AC48-A288794F7349}" type="parTrans" cxnId="{B25A2AB5-E221-46CD-91A7-32FEAFA33CAE}">
      <dgm:prSet/>
      <dgm:spPr/>
      <dgm:t>
        <a:bodyPr/>
        <a:lstStyle/>
        <a:p>
          <a:endParaRPr lang="es-AR"/>
        </a:p>
      </dgm:t>
    </dgm:pt>
    <dgm:pt modelId="{03C063A3-FC8C-4189-AA87-51BBFB90E532}" type="sibTrans" cxnId="{B25A2AB5-E221-46CD-91A7-32FEAFA33CAE}">
      <dgm:prSet/>
      <dgm:spPr/>
      <dgm:t>
        <a:bodyPr/>
        <a:lstStyle/>
        <a:p>
          <a:endParaRPr lang="es-AR"/>
        </a:p>
      </dgm:t>
    </dgm:pt>
    <dgm:pt modelId="{1D376414-40F0-4D51-9AC1-A6163FA2E6DF}">
      <dgm:prSet phldrT="[Texto]"/>
      <dgm:spPr/>
      <dgm:t>
        <a:bodyPr/>
        <a:lstStyle/>
        <a:p>
          <a:r>
            <a:rPr lang="es-EC" dirty="0" smtClean="0"/>
            <a:t>Evaluar los beneficios</a:t>
          </a:r>
          <a:endParaRPr lang="es-ES" dirty="0"/>
        </a:p>
      </dgm:t>
    </dgm:pt>
    <dgm:pt modelId="{E76E14EB-D31D-46EC-939D-289AD323EA6E}" type="parTrans" cxnId="{544090BD-6664-4214-B409-A3B0ED2E1FFF}">
      <dgm:prSet/>
      <dgm:spPr/>
      <dgm:t>
        <a:bodyPr/>
        <a:lstStyle/>
        <a:p>
          <a:endParaRPr lang="es-AR"/>
        </a:p>
      </dgm:t>
    </dgm:pt>
    <dgm:pt modelId="{03495400-CF29-4DC3-946B-D79F8C0713D4}" type="sibTrans" cxnId="{544090BD-6664-4214-B409-A3B0ED2E1FFF}">
      <dgm:prSet/>
      <dgm:spPr/>
      <dgm:t>
        <a:bodyPr/>
        <a:lstStyle/>
        <a:p>
          <a:endParaRPr lang="es-AR"/>
        </a:p>
      </dgm:t>
    </dgm:pt>
    <dgm:pt modelId="{CE66A4BB-2004-4ECC-A772-3772AE1355F8}" type="pres">
      <dgm:prSet presAssocID="{8CB7B21E-858F-405B-BDFD-59FA6A7CC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018242-686B-40A4-9D77-77D4223BA69B}" type="pres">
      <dgm:prSet presAssocID="{8CB7B21E-858F-405B-BDFD-59FA6A7CCAF8}" presName="tSp" presStyleCnt="0"/>
      <dgm:spPr/>
    </dgm:pt>
    <dgm:pt modelId="{37CB64FF-B220-44C5-AD62-95DB0B67B1CF}" type="pres">
      <dgm:prSet presAssocID="{8CB7B21E-858F-405B-BDFD-59FA6A7CCAF8}" presName="bSp" presStyleCnt="0"/>
      <dgm:spPr/>
    </dgm:pt>
    <dgm:pt modelId="{0E1B80F8-F65D-4F29-B6EC-76BC853E7836}" type="pres">
      <dgm:prSet presAssocID="{8CB7B21E-858F-405B-BDFD-59FA6A7CCAF8}" presName="process" presStyleCnt="0"/>
      <dgm:spPr/>
    </dgm:pt>
    <dgm:pt modelId="{133F9581-99BF-472B-980C-96981A6E127C}" type="pres">
      <dgm:prSet presAssocID="{807A9616-7F79-45D9-A103-D1B077064AD3}" presName="composite1" presStyleCnt="0"/>
      <dgm:spPr/>
    </dgm:pt>
    <dgm:pt modelId="{1BCAA529-002E-40B4-953C-C6055BED3381}" type="pres">
      <dgm:prSet presAssocID="{807A9616-7F79-45D9-A103-D1B077064AD3}" presName="dummyNode1" presStyleLbl="node1" presStyleIdx="0" presStyleCnt="2"/>
      <dgm:spPr/>
    </dgm:pt>
    <dgm:pt modelId="{B6A755D8-E1B5-48A7-83AA-10279F4D04CB}" type="pres">
      <dgm:prSet presAssocID="{807A9616-7F79-45D9-A103-D1B077064AD3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445A9E-059B-4FB3-BB06-53AD4B4E8060}" type="pres">
      <dgm:prSet presAssocID="{807A9616-7F79-45D9-A103-D1B077064AD3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6F445-FFDE-48AD-A544-F481A92F178D}" type="pres">
      <dgm:prSet presAssocID="{807A9616-7F79-45D9-A103-D1B077064AD3}" presName="parentNode1" presStyleLbl="node1" presStyleIdx="0" presStyleCnt="2" custLinFactNeighborX="-9113" custLinFactNeighborY="3452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22789-C3F2-4BE8-B730-DE2D03F4FAAA}" type="pres">
      <dgm:prSet presAssocID="{807A9616-7F79-45D9-A103-D1B077064AD3}" presName="connSite1" presStyleCnt="0"/>
      <dgm:spPr/>
    </dgm:pt>
    <dgm:pt modelId="{0D832EFB-C059-40A4-BC75-DF5C742921F9}" type="pres">
      <dgm:prSet presAssocID="{486F7360-74D6-4089-BCB4-5AEFE9906B47}" presName="Name9" presStyleLbl="sibTrans2D1" presStyleIdx="0" presStyleCnt="1"/>
      <dgm:spPr/>
      <dgm:t>
        <a:bodyPr/>
        <a:lstStyle/>
        <a:p>
          <a:endParaRPr lang="es-ES"/>
        </a:p>
      </dgm:t>
    </dgm:pt>
    <dgm:pt modelId="{42EE762B-5EB9-46A0-A3D7-DDB19BBD5FB9}" type="pres">
      <dgm:prSet presAssocID="{626E3AE9-BC12-4B73-A06A-9C2804B7F904}" presName="composite2" presStyleCnt="0"/>
      <dgm:spPr/>
    </dgm:pt>
    <dgm:pt modelId="{CD8B674A-A395-4C56-8BD6-1059E0F4E383}" type="pres">
      <dgm:prSet presAssocID="{626E3AE9-BC12-4B73-A06A-9C2804B7F904}" presName="dummyNode2" presStyleLbl="node1" presStyleIdx="0" presStyleCnt="2"/>
      <dgm:spPr/>
    </dgm:pt>
    <dgm:pt modelId="{E4B8F339-BDFA-45A7-8749-942DA39721FD}" type="pres">
      <dgm:prSet presAssocID="{626E3AE9-BC12-4B73-A06A-9C2804B7F904}" presName="childNode2" presStyleLbl="bgAcc1" presStyleIdx="1" presStyleCnt="2" custScaleX="118168" custScaleY="1217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88A726-A3AB-4922-BF05-DF9999DF2F0D}" type="pres">
      <dgm:prSet presAssocID="{626E3AE9-BC12-4B73-A06A-9C2804B7F904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A4E933-0574-4E6E-B805-255537E2C057}" type="pres">
      <dgm:prSet presAssocID="{626E3AE9-BC12-4B73-A06A-9C2804B7F904}" presName="parentNode2" presStyleLbl="node1" presStyleIdx="1" presStyleCnt="2" custLinFactNeighborX="-15899" custLinFactNeighborY="-557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03A40-7318-4037-9B1B-64DA3D22B983}" type="pres">
      <dgm:prSet presAssocID="{626E3AE9-BC12-4B73-A06A-9C2804B7F904}" presName="connSite2" presStyleCnt="0"/>
      <dgm:spPr/>
    </dgm:pt>
  </dgm:ptLst>
  <dgm:cxnLst>
    <dgm:cxn modelId="{7E789B60-F444-457F-8EE1-586350B3DE8D}" type="presOf" srcId="{8DE55D59-67A8-4458-8A37-5B5E006DB54A}" destId="{E4B8F339-BDFA-45A7-8749-942DA39721FD}" srcOrd="0" destOrd="1" presId="urn:microsoft.com/office/officeart/2005/8/layout/hProcess4"/>
    <dgm:cxn modelId="{2FF6AD69-3015-46B8-B6DF-7CB89F5D7B86}" type="presOf" srcId="{534D50BD-6D90-4074-A295-51B4DF465854}" destId="{E688A726-A3AB-4922-BF05-DF9999DF2F0D}" srcOrd="1" destOrd="0" presId="urn:microsoft.com/office/officeart/2005/8/layout/hProcess4"/>
    <dgm:cxn modelId="{60324DF4-8260-48F4-A85A-96354B2CE8A7}" type="presOf" srcId="{1D376414-40F0-4D51-9AC1-A6163FA2E6DF}" destId="{E688A726-A3AB-4922-BF05-DF9999DF2F0D}" srcOrd="1" destOrd="3" presId="urn:microsoft.com/office/officeart/2005/8/layout/hProcess4"/>
    <dgm:cxn modelId="{DBF7807F-F6D4-4673-BD43-6E9B62EBDEDC}" type="presOf" srcId="{534D50BD-6D90-4074-A295-51B4DF465854}" destId="{E4B8F339-BDFA-45A7-8749-942DA39721FD}" srcOrd="0" destOrd="0" presId="urn:microsoft.com/office/officeart/2005/8/layout/hProcess4"/>
    <dgm:cxn modelId="{7EC77D09-8CB5-46C5-9910-208F52960AA5}" type="presOf" srcId="{1D376414-40F0-4D51-9AC1-A6163FA2E6DF}" destId="{E4B8F339-BDFA-45A7-8749-942DA39721FD}" srcOrd="0" destOrd="3" presId="urn:microsoft.com/office/officeart/2005/8/layout/hProcess4"/>
    <dgm:cxn modelId="{8DEA4883-1852-46EE-B055-7F10402F64FE}" srcId="{8CB7B21E-858F-405B-BDFD-59FA6A7CCAF8}" destId="{807A9616-7F79-45D9-A103-D1B077064AD3}" srcOrd="0" destOrd="0" parTransId="{B9C44D86-133C-4348-9932-78C620E1048E}" sibTransId="{486F7360-74D6-4089-BCB4-5AEFE9906B47}"/>
    <dgm:cxn modelId="{90322161-3300-4838-9956-6DACD9D0C5B1}" srcId="{807A9616-7F79-45D9-A103-D1B077064AD3}" destId="{EC9CAED5-3EDB-4488-9981-C22A57917E07}" srcOrd="0" destOrd="0" parTransId="{13F0134A-42A6-487E-AADB-1F1F3F070596}" sibTransId="{D0FD61D4-A54A-47E5-B8B7-D19AC7B95E53}"/>
    <dgm:cxn modelId="{544090BD-6664-4214-B409-A3B0ED2E1FFF}" srcId="{626E3AE9-BC12-4B73-A06A-9C2804B7F904}" destId="{1D376414-40F0-4D51-9AC1-A6163FA2E6DF}" srcOrd="3" destOrd="0" parTransId="{E76E14EB-D31D-46EC-939D-289AD323EA6E}" sibTransId="{03495400-CF29-4DC3-946B-D79F8C0713D4}"/>
    <dgm:cxn modelId="{1ABC2F3C-1AF0-4C80-943B-BEBF542371C8}" type="presOf" srcId="{8CB7B21E-858F-405B-BDFD-59FA6A7CCAF8}" destId="{CE66A4BB-2004-4ECC-A772-3772AE1355F8}" srcOrd="0" destOrd="0" presId="urn:microsoft.com/office/officeart/2005/8/layout/hProcess4"/>
    <dgm:cxn modelId="{B25A2AB5-E221-46CD-91A7-32FEAFA33CAE}" srcId="{626E3AE9-BC12-4B73-A06A-9C2804B7F904}" destId="{29C54FAB-BA52-447B-A280-680CDEC4886C}" srcOrd="2" destOrd="0" parTransId="{1B68C125-0695-4EDD-AC48-A288794F7349}" sibTransId="{03C063A3-FC8C-4189-AA87-51BBFB90E532}"/>
    <dgm:cxn modelId="{E53B0395-A934-4945-B6EF-F381B97D123E}" type="presOf" srcId="{29C54FAB-BA52-447B-A280-680CDEC4886C}" destId="{E4B8F339-BDFA-45A7-8749-942DA39721FD}" srcOrd="0" destOrd="2" presId="urn:microsoft.com/office/officeart/2005/8/layout/hProcess4"/>
    <dgm:cxn modelId="{6C98CBD8-54A0-4D92-B150-F04CA92E3BDD}" srcId="{8CB7B21E-858F-405B-BDFD-59FA6A7CCAF8}" destId="{626E3AE9-BC12-4B73-A06A-9C2804B7F904}" srcOrd="1" destOrd="0" parTransId="{06B6B89E-41A3-46FD-B9A4-6C958AC6B915}" sibTransId="{39A82DD8-47B3-4E4F-BE0C-03B9C3060FA3}"/>
    <dgm:cxn modelId="{4F9B8322-89DA-415C-B8CF-9F61A2B823FE}" srcId="{626E3AE9-BC12-4B73-A06A-9C2804B7F904}" destId="{534D50BD-6D90-4074-A295-51B4DF465854}" srcOrd="0" destOrd="0" parTransId="{6D4FA69B-A70F-46FE-BB7A-4FA60AB9BA8F}" sibTransId="{26C81597-E4A9-46DD-9D6A-0A505F450CE4}"/>
    <dgm:cxn modelId="{BBD1F2F3-3CED-48A0-8A74-C8A4F97D4D2B}" type="presOf" srcId="{EC9CAED5-3EDB-4488-9981-C22A57917E07}" destId="{B6A755D8-E1B5-48A7-83AA-10279F4D04CB}" srcOrd="0" destOrd="0" presId="urn:microsoft.com/office/officeart/2005/8/layout/hProcess4"/>
    <dgm:cxn modelId="{DF51205E-28F4-47D5-9B1F-B79039F14043}" type="presOf" srcId="{8DE55D59-67A8-4458-8A37-5B5E006DB54A}" destId="{E688A726-A3AB-4922-BF05-DF9999DF2F0D}" srcOrd="1" destOrd="1" presId="urn:microsoft.com/office/officeart/2005/8/layout/hProcess4"/>
    <dgm:cxn modelId="{E8849A45-72D1-470C-AD41-1C8D5824AD49}" type="presOf" srcId="{486F7360-74D6-4089-BCB4-5AEFE9906B47}" destId="{0D832EFB-C059-40A4-BC75-DF5C742921F9}" srcOrd="0" destOrd="0" presId="urn:microsoft.com/office/officeart/2005/8/layout/hProcess4"/>
    <dgm:cxn modelId="{E9BA72B2-33AA-4985-9E30-5124FED58C53}" type="presOf" srcId="{EC9CAED5-3EDB-4488-9981-C22A57917E07}" destId="{6D445A9E-059B-4FB3-BB06-53AD4B4E8060}" srcOrd="1" destOrd="0" presId="urn:microsoft.com/office/officeart/2005/8/layout/hProcess4"/>
    <dgm:cxn modelId="{A552BEF7-B6F6-4C26-B339-AFAD194D6052}" type="presOf" srcId="{29C54FAB-BA52-447B-A280-680CDEC4886C}" destId="{E688A726-A3AB-4922-BF05-DF9999DF2F0D}" srcOrd="1" destOrd="2" presId="urn:microsoft.com/office/officeart/2005/8/layout/hProcess4"/>
    <dgm:cxn modelId="{1184728C-37F8-4A45-9513-40C765EC6FD2}" srcId="{626E3AE9-BC12-4B73-A06A-9C2804B7F904}" destId="{8DE55D59-67A8-4458-8A37-5B5E006DB54A}" srcOrd="1" destOrd="0" parTransId="{BC5DDFC6-790D-4127-9201-CD31D00464D7}" sibTransId="{F421266E-795A-4A87-A5A8-77291DAACCC4}"/>
    <dgm:cxn modelId="{5EC092DA-6841-45D1-BA9A-51773AE32337}" type="presOf" srcId="{807A9616-7F79-45D9-A103-D1B077064AD3}" destId="{4B56F445-FFDE-48AD-A544-F481A92F178D}" srcOrd="0" destOrd="0" presId="urn:microsoft.com/office/officeart/2005/8/layout/hProcess4"/>
    <dgm:cxn modelId="{E3B5366E-93B7-4A6F-8351-36028DD3C56D}" type="presOf" srcId="{626E3AE9-BC12-4B73-A06A-9C2804B7F904}" destId="{D6A4E933-0574-4E6E-B805-255537E2C057}" srcOrd="0" destOrd="0" presId="urn:microsoft.com/office/officeart/2005/8/layout/hProcess4"/>
    <dgm:cxn modelId="{1D892DE7-00A2-4A02-B93E-2CC6F9BDB000}" type="presParOf" srcId="{CE66A4BB-2004-4ECC-A772-3772AE1355F8}" destId="{DB018242-686B-40A4-9D77-77D4223BA69B}" srcOrd="0" destOrd="0" presId="urn:microsoft.com/office/officeart/2005/8/layout/hProcess4"/>
    <dgm:cxn modelId="{B5212D98-FDB9-4DC3-B3BB-4B31525E4E41}" type="presParOf" srcId="{CE66A4BB-2004-4ECC-A772-3772AE1355F8}" destId="{37CB64FF-B220-44C5-AD62-95DB0B67B1CF}" srcOrd="1" destOrd="0" presId="urn:microsoft.com/office/officeart/2005/8/layout/hProcess4"/>
    <dgm:cxn modelId="{0D861E02-041F-4ECF-B036-C53D13BB64FA}" type="presParOf" srcId="{CE66A4BB-2004-4ECC-A772-3772AE1355F8}" destId="{0E1B80F8-F65D-4F29-B6EC-76BC853E7836}" srcOrd="2" destOrd="0" presId="urn:microsoft.com/office/officeart/2005/8/layout/hProcess4"/>
    <dgm:cxn modelId="{1ABF1FB0-FB92-4919-937B-0063E3E94112}" type="presParOf" srcId="{0E1B80F8-F65D-4F29-B6EC-76BC853E7836}" destId="{133F9581-99BF-472B-980C-96981A6E127C}" srcOrd="0" destOrd="0" presId="urn:microsoft.com/office/officeart/2005/8/layout/hProcess4"/>
    <dgm:cxn modelId="{C29FF120-2779-4220-B321-83C7D0590177}" type="presParOf" srcId="{133F9581-99BF-472B-980C-96981A6E127C}" destId="{1BCAA529-002E-40B4-953C-C6055BED3381}" srcOrd="0" destOrd="0" presId="urn:microsoft.com/office/officeart/2005/8/layout/hProcess4"/>
    <dgm:cxn modelId="{4F5671DE-1DD9-4627-88FC-E201FE320B52}" type="presParOf" srcId="{133F9581-99BF-472B-980C-96981A6E127C}" destId="{B6A755D8-E1B5-48A7-83AA-10279F4D04CB}" srcOrd="1" destOrd="0" presId="urn:microsoft.com/office/officeart/2005/8/layout/hProcess4"/>
    <dgm:cxn modelId="{C01C6D5A-597C-4DAC-A87E-E05E71AF878D}" type="presParOf" srcId="{133F9581-99BF-472B-980C-96981A6E127C}" destId="{6D445A9E-059B-4FB3-BB06-53AD4B4E8060}" srcOrd="2" destOrd="0" presId="urn:microsoft.com/office/officeart/2005/8/layout/hProcess4"/>
    <dgm:cxn modelId="{B49B0AE9-3B30-437E-929E-91F0B77B26DF}" type="presParOf" srcId="{133F9581-99BF-472B-980C-96981A6E127C}" destId="{4B56F445-FFDE-48AD-A544-F481A92F178D}" srcOrd="3" destOrd="0" presId="urn:microsoft.com/office/officeart/2005/8/layout/hProcess4"/>
    <dgm:cxn modelId="{3B186AAB-102C-480C-8110-52AB51E84EA3}" type="presParOf" srcId="{133F9581-99BF-472B-980C-96981A6E127C}" destId="{22B22789-C3F2-4BE8-B730-DE2D03F4FAAA}" srcOrd="4" destOrd="0" presId="urn:microsoft.com/office/officeart/2005/8/layout/hProcess4"/>
    <dgm:cxn modelId="{155C9235-FB90-43F3-B5B0-B6AD82E58EC9}" type="presParOf" srcId="{0E1B80F8-F65D-4F29-B6EC-76BC853E7836}" destId="{0D832EFB-C059-40A4-BC75-DF5C742921F9}" srcOrd="1" destOrd="0" presId="urn:microsoft.com/office/officeart/2005/8/layout/hProcess4"/>
    <dgm:cxn modelId="{A128D5B7-AACA-4F78-BE53-993B0E8E6555}" type="presParOf" srcId="{0E1B80F8-F65D-4F29-B6EC-76BC853E7836}" destId="{42EE762B-5EB9-46A0-A3D7-DDB19BBD5FB9}" srcOrd="2" destOrd="0" presId="urn:microsoft.com/office/officeart/2005/8/layout/hProcess4"/>
    <dgm:cxn modelId="{EF2A2495-7820-497F-AFE6-CD73F0A9A4BA}" type="presParOf" srcId="{42EE762B-5EB9-46A0-A3D7-DDB19BBD5FB9}" destId="{CD8B674A-A395-4C56-8BD6-1059E0F4E383}" srcOrd="0" destOrd="0" presId="urn:microsoft.com/office/officeart/2005/8/layout/hProcess4"/>
    <dgm:cxn modelId="{904A7627-2CAC-4C1D-A002-01DE89F1BB3C}" type="presParOf" srcId="{42EE762B-5EB9-46A0-A3D7-DDB19BBD5FB9}" destId="{E4B8F339-BDFA-45A7-8749-942DA39721FD}" srcOrd="1" destOrd="0" presId="urn:microsoft.com/office/officeart/2005/8/layout/hProcess4"/>
    <dgm:cxn modelId="{C7CE3F93-07AE-4BB6-AAF0-B75BA80A5D03}" type="presParOf" srcId="{42EE762B-5EB9-46A0-A3D7-DDB19BBD5FB9}" destId="{E688A726-A3AB-4922-BF05-DF9999DF2F0D}" srcOrd="2" destOrd="0" presId="urn:microsoft.com/office/officeart/2005/8/layout/hProcess4"/>
    <dgm:cxn modelId="{2D6B98A2-71E7-4CAF-B6E0-07B4DE9E73F8}" type="presParOf" srcId="{42EE762B-5EB9-46A0-A3D7-DDB19BBD5FB9}" destId="{D6A4E933-0574-4E6E-B805-255537E2C057}" srcOrd="3" destOrd="0" presId="urn:microsoft.com/office/officeart/2005/8/layout/hProcess4"/>
    <dgm:cxn modelId="{4C3089EE-08C6-4D2D-96D0-61121355A4C0}" type="presParOf" srcId="{42EE762B-5EB9-46A0-A3D7-DDB19BBD5FB9}" destId="{7E603A40-7318-4037-9B1B-64DA3D22B983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r>
            <a:rPr lang="es-EC" baseline="0" dirty="0" smtClean="0">
              <a:solidFill>
                <a:schemeClr val="bg1"/>
              </a:solidFill>
            </a:rPr>
            <a:t>Gobernabilidad 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Fuerzas Políticas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ED1F7108-B2FE-41AD-8AB3-CD58D3346A3B}">
      <dgm:prSet phldrT="[Texto]"/>
      <dgm:spPr/>
      <dgm:t>
        <a:bodyPr/>
        <a:lstStyle/>
        <a:p>
          <a:r>
            <a:rPr lang="es-EC" dirty="0" smtClean="0"/>
            <a:t>Marco Jurídico</a:t>
          </a:r>
          <a:endParaRPr lang="es-AR" dirty="0"/>
        </a:p>
      </dgm:t>
    </dgm:pt>
    <dgm:pt modelId="{D6E7D240-D81F-4657-AD4C-0214F139FB34}" type="parTrans" cxnId="{DB01EDA9-7A3B-4571-8732-ACE9C8AE2881}">
      <dgm:prSet/>
      <dgm:spPr/>
      <dgm:t>
        <a:bodyPr/>
        <a:lstStyle/>
        <a:p>
          <a:endParaRPr lang="es-AR"/>
        </a:p>
      </dgm:t>
    </dgm:pt>
    <dgm:pt modelId="{DEC312CF-5BE9-49AD-BFA7-E554B08B02C2}" type="sibTrans" cxnId="{DB01EDA9-7A3B-4571-8732-ACE9C8AE2881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2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87EAA5-D515-458E-974D-225BC987F4B0}" type="pres">
      <dgm:prSet presAssocID="{2C83D724-3160-4CEC-9962-6277B7F47EDA}" presName="sibTrans" presStyleLbl="bgSibTrans2D1" presStyleIdx="1" presStyleCnt="2"/>
      <dgm:spPr/>
      <dgm:t>
        <a:bodyPr/>
        <a:lstStyle/>
        <a:p>
          <a:endParaRPr lang="es-AR"/>
        </a:p>
      </dgm:t>
    </dgm:pt>
    <dgm:pt modelId="{33EC8DB5-92EC-41EB-8C2D-E6701587610D}" type="pres">
      <dgm:prSet presAssocID="{ED1F7108-B2FE-41AD-8AB3-CD58D3346A3B}" presName="compNode" presStyleCnt="0"/>
      <dgm:spPr/>
    </dgm:pt>
    <dgm:pt modelId="{66ABCB93-BFF0-41B5-A3F6-8C4454662026}" type="pres">
      <dgm:prSet presAssocID="{ED1F7108-B2FE-41AD-8AB3-CD58D3346A3B}" presName="dummyConnPt" presStyleCnt="0"/>
      <dgm:spPr/>
    </dgm:pt>
    <dgm:pt modelId="{8F797B64-8C9B-47FC-8F20-4DCFD37F6908}" type="pres">
      <dgm:prSet presAssocID="{ED1F7108-B2FE-41AD-8AB3-CD58D3346A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7189D3F-25FF-48CF-B48B-54AE92D3FE62}" type="presOf" srcId="{5726EBD6-A62C-4E04-BBF7-618ABCD94B02}" destId="{C6F0AAC3-CF5F-4887-98D6-FCDC73B76809}" srcOrd="0" destOrd="0" presId="urn:microsoft.com/office/officeart/2005/8/layout/bProcess4"/>
    <dgm:cxn modelId="{650AA3D5-4313-419E-8788-82F4F1F77EFD}" type="presOf" srcId="{06B8DB70-BB34-4B35-AC26-BBC9EFEADD50}" destId="{6566C7E3-4729-462E-B26F-99A55FF0BC6D}" srcOrd="0" destOrd="0" presId="urn:microsoft.com/office/officeart/2005/8/layout/bProcess4"/>
    <dgm:cxn modelId="{156E2A38-B251-4E47-B508-7F606912E7F4}" type="presOf" srcId="{A4CE92DA-0090-49B4-9930-82357136F406}" destId="{79C260CE-C3AF-45C7-95BE-0734A3315C38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DB01EDA9-7A3B-4571-8732-ACE9C8AE2881}" srcId="{0B2A33B3-F372-4601-915C-420484194998}" destId="{ED1F7108-B2FE-41AD-8AB3-CD58D3346A3B}" srcOrd="2" destOrd="0" parTransId="{D6E7D240-D81F-4657-AD4C-0214F139FB34}" sibTransId="{DEC312CF-5BE9-49AD-BFA7-E554B08B02C2}"/>
    <dgm:cxn modelId="{CCA1B806-21BE-45BA-9A28-A6E70E767FD0}" type="presOf" srcId="{ED1F7108-B2FE-41AD-8AB3-CD58D3346A3B}" destId="{8F797B64-8C9B-47FC-8F20-4DCFD37F6908}" srcOrd="0" destOrd="0" presId="urn:microsoft.com/office/officeart/2005/8/layout/bProcess4"/>
    <dgm:cxn modelId="{1742FE58-FF84-469D-80CA-5A2C72DC27A0}" type="presOf" srcId="{2C83D724-3160-4CEC-9962-6277B7F47EDA}" destId="{2B87EAA5-D515-458E-974D-225BC987F4B0}" srcOrd="0" destOrd="0" presId="urn:microsoft.com/office/officeart/2005/8/layout/bProcess4"/>
    <dgm:cxn modelId="{A6A33703-F8D9-43CA-954E-A32F31F860D7}" type="presOf" srcId="{0B2A33B3-F372-4601-915C-420484194998}" destId="{2EFEB14E-9551-4B60-918E-F78F89DAB2D6}" srcOrd="0" destOrd="0" presId="urn:microsoft.com/office/officeart/2005/8/layout/bProcess4"/>
    <dgm:cxn modelId="{093EEFA9-F97C-4877-843A-6E5A3726A9FB}" type="presParOf" srcId="{2EFEB14E-9551-4B60-918E-F78F89DAB2D6}" destId="{EEC99721-7385-4FDA-97E1-A39D26C70966}" srcOrd="0" destOrd="0" presId="urn:microsoft.com/office/officeart/2005/8/layout/bProcess4"/>
    <dgm:cxn modelId="{D4790FD0-D234-403F-98C5-AA39D4B51F17}" type="presParOf" srcId="{EEC99721-7385-4FDA-97E1-A39D26C70966}" destId="{45D7F3B5-1B93-4F4F-83C0-BDCCCE966773}" srcOrd="0" destOrd="0" presId="urn:microsoft.com/office/officeart/2005/8/layout/bProcess4"/>
    <dgm:cxn modelId="{2C39F0BC-A5B9-44BD-969D-D9EC6369AD3B}" type="presParOf" srcId="{EEC99721-7385-4FDA-97E1-A39D26C70966}" destId="{79C260CE-C3AF-45C7-95BE-0734A3315C38}" srcOrd="1" destOrd="0" presId="urn:microsoft.com/office/officeart/2005/8/layout/bProcess4"/>
    <dgm:cxn modelId="{DB85E440-6A8C-49BF-8C6A-E16A93ECCB7B}" type="presParOf" srcId="{2EFEB14E-9551-4B60-918E-F78F89DAB2D6}" destId="{6566C7E3-4729-462E-B26F-99A55FF0BC6D}" srcOrd="1" destOrd="0" presId="urn:microsoft.com/office/officeart/2005/8/layout/bProcess4"/>
    <dgm:cxn modelId="{E7EF9819-3979-450E-9657-10CBE4C253F5}" type="presParOf" srcId="{2EFEB14E-9551-4B60-918E-F78F89DAB2D6}" destId="{870E7403-7E14-40A1-87D3-9D939EAA75A3}" srcOrd="2" destOrd="0" presId="urn:microsoft.com/office/officeart/2005/8/layout/bProcess4"/>
    <dgm:cxn modelId="{8ECD4D2E-613B-4964-8B0B-C5548D017190}" type="presParOf" srcId="{870E7403-7E14-40A1-87D3-9D939EAA75A3}" destId="{2613A09C-3687-41A8-9BFC-9C52FBDDD847}" srcOrd="0" destOrd="0" presId="urn:microsoft.com/office/officeart/2005/8/layout/bProcess4"/>
    <dgm:cxn modelId="{E464AC70-30A1-44A1-9E9C-4CE1092E8D92}" type="presParOf" srcId="{870E7403-7E14-40A1-87D3-9D939EAA75A3}" destId="{C6F0AAC3-CF5F-4887-98D6-FCDC73B76809}" srcOrd="1" destOrd="0" presId="urn:microsoft.com/office/officeart/2005/8/layout/bProcess4"/>
    <dgm:cxn modelId="{96368A5D-9D94-48E2-9EBD-38FC593FAA95}" type="presParOf" srcId="{2EFEB14E-9551-4B60-918E-F78F89DAB2D6}" destId="{2B87EAA5-D515-458E-974D-225BC987F4B0}" srcOrd="3" destOrd="0" presId="urn:microsoft.com/office/officeart/2005/8/layout/bProcess4"/>
    <dgm:cxn modelId="{5395FED5-600B-4F8F-998D-0079E3BCEA61}" type="presParOf" srcId="{2EFEB14E-9551-4B60-918E-F78F89DAB2D6}" destId="{33EC8DB5-92EC-41EB-8C2D-E6701587610D}" srcOrd="4" destOrd="0" presId="urn:microsoft.com/office/officeart/2005/8/layout/bProcess4"/>
    <dgm:cxn modelId="{875E9295-3A04-422E-AB08-32CEE61CAF1A}" type="presParOf" srcId="{33EC8DB5-92EC-41EB-8C2D-E6701587610D}" destId="{66ABCB93-BFF0-41B5-A3F6-8C4454662026}" srcOrd="0" destOrd="0" presId="urn:microsoft.com/office/officeart/2005/8/layout/bProcess4"/>
    <dgm:cxn modelId="{92FD1AF7-F0E3-4293-8D66-41E5B7DD3543}" type="presParOf" srcId="{33EC8DB5-92EC-41EB-8C2D-E6701587610D}" destId="{8F797B64-8C9B-47FC-8F20-4DCFD37F6908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0034B59-160C-4F94-BC0E-20AE5C5A7174}" type="doc">
      <dgm:prSet loTypeId="urn:microsoft.com/office/officeart/2005/8/layout/process3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3A0F5EC4-43C5-4B40-9341-7593F9C06EC9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AR" dirty="0"/>
        </a:p>
      </dgm:t>
    </dgm:pt>
    <dgm:pt modelId="{EC7D3477-E200-463A-BE23-104B81829453}" type="parTrans" cxnId="{FF4ECF42-C8D7-4B64-AE23-98338CE8A378}">
      <dgm:prSet/>
      <dgm:spPr/>
      <dgm:t>
        <a:bodyPr/>
        <a:lstStyle/>
        <a:p>
          <a:endParaRPr lang="es-AR"/>
        </a:p>
      </dgm:t>
    </dgm:pt>
    <dgm:pt modelId="{C8DCBD6E-0306-448D-B15C-0AE756B4E4DD}" type="sibTrans" cxnId="{FF4ECF42-C8D7-4B64-AE23-98338CE8A378}">
      <dgm:prSet/>
      <dgm:spPr/>
      <dgm:t>
        <a:bodyPr/>
        <a:lstStyle/>
        <a:p>
          <a:endParaRPr lang="es-AR"/>
        </a:p>
      </dgm:t>
    </dgm:pt>
    <dgm:pt modelId="{B4608CED-992D-43BD-A202-A6AC545E3C12}">
      <dgm:prSet phldrT="[Texto]"/>
      <dgm:spPr/>
      <dgm:t>
        <a:bodyPr/>
        <a:lstStyle/>
        <a:p>
          <a:r>
            <a:rPr lang="es-EC" dirty="0" smtClean="0"/>
            <a:t>Situación económica difícil, desconfianza en el gobierno.</a:t>
          </a:r>
          <a:endParaRPr lang="es-AR" dirty="0"/>
        </a:p>
      </dgm:t>
    </dgm:pt>
    <dgm:pt modelId="{1F3B5025-A20F-4C1C-83FD-33B2B89C6EFF}" type="parTrans" cxnId="{4887820C-9E2F-45D5-9A93-B21E634F9D6E}">
      <dgm:prSet/>
      <dgm:spPr/>
      <dgm:t>
        <a:bodyPr/>
        <a:lstStyle/>
        <a:p>
          <a:endParaRPr lang="es-AR"/>
        </a:p>
      </dgm:t>
    </dgm:pt>
    <dgm:pt modelId="{4024D9BD-6EC4-48F0-8921-18C9419C3D05}" type="sibTrans" cxnId="{4887820C-9E2F-45D5-9A93-B21E634F9D6E}">
      <dgm:prSet/>
      <dgm:spPr/>
      <dgm:t>
        <a:bodyPr/>
        <a:lstStyle/>
        <a:p>
          <a:endParaRPr lang="es-AR"/>
        </a:p>
      </dgm:t>
    </dgm:pt>
    <dgm:pt modelId="{3D111B5D-C1C3-4E24-8906-E6FB174ED8F6}">
      <dgm:prSet phldrT="[Texto]"/>
      <dgm:spPr/>
      <dgm:t>
        <a:bodyPr/>
        <a:lstStyle/>
        <a:p>
          <a:r>
            <a:rPr lang="es-EC" dirty="0" smtClean="0"/>
            <a:t>Empresa</a:t>
          </a:r>
          <a:endParaRPr lang="es-AR" dirty="0"/>
        </a:p>
      </dgm:t>
    </dgm:pt>
    <dgm:pt modelId="{48D4E27B-6D22-4325-9FC8-DE235FC0E4FF}" type="parTrans" cxnId="{BF9653B9-8FFC-4C39-A33F-C16EB5C7DC83}">
      <dgm:prSet/>
      <dgm:spPr/>
      <dgm:t>
        <a:bodyPr/>
        <a:lstStyle/>
        <a:p>
          <a:endParaRPr lang="es-AR"/>
        </a:p>
      </dgm:t>
    </dgm:pt>
    <dgm:pt modelId="{E746C53C-6D72-4A33-8D0F-2E9D24020EB6}" type="sibTrans" cxnId="{BF9653B9-8FFC-4C39-A33F-C16EB5C7DC83}">
      <dgm:prSet/>
      <dgm:spPr/>
      <dgm:t>
        <a:bodyPr/>
        <a:lstStyle/>
        <a:p>
          <a:endParaRPr lang="es-AR"/>
        </a:p>
      </dgm:t>
    </dgm:pt>
    <dgm:pt modelId="{14461621-CBAA-4E65-909E-761DF3739BBF}">
      <dgm:prSet phldrT="[Texto]"/>
      <dgm:spPr/>
      <dgm:t>
        <a:bodyPr/>
        <a:lstStyle/>
        <a:p>
          <a:r>
            <a:rPr lang="es-EC" dirty="0" smtClean="0"/>
            <a:t>incertidumbre sobre el futuro del país, fomenta el ahorro y reduce el consumo</a:t>
          </a:r>
          <a:endParaRPr lang="es-AR" dirty="0"/>
        </a:p>
      </dgm:t>
    </dgm:pt>
    <dgm:pt modelId="{AB0161EB-E185-4447-8720-AE88C1E17608}" type="parTrans" cxnId="{14301BDE-7D4F-4BE5-ADF0-7C044E2F8F0F}">
      <dgm:prSet/>
      <dgm:spPr/>
      <dgm:t>
        <a:bodyPr/>
        <a:lstStyle/>
        <a:p>
          <a:endParaRPr lang="es-AR"/>
        </a:p>
      </dgm:t>
    </dgm:pt>
    <dgm:pt modelId="{4B7B636C-B37B-4CA3-8780-B5581471A616}" type="sibTrans" cxnId="{14301BDE-7D4F-4BE5-ADF0-7C044E2F8F0F}">
      <dgm:prSet/>
      <dgm:spPr/>
      <dgm:t>
        <a:bodyPr/>
        <a:lstStyle/>
        <a:p>
          <a:endParaRPr lang="es-AR"/>
        </a:p>
      </dgm:t>
    </dgm:pt>
    <dgm:pt modelId="{4A726190-0F55-4117-BF62-D78858647B2D}" type="pres">
      <dgm:prSet presAssocID="{F0034B59-160C-4F94-BC0E-20AE5C5A71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50038E4-B2E6-4968-BEAA-4BFE6FD33A99}" type="pres">
      <dgm:prSet presAssocID="{3A0F5EC4-43C5-4B40-9341-7593F9C06EC9}" presName="composite" presStyleCnt="0"/>
      <dgm:spPr/>
    </dgm:pt>
    <dgm:pt modelId="{30FCB2A1-7C57-40AA-ABE2-048685AF8DFA}" type="pres">
      <dgm:prSet presAssocID="{3A0F5EC4-43C5-4B40-9341-7593F9C06EC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00A0372-9C71-4C6E-A753-12111F033138}" type="pres">
      <dgm:prSet presAssocID="{3A0F5EC4-43C5-4B40-9341-7593F9C06EC9}" presName="parSh" presStyleLbl="node1" presStyleIdx="0" presStyleCnt="2"/>
      <dgm:spPr/>
      <dgm:t>
        <a:bodyPr/>
        <a:lstStyle/>
        <a:p>
          <a:endParaRPr lang="es-AR"/>
        </a:p>
      </dgm:t>
    </dgm:pt>
    <dgm:pt modelId="{9C141DE3-A5DC-4027-B844-ACFE4CF429F0}" type="pres">
      <dgm:prSet presAssocID="{3A0F5EC4-43C5-4B40-9341-7593F9C06EC9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7FCFD3C-9E05-45E6-943E-4C45C28BE033}" type="pres">
      <dgm:prSet presAssocID="{C8DCBD6E-0306-448D-B15C-0AE756B4E4DD}" presName="sibTrans" presStyleLbl="sibTrans2D1" presStyleIdx="0" presStyleCnt="1"/>
      <dgm:spPr/>
      <dgm:t>
        <a:bodyPr/>
        <a:lstStyle/>
        <a:p>
          <a:endParaRPr lang="es-AR"/>
        </a:p>
      </dgm:t>
    </dgm:pt>
    <dgm:pt modelId="{2CF03328-A728-482D-8CE4-4643BCFAD05F}" type="pres">
      <dgm:prSet presAssocID="{C8DCBD6E-0306-448D-B15C-0AE756B4E4DD}" presName="connTx" presStyleLbl="sibTrans2D1" presStyleIdx="0" presStyleCnt="1"/>
      <dgm:spPr/>
      <dgm:t>
        <a:bodyPr/>
        <a:lstStyle/>
        <a:p>
          <a:endParaRPr lang="es-AR"/>
        </a:p>
      </dgm:t>
    </dgm:pt>
    <dgm:pt modelId="{14510E0C-B80B-45EE-A773-16904E4F49DE}" type="pres">
      <dgm:prSet presAssocID="{3D111B5D-C1C3-4E24-8906-E6FB174ED8F6}" presName="composite" presStyleCnt="0"/>
      <dgm:spPr/>
    </dgm:pt>
    <dgm:pt modelId="{2325E0BF-D65E-4747-8C70-ABC7DAE39D28}" type="pres">
      <dgm:prSet presAssocID="{3D111B5D-C1C3-4E24-8906-E6FB174ED8F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A3A707-4395-4C2C-89EE-CF53F6C5CD67}" type="pres">
      <dgm:prSet presAssocID="{3D111B5D-C1C3-4E24-8906-E6FB174ED8F6}" presName="parSh" presStyleLbl="node1" presStyleIdx="1" presStyleCnt="2"/>
      <dgm:spPr/>
      <dgm:t>
        <a:bodyPr/>
        <a:lstStyle/>
        <a:p>
          <a:endParaRPr lang="es-AR"/>
        </a:p>
      </dgm:t>
    </dgm:pt>
    <dgm:pt modelId="{1E09305E-53BE-4710-B762-9ED31AB92C8D}" type="pres">
      <dgm:prSet presAssocID="{3D111B5D-C1C3-4E24-8906-E6FB174ED8F6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62D7872-5828-499F-8590-A564F7BCA13C}" type="presOf" srcId="{3D111B5D-C1C3-4E24-8906-E6FB174ED8F6}" destId="{76A3A707-4395-4C2C-89EE-CF53F6C5CD67}" srcOrd="1" destOrd="0" presId="urn:microsoft.com/office/officeart/2005/8/layout/process3"/>
    <dgm:cxn modelId="{357F8962-F6A6-4FAA-8122-257E558EA3A7}" type="presOf" srcId="{C8DCBD6E-0306-448D-B15C-0AE756B4E4DD}" destId="{C7FCFD3C-9E05-45E6-943E-4C45C28BE033}" srcOrd="0" destOrd="0" presId="urn:microsoft.com/office/officeart/2005/8/layout/process3"/>
    <dgm:cxn modelId="{09B6544D-BE17-4DE2-A4AA-1A310487AAEC}" type="presOf" srcId="{C8DCBD6E-0306-448D-B15C-0AE756B4E4DD}" destId="{2CF03328-A728-482D-8CE4-4643BCFAD05F}" srcOrd="1" destOrd="0" presId="urn:microsoft.com/office/officeart/2005/8/layout/process3"/>
    <dgm:cxn modelId="{D0385827-6CE3-4F6A-9656-2128685B347F}" type="presOf" srcId="{F0034B59-160C-4F94-BC0E-20AE5C5A7174}" destId="{4A726190-0F55-4117-BF62-D78858647B2D}" srcOrd="0" destOrd="0" presId="urn:microsoft.com/office/officeart/2005/8/layout/process3"/>
    <dgm:cxn modelId="{51439F91-0E31-46C8-9252-34434AC7C384}" type="presOf" srcId="{3A0F5EC4-43C5-4B40-9341-7593F9C06EC9}" destId="{30FCB2A1-7C57-40AA-ABE2-048685AF8DFA}" srcOrd="0" destOrd="0" presId="urn:microsoft.com/office/officeart/2005/8/layout/process3"/>
    <dgm:cxn modelId="{14301BDE-7D4F-4BE5-ADF0-7C044E2F8F0F}" srcId="{3D111B5D-C1C3-4E24-8906-E6FB174ED8F6}" destId="{14461621-CBAA-4E65-909E-761DF3739BBF}" srcOrd="0" destOrd="0" parTransId="{AB0161EB-E185-4447-8720-AE88C1E17608}" sibTransId="{4B7B636C-B37B-4CA3-8780-B5581471A616}"/>
    <dgm:cxn modelId="{411C91ED-7175-4C4C-870C-E0F907311FF6}" type="presOf" srcId="{B4608CED-992D-43BD-A202-A6AC545E3C12}" destId="{9C141DE3-A5DC-4027-B844-ACFE4CF429F0}" srcOrd="0" destOrd="0" presId="urn:microsoft.com/office/officeart/2005/8/layout/process3"/>
    <dgm:cxn modelId="{4C2CA0D6-041A-4D8F-AC4D-9C5DFD6405BD}" type="presOf" srcId="{3D111B5D-C1C3-4E24-8906-E6FB174ED8F6}" destId="{2325E0BF-D65E-4747-8C70-ABC7DAE39D28}" srcOrd="0" destOrd="0" presId="urn:microsoft.com/office/officeart/2005/8/layout/process3"/>
    <dgm:cxn modelId="{FF4ECF42-C8D7-4B64-AE23-98338CE8A378}" srcId="{F0034B59-160C-4F94-BC0E-20AE5C5A7174}" destId="{3A0F5EC4-43C5-4B40-9341-7593F9C06EC9}" srcOrd="0" destOrd="0" parTransId="{EC7D3477-E200-463A-BE23-104B81829453}" sibTransId="{C8DCBD6E-0306-448D-B15C-0AE756B4E4DD}"/>
    <dgm:cxn modelId="{BF9653B9-8FFC-4C39-A33F-C16EB5C7DC83}" srcId="{F0034B59-160C-4F94-BC0E-20AE5C5A7174}" destId="{3D111B5D-C1C3-4E24-8906-E6FB174ED8F6}" srcOrd="1" destOrd="0" parTransId="{48D4E27B-6D22-4325-9FC8-DE235FC0E4FF}" sibTransId="{E746C53C-6D72-4A33-8D0F-2E9D24020EB6}"/>
    <dgm:cxn modelId="{097B2B95-FE7C-44D4-A3DB-99DEA95F344E}" type="presOf" srcId="{3A0F5EC4-43C5-4B40-9341-7593F9C06EC9}" destId="{B00A0372-9C71-4C6E-A753-12111F033138}" srcOrd="1" destOrd="0" presId="urn:microsoft.com/office/officeart/2005/8/layout/process3"/>
    <dgm:cxn modelId="{EB8606B2-8974-447F-AB9C-3D02E163D557}" type="presOf" srcId="{14461621-CBAA-4E65-909E-761DF3739BBF}" destId="{1E09305E-53BE-4710-B762-9ED31AB92C8D}" srcOrd="0" destOrd="0" presId="urn:microsoft.com/office/officeart/2005/8/layout/process3"/>
    <dgm:cxn modelId="{4887820C-9E2F-45D5-9A93-B21E634F9D6E}" srcId="{3A0F5EC4-43C5-4B40-9341-7593F9C06EC9}" destId="{B4608CED-992D-43BD-A202-A6AC545E3C12}" srcOrd="0" destOrd="0" parTransId="{1F3B5025-A20F-4C1C-83FD-33B2B89C6EFF}" sibTransId="{4024D9BD-6EC4-48F0-8921-18C9419C3D05}"/>
    <dgm:cxn modelId="{652C123A-2B28-4A67-A53D-BFE29E51B6AB}" type="presParOf" srcId="{4A726190-0F55-4117-BF62-D78858647B2D}" destId="{450038E4-B2E6-4968-BEAA-4BFE6FD33A99}" srcOrd="0" destOrd="0" presId="urn:microsoft.com/office/officeart/2005/8/layout/process3"/>
    <dgm:cxn modelId="{0C316B81-5265-48DB-BA88-E41DA54B6221}" type="presParOf" srcId="{450038E4-B2E6-4968-BEAA-4BFE6FD33A99}" destId="{30FCB2A1-7C57-40AA-ABE2-048685AF8DFA}" srcOrd="0" destOrd="0" presId="urn:microsoft.com/office/officeart/2005/8/layout/process3"/>
    <dgm:cxn modelId="{88635BBA-D597-44F4-B199-D52EB70E1395}" type="presParOf" srcId="{450038E4-B2E6-4968-BEAA-4BFE6FD33A99}" destId="{B00A0372-9C71-4C6E-A753-12111F033138}" srcOrd="1" destOrd="0" presId="urn:microsoft.com/office/officeart/2005/8/layout/process3"/>
    <dgm:cxn modelId="{E531B7CF-FCE4-4098-8434-223AE6B59FC6}" type="presParOf" srcId="{450038E4-B2E6-4968-BEAA-4BFE6FD33A99}" destId="{9C141DE3-A5DC-4027-B844-ACFE4CF429F0}" srcOrd="2" destOrd="0" presId="urn:microsoft.com/office/officeart/2005/8/layout/process3"/>
    <dgm:cxn modelId="{A892A158-2F80-4E1F-AE9F-DD1FFDFBDE9F}" type="presParOf" srcId="{4A726190-0F55-4117-BF62-D78858647B2D}" destId="{C7FCFD3C-9E05-45E6-943E-4C45C28BE033}" srcOrd="1" destOrd="0" presId="urn:microsoft.com/office/officeart/2005/8/layout/process3"/>
    <dgm:cxn modelId="{28A9FA86-B070-402C-B76D-E561A8BCFDB4}" type="presParOf" srcId="{C7FCFD3C-9E05-45E6-943E-4C45C28BE033}" destId="{2CF03328-A728-482D-8CE4-4643BCFAD05F}" srcOrd="0" destOrd="0" presId="urn:microsoft.com/office/officeart/2005/8/layout/process3"/>
    <dgm:cxn modelId="{E2E797AB-3B94-4E63-9F81-189B9C79AD7A}" type="presParOf" srcId="{4A726190-0F55-4117-BF62-D78858647B2D}" destId="{14510E0C-B80B-45EE-A773-16904E4F49DE}" srcOrd="2" destOrd="0" presId="urn:microsoft.com/office/officeart/2005/8/layout/process3"/>
    <dgm:cxn modelId="{6A70B737-B678-42D9-B66D-B34E43708057}" type="presParOf" srcId="{14510E0C-B80B-45EE-A773-16904E4F49DE}" destId="{2325E0BF-D65E-4747-8C70-ABC7DAE39D28}" srcOrd="0" destOrd="0" presId="urn:microsoft.com/office/officeart/2005/8/layout/process3"/>
    <dgm:cxn modelId="{12255859-800A-44D3-A4AA-4915A188F945}" type="presParOf" srcId="{14510E0C-B80B-45EE-A773-16904E4F49DE}" destId="{76A3A707-4395-4C2C-89EE-CF53F6C5CD67}" srcOrd="1" destOrd="0" presId="urn:microsoft.com/office/officeart/2005/8/layout/process3"/>
    <dgm:cxn modelId="{8D2D8DDA-8EFE-4875-B56F-7C057AF74293}" type="presParOf" srcId="{14510E0C-B80B-45EE-A773-16904E4F49DE}" destId="{1E09305E-53BE-4710-B762-9ED31AB92C8D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D0D71D-6628-4778-BC54-64508D447D07}" type="doc">
      <dgm:prSet loTypeId="urn:microsoft.com/office/officeart/2005/8/layout/arrow4" loCatId="process" qsTypeId="urn:microsoft.com/office/officeart/2005/8/quickstyle/simple5" qsCatId="simple" csTypeId="urn:microsoft.com/office/officeart/2005/8/colors/colorful2" csCatId="colorful" phldr="1"/>
      <dgm:spPr/>
    </dgm:pt>
    <dgm:pt modelId="{1DC324FC-DBF4-45BB-9116-3543AFD53E42}">
      <dgm:prSet phldrT="[Texto]"/>
      <dgm:spPr/>
      <dgm:t>
        <a:bodyPr/>
        <a:lstStyle/>
        <a:p>
          <a:r>
            <a:rPr lang="es-EC" i="1" dirty="0" smtClean="0"/>
            <a:t>Art. 3: El Estado promoverá la capacitación integral, formación y tecnificación del conductor</a:t>
          </a:r>
          <a:endParaRPr lang="es-AR" dirty="0"/>
        </a:p>
      </dgm:t>
    </dgm:pt>
    <dgm:pt modelId="{8FE38C46-2592-4825-846B-81397C703740}" type="parTrans" cxnId="{436F31C9-FD09-4B4A-BD16-40D8C0DD419B}">
      <dgm:prSet/>
      <dgm:spPr/>
      <dgm:t>
        <a:bodyPr/>
        <a:lstStyle/>
        <a:p>
          <a:endParaRPr lang="es-AR"/>
        </a:p>
      </dgm:t>
    </dgm:pt>
    <dgm:pt modelId="{BD4FA754-2B94-4E53-938A-626CE785B712}" type="sibTrans" cxnId="{436F31C9-FD09-4B4A-BD16-40D8C0DD419B}">
      <dgm:prSet/>
      <dgm:spPr/>
      <dgm:t>
        <a:bodyPr/>
        <a:lstStyle/>
        <a:p>
          <a:endParaRPr lang="es-AR"/>
        </a:p>
      </dgm:t>
    </dgm:pt>
    <dgm:pt modelId="{4B9D7CEA-6C76-48CB-A2BC-4123BA50F067}">
      <dgm:prSet phldrT="[Texto]"/>
      <dgm:spPr/>
      <dgm:t>
        <a:bodyPr/>
        <a:lstStyle/>
        <a:p>
          <a:r>
            <a:rPr lang="es-EC" i="1" dirty="0" smtClean="0"/>
            <a:t>Art. 61.- Las terminales terrestres, puertos secos y estaciones de transferencia, se consideran servicios conexos de transporte terrestre</a:t>
          </a:r>
          <a:endParaRPr lang="es-AR" dirty="0"/>
        </a:p>
      </dgm:t>
    </dgm:pt>
    <dgm:pt modelId="{5EE159EC-1B54-4688-A17C-F1172B8E15CF}" type="parTrans" cxnId="{77A10DCF-6C1F-4742-B31E-9EA211441C94}">
      <dgm:prSet/>
      <dgm:spPr/>
      <dgm:t>
        <a:bodyPr/>
        <a:lstStyle/>
        <a:p>
          <a:endParaRPr lang="es-AR"/>
        </a:p>
      </dgm:t>
    </dgm:pt>
    <dgm:pt modelId="{953D9081-9DD6-4344-AF81-7A138E28FABB}" type="sibTrans" cxnId="{77A10DCF-6C1F-4742-B31E-9EA211441C94}">
      <dgm:prSet/>
      <dgm:spPr/>
      <dgm:t>
        <a:bodyPr/>
        <a:lstStyle/>
        <a:p>
          <a:endParaRPr lang="es-AR"/>
        </a:p>
      </dgm:t>
    </dgm:pt>
    <dgm:pt modelId="{A4EB7AF0-9A9D-4A31-A38A-FD58198CE3E6}" type="pres">
      <dgm:prSet presAssocID="{4AD0D71D-6628-4778-BC54-64508D447D07}" presName="compositeShape" presStyleCnt="0">
        <dgm:presLayoutVars>
          <dgm:chMax val="2"/>
          <dgm:dir/>
          <dgm:resizeHandles val="exact"/>
        </dgm:presLayoutVars>
      </dgm:prSet>
      <dgm:spPr/>
    </dgm:pt>
    <dgm:pt modelId="{B898F53F-12B4-40E6-BAD2-640B494B4AF5}" type="pres">
      <dgm:prSet presAssocID="{1DC324FC-DBF4-45BB-9116-3543AFD53E42}" presName="upArrow" presStyleLbl="node1" presStyleIdx="0" presStyleCnt="2"/>
      <dgm:spPr/>
    </dgm:pt>
    <dgm:pt modelId="{C2AEC174-1E1A-4178-9D1B-02FBF75F2969}" type="pres">
      <dgm:prSet presAssocID="{1DC324FC-DBF4-45BB-9116-3543AFD53E42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44E7DA-AF4F-4A6E-BE57-27D5DD8490D7}" type="pres">
      <dgm:prSet presAssocID="{4B9D7CEA-6C76-48CB-A2BC-4123BA50F067}" presName="downArrow" presStyleLbl="node1" presStyleIdx="1" presStyleCnt="2"/>
      <dgm:spPr/>
    </dgm:pt>
    <dgm:pt modelId="{11F6801E-8F1A-44BC-9DFB-CE088749D3B0}" type="pres">
      <dgm:prSet presAssocID="{4B9D7CEA-6C76-48CB-A2BC-4123BA50F06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36F31C9-FD09-4B4A-BD16-40D8C0DD419B}" srcId="{4AD0D71D-6628-4778-BC54-64508D447D07}" destId="{1DC324FC-DBF4-45BB-9116-3543AFD53E42}" srcOrd="0" destOrd="0" parTransId="{8FE38C46-2592-4825-846B-81397C703740}" sibTransId="{BD4FA754-2B94-4E53-938A-626CE785B712}"/>
    <dgm:cxn modelId="{77A10DCF-6C1F-4742-B31E-9EA211441C94}" srcId="{4AD0D71D-6628-4778-BC54-64508D447D07}" destId="{4B9D7CEA-6C76-48CB-A2BC-4123BA50F067}" srcOrd="1" destOrd="0" parTransId="{5EE159EC-1B54-4688-A17C-F1172B8E15CF}" sibTransId="{953D9081-9DD6-4344-AF81-7A138E28FABB}"/>
    <dgm:cxn modelId="{11CAFA85-A405-42E9-9877-0ACE07DD9386}" type="presOf" srcId="{4B9D7CEA-6C76-48CB-A2BC-4123BA50F067}" destId="{11F6801E-8F1A-44BC-9DFB-CE088749D3B0}" srcOrd="0" destOrd="0" presId="urn:microsoft.com/office/officeart/2005/8/layout/arrow4"/>
    <dgm:cxn modelId="{3ABCC182-AA1E-4A66-A54F-84CACF05FCB5}" type="presOf" srcId="{1DC324FC-DBF4-45BB-9116-3543AFD53E42}" destId="{C2AEC174-1E1A-4178-9D1B-02FBF75F2969}" srcOrd="0" destOrd="0" presId="urn:microsoft.com/office/officeart/2005/8/layout/arrow4"/>
    <dgm:cxn modelId="{81F0C557-9965-46DA-B8ED-EF7EE0ED3854}" type="presOf" srcId="{4AD0D71D-6628-4778-BC54-64508D447D07}" destId="{A4EB7AF0-9A9D-4A31-A38A-FD58198CE3E6}" srcOrd="0" destOrd="0" presId="urn:microsoft.com/office/officeart/2005/8/layout/arrow4"/>
    <dgm:cxn modelId="{DDC9FF19-07C3-4807-A9B8-7A0E12366C28}" type="presParOf" srcId="{A4EB7AF0-9A9D-4A31-A38A-FD58198CE3E6}" destId="{B898F53F-12B4-40E6-BAD2-640B494B4AF5}" srcOrd="0" destOrd="0" presId="urn:microsoft.com/office/officeart/2005/8/layout/arrow4"/>
    <dgm:cxn modelId="{952AE348-9957-43F7-B277-8EC522AF01AF}" type="presParOf" srcId="{A4EB7AF0-9A9D-4A31-A38A-FD58198CE3E6}" destId="{C2AEC174-1E1A-4178-9D1B-02FBF75F2969}" srcOrd="1" destOrd="0" presId="urn:microsoft.com/office/officeart/2005/8/layout/arrow4"/>
    <dgm:cxn modelId="{C952C9D1-C605-49B7-A5C2-4165FE95BF77}" type="presParOf" srcId="{A4EB7AF0-9A9D-4A31-A38A-FD58198CE3E6}" destId="{CF44E7DA-AF4F-4A6E-BE57-27D5DD8490D7}" srcOrd="2" destOrd="0" presId="urn:microsoft.com/office/officeart/2005/8/layout/arrow4"/>
    <dgm:cxn modelId="{DF5E90DC-331A-4889-B447-D2470511B285}" type="presParOf" srcId="{A4EB7AF0-9A9D-4A31-A38A-FD58198CE3E6}" destId="{11F6801E-8F1A-44BC-9DFB-CE088749D3B0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r>
            <a:rPr lang="es-EC" baseline="0" dirty="0" smtClean="0">
              <a:solidFill>
                <a:schemeClr val="bg1"/>
              </a:solidFill>
            </a:rPr>
            <a:t>Tecnología 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Impacto Ambiental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1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EAF80F7-CB88-4B2F-AF92-E92CB8322F3D}" type="presOf" srcId="{06B8DB70-BB34-4B35-AC26-BBC9EFEADD50}" destId="{6566C7E3-4729-462E-B26F-99A55FF0BC6D}" srcOrd="0" destOrd="0" presId="urn:microsoft.com/office/officeart/2005/8/layout/bProcess4"/>
    <dgm:cxn modelId="{D4ECB0C2-7BC8-4EDA-9734-D47E167C4E26}" type="presOf" srcId="{A4CE92DA-0090-49B4-9930-82357136F406}" destId="{79C260CE-C3AF-45C7-95BE-0734A3315C38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BA638D64-77D0-4613-A7CB-7927D4977C85}" type="presOf" srcId="{0B2A33B3-F372-4601-915C-420484194998}" destId="{2EFEB14E-9551-4B60-918E-F78F89DAB2D6}" srcOrd="0" destOrd="0" presId="urn:microsoft.com/office/officeart/2005/8/layout/bProcess4"/>
    <dgm:cxn modelId="{25EA5A03-A8F6-479F-82F5-77E266FBC189}" type="presOf" srcId="{5726EBD6-A62C-4E04-BBF7-618ABCD94B02}" destId="{C6F0AAC3-CF5F-4887-98D6-FCDC73B76809}" srcOrd="0" destOrd="0" presId="urn:microsoft.com/office/officeart/2005/8/layout/bProcess4"/>
    <dgm:cxn modelId="{CCC251E5-EAEF-492C-BE0B-94A56679A047}" type="presParOf" srcId="{2EFEB14E-9551-4B60-918E-F78F89DAB2D6}" destId="{EEC99721-7385-4FDA-97E1-A39D26C70966}" srcOrd="0" destOrd="0" presId="urn:microsoft.com/office/officeart/2005/8/layout/bProcess4"/>
    <dgm:cxn modelId="{789B90DD-C452-4CAF-B654-650A15C6D7CA}" type="presParOf" srcId="{EEC99721-7385-4FDA-97E1-A39D26C70966}" destId="{45D7F3B5-1B93-4F4F-83C0-BDCCCE966773}" srcOrd="0" destOrd="0" presId="urn:microsoft.com/office/officeart/2005/8/layout/bProcess4"/>
    <dgm:cxn modelId="{AB95635D-7642-4453-8364-DC3CDA742193}" type="presParOf" srcId="{EEC99721-7385-4FDA-97E1-A39D26C70966}" destId="{79C260CE-C3AF-45C7-95BE-0734A3315C38}" srcOrd="1" destOrd="0" presId="urn:microsoft.com/office/officeart/2005/8/layout/bProcess4"/>
    <dgm:cxn modelId="{CABA0329-B30B-4C90-9AD4-331C872E3570}" type="presParOf" srcId="{2EFEB14E-9551-4B60-918E-F78F89DAB2D6}" destId="{6566C7E3-4729-462E-B26F-99A55FF0BC6D}" srcOrd="1" destOrd="0" presId="urn:microsoft.com/office/officeart/2005/8/layout/bProcess4"/>
    <dgm:cxn modelId="{51C65016-8AB1-45F6-827D-5D1C0489DA75}" type="presParOf" srcId="{2EFEB14E-9551-4B60-918E-F78F89DAB2D6}" destId="{870E7403-7E14-40A1-87D3-9D939EAA75A3}" srcOrd="2" destOrd="0" presId="urn:microsoft.com/office/officeart/2005/8/layout/bProcess4"/>
    <dgm:cxn modelId="{8F99F8BA-27EE-41AE-BE19-681C3F3E1A27}" type="presParOf" srcId="{870E7403-7E14-40A1-87D3-9D939EAA75A3}" destId="{2613A09C-3687-41A8-9BFC-9C52FBDDD847}" srcOrd="0" destOrd="0" presId="urn:microsoft.com/office/officeart/2005/8/layout/bProcess4"/>
    <dgm:cxn modelId="{0FF36861-BE62-435D-802A-835AB955AE6E}" type="presParOf" srcId="{870E7403-7E14-40A1-87D3-9D939EAA75A3}" destId="{C6F0AAC3-CF5F-4887-98D6-FCDC73B76809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AF5892-0017-48A1-9638-7C31A2FCDE81}" type="doc">
      <dgm:prSet loTypeId="urn:microsoft.com/office/officeart/2005/8/layout/b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353BD657-27B5-4001-B186-AF48FEF28C6E}">
      <dgm:prSet phldrT="[Texto]"/>
      <dgm:spPr/>
      <dgm:t>
        <a:bodyPr/>
        <a:lstStyle/>
        <a:p>
          <a:r>
            <a:rPr lang="es-EC" b="1" dirty="0" smtClean="0"/>
            <a:t>Crear una ventaja diferencial</a:t>
          </a:r>
        </a:p>
        <a:p>
          <a:r>
            <a:rPr lang="es-EC" b="1" dirty="0" smtClean="0"/>
            <a:t>Flexibilidad</a:t>
          </a:r>
          <a:endParaRPr lang="es-AR" dirty="0"/>
        </a:p>
      </dgm:t>
    </dgm:pt>
    <dgm:pt modelId="{1FB3217E-E613-4D57-8321-EE07BCB2FADA}" type="parTrans" cxnId="{60B7EB7A-61C4-4441-B998-854F2B469585}">
      <dgm:prSet/>
      <dgm:spPr/>
      <dgm:t>
        <a:bodyPr/>
        <a:lstStyle/>
        <a:p>
          <a:endParaRPr lang="es-AR"/>
        </a:p>
      </dgm:t>
    </dgm:pt>
    <dgm:pt modelId="{2D1DC583-529C-4BD1-83D2-932E0CB8BFF0}" type="sibTrans" cxnId="{60B7EB7A-61C4-4441-B998-854F2B469585}">
      <dgm:prSet/>
      <dgm:spPr/>
      <dgm:t>
        <a:bodyPr/>
        <a:lstStyle/>
        <a:p>
          <a:endParaRPr lang="es-AR"/>
        </a:p>
      </dgm:t>
    </dgm:pt>
    <dgm:pt modelId="{A2CE2160-9DC6-4ED4-891C-239C2390DC81}">
      <dgm:prSet phldrT="[Texto]"/>
      <dgm:spPr/>
      <dgm:t>
        <a:bodyPr/>
        <a:lstStyle/>
        <a:p>
          <a:r>
            <a:rPr lang="es-EC" b="1" dirty="0" smtClean="0"/>
            <a:t>Existen barreras que dificultan la entrada de nueva tecnología</a:t>
          </a:r>
          <a:endParaRPr lang="es-AR" dirty="0"/>
        </a:p>
      </dgm:t>
    </dgm:pt>
    <dgm:pt modelId="{8590D0A3-6B24-4548-B788-ADBB50E9C996}" type="parTrans" cxnId="{99579546-0392-442D-8DA5-00B7AE610226}">
      <dgm:prSet/>
      <dgm:spPr/>
      <dgm:t>
        <a:bodyPr/>
        <a:lstStyle/>
        <a:p>
          <a:endParaRPr lang="es-AR"/>
        </a:p>
      </dgm:t>
    </dgm:pt>
    <dgm:pt modelId="{4A93ABBC-0157-497D-A11D-DABB702075A7}" type="sibTrans" cxnId="{99579546-0392-442D-8DA5-00B7AE610226}">
      <dgm:prSet/>
      <dgm:spPr/>
      <dgm:t>
        <a:bodyPr/>
        <a:lstStyle/>
        <a:p>
          <a:endParaRPr lang="es-AR"/>
        </a:p>
      </dgm:t>
    </dgm:pt>
    <dgm:pt modelId="{EE0DBFD5-1EB7-4156-AC8A-0115EEFADF22}" type="pres">
      <dgm:prSet presAssocID="{94AF5892-0017-48A1-9638-7C31A2FCDE8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AR"/>
        </a:p>
      </dgm:t>
    </dgm:pt>
    <dgm:pt modelId="{997526D7-29F7-4999-80A4-DB2692BA1174}" type="pres">
      <dgm:prSet presAssocID="{353BD657-27B5-4001-B186-AF48FEF28C6E}" presName="compNode" presStyleCnt="0"/>
      <dgm:spPr/>
      <dgm:t>
        <a:bodyPr/>
        <a:lstStyle/>
        <a:p>
          <a:endParaRPr lang="es-AR"/>
        </a:p>
      </dgm:t>
    </dgm:pt>
    <dgm:pt modelId="{432195A5-B834-4202-8A11-A6ADDADA44EA}" type="pres">
      <dgm:prSet presAssocID="{353BD657-27B5-4001-B186-AF48FEF28C6E}" presName="dummyConnPt" presStyleCnt="0"/>
      <dgm:spPr/>
      <dgm:t>
        <a:bodyPr/>
        <a:lstStyle/>
        <a:p>
          <a:endParaRPr lang="es-AR"/>
        </a:p>
      </dgm:t>
    </dgm:pt>
    <dgm:pt modelId="{537E8210-8702-4DC9-AB9F-BD1BB86A1F08}" type="pres">
      <dgm:prSet presAssocID="{353BD657-27B5-4001-B186-AF48FEF28C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07F73C-8C59-445D-AEB3-2A5841A599B9}" type="pres">
      <dgm:prSet presAssocID="{2D1DC583-529C-4BD1-83D2-932E0CB8BFF0}" presName="sibTrans" presStyleLbl="bgSibTrans2D1" presStyleIdx="0" presStyleCnt="1"/>
      <dgm:spPr/>
      <dgm:t>
        <a:bodyPr/>
        <a:lstStyle/>
        <a:p>
          <a:endParaRPr lang="es-AR"/>
        </a:p>
      </dgm:t>
    </dgm:pt>
    <dgm:pt modelId="{8E0256B4-0F8A-4835-B83D-05472003D594}" type="pres">
      <dgm:prSet presAssocID="{A2CE2160-9DC6-4ED4-891C-239C2390DC81}" presName="compNode" presStyleCnt="0"/>
      <dgm:spPr/>
      <dgm:t>
        <a:bodyPr/>
        <a:lstStyle/>
        <a:p>
          <a:endParaRPr lang="es-AR"/>
        </a:p>
      </dgm:t>
    </dgm:pt>
    <dgm:pt modelId="{C42A8DB7-9034-4711-B89F-9824BB1B015F}" type="pres">
      <dgm:prSet presAssocID="{A2CE2160-9DC6-4ED4-891C-239C2390DC81}" presName="dummyConnPt" presStyleCnt="0"/>
      <dgm:spPr/>
      <dgm:t>
        <a:bodyPr/>
        <a:lstStyle/>
        <a:p>
          <a:endParaRPr lang="es-AR"/>
        </a:p>
      </dgm:t>
    </dgm:pt>
    <dgm:pt modelId="{12EE5CC1-1D65-4B14-BAE9-B7E652CC8707}" type="pres">
      <dgm:prSet presAssocID="{A2CE2160-9DC6-4ED4-891C-239C2390DC8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9579546-0392-442D-8DA5-00B7AE610226}" srcId="{94AF5892-0017-48A1-9638-7C31A2FCDE81}" destId="{A2CE2160-9DC6-4ED4-891C-239C2390DC81}" srcOrd="1" destOrd="0" parTransId="{8590D0A3-6B24-4548-B788-ADBB50E9C996}" sibTransId="{4A93ABBC-0157-497D-A11D-DABB702075A7}"/>
    <dgm:cxn modelId="{60B7EB7A-61C4-4441-B998-854F2B469585}" srcId="{94AF5892-0017-48A1-9638-7C31A2FCDE81}" destId="{353BD657-27B5-4001-B186-AF48FEF28C6E}" srcOrd="0" destOrd="0" parTransId="{1FB3217E-E613-4D57-8321-EE07BCB2FADA}" sibTransId="{2D1DC583-529C-4BD1-83D2-932E0CB8BFF0}"/>
    <dgm:cxn modelId="{D6FF86F9-3704-406D-B232-FCE87E3E7E43}" type="presOf" srcId="{A2CE2160-9DC6-4ED4-891C-239C2390DC81}" destId="{12EE5CC1-1D65-4B14-BAE9-B7E652CC8707}" srcOrd="0" destOrd="0" presId="urn:microsoft.com/office/officeart/2005/8/layout/bProcess4"/>
    <dgm:cxn modelId="{84B688CA-13B5-45FA-9482-CB822A284B1E}" type="presOf" srcId="{353BD657-27B5-4001-B186-AF48FEF28C6E}" destId="{537E8210-8702-4DC9-AB9F-BD1BB86A1F08}" srcOrd="0" destOrd="0" presId="urn:microsoft.com/office/officeart/2005/8/layout/bProcess4"/>
    <dgm:cxn modelId="{538C0082-02A5-4150-856F-1AFE0A6766AA}" type="presOf" srcId="{94AF5892-0017-48A1-9638-7C31A2FCDE81}" destId="{EE0DBFD5-1EB7-4156-AC8A-0115EEFADF22}" srcOrd="0" destOrd="0" presId="urn:microsoft.com/office/officeart/2005/8/layout/bProcess4"/>
    <dgm:cxn modelId="{FB1EF64F-D31C-45DB-9E1B-0510DE7B264C}" type="presOf" srcId="{2D1DC583-529C-4BD1-83D2-932E0CB8BFF0}" destId="{2507F73C-8C59-445D-AEB3-2A5841A599B9}" srcOrd="0" destOrd="0" presId="urn:microsoft.com/office/officeart/2005/8/layout/bProcess4"/>
    <dgm:cxn modelId="{54345496-44FF-4DFB-BEBD-C2021894E593}" type="presParOf" srcId="{EE0DBFD5-1EB7-4156-AC8A-0115EEFADF22}" destId="{997526D7-29F7-4999-80A4-DB2692BA1174}" srcOrd="0" destOrd="0" presId="urn:microsoft.com/office/officeart/2005/8/layout/bProcess4"/>
    <dgm:cxn modelId="{66E5DBC4-A244-4766-9691-FD4EC3F114C0}" type="presParOf" srcId="{997526D7-29F7-4999-80A4-DB2692BA1174}" destId="{432195A5-B834-4202-8A11-A6ADDADA44EA}" srcOrd="0" destOrd="0" presId="urn:microsoft.com/office/officeart/2005/8/layout/bProcess4"/>
    <dgm:cxn modelId="{5F722994-4383-4596-920A-F2B2BDB1A60E}" type="presParOf" srcId="{997526D7-29F7-4999-80A4-DB2692BA1174}" destId="{537E8210-8702-4DC9-AB9F-BD1BB86A1F08}" srcOrd="1" destOrd="0" presId="urn:microsoft.com/office/officeart/2005/8/layout/bProcess4"/>
    <dgm:cxn modelId="{9838893D-BA42-46BE-BB2B-4FBD930FD27E}" type="presParOf" srcId="{EE0DBFD5-1EB7-4156-AC8A-0115EEFADF22}" destId="{2507F73C-8C59-445D-AEB3-2A5841A599B9}" srcOrd="1" destOrd="0" presId="urn:microsoft.com/office/officeart/2005/8/layout/bProcess4"/>
    <dgm:cxn modelId="{F14A0265-A318-4433-86FC-DED243FF1A96}" type="presParOf" srcId="{EE0DBFD5-1EB7-4156-AC8A-0115EEFADF22}" destId="{8E0256B4-0F8A-4835-B83D-05472003D594}" srcOrd="2" destOrd="0" presId="urn:microsoft.com/office/officeart/2005/8/layout/bProcess4"/>
    <dgm:cxn modelId="{C1E3A7C1-6264-4351-89D5-3F006C834B57}" type="presParOf" srcId="{8E0256B4-0F8A-4835-B83D-05472003D594}" destId="{C42A8DB7-9034-4711-B89F-9824BB1B015F}" srcOrd="0" destOrd="0" presId="urn:microsoft.com/office/officeart/2005/8/layout/bProcess4"/>
    <dgm:cxn modelId="{1FB61D70-D650-4062-9629-1DD94E3CF7DA}" type="presParOf" srcId="{8E0256B4-0F8A-4835-B83D-05472003D594}" destId="{12EE5CC1-1D65-4B14-BAE9-B7E652CC8707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B1F974-C2F5-4AC8-96D3-EB20A38C611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9B4DFE5-3672-40A5-9AA4-62C30FBB6381}">
      <dgm:prSet phldrT="[Texto]"/>
      <dgm:spPr/>
      <dgm:t>
        <a:bodyPr/>
        <a:lstStyle/>
        <a:p>
          <a:r>
            <a:rPr lang="es-EC" dirty="0" smtClean="0"/>
            <a:t>Humo negro -combustión del  diesel, emana gases tóxicos como- dióxido de azufre-dióxido de nitrógeno- partículas de plomo -monóxido de carbono </a:t>
          </a:r>
          <a:endParaRPr lang="es-AR" dirty="0"/>
        </a:p>
      </dgm:t>
    </dgm:pt>
    <dgm:pt modelId="{70031012-9074-4E53-88A8-8DC0AC1DDAA5}" type="parTrans" cxnId="{7BFB6FC6-681F-4F0F-9122-2F3BB59DC1DE}">
      <dgm:prSet/>
      <dgm:spPr/>
      <dgm:t>
        <a:bodyPr/>
        <a:lstStyle/>
        <a:p>
          <a:endParaRPr lang="es-AR"/>
        </a:p>
      </dgm:t>
    </dgm:pt>
    <dgm:pt modelId="{A265DD79-4380-43E3-B071-14F518DB8FE6}" type="sibTrans" cxnId="{7BFB6FC6-681F-4F0F-9122-2F3BB59DC1DE}">
      <dgm:prSet/>
      <dgm:spPr/>
      <dgm:t>
        <a:bodyPr/>
        <a:lstStyle/>
        <a:p>
          <a:endParaRPr lang="es-AR"/>
        </a:p>
      </dgm:t>
    </dgm:pt>
    <dgm:pt modelId="{4F220E61-202A-4537-9A2C-1EC58F4E9D7B}">
      <dgm:prSet phldrT="[Texto]"/>
      <dgm:spPr/>
      <dgm:t>
        <a:bodyPr/>
        <a:lstStyle/>
        <a:p>
          <a:r>
            <a:rPr lang="es-EC" dirty="0" smtClean="0"/>
            <a:t>La promulgación de reglamentos  y normas ambientales</a:t>
          </a:r>
          <a:endParaRPr lang="es-AR" dirty="0"/>
        </a:p>
      </dgm:t>
    </dgm:pt>
    <dgm:pt modelId="{C27737E5-57F1-4AE3-A52D-22380BAA0B8F}" type="parTrans" cxnId="{EE43A914-BDDE-4594-A7F4-BC128B55E507}">
      <dgm:prSet/>
      <dgm:spPr/>
      <dgm:t>
        <a:bodyPr/>
        <a:lstStyle/>
        <a:p>
          <a:endParaRPr lang="es-AR"/>
        </a:p>
      </dgm:t>
    </dgm:pt>
    <dgm:pt modelId="{819D6547-6F72-4CE7-832C-D3F7A48FCEA2}" type="sibTrans" cxnId="{EE43A914-BDDE-4594-A7F4-BC128B55E507}">
      <dgm:prSet/>
      <dgm:spPr/>
      <dgm:t>
        <a:bodyPr/>
        <a:lstStyle/>
        <a:p>
          <a:endParaRPr lang="es-AR"/>
        </a:p>
      </dgm:t>
    </dgm:pt>
    <dgm:pt modelId="{52587054-0590-4A1E-A92F-9E71E7CB3C98}" type="pres">
      <dgm:prSet presAssocID="{21B1F974-C2F5-4AC8-96D3-EB20A38C611C}" presName="linearFlow" presStyleCnt="0">
        <dgm:presLayoutVars>
          <dgm:resizeHandles val="exact"/>
        </dgm:presLayoutVars>
      </dgm:prSet>
      <dgm:spPr/>
    </dgm:pt>
    <dgm:pt modelId="{2F020714-F840-471C-B9BB-2409BA5C2524}" type="pres">
      <dgm:prSet presAssocID="{09B4DFE5-3672-40A5-9AA4-62C30FBB6381}" presName="node" presStyleLbl="node1" presStyleIdx="0" presStyleCnt="2" custLinFactNeighborX="14706" custLinFactNeighborY="88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4FE984B-8F86-4BE8-9C56-4A5A4473CD9B}" type="pres">
      <dgm:prSet presAssocID="{A265DD79-4380-43E3-B071-14F518DB8FE6}" presName="sibTrans" presStyleLbl="sibTrans2D1" presStyleIdx="0" presStyleCnt="1"/>
      <dgm:spPr/>
      <dgm:t>
        <a:bodyPr/>
        <a:lstStyle/>
        <a:p>
          <a:endParaRPr lang="es-AR"/>
        </a:p>
      </dgm:t>
    </dgm:pt>
    <dgm:pt modelId="{A60D1B23-7002-46A6-B2EF-CB9801AE41D7}" type="pres">
      <dgm:prSet presAssocID="{A265DD79-4380-43E3-B071-14F518DB8FE6}" presName="connectorText" presStyleLbl="sibTrans2D1" presStyleIdx="0" presStyleCnt="1"/>
      <dgm:spPr/>
      <dgm:t>
        <a:bodyPr/>
        <a:lstStyle/>
        <a:p>
          <a:endParaRPr lang="es-AR"/>
        </a:p>
      </dgm:t>
    </dgm:pt>
    <dgm:pt modelId="{14D32EE8-4007-4666-BE1E-6B711D06A923}" type="pres">
      <dgm:prSet presAssocID="{4F220E61-202A-4537-9A2C-1EC58F4E9D7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F5A6C9B-A844-4130-8A43-5418F0001B46}" type="presOf" srcId="{09B4DFE5-3672-40A5-9AA4-62C30FBB6381}" destId="{2F020714-F840-471C-B9BB-2409BA5C2524}" srcOrd="0" destOrd="0" presId="urn:microsoft.com/office/officeart/2005/8/layout/process2"/>
    <dgm:cxn modelId="{64C237DF-C4F2-447E-8FD1-F4E725DE249A}" type="presOf" srcId="{21B1F974-C2F5-4AC8-96D3-EB20A38C611C}" destId="{52587054-0590-4A1E-A92F-9E71E7CB3C98}" srcOrd="0" destOrd="0" presId="urn:microsoft.com/office/officeart/2005/8/layout/process2"/>
    <dgm:cxn modelId="{3AECB142-82EB-4F2C-8511-E308BC0DC629}" type="presOf" srcId="{A265DD79-4380-43E3-B071-14F518DB8FE6}" destId="{C4FE984B-8F86-4BE8-9C56-4A5A4473CD9B}" srcOrd="0" destOrd="0" presId="urn:microsoft.com/office/officeart/2005/8/layout/process2"/>
    <dgm:cxn modelId="{EE43A914-BDDE-4594-A7F4-BC128B55E507}" srcId="{21B1F974-C2F5-4AC8-96D3-EB20A38C611C}" destId="{4F220E61-202A-4537-9A2C-1EC58F4E9D7B}" srcOrd="1" destOrd="0" parTransId="{C27737E5-57F1-4AE3-A52D-22380BAA0B8F}" sibTransId="{819D6547-6F72-4CE7-832C-D3F7A48FCEA2}"/>
    <dgm:cxn modelId="{7BFB6FC6-681F-4F0F-9122-2F3BB59DC1DE}" srcId="{21B1F974-C2F5-4AC8-96D3-EB20A38C611C}" destId="{09B4DFE5-3672-40A5-9AA4-62C30FBB6381}" srcOrd="0" destOrd="0" parTransId="{70031012-9074-4E53-88A8-8DC0AC1DDAA5}" sibTransId="{A265DD79-4380-43E3-B071-14F518DB8FE6}"/>
    <dgm:cxn modelId="{21A149C3-C548-4480-8C4E-B19A002C7594}" type="presOf" srcId="{A265DD79-4380-43E3-B071-14F518DB8FE6}" destId="{A60D1B23-7002-46A6-B2EF-CB9801AE41D7}" srcOrd="1" destOrd="0" presId="urn:microsoft.com/office/officeart/2005/8/layout/process2"/>
    <dgm:cxn modelId="{164704E2-C830-4CC4-BFE1-80C6526B9CA9}" type="presOf" srcId="{4F220E61-202A-4537-9A2C-1EC58F4E9D7B}" destId="{14D32EE8-4007-4666-BE1E-6B711D06A923}" srcOrd="0" destOrd="0" presId="urn:microsoft.com/office/officeart/2005/8/layout/process2"/>
    <dgm:cxn modelId="{57635527-C8B3-4441-960D-EE1F3DFCB327}" type="presParOf" srcId="{52587054-0590-4A1E-A92F-9E71E7CB3C98}" destId="{2F020714-F840-471C-B9BB-2409BA5C2524}" srcOrd="0" destOrd="0" presId="urn:microsoft.com/office/officeart/2005/8/layout/process2"/>
    <dgm:cxn modelId="{F2E1F43F-0BBA-4AF4-9B35-42E031D43F01}" type="presParOf" srcId="{52587054-0590-4A1E-A92F-9E71E7CB3C98}" destId="{C4FE984B-8F86-4BE8-9C56-4A5A4473CD9B}" srcOrd="1" destOrd="0" presId="urn:microsoft.com/office/officeart/2005/8/layout/process2"/>
    <dgm:cxn modelId="{6EC16469-EC22-4ACC-A7ED-893C2B8F156F}" type="presParOf" srcId="{C4FE984B-8F86-4BE8-9C56-4A5A4473CD9B}" destId="{A60D1B23-7002-46A6-B2EF-CB9801AE41D7}" srcOrd="0" destOrd="0" presId="urn:microsoft.com/office/officeart/2005/8/layout/process2"/>
    <dgm:cxn modelId="{3BC200AF-2D8F-45D8-BEDE-E03970A1C696}" type="presParOf" srcId="{52587054-0590-4A1E-A92F-9E71E7CB3C98}" destId="{14D32EE8-4007-4666-BE1E-6B711D06A923}" srcOrd="2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r>
            <a:rPr lang="es-EC" baseline="0" dirty="0" smtClean="0">
              <a:solidFill>
                <a:schemeClr val="bg1"/>
              </a:solidFill>
            </a:rPr>
            <a:t>Clientes 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Competencia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56D7521D-B61E-4762-9BDC-4A57A15C7ADB}">
      <dgm:prSet/>
      <dgm:spPr/>
      <dgm:t>
        <a:bodyPr/>
        <a:lstStyle/>
        <a:p>
          <a:r>
            <a:rPr lang="es-EC" dirty="0" smtClean="0"/>
            <a:t>Proveedores</a:t>
          </a:r>
          <a:endParaRPr lang="es-AR" dirty="0"/>
        </a:p>
      </dgm:t>
    </dgm:pt>
    <dgm:pt modelId="{D3564DE3-2C62-45E4-80D1-61AEB9754D48}" type="parTrans" cxnId="{6B9BDAF1-D87D-44BD-A461-9F65821A176F}">
      <dgm:prSet/>
      <dgm:spPr/>
      <dgm:t>
        <a:bodyPr/>
        <a:lstStyle/>
        <a:p>
          <a:endParaRPr lang="es-AR"/>
        </a:p>
      </dgm:t>
    </dgm:pt>
    <dgm:pt modelId="{CB755B17-4F10-4C09-B04F-2477733ED361}" type="sibTrans" cxnId="{6B9BDAF1-D87D-44BD-A461-9F65821A176F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2"/>
      <dgm:spPr/>
      <dgm:t>
        <a:bodyPr/>
        <a:lstStyle/>
        <a:p>
          <a:endParaRPr lang="es-AR"/>
        </a:p>
      </dgm:t>
    </dgm:pt>
    <dgm:pt modelId="{BB152E59-FF10-4B29-B063-727E4539A493}" type="pres">
      <dgm:prSet presAssocID="{56D7521D-B61E-4762-9BDC-4A57A15C7ADB}" presName="compNode" presStyleCnt="0"/>
      <dgm:spPr/>
    </dgm:pt>
    <dgm:pt modelId="{620E7006-21F0-48AC-8B00-269989E816D6}" type="pres">
      <dgm:prSet presAssocID="{56D7521D-B61E-4762-9BDC-4A57A15C7ADB}" presName="dummyConnPt" presStyleCnt="0"/>
      <dgm:spPr/>
    </dgm:pt>
    <dgm:pt modelId="{3F4C2029-6E21-4F9F-B170-CB96B5E28319}" type="pres">
      <dgm:prSet presAssocID="{56D7521D-B61E-4762-9BDC-4A57A15C7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51AF78-3826-4B11-B780-AC067BB283D0}" type="pres">
      <dgm:prSet presAssocID="{CB755B17-4F10-4C09-B04F-2477733ED361}" presName="sibTrans" presStyleLbl="bgSibTrans2D1" presStyleIdx="1" presStyleCnt="2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E8B361D-9398-4DDF-8CF8-80410689C0CD}" type="presOf" srcId="{56D7521D-B61E-4762-9BDC-4A57A15C7ADB}" destId="{3F4C2029-6E21-4F9F-B170-CB96B5E28319}" srcOrd="0" destOrd="0" presId="urn:microsoft.com/office/officeart/2005/8/layout/bProcess4"/>
    <dgm:cxn modelId="{13AA2D7D-CA8E-4D89-8D86-5A7B604F595C}" type="presOf" srcId="{5726EBD6-A62C-4E04-BBF7-618ABCD94B02}" destId="{C6F0AAC3-CF5F-4887-98D6-FCDC73B76809}" srcOrd="0" destOrd="0" presId="urn:microsoft.com/office/officeart/2005/8/layout/bProcess4"/>
    <dgm:cxn modelId="{DA3617E9-C8E4-48BD-8CD2-8F582C2BF944}" type="presOf" srcId="{0B2A33B3-F372-4601-915C-420484194998}" destId="{2EFEB14E-9551-4B60-918E-F78F89DAB2D6}" srcOrd="0" destOrd="0" presId="urn:microsoft.com/office/officeart/2005/8/layout/bProcess4"/>
    <dgm:cxn modelId="{6B9BDAF1-D87D-44BD-A461-9F65821A176F}" srcId="{0B2A33B3-F372-4601-915C-420484194998}" destId="{56D7521D-B61E-4762-9BDC-4A57A15C7ADB}" srcOrd="1" destOrd="0" parTransId="{D3564DE3-2C62-45E4-80D1-61AEB9754D48}" sibTransId="{CB755B17-4F10-4C09-B04F-2477733ED361}"/>
    <dgm:cxn modelId="{B622E3DF-CD6A-4AFF-81BE-0C7A0549382F}" type="presOf" srcId="{CB755B17-4F10-4C09-B04F-2477733ED361}" destId="{EB51AF78-3826-4B11-B780-AC067BB283D0}" srcOrd="0" destOrd="0" presId="urn:microsoft.com/office/officeart/2005/8/layout/bProcess4"/>
    <dgm:cxn modelId="{56523BC9-918F-451F-9289-BE3B9B1D6116}" type="presOf" srcId="{06B8DB70-BB34-4B35-AC26-BBC9EFEADD50}" destId="{6566C7E3-4729-462E-B26F-99A55FF0BC6D}" srcOrd="0" destOrd="0" presId="urn:microsoft.com/office/officeart/2005/8/layout/bProcess4"/>
    <dgm:cxn modelId="{9B2061DA-A436-42BD-B18C-E8AE03CFD5C0}" srcId="{0B2A33B3-F372-4601-915C-420484194998}" destId="{5726EBD6-A62C-4E04-BBF7-618ABCD94B02}" srcOrd="2" destOrd="0" parTransId="{263D4A38-320B-4181-AFAB-136A3F350F87}" sibTransId="{2C83D724-3160-4CEC-9962-6277B7F47EDA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F9AAA9E7-1DC3-4C6B-8469-5DF5A9040129}" type="presOf" srcId="{A4CE92DA-0090-49B4-9930-82357136F406}" destId="{79C260CE-C3AF-45C7-95BE-0734A3315C38}" srcOrd="0" destOrd="0" presId="urn:microsoft.com/office/officeart/2005/8/layout/bProcess4"/>
    <dgm:cxn modelId="{1DC93D65-48D3-43E3-BFDF-FD168834E01D}" type="presParOf" srcId="{2EFEB14E-9551-4B60-918E-F78F89DAB2D6}" destId="{EEC99721-7385-4FDA-97E1-A39D26C70966}" srcOrd="0" destOrd="0" presId="urn:microsoft.com/office/officeart/2005/8/layout/bProcess4"/>
    <dgm:cxn modelId="{E7413E99-5BF3-4ADA-9030-32CA95D1668B}" type="presParOf" srcId="{EEC99721-7385-4FDA-97E1-A39D26C70966}" destId="{45D7F3B5-1B93-4F4F-83C0-BDCCCE966773}" srcOrd="0" destOrd="0" presId="urn:microsoft.com/office/officeart/2005/8/layout/bProcess4"/>
    <dgm:cxn modelId="{EF1262BD-9BA0-4635-A9C1-F2F90914F7CB}" type="presParOf" srcId="{EEC99721-7385-4FDA-97E1-A39D26C70966}" destId="{79C260CE-C3AF-45C7-95BE-0734A3315C38}" srcOrd="1" destOrd="0" presId="urn:microsoft.com/office/officeart/2005/8/layout/bProcess4"/>
    <dgm:cxn modelId="{08D6F920-5ABA-407D-A7B5-AA4F3689DA1E}" type="presParOf" srcId="{2EFEB14E-9551-4B60-918E-F78F89DAB2D6}" destId="{6566C7E3-4729-462E-B26F-99A55FF0BC6D}" srcOrd="1" destOrd="0" presId="urn:microsoft.com/office/officeart/2005/8/layout/bProcess4"/>
    <dgm:cxn modelId="{A77DF799-D618-48C3-848E-6DCF7FC8E8DB}" type="presParOf" srcId="{2EFEB14E-9551-4B60-918E-F78F89DAB2D6}" destId="{BB152E59-FF10-4B29-B063-727E4539A493}" srcOrd="2" destOrd="0" presId="urn:microsoft.com/office/officeart/2005/8/layout/bProcess4"/>
    <dgm:cxn modelId="{E0E90931-5CD6-418C-ACC8-7346713F1896}" type="presParOf" srcId="{BB152E59-FF10-4B29-B063-727E4539A493}" destId="{620E7006-21F0-48AC-8B00-269989E816D6}" srcOrd="0" destOrd="0" presId="urn:microsoft.com/office/officeart/2005/8/layout/bProcess4"/>
    <dgm:cxn modelId="{0BA378C1-145C-4A81-81CA-AE7AB3D74EB6}" type="presParOf" srcId="{BB152E59-FF10-4B29-B063-727E4539A493}" destId="{3F4C2029-6E21-4F9F-B170-CB96B5E28319}" srcOrd="1" destOrd="0" presId="urn:microsoft.com/office/officeart/2005/8/layout/bProcess4"/>
    <dgm:cxn modelId="{9570E061-23A6-461A-B39B-930CBBE431E9}" type="presParOf" srcId="{2EFEB14E-9551-4B60-918E-F78F89DAB2D6}" destId="{EB51AF78-3826-4B11-B780-AC067BB283D0}" srcOrd="3" destOrd="0" presId="urn:microsoft.com/office/officeart/2005/8/layout/bProcess4"/>
    <dgm:cxn modelId="{F24FF11E-92DC-4383-8D1B-C69A69C5E3DF}" type="presParOf" srcId="{2EFEB14E-9551-4B60-918E-F78F89DAB2D6}" destId="{870E7403-7E14-40A1-87D3-9D939EAA75A3}" srcOrd="4" destOrd="0" presId="urn:microsoft.com/office/officeart/2005/8/layout/bProcess4"/>
    <dgm:cxn modelId="{B4E20A8A-B06A-44F5-9B17-900B52D1B7F4}" type="presParOf" srcId="{870E7403-7E14-40A1-87D3-9D939EAA75A3}" destId="{2613A09C-3687-41A8-9BFC-9C52FBDDD847}" srcOrd="0" destOrd="0" presId="urn:microsoft.com/office/officeart/2005/8/layout/bProcess4"/>
    <dgm:cxn modelId="{D2AD11A4-F614-4A67-8257-3FE690B3255B}" type="presParOf" srcId="{870E7403-7E14-40A1-87D3-9D939EAA75A3}" destId="{C6F0AAC3-CF5F-4887-98D6-FCDC73B76809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17987B1-FA5F-4A03-989A-B441021F7CD4}" type="doc">
      <dgm:prSet loTypeId="urn:microsoft.com/office/officeart/2005/8/layout/h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6D24DCD-2681-4F2B-8A23-FBC55E229B9F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AR" dirty="0"/>
        </a:p>
      </dgm:t>
    </dgm:pt>
    <dgm:pt modelId="{740B5831-0BBE-41E2-BB19-43B117EFFB5E}" type="parTrans" cxnId="{E6C86213-29C2-4E24-8CDA-A9A5DA280DB7}">
      <dgm:prSet/>
      <dgm:spPr/>
      <dgm:t>
        <a:bodyPr/>
        <a:lstStyle/>
        <a:p>
          <a:endParaRPr lang="es-AR"/>
        </a:p>
      </dgm:t>
    </dgm:pt>
    <dgm:pt modelId="{A1445246-91B9-42F0-8492-257BA9E85B6F}" type="sibTrans" cxnId="{E6C86213-29C2-4E24-8CDA-A9A5DA280DB7}">
      <dgm:prSet/>
      <dgm:spPr/>
      <dgm:t>
        <a:bodyPr/>
        <a:lstStyle/>
        <a:p>
          <a:endParaRPr lang="es-AR"/>
        </a:p>
      </dgm:t>
    </dgm:pt>
    <dgm:pt modelId="{35DFB27C-8009-4313-8D5B-81201CBE1633}">
      <dgm:prSet phldrT="[Texto]"/>
      <dgm:spPr/>
      <dgm:t>
        <a:bodyPr/>
        <a:lstStyle/>
        <a:p>
          <a:r>
            <a:rPr lang="es-EC" dirty="0" smtClean="0"/>
            <a:t>Una amplia cartera de clientes</a:t>
          </a:r>
          <a:endParaRPr lang="es-AR" dirty="0"/>
        </a:p>
      </dgm:t>
    </dgm:pt>
    <dgm:pt modelId="{4A986CB6-3B97-403F-A164-B5DCBF3C9FBA}" type="parTrans" cxnId="{C7070DAC-C798-4F01-AF83-3F259D8FA749}">
      <dgm:prSet/>
      <dgm:spPr/>
      <dgm:t>
        <a:bodyPr/>
        <a:lstStyle/>
        <a:p>
          <a:endParaRPr lang="es-AR"/>
        </a:p>
      </dgm:t>
    </dgm:pt>
    <dgm:pt modelId="{686DF5E5-A7CC-4AA8-BE00-17069BF80CE7}" type="sibTrans" cxnId="{C7070DAC-C798-4F01-AF83-3F259D8FA749}">
      <dgm:prSet/>
      <dgm:spPr/>
      <dgm:t>
        <a:bodyPr/>
        <a:lstStyle/>
        <a:p>
          <a:endParaRPr lang="es-AR"/>
        </a:p>
      </dgm:t>
    </dgm:pt>
    <dgm:pt modelId="{15FA306C-F88B-41ED-850A-3D0A755F816C}">
      <dgm:prSet phldrT="[Texto]"/>
      <dgm:spPr/>
      <dgm:t>
        <a:bodyPr/>
        <a:lstStyle/>
        <a:p>
          <a:r>
            <a:rPr lang="es-EC" dirty="0" smtClean="0"/>
            <a:t>Proveedores</a:t>
          </a:r>
          <a:endParaRPr lang="es-AR" dirty="0"/>
        </a:p>
      </dgm:t>
    </dgm:pt>
    <dgm:pt modelId="{E7259B77-44AF-402D-97FD-272AD9E16B34}" type="parTrans" cxnId="{2EAE049B-6B97-43A9-9153-37992D21CAA6}">
      <dgm:prSet/>
      <dgm:spPr/>
      <dgm:t>
        <a:bodyPr/>
        <a:lstStyle/>
        <a:p>
          <a:endParaRPr lang="es-AR"/>
        </a:p>
      </dgm:t>
    </dgm:pt>
    <dgm:pt modelId="{5826AE08-A357-4746-9A17-38D164F2AD3F}" type="sibTrans" cxnId="{2EAE049B-6B97-43A9-9153-37992D21CAA6}">
      <dgm:prSet/>
      <dgm:spPr/>
      <dgm:t>
        <a:bodyPr/>
        <a:lstStyle/>
        <a:p>
          <a:endParaRPr lang="es-AR"/>
        </a:p>
      </dgm:t>
    </dgm:pt>
    <dgm:pt modelId="{644EC73C-E704-49B0-A07F-9663FCFA149C}">
      <dgm:prSet phldrT="[Texto]"/>
      <dgm:spPr/>
      <dgm:t>
        <a:bodyPr/>
        <a:lstStyle/>
        <a:p>
          <a:r>
            <a:rPr lang="es-EC" dirty="0" smtClean="0"/>
            <a:t>Negociaciones a largo plazo </a:t>
          </a:r>
          <a:endParaRPr lang="es-AR" dirty="0"/>
        </a:p>
      </dgm:t>
    </dgm:pt>
    <dgm:pt modelId="{AA2B74B4-99C1-4E99-9EF1-FD4E71A30F4E}" type="parTrans" cxnId="{FBEBB2F5-D4D5-4B71-A8EC-CAEC6934BEDD}">
      <dgm:prSet/>
      <dgm:spPr/>
      <dgm:t>
        <a:bodyPr/>
        <a:lstStyle/>
        <a:p>
          <a:endParaRPr lang="es-AR"/>
        </a:p>
      </dgm:t>
    </dgm:pt>
    <dgm:pt modelId="{F64D0970-5001-4282-82AE-0E51C39D5516}" type="sibTrans" cxnId="{FBEBB2F5-D4D5-4B71-A8EC-CAEC6934BEDD}">
      <dgm:prSet/>
      <dgm:spPr/>
      <dgm:t>
        <a:bodyPr/>
        <a:lstStyle/>
        <a:p>
          <a:endParaRPr lang="es-AR"/>
        </a:p>
      </dgm:t>
    </dgm:pt>
    <dgm:pt modelId="{A5BDAF74-5068-4FDA-8A58-6132B8DBCBC6}">
      <dgm:prSet phldrT="[Texto]"/>
      <dgm:spPr/>
      <dgm:t>
        <a:bodyPr/>
        <a:lstStyle/>
        <a:p>
          <a:r>
            <a:rPr lang="es-EC" dirty="0" smtClean="0"/>
            <a:t>Competencia</a:t>
          </a:r>
          <a:endParaRPr lang="es-AR" dirty="0"/>
        </a:p>
      </dgm:t>
    </dgm:pt>
    <dgm:pt modelId="{9ECBDA09-E589-4236-842E-8356992AED44}" type="parTrans" cxnId="{695FDCCA-9E6A-4FE4-A60B-CE1C2D52FC5F}">
      <dgm:prSet/>
      <dgm:spPr/>
      <dgm:t>
        <a:bodyPr/>
        <a:lstStyle/>
        <a:p>
          <a:endParaRPr lang="es-AR"/>
        </a:p>
      </dgm:t>
    </dgm:pt>
    <dgm:pt modelId="{B69A8379-C811-4BC1-AE91-3378042A2844}" type="sibTrans" cxnId="{695FDCCA-9E6A-4FE4-A60B-CE1C2D52FC5F}">
      <dgm:prSet/>
      <dgm:spPr/>
      <dgm:t>
        <a:bodyPr/>
        <a:lstStyle/>
        <a:p>
          <a:endParaRPr lang="es-AR"/>
        </a:p>
      </dgm:t>
    </dgm:pt>
    <dgm:pt modelId="{0BA9D041-F27E-4591-A3E8-81CF562844F2}">
      <dgm:prSet phldrT="[Texto]"/>
      <dgm:spPr/>
      <dgm:t>
        <a:bodyPr/>
        <a:lstStyle/>
        <a:p>
          <a:r>
            <a:rPr lang="es-EC" dirty="0" smtClean="0"/>
            <a:t>Pérdida de posicionamiento en el mercado.</a:t>
          </a:r>
          <a:endParaRPr lang="es-AR" dirty="0"/>
        </a:p>
      </dgm:t>
    </dgm:pt>
    <dgm:pt modelId="{8B9AFB58-1FCE-4BB6-BD1A-8F654668E7CC}" type="parTrans" cxnId="{1BA4BB24-E877-4425-8BA3-7769E2DD1832}">
      <dgm:prSet/>
      <dgm:spPr/>
      <dgm:t>
        <a:bodyPr/>
        <a:lstStyle/>
        <a:p>
          <a:endParaRPr lang="es-AR"/>
        </a:p>
      </dgm:t>
    </dgm:pt>
    <dgm:pt modelId="{4F87D9F6-1A8B-40B2-810C-BC2F90B48ECE}" type="sibTrans" cxnId="{1BA4BB24-E877-4425-8BA3-7769E2DD1832}">
      <dgm:prSet/>
      <dgm:spPr/>
      <dgm:t>
        <a:bodyPr/>
        <a:lstStyle/>
        <a:p>
          <a:endParaRPr lang="es-AR"/>
        </a:p>
      </dgm:t>
    </dgm:pt>
    <dgm:pt modelId="{C02FEC7F-9343-4ECD-825C-F3612BE34ED6}">
      <dgm:prSet phldrT="[Texto]"/>
      <dgm:spPr/>
      <dgm:t>
        <a:bodyPr/>
        <a:lstStyle/>
        <a:p>
          <a:r>
            <a:rPr lang="es-EC" dirty="0" smtClean="0"/>
            <a:t>Permite crear estrategias de fidelización.</a:t>
          </a:r>
          <a:endParaRPr lang="es-AR" dirty="0"/>
        </a:p>
      </dgm:t>
    </dgm:pt>
    <dgm:pt modelId="{FC16F6F1-B021-4E53-8C5A-A18633288B79}" type="parTrans" cxnId="{5C7D386E-C418-41F4-8ED6-807BF37B676B}">
      <dgm:prSet/>
      <dgm:spPr/>
      <dgm:t>
        <a:bodyPr/>
        <a:lstStyle/>
        <a:p>
          <a:endParaRPr lang="es-AR"/>
        </a:p>
      </dgm:t>
    </dgm:pt>
    <dgm:pt modelId="{5E0C984B-B73E-4B02-A091-3F4EBB7E9730}" type="sibTrans" cxnId="{5C7D386E-C418-41F4-8ED6-807BF37B676B}">
      <dgm:prSet/>
      <dgm:spPr/>
      <dgm:t>
        <a:bodyPr/>
        <a:lstStyle/>
        <a:p>
          <a:endParaRPr lang="es-AR"/>
        </a:p>
      </dgm:t>
    </dgm:pt>
    <dgm:pt modelId="{621DDF4A-59AA-4378-8DB0-C812BF4F159F}">
      <dgm:prSet phldrT="[Texto]"/>
      <dgm:spPr/>
      <dgm:t>
        <a:bodyPr/>
        <a:lstStyle/>
        <a:p>
          <a:r>
            <a:rPr lang="es-EC" dirty="0" smtClean="0"/>
            <a:t>Al manejar proveedores reconocidos a nivel nacional brinda un respaldo positivo a la imagen  empresa </a:t>
          </a:r>
          <a:endParaRPr lang="es-AR" dirty="0"/>
        </a:p>
      </dgm:t>
    </dgm:pt>
    <dgm:pt modelId="{82A64A98-5118-44AD-AA89-73B5497F8D30}" type="parTrans" cxnId="{5D1BD8E7-F7CA-40B8-82B5-0634CA403F06}">
      <dgm:prSet/>
      <dgm:spPr/>
      <dgm:t>
        <a:bodyPr/>
        <a:lstStyle/>
        <a:p>
          <a:endParaRPr lang="es-AR"/>
        </a:p>
      </dgm:t>
    </dgm:pt>
    <dgm:pt modelId="{C9888DB4-F375-4551-A667-A683C97AAB00}" type="sibTrans" cxnId="{5D1BD8E7-F7CA-40B8-82B5-0634CA403F06}">
      <dgm:prSet/>
      <dgm:spPr/>
      <dgm:t>
        <a:bodyPr/>
        <a:lstStyle/>
        <a:p>
          <a:endParaRPr lang="es-AR"/>
        </a:p>
      </dgm:t>
    </dgm:pt>
    <dgm:pt modelId="{E2F83DE6-8DAC-4B40-ABDC-58D8D7592C64}">
      <dgm:prSet phldrT="[Texto]"/>
      <dgm:spPr/>
      <dgm:t>
        <a:bodyPr/>
        <a:lstStyle/>
        <a:p>
          <a:r>
            <a:rPr lang="es-EC" dirty="0" smtClean="0"/>
            <a:t>Disminución del flujo de pasajeros</a:t>
          </a:r>
          <a:endParaRPr lang="es-AR" dirty="0"/>
        </a:p>
      </dgm:t>
    </dgm:pt>
    <dgm:pt modelId="{04ED1E1B-760E-4E6C-B853-82EC3A8790D4}" type="parTrans" cxnId="{63F870B0-6812-4BA4-A6CD-BC3C66240494}">
      <dgm:prSet/>
      <dgm:spPr/>
      <dgm:t>
        <a:bodyPr/>
        <a:lstStyle/>
        <a:p>
          <a:endParaRPr lang="es-AR"/>
        </a:p>
      </dgm:t>
    </dgm:pt>
    <dgm:pt modelId="{D2767C17-01AC-4C03-B247-92C25F2EDED9}" type="sibTrans" cxnId="{63F870B0-6812-4BA4-A6CD-BC3C66240494}">
      <dgm:prSet/>
      <dgm:spPr/>
      <dgm:t>
        <a:bodyPr/>
        <a:lstStyle/>
        <a:p>
          <a:endParaRPr lang="es-AR"/>
        </a:p>
      </dgm:t>
    </dgm:pt>
    <dgm:pt modelId="{24ADD2A0-EDB3-4CC3-B487-025B674B4664}" type="pres">
      <dgm:prSet presAssocID="{A17987B1-FA5F-4A03-989A-B441021F7C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D546D8F-C57D-498F-BFA2-A352DFBBD52D}" type="pres">
      <dgm:prSet presAssocID="{A17987B1-FA5F-4A03-989A-B441021F7CD4}" presName="tSp" presStyleCnt="0"/>
      <dgm:spPr/>
    </dgm:pt>
    <dgm:pt modelId="{1668E16D-74EA-41C4-B497-E4C61F8469C4}" type="pres">
      <dgm:prSet presAssocID="{A17987B1-FA5F-4A03-989A-B441021F7CD4}" presName="bSp" presStyleCnt="0"/>
      <dgm:spPr/>
    </dgm:pt>
    <dgm:pt modelId="{62DFCB0A-D35D-4EA7-8CA3-D033B2135FED}" type="pres">
      <dgm:prSet presAssocID="{A17987B1-FA5F-4A03-989A-B441021F7CD4}" presName="process" presStyleCnt="0"/>
      <dgm:spPr/>
    </dgm:pt>
    <dgm:pt modelId="{BA5CE0A0-F506-40E8-A51E-3BC8D90151CD}" type="pres">
      <dgm:prSet presAssocID="{A6D24DCD-2681-4F2B-8A23-FBC55E229B9F}" presName="composite1" presStyleCnt="0"/>
      <dgm:spPr/>
    </dgm:pt>
    <dgm:pt modelId="{83E78275-63A9-45A8-A8BE-213EE1D0831B}" type="pres">
      <dgm:prSet presAssocID="{A6D24DCD-2681-4F2B-8A23-FBC55E229B9F}" presName="dummyNode1" presStyleLbl="node1" presStyleIdx="0" presStyleCnt="3"/>
      <dgm:spPr/>
    </dgm:pt>
    <dgm:pt modelId="{6C080495-C226-43B3-ACFD-30C51DB9DAE5}" type="pres">
      <dgm:prSet presAssocID="{A6D24DCD-2681-4F2B-8A23-FBC55E229B9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8CD7E9-A8B8-4F86-8358-98471BF63949}" type="pres">
      <dgm:prSet presAssocID="{A6D24DCD-2681-4F2B-8A23-FBC55E229B9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0AFFF1-6725-4967-BD1A-5382880BFBA8}" type="pres">
      <dgm:prSet presAssocID="{A6D24DCD-2681-4F2B-8A23-FBC55E229B9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006F83-B254-45BF-9EAC-0F09BE5F9EAB}" type="pres">
      <dgm:prSet presAssocID="{A6D24DCD-2681-4F2B-8A23-FBC55E229B9F}" presName="connSite1" presStyleCnt="0"/>
      <dgm:spPr/>
    </dgm:pt>
    <dgm:pt modelId="{5D2CFC8B-B668-4103-BAB7-D0ADF982A2E2}" type="pres">
      <dgm:prSet presAssocID="{A1445246-91B9-42F0-8492-257BA9E85B6F}" presName="Name9" presStyleLbl="sibTrans2D1" presStyleIdx="0" presStyleCnt="2"/>
      <dgm:spPr/>
      <dgm:t>
        <a:bodyPr/>
        <a:lstStyle/>
        <a:p>
          <a:endParaRPr lang="es-AR"/>
        </a:p>
      </dgm:t>
    </dgm:pt>
    <dgm:pt modelId="{D0BAAFF0-E2FC-49F9-BDBF-897179CAB948}" type="pres">
      <dgm:prSet presAssocID="{15FA306C-F88B-41ED-850A-3D0A755F816C}" presName="composite2" presStyleCnt="0"/>
      <dgm:spPr/>
    </dgm:pt>
    <dgm:pt modelId="{B0821A84-9D72-4CAC-9DA9-48BAA613EF6A}" type="pres">
      <dgm:prSet presAssocID="{15FA306C-F88B-41ED-850A-3D0A755F816C}" presName="dummyNode2" presStyleLbl="node1" presStyleIdx="0" presStyleCnt="3"/>
      <dgm:spPr/>
    </dgm:pt>
    <dgm:pt modelId="{8130936A-DB92-48E5-BE44-A79611759602}" type="pres">
      <dgm:prSet presAssocID="{15FA306C-F88B-41ED-850A-3D0A755F816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3F88AE-4E54-4879-95C0-B7A80DF8DD5C}" type="pres">
      <dgm:prSet presAssocID="{15FA306C-F88B-41ED-850A-3D0A755F816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9929E3-C051-4198-A91A-0DF07DD65CA4}" type="pres">
      <dgm:prSet presAssocID="{15FA306C-F88B-41ED-850A-3D0A755F816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499B14-A533-49E8-AE0C-1CA4447721C1}" type="pres">
      <dgm:prSet presAssocID="{15FA306C-F88B-41ED-850A-3D0A755F816C}" presName="connSite2" presStyleCnt="0"/>
      <dgm:spPr/>
    </dgm:pt>
    <dgm:pt modelId="{FEC4DDBA-3616-46A7-B114-97F3544C9256}" type="pres">
      <dgm:prSet presAssocID="{5826AE08-A357-4746-9A17-38D164F2AD3F}" presName="Name18" presStyleLbl="sibTrans2D1" presStyleIdx="1" presStyleCnt="2"/>
      <dgm:spPr/>
      <dgm:t>
        <a:bodyPr/>
        <a:lstStyle/>
        <a:p>
          <a:endParaRPr lang="es-AR"/>
        </a:p>
      </dgm:t>
    </dgm:pt>
    <dgm:pt modelId="{59EB9858-7AD4-492B-93C4-A306E055B680}" type="pres">
      <dgm:prSet presAssocID="{A5BDAF74-5068-4FDA-8A58-6132B8DBCBC6}" presName="composite1" presStyleCnt="0"/>
      <dgm:spPr/>
    </dgm:pt>
    <dgm:pt modelId="{59059D87-2B40-440C-A0F2-1CE7124D9DF4}" type="pres">
      <dgm:prSet presAssocID="{A5BDAF74-5068-4FDA-8A58-6132B8DBCBC6}" presName="dummyNode1" presStyleLbl="node1" presStyleIdx="1" presStyleCnt="3"/>
      <dgm:spPr/>
    </dgm:pt>
    <dgm:pt modelId="{7F32CB07-BCB5-4315-A152-C623ED17B0EB}" type="pres">
      <dgm:prSet presAssocID="{A5BDAF74-5068-4FDA-8A58-6132B8DBCBC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8EC7547-0C43-42B5-853F-CB81EBEC191F}" type="pres">
      <dgm:prSet presAssocID="{A5BDAF74-5068-4FDA-8A58-6132B8DBCBC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5E09F34-93B7-45CD-940F-79A3AF227A93}" type="pres">
      <dgm:prSet presAssocID="{A5BDAF74-5068-4FDA-8A58-6132B8DBCBC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DC2D1C5-1A0C-4B70-B0BB-9B29E1953B90}" type="pres">
      <dgm:prSet presAssocID="{A5BDAF74-5068-4FDA-8A58-6132B8DBCBC6}" presName="connSite1" presStyleCnt="0"/>
      <dgm:spPr/>
    </dgm:pt>
  </dgm:ptLst>
  <dgm:cxnLst>
    <dgm:cxn modelId="{63F870B0-6812-4BA4-A6CD-BC3C66240494}" srcId="{A5BDAF74-5068-4FDA-8A58-6132B8DBCBC6}" destId="{E2F83DE6-8DAC-4B40-ABDC-58D8D7592C64}" srcOrd="1" destOrd="0" parTransId="{04ED1E1B-760E-4E6C-B853-82EC3A8790D4}" sibTransId="{D2767C17-01AC-4C03-B247-92C25F2EDED9}"/>
    <dgm:cxn modelId="{98CD1ABE-C777-4010-BDF2-0D413854AB5D}" type="presOf" srcId="{C02FEC7F-9343-4ECD-825C-F3612BE34ED6}" destId="{6C080495-C226-43B3-ACFD-30C51DB9DAE5}" srcOrd="0" destOrd="1" presId="urn:microsoft.com/office/officeart/2005/8/layout/hProcess4"/>
    <dgm:cxn modelId="{223375CB-03D1-4ED1-AC6A-1133824CD603}" type="presOf" srcId="{0BA9D041-F27E-4591-A3E8-81CF562844F2}" destId="{7F32CB07-BCB5-4315-A152-C623ED17B0EB}" srcOrd="0" destOrd="0" presId="urn:microsoft.com/office/officeart/2005/8/layout/hProcess4"/>
    <dgm:cxn modelId="{4D2B1990-B0E9-4302-AF2F-9020F3BEC59D}" type="presOf" srcId="{A1445246-91B9-42F0-8492-257BA9E85B6F}" destId="{5D2CFC8B-B668-4103-BAB7-D0ADF982A2E2}" srcOrd="0" destOrd="0" presId="urn:microsoft.com/office/officeart/2005/8/layout/hProcess4"/>
    <dgm:cxn modelId="{9D69E0BC-CD61-436A-8FA6-83AF48EB07A1}" type="presOf" srcId="{621DDF4A-59AA-4378-8DB0-C812BF4F159F}" destId="{893F88AE-4E54-4879-95C0-B7A80DF8DD5C}" srcOrd="1" destOrd="1" presId="urn:microsoft.com/office/officeart/2005/8/layout/hProcess4"/>
    <dgm:cxn modelId="{41E3BD63-1C5D-4FFA-94D3-AE6847AEC927}" type="presOf" srcId="{35DFB27C-8009-4313-8D5B-81201CBE1633}" destId="{EE8CD7E9-A8B8-4F86-8358-98471BF63949}" srcOrd="1" destOrd="0" presId="urn:microsoft.com/office/officeart/2005/8/layout/hProcess4"/>
    <dgm:cxn modelId="{D2997692-2567-4544-B6A2-8CD331D5CE1A}" type="presOf" srcId="{C02FEC7F-9343-4ECD-825C-F3612BE34ED6}" destId="{EE8CD7E9-A8B8-4F86-8358-98471BF63949}" srcOrd="1" destOrd="1" presId="urn:microsoft.com/office/officeart/2005/8/layout/hProcess4"/>
    <dgm:cxn modelId="{4BB43E1E-8299-4A4C-82F7-9D6C4D01921A}" type="presOf" srcId="{A17987B1-FA5F-4A03-989A-B441021F7CD4}" destId="{24ADD2A0-EDB3-4CC3-B487-025B674B4664}" srcOrd="0" destOrd="0" presId="urn:microsoft.com/office/officeart/2005/8/layout/hProcess4"/>
    <dgm:cxn modelId="{5D1BD8E7-F7CA-40B8-82B5-0634CA403F06}" srcId="{15FA306C-F88B-41ED-850A-3D0A755F816C}" destId="{621DDF4A-59AA-4378-8DB0-C812BF4F159F}" srcOrd="1" destOrd="0" parTransId="{82A64A98-5118-44AD-AA89-73B5497F8D30}" sibTransId="{C9888DB4-F375-4551-A667-A683C97AAB00}"/>
    <dgm:cxn modelId="{695FDCCA-9E6A-4FE4-A60B-CE1C2D52FC5F}" srcId="{A17987B1-FA5F-4A03-989A-B441021F7CD4}" destId="{A5BDAF74-5068-4FDA-8A58-6132B8DBCBC6}" srcOrd="2" destOrd="0" parTransId="{9ECBDA09-E589-4236-842E-8356992AED44}" sibTransId="{B69A8379-C811-4BC1-AE91-3378042A2844}"/>
    <dgm:cxn modelId="{6F858691-698C-4A9A-AC26-CE3F25851086}" type="presOf" srcId="{0BA9D041-F27E-4591-A3E8-81CF562844F2}" destId="{28EC7547-0C43-42B5-853F-CB81EBEC191F}" srcOrd="1" destOrd="0" presId="urn:microsoft.com/office/officeart/2005/8/layout/hProcess4"/>
    <dgm:cxn modelId="{EEA58D31-A8A7-4BF8-B50D-BA39C92BFED9}" type="presOf" srcId="{621DDF4A-59AA-4378-8DB0-C812BF4F159F}" destId="{8130936A-DB92-48E5-BE44-A79611759602}" srcOrd="0" destOrd="1" presId="urn:microsoft.com/office/officeart/2005/8/layout/hProcess4"/>
    <dgm:cxn modelId="{F176897B-4C63-4B77-B40E-9E2A6FE5EB61}" type="presOf" srcId="{644EC73C-E704-49B0-A07F-9663FCFA149C}" destId="{8130936A-DB92-48E5-BE44-A79611759602}" srcOrd="0" destOrd="0" presId="urn:microsoft.com/office/officeart/2005/8/layout/hProcess4"/>
    <dgm:cxn modelId="{4B97CAE0-045E-4248-9481-A1DFEBBF3EA9}" type="presOf" srcId="{A6D24DCD-2681-4F2B-8A23-FBC55E229B9F}" destId="{3D0AFFF1-6725-4967-BD1A-5382880BFBA8}" srcOrd="0" destOrd="0" presId="urn:microsoft.com/office/officeart/2005/8/layout/hProcess4"/>
    <dgm:cxn modelId="{1D448A95-5500-46E1-8298-98351F9AE0B2}" type="presOf" srcId="{644EC73C-E704-49B0-A07F-9663FCFA149C}" destId="{893F88AE-4E54-4879-95C0-B7A80DF8DD5C}" srcOrd="1" destOrd="0" presId="urn:microsoft.com/office/officeart/2005/8/layout/hProcess4"/>
    <dgm:cxn modelId="{A76B72CC-7D46-4D4A-963E-A1F5A17B36CF}" type="presOf" srcId="{E2F83DE6-8DAC-4B40-ABDC-58D8D7592C64}" destId="{28EC7547-0C43-42B5-853F-CB81EBEC191F}" srcOrd="1" destOrd="1" presId="urn:microsoft.com/office/officeart/2005/8/layout/hProcess4"/>
    <dgm:cxn modelId="{FBEBB2F5-D4D5-4B71-A8EC-CAEC6934BEDD}" srcId="{15FA306C-F88B-41ED-850A-3D0A755F816C}" destId="{644EC73C-E704-49B0-A07F-9663FCFA149C}" srcOrd="0" destOrd="0" parTransId="{AA2B74B4-99C1-4E99-9EF1-FD4E71A30F4E}" sibTransId="{F64D0970-5001-4282-82AE-0E51C39D5516}"/>
    <dgm:cxn modelId="{D9AB8A69-66E5-4907-99BB-C2558AA760CD}" type="presOf" srcId="{A5BDAF74-5068-4FDA-8A58-6132B8DBCBC6}" destId="{B5E09F34-93B7-45CD-940F-79A3AF227A93}" srcOrd="0" destOrd="0" presId="urn:microsoft.com/office/officeart/2005/8/layout/hProcess4"/>
    <dgm:cxn modelId="{B7A3D5A3-44F0-42CF-81C9-EE70BB357059}" type="presOf" srcId="{E2F83DE6-8DAC-4B40-ABDC-58D8D7592C64}" destId="{7F32CB07-BCB5-4315-A152-C623ED17B0EB}" srcOrd="0" destOrd="1" presId="urn:microsoft.com/office/officeart/2005/8/layout/hProcess4"/>
    <dgm:cxn modelId="{ABA22040-B3C6-4222-93EE-986B12288E07}" type="presOf" srcId="{15FA306C-F88B-41ED-850A-3D0A755F816C}" destId="{009929E3-C051-4198-A91A-0DF07DD65CA4}" srcOrd="0" destOrd="0" presId="urn:microsoft.com/office/officeart/2005/8/layout/hProcess4"/>
    <dgm:cxn modelId="{BFC29AED-EAC3-41B0-A172-165B658BCD16}" type="presOf" srcId="{5826AE08-A357-4746-9A17-38D164F2AD3F}" destId="{FEC4DDBA-3616-46A7-B114-97F3544C9256}" srcOrd="0" destOrd="0" presId="urn:microsoft.com/office/officeart/2005/8/layout/hProcess4"/>
    <dgm:cxn modelId="{C7070DAC-C798-4F01-AF83-3F259D8FA749}" srcId="{A6D24DCD-2681-4F2B-8A23-FBC55E229B9F}" destId="{35DFB27C-8009-4313-8D5B-81201CBE1633}" srcOrd="0" destOrd="0" parTransId="{4A986CB6-3B97-403F-A164-B5DCBF3C9FBA}" sibTransId="{686DF5E5-A7CC-4AA8-BE00-17069BF80CE7}"/>
    <dgm:cxn modelId="{933A1213-0761-4CE7-8A27-8B30F702F078}" type="presOf" srcId="{35DFB27C-8009-4313-8D5B-81201CBE1633}" destId="{6C080495-C226-43B3-ACFD-30C51DB9DAE5}" srcOrd="0" destOrd="0" presId="urn:microsoft.com/office/officeart/2005/8/layout/hProcess4"/>
    <dgm:cxn modelId="{1BA4BB24-E877-4425-8BA3-7769E2DD1832}" srcId="{A5BDAF74-5068-4FDA-8A58-6132B8DBCBC6}" destId="{0BA9D041-F27E-4591-A3E8-81CF562844F2}" srcOrd="0" destOrd="0" parTransId="{8B9AFB58-1FCE-4BB6-BD1A-8F654668E7CC}" sibTransId="{4F87D9F6-1A8B-40B2-810C-BC2F90B48ECE}"/>
    <dgm:cxn modelId="{5C7D386E-C418-41F4-8ED6-807BF37B676B}" srcId="{A6D24DCD-2681-4F2B-8A23-FBC55E229B9F}" destId="{C02FEC7F-9343-4ECD-825C-F3612BE34ED6}" srcOrd="1" destOrd="0" parTransId="{FC16F6F1-B021-4E53-8C5A-A18633288B79}" sibTransId="{5E0C984B-B73E-4B02-A091-3F4EBB7E9730}"/>
    <dgm:cxn modelId="{E6C86213-29C2-4E24-8CDA-A9A5DA280DB7}" srcId="{A17987B1-FA5F-4A03-989A-B441021F7CD4}" destId="{A6D24DCD-2681-4F2B-8A23-FBC55E229B9F}" srcOrd="0" destOrd="0" parTransId="{740B5831-0BBE-41E2-BB19-43B117EFFB5E}" sibTransId="{A1445246-91B9-42F0-8492-257BA9E85B6F}"/>
    <dgm:cxn modelId="{2EAE049B-6B97-43A9-9153-37992D21CAA6}" srcId="{A17987B1-FA5F-4A03-989A-B441021F7CD4}" destId="{15FA306C-F88B-41ED-850A-3D0A755F816C}" srcOrd="1" destOrd="0" parTransId="{E7259B77-44AF-402D-97FD-272AD9E16B34}" sibTransId="{5826AE08-A357-4746-9A17-38D164F2AD3F}"/>
    <dgm:cxn modelId="{9BC551FE-4F2D-43CF-92C4-5C06CE80B598}" type="presParOf" srcId="{24ADD2A0-EDB3-4CC3-B487-025B674B4664}" destId="{ED546D8F-C57D-498F-BFA2-A352DFBBD52D}" srcOrd="0" destOrd="0" presId="urn:microsoft.com/office/officeart/2005/8/layout/hProcess4"/>
    <dgm:cxn modelId="{5AC1F368-EDF3-4B2A-87F6-B5EF4B9C1B49}" type="presParOf" srcId="{24ADD2A0-EDB3-4CC3-B487-025B674B4664}" destId="{1668E16D-74EA-41C4-B497-E4C61F8469C4}" srcOrd="1" destOrd="0" presId="urn:microsoft.com/office/officeart/2005/8/layout/hProcess4"/>
    <dgm:cxn modelId="{C74E17CF-2FF0-46F2-9184-699684D4525A}" type="presParOf" srcId="{24ADD2A0-EDB3-4CC3-B487-025B674B4664}" destId="{62DFCB0A-D35D-4EA7-8CA3-D033B2135FED}" srcOrd="2" destOrd="0" presId="urn:microsoft.com/office/officeart/2005/8/layout/hProcess4"/>
    <dgm:cxn modelId="{608DCD73-AB25-41A9-A24A-7BA58041FC61}" type="presParOf" srcId="{62DFCB0A-D35D-4EA7-8CA3-D033B2135FED}" destId="{BA5CE0A0-F506-40E8-A51E-3BC8D90151CD}" srcOrd="0" destOrd="0" presId="urn:microsoft.com/office/officeart/2005/8/layout/hProcess4"/>
    <dgm:cxn modelId="{8ADC9EF7-665A-486B-8C60-B75448DB10B0}" type="presParOf" srcId="{BA5CE0A0-F506-40E8-A51E-3BC8D90151CD}" destId="{83E78275-63A9-45A8-A8BE-213EE1D0831B}" srcOrd="0" destOrd="0" presId="urn:microsoft.com/office/officeart/2005/8/layout/hProcess4"/>
    <dgm:cxn modelId="{DCA4BBB7-E706-4680-8D63-41C21E03B575}" type="presParOf" srcId="{BA5CE0A0-F506-40E8-A51E-3BC8D90151CD}" destId="{6C080495-C226-43B3-ACFD-30C51DB9DAE5}" srcOrd="1" destOrd="0" presId="urn:microsoft.com/office/officeart/2005/8/layout/hProcess4"/>
    <dgm:cxn modelId="{BEA5AEDC-128D-456A-A5C9-9B631738DDB2}" type="presParOf" srcId="{BA5CE0A0-F506-40E8-A51E-3BC8D90151CD}" destId="{EE8CD7E9-A8B8-4F86-8358-98471BF63949}" srcOrd="2" destOrd="0" presId="urn:microsoft.com/office/officeart/2005/8/layout/hProcess4"/>
    <dgm:cxn modelId="{CBC276CE-BA1E-490C-8CB5-37345D99859B}" type="presParOf" srcId="{BA5CE0A0-F506-40E8-A51E-3BC8D90151CD}" destId="{3D0AFFF1-6725-4967-BD1A-5382880BFBA8}" srcOrd="3" destOrd="0" presId="urn:microsoft.com/office/officeart/2005/8/layout/hProcess4"/>
    <dgm:cxn modelId="{FA2D506E-F16C-4FC2-B85C-004D025E10A9}" type="presParOf" srcId="{BA5CE0A0-F506-40E8-A51E-3BC8D90151CD}" destId="{84006F83-B254-45BF-9EAC-0F09BE5F9EAB}" srcOrd="4" destOrd="0" presId="urn:microsoft.com/office/officeart/2005/8/layout/hProcess4"/>
    <dgm:cxn modelId="{5C084014-5F57-49FB-8702-19E5DBEC9751}" type="presParOf" srcId="{62DFCB0A-D35D-4EA7-8CA3-D033B2135FED}" destId="{5D2CFC8B-B668-4103-BAB7-D0ADF982A2E2}" srcOrd="1" destOrd="0" presId="urn:microsoft.com/office/officeart/2005/8/layout/hProcess4"/>
    <dgm:cxn modelId="{5AB89D83-1B6A-4C3F-B410-9D18D55AC540}" type="presParOf" srcId="{62DFCB0A-D35D-4EA7-8CA3-D033B2135FED}" destId="{D0BAAFF0-E2FC-49F9-BDBF-897179CAB948}" srcOrd="2" destOrd="0" presId="urn:microsoft.com/office/officeart/2005/8/layout/hProcess4"/>
    <dgm:cxn modelId="{BB6CEEB1-D8EE-47CC-B964-3F3E493BE884}" type="presParOf" srcId="{D0BAAFF0-E2FC-49F9-BDBF-897179CAB948}" destId="{B0821A84-9D72-4CAC-9DA9-48BAA613EF6A}" srcOrd="0" destOrd="0" presId="urn:microsoft.com/office/officeart/2005/8/layout/hProcess4"/>
    <dgm:cxn modelId="{66225749-386F-4C14-BBAA-A8D6A4B9FE65}" type="presParOf" srcId="{D0BAAFF0-E2FC-49F9-BDBF-897179CAB948}" destId="{8130936A-DB92-48E5-BE44-A79611759602}" srcOrd="1" destOrd="0" presId="urn:microsoft.com/office/officeart/2005/8/layout/hProcess4"/>
    <dgm:cxn modelId="{F48C0014-0342-4459-9F62-B1B25B8AB60D}" type="presParOf" srcId="{D0BAAFF0-E2FC-49F9-BDBF-897179CAB948}" destId="{893F88AE-4E54-4879-95C0-B7A80DF8DD5C}" srcOrd="2" destOrd="0" presId="urn:microsoft.com/office/officeart/2005/8/layout/hProcess4"/>
    <dgm:cxn modelId="{FF9B9FB6-BA50-4BC2-9197-1348791DAF29}" type="presParOf" srcId="{D0BAAFF0-E2FC-49F9-BDBF-897179CAB948}" destId="{009929E3-C051-4198-A91A-0DF07DD65CA4}" srcOrd="3" destOrd="0" presId="urn:microsoft.com/office/officeart/2005/8/layout/hProcess4"/>
    <dgm:cxn modelId="{457FA83B-548F-42E8-BCA2-9F419EF9453A}" type="presParOf" srcId="{D0BAAFF0-E2FC-49F9-BDBF-897179CAB948}" destId="{E4499B14-A533-49E8-AE0C-1CA4447721C1}" srcOrd="4" destOrd="0" presId="urn:microsoft.com/office/officeart/2005/8/layout/hProcess4"/>
    <dgm:cxn modelId="{625A509B-C1CE-45A3-AEE1-3E4BAF6F2275}" type="presParOf" srcId="{62DFCB0A-D35D-4EA7-8CA3-D033B2135FED}" destId="{FEC4DDBA-3616-46A7-B114-97F3544C9256}" srcOrd="3" destOrd="0" presId="urn:microsoft.com/office/officeart/2005/8/layout/hProcess4"/>
    <dgm:cxn modelId="{9172A6A8-82F1-409E-A77E-E20E729DBC7D}" type="presParOf" srcId="{62DFCB0A-D35D-4EA7-8CA3-D033B2135FED}" destId="{59EB9858-7AD4-492B-93C4-A306E055B680}" srcOrd="4" destOrd="0" presId="urn:microsoft.com/office/officeart/2005/8/layout/hProcess4"/>
    <dgm:cxn modelId="{0AF4CAF8-5442-4E64-A5FF-B151DC08EFEE}" type="presParOf" srcId="{59EB9858-7AD4-492B-93C4-A306E055B680}" destId="{59059D87-2B40-440C-A0F2-1CE7124D9DF4}" srcOrd="0" destOrd="0" presId="urn:microsoft.com/office/officeart/2005/8/layout/hProcess4"/>
    <dgm:cxn modelId="{DE63867D-7A71-4AB1-B11D-E744D64E8495}" type="presParOf" srcId="{59EB9858-7AD4-492B-93C4-A306E055B680}" destId="{7F32CB07-BCB5-4315-A152-C623ED17B0EB}" srcOrd="1" destOrd="0" presId="urn:microsoft.com/office/officeart/2005/8/layout/hProcess4"/>
    <dgm:cxn modelId="{2B24895A-0362-48BA-8009-3B2587639C17}" type="presParOf" srcId="{59EB9858-7AD4-492B-93C4-A306E055B680}" destId="{28EC7547-0C43-42B5-853F-CB81EBEC191F}" srcOrd="2" destOrd="0" presId="urn:microsoft.com/office/officeart/2005/8/layout/hProcess4"/>
    <dgm:cxn modelId="{C011701F-B68A-495B-9808-E428151CD00D}" type="presParOf" srcId="{59EB9858-7AD4-492B-93C4-A306E055B680}" destId="{B5E09F34-93B7-45CD-940F-79A3AF227A93}" srcOrd="3" destOrd="0" presId="urn:microsoft.com/office/officeart/2005/8/layout/hProcess4"/>
    <dgm:cxn modelId="{CA091004-2036-4C9B-9BA6-C2CC6098FDA6}" type="presParOf" srcId="{59EB9858-7AD4-492B-93C4-A306E055B680}" destId="{5DC2D1C5-1A0C-4B70-B0BB-9B29E1953B90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pPr algn="ctr"/>
          <a:r>
            <a:rPr lang="es-EC" baseline="0" dirty="0" smtClean="0">
              <a:solidFill>
                <a:schemeClr val="bg1"/>
              </a:solidFill>
            </a:rPr>
            <a:t>Organigrama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Proceso de la Organización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ED1F7108-B2FE-41AD-8AB3-CD58D3346A3B}">
      <dgm:prSet phldrT="[Texto]"/>
      <dgm:spPr/>
      <dgm:t>
        <a:bodyPr/>
        <a:lstStyle/>
        <a:p>
          <a:r>
            <a:rPr lang="es-EC" dirty="0" smtClean="0"/>
            <a:t>Área Financiera</a:t>
          </a:r>
          <a:endParaRPr lang="es-AR" dirty="0"/>
        </a:p>
      </dgm:t>
    </dgm:pt>
    <dgm:pt modelId="{D6E7D240-D81F-4657-AD4C-0214F139FB34}" type="parTrans" cxnId="{DB01EDA9-7A3B-4571-8732-ACE9C8AE2881}">
      <dgm:prSet/>
      <dgm:spPr/>
      <dgm:t>
        <a:bodyPr/>
        <a:lstStyle/>
        <a:p>
          <a:endParaRPr lang="es-AR"/>
        </a:p>
      </dgm:t>
    </dgm:pt>
    <dgm:pt modelId="{DEC312CF-5BE9-49AD-BFA7-E554B08B02C2}" type="sibTrans" cxnId="{DB01EDA9-7A3B-4571-8732-ACE9C8AE2881}">
      <dgm:prSet/>
      <dgm:spPr/>
      <dgm:t>
        <a:bodyPr/>
        <a:lstStyle/>
        <a:p>
          <a:endParaRPr lang="es-AR"/>
        </a:p>
      </dgm:t>
    </dgm:pt>
    <dgm:pt modelId="{D1310390-CA25-44AF-811F-0E029511917D}">
      <dgm:prSet/>
      <dgm:spPr/>
      <dgm:t>
        <a:bodyPr/>
        <a:lstStyle/>
        <a:p>
          <a:r>
            <a:rPr lang="es-EC" dirty="0" smtClean="0"/>
            <a:t>Área de Marketing</a:t>
          </a:r>
          <a:endParaRPr lang="es-AR" dirty="0"/>
        </a:p>
      </dgm:t>
    </dgm:pt>
    <dgm:pt modelId="{965FCAD4-2019-496A-8286-0C7EFD817BF0}" type="parTrans" cxnId="{56B09BD9-A88B-4BF0-98E0-0CAE83941BF9}">
      <dgm:prSet/>
      <dgm:spPr/>
      <dgm:t>
        <a:bodyPr/>
        <a:lstStyle/>
        <a:p>
          <a:endParaRPr lang="es-AR"/>
        </a:p>
      </dgm:t>
    </dgm:pt>
    <dgm:pt modelId="{F6BF78B2-A170-4938-8ADD-ABF0C543AE87}" type="sibTrans" cxnId="{56B09BD9-A88B-4BF0-98E0-0CAE83941BF9}">
      <dgm:prSet/>
      <dgm:spPr/>
      <dgm:t>
        <a:bodyPr/>
        <a:lstStyle/>
        <a:p>
          <a:endParaRPr lang="es-AR"/>
        </a:p>
      </dgm:t>
    </dgm:pt>
    <dgm:pt modelId="{D00C4E80-D12E-4A20-8086-9BCE0E46756F}">
      <dgm:prSet/>
      <dgm:spPr/>
      <dgm:t>
        <a:bodyPr/>
        <a:lstStyle/>
        <a:p>
          <a:r>
            <a:rPr lang="es-EC" dirty="0" smtClean="0"/>
            <a:t>Área de Recursos Humanos</a:t>
          </a:r>
          <a:endParaRPr lang="es-AR" dirty="0"/>
        </a:p>
      </dgm:t>
    </dgm:pt>
    <dgm:pt modelId="{A4EDF126-0489-4020-8A8E-D13669AB121E}" type="parTrans" cxnId="{D7DCBF3B-C576-42A4-8B2D-3ECFA9DD9DB3}">
      <dgm:prSet/>
      <dgm:spPr/>
      <dgm:t>
        <a:bodyPr/>
        <a:lstStyle/>
        <a:p>
          <a:endParaRPr lang="es-AR"/>
        </a:p>
      </dgm:t>
    </dgm:pt>
    <dgm:pt modelId="{9F7F98AE-A844-4978-9C88-62A11D000D9E}" type="sibTrans" cxnId="{D7DCBF3B-C576-42A4-8B2D-3ECFA9DD9DB3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5" custLinFactNeighborX="-780" custLinFactNeighborY="-10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4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87EAA5-D515-458E-974D-225BC987F4B0}" type="pres">
      <dgm:prSet presAssocID="{2C83D724-3160-4CEC-9962-6277B7F47EDA}" presName="sibTrans" presStyleLbl="bgSibTrans2D1" presStyleIdx="1" presStyleCnt="4"/>
      <dgm:spPr/>
      <dgm:t>
        <a:bodyPr/>
        <a:lstStyle/>
        <a:p>
          <a:endParaRPr lang="es-AR"/>
        </a:p>
      </dgm:t>
    </dgm:pt>
    <dgm:pt modelId="{33EC8DB5-92EC-41EB-8C2D-E6701587610D}" type="pres">
      <dgm:prSet presAssocID="{ED1F7108-B2FE-41AD-8AB3-CD58D3346A3B}" presName="compNode" presStyleCnt="0"/>
      <dgm:spPr/>
    </dgm:pt>
    <dgm:pt modelId="{66ABCB93-BFF0-41B5-A3F6-8C4454662026}" type="pres">
      <dgm:prSet presAssocID="{ED1F7108-B2FE-41AD-8AB3-CD58D3346A3B}" presName="dummyConnPt" presStyleCnt="0"/>
      <dgm:spPr/>
    </dgm:pt>
    <dgm:pt modelId="{8F797B64-8C9B-47FC-8F20-4DCFD37F6908}" type="pres">
      <dgm:prSet presAssocID="{ED1F7108-B2FE-41AD-8AB3-CD58D3346A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D5CE01-DB93-4311-99E5-7EA1CB15A4B7}" type="pres">
      <dgm:prSet presAssocID="{DEC312CF-5BE9-49AD-BFA7-E554B08B02C2}" presName="sibTrans" presStyleLbl="bgSibTrans2D1" presStyleIdx="2" presStyleCnt="4"/>
      <dgm:spPr/>
      <dgm:t>
        <a:bodyPr/>
        <a:lstStyle/>
        <a:p>
          <a:endParaRPr lang="es-AR"/>
        </a:p>
      </dgm:t>
    </dgm:pt>
    <dgm:pt modelId="{10F0B182-78FB-4434-B70C-D674BDE34143}" type="pres">
      <dgm:prSet presAssocID="{D1310390-CA25-44AF-811F-0E029511917D}" presName="compNode" presStyleCnt="0"/>
      <dgm:spPr/>
    </dgm:pt>
    <dgm:pt modelId="{D437D0EB-BDE6-487B-A9DE-D221E5985ADA}" type="pres">
      <dgm:prSet presAssocID="{D1310390-CA25-44AF-811F-0E029511917D}" presName="dummyConnPt" presStyleCnt="0"/>
      <dgm:spPr/>
    </dgm:pt>
    <dgm:pt modelId="{E94AD229-5726-451B-A0FB-757735210657}" type="pres">
      <dgm:prSet presAssocID="{D1310390-CA25-44AF-811F-0E02951191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E3434A-29F5-48E2-8E8E-873138B449AD}" type="pres">
      <dgm:prSet presAssocID="{F6BF78B2-A170-4938-8ADD-ABF0C543AE87}" presName="sibTrans" presStyleLbl="bgSibTrans2D1" presStyleIdx="3" presStyleCnt="4"/>
      <dgm:spPr/>
      <dgm:t>
        <a:bodyPr/>
        <a:lstStyle/>
        <a:p>
          <a:endParaRPr lang="es-AR"/>
        </a:p>
      </dgm:t>
    </dgm:pt>
    <dgm:pt modelId="{55C9CA08-CACC-4DED-8565-E66B1B7343A7}" type="pres">
      <dgm:prSet presAssocID="{D00C4E80-D12E-4A20-8086-9BCE0E46756F}" presName="compNode" presStyleCnt="0"/>
      <dgm:spPr/>
    </dgm:pt>
    <dgm:pt modelId="{8380758D-8FD4-4230-B273-DD8680D986B3}" type="pres">
      <dgm:prSet presAssocID="{D00C4E80-D12E-4A20-8086-9BCE0E46756F}" presName="dummyConnPt" presStyleCnt="0"/>
      <dgm:spPr/>
    </dgm:pt>
    <dgm:pt modelId="{3DDDDD27-ADB6-41A0-812C-40B0D35F0648}" type="pres">
      <dgm:prSet presAssocID="{D00C4E80-D12E-4A20-8086-9BCE0E4675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74CFCEE-3654-42B1-A101-1D9984B9006D}" type="presOf" srcId="{D1310390-CA25-44AF-811F-0E029511917D}" destId="{E94AD229-5726-451B-A0FB-757735210657}" srcOrd="0" destOrd="0" presId="urn:microsoft.com/office/officeart/2005/8/layout/bProcess4"/>
    <dgm:cxn modelId="{C2B2FC50-08C6-4A25-9671-FE08BDA35B0D}" type="presOf" srcId="{D00C4E80-D12E-4A20-8086-9BCE0E46756F}" destId="{3DDDDD27-ADB6-41A0-812C-40B0D35F0648}" srcOrd="0" destOrd="0" presId="urn:microsoft.com/office/officeart/2005/8/layout/bProcess4"/>
    <dgm:cxn modelId="{99D1F180-6706-4867-A478-99C4C042A89B}" type="presOf" srcId="{F6BF78B2-A170-4938-8ADD-ABF0C543AE87}" destId="{1DE3434A-29F5-48E2-8E8E-873138B449AD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D7DCBF3B-C576-42A4-8B2D-3ECFA9DD9DB3}" srcId="{0B2A33B3-F372-4601-915C-420484194998}" destId="{D00C4E80-D12E-4A20-8086-9BCE0E46756F}" srcOrd="4" destOrd="0" parTransId="{A4EDF126-0489-4020-8A8E-D13669AB121E}" sibTransId="{9F7F98AE-A844-4978-9C88-62A11D000D9E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C34CBE9A-E34D-4C20-828D-20B1EDFE9310}" type="presOf" srcId="{A4CE92DA-0090-49B4-9930-82357136F406}" destId="{79C260CE-C3AF-45C7-95BE-0734A3315C38}" srcOrd="0" destOrd="0" presId="urn:microsoft.com/office/officeart/2005/8/layout/bProcess4"/>
    <dgm:cxn modelId="{A3AA9C0B-C659-4FAB-BE2A-5F1D63FC6872}" type="presOf" srcId="{0B2A33B3-F372-4601-915C-420484194998}" destId="{2EFEB14E-9551-4B60-918E-F78F89DAB2D6}" srcOrd="0" destOrd="0" presId="urn:microsoft.com/office/officeart/2005/8/layout/bProcess4"/>
    <dgm:cxn modelId="{A0DCD997-803C-44F6-B601-E7A72F82826B}" type="presOf" srcId="{06B8DB70-BB34-4B35-AC26-BBC9EFEADD50}" destId="{6566C7E3-4729-462E-B26F-99A55FF0BC6D}" srcOrd="0" destOrd="0" presId="urn:microsoft.com/office/officeart/2005/8/layout/bProcess4"/>
    <dgm:cxn modelId="{98E5548B-61B4-4738-A0BF-43F6975D14FB}" type="presOf" srcId="{5726EBD6-A62C-4E04-BBF7-618ABCD94B02}" destId="{C6F0AAC3-CF5F-4887-98D6-FCDC73B76809}" srcOrd="0" destOrd="0" presId="urn:microsoft.com/office/officeart/2005/8/layout/bProcess4"/>
    <dgm:cxn modelId="{01686342-E32E-4BF5-B2D5-5E3D8E4093F0}" type="presOf" srcId="{DEC312CF-5BE9-49AD-BFA7-E554B08B02C2}" destId="{B1D5CE01-DB93-4311-99E5-7EA1CB15A4B7}" srcOrd="0" destOrd="0" presId="urn:microsoft.com/office/officeart/2005/8/layout/bProcess4"/>
    <dgm:cxn modelId="{DB01EDA9-7A3B-4571-8732-ACE9C8AE2881}" srcId="{0B2A33B3-F372-4601-915C-420484194998}" destId="{ED1F7108-B2FE-41AD-8AB3-CD58D3346A3B}" srcOrd="2" destOrd="0" parTransId="{D6E7D240-D81F-4657-AD4C-0214F139FB34}" sibTransId="{DEC312CF-5BE9-49AD-BFA7-E554B08B02C2}"/>
    <dgm:cxn modelId="{0E390508-A2DE-4FAF-B207-CC5DE3F96BE0}" type="presOf" srcId="{ED1F7108-B2FE-41AD-8AB3-CD58D3346A3B}" destId="{8F797B64-8C9B-47FC-8F20-4DCFD37F6908}" srcOrd="0" destOrd="0" presId="urn:microsoft.com/office/officeart/2005/8/layout/bProcess4"/>
    <dgm:cxn modelId="{4EE4C7F0-1441-46B4-8067-DA81B234F465}" type="presOf" srcId="{2C83D724-3160-4CEC-9962-6277B7F47EDA}" destId="{2B87EAA5-D515-458E-974D-225BC987F4B0}" srcOrd="0" destOrd="0" presId="urn:microsoft.com/office/officeart/2005/8/layout/bProcess4"/>
    <dgm:cxn modelId="{56B09BD9-A88B-4BF0-98E0-0CAE83941BF9}" srcId="{0B2A33B3-F372-4601-915C-420484194998}" destId="{D1310390-CA25-44AF-811F-0E029511917D}" srcOrd="3" destOrd="0" parTransId="{965FCAD4-2019-496A-8286-0C7EFD817BF0}" sibTransId="{F6BF78B2-A170-4938-8ADD-ABF0C543AE87}"/>
    <dgm:cxn modelId="{F1A4C993-0CA9-4EDA-A2B0-BD2EE008733F}" type="presParOf" srcId="{2EFEB14E-9551-4B60-918E-F78F89DAB2D6}" destId="{EEC99721-7385-4FDA-97E1-A39D26C70966}" srcOrd="0" destOrd="0" presId="urn:microsoft.com/office/officeart/2005/8/layout/bProcess4"/>
    <dgm:cxn modelId="{D0E29681-52F3-4B53-8F95-18933791745E}" type="presParOf" srcId="{EEC99721-7385-4FDA-97E1-A39D26C70966}" destId="{45D7F3B5-1B93-4F4F-83C0-BDCCCE966773}" srcOrd="0" destOrd="0" presId="urn:microsoft.com/office/officeart/2005/8/layout/bProcess4"/>
    <dgm:cxn modelId="{77DFCC46-27D4-4051-B48B-BCF9E0400A49}" type="presParOf" srcId="{EEC99721-7385-4FDA-97E1-A39D26C70966}" destId="{79C260CE-C3AF-45C7-95BE-0734A3315C38}" srcOrd="1" destOrd="0" presId="urn:microsoft.com/office/officeart/2005/8/layout/bProcess4"/>
    <dgm:cxn modelId="{1D431637-DC7E-4746-A359-D6A09D58B29F}" type="presParOf" srcId="{2EFEB14E-9551-4B60-918E-F78F89DAB2D6}" destId="{6566C7E3-4729-462E-B26F-99A55FF0BC6D}" srcOrd="1" destOrd="0" presId="urn:microsoft.com/office/officeart/2005/8/layout/bProcess4"/>
    <dgm:cxn modelId="{E06FD407-850F-4A9D-827D-4E72188BCB29}" type="presParOf" srcId="{2EFEB14E-9551-4B60-918E-F78F89DAB2D6}" destId="{870E7403-7E14-40A1-87D3-9D939EAA75A3}" srcOrd="2" destOrd="0" presId="urn:microsoft.com/office/officeart/2005/8/layout/bProcess4"/>
    <dgm:cxn modelId="{6448A89C-8AC8-4686-A59F-4FB689CC4304}" type="presParOf" srcId="{870E7403-7E14-40A1-87D3-9D939EAA75A3}" destId="{2613A09C-3687-41A8-9BFC-9C52FBDDD847}" srcOrd="0" destOrd="0" presId="urn:microsoft.com/office/officeart/2005/8/layout/bProcess4"/>
    <dgm:cxn modelId="{B3197567-67B6-411E-9BA8-2D9D7E01053C}" type="presParOf" srcId="{870E7403-7E14-40A1-87D3-9D939EAA75A3}" destId="{C6F0AAC3-CF5F-4887-98D6-FCDC73B76809}" srcOrd="1" destOrd="0" presId="urn:microsoft.com/office/officeart/2005/8/layout/bProcess4"/>
    <dgm:cxn modelId="{0E2F1DC9-899D-4A10-AC57-562BA3516454}" type="presParOf" srcId="{2EFEB14E-9551-4B60-918E-F78F89DAB2D6}" destId="{2B87EAA5-D515-458E-974D-225BC987F4B0}" srcOrd="3" destOrd="0" presId="urn:microsoft.com/office/officeart/2005/8/layout/bProcess4"/>
    <dgm:cxn modelId="{20FEF7F0-611D-416E-9620-FD646D51B60C}" type="presParOf" srcId="{2EFEB14E-9551-4B60-918E-F78F89DAB2D6}" destId="{33EC8DB5-92EC-41EB-8C2D-E6701587610D}" srcOrd="4" destOrd="0" presId="urn:microsoft.com/office/officeart/2005/8/layout/bProcess4"/>
    <dgm:cxn modelId="{DB696119-81CA-4FA6-BC09-E23644F0C07E}" type="presParOf" srcId="{33EC8DB5-92EC-41EB-8C2D-E6701587610D}" destId="{66ABCB93-BFF0-41B5-A3F6-8C4454662026}" srcOrd="0" destOrd="0" presId="urn:microsoft.com/office/officeart/2005/8/layout/bProcess4"/>
    <dgm:cxn modelId="{ADA94641-EA32-4A69-85A5-22C836CCEBA0}" type="presParOf" srcId="{33EC8DB5-92EC-41EB-8C2D-E6701587610D}" destId="{8F797B64-8C9B-47FC-8F20-4DCFD37F6908}" srcOrd="1" destOrd="0" presId="urn:microsoft.com/office/officeart/2005/8/layout/bProcess4"/>
    <dgm:cxn modelId="{33218961-5551-41FC-8FE0-17441525F52C}" type="presParOf" srcId="{2EFEB14E-9551-4B60-918E-F78F89DAB2D6}" destId="{B1D5CE01-DB93-4311-99E5-7EA1CB15A4B7}" srcOrd="5" destOrd="0" presId="urn:microsoft.com/office/officeart/2005/8/layout/bProcess4"/>
    <dgm:cxn modelId="{626192BD-CEF5-47A3-8DB7-DA0DCF347E30}" type="presParOf" srcId="{2EFEB14E-9551-4B60-918E-F78F89DAB2D6}" destId="{10F0B182-78FB-4434-B70C-D674BDE34143}" srcOrd="6" destOrd="0" presId="urn:microsoft.com/office/officeart/2005/8/layout/bProcess4"/>
    <dgm:cxn modelId="{ADFDE06C-3712-43A1-8E4E-A59F4CB121BD}" type="presParOf" srcId="{10F0B182-78FB-4434-B70C-D674BDE34143}" destId="{D437D0EB-BDE6-487B-A9DE-D221E5985ADA}" srcOrd="0" destOrd="0" presId="urn:microsoft.com/office/officeart/2005/8/layout/bProcess4"/>
    <dgm:cxn modelId="{FD6BFF17-A569-4372-8C83-E395FF4F8D9A}" type="presParOf" srcId="{10F0B182-78FB-4434-B70C-D674BDE34143}" destId="{E94AD229-5726-451B-A0FB-757735210657}" srcOrd="1" destOrd="0" presId="urn:microsoft.com/office/officeart/2005/8/layout/bProcess4"/>
    <dgm:cxn modelId="{A4E63AE2-674E-481A-B7E6-0B1DE52BC992}" type="presParOf" srcId="{2EFEB14E-9551-4B60-918E-F78F89DAB2D6}" destId="{1DE3434A-29F5-48E2-8E8E-873138B449AD}" srcOrd="7" destOrd="0" presId="urn:microsoft.com/office/officeart/2005/8/layout/bProcess4"/>
    <dgm:cxn modelId="{86F7CF4F-2972-46AE-84D2-D88AF6DF5EBC}" type="presParOf" srcId="{2EFEB14E-9551-4B60-918E-F78F89DAB2D6}" destId="{55C9CA08-CACC-4DED-8565-E66B1B7343A7}" srcOrd="8" destOrd="0" presId="urn:microsoft.com/office/officeart/2005/8/layout/bProcess4"/>
    <dgm:cxn modelId="{5FDD1CCC-8234-430E-A2F3-9138DC7C40FB}" type="presParOf" srcId="{55C9CA08-CACC-4DED-8565-E66B1B7343A7}" destId="{8380758D-8FD4-4230-B273-DD8680D986B3}" srcOrd="0" destOrd="0" presId="urn:microsoft.com/office/officeart/2005/8/layout/bProcess4"/>
    <dgm:cxn modelId="{9650E807-B91C-403C-B859-022AD5E38C9B}" type="presParOf" srcId="{55C9CA08-CACC-4DED-8565-E66B1B7343A7}" destId="{3DDDDD27-ADB6-41A0-812C-40B0D35F0648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7D97BB-B794-4B10-9764-F357A1C5B3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787491D-AED3-44BB-B3F7-67FC053FBDD1}" type="pres">
      <dgm:prSet presAssocID="{027D97BB-B794-4B10-9764-F357A1C5B3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BB4E985-C06B-45F0-BBF5-213FC513EC4C}" type="pres">
      <dgm:prSet presAssocID="{027D97BB-B794-4B10-9764-F357A1C5B353}" presName="dummyMaxCanvas" presStyleCnt="0">
        <dgm:presLayoutVars/>
      </dgm:prSet>
      <dgm:spPr/>
    </dgm:pt>
  </dgm:ptLst>
  <dgm:cxnLst>
    <dgm:cxn modelId="{A392FC5F-FA86-4F76-BB4F-D8A7B2DD2BB5}" type="presOf" srcId="{027D97BB-B794-4B10-9764-F357A1C5B353}" destId="{2787491D-AED3-44BB-B3F7-67FC053FBDD1}" srcOrd="0" destOrd="0" presId="urn:microsoft.com/office/officeart/2005/8/layout/vProcess5"/>
    <dgm:cxn modelId="{1845DF8E-F8E3-4F2D-934D-233F4683A233}" type="presParOf" srcId="{2787491D-AED3-44BB-B3F7-67FC053FBDD1}" destId="{CBB4E985-C06B-45F0-BBF5-213FC513EC4C}" srcOrd="0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pPr algn="ctr"/>
          <a:r>
            <a:rPr lang="es-EC" baseline="0" dirty="0" smtClean="0">
              <a:solidFill>
                <a:schemeClr val="bg1"/>
              </a:solidFill>
            </a:rPr>
            <a:t>    Inflación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Tasas de Interés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ED1F7108-B2FE-41AD-8AB3-CD58D3346A3B}">
      <dgm:prSet phldrT="[Texto]"/>
      <dgm:spPr/>
      <dgm:t>
        <a:bodyPr/>
        <a:lstStyle/>
        <a:p>
          <a:r>
            <a:rPr lang="es-EC" dirty="0" smtClean="0"/>
            <a:t>Tasa de Desempleo y PEA</a:t>
          </a:r>
          <a:endParaRPr lang="es-AR" dirty="0"/>
        </a:p>
      </dgm:t>
    </dgm:pt>
    <dgm:pt modelId="{D6E7D240-D81F-4657-AD4C-0214F139FB34}" type="parTrans" cxnId="{DB01EDA9-7A3B-4571-8732-ACE9C8AE2881}">
      <dgm:prSet/>
      <dgm:spPr/>
      <dgm:t>
        <a:bodyPr/>
        <a:lstStyle/>
        <a:p>
          <a:endParaRPr lang="es-AR"/>
        </a:p>
      </dgm:t>
    </dgm:pt>
    <dgm:pt modelId="{DEC312CF-5BE9-49AD-BFA7-E554B08B02C2}" type="sibTrans" cxnId="{DB01EDA9-7A3B-4571-8732-ACE9C8AE2881}">
      <dgm:prSet/>
      <dgm:spPr/>
      <dgm:t>
        <a:bodyPr/>
        <a:lstStyle/>
        <a:p>
          <a:endParaRPr lang="es-AR"/>
        </a:p>
      </dgm:t>
    </dgm:pt>
    <dgm:pt modelId="{D1310390-CA25-44AF-811F-0E029511917D}">
      <dgm:prSet/>
      <dgm:spPr/>
      <dgm:t>
        <a:bodyPr/>
        <a:lstStyle/>
        <a:p>
          <a:r>
            <a:rPr lang="es-EC" dirty="0" smtClean="0"/>
            <a:t>Producto Interno Bruto</a:t>
          </a:r>
          <a:endParaRPr lang="es-AR" dirty="0"/>
        </a:p>
      </dgm:t>
    </dgm:pt>
    <dgm:pt modelId="{965FCAD4-2019-496A-8286-0C7EFD817BF0}" type="parTrans" cxnId="{56B09BD9-A88B-4BF0-98E0-0CAE83941BF9}">
      <dgm:prSet/>
      <dgm:spPr/>
      <dgm:t>
        <a:bodyPr/>
        <a:lstStyle/>
        <a:p>
          <a:endParaRPr lang="es-AR"/>
        </a:p>
      </dgm:t>
    </dgm:pt>
    <dgm:pt modelId="{F6BF78B2-A170-4938-8ADD-ABF0C543AE87}" type="sibTrans" cxnId="{56B09BD9-A88B-4BF0-98E0-0CAE83941BF9}">
      <dgm:prSet/>
      <dgm:spPr/>
      <dgm:t>
        <a:bodyPr/>
        <a:lstStyle/>
        <a:p>
          <a:endParaRPr lang="es-AR"/>
        </a:p>
      </dgm:t>
    </dgm:pt>
    <dgm:pt modelId="{D00C4E80-D12E-4A20-8086-9BCE0E46756F}">
      <dgm:prSet/>
      <dgm:spPr/>
      <dgm:t>
        <a:bodyPr/>
        <a:lstStyle/>
        <a:p>
          <a:r>
            <a:rPr lang="es-EC" dirty="0" smtClean="0"/>
            <a:t>Riesgo país y Remesas</a:t>
          </a:r>
          <a:endParaRPr lang="es-AR" dirty="0"/>
        </a:p>
      </dgm:t>
    </dgm:pt>
    <dgm:pt modelId="{A4EDF126-0489-4020-8A8E-D13669AB121E}" type="parTrans" cxnId="{D7DCBF3B-C576-42A4-8B2D-3ECFA9DD9DB3}">
      <dgm:prSet/>
      <dgm:spPr/>
      <dgm:t>
        <a:bodyPr/>
        <a:lstStyle/>
        <a:p>
          <a:endParaRPr lang="es-AR"/>
        </a:p>
      </dgm:t>
    </dgm:pt>
    <dgm:pt modelId="{9F7F98AE-A844-4978-9C88-62A11D000D9E}" type="sibTrans" cxnId="{D7DCBF3B-C576-42A4-8B2D-3ECFA9DD9DB3}">
      <dgm:prSet/>
      <dgm:spPr/>
      <dgm:t>
        <a:bodyPr/>
        <a:lstStyle/>
        <a:p>
          <a:endParaRPr lang="es-AR"/>
        </a:p>
      </dgm:t>
    </dgm:pt>
    <dgm:pt modelId="{5EF8A5C4-821E-4F3C-B43C-CE6012A33A5A}">
      <dgm:prSet/>
      <dgm:spPr/>
      <dgm:t>
        <a:bodyPr/>
        <a:lstStyle/>
        <a:p>
          <a:r>
            <a:rPr lang="es-EC" dirty="0" smtClean="0"/>
            <a:t>Balanza Comercial</a:t>
          </a:r>
          <a:endParaRPr lang="es-AR" dirty="0"/>
        </a:p>
      </dgm:t>
    </dgm:pt>
    <dgm:pt modelId="{54A5CBD1-9B0B-4E78-8DF6-D1948E912877}" type="parTrans" cxnId="{03B63D8C-1258-4FA5-BF01-52634B74A307}">
      <dgm:prSet/>
      <dgm:spPr/>
      <dgm:t>
        <a:bodyPr/>
        <a:lstStyle/>
        <a:p>
          <a:endParaRPr lang="es-AR"/>
        </a:p>
      </dgm:t>
    </dgm:pt>
    <dgm:pt modelId="{B4490ED6-8B48-4A70-88FD-53402D5C5453}" type="sibTrans" cxnId="{03B63D8C-1258-4FA5-BF01-52634B74A307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6" custLinFactNeighborX="-780" custLinFactNeighborY="-10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5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87EAA5-D515-458E-974D-225BC987F4B0}" type="pres">
      <dgm:prSet presAssocID="{2C83D724-3160-4CEC-9962-6277B7F47EDA}" presName="sibTrans" presStyleLbl="bgSibTrans2D1" presStyleIdx="1" presStyleCnt="5"/>
      <dgm:spPr/>
      <dgm:t>
        <a:bodyPr/>
        <a:lstStyle/>
        <a:p>
          <a:endParaRPr lang="es-AR"/>
        </a:p>
      </dgm:t>
    </dgm:pt>
    <dgm:pt modelId="{33EC8DB5-92EC-41EB-8C2D-E6701587610D}" type="pres">
      <dgm:prSet presAssocID="{ED1F7108-B2FE-41AD-8AB3-CD58D3346A3B}" presName="compNode" presStyleCnt="0"/>
      <dgm:spPr/>
    </dgm:pt>
    <dgm:pt modelId="{66ABCB93-BFF0-41B5-A3F6-8C4454662026}" type="pres">
      <dgm:prSet presAssocID="{ED1F7108-B2FE-41AD-8AB3-CD58D3346A3B}" presName="dummyConnPt" presStyleCnt="0"/>
      <dgm:spPr/>
    </dgm:pt>
    <dgm:pt modelId="{8F797B64-8C9B-47FC-8F20-4DCFD37F6908}" type="pres">
      <dgm:prSet presAssocID="{ED1F7108-B2FE-41AD-8AB3-CD58D3346A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D5CE01-DB93-4311-99E5-7EA1CB15A4B7}" type="pres">
      <dgm:prSet presAssocID="{DEC312CF-5BE9-49AD-BFA7-E554B08B02C2}" presName="sibTrans" presStyleLbl="bgSibTrans2D1" presStyleIdx="2" presStyleCnt="5"/>
      <dgm:spPr/>
      <dgm:t>
        <a:bodyPr/>
        <a:lstStyle/>
        <a:p>
          <a:endParaRPr lang="es-AR"/>
        </a:p>
      </dgm:t>
    </dgm:pt>
    <dgm:pt modelId="{10F0B182-78FB-4434-B70C-D674BDE34143}" type="pres">
      <dgm:prSet presAssocID="{D1310390-CA25-44AF-811F-0E029511917D}" presName="compNode" presStyleCnt="0"/>
      <dgm:spPr/>
    </dgm:pt>
    <dgm:pt modelId="{D437D0EB-BDE6-487B-A9DE-D221E5985ADA}" type="pres">
      <dgm:prSet presAssocID="{D1310390-CA25-44AF-811F-0E029511917D}" presName="dummyConnPt" presStyleCnt="0"/>
      <dgm:spPr/>
    </dgm:pt>
    <dgm:pt modelId="{E94AD229-5726-451B-A0FB-757735210657}" type="pres">
      <dgm:prSet presAssocID="{D1310390-CA25-44AF-811F-0E02951191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E3434A-29F5-48E2-8E8E-873138B449AD}" type="pres">
      <dgm:prSet presAssocID="{F6BF78B2-A170-4938-8ADD-ABF0C543AE87}" presName="sibTrans" presStyleLbl="bgSibTrans2D1" presStyleIdx="3" presStyleCnt="5"/>
      <dgm:spPr/>
      <dgm:t>
        <a:bodyPr/>
        <a:lstStyle/>
        <a:p>
          <a:endParaRPr lang="es-AR"/>
        </a:p>
      </dgm:t>
    </dgm:pt>
    <dgm:pt modelId="{55C9CA08-CACC-4DED-8565-E66B1B7343A7}" type="pres">
      <dgm:prSet presAssocID="{D00C4E80-D12E-4A20-8086-9BCE0E46756F}" presName="compNode" presStyleCnt="0"/>
      <dgm:spPr/>
    </dgm:pt>
    <dgm:pt modelId="{8380758D-8FD4-4230-B273-DD8680D986B3}" type="pres">
      <dgm:prSet presAssocID="{D00C4E80-D12E-4A20-8086-9BCE0E46756F}" presName="dummyConnPt" presStyleCnt="0"/>
      <dgm:spPr/>
    </dgm:pt>
    <dgm:pt modelId="{3DDDDD27-ADB6-41A0-812C-40B0D35F0648}" type="pres">
      <dgm:prSet presAssocID="{D00C4E80-D12E-4A20-8086-9BCE0E4675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16F5FCD-30E0-4A3A-9BC1-579B30E29F8E}" type="pres">
      <dgm:prSet presAssocID="{9F7F98AE-A844-4978-9C88-62A11D000D9E}" presName="sibTrans" presStyleLbl="bgSibTrans2D1" presStyleIdx="4" presStyleCnt="5"/>
      <dgm:spPr/>
      <dgm:t>
        <a:bodyPr/>
        <a:lstStyle/>
        <a:p>
          <a:endParaRPr lang="es-AR"/>
        </a:p>
      </dgm:t>
    </dgm:pt>
    <dgm:pt modelId="{6CDD7D6F-CC5A-482F-AAC9-2CEAF4535F8A}" type="pres">
      <dgm:prSet presAssocID="{5EF8A5C4-821E-4F3C-B43C-CE6012A33A5A}" presName="compNode" presStyleCnt="0"/>
      <dgm:spPr/>
    </dgm:pt>
    <dgm:pt modelId="{A0DF8F47-921E-4EC1-A15E-2E2249BBE873}" type="pres">
      <dgm:prSet presAssocID="{5EF8A5C4-821E-4F3C-B43C-CE6012A33A5A}" presName="dummyConnPt" presStyleCnt="0"/>
      <dgm:spPr/>
    </dgm:pt>
    <dgm:pt modelId="{E6A11F9C-1B5C-484F-A2F3-8859F804A07D}" type="pres">
      <dgm:prSet presAssocID="{5EF8A5C4-821E-4F3C-B43C-CE6012A33A5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01A3150-0B9B-4AA2-AF29-984D48D15394}" type="presOf" srcId="{2C83D724-3160-4CEC-9962-6277B7F47EDA}" destId="{2B87EAA5-D515-458E-974D-225BC987F4B0}" srcOrd="0" destOrd="0" presId="urn:microsoft.com/office/officeart/2005/8/layout/bProcess4"/>
    <dgm:cxn modelId="{906D5041-37DE-4EFA-AAB9-D2FDF6EE3F94}" type="presOf" srcId="{9F7F98AE-A844-4978-9C88-62A11D000D9E}" destId="{516F5FCD-30E0-4A3A-9BC1-579B30E29F8E}" srcOrd="0" destOrd="0" presId="urn:microsoft.com/office/officeart/2005/8/layout/bProcess4"/>
    <dgm:cxn modelId="{5230308E-1D0B-476E-9C50-D910942DDBE0}" type="presOf" srcId="{06B8DB70-BB34-4B35-AC26-BBC9EFEADD50}" destId="{6566C7E3-4729-462E-B26F-99A55FF0BC6D}" srcOrd="0" destOrd="0" presId="urn:microsoft.com/office/officeart/2005/8/layout/bProcess4"/>
    <dgm:cxn modelId="{03B63D8C-1258-4FA5-BF01-52634B74A307}" srcId="{0B2A33B3-F372-4601-915C-420484194998}" destId="{5EF8A5C4-821E-4F3C-B43C-CE6012A33A5A}" srcOrd="5" destOrd="0" parTransId="{54A5CBD1-9B0B-4E78-8DF6-D1948E912877}" sibTransId="{B4490ED6-8B48-4A70-88FD-53402D5C5453}"/>
    <dgm:cxn modelId="{85108DA8-56F8-44BC-B92E-16F9B41BB975}" type="presOf" srcId="{5EF8A5C4-821E-4F3C-B43C-CE6012A33A5A}" destId="{E6A11F9C-1B5C-484F-A2F3-8859F804A07D}" srcOrd="0" destOrd="0" presId="urn:microsoft.com/office/officeart/2005/8/layout/bProcess4"/>
    <dgm:cxn modelId="{98FA2E30-A463-4A38-9978-F491961F6A4B}" type="presOf" srcId="{5726EBD6-A62C-4E04-BBF7-618ABCD94B02}" destId="{C6F0AAC3-CF5F-4887-98D6-FCDC73B76809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D7DCBF3B-C576-42A4-8B2D-3ECFA9DD9DB3}" srcId="{0B2A33B3-F372-4601-915C-420484194998}" destId="{D00C4E80-D12E-4A20-8086-9BCE0E46756F}" srcOrd="4" destOrd="0" parTransId="{A4EDF126-0489-4020-8A8E-D13669AB121E}" sibTransId="{9F7F98AE-A844-4978-9C88-62A11D000D9E}"/>
    <dgm:cxn modelId="{2A035E76-6C49-439B-81F5-21573CA8D71D}" type="presOf" srcId="{DEC312CF-5BE9-49AD-BFA7-E554B08B02C2}" destId="{B1D5CE01-DB93-4311-99E5-7EA1CB15A4B7}" srcOrd="0" destOrd="0" presId="urn:microsoft.com/office/officeart/2005/8/layout/bProcess4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5FC15033-0A77-413D-BA60-A6DCBE2ACB64}" type="presOf" srcId="{A4CE92DA-0090-49B4-9930-82357136F406}" destId="{79C260CE-C3AF-45C7-95BE-0734A3315C38}" srcOrd="0" destOrd="0" presId="urn:microsoft.com/office/officeart/2005/8/layout/bProcess4"/>
    <dgm:cxn modelId="{F30DA362-7A04-4487-88BB-EFA4306D320B}" type="presOf" srcId="{D00C4E80-D12E-4A20-8086-9BCE0E46756F}" destId="{3DDDDD27-ADB6-41A0-812C-40B0D35F0648}" srcOrd="0" destOrd="0" presId="urn:microsoft.com/office/officeart/2005/8/layout/bProcess4"/>
    <dgm:cxn modelId="{FD172AC0-A22F-443B-8624-115B83FAA732}" type="presOf" srcId="{ED1F7108-B2FE-41AD-8AB3-CD58D3346A3B}" destId="{8F797B64-8C9B-47FC-8F20-4DCFD37F6908}" srcOrd="0" destOrd="0" presId="urn:microsoft.com/office/officeart/2005/8/layout/bProcess4"/>
    <dgm:cxn modelId="{61140E99-F080-4A33-9583-0864B8A6A2AF}" type="presOf" srcId="{0B2A33B3-F372-4601-915C-420484194998}" destId="{2EFEB14E-9551-4B60-918E-F78F89DAB2D6}" srcOrd="0" destOrd="0" presId="urn:microsoft.com/office/officeart/2005/8/layout/bProcess4"/>
    <dgm:cxn modelId="{A0760C44-865A-4FEC-82C9-649D67AB91EF}" type="presOf" srcId="{D1310390-CA25-44AF-811F-0E029511917D}" destId="{E94AD229-5726-451B-A0FB-757735210657}" srcOrd="0" destOrd="0" presId="urn:microsoft.com/office/officeart/2005/8/layout/bProcess4"/>
    <dgm:cxn modelId="{DB01EDA9-7A3B-4571-8732-ACE9C8AE2881}" srcId="{0B2A33B3-F372-4601-915C-420484194998}" destId="{ED1F7108-B2FE-41AD-8AB3-CD58D3346A3B}" srcOrd="2" destOrd="0" parTransId="{D6E7D240-D81F-4657-AD4C-0214F139FB34}" sibTransId="{DEC312CF-5BE9-49AD-BFA7-E554B08B02C2}"/>
    <dgm:cxn modelId="{AE9E9090-A703-40DE-8872-C7AE803EB0FA}" type="presOf" srcId="{F6BF78B2-A170-4938-8ADD-ABF0C543AE87}" destId="{1DE3434A-29F5-48E2-8E8E-873138B449AD}" srcOrd="0" destOrd="0" presId="urn:microsoft.com/office/officeart/2005/8/layout/bProcess4"/>
    <dgm:cxn modelId="{56B09BD9-A88B-4BF0-98E0-0CAE83941BF9}" srcId="{0B2A33B3-F372-4601-915C-420484194998}" destId="{D1310390-CA25-44AF-811F-0E029511917D}" srcOrd="3" destOrd="0" parTransId="{965FCAD4-2019-496A-8286-0C7EFD817BF0}" sibTransId="{F6BF78B2-A170-4938-8ADD-ABF0C543AE87}"/>
    <dgm:cxn modelId="{1B5DFE1C-8871-48BF-9DEC-121B0A3BB2E6}" type="presParOf" srcId="{2EFEB14E-9551-4B60-918E-F78F89DAB2D6}" destId="{EEC99721-7385-4FDA-97E1-A39D26C70966}" srcOrd="0" destOrd="0" presId="urn:microsoft.com/office/officeart/2005/8/layout/bProcess4"/>
    <dgm:cxn modelId="{3DE34AC3-4A0D-4AE3-B66B-4FA2DF659A65}" type="presParOf" srcId="{EEC99721-7385-4FDA-97E1-A39D26C70966}" destId="{45D7F3B5-1B93-4F4F-83C0-BDCCCE966773}" srcOrd="0" destOrd="0" presId="urn:microsoft.com/office/officeart/2005/8/layout/bProcess4"/>
    <dgm:cxn modelId="{B10F4107-47FF-44B2-9ADD-57FD14402059}" type="presParOf" srcId="{EEC99721-7385-4FDA-97E1-A39D26C70966}" destId="{79C260CE-C3AF-45C7-95BE-0734A3315C38}" srcOrd="1" destOrd="0" presId="urn:microsoft.com/office/officeart/2005/8/layout/bProcess4"/>
    <dgm:cxn modelId="{B9DE654B-8C79-46C2-A61C-A81334E4C4E6}" type="presParOf" srcId="{2EFEB14E-9551-4B60-918E-F78F89DAB2D6}" destId="{6566C7E3-4729-462E-B26F-99A55FF0BC6D}" srcOrd="1" destOrd="0" presId="urn:microsoft.com/office/officeart/2005/8/layout/bProcess4"/>
    <dgm:cxn modelId="{FDCE2962-04E3-4D56-88D9-4AD400E548B7}" type="presParOf" srcId="{2EFEB14E-9551-4B60-918E-F78F89DAB2D6}" destId="{870E7403-7E14-40A1-87D3-9D939EAA75A3}" srcOrd="2" destOrd="0" presId="urn:microsoft.com/office/officeart/2005/8/layout/bProcess4"/>
    <dgm:cxn modelId="{7596750B-07B8-4089-BBF2-ADEBA3885681}" type="presParOf" srcId="{870E7403-7E14-40A1-87D3-9D939EAA75A3}" destId="{2613A09C-3687-41A8-9BFC-9C52FBDDD847}" srcOrd="0" destOrd="0" presId="urn:microsoft.com/office/officeart/2005/8/layout/bProcess4"/>
    <dgm:cxn modelId="{8B9DEBEC-25E5-4548-B680-F0432F5883ED}" type="presParOf" srcId="{870E7403-7E14-40A1-87D3-9D939EAA75A3}" destId="{C6F0AAC3-CF5F-4887-98D6-FCDC73B76809}" srcOrd="1" destOrd="0" presId="urn:microsoft.com/office/officeart/2005/8/layout/bProcess4"/>
    <dgm:cxn modelId="{C3414974-443B-47F6-ABD3-49AA4523139D}" type="presParOf" srcId="{2EFEB14E-9551-4B60-918E-F78F89DAB2D6}" destId="{2B87EAA5-D515-458E-974D-225BC987F4B0}" srcOrd="3" destOrd="0" presId="urn:microsoft.com/office/officeart/2005/8/layout/bProcess4"/>
    <dgm:cxn modelId="{989F2BF8-3F4F-4F7D-A3A4-EC33EA5E18E6}" type="presParOf" srcId="{2EFEB14E-9551-4B60-918E-F78F89DAB2D6}" destId="{33EC8DB5-92EC-41EB-8C2D-E6701587610D}" srcOrd="4" destOrd="0" presId="urn:microsoft.com/office/officeart/2005/8/layout/bProcess4"/>
    <dgm:cxn modelId="{CBCDF6C2-F72C-4532-B1E9-91676B251E43}" type="presParOf" srcId="{33EC8DB5-92EC-41EB-8C2D-E6701587610D}" destId="{66ABCB93-BFF0-41B5-A3F6-8C4454662026}" srcOrd="0" destOrd="0" presId="urn:microsoft.com/office/officeart/2005/8/layout/bProcess4"/>
    <dgm:cxn modelId="{48875731-EA0F-4A4A-8964-ABAE0C5C45FF}" type="presParOf" srcId="{33EC8DB5-92EC-41EB-8C2D-E6701587610D}" destId="{8F797B64-8C9B-47FC-8F20-4DCFD37F6908}" srcOrd="1" destOrd="0" presId="urn:microsoft.com/office/officeart/2005/8/layout/bProcess4"/>
    <dgm:cxn modelId="{7EAD607D-888B-4A8F-A6DD-E7CAF4A28AA1}" type="presParOf" srcId="{2EFEB14E-9551-4B60-918E-F78F89DAB2D6}" destId="{B1D5CE01-DB93-4311-99E5-7EA1CB15A4B7}" srcOrd="5" destOrd="0" presId="urn:microsoft.com/office/officeart/2005/8/layout/bProcess4"/>
    <dgm:cxn modelId="{AC3B6A7E-914C-4758-807E-C0EDBE40ECE4}" type="presParOf" srcId="{2EFEB14E-9551-4B60-918E-F78F89DAB2D6}" destId="{10F0B182-78FB-4434-B70C-D674BDE34143}" srcOrd="6" destOrd="0" presId="urn:microsoft.com/office/officeart/2005/8/layout/bProcess4"/>
    <dgm:cxn modelId="{A70264E3-32F1-46CC-99A5-89F5451C7AA9}" type="presParOf" srcId="{10F0B182-78FB-4434-B70C-D674BDE34143}" destId="{D437D0EB-BDE6-487B-A9DE-D221E5985ADA}" srcOrd="0" destOrd="0" presId="urn:microsoft.com/office/officeart/2005/8/layout/bProcess4"/>
    <dgm:cxn modelId="{18619430-4224-4D04-AB3C-7C0FADF3F1B4}" type="presParOf" srcId="{10F0B182-78FB-4434-B70C-D674BDE34143}" destId="{E94AD229-5726-451B-A0FB-757735210657}" srcOrd="1" destOrd="0" presId="urn:microsoft.com/office/officeart/2005/8/layout/bProcess4"/>
    <dgm:cxn modelId="{9C6B7688-5D77-4577-8877-4164AD0E2B4C}" type="presParOf" srcId="{2EFEB14E-9551-4B60-918E-F78F89DAB2D6}" destId="{1DE3434A-29F5-48E2-8E8E-873138B449AD}" srcOrd="7" destOrd="0" presId="urn:microsoft.com/office/officeart/2005/8/layout/bProcess4"/>
    <dgm:cxn modelId="{DAECAD0B-C6B2-4580-897C-BC344177086E}" type="presParOf" srcId="{2EFEB14E-9551-4B60-918E-F78F89DAB2D6}" destId="{55C9CA08-CACC-4DED-8565-E66B1B7343A7}" srcOrd="8" destOrd="0" presId="urn:microsoft.com/office/officeart/2005/8/layout/bProcess4"/>
    <dgm:cxn modelId="{DE6E331D-316B-4EAB-83EE-43C07BA39C22}" type="presParOf" srcId="{55C9CA08-CACC-4DED-8565-E66B1B7343A7}" destId="{8380758D-8FD4-4230-B273-DD8680D986B3}" srcOrd="0" destOrd="0" presId="urn:microsoft.com/office/officeart/2005/8/layout/bProcess4"/>
    <dgm:cxn modelId="{5A8B4E3F-44DB-44E8-A8BC-211740BC7560}" type="presParOf" srcId="{55C9CA08-CACC-4DED-8565-E66B1B7343A7}" destId="{3DDDDD27-ADB6-41A0-812C-40B0D35F0648}" srcOrd="1" destOrd="0" presId="urn:microsoft.com/office/officeart/2005/8/layout/bProcess4"/>
    <dgm:cxn modelId="{AFF18309-DD59-4281-9B1C-14E9882602DA}" type="presParOf" srcId="{2EFEB14E-9551-4B60-918E-F78F89DAB2D6}" destId="{516F5FCD-30E0-4A3A-9BC1-579B30E29F8E}" srcOrd="9" destOrd="0" presId="urn:microsoft.com/office/officeart/2005/8/layout/bProcess4"/>
    <dgm:cxn modelId="{D8D1FB22-6190-4FA4-AE33-6E0DFCF71E99}" type="presParOf" srcId="{2EFEB14E-9551-4B60-918E-F78F89DAB2D6}" destId="{6CDD7D6F-CC5A-482F-AAC9-2CEAF4535F8A}" srcOrd="10" destOrd="0" presId="urn:microsoft.com/office/officeart/2005/8/layout/bProcess4"/>
    <dgm:cxn modelId="{3C093251-92FD-4468-9618-FA9299D3E920}" type="presParOf" srcId="{6CDD7D6F-CC5A-482F-AAC9-2CEAF4535F8A}" destId="{A0DF8F47-921E-4EC1-A15E-2E2249BBE873}" srcOrd="0" destOrd="0" presId="urn:microsoft.com/office/officeart/2005/8/layout/bProcess4"/>
    <dgm:cxn modelId="{3DFDD146-81F3-4CC8-B058-E25E7C4BE3CE}" type="presParOf" srcId="{6CDD7D6F-CC5A-482F-AAC9-2CEAF4535F8A}" destId="{E6A11F9C-1B5C-484F-A2F3-8859F804A07D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96B0C8-99AC-462A-9A8B-3B93C94FE4C8}" type="doc">
      <dgm:prSet loTypeId="urn:microsoft.com/office/officeart/2005/8/layout/arrow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F1F412B9-90E9-4634-852B-8C63D0071343}">
      <dgm:prSet phldrT="[Texto]"/>
      <dgm:spPr/>
      <dgm:t>
        <a:bodyPr/>
        <a:lstStyle/>
        <a:p>
          <a:r>
            <a:rPr lang="es-EC" dirty="0" smtClean="0"/>
            <a:t>La Estructura Organizacional es dinámica y funcional.</a:t>
          </a:r>
          <a:endParaRPr lang="es-AR" dirty="0"/>
        </a:p>
      </dgm:t>
    </dgm:pt>
    <dgm:pt modelId="{C022D403-D247-4872-B86A-D7A1E3A7C7E7}" type="parTrans" cxnId="{DFDF5A0E-F322-44AF-ABA3-CF0996711C41}">
      <dgm:prSet/>
      <dgm:spPr/>
      <dgm:t>
        <a:bodyPr/>
        <a:lstStyle/>
        <a:p>
          <a:endParaRPr lang="es-AR"/>
        </a:p>
      </dgm:t>
    </dgm:pt>
    <dgm:pt modelId="{0F76AE86-E01A-4F2A-8389-6D3FCC98BED5}" type="sibTrans" cxnId="{DFDF5A0E-F322-44AF-ABA3-CF0996711C41}">
      <dgm:prSet/>
      <dgm:spPr/>
      <dgm:t>
        <a:bodyPr/>
        <a:lstStyle/>
        <a:p>
          <a:endParaRPr lang="es-AR"/>
        </a:p>
      </dgm:t>
    </dgm:pt>
    <dgm:pt modelId="{D977F868-461C-4BAF-933C-4B4BBC3D102E}">
      <dgm:prSet phldrT="[Texto]"/>
      <dgm:spPr/>
      <dgm:t>
        <a:bodyPr/>
        <a:lstStyle/>
        <a:p>
          <a:r>
            <a:rPr lang="es-EC" dirty="0" smtClean="0"/>
            <a:t>Existe un flujo de información bi-direccional</a:t>
          </a:r>
          <a:endParaRPr lang="es-AR" dirty="0"/>
        </a:p>
      </dgm:t>
    </dgm:pt>
    <dgm:pt modelId="{0225EBAA-FCA6-41C7-B39D-5265F64992A8}" type="parTrans" cxnId="{431A657F-BAB3-4558-A087-3CD306F073B1}">
      <dgm:prSet/>
      <dgm:spPr/>
      <dgm:t>
        <a:bodyPr/>
        <a:lstStyle/>
        <a:p>
          <a:endParaRPr lang="es-AR"/>
        </a:p>
      </dgm:t>
    </dgm:pt>
    <dgm:pt modelId="{997D1BC3-4C74-429B-B46E-11A90CD1D043}" type="sibTrans" cxnId="{431A657F-BAB3-4558-A087-3CD306F073B1}">
      <dgm:prSet/>
      <dgm:spPr/>
      <dgm:t>
        <a:bodyPr/>
        <a:lstStyle/>
        <a:p>
          <a:endParaRPr lang="es-AR"/>
        </a:p>
      </dgm:t>
    </dgm:pt>
    <dgm:pt modelId="{E43D83A6-129D-413B-89DD-D8705951A008}" type="pres">
      <dgm:prSet presAssocID="{6E96B0C8-99AC-462A-9A8B-3B93C94FE4C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1915002-78CA-444A-8C59-4D7B281699A9}" type="pres">
      <dgm:prSet presAssocID="{F1F412B9-90E9-4634-852B-8C63D007134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699C8C-3F23-475E-BFFD-E28E58379EB4}" type="pres">
      <dgm:prSet presAssocID="{D977F868-461C-4BAF-933C-4B4BBC3D10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FDF5A0E-F322-44AF-ABA3-CF0996711C41}" srcId="{6E96B0C8-99AC-462A-9A8B-3B93C94FE4C8}" destId="{F1F412B9-90E9-4634-852B-8C63D0071343}" srcOrd="0" destOrd="0" parTransId="{C022D403-D247-4872-B86A-D7A1E3A7C7E7}" sibTransId="{0F76AE86-E01A-4F2A-8389-6D3FCC98BED5}"/>
    <dgm:cxn modelId="{AB11CA89-C4C1-49FD-B654-492748CBD5AF}" type="presOf" srcId="{6E96B0C8-99AC-462A-9A8B-3B93C94FE4C8}" destId="{E43D83A6-129D-413B-89DD-D8705951A008}" srcOrd="0" destOrd="0" presId="urn:microsoft.com/office/officeart/2005/8/layout/arrow1"/>
    <dgm:cxn modelId="{539B13AD-E04F-4EA2-9E65-7B1A4FC78FBD}" type="presOf" srcId="{F1F412B9-90E9-4634-852B-8C63D0071343}" destId="{A1915002-78CA-444A-8C59-4D7B281699A9}" srcOrd="0" destOrd="0" presId="urn:microsoft.com/office/officeart/2005/8/layout/arrow1"/>
    <dgm:cxn modelId="{431A657F-BAB3-4558-A087-3CD306F073B1}" srcId="{6E96B0C8-99AC-462A-9A8B-3B93C94FE4C8}" destId="{D977F868-461C-4BAF-933C-4B4BBC3D102E}" srcOrd="1" destOrd="0" parTransId="{0225EBAA-FCA6-41C7-B39D-5265F64992A8}" sibTransId="{997D1BC3-4C74-429B-B46E-11A90CD1D043}"/>
    <dgm:cxn modelId="{2D035DDC-E0D5-4640-887A-BF88B4768F5D}" type="presOf" srcId="{D977F868-461C-4BAF-933C-4B4BBC3D102E}" destId="{14699C8C-3F23-475E-BFFD-E28E58379EB4}" srcOrd="0" destOrd="0" presId="urn:microsoft.com/office/officeart/2005/8/layout/arrow1"/>
    <dgm:cxn modelId="{8DC457E4-FD5E-49BA-98B7-BF67FDE4FEEF}" type="presParOf" srcId="{E43D83A6-129D-413B-89DD-D8705951A008}" destId="{A1915002-78CA-444A-8C59-4D7B281699A9}" srcOrd="0" destOrd="0" presId="urn:microsoft.com/office/officeart/2005/8/layout/arrow1"/>
    <dgm:cxn modelId="{6370AA47-9991-4D1A-9E35-E957E320AB26}" type="presParOf" srcId="{E43D83A6-129D-413B-89DD-D8705951A008}" destId="{14699C8C-3F23-475E-BFFD-E28E58379EB4}" srcOrd="1" destOrd="0" presId="urn:microsoft.com/office/officeart/2005/8/layout/arrow1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B1D2C7-5347-46E5-8F23-8F0AB3A15AB7}" type="doc">
      <dgm:prSet loTypeId="urn:microsoft.com/office/officeart/2005/8/layout/hProcess11" loCatId="process" qsTypeId="urn:microsoft.com/office/officeart/2005/8/quickstyle/simple5" qsCatId="simple" csTypeId="urn:microsoft.com/office/officeart/2005/8/colors/colorful2" csCatId="colorful" phldr="1"/>
      <dgm:spPr/>
    </dgm:pt>
    <dgm:pt modelId="{C8B05587-0FC0-4758-AF83-CDE274D48B0D}">
      <dgm:prSet phldrT="[Texto]"/>
      <dgm:spPr/>
      <dgm:t>
        <a:bodyPr/>
        <a:lstStyle/>
        <a:p>
          <a:r>
            <a:rPr lang="es-EC" dirty="0" smtClean="0"/>
            <a:t>Contacto directo con el cliente</a:t>
          </a:r>
        </a:p>
        <a:p>
          <a:r>
            <a:rPr lang="es-EC" dirty="0" smtClean="0"/>
            <a:t>Personal que conoce  sus responsabilidades y roles dentro de la empresa </a:t>
          </a:r>
          <a:endParaRPr lang="es-AR" dirty="0"/>
        </a:p>
      </dgm:t>
    </dgm:pt>
    <dgm:pt modelId="{46071EBB-55D6-4984-844F-FF134D02F8C3}" type="parTrans" cxnId="{1BF8D7C8-A377-4E8D-9D60-70CAE461B18F}">
      <dgm:prSet/>
      <dgm:spPr/>
      <dgm:t>
        <a:bodyPr/>
        <a:lstStyle/>
        <a:p>
          <a:endParaRPr lang="es-AR"/>
        </a:p>
      </dgm:t>
    </dgm:pt>
    <dgm:pt modelId="{288CE84E-BAEE-4524-81B3-D26235ABDD02}" type="sibTrans" cxnId="{1BF8D7C8-A377-4E8D-9D60-70CAE461B18F}">
      <dgm:prSet/>
      <dgm:spPr/>
      <dgm:t>
        <a:bodyPr/>
        <a:lstStyle/>
        <a:p>
          <a:endParaRPr lang="es-AR"/>
        </a:p>
      </dgm:t>
    </dgm:pt>
    <dgm:pt modelId="{147A5E39-5EE7-4F16-BC43-D0FC82ACD423}">
      <dgm:prSet phldrT="[Texto]"/>
      <dgm:spPr/>
      <dgm:t>
        <a:bodyPr/>
        <a:lstStyle/>
        <a:p>
          <a:r>
            <a:rPr lang="es-EC" dirty="0" smtClean="0"/>
            <a:t>Gasto mayor de infraestructura.</a:t>
          </a:r>
          <a:endParaRPr lang="es-AR" dirty="0"/>
        </a:p>
      </dgm:t>
    </dgm:pt>
    <dgm:pt modelId="{6D420B4A-33B2-4594-8F13-8C623CD2D9B9}" type="parTrans" cxnId="{17634ACF-E03B-4C6A-BD95-E04D98DC3BF1}">
      <dgm:prSet/>
      <dgm:spPr/>
      <dgm:t>
        <a:bodyPr/>
        <a:lstStyle/>
        <a:p>
          <a:endParaRPr lang="es-AR"/>
        </a:p>
      </dgm:t>
    </dgm:pt>
    <dgm:pt modelId="{C931153E-5EA6-42A2-9C04-F248AF17E69C}" type="sibTrans" cxnId="{17634ACF-E03B-4C6A-BD95-E04D98DC3BF1}">
      <dgm:prSet/>
      <dgm:spPr/>
      <dgm:t>
        <a:bodyPr/>
        <a:lstStyle/>
        <a:p>
          <a:endParaRPr lang="es-AR"/>
        </a:p>
      </dgm:t>
    </dgm:pt>
    <dgm:pt modelId="{838E58FC-1251-469B-8CC6-C779D495C69A}" type="pres">
      <dgm:prSet presAssocID="{56B1D2C7-5347-46E5-8F23-8F0AB3A15AB7}" presName="Name0" presStyleCnt="0">
        <dgm:presLayoutVars>
          <dgm:dir/>
          <dgm:resizeHandles val="exact"/>
        </dgm:presLayoutVars>
      </dgm:prSet>
      <dgm:spPr/>
    </dgm:pt>
    <dgm:pt modelId="{E7C63CC4-1387-4869-ACAB-F71CA0E0136F}" type="pres">
      <dgm:prSet presAssocID="{56B1D2C7-5347-46E5-8F23-8F0AB3A15AB7}" presName="arrow" presStyleLbl="bgShp" presStyleIdx="0" presStyleCnt="1"/>
      <dgm:spPr/>
    </dgm:pt>
    <dgm:pt modelId="{3CC01BA6-36CE-4E68-834B-094DE44E73A6}" type="pres">
      <dgm:prSet presAssocID="{56B1D2C7-5347-46E5-8F23-8F0AB3A15AB7}" presName="points" presStyleCnt="0"/>
      <dgm:spPr/>
    </dgm:pt>
    <dgm:pt modelId="{572CB631-7D03-40FC-8B03-3C0DD3D0C7DE}" type="pres">
      <dgm:prSet presAssocID="{C8B05587-0FC0-4758-AF83-CDE274D48B0D}" presName="compositeA" presStyleCnt="0"/>
      <dgm:spPr/>
    </dgm:pt>
    <dgm:pt modelId="{CECFB6A3-6BCB-4BE9-A5F6-1AD22B111F0E}" type="pres">
      <dgm:prSet presAssocID="{C8B05587-0FC0-4758-AF83-CDE274D48B0D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50278F-B20E-4B68-A4B0-DD74B13E61E5}" type="pres">
      <dgm:prSet presAssocID="{C8B05587-0FC0-4758-AF83-CDE274D48B0D}" presName="circleA" presStyleLbl="node1" presStyleIdx="0" presStyleCnt="2"/>
      <dgm:spPr/>
    </dgm:pt>
    <dgm:pt modelId="{29A88B60-F471-4B60-ADDF-89B57080672C}" type="pres">
      <dgm:prSet presAssocID="{C8B05587-0FC0-4758-AF83-CDE274D48B0D}" presName="spaceA" presStyleCnt="0"/>
      <dgm:spPr/>
    </dgm:pt>
    <dgm:pt modelId="{EA550F17-E449-45BD-A6C3-9543DCD37E3F}" type="pres">
      <dgm:prSet presAssocID="{288CE84E-BAEE-4524-81B3-D26235ABDD02}" presName="space" presStyleCnt="0"/>
      <dgm:spPr/>
    </dgm:pt>
    <dgm:pt modelId="{3F97A0A8-FA8E-47DF-96E1-5CE72CFD1B8B}" type="pres">
      <dgm:prSet presAssocID="{147A5E39-5EE7-4F16-BC43-D0FC82ACD423}" presName="compositeB" presStyleCnt="0"/>
      <dgm:spPr/>
    </dgm:pt>
    <dgm:pt modelId="{4DCA6D76-999E-4E6E-98DE-38858D7D74CF}" type="pres">
      <dgm:prSet presAssocID="{147A5E39-5EE7-4F16-BC43-D0FC82ACD42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F0679A4-FAD3-4953-A7FA-DE31967E3F11}" type="pres">
      <dgm:prSet presAssocID="{147A5E39-5EE7-4F16-BC43-D0FC82ACD423}" presName="circleB" presStyleLbl="node1" presStyleIdx="1" presStyleCnt="2"/>
      <dgm:spPr/>
    </dgm:pt>
    <dgm:pt modelId="{0423A8ED-1ABB-4F06-8D3E-2F32574EB4CD}" type="pres">
      <dgm:prSet presAssocID="{147A5E39-5EE7-4F16-BC43-D0FC82ACD423}" presName="spaceB" presStyleCnt="0"/>
      <dgm:spPr/>
    </dgm:pt>
  </dgm:ptLst>
  <dgm:cxnLst>
    <dgm:cxn modelId="{17634ACF-E03B-4C6A-BD95-E04D98DC3BF1}" srcId="{56B1D2C7-5347-46E5-8F23-8F0AB3A15AB7}" destId="{147A5E39-5EE7-4F16-BC43-D0FC82ACD423}" srcOrd="1" destOrd="0" parTransId="{6D420B4A-33B2-4594-8F13-8C623CD2D9B9}" sibTransId="{C931153E-5EA6-42A2-9C04-F248AF17E69C}"/>
    <dgm:cxn modelId="{1BF8D7C8-A377-4E8D-9D60-70CAE461B18F}" srcId="{56B1D2C7-5347-46E5-8F23-8F0AB3A15AB7}" destId="{C8B05587-0FC0-4758-AF83-CDE274D48B0D}" srcOrd="0" destOrd="0" parTransId="{46071EBB-55D6-4984-844F-FF134D02F8C3}" sibTransId="{288CE84E-BAEE-4524-81B3-D26235ABDD02}"/>
    <dgm:cxn modelId="{00004E38-6C42-43CE-955E-7E5C9BCBE0C6}" type="presOf" srcId="{56B1D2C7-5347-46E5-8F23-8F0AB3A15AB7}" destId="{838E58FC-1251-469B-8CC6-C779D495C69A}" srcOrd="0" destOrd="0" presId="urn:microsoft.com/office/officeart/2005/8/layout/hProcess11"/>
    <dgm:cxn modelId="{1325E7B2-117A-4A5C-A3D0-CD944DEE93A7}" type="presOf" srcId="{C8B05587-0FC0-4758-AF83-CDE274D48B0D}" destId="{CECFB6A3-6BCB-4BE9-A5F6-1AD22B111F0E}" srcOrd="0" destOrd="0" presId="urn:microsoft.com/office/officeart/2005/8/layout/hProcess11"/>
    <dgm:cxn modelId="{669FCE5F-7BC2-4359-864C-ECA3E30BE94F}" type="presOf" srcId="{147A5E39-5EE7-4F16-BC43-D0FC82ACD423}" destId="{4DCA6D76-999E-4E6E-98DE-38858D7D74CF}" srcOrd="0" destOrd="0" presId="urn:microsoft.com/office/officeart/2005/8/layout/hProcess11"/>
    <dgm:cxn modelId="{32088575-3D20-47CF-A0D6-EEB1D9018D6B}" type="presParOf" srcId="{838E58FC-1251-469B-8CC6-C779D495C69A}" destId="{E7C63CC4-1387-4869-ACAB-F71CA0E0136F}" srcOrd="0" destOrd="0" presId="urn:microsoft.com/office/officeart/2005/8/layout/hProcess11"/>
    <dgm:cxn modelId="{3FC87576-7464-4B88-865B-26A165B26C0C}" type="presParOf" srcId="{838E58FC-1251-469B-8CC6-C779D495C69A}" destId="{3CC01BA6-36CE-4E68-834B-094DE44E73A6}" srcOrd="1" destOrd="0" presId="urn:microsoft.com/office/officeart/2005/8/layout/hProcess11"/>
    <dgm:cxn modelId="{F198B17C-1F3D-4A82-83D2-312DEA215453}" type="presParOf" srcId="{3CC01BA6-36CE-4E68-834B-094DE44E73A6}" destId="{572CB631-7D03-40FC-8B03-3C0DD3D0C7DE}" srcOrd="0" destOrd="0" presId="urn:microsoft.com/office/officeart/2005/8/layout/hProcess11"/>
    <dgm:cxn modelId="{B6D8A845-F2AB-4486-9088-0AC1FB99876D}" type="presParOf" srcId="{572CB631-7D03-40FC-8B03-3C0DD3D0C7DE}" destId="{CECFB6A3-6BCB-4BE9-A5F6-1AD22B111F0E}" srcOrd="0" destOrd="0" presId="urn:microsoft.com/office/officeart/2005/8/layout/hProcess11"/>
    <dgm:cxn modelId="{CA3BBF47-8BA7-4BDD-8FCE-F7F4F066B513}" type="presParOf" srcId="{572CB631-7D03-40FC-8B03-3C0DD3D0C7DE}" destId="{3C50278F-B20E-4B68-A4B0-DD74B13E61E5}" srcOrd="1" destOrd="0" presId="urn:microsoft.com/office/officeart/2005/8/layout/hProcess11"/>
    <dgm:cxn modelId="{AD35943D-B484-474A-8471-4C0A35E96C2F}" type="presParOf" srcId="{572CB631-7D03-40FC-8B03-3C0DD3D0C7DE}" destId="{29A88B60-F471-4B60-ADDF-89B57080672C}" srcOrd="2" destOrd="0" presId="urn:microsoft.com/office/officeart/2005/8/layout/hProcess11"/>
    <dgm:cxn modelId="{27028150-E90F-4834-9918-92121FF78C36}" type="presParOf" srcId="{3CC01BA6-36CE-4E68-834B-094DE44E73A6}" destId="{EA550F17-E449-45BD-A6C3-9543DCD37E3F}" srcOrd="1" destOrd="0" presId="urn:microsoft.com/office/officeart/2005/8/layout/hProcess11"/>
    <dgm:cxn modelId="{E2B8702C-E0FD-46F8-9D41-640855FD68F4}" type="presParOf" srcId="{3CC01BA6-36CE-4E68-834B-094DE44E73A6}" destId="{3F97A0A8-FA8E-47DF-96E1-5CE72CFD1B8B}" srcOrd="2" destOrd="0" presId="urn:microsoft.com/office/officeart/2005/8/layout/hProcess11"/>
    <dgm:cxn modelId="{2124A264-34CA-4C47-BE96-816155AC6FC1}" type="presParOf" srcId="{3F97A0A8-FA8E-47DF-96E1-5CE72CFD1B8B}" destId="{4DCA6D76-999E-4E6E-98DE-38858D7D74CF}" srcOrd="0" destOrd="0" presId="urn:microsoft.com/office/officeart/2005/8/layout/hProcess11"/>
    <dgm:cxn modelId="{36DAF6B4-5660-42FB-BE9F-2FC09EAE10A3}" type="presParOf" srcId="{3F97A0A8-FA8E-47DF-96E1-5CE72CFD1B8B}" destId="{5F0679A4-FAD3-4953-A7FA-DE31967E3F11}" srcOrd="1" destOrd="0" presId="urn:microsoft.com/office/officeart/2005/8/layout/hProcess11"/>
    <dgm:cxn modelId="{50DD6FC2-0255-450B-B3EC-58F3356B4B25}" type="presParOf" srcId="{3F97A0A8-FA8E-47DF-96E1-5CE72CFD1B8B}" destId="{0423A8ED-1ABB-4F06-8D3E-2F32574EB4CD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pPr algn="ctr"/>
          <a:r>
            <a:rPr lang="es-EC" baseline="0" dirty="0" smtClean="0">
              <a:solidFill>
                <a:schemeClr val="bg1"/>
              </a:solidFill>
            </a:rPr>
            <a:t>Matriz de Impacto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FO - DA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ED1F7108-B2FE-41AD-8AB3-CD58D3346A3B}">
      <dgm:prSet phldrT="[Texto]"/>
      <dgm:spPr/>
      <dgm:t>
        <a:bodyPr/>
        <a:lstStyle/>
        <a:p>
          <a:r>
            <a:rPr lang="es-EC" dirty="0" smtClean="0"/>
            <a:t>FA - DO</a:t>
          </a:r>
          <a:endParaRPr lang="es-AR" dirty="0"/>
        </a:p>
      </dgm:t>
    </dgm:pt>
    <dgm:pt modelId="{D6E7D240-D81F-4657-AD4C-0214F139FB34}" type="parTrans" cxnId="{DB01EDA9-7A3B-4571-8732-ACE9C8AE2881}">
      <dgm:prSet/>
      <dgm:spPr/>
      <dgm:t>
        <a:bodyPr/>
        <a:lstStyle/>
        <a:p>
          <a:endParaRPr lang="es-AR"/>
        </a:p>
      </dgm:t>
    </dgm:pt>
    <dgm:pt modelId="{DEC312CF-5BE9-49AD-BFA7-E554B08B02C2}" type="sibTrans" cxnId="{DB01EDA9-7A3B-4571-8732-ACE9C8AE2881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3" custLinFactNeighborX="-780" custLinFactNeighborY="-10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2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87EAA5-D515-458E-974D-225BC987F4B0}" type="pres">
      <dgm:prSet presAssocID="{2C83D724-3160-4CEC-9962-6277B7F47EDA}" presName="sibTrans" presStyleLbl="bgSibTrans2D1" presStyleIdx="1" presStyleCnt="2"/>
      <dgm:spPr/>
      <dgm:t>
        <a:bodyPr/>
        <a:lstStyle/>
        <a:p>
          <a:endParaRPr lang="es-AR"/>
        </a:p>
      </dgm:t>
    </dgm:pt>
    <dgm:pt modelId="{33EC8DB5-92EC-41EB-8C2D-E6701587610D}" type="pres">
      <dgm:prSet presAssocID="{ED1F7108-B2FE-41AD-8AB3-CD58D3346A3B}" presName="compNode" presStyleCnt="0"/>
      <dgm:spPr/>
    </dgm:pt>
    <dgm:pt modelId="{66ABCB93-BFF0-41B5-A3F6-8C4454662026}" type="pres">
      <dgm:prSet presAssocID="{ED1F7108-B2FE-41AD-8AB3-CD58D3346A3B}" presName="dummyConnPt" presStyleCnt="0"/>
      <dgm:spPr/>
    </dgm:pt>
    <dgm:pt modelId="{8F797B64-8C9B-47FC-8F20-4DCFD37F6908}" type="pres">
      <dgm:prSet presAssocID="{ED1F7108-B2FE-41AD-8AB3-CD58D3346A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01437AA-9893-4565-B6D1-517531CD32C0}" type="presOf" srcId="{5726EBD6-A62C-4E04-BBF7-618ABCD94B02}" destId="{C6F0AAC3-CF5F-4887-98D6-FCDC73B76809}" srcOrd="0" destOrd="0" presId="urn:microsoft.com/office/officeart/2005/8/layout/bProcess4"/>
    <dgm:cxn modelId="{28158554-07A0-4245-A835-B6763184384D}" type="presOf" srcId="{A4CE92DA-0090-49B4-9930-82357136F406}" destId="{79C260CE-C3AF-45C7-95BE-0734A3315C38}" srcOrd="0" destOrd="0" presId="urn:microsoft.com/office/officeart/2005/8/layout/bProcess4"/>
    <dgm:cxn modelId="{0AD5BE80-81C7-4261-8AD0-1BD9BC30C30B}" type="presOf" srcId="{ED1F7108-B2FE-41AD-8AB3-CD58D3346A3B}" destId="{8F797B64-8C9B-47FC-8F20-4DCFD37F6908}" srcOrd="0" destOrd="0" presId="urn:microsoft.com/office/officeart/2005/8/layout/bProcess4"/>
    <dgm:cxn modelId="{E0EC4D04-CE3C-4CEF-BD49-D5EBAFB838AC}" type="presOf" srcId="{2C83D724-3160-4CEC-9962-6277B7F47EDA}" destId="{2B87EAA5-D515-458E-974D-225BC987F4B0}" srcOrd="0" destOrd="0" presId="urn:microsoft.com/office/officeart/2005/8/layout/bProcess4"/>
    <dgm:cxn modelId="{800F6B7E-FB99-4E33-BC5B-E9CDAD3434C2}" type="presOf" srcId="{06B8DB70-BB34-4B35-AC26-BBC9EFEADD50}" destId="{6566C7E3-4729-462E-B26F-99A55FF0BC6D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DB01EDA9-7A3B-4571-8732-ACE9C8AE2881}" srcId="{0B2A33B3-F372-4601-915C-420484194998}" destId="{ED1F7108-B2FE-41AD-8AB3-CD58D3346A3B}" srcOrd="2" destOrd="0" parTransId="{D6E7D240-D81F-4657-AD4C-0214F139FB34}" sibTransId="{DEC312CF-5BE9-49AD-BFA7-E554B08B02C2}"/>
    <dgm:cxn modelId="{231A0B74-620C-4D4D-99BC-6892137EE25C}" type="presOf" srcId="{0B2A33B3-F372-4601-915C-420484194998}" destId="{2EFEB14E-9551-4B60-918E-F78F89DAB2D6}" srcOrd="0" destOrd="0" presId="urn:microsoft.com/office/officeart/2005/8/layout/bProcess4"/>
    <dgm:cxn modelId="{4F6E5B63-79AF-4380-9A6F-7DE98586F92F}" type="presParOf" srcId="{2EFEB14E-9551-4B60-918E-F78F89DAB2D6}" destId="{EEC99721-7385-4FDA-97E1-A39D26C70966}" srcOrd="0" destOrd="0" presId="urn:microsoft.com/office/officeart/2005/8/layout/bProcess4"/>
    <dgm:cxn modelId="{B6465319-89EB-4821-B537-BAE7D6E2235A}" type="presParOf" srcId="{EEC99721-7385-4FDA-97E1-A39D26C70966}" destId="{45D7F3B5-1B93-4F4F-83C0-BDCCCE966773}" srcOrd="0" destOrd="0" presId="urn:microsoft.com/office/officeart/2005/8/layout/bProcess4"/>
    <dgm:cxn modelId="{3EC3F90B-A8A7-4629-A31D-713D2B5DEFB4}" type="presParOf" srcId="{EEC99721-7385-4FDA-97E1-A39D26C70966}" destId="{79C260CE-C3AF-45C7-95BE-0734A3315C38}" srcOrd="1" destOrd="0" presId="urn:microsoft.com/office/officeart/2005/8/layout/bProcess4"/>
    <dgm:cxn modelId="{C6C41414-C20A-44F1-9E45-E1A7BFB06102}" type="presParOf" srcId="{2EFEB14E-9551-4B60-918E-F78F89DAB2D6}" destId="{6566C7E3-4729-462E-B26F-99A55FF0BC6D}" srcOrd="1" destOrd="0" presId="urn:microsoft.com/office/officeart/2005/8/layout/bProcess4"/>
    <dgm:cxn modelId="{70928406-1634-4A65-BAD4-32AFB6B194D9}" type="presParOf" srcId="{2EFEB14E-9551-4B60-918E-F78F89DAB2D6}" destId="{870E7403-7E14-40A1-87D3-9D939EAA75A3}" srcOrd="2" destOrd="0" presId="urn:microsoft.com/office/officeart/2005/8/layout/bProcess4"/>
    <dgm:cxn modelId="{45F5D5E5-4DC0-49E6-80D9-FE515CFA7C13}" type="presParOf" srcId="{870E7403-7E14-40A1-87D3-9D939EAA75A3}" destId="{2613A09C-3687-41A8-9BFC-9C52FBDDD847}" srcOrd="0" destOrd="0" presId="urn:microsoft.com/office/officeart/2005/8/layout/bProcess4"/>
    <dgm:cxn modelId="{4459C581-D363-42B8-9FDF-4AC593CB4BCF}" type="presParOf" srcId="{870E7403-7E14-40A1-87D3-9D939EAA75A3}" destId="{C6F0AAC3-CF5F-4887-98D6-FCDC73B76809}" srcOrd="1" destOrd="0" presId="urn:microsoft.com/office/officeart/2005/8/layout/bProcess4"/>
    <dgm:cxn modelId="{9250A1C3-1041-4D18-8F1E-771812CC3FA8}" type="presParOf" srcId="{2EFEB14E-9551-4B60-918E-F78F89DAB2D6}" destId="{2B87EAA5-D515-458E-974D-225BC987F4B0}" srcOrd="3" destOrd="0" presId="urn:microsoft.com/office/officeart/2005/8/layout/bProcess4"/>
    <dgm:cxn modelId="{990E922A-60F3-4C41-AC09-108C6BB18CB1}" type="presParOf" srcId="{2EFEB14E-9551-4B60-918E-F78F89DAB2D6}" destId="{33EC8DB5-92EC-41EB-8C2D-E6701587610D}" srcOrd="4" destOrd="0" presId="urn:microsoft.com/office/officeart/2005/8/layout/bProcess4"/>
    <dgm:cxn modelId="{025FC9F3-9B43-4D81-8D1C-9F1C6AA79320}" type="presParOf" srcId="{33EC8DB5-92EC-41EB-8C2D-E6701587610D}" destId="{66ABCB93-BFF0-41B5-A3F6-8C4454662026}" srcOrd="0" destOrd="0" presId="urn:microsoft.com/office/officeart/2005/8/layout/bProcess4"/>
    <dgm:cxn modelId="{F1D5D1A3-EA14-4A3D-B771-4A7C8FE560ED}" type="presParOf" srcId="{33EC8DB5-92EC-41EB-8C2D-E6701587610D}" destId="{8F797B64-8C9B-47FC-8F20-4DCFD37F6908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400B68-0164-4A01-877D-CE2738BAB6A0}" type="doc">
      <dgm:prSet loTypeId="urn:microsoft.com/office/officeart/2005/8/layout/process2" loCatId="process" qsTypeId="urn:microsoft.com/office/officeart/2005/8/quickstyle/simple5" qsCatId="simple" csTypeId="urn:microsoft.com/office/officeart/2005/8/colors/colorful3" csCatId="colorful" phldr="1"/>
      <dgm:spPr/>
    </dgm:pt>
    <dgm:pt modelId="{ABB0C839-B6F7-46CE-9AD6-5A0F35A78BEF}">
      <dgm:prSet phldrT="[Texto]"/>
      <dgm:spPr/>
      <dgm:t>
        <a:bodyPr/>
        <a:lstStyle/>
        <a:p>
          <a:r>
            <a:rPr lang="es-EC" dirty="0" smtClean="0"/>
            <a:t>Resume FODA </a:t>
          </a:r>
          <a:endParaRPr lang="es-AR" dirty="0"/>
        </a:p>
      </dgm:t>
    </dgm:pt>
    <dgm:pt modelId="{E114CA8D-3466-4A6D-91A6-0223BBB7823B}" type="parTrans" cxnId="{EADC356C-151E-4054-8485-A63017FA4179}">
      <dgm:prSet/>
      <dgm:spPr/>
      <dgm:t>
        <a:bodyPr/>
        <a:lstStyle/>
        <a:p>
          <a:endParaRPr lang="es-AR"/>
        </a:p>
      </dgm:t>
    </dgm:pt>
    <dgm:pt modelId="{2BD7371D-8D5B-4130-ACEE-90C32615B72F}" type="sibTrans" cxnId="{EADC356C-151E-4054-8485-A63017FA4179}">
      <dgm:prSet/>
      <dgm:spPr/>
      <dgm:t>
        <a:bodyPr/>
        <a:lstStyle/>
        <a:p>
          <a:endParaRPr lang="es-AR"/>
        </a:p>
      </dgm:t>
    </dgm:pt>
    <dgm:pt modelId="{4289D9D9-D45C-4997-88F3-1D1E461DC7F2}">
      <dgm:prSet phldrT="[Texto]"/>
      <dgm:spPr/>
      <dgm:t>
        <a:bodyPr/>
        <a:lstStyle/>
        <a:p>
          <a:r>
            <a:rPr lang="es-EC" dirty="0" smtClean="0"/>
            <a:t>Aprovechar</a:t>
          </a:r>
        </a:p>
        <a:p>
          <a:r>
            <a:rPr lang="es-EC" dirty="0" smtClean="0"/>
            <a:t> FORTALEZAS - OPORTUNIDADES</a:t>
          </a:r>
          <a:endParaRPr lang="es-AR" dirty="0"/>
        </a:p>
      </dgm:t>
    </dgm:pt>
    <dgm:pt modelId="{1CFD379E-02A0-403A-AB1B-962923B58FE0}" type="parTrans" cxnId="{EF3FEB74-2C2B-451C-835D-A00150E1CC29}">
      <dgm:prSet/>
      <dgm:spPr/>
      <dgm:t>
        <a:bodyPr/>
        <a:lstStyle/>
        <a:p>
          <a:endParaRPr lang="es-AR"/>
        </a:p>
      </dgm:t>
    </dgm:pt>
    <dgm:pt modelId="{7A4D867A-66C5-40B6-9429-88B4B446FC0F}" type="sibTrans" cxnId="{EF3FEB74-2C2B-451C-835D-A00150E1CC29}">
      <dgm:prSet/>
      <dgm:spPr/>
      <dgm:t>
        <a:bodyPr/>
        <a:lstStyle/>
        <a:p>
          <a:endParaRPr lang="es-AR"/>
        </a:p>
      </dgm:t>
    </dgm:pt>
    <dgm:pt modelId="{44DCE486-6571-482E-B996-EC00C3BA549A}">
      <dgm:prSet phldrT="[Texto]"/>
      <dgm:spPr/>
      <dgm:t>
        <a:bodyPr/>
        <a:lstStyle/>
        <a:p>
          <a:r>
            <a:rPr lang="es-EC" dirty="0" smtClean="0"/>
            <a:t>Disminuir</a:t>
          </a:r>
        </a:p>
        <a:p>
          <a:r>
            <a:rPr lang="es-EC" dirty="0" smtClean="0"/>
            <a:t>DEBILIDADES - AMENAZAS</a:t>
          </a:r>
          <a:endParaRPr lang="es-AR" dirty="0"/>
        </a:p>
      </dgm:t>
    </dgm:pt>
    <dgm:pt modelId="{58F50C08-C74E-40F0-B4DF-833EFD349D8F}" type="parTrans" cxnId="{55CB4BC8-F3D4-4D88-BDF1-1C1AC233A1A9}">
      <dgm:prSet/>
      <dgm:spPr/>
      <dgm:t>
        <a:bodyPr/>
        <a:lstStyle/>
        <a:p>
          <a:endParaRPr lang="es-AR"/>
        </a:p>
      </dgm:t>
    </dgm:pt>
    <dgm:pt modelId="{9CD165F8-84E2-43A3-94C1-85B4FE04B2E3}" type="sibTrans" cxnId="{55CB4BC8-F3D4-4D88-BDF1-1C1AC233A1A9}">
      <dgm:prSet/>
      <dgm:spPr/>
      <dgm:t>
        <a:bodyPr/>
        <a:lstStyle/>
        <a:p>
          <a:endParaRPr lang="es-AR"/>
        </a:p>
      </dgm:t>
    </dgm:pt>
    <dgm:pt modelId="{363EC893-43B9-40EB-83B2-94FD587650F4}" type="pres">
      <dgm:prSet presAssocID="{93400B68-0164-4A01-877D-CE2738BAB6A0}" presName="linearFlow" presStyleCnt="0">
        <dgm:presLayoutVars>
          <dgm:resizeHandles val="exact"/>
        </dgm:presLayoutVars>
      </dgm:prSet>
      <dgm:spPr/>
    </dgm:pt>
    <dgm:pt modelId="{F88C8FE9-C5CC-4FE2-AA06-85B520C05928}" type="pres">
      <dgm:prSet presAssocID="{ABB0C839-B6F7-46CE-9AD6-5A0F35A78B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65E8F2-DC60-4F7D-BFC4-E45CEB1E9564}" type="pres">
      <dgm:prSet presAssocID="{2BD7371D-8D5B-4130-ACEE-90C32615B72F}" presName="sibTrans" presStyleLbl="sibTrans2D1" presStyleIdx="0" presStyleCnt="2"/>
      <dgm:spPr/>
      <dgm:t>
        <a:bodyPr/>
        <a:lstStyle/>
        <a:p>
          <a:endParaRPr lang="es-AR"/>
        </a:p>
      </dgm:t>
    </dgm:pt>
    <dgm:pt modelId="{58221A8F-7E7F-47DF-B7B3-22CC0D4D675D}" type="pres">
      <dgm:prSet presAssocID="{2BD7371D-8D5B-4130-ACEE-90C32615B72F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C2E16265-295A-4F93-95B7-C65B01839862}" type="pres">
      <dgm:prSet presAssocID="{4289D9D9-D45C-4997-88F3-1D1E461DC7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61F277-FEF9-4126-998D-B3CBFCFC295C}" type="pres">
      <dgm:prSet presAssocID="{7A4D867A-66C5-40B6-9429-88B4B446FC0F}" presName="sibTrans" presStyleLbl="sibTrans2D1" presStyleIdx="1" presStyleCnt="2"/>
      <dgm:spPr/>
      <dgm:t>
        <a:bodyPr/>
        <a:lstStyle/>
        <a:p>
          <a:endParaRPr lang="es-AR"/>
        </a:p>
      </dgm:t>
    </dgm:pt>
    <dgm:pt modelId="{E337ABA0-C563-400A-ABB9-FAE2F6E49184}" type="pres">
      <dgm:prSet presAssocID="{7A4D867A-66C5-40B6-9429-88B4B446FC0F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AC3BBBE3-2287-4791-B96D-8154D970C364}" type="pres">
      <dgm:prSet presAssocID="{44DCE486-6571-482E-B996-EC00C3BA54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F3C966B-89C8-4331-884E-00311FD184CF}" type="presOf" srcId="{2BD7371D-8D5B-4130-ACEE-90C32615B72F}" destId="{58221A8F-7E7F-47DF-B7B3-22CC0D4D675D}" srcOrd="1" destOrd="0" presId="urn:microsoft.com/office/officeart/2005/8/layout/process2"/>
    <dgm:cxn modelId="{5E602FBF-0FD3-409E-BDED-1F93A60B0F4D}" type="presOf" srcId="{7A4D867A-66C5-40B6-9429-88B4B446FC0F}" destId="{E337ABA0-C563-400A-ABB9-FAE2F6E49184}" srcOrd="1" destOrd="0" presId="urn:microsoft.com/office/officeart/2005/8/layout/process2"/>
    <dgm:cxn modelId="{7C85ACED-00EE-464E-A254-8B9334EC9738}" type="presOf" srcId="{ABB0C839-B6F7-46CE-9AD6-5A0F35A78BEF}" destId="{F88C8FE9-C5CC-4FE2-AA06-85B520C05928}" srcOrd="0" destOrd="0" presId="urn:microsoft.com/office/officeart/2005/8/layout/process2"/>
    <dgm:cxn modelId="{07D9D943-227E-40FA-8137-3DC1E89E07DB}" type="presOf" srcId="{44DCE486-6571-482E-B996-EC00C3BA549A}" destId="{AC3BBBE3-2287-4791-B96D-8154D970C364}" srcOrd="0" destOrd="0" presId="urn:microsoft.com/office/officeart/2005/8/layout/process2"/>
    <dgm:cxn modelId="{EADC356C-151E-4054-8485-A63017FA4179}" srcId="{93400B68-0164-4A01-877D-CE2738BAB6A0}" destId="{ABB0C839-B6F7-46CE-9AD6-5A0F35A78BEF}" srcOrd="0" destOrd="0" parTransId="{E114CA8D-3466-4A6D-91A6-0223BBB7823B}" sibTransId="{2BD7371D-8D5B-4130-ACEE-90C32615B72F}"/>
    <dgm:cxn modelId="{CC282D0C-6B19-4BF5-8B32-CE45F6494B5C}" type="presOf" srcId="{2BD7371D-8D5B-4130-ACEE-90C32615B72F}" destId="{AF65E8F2-DC60-4F7D-BFC4-E45CEB1E9564}" srcOrd="0" destOrd="0" presId="urn:microsoft.com/office/officeart/2005/8/layout/process2"/>
    <dgm:cxn modelId="{958E81BD-CCFE-436C-AF66-C5E5F78E14A7}" type="presOf" srcId="{93400B68-0164-4A01-877D-CE2738BAB6A0}" destId="{363EC893-43B9-40EB-83B2-94FD587650F4}" srcOrd="0" destOrd="0" presId="urn:microsoft.com/office/officeart/2005/8/layout/process2"/>
    <dgm:cxn modelId="{55CB4BC8-F3D4-4D88-BDF1-1C1AC233A1A9}" srcId="{93400B68-0164-4A01-877D-CE2738BAB6A0}" destId="{44DCE486-6571-482E-B996-EC00C3BA549A}" srcOrd="2" destOrd="0" parTransId="{58F50C08-C74E-40F0-B4DF-833EFD349D8F}" sibTransId="{9CD165F8-84E2-43A3-94C1-85B4FE04B2E3}"/>
    <dgm:cxn modelId="{146B6B7C-E468-4B5A-A214-E59A16082A44}" type="presOf" srcId="{7A4D867A-66C5-40B6-9429-88B4B446FC0F}" destId="{8261F277-FEF9-4126-998D-B3CBFCFC295C}" srcOrd="0" destOrd="0" presId="urn:microsoft.com/office/officeart/2005/8/layout/process2"/>
    <dgm:cxn modelId="{EF3FEB74-2C2B-451C-835D-A00150E1CC29}" srcId="{93400B68-0164-4A01-877D-CE2738BAB6A0}" destId="{4289D9D9-D45C-4997-88F3-1D1E461DC7F2}" srcOrd="1" destOrd="0" parTransId="{1CFD379E-02A0-403A-AB1B-962923B58FE0}" sibTransId="{7A4D867A-66C5-40B6-9429-88B4B446FC0F}"/>
    <dgm:cxn modelId="{A0CD55F8-A1FC-4EB4-8ACB-8B04DCD80C55}" type="presOf" srcId="{4289D9D9-D45C-4997-88F3-1D1E461DC7F2}" destId="{C2E16265-295A-4F93-95B7-C65B01839862}" srcOrd="0" destOrd="0" presId="urn:microsoft.com/office/officeart/2005/8/layout/process2"/>
    <dgm:cxn modelId="{45DC7679-FC6D-4B01-8AF0-F90E532338D8}" type="presParOf" srcId="{363EC893-43B9-40EB-83B2-94FD587650F4}" destId="{F88C8FE9-C5CC-4FE2-AA06-85B520C05928}" srcOrd="0" destOrd="0" presId="urn:microsoft.com/office/officeart/2005/8/layout/process2"/>
    <dgm:cxn modelId="{579AA509-8838-4051-A33E-6CC07E3CA926}" type="presParOf" srcId="{363EC893-43B9-40EB-83B2-94FD587650F4}" destId="{AF65E8F2-DC60-4F7D-BFC4-E45CEB1E9564}" srcOrd="1" destOrd="0" presId="urn:microsoft.com/office/officeart/2005/8/layout/process2"/>
    <dgm:cxn modelId="{E586A865-1171-41B7-9F4F-8F69DCBB500A}" type="presParOf" srcId="{AF65E8F2-DC60-4F7D-BFC4-E45CEB1E9564}" destId="{58221A8F-7E7F-47DF-B7B3-22CC0D4D675D}" srcOrd="0" destOrd="0" presId="urn:microsoft.com/office/officeart/2005/8/layout/process2"/>
    <dgm:cxn modelId="{F9C24040-4525-4CDE-821E-C6119BFE489C}" type="presParOf" srcId="{363EC893-43B9-40EB-83B2-94FD587650F4}" destId="{C2E16265-295A-4F93-95B7-C65B01839862}" srcOrd="2" destOrd="0" presId="urn:microsoft.com/office/officeart/2005/8/layout/process2"/>
    <dgm:cxn modelId="{81BA9D2E-D9FF-42C2-8345-ECC4B362A557}" type="presParOf" srcId="{363EC893-43B9-40EB-83B2-94FD587650F4}" destId="{8261F277-FEF9-4126-998D-B3CBFCFC295C}" srcOrd="3" destOrd="0" presId="urn:microsoft.com/office/officeart/2005/8/layout/process2"/>
    <dgm:cxn modelId="{B2B2A7A8-4FFB-4889-BC9E-EC2132A659D4}" type="presParOf" srcId="{8261F277-FEF9-4126-998D-B3CBFCFC295C}" destId="{E337ABA0-C563-400A-ABB9-FAE2F6E49184}" srcOrd="0" destOrd="0" presId="urn:microsoft.com/office/officeart/2005/8/layout/process2"/>
    <dgm:cxn modelId="{0A83CF82-1257-4F7E-9213-435A5E33BD58}" type="presParOf" srcId="{363EC893-43B9-40EB-83B2-94FD587650F4}" destId="{AC3BBBE3-2287-4791-B96D-8154D970C364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8140934-3456-426A-92F5-5E9239622638}" type="doc">
      <dgm:prSet loTypeId="urn:microsoft.com/office/officeart/2005/8/layout/hProcess10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7BFB85C-7E1D-4F73-966E-E9A56318BEB7}">
      <dgm:prSet phldrT="[Texto]"/>
      <dgm:spPr/>
      <dgm:t>
        <a:bodyPr/>
        <a:lstStyle/>
        <a:p>
          <a:r>
            <a:rPr lang="es-EC" dirty="0" smtClean="0"/>
            <a:t>Gustos, necesidades, preferencias y requerimientos</a:t>
          </a:r>
          <a:endParaRPr lang="es-AR" dirty="0"/>
        </a:p>
      </dgm:t>
    </dgm:pt>
    <dgm:pt modelId="{37F4F9D6-87C2-425B-8195-951018912E87}" type="parTrans" cxnId="{FC4D4774-C770-4916-9687-E2C6DF8D9AB8}">
      <dgm:prSet/>
      <dgm:spPr/>
      <dgm:t>
        <a:bodyPr/>
        <a:lstStyle/>
        <a:p>
          <a:endParaRPr lang="es-AR"/>
        </a:p>
      </dgm:t>
    </dgm:pt>
    <dgm:pt modelId="{9F0E787A-A8B4-46E7-A31D-BA98A6BBD793}" type="sibTrans" cxnId="{FC4D4774-C770-4916-9687-E2C6DF8D9AB8}">
      <dgm:prSet/>
      <dgm:spPr/>
      <dgm:t>
        <a:bodyPr/>
        <a:lstStyle/>
        <a:p>
          <a:endParaRPr lang="es-AR"/>
        </a:p>
      </dgm:t>
    </dgm:pt>
    <dgm:pt modelId="{F6B9782E-22AF-4EFA-AD97-0D000CEC49FD}">
      <dgm:prSet phldrT="[Texto]"/>
      <dgm:spPr/>
      <dgm:t>
        <a:bodyPr/>
        <a:lstStyle/>
        <a:p>
          <a:r>
            <a:rPr lang="es-EC" dirty="0" smtClean="0"/>
            <a:t>Calidad del servicio, posicionamiento en el mercado, debilidades y sus fortalezas</a:t>
          </a:r>
          <a:endParaRPr lang="es-AR" dirty="0"/>
        </a:p>
      </dgm:t>
    </dgm:pt>
    <dgm:pt modelId="{EF1F8BBD-4317-4D99-BD40-1C6D8396296F}" type="parTrans" cxnId="{1AC6C21F-8957-4CA3-991F-3BFF82FD4DE9}">
      <dgm:prSet/>
      <dgm:spPr/>
      <dgm:t>
        <a:bodyPr/>
        <a:lstStyle/>
        <a:p>
          <a:endParaRPr lang="es-AR"/>
        </a:p>
      </dgm:t>
    </dgm:pt>
    <dgm:pt modelId="{66A0E27D-F01A-4B8E-807F-27AB730870DF}" type="sibTrans" cxnId="{1AC6C21F-8957-4CA3-991F-3BFF82FD4DE9}">
      <dgm:prSet/>
      <dgm:spPr/>
      <dgm:t>
        <a:bodyPr/>
        <a:lstStyle/>
        <a:p>
          <a:endParaRPr lang="es-AR"/>
        </a:p>
      </dgm:t>
    </dgm:pt>
    <dgm:pt modelId="{080668C5-4902-4BFE-91C6-B5A7A8194518}" type="pres">
      <dgm:prSet presAssocID="{58140934-3456-426A-92F5-5E92396226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7CAE667-6926-40B6-A817-1A7173806606}" type="pres">
      <dgm:prSet presAssocID="{A7BFB85C-7E1D-4F73-966E-E9A56318BEB7}" presName="composite" presStyleCnt="0"/>
      <dgm:spPr/>
    </dgm:pt>
    <dgm:pt modelId="{58F9221D-D2DF-4E87-AE0E-BDB0CBD431E0}" type="pres">
      <dgm:prSet presAssocID="{A7BFB85C-7E1D-4F73-966E-E9A56318BEB7}" presName="imagSh" presStyleLbl="b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DAF838-A076-4464-9348-300666FFED8A}" type="pres">
      <dgm:prSet presAssocID="{A7BFB85C-7E1D-4F73-966E-E9A56318BEB7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FCAC2C-1DC0-471F-B47B-13EA4EBBCF2E}" type="pres">
      <dgm:prSet presAssocID="{9F0E787A-A8B4-46E7-A31D-BA98A6BBD793}" presName="sibTrans" presStyleLbl="sibTrans2D1" presStyleIdx="0" presStyleCnt="1"/>
      <dgm:spPr/>
      <dgm:t>
        <a:bodyPr/>
        <a:lstStyle/>
        <a:p>
          <a:endParaRPr lang="es-AR"/>
        </a:p>
      </dgm:t>
    </dgm:pt>
    <dgm:pt modelId="{A5F2762A-F5A4-4932-ACAF-5CAB59E1B359}" type="pres">
      <dgm:prSet presAssocID="{9F0E787A-A8B4-46E7-A31D-BA98A6BBD793}" presName="connTx" presStyleLbl="sibTrans2D1" presStyleIdx="0" presStyleCnt="1"/>
      <dgm:spPr/>
      <dgm:t>
        <a:bodyPr/>
        <a:lstStyle/>
        <a:p>
          <a:endParaRPr lang="es-AR"/>
        </a:p>
      </dgm:t>
    </dgm:pt>
    <dgm:pt modelId="{DB3F2C04-915F-4879-BA5D-161F35B8302C}" type="pres">
      <dgm:prSet presAssocID="{F6B9782E-22AF-4EFA-AD97-0D000CEC49FD}" presName="composite" presStyleCnt="0"/>
      <dgm:spPr/>
    </dgm:pt>
    <dgm:pt modelId="{EC0542A9-CDDB-49CC-8995-76578087ED05}" type="pres">
      <dgm:prSet presAssocID="{F6B9782E-22AF-4EFA-AD97-0D000CEC49FD}" presName="imagSh" presStyleLbl="b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F3339F6-CCF2-4B35-B19E-3ED67497425A}" type="pres">
      <dgm:prSet presAssocID="{F6B9782E-22AF-4EFA-AD97-0D000CEC49FD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A604FFD-9DE1-4FB0-BCF2-8411DF758FBB}" type="presOf" srcId="{58140934-3456-426A-92F5-5E9239622638}" destId="{080668C5-4902-4BFE-91C6-B5A7A8194518}" srcOrd="0" destOrd="0" presId="urn:microsoft.com/office/officeart/2005/8/layout/hProcess10"/>
    <dgm:cxn modelId="{FC4D4774-C770-4916-9687-E2C6DF8D9AB8}" srcId="{58140934-3456-426A-92F5-5E9239622638}" destId="{A7BFB85C-7E1D-4F73-966E-E9A56318BEB7}" srcOrd="0" destOrd="0" parTransId="{37F4F9D6-87C2-425B-8195-951018912E87}" sibTransId="{9F0E787A-A8B4-46E7-A31D-BA98A6BBD793}"/>
    <dgm:cxn modelId="{0C43061D-ACDF-4F7E-9E00-2B9EB693C78C}" type="presOf" srcId="{F6B9782E-22AF-4EFA-AD97-0D000CEC49FD}" destId="{CF3339F6-CCF2-4B35-B19E-3ED67497425A}" srcOrd="0" destOrd="0" presId="urn:microsoft.com/office/officeart/2005/8/layout/hProcess10"/>
    <dgm:cxn modelId="{13417A13-9A07-4DA2-AA97-B93D7956A0F9}" type="presOf" srcId="{9F0E787A-A8B4-46E7-A31D-BA98A6BBD793}" destId="{A5F2762A-F5A4-4932-ACAF-5CAB59E1B359}" srcOrd="1" destOrd="0" presId="urn:microsoft.com/office/officeart/2005/8/layout/hProcess10"/>
    <dgm:cxn modelId="{1AC6C21F-8957-4CA3-991F-3BFF82FD4DE9}" srcId="{58140934-3456-426A-92F5-5E9239622638}" destId="{F6B9782E-22AF-4EFA-AD97-0D000CEC49FD}" srcOrd="1" destOrd="0" parTransId="{EF1F8BBD-4317-4D99-BD40-1C6D8396296F}" sibTransId="{66A0E27D-F01A-4B8E-807F-27AB730870DF}"/>
    <dgm:cxn modelId="{532151E2-08B4-4A38-8E57-E95F96D97FB5}" type="presOf" srcId="{A7BFB85C-7E1D-4F73-966E-E9A56318BEB7}" destId="{96DAF838-A076-4464-9348-300666FFED8A}" srcOrd="0" destOrd="0" presId="urn:microsoft.com/office/officeart/2005/8/layout/hProcess10"/>
    <dgm:cxn modelId="{5B1CDC4E-260D-4CD6-A285-AD6E03E7934D}" type="presOf" srcId="{9F0E787A-A8B4-46E7-A31D-BA98A6BBD793}" destId="{FEFCAC2C-1DC0-471F-B47B-13EA4EBBCF2E}" srcOrd="0" destOrd="0" presId="urn:microsoft.com/office/officeart/2005/8/layout/hProcess10"/>
    <dgm:cxn modelId="{4A7E4724-4337-474A-8908-8841BCA729B7}" type="presParOf" srcId="{080668C5-4902-4BFE-91C6-B5A7A8194518}" destId="{D7CAE667-6926-40B6-A817-1A7173806606}" srcOrd="0" destOrd="0" presId="urn:microsoft.com/office/officeart/2005/8/layout/hProcess10"/>
    <dgm:cxn modelId="{01AB2D5F-5BB4-4306-8133-1A32E4C9EEA3}" type="presParOf" srcId="{D7CAE667-6926-40B6-A817-1A7173806606}" destId="{58F9221D-D2DF-4E87-AE0E-BDB0CBD431E0}" srcOrd="0" destOrd="0" presId="urn:microsoft.com/office/officeart/2005/8/layout/hProcess10"/>
    <dgm:cxn modelId="{06C66600-BF63-444D-BA52-5BC0425126D7}" type="presParOf" srcId="{D7CAE667-6926-40B6-A817-1A7173806606}" destId="{96DAF838-A076-4464-9348-300666FFED8A}" srcOrd="1" destOrd="0" presId="urn:microsoft.com/office/officeart/2005/8/layout/hProcess10"/>
    <dgm:cxn modelId="{7E37AE0F-5E3A-438D-B1CD-86497A49D9A9}" type="presParOf" srcId="{080668C5-4902-4BFE-91C6-B5A7A8194518}" destId="{FEFCAC2C-1DC0-471F-B47B-13EA4EBBCF2E}" srcOrd="1" destOrd="0" presId="urn:microsoft.com/office/officeart/2005/8/layout/hProcess10"/>
    <dgm:cxn modelId="{A6B98EB8-0F53-464C-9C82-4131F3CBCE51}" type="presParOf" srcId="{FEFCAC2C-1DC0-471F-B47B-13EA4EBBCF2E}" destId="{A5F2762A-F5A4-4932-ACAF-5CAB59E1B359}" srcOrd="0" destOrd="0" presId="urn:microsoft.com/office/officeart/2005/8/layout/hProcess10"/>
    <dgm:cxn modelId="{0D54B497-370B-4BB4-A908-88BFE6BFB5A5}" type="presParOf" srcId="{080668C5-4902-4BFE-91C6-B5A7A8194518}" destId="{DB3F2C04-915F-4879-BA5D-161F35B8302C}" srcOrd="2" destOrd="0" presId="urn:microsoft.com/office/officeart/2005/8/layout/hProcess10"/>
    <dgm:cxn modelId="{6454CC24-24A2-4018-909D-95BFA0059B13}" type="presParOf" srcId="{DB3F2C04-915F-4879-BA5D-161F35B8302C}" destId="{EC0542A9-CDDB-49CC-8995-76578087ED05}" srcOrd="0" destOrd="0" presId="urn:microsoft.com/office/officeart/2005/8/layout/hProcess10"/>
    <dgm:cxn modelId="{DC7BD07A-DDB7-40EB-B0EC-38FAA59783BC}" type="presParOf" srcId="{DB3F2C04-915F-4879-BA5D-161F35B8302C}" destId="{CF3339F6-CCF2-4B35-B19E-3ED67497425A}" srcOrd="1" destOrd="0" presId="urn:microsoft.com/office/officeart/2005/8/layout/hProcess10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DCAE87A-410A-49FD-B0C8-BB89E76C84D6}" type="doc">
      <dgm:prSet loTypeId="urn:microsoft.com/office/officeart/2005/8/layout/hProcess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933AFF67-AD3A-4E8A-A01B-37EAD351B9BF}">
      <dgm:prSet phldrT="[Texto]"/>
      <dgm:spPr/>
      <dgm:t>
        <a:bodyPr/>
        <a:lstStyle/>
        <a:p>
          <a:r>
            <a:rPr lang="es-EC" dirty="0" smtClean="0"/>
            <a:t>General</a:t>
          </a:r>
          <a:endParaRPr lang="es-AR" dirty="0"/>
        </a:p>
      </dgm:t>
    </dgm:pt>
    <dgm:pt modelId="{3362F01A-C348-47E5-8C31-9910E0FD7180}" type="parTrans" cxnId="{36B55F20-0795-4BB0-A777-8AE246329F92}">
      <dgm:prSet/>
      <dgm:spPr/>
      <dgm:t>
        <a:bodyPr/>
        <a:lstStyle/>
        <a:p>
          <a:endParaRPr lang="es-AR"/>
        </a:p>
      </dgm:t>
    </dgm:pt>
    <dgm:pt modelId="{7FF551D2-90D9-4A42-848A-D73CE1E212A9}" type="sibTrans" cxnId="{36B55F20-0795-4BB0-A777-8AE246329F92}">
      <dgm:prSet/>
      <dgm:spPr/>
      <dgm:t>
        <a:bodyPr/>
        <a:lstStyle/>
        <a:p>
          <a:endParaRPr lang="es-AR"/>
        </a:p>
      </dgm:t>
    </dgm:pt>
    <dgm:pt modelId="{B4B94EF0-56CB-413E-95F7-DBCE118D5C1C}">
      <dgm:prSet phldrT="[Texto]"/>
      <dgm:spPr/>
      <dgm:t>
        <a:bodyPr/>
        <a:lstStyle/>
        <a:p>
          <a:r>
            <a:rPr lang="es-EC" dirty="0" smtClean="0"/>
            <a:t>Buscar información que permita el desarrollo de una propuesta estratégica de marketing </a:t>
          </a:r>
          <a:endParaRPr lang="es-AR" dirty="0"/>
        </a:p>
      </dgm:t>
    </dgm:pt>
    <dgm:pt modelId="{EDE6A406-1462-43CD-B0E6-44DB50A4EAF8}" type="parTrans" cxnId="{7D3F8EB9-90A2-42E3-A429-F535D9B508FA}">
      <dgm:prSet/>
      <dgm:spPr/>
      <dgm:t>
        <a:bodyPr/>
        <a:lstStyle/>
        <a:p>
          <a:endParaRPr lang="es-AR"/>
        </a:p>
      </dgm:t>
    </dgm:pt>
    <dgm:pt modelId="{C50C1113-4302-47F9-8DEA-04EADBBAF469}" type="sibTrans" cxnId="{7D3F8EB9-90A2-42E3-A429-F535D9B508FA}">
      <dgm:prSet/>
      <dgm:spPr/>
      <dgm:t>
        <a:bodyPr/>
        <a:lstStyle/>
        <a:p>
          <a:endParaRPr lang="es-AR"/>
        </a:p>
      </dgm:t>
    </dgm:pt>
    <dgm:pt modelId="{8CFF329B-884F-4C3A-AFF3-37A8470A2BDC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AR" dirty="0"/>
        </a:p>
      </dgm:t>
    </dgm:pt>
    <dgm:pt modelId="{61643CDC-DF80-4091-A536-F40D93D7F62A}" type="parTrans" cxnId="{44D13E7D-A53B-445B-9969-82CA2593830F}">
      <dgm:prSet/>
      <dgm:spPr/>
      <dgm:t>
        <a:bodyPr/>
        <a:lstStyle/>
        <a:p>
          <a:endParaRPr lang="es-AR"/>
        </a:p>
      </dgm:t>
    </dgm:pt>
    <dgm:pt modelId="{FA075C74-5711-47C2-9C77-0E5DA236DB4E}" type="sibTrans" cxnId="{44D13E7D-A53B-445B-9969-82CA2593830F}">
      <dgm:prSet/>
      <dgm:spPr/>
      <dgm:t>
        <a:bodyPr/>
        <a:lstStyle/>
        <a:p>
          <a:endParaRPr lang="es-AR"/>
        </a:p>
      </dgm:t>
    </dgm:pt>
    <dgm:pt modelId="{D681B949-7241-49F1-9C37-80EE5410BFDD}">
      <dgm:prSet phldrT="[Texto]"/>
      <dgm:spPr/>
      <dgm:t>
        <a:bodyPr/>
        <a:lstStyle/>
        <a:p>
          <a:r>
            <a:rPr lang="es-EC" dirty="0" smtClean="0"/>
            <a:t>Identificar la competencia directa</a:t>
          </a:r>
          <a:endParaRPr lang="es-AR" dirty="0"/>
        </a:p>
      </dgm:t>
    </dgm:pt>
    <dgm:pt modelId="{37600647-DDCC-428A-BF72-188D9493B662}" type="parTrans" cxnId="{31CB6D90-7916-4AA8-B5F0-54446944C2E4}">
      <dgm:prSet/>
      <dgm:spPr/>
      <dgm:t>
        <a:bodyPr/>
        <a:lstStyle/>
        <a:p>
          <a:endParaRPr lang="es-AR"/>
        </a:p>
      </dgm:t>
    </dgm:pt>
    <dgm:pt modelId="{1BCF04E3-07C8-499A-AC06-8C35B0C262B9}" type="sibTrans" cxnId="{31CB6D90-7916-4AA8-B5F0-54446944C2E4}">
      <dgm:prSet/>
      <dgm:spPr/>
      <dgm:t>
        <a:bodyPr/>
        <a:lstStyle/>
        <a:p>
          <a:endParaRPr lang="es-AR"/>
        </a:p>
      </dgm:t>
    </dgm:pt>
    <dgm:pt modelId="{7EE03F7E-76CD-436B-80E9-BD9131FC55FF}">
      <dgm:prSet phldrT="[Texto]"/>
      <dgm:spPr/>
      <dgm:t>
        <a:bodyPr/>
        <a:lstStyle/>
        <a:p>
          <a:r>
            <a:rPr lang="es-EC" dirty="0" smtClean="0"/>
            <a:t>Determinar los requerimientos, gustos y preferencia </a:t>
          </a:r>
          <a:endParaRPr lang="es-AR" dirty="0"/>
        </a:p>
      </dgm:t>
    </dgm:pt>
    <dgm:pt modelId="{620AE034-7081-4393-853E-57D65AC78FB3}" type="parTrans" cxnId="{BB6E045C-0B7F-4E86-A09F-679A5C144D00}">
      <dgm:prSet/>
      <dgm:spPr/>
      <dgm:t>
        <a:bodyPr/>
        <a:lstStyle/>
        <a:p>
          <a:endParaRPr lang="es-AR"/>
        </a:p>
      </dgm:t>
    </dgm:pt>
    <dgm:pt modelId="{0C867623-059F-4AC8-98D2-F378E7EFB219}" type="sibTrans" cxnId="{BB6E045C-0B7F-4E86-A09F-679A5C144D00}">
      <dgm:prSet/>
      <dgm:spPr/>
      <dgm:t>
        <a:bodyPr/>
        <a:lstStyle/>
        <a:p>
          <a:endParaRPr lang="es-AR"/>
        </a:p>
      </dgm:t>
    </dgm:pt>
    <dgm:pt modelId="{D2003C5E-0356-4D7F-BDD5-9B71B48A3020}">
      <dgm:prSet phldrT="[Texto]"/>
      <dgm:spPr/>
      <dgm:t>
        <a:bodyPr/>
        <a:lstStyle/>
        <a:p>
          <a:r>
            <a:rPr lang="es-EC" dirty="0" smtClean="0"/>
            <a:t>Compilar y analizar la información</a:t>
          </a:r>
          <a:endParaRPr lang="es-AR" dirty="0"/>
        </a:p>
      </dgm:t>
    </dgm:pt>
    <dgm:pt modelId="{074F226F-E254-4353-83B3-ADE23174D291}" type="parTrans" cxnId="{7083AE6B-813D-4662-B2B8-981F7F2D1D2C}">
      <dgm:prSet/>
      <dgm:spPr/>
      <dgm:t>
        <a:bodyPr/>
        <a:lstStyle/>
        <a:p>
          <a:endParaRPr lang="es-AR"/>
        </a:p>
      </dgm:t>
    </dgm:pt>
    <dgm:pt modelId="{3E28C7D3-57B3-4938-B595-463E0BA84F4A}" type="sibTrans" cxnId="{7083AE6B-813D-4662-B2B8-981F7F2D1D2C}">
      <dgm:prSet/>
      <dgm:spPr/>
      <dgm:t>
        <a:bodyPr/>
        <a:lstStyle/>
        <a:p>
          <a:endParaRPr lang="es-AR"/>
        </a:p>
      </dgm:t>
    </dgm:pt>
    <dgm:pt modelId="{304C61C6-D622-4049-AD76-0E93317D25A2}" type="pres">
      <dgm:prSet presAssocID="{4DCAE87A-410A-49FD-B0C8-BB89E76C84D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3B7A185-E965-4DAB-95C7-77B11E7300BB}" type="pres">
      <dgm:prSet presAssocID="{933AFF67-AD3A-4E8A-A01B-37EAD351B9BF}" presName="compNode" presStyleCnt="0"/>
      <dgm:spPr/>
    </dgm:pt>
    <dgm:pt modelId="{9B86B7BA-B245-4F0E-A974-B43F91D0ADF2}" type="pres">
      <dgm:prSet presAssocID="{933AFF67-AD3A-4E8A-A01B-37EAD351B9BF}" presName="noGeometry" presStyleCnt="0"/>
      <dgm:spPr/>
    </dgm:pt>
    <dgm:pt modelId="{81A0BD70-C295-426D-A9C1-10C52263E845}" type="pres">
      <dgm:prSet presAssocID="{933AFF67-AD3A-4E8A-A01B-37EAD351B9BF}" presName="childTextVisible" presStyleLbl="bgAccFollowNode1" presStyleIdx="0" presStyleCnt="2" custLinFactNeighborX="-15480" custLinFactNeighborY="333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48FA72-5C41-4BB5-A72D-368094D38D3A}" type="pres">
      <dgm:prSet presAssocID="{933AFF67-AD3A-4E8A-A01B-37EAD351B9BF}" presName="childTextHidden" presStyleLbl="bgAccFollowNode1" presStyleIdx="0" presStyleCnt="2"/>
      <dgm:spPr/>
      <dgm:t>
        <a:bodyPr/>
        <a:lstStyle/>
        <a:p>
          <a:endParaRPr lang="es-AR"/>
        </a:p>
      </dgm:t>
    </dgm:pt>
    <dgm:pt modelId="{77A2D7DC-34C9-456A-AE3D-C66CBC296922}" type="pres">
      <dgm:prSet presAssocID="{933AFF67-AD3A-4E8A-A01B-37EAD351B9BF}" presName="parentText" presStyleLbl="node1" presStyleIdx="0" presStyleCnt="2" custLinFactNeighborX="-27581" custLinFactNeighborY="338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69A7FC0-A38F-4B4F-B569-8425B77C1E27}" type="pres">
      <dgm:prSet presAssocID="{933AFF67-AD3A-4E8A-A01B-37EAD351B9BF}" presName="aSpace" presStyleCnt="0"/>
      <dgm:spPr/>
    </dgm:pt>
    <dgm:pt modelId="{66D5A11B-F653-4475-8A5F-F9FB2801F53C}" type="pres">
      <dgm:prSet presAssocID="{8CFF329B-884F-4C3A-AFF3-37A8470A2BDC}" presName="compNode" presStyleCnt="0"/>
      <dgm:spPr/>
    </dgm:pt>
    <dgm:pt modelId="{2A579745-DF14-4A09-8B14-DE172CBD445B}" type="pres">
      <dgm:prSet presAssocID="{8CFF329B-884F-4C3A-AFF3-37A8470A2BDC}" presName="noGeometry" presStyleCnt="0"/>
      <dgm:spPr/>
    </dgm:pt>
    <dgm:pt modelId="{1A66443C-2EBB-4D0E-B21F-F01C3E90C762}" type="pres">
      <dgm:prSet presAssocID="{8CFF329B-884F-4C3A-AFF3-37A8470A2BDC}" presName="childTextVisible" presStyleLbl="bgAccFollowNode1" presStyleIdx="1" presStyleCnt="2" custScaleX="15192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01CE71-82EF-4363-9BEE-92D4E8F6871D}" type="pres">
      <dgm:prSet presAssocID="{8CFF329B-884F-4C3A-AFF3-37A8470A2BDC}" presName="childTextHidden" presStyleLbl="bgAccFollowNode1" presStyleIdx="1" presStyleCnt="2"/>
      <dgm:spPr/>
      <dgm:t>
        <a:bodyPr/>
        <a:lstStyle/>
        <a:p>
          <a:endParaRPr lang="es-AR"/>
        </a:p>
      </dgm:t>
    </dgm:pt>
    <dgm:pt modelId="{C4C03F91-C64B-43FE-B440-F467A986C674}" type="pres">
      <dgm:prSet presAssocID="{8CFF329B-884F-4C3A-AFF3-37A8470A2BDC}" presName="parentText" presStyleLbl="node1" presStyleIdx="1" presStyleCnt="2" custLinFactNeighborX="-37628" custLinFactNeighborY="-2448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869C0ED-B7AE-46FA-952B-408E81FA5E8B}" type="presOf" srcId="{D681B949-7241-49F1-9C37-80EE5410BFDD}" destId="{1A66443C-2EBB-4D0E-B21F-F01C3E90C762}" srcOrd="0" destOrd="0" presId="urn:microsoft.com/office/officeart/2005/8/layout/hProcess6"/>
    <dgm:cxn modelId="{27CF431A-181D-46D6-B3DE-6B6182F96C3C}" type="presOf" srcId="{B4B94EF0-56CB-413E-95F7-DBCE118D5C1C}" destId="{0548FA72-5C41-4BB5-A72D-368094D38D3A}" srcOrd="1" destOrd="0" presId="urn:microsoft.com/office/officeart/2005/8/layout/hProcess6"/>
    <dgm:cxn modelId="{12C1139F-6122-4A9A-8B55-0C5822EC5889}" type="presOf" srcId="{D681B949-7241-49F1-9C37-80EE5410BFDD}" destId="{9D01CE71-82EF-4363-9BEE-92D4E8F6871D}" srcOrd="1" destOrd="0" presId="urn:microsoft.com/office/officeart/2005/8/layout/hProcess6"/>
    <dgm:cxn modelId="{7083AE6B-813D-4662-B2B8-981F7F2D1D2C}" srcId="{8CFF329B-884F-4C3A-AFF3-37A8470A2BDC}" destId="{D2003C5E-0356-4D7F-BDD5-9B71B48A3020}" srcOrd="2" destOrd="0" parTransId="{074F226F-E254-4353-83B3-ADE23174D291}" sibTransId="{3E28C7D3-57B3-4938-B595-463E0BA84F4A}"/>
    <dgm:cxn modelId="{4999F6BF-1F91-4C81-8C44-F7FEA650F268}" type="presOf" srcId="{7EE03F7E-76CD-436B-80E9-BD9131FC55FF}" destId="{9D01CE71-82EF-4363-9BEE-92D4E8F6871D}" srcOrd="1" destOrd="1" presId="urn:microsoft.com/office/officeart/2005/8/layout/hProcess6"/>
    <dgm:cxn modelId="{31CB6D90-7916-4AA8-B5F0-54446944C2E4}" srcId="{8CFF329B-884F-4C3A-AFF3-37A8470A2BDC}" destId="{D681B949-7241-49F1-9C37-80EE5410BFDD}" srcOrd="0" destOrd="0" parTransId="{37600647-DDCC-428A-BF72-188D9493B662}" sibTransId="{1BCF04E3-07C8-499A-AC06-8C35B0C262B9}"/>
    <dgm:cxn modelId="{6A5E07F7-9537-40A8-9745-52A32A3780C8}" type="presOf" srcId="{8CFF329B-884F-4C3A-AFF3-37A8470A2BDC}" destId="{C4C03F91-C64B-43FE-B440-F467A986C674}" srcOrd="0" destOrd="0" presId="urn:microsoft.com/office/officeart/2005/8/layout/hProcess6"/>
    <dgm:cxn modelId="{8D06D921-49A1-4A41-8236-DED899ABB9CC}" type="presOf" srcId="{4DCAE87A-410A-49FD-B0C8-BB89E76C84D6}" destId="{304C61C6-D622-4049-AD76-0E93317D25A2}" srcOrd="0" destOrd="0" presId="urn:microsoft.com/office/officeart/2005/8/layout/hProcess6"/>
    <dgm:cxn modelId="{44D13E7D-A53B-445B-9969-82CA2593830F}" srcId="{4DCAE87A-410A-49FD-B0C8-BB89E76C84D6}" destId="{8CFF329B-884F-4C3A-AFF3-37A8470A2BDC}" srcOrd="1" destOrd="0" parTransId="{61643CDC-DF80-4091-A536-F40D93D7F62A}" sibTransId="{FA075C74-5711-47C2-9C77-0E5DA236DB4E}"/>
    <dgm:cxn modelId="{36B55F20-0795-4BB0-A777-8AE246329F92}" srcId="{4DCAE87A-410A-49FD-B0C8-BB89E76C84D6}" destId="{933AFF67-AD3A-4E8A-A01B-37EAD351B9BF}" srcOrd="0" destOrd="0" parTransId="{3362F01A-C348-47E5-8C31-9910E0FD7180}" sibTransId="{7FF551D2-90D9-4A42-848A-D73CE1E212A9}"/>
    <dgm:cxn modelId="{BB6E045C-0B7F-4E86-A09F-679A5C144D00}" srcId="{8CFF329B-884F-4C3A-AFF3-37A8470A2BDC}" destId="{7EE03F7E-76CD-436B-80E9-BD9131FC55FF}" srcOrd="1" destOrd="0" parTransId="{620AE034-7081-4393-853E-57D65AC78FB3}" sibTransId="{0C867623-059F-4AC8-98D2-F378E7EFB219}"/>
    <dgm:cxn modelId="{4501FDB7-AF33-4922-AC4B-A98544EEBEC2}" type="presOf" srcId="{7EE03F7E-76CD-436B-80E9-BD9131FC55FF}" destId="{1A66443C-2EBB-4D0E-B21F-F01C3E90C762}" srcOrd="0" destOrd="1" presId="urn:microsoft.com/office/officeart/2005/8/layout/hProcess6"/>
    <dgm:cxn modelId="{7D3F8EB9-90A2-42E3-A429-F535D9B508FA}" srcId="{933AFF67-AD3A-4E8A-A01B-37EAD351B9BF}" destId="{B4B94EF0-56CB-413E-95F7-DBCE118D5C1C}" srcOrd="0" destOrd="0" parTransId="{EDE6A406-1462-43CD-B0E6-44DB50A4EAF8}" sibTransId="{C50C1113-4302-47F9-8DEA-04EADBBAF469}"/>
    <dgm:cxn modelId="{AF13D740-CC11-4C0E-B551-049271F77D5B}" type="presOf" srcId="{B4B94EF0-56CB-413E-95F7-DBCE118D5C1C}" destId="{81A0BD70-C295-426D-A9C1-10C52263E845}" srcOrd="0" destOrd="0" presId="urn:microsoft.com/office/officeart/2005/8/layout/hProcess6"/>
    <dgm:cxn modelId="{56255812-00AE-48A0-9646-664797CACAE0}" type="presOf" srcId="{933AFF67-AD3A-4E8A-A01B-37EAD351B9BF}" destId="{77A2D7DC-34C9-456A-AE3D-C66CBC296922}" srcOrd="0" destOrd="0" presId="urn:microsoft.com/office/officeart/2005/8/layout/hProcess6"/>
    <dgm:cxn modelId="{677D07F8-C28B-4781-B0B5-E93E42E59D3A}" type="presOf" srcId="{D2003C5E-0356-4D7F-BDD5-9B71B48A3020}" destId="{1A66443C-2EBB-4D0E-B21F-F01C3E90C762}" srcOrd="0" destOrd="2" presId="urn:microsoft.com/office/officeart/2005/8/layout/hProcess6"/>
    <dgm:cxn modelId="{3337F461-05D0-42B1-8A8A-C2119A453717}" type="presOf" srcId="{D2003C5E-0356-4D7F-BDD5-9B71B48A3020}" destId="{9D01CE71-82EF-4363-9BEE-92D4E8F6871D}" srcOrd="1" destOrd="2" presId="urn:microsoft.com/office/officeart/2005/8/layout/hProcess6"/>
    <dgm:cxn modelId="{0A92293A-C8A8-4135-9FD5-9B5312D6AA8F}" type="presParOf" srcId="{304C61C6-D622-4049-AD76-0E93317D25A2}" destId="{23B7A185-E965-4DAB-95C7-77B11E7300BB}" srcOrd="0" destOrd="0" presId="urn:microsoft.com/office/officeart/2005/8/layout/hProcess6"/>
    <dgm:cxn modelId="{9BD9EA3B-EFC0-4741-8934-751E13BABF5C}" type="presParOf" srcId="{23B7A185-E965-4DAB-95C7-77B11E7300BB}" destId="{9B86B7BA-B245-4F0E-A974-B43F91D0ADF2}" srcOrd="0" destOrd="0" presId="urn:microsoft.com/office/officeart/2005/8/layout/hProcess6"/>
    <dgm:cxn modelId="{278662E9-0D8C-43E5-8838-1B69FB840FA2}" type="presParOf" srcId="{23B7A185-E965-4DAB-95C7-77B11E7300BB}" destId="{81A0BD70-C295-426D-A9C1-10C52263E845}" srcOrd="1" destOrd="0" presId="urn:microsoft.com/office/officeart/2005/8/layout/hProcess6"/>
    <dgm:cxn modelId="{D9BE027C-F3B5-4F5B-A09F-EF8D6B827A3C}" type="presParOf" srcId="{23B7A185-E965-4DAB-95C7-77B11E7300BB}" destId="{0548FA72-5C41-4BB5-A72D-368094D38D3A}" srcOrd="2" destOrd="0" presId="urn:microsoft.com/office/officeart/2005/8/layout/hProcess6"/>
    <dgm:cxn modelId="{84AC2520-1C1F-48A9-BDEE-448C0DF7DCA8}" type="presParOf" srcId="{23B7A185-E965-4DAB-95C7-77B11E7300BB}" destId="{77A2D7DC-34C9-456A-AE3D-C66CBC296922}" srcOrd="3" destOrd="0" presId="urn:microsoft.com/office/officeart/2005/8/layout/hProcess6"/>
    <dgm:cxn modelId="{E719B739-ACA6-48C4-BB2B-8E358212F788}" type="presParOf" srcId="{304C61C6-D622-4049-AD76-0E93317D25A2}" destId="{869A7FC0-A38F-4B4F-B569-8425B77C1E27}" srcOrd="1" destOrd="0" presId="urn:microsoft.com/office/officeart/2005/8/layout/hProcess6"/>
    <dgm:cxn modelId="{17AA9340-C789-4870-957D-1EBB3CC616E6}" type="presParOf" srcId="{304C61C6-D622-4049-AD76-0E93317D25A2}" destId="{66D5A11B-F653-4475-8A5F-F9FB2801F53C}" srcOrd="2" destOrd="0" presId="urn:microsoft.com/office/officeart/2005/8/layout/hProcess6"/>
    <dgm:cxn modelId="{6296D15D-22BD-47E5-8CC0-BFBDC4AEE0DD}" type="presParOf" srcId="{66D5A11B-F653-4475-8A5F-F9FB2801F53C}" destId="{2A579745-DF14-4A09-8B14-DE172CBD445B}" srcOrd="0" destOrd="0" presId="urn:microsoft.com/office/officeart/2005/8/layout/hProcess6"/>
    <dgm:cxn modelId="{1C2BC665-689A-462E-B2A7-1065EAB64100}" type="presParOf" srcId="{66D5A11B-F653-4475-8A5F-F9FB2801F53C}" destId="{1A66443C-2EBB-4D0E-B21F-F01C3E90C762}" srcOrd="1" destOrd="0" presId="urn:microsoft.com/office/officeart/2005/8/layout/hProcess6"/>
    <dgm:cxn modelId="{7297D2A8-9510-4EF5-819E-7E47C72070FD}" type="presParOf" srcId="{66D5A11B-F653-4475-8A5F-F9FB2801F53C}" destId="{9D01CE71-82EF-4363-9BEE-92D4E8F6871D}" srcOrd="2" destOrd="0" presId="urn:microsoft.com/office/officeart/2005/8/layout/hProcess6"/>
    <dgm:cxn modelId="{FE87AD7F-F6F7-4D45-8C36-D560C40D20C8}" type="presParOf" srcId="{66D5A11B-F653-4475-8A5F-F9FB2801F53C}" destId="{C4C03F91-C64B-43FE-B440-F467A986C674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955135B-0610-4644-8005-599B654B195C}" type="doc">
      <dgm:prSet loTypeId="urn:microsoft.com/office/officeart/2005/8/layout/radial5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4CED7A61-2051-43BA-94F0-C7403FC6A5E0}">
      <dgm:prSet phldrT="[Texto]" custT="1"/>
      <dgm:spPr/>
      <dgm:t>
        <a:bodyPr/>
        <a:lstStyle/>
        <a:p>
          <a:r>
            <a:rPr lang="es-EC" sz="1600" b="1" dirty="0" smtClean="0"/>
            <a:t>ESTRATIFICADO</a:t>
          </a:r>
          <a:endParaRPr lang="es-AR" sz="1600" b="1" dirty="0"/>
        </a:p>
      </dgm:t>
    </dgm:pt>
    <dgm:pt modelId="{97DC9B46-C32A-4B37-A397-51B6E931006A}" type="parTrans" cxnId="{C4FD8838-31FD-4F55-AA26-93926610DE80}">
      <dgm:prSet/>
      <dgm:spPr/>
      <dgm:t>
        <a:bodyPr/>
        <a:lstStyle/>
        <a:p>
          <a:endParaRPr lang="es-AR"/>
        </a:p>
      </dgm:t>
    </dgm:pt>
    <dgm:pt modelId="{4DF05A46-4ABF-4B38-B8F3-EE888BCA257C}" type="sibTrans" cxnId="{C4FD8838-31FD-4F55-AA26-93926610DE80}">
      <dgm:prSet/>
      <dgm:spPr/>
      <dgm:t>
        <a:bodyPr/>
        <a:lstStyle/>
        <a:p>
          <a:endParaRPr lang="es-AR"/>
        </a:p>
      </dgm:t>
    </dgm:pt>
    <dgm:pt modelId="{8E6E2CD0-2635-49FB-8F70-8EDC8BFD03D6}">
      <dgm:prSet phldrT="[Texto]"/>
      <dgm:spPr/>
      <dgm:t>
        <a:bodyPr/>
        <a:lstStyle/>
        <a:p>
          <a:r>
            <a:rPr lang="es-EC" dirty="0" smtClean="0"/>
            <a:t>Grupos</a:t>
          </a:r>
          <a:endParaRPr lang="es-AR" dirty="0"/>
        </a:p>
      </dgm:t>
    </dgm:pt>
    <dgm:pt modelId="{DBADB511-213A-469A-85D8-E3D544ECC3FC}" type="parTrans" cxnId="{C95A5F85-DBF8-4E08-A0CD-D83897156F2F}">
      <dgm:prSet/>
      <dgm:spPr/>
      <dgm:t>
        <a:bodyPr/>
        <a:lstStyle/>
        <a:p>
          <a:endParaRPr lang="es-AR"/>
        </a:p>
      </dgm:t>
    </dgm:pt>
    <dgm:pt modelId="{6BF2A611-3E08-4D33-B437-B80869677DC9}" type="sibTrans" cxnId="{C95A5F85-DBF8-4E08-A0CD-D83897156F2F}">
      <dgm:prSet/>
      <dgm:spPr/>
      <dgm:t>
        <a:bodyPr/>
        <a:lstStyle/>
        <a:p>
          <a:endParaRPr lang="es-AR"/>
        </a:p>
      </dgm:t>
    </dgm:pt>
    <dgm:pt modelId="{C7BBD9A9-D9B9-47C1-A851-21612981CA87}">
      <dgm:prSet phldrT="[Texto]"/>
      <dgm:spPr/>
      <dgm:t>
        <a:bodyPr/>
        <a:lstStyle/>
        <a:p>
          <a:r>
            <a:rPr lang="es-EC" dirty="0" smtClean="0"/>
            <a:t>Pichincha</a:t>
          </a:r>
        </a:p>
        <a:p>
          <a:r>
            <a:rPr lang="es-EC" dirty="0" smtClean="0"/>
            <a:t>Esmeraldas</a:t>
          </a:r>
        </a:p>
        <a:p>
          <a:r>
            <a:rPr lang="es-EC" dirty="0" smtClean="0"/>
            <a:t>Guayas</a:t>
          </a:r>
        </a:p>
      </dgm:t>
    </dgm:pt>
    <dgm:pt modelId="{0400AD5D-54C7-41A4-8B4B-1B12DB8AA42A}" type="parTrans" cxnId="{7E3B2DA8-0AAF-40A8-A3DC-BD6DA64D7223}">
      <dgm:prSet/>
      <dgm:spPr/>
      <dgm:t>
        <a:bodyPr/>
        <a:lstStyle/>
        <a:p>
          <a:endParaRPr lang="es-AR"/>
        </a:p>
      </dgm:t>
    </dgm:pt>
    <dgm:pt modelId="{962F9F32-EE47-466D-BF56-9CC37EDA22CE}" type="sibTrans" cxnId="{7E3B2DA8-0AAF-40A8-A3DC-BD6DA64D7223}">
      <dgm:prSet/>
      <dgm:spPr/>
      <dgm:t>
        <a:bodyPr/>
        <a:lstStyle/>
        <a:p>
          <a:endParaRPr lang="es-AR"/>
        </a:p>
      </dgm:t>
    </dgm:pt>
    <dgm:pt modelId="{8365B917-949F-439B-A68B-40CDA7742E7F}">
      <dgm:prSet phldrT="[Texto]"/>
      <dgm:spPr/>
      <dgm:t>
        <a:bodyPr/>
        <a:lstStyle/>
        <a:p>
          <a:r>
            <a:rPr lang="es-EC" dirty="0" smtClean="0"/>
            <a:t>Variable geográfica</a:t>
          </a:r>
          <a:endParaRPr lang="es-AR" dirty="0"/>
        </a:p>
      </dgm:t>
    </dgm:pt>
    <dgm:pt modelId="{9F74C79D-80F7-4627-8AC3-DE5201571CF7}" type="parTrans" cxnId="{2295CF02-A8D1-4CC5-B007-9DE81605C088}">
      <dgm:prSet/>
      <dgm:spPr/>
      <dgm:t>
        <a:bodyPr/>
        <a:lstStyle/>
        <a:p>
          <a:endParaRPr lang="es-AR"/>
        </a:p>
      </dgm:t>
    </dgm:pt>
    <dgm:pt modelId="{03704C92-D6AB-41A6-8E0B-80BD836BB88C}" type="sibTrans" cxnId="{2295CF02-A8D1-4CC5-B007-9DE81605C088}">
      <dgm:prSet/>
      <dgm:spPr/>
      <dgm:t>
        <a:bodyPr/>
        <a:lstStyle/>
        <a:p>
          <a:endParaRPr lang="es-AR"/>
        </a:p>
      </dgm:t>
    </dgm:pt>
    <dgm:pt modelId="{0BFF4744-0FC0-4FD6-B4CB-3CB3BFB4EC91}" type="pres">
      <dgm:prSet presAssocID="{9955135B-0610-4644-8005-599B654B19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B954797-AE68-4242-8A4D-C0537818C9C2}" type="pres">
      <dgm:prSet presAssocID="{4CED7A61-2051-43BA-94F0-C7403FC6A5E0}" presName="centerShape" presStyleLbl="node0" presStyleIdx="0" presStyleCnt="1" custScaleX="190400" custScaleY="129214"/>
      <dgm:spPr/>
      <dgm:t>
        <a:bodyPr/>
        <a:lstStyle/>
        <a:p>
          <a:endParaRPr lang="es-AR"/>
        </a:p>
      </dgm:t>
    </dgm:pt>
    <dgm:pt modelId="{6D02B33C-70CB-407C-A555-2E1374F7E964}" type="pres">
      <dgm:prSet presAssocID="{DBADB511-213A-469A-85D8-E3D544ECC3FC}" presName="parTrans" presStyleLbl="sibTrans2D1" presStyleIdx="0" presStyleCnt="3"/>
      <dgm:spPr/>
      <dgm:t>
        <a:bodyPr/>
        <a:lstStyle/>
        <a:p>
          <a:endParaRPr lang="es-AR"/>
        </a:p>
      </dgm:t>
    </dgm:pt>
    <dgm:pt modelId="{AAD07C15-2134-4FFD-A8C8-DA069E2AFCDF}" type="pres">
      <dgm:prSet presAssocID="{DBADB511-213A-469A-85D8-E3D544ECC3FC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286929F4-5AEA-464F-A274-DB6CA72AABD4}" type="pres">
      <dgm:prSet presAssocID="{8E6E2CD0-2635-49FB-8F70-8EDC8BFD03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7579D76-8A80-4B3B-A405-9075A575152D}" type="pres">
      <dgm:prSet presAssocID="{0400AD5D-54C7-41A4-8B4B-1B12DB8AA42A}" presName="parTrans" presStyleLbl="sibTrans2D1" presStyleIdx="1" presStyleCnt="3"/>
      <dgm:spPr/>
      <dgm:t>
        <a:bodyPr/>
        <a:lstStyle/>
        <a:p>
          <a:endParaRPr lang="es-AR"/>
        </a:p>
      </dgm:t>
    </dgm:pt>
    <dgm:pt modelId="{69AE466C-9100-469D-8FB4-A3A397731D43}" type="pres">
      <dgm:prSet presAssocID="{0400AD5D-54C7-41A4-8B4B-1B12DB8AA42A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E53E0877-00CC-441A-8CEE-7E20FB777792}" type="pres">
      <dgm:prSet presAssocID="{C7BBD9A9-D9B9-47C1-A851-21612981CA87}" presName="node" presStyleLbl="node1" presStyleIdx="1" presStyleCnt="3" custRadScaleRad="114086" custRadScaleInc="-8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4343D7-D1F8-426E-9986-1569C44779D7}" type="pres">
      <dgm:prSet presAssocID="{9F74C79D-80F7-4627-8AC3-DE5201571CF7}" presName="parTrans" presStyleLbl="sibTrans2D1" presStyleIdx="2" presStyleCnt="3"/>
      <dgm:spPr/>
      <dgm:t>
        <a:bodyPr/>
        <a:lstStyle/>
        <a:p>
          <a:endParaRPr lang="es-AR"/>
        </a:p>
      </dgm:t>
    </dgm:pt>
    <dgm:pt modelId="{CD99042C-394F-483D-B0C2-17C3E87978E7}" type="pres">
      <dgm:prSet presAssocID="{9F74C79D-80F7-4627-8AC3-DE5201571CF7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3D9463C2-9684-4CCF-BF49-48EF9C40C4DC}" type="pres">
      <dgm:prSet presAssocID="{8365B917-949F-439B-A68B-40CDA7742E7F}" presName="node" presStyleLbl="node1" presStyleIdx="2" presStyleCnt="3" custRadScaleRad="114809" custRadScaleInc="502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BD48421-6B7A-4135-BF92-03A48515F3DE}" type="presOf" srcId="{9F74C79D-80F7-4627-8AC3-DE5201571CF7}" destId="{CD99042C-394F-483D-B0C2-17C3E87978E7}" srcOrd="1" destOrd="0" presId="urn:microsoft.com/office/officeart/2005/8/layout/radial5"/>
    <dgm:cxn modelId="{0E186601-F2E0-4E7E-8943-20AC360E4A10}" type="presOf" srcId="{0400AD5D-54C7-41A4-8B4B-1B12DB8AA42A}" destId="{A7579D76-8A80-4B3B-A405-9075A575152D}" srcOrd="0" destOrd="0" presId="urn:microsoft.com/office/officeart/2005/8/layout/radial5"/>
    <dgm:cxn modelId="{7E3B2DA8-0AAF-40A8-A3DC-BD6DA64D7223}" srcId="{4CED7A61-2051-43BA-94F0-C7403FC6A5E0}" destId="{C7BBD9A9-D9B9-47C1-A851-21612981CA87}" srcOrd="1" destOrd="0" parTransId="{0400AD5D-54C7-41A4-8B4B-1B12DB8AA42A}" sibTransId="{962F9F32-EE47-466D-BF56-9CC37EDA22CE}"/>
    <dgm:cxn modelId="{C4FD8838-31FD-4F55-AA26-93926610DE80}" srcId="{9955135B-0610-4644-8005-599B654B195C}" destId="{4CED7A61-2051-43BA-94F0-C7403FC6A5E0}" srcOrd="0" destOrd="0" parTransId="{97DC9B46-C32A-4B37-A397-51B6E931006A}" sibTransId="{4DF05A46-4ABF-4B38-B8F3-EE888BCA257C}"/>
    <dgm:cxn modelId="{2295CF02-A8D1-4CC5-B007-9DE81605C088}" srcId="{4CED7A61-2051-43BA-94F0-C7403FC6A5E0}" destId="{8365B917-949F-439B-A68B-40CDA7742E7F}" srcOrd="2" destOrd="0" parTransId="{9F74C79D-80F7-4627-8AC3-DE5201571CF7}" sibTransId="{03704C92-D6AB-41A6-8E0B-80BD836BB88C}"/>
    <dgm:cxn modelId="{B787E232-EE39-4663-A414-BC02E28E0F77}" type="presOf" srcId="{8E6E2CD0-2635-49FB-8F70-8EDC8BFD03D6}" destId="{286929F4-5AEA-464F-A274-DB6CA72AABD4}" srcOrd="0" destOrd="0" presId="urn:microsoft.com/office/officeart/2005/8/layout/radial5"/>
    <dgm:cxn modelId="{8A8000A7-158B-4184-A651-E86176E4F6D5}" type="presOf" srcId="{9F74C79D-80F7-4627-8AC3-DE5201571CF7}" destId="{9D4343D7-D1F8-426E-9986-1569C44779D7}" srcOrd="0" destOrd="0" presId="urn:microsoft.com/office/officeart/2005/8/layout/radial5"/>
    <dgm:cxn modelId="{C95A5F85-DBF8-4E08-A0CD-D83897156F2F}" srcId="{4CED7A61-2051-43BA-94F0-C7403FC6A5E0}" destId="{8E6E2CD0-2635-49FB-8F70-8EDC8BFD03D6}" srcOrd="0" destOrd="0" parTransId="{DBADB511-213A-469A-85D8-E3D544ECC3FC}" sibTransId="{6BF2A611-3E08-4D33-B437-B80869677DC9}"/>
    <dgm:cxn modelId="{164350FE-28DD-4A8F-8A3E-14A677043F41}" type="presOf" srcId="{8365B917-949F-439B-A68B-40CDA7742E7F}" destId="{3D9463C2-9684-4CCF-BF49-48EF9C40C4DC}" srcOrd="0" destOrd="0" presId="urn:microsoft.com/office/officeart/2005/8/layout/radial5"/>
    <dgm:cxn modelId="{4F955172-D0E2-4EAC-96AD-BF0F1206CA08}" type="presOf" srcId="{C7BBD9A9-D9B9-47C1-A851-21612981CA87}" destId="{E53E0877-00CC-441A-8CEE-7E20FB777792}" srcOrd="0" destOrd="0" presId="urn:microsoft.com/office/officeart/2005/8/layout/radial5"/>
    <dgm:cxn modelId="{0384B13A-AB1B-4AAF-90CC-1E21598AF9D7}" type="presOf" srcId="{DBADB511-213A-469A-85D8-E3D544ECC3FC}" destId="{6D02B33C-70CB-407C-A555-2E1374F7E964}" srcOrd="0" destOrd="0" presId="urn:microsoft.com/office/officeart/2005/8/layout/radial5"/>
    <dgm:cxn modelId="{E6F16ED2-3AC6-457B-8516-D8D8FF34E8A7}" type="presOf" srcId="{9955135B-0610-4644-8005-599B654B195C}" destId="{0BFF4744-0FC0-4FD6-B4CB-3CB3BFB4EC91}" srcOrd="0" destOrd="0" presId="urn:microsoft.com/office/officeart/2005/8/layout/radial5"/>
    <dgm:cxn modelId="{93F602F7-69F9-459C-B3CC-7231AD0EA9CC}" type="presOf" srcId="{4CED7A61-2051-43BA-94F0-C7403FC6A5E0}" destId="{9B954797-AE68-4242-8A4D-C0537818C9C2}" srcOrd="0" destOrd="0" presId="urn:microsoft.com/office/officeart/2005/8/layout/radial5"/>
    <dgm:cxn modelId="{ABA037D6-FEE6-41E6-9F23-251BBCAE5D87}" type="presOf" srcId="{DBADB511-213A-469A-85D8-E3D544ECC3FC}" destId="{AAD07C15-2134-4FFD-A8C8-DA069E2AFCDF}" srcOrd="1" destOrd="0" presId="urn:microsoft.com/office/officeart/2005/8/layout/radial5"/>
    <dgm:cxn modelId="{7E427447-FC91-4156-8385-630E544CC12B}" type="presOf" srcId="{0400AD5D-54C7-41A4-8B4B-1B12DB8AA42A}" destId="{69AE466C-9100-469D-8FB4-A3A397731D43}" srcOrd="1" destOrd="0" presId="urn:microsoft.com/office/officeart/2005/8/layout/radial5"/>
    <dgm:cxn modelId="{A44598BF-8092-42D8-922A-1CA8756A02C2}" type="presParOf" srcId="{0BFF4744-0FC0-4FD6-B4CB-3CB3BFB4EC91}" destId="{9B954797-AE68-4242-8A4D-C0537818C9C2}" srcOrd="0" destOrd="0" presId="urn:microsoft.com/office/officeart/2005/8/layout/radial5"/>
    <dgm:cxn modelId="{80B20F7F-5F87-4F14-B3D9-E1C24E6F417A}" type="presParOf" srcId="{0BFF4744-0FC0-4FD6-B4CB-3CB3BFB4EC91}" destId="{6D02B33C-70CB-407C-A555-2E1374F7E964}" srcOrd="1" destOrd="0" presId="urn:microsoft.com/office/officeart/2005/8/layout/radial5"/>
    <dgm:cxn modelId="{BF79165C-66A4-4E91-AC13-86E5F965EBDC}" type="presParOf" srcId="{6D02B33C-70CB-407C-A555-2E1374F7E964}" destId="{AAD07C15-2134-4FFD-A8C8-DA069E2AFCDF}" srcOrd="0" destOrd="0" presId="urn:microsoft.com/office/officeart/2005/8/layout/radial5"/>
    <dgm:cxn modelId="{F3A48A56-1ABA-4F1D-B0AA-0B363400C737}" type="presParOf" srcId="{0BFF4744-0FC0-4FD6-B4CB-3CB3BFB4EC91}" destId="{286929F4-5AEA-464F-A274-DB6CA72AABD4}" srcOrd="2" destOrd="0" presId="urn:microsoft.com/office/officeart/2005/8/layout/radial5"/>
    <dgm:cxn modelId="{E5418F79-6538-49C9-B283-2E49D82D5FE0}" type="presParOf" srcId="{0BFF4744-0FC0-4FD6-B4CB-3CB3BFB4EC91}" destId="{A7579D76-8A80-4B3B-A405-9075A575152D}" srcOrd="3" destOrd="0" presId="urn:microsoft.com/office/officeart/2005/8/layout/radial5"/>
    <dgm:cxn modelId="{F7AFE9BB-9B0A-4333-9B09-7AFDCAE67715}" type="presParOf" srcId="{A7579D76-8A80-4B3B-A405-9075A575152D}" destId="{69AE466C-9100-469D-8FB4-A3A397731D43}" srcOrd="0" destOrd="0" presId="urn:microsoft.com/office/officeart/2005/8/layout/radial5"/>
    <dgm:cxn modelId="{C8B39E4F-B333-4787-B37C-DC0CEAC83CFE}" type="presParOf" srcId="{0BFF4744-0FC0-4FD6-B4CB-3CB3BFB4EC91}" destId="{E53E0877-00CC-441A-8CEE-7E20FB777792}" srcOrd="4" destOrd="0" presId="urn:microsoft.com/office/officeart/2005/8/layout/radial5"/>
    <dgm:cxn modelId="{1645FDEB-C3E5-4409-99FE-55CE3C113179}" type="presParOf" srcId="{0BFF4744-0FC0-4FD6-B4CB-3CB3BFB4EC91}" destId="{9D4343D7-D1F8-426E-9986-1569C44779D7}" srcOrd="5" destOrd="0" presId="urn:microsoft.com/office/officeart/2005/8/layout/radial5"/>
    <dgm:cxn modelId="{1B8A7061-ABEB-49C4-A7DC-5AE0CE192FA7}" type="presParOf" srcId="{9D4343D7-D1F8-426E-9986-1569C44779D7}" destId="{CD99042C-394F-483D-B0C2-17C3E87978E7}" srcOrd="0" destOrd="0" presId="urn:microsoft.com/office/officeart/2005/8/layout/radial5"/>
    <dgm:cxn modelId="{A4D45392-9669-4085-AFF7-B2E601ED4189}" type="presParOf" srcId="{0BFF4744-0FC0-4FD6-B4CB-3CB3BFB4EC91}" destId="{3D9463C2-9684-4CCF-BF49-48EF9C40C4DC}" srcOrd="6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BB431FD-C35C-4DDB-9F05-401DA2662FF3}" type="doc">
      <dgm:prSet loTypeId="urn:microsoft.com/office/officeart/2005/8/layout/gear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9FA42207-5ADD-4B6A-A007-AE41B503D539}">
      <dgm:prSet phldrT="[Texto]" custT="1"/>
      <dgm:spPr/>
      <dgm:t>
        <a:bodyPr/>
        <a:lstStyle/>
        <a:p>
          <a:r>
            <a:rPr lang="es-EC" sz="1400" dirty="0" smtClean="0"/>
            <a:t>Definición</a:t>
          </a:r>
          <a:endParaRPr lang="es-AR" sz="1400" dirty="0"/>
        </a:p>
      </dgm:t>
    </dgm:pt>
    <dgm:pt modelId="{EA289226-AA6B-463C-B022-1992DFD5E9FD}" type="parTrans" cxnId="{7021605F-5848-4B45-81CA-28F60A658333}">
      <dgm:prSet/>
      <dgm:spPr/>
      <dgm:t>
        <a:bodyPr/>
        <a:lstStyle/>
        <a:p>
          <a:endParaRPr lang="es-AR" sz="1400"/>
        </a:p>
      </dgm:t>
    </dgm:pt>
    <dgm:pt modelId="{DE70C287-0C77-41B5-BBEF-B608F9F995B5}" type="sibTrans" cxnId="{7021605F-5848-4B45-81CA-28F60A658333}">
      <dgm:prSet/>
      <dgm:spPr/>
      <dgm:t>
        <a:bodyPr/>
        <a:lstStyle/>
        <a:p>
          <a:endParaRPr lang="es-AR" sz="1400"/>
        </a:p>
      </dgm:t>
    </dgm:pt>
    <dgm:pt modelId="{0CD4F21B-A62D-4266-904E-7F0DD79793FF}">
      <dgm:prSet phldrT="[Texto]" custT="1"/>
      <dgm:spPr/>
      <dgm:t>
        <a:bodyPr/>
        <a:lstStyle/>
        <a:p>
          <a:r>
            <a:rPr lang="es-EC" sz="1400" dirty="0" smtClean="0"/>
            <a:t>Tres regiones del Ecuador</a:t>
          </a:r>
          <a:endParaRPr lang="es-AR" sz="1400" dirty="0"/>
        </a:p>
      </dgm:t>
    </dgm:pt>
    <dgm:pt modelId="{5BA81406-356F-4E38-828A-AE4720447EEA}" type="parTrans" cxnId="{77EAC57E-3F47-48B1-B94D-E03FB60E4376}">
      <dgm:prSet/>
      <dgm:spPr/>
      <dgm:t>
        <a:bodyPr/>
        <a:lstStyle/>
        <a:p>
          <a:endParaRPr lang="es-AR" sz="1400"/>
        </a:p>
      </dgm:t>
    </dgm:pt>
    <dgm:pt modelId="{76837295-7DAC-40A6-BD13-5A80BA80148C}" type="sibTrans" cxnId="{77EAC57E-3F47-48B1-B94D-E03FB60E4376}">
      <dgm:prSet/>
      <dgm:spPr/>
      <dgm:t>
        <a:bodyPr/>
        <a:lstStyle/>
        <a:p>
          <a:endParaRPr lang="es-AR" sz="1400"/>
        </a:p>
      </dgm:t>
    </dgm:pt>
    <dgm:pt modelId="{45D8B6C6-2E3B-4FA9-9510-FF8284AF0A4E}">
      <dgm:prSet phldrT="[Texto]" custT="1"/>
      <dgm:spPr/>
      <dgm:t>
        <a:bodyPr/>
        <a:lstStyle/>
        <a:p>
          <a:r>
            <a:rPr lang="es-EC" sz="1400" dirty="0" smtClean="0"/>
            <a:t>Transporte Interprovincial</a:t>
          </a:r>
          <a:endParaRPr lang="es-AR" sz="1400" dirty="0"/>
        </a:p>
      </dgm:t>
    </dgm:pt>
    <dgm:pt modelId="{6EE8B65B-1A63-4A56-A28E-76859F2901E9}" type="parTrans" cxnId="{7CE17983-680E-4CC0-B711-CA7E810E49D8}">
      <dgm:prSet/>
      <dgm:spPr/>
      <dgm:t>
        <a:bodyPr/>
        <a:lstStyle/>
        <a:p>
          <a:endParaRPr lang="es-AR" sz="1400"/>
        </a:p>
      </dgm:t>
    </dgm:pt>
    <dgm:pt modelId="{65E008AB-4973-4A7F-9814-7DF97364BC0B}" type="sibTrans" cxnId="{7CE17983-680E-4CC0-B711-CA7E810E49D8}">
      <dgm:prSet/>
      <dgm:spPr/>
      <dgm:t>
        <a:bodyPr/>
        <a:lstStyle/>
        <a:p>
          <a:endParaRPr lang="es-AR" sz="1400"/>
        </a:p>
      </dgm:t>
    </dgm:pt>
    <dgm:pt modelId="{77C278E4-91A9-4B2A-8B90-10334F3EA76E}">
      <dgm:prSet custT="1"/>
      <dgm:spPr/>
      <dgm:t>
        <a:bodyPr/>
        <a:lstStyle/>
        <a:p>
          <a:r>
            <a:rPr lang="es-AR" sz="1400" dirty="0" smtClean="0"/>
            <a:t>Pasajeros, encomiendas y carga</a:t>
          </a:r>
          <a:endParaRPr lang="es-AR" sz="1400" dirty="0"/>
        </a:p>
      </dgm:t>
    </dgm:pt>
    <dgm:pt modelId="{DBE2C2F7-52E7-49F1-9E88-AC9DC8D09514}" type="parTrans" cxnId="{1688F3FD-133B-4FCE-9270-4CE8B51ECCD5}">
      <dgm:prSet/>
      <dgm:spPr/>
      <dgm:t>
        <a:bodyPr/>
        <a:lstStyle/>
        <a:p>
          <a:endParaRPr lang="es-AR" sz="1400"/>
        </a:p>
      </dgm:t>
    </dgm:pt>
    <dgm:pt modelId="{E74B342C-11E4-4FD8-AC51-D96C24151FCF}" type="sibTrans" cxnId="{1688F3FD-133B-4FCE-9270-4CE8B51ECCD5}">
      <dgm:prSet/>
      <dgm:spPr/>
      <dgm:t>
        <a:bodyPr/>
        <a:lstStyle/>
        <a:p>
          <a:endParaRPr lang="es-AR" sz="1400"/>
        </a:p>
      </dgm:t>
    </dgm:pt>
    <dgm:pt modelId="{52927245-4B5D-4A02-B765-6DDACB53EC1B}" type="pres">
      <dgm:prSet presAssocID="{9BB431FD-C35C-4DDB-9F05-401DA2662FF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DD4AA24-5BEB-46F6-9833-41F6EA1D9A22}" type="pres">
      <dgm:prSet presAssocID="{9FA42207-5ADD-4B6A-A007-AE41B503D539}" presName="gear1" presStyleLbl="node1" presStyleIdx="0" presStyleCnt="1" custLinFactNeighborX="-2479" custLinFactNeighborY="-3388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492DA0-67EA-4488-B811-78554363D6D1}" type="pres">
      <dgm:prSet presAssocID="{9FA42207-5ADD-4B6A-A007-AE41B503D539}" presName="gear1srcNode" presStyleLbl="node1" presStyleIdx="0" presStyleCnt="1"/>
      <dgm:spPr/>
      <dgm:t>
        <a:bodyPr/>
        <a:lstStyle/>
        <a:p>
          <a:endParaRPr lang="es-AR"/>
        </a:p>
      </dgm:t>
    </dgm:pt>
    <dgm:pt modelId="{36B35BAA-04F3-4E52-BEF4-2E7DC68E73C0}" type="pres">
      <dgm:prSet presAssocID="{9FA42207-5ADD-4B6A-A007-AE41B503D539}" presName="gear1dstNode" presStyleLbl="node1" presStyleIdx="0" presStyleCnt="1"/>
      <dgm:spPr/>
      <dgm:t>
        <a:bodyPr/>
        <a:lstStyle/>
        <a:p>
          <a:endParaRPr lang="es-AR"/>
        </a:p>
      </dgm:t>
    </dgm:pt>
    <dgm:pt modelId="{F1ECE96B-3E0C-4910-B613-A44EEE409EB2}" type="pres">
      <dgm:prSet presAssocID="{9FA42207-5ADD-4B6A-A007-AE41B503D539}" presName="gear1ch" presStyleLbl="fgAcc1" presStyleIdx="0" presStyleCnt="1" custScaleX="162338" custScaleY="18658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A8EB57-FEEC-4F15-B1FC-1E6F6806F4E7}" type="pres">
      <dgm:prSet presAssocID="{DE70C287-0C77-41B5-BBEF-B608F9F995B5}" presName="connector1" presStyleLbl="sibTrans2D1" presStyleIdx="0" presStyleCnt="1" custLinFactNeighborX="-8215" custLinFactNeighborY="-16519"/>
      <dgm:spPr/>
      <dgm:t>
        <a:bodyPr/>
        <a:lstStyle/>
        <a:p>
          <a:endParaRPr lang="es-AR"/>
        </a:p>
      </dgm:t>
    </dgm:pt>
  </dgm:ptLst>
  <dgm:cxnLst>
    <dgm:cxn modelId="{51303675-3A1C-445E-BEF4-359FF70C854B}" type="presOf" srcId="{DE70C287-0C77-41B5-BBEF-B608F9F995B5}" destId="{FEA8EB57-FEEC-4F15-B1FC-1E6F6806F4E7}" srcOrd="0" destOrd="0" presId="urn:microsoft.com/office/officeart/2005/8/layout/gear1"/>
    <dgm:cxn modelId="{7021605F-5848-4B45-81CA-28F60A658333}" srcId="{9BB431FD-C35C-4DDB-9F05-401DA2662FF3}" destId="{9FA42207-5ADD-4B6A-A007-AE41B503D539}" srcOrd="0" destOrd="0" parTransId="{EA289226-AA6B-463C-B022-1992DFD5E9FD}" sibTransId="{DE70C287-0C77-41B5-BBEF-B608F9F995B5}"/>
    <dgm:cxn modelId="{7CE17983-680E-4CC0-B711-CA7E810E49D8}" srcId="{9FA42207-5ADD-4B6A-A007-AE41B503D539}" destId="{45D8B6C6-2E3B-4FA9-9510-FF8284AF0A4E}" srcOrd="2" destOrd="0" parTransId="{6EE8B65B-1A63-4A56-A28E-76859F2901E9}" sibTransId="{65E008AB-4973-4A7F-9814-7DF97364BC0B}"/>
    <dgm:cxn modelId="{42E91ABB-FF97-4533-98CF-06DF285B2DFD}" type="presOf" srcId="{9FA42207-5ADD-4B6A-A007-AE41B503D539}" destId="{B6492DA0-67EA-4488-B811-78554363D6D1}" srcOrd="1" destOrd="0" presId="urn:microsoft.com/office/officeart/2005/8/layout/gear1"/>
    <dgm:cxn modelId="{4F440630-1930-4543-9552-4A75D520948F}" type="presOf" srcId="{45D8B6C6-2E3B-4FA9-9510-FF8284AF0A4E}" destId="{F1ECE96B-3E0C-4910-B613-A44EEE409EB2}" srcOrd="0" destOrd="2" presId="urn:microsoft.com/office/officeart/2005/8/layout/gear1"/>
    <dgm:cxn modelId="{1528CFA3-7B60-47C1-A973-FF0204740D81}" type="presOf" srcId="{9FA42207-5ADD-4B6A-A007-AE41B503D539}" destId="{BDD4AA24-5BEB-46F6-9833-41F6EA1D9A22}" srcOrd="0" destOrd="0" presId="urn:microsoft.com/office/officeart/2005/8/layout/gear1"/>
    <dgm:cxn modelId="{77EAC57E-3F47-48B1-B94D-E03FB60E4376}" srcId="{9FA42207-5ADD-4B6A-A007-AE41B503D539}" destId="{0CD4F21B-A62D-4266-904E-7F0DD79793FF}" srcOrd="0" destOrd="0" parTransId="{5BA81406-356F-4E38-828A-AE4720447EEA}" sibTransId="{76837295-7DAC-40A6-BD13-5A80BA80148C}"/>
    <dgm:cxn modelId="{F6FC8D9A-6BFC-4152-B141-4C8755EA47D6}" type="presOf" srcId="{77C278E4-91A9-4B2A-8B90-10334F3EA76E}" destId="{F1ECE96B-3E0C-4910-B613-A44EEE409EB2}" srcOrd="0" destOrd="1" presId="urn:microsoft.com/office/officeart/2005/8/layout/gear1"/>
    <dgm:cxn modelId="{AC9478A4-4610-4855-9916-41B5844F6FA3}" type="presOf" srcId="{0CD4F21B-A62D-4266-904E-7F0DD79793FF}" destId="{F1ECE96B-3E0C-4910-B613-A44EEE409EB2}" srcOrd="0" destOrd="0" presId="urn:microsoft.com/office/officeart/2005/8/layout/gear1"/>
    <dgm:cxn modelId="{1985B04B-0C11-4DCE-8B5A-8B62181C0AEB}" type="presOf" srcId="{9BB431FD-C35C-4DDB-9F05-401DA2662FF3}" destId="{52927245-4B5D-4A02-B765-6DDACB53EC1B}" srcOrd="0" destOrd="0" presId="urn:microsoft.com/office/officeart/2005/8/layout/gear1"/>
    <dgm:cxn modelId="{55F65C25-6EDA-45EC-883E-0A89903BCEFC}" type="presOf" srcId="{9FA42207-5ADD-4B6A-A007-AE41B503D539}" destId="{36B35BAA-04F3-4E52-BEF4-2E7DC68E73C0}" srcOrd="2" destOrd="0" presId="urn:microsoft.com/office/officeart/2005/8/layout/gear1"/>
    <dgm:cxn modelId="{1688F3FD-133B-4FCE-9270-4CE8B51ECCD5}" srcId="{9FA42207-5ADD-4B6A-A007-AE41B503D539}" destId="{77C278E4-91A9-4B2A-8B90-10334F3EA76E}" srcOrd="1" destOrd="0" parTransId="{DBE2C2F7-52E7-49F1-9E88-AC9DC8D09514}" sibTransId="{E74B342C-11E4-4FD8-AC51-D96C24151FCF}"/>
    <dgm:cxn modelId="{E7445CC1-4E06-43FE-B249-821A88FD7FE3}" type="presParOf" srcId="{52927245-4B5D-4A02-B765-6DDACB53EC1B}" destId="{BDD4AA24-5BEB-46F6-9833-41F6EA1D9A22}" srcOrd="0" destOrd="0" presId="urn:microsoft.com/office/officeart/2005/8/layout/gear1"/>
    <dgm:cxn modelId="{242266F1-28E1-4AD8-8B8C-EA6B3A8239D0}" type="presParOf" srcId="{52927245-4B5D-4A02-B765-6DDACB53EC1B}" destId="{B6492DA0-67EA-4488-B811-78554363D6D1}" srcOrd="1" destOrd="0" presId="urn:microsoft.com/office/officeart/2005/8/layout/gear1"/>
    <dgm:cxn modelId="{3ABCD25E-9A5F-440C-9515-BF8E91926A34}" type="presParOf" srcId="{52927245-4B5D-4A02-B765-6DDACB53EC1B}" destId="{36B35BAA-04F3-4E52-BEF4-2E7DC68E73C0}" srcOrd="2" destOrd="0" presId="urn:microsoft.com/office/officeart/2005/8/layout/gear1"/>
    <dgm:cxn modelId="{C8C8FB96-6B68-45EA-8E7E-A0FEFDAC441C}" type="presParOf" srcId="{52927245-4B5D-4A02-B765-6DDACB53EC1B}" destId="{F1ECE96B-3E0C-4910-B613-A44EEE409EB2}" srcOrd="3" destOrd="0" presId="urn:microsoft.com/office/officeart/2005/8/layout/gear1"/>
    <dgm:cxn modelId="{937EFEE4-83BD-4036-9477-0F1CAB0E833D}" type="presParOf" srcId="{52927245-4B5D-4A02-B765-6DDACB53EC1B}" destId="{FEA8EB57-FEEC-4F15-B1FC-1E6F6806F4E7}" srcOrd="4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50FF499-8D5F-41CB-A1D2-28F88C053BD5}" type="doc">
      <dgm:prSet loTypeId="urn:microsoft.com/office/officeart/2005/8/layout/arrow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12E4758E-A9FC-4CE1-A5FC-6189E3F846D4}">
      <dgm:prSet phldrT="[Texto]"/>
      <dgm:spPr/>
      <dgm:t>
        <a:bodyPr/>
        <a:lstStyle/>
        <a:p>
          <a:r>
            <a:rPr lang="es-EC" dirty="0" smtClean="0"/>
            <a:t>Provincias</a:t>
          </a:r>
          <a:endParaRPr lang="es-AR" dirty="0"/>
        </a:p>
      </dgm:t>
    </dgm:pt>
    <dgm:pt modelId="{AC755A9A-9F76-44E5-A733-5503D6BD83F3}" type="parTrans" cxnId="{65454545-94D3-4B20-84D8-3F2984B95AB4}">
      <dgm:prSet/>
      <dgm:spPr/>
      <dgm:t>
        <a:bodyPr/>
        <a:lstStyle/>
        <a:p>
          <a:endParaRPr lang="es-AR"/>
        </a:p>
      </dgm:t>
    </dgm:pt>
    <dgm:pt modelId="{D61A5B8C-A627-4965-994B-272FB790FEE2}" type="sibTrans" cxnId="{65454545-94D3-4B20-84D8-3F2984B95AB4}">
      <dgm:prSet/>
      <dgm:spPr/>
      <dgm:t>
        <a:bodyPr/>
        <a:lstStyle/>
        <a:p>
          <a:endParaRPr lang="es-AR"/>
        </a:p>
      </dgm:t>
    </dgm:pt>
    <dgm:pt modelId="{37C9FB23-D658-41D1-8CCC-2A6035D3CE92}">
      <dgm:prSet phldrT="[Texto]"/>
      <dgm:spPr/>
      <dgm:t>
        <a:bodyPr/>
        <a:lstStyle/>
        <a:p>
          <a:r>
            <a:rPr lang="es-EC" dirty="0" smtClean="0"/>
            <a:t>Geográficos</a:t>
          </a:r>
        </a:p>
        <a:p>
          <a:r>
            <a:rPr lang="es-EC" dirty="0" smtClean="0"/>
            <a:t>Demográficos</a:t>
          </a:r>
        </a:p>
        <a:p>
          <a:r>
            <a:rPr lang="es-EC" dirty="0" smtClean="0"/>
            <a:t>Psicográficas</a:t>
          </a:r>
        </a:p>
        <a:p>
          <a:r>
            <a:rPr lang="es-EC" dirty="0" smtClean="0"/>
            <a:t>Comportamiento</a:t>
          </a:r>
          <a:endParaRPr lang="es-AR" dirty="0"/>
        </a:p>
      </dgm:t>
    </dgm:pt>
    <dgm:pt modelId="{884BE2C8-9608-4717-98B3-FB4634F4A22C}" type="parTrans" cxnId="{E18BE64E-48F9-427A-9C9E-555C324DE444}">
      <dgm:prSet/>
      <dgm:spPr/>
      <dgm:t>
        <a:bodyPr/>
        <a:lstStyle/>
        <a:p>
          <a:endParaRPr lang="es-AR"/>
        </a:p>
      </dgm:t>
    </dgm:pt>
    <dgm:pt modelId="{119E1B70-7781-43CB-9014-77458971BBE2}" type="sibTrans" cxnId="{E18BE64E-48F9-427A-9C9E-555C324DE444}">
      <dgm:prSet/>
      <dgm:spPr/>
      <dgm:t>
        <a:bodyPr/>
        <a:lstStyle/>
        <a:p>
          <a:endParaRPr lang="es-AR"/>
        </a:p>
      </dgm:t>
    </dgm:pt>
    <dgm:pt modelId="{87AE7999-1083-4A48-AF59-6288A170B61F}" type="pres">
      <dgm:prSet presAssocID="{A50FF499-8D5F-41CB-A1D2-28F88C053B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DD68629-25AD-4904-B980-1058AD6A75CB}" type="pres">
      <dgm:prSet presAssocID="{12E4758E-A9FC-4CE1-A5FC-6189E3F846D4}" presName="upArrow" presStyleLbl="node1" presStyleIdx="0" presStyleCnt="2"/>
      <dgm:spPr/>
    </dgm:pt>
    <dgm:pt modelId="{B501E8AE-C49E-4645-9AEB-BBB9CB64E928}" type="pres">
      <dgm:prSet presAssocID="{12E4758E-A9FC-4CE1-A5FC-6189E3F846D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39135C-1DD8-4DEA-914C-C2E3AC905132}" type="pres">
      <dgm:prSet presAssocID="{37C9FB23-D658-41D1-8CCC-2A6035D3CE92}" presName="downArrow" presStyleLbl="node1" presStyleIdx="1" presStyleCnt="2"/>
      <dgm:spPr/>
    </dgm:pt>
    <dgm:pt modelId="{4864F64C-C46A-4181-AEF3-60BB2F8A1A48}" type="pres">
      <dgm:prSet presAssocID="{37C9FB23-D658-41D1-8CCC-2A6035D3CE9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8ECED64-1BDF-46C3-A42A-E5AD4125421F}" type="presOf" srcId="{A50FF499-8D5F-41CB-A1D2-28F88C053BD5}" destId="{87AE7999-1083-4A48-AF59-6288A170B61F}" srcOrd="0" destOrd="0" presId="urn:microsoft.com/office/officeart/2005/8/layout/arrow4"/>
    <dgm:cxn modelId="{65454545-94D3-4B20-84D8-3F2984B95AB4}" srcId="{A50FF499-8D5F-41CB-A1D2-28F88C053BD5}" destId="{12E4758E-A9FC-4CE1-A5FC-6189E3F846D4}" srcOrd="0" destOrd="0" parTransId="{AC755A9A-9F76-44E5-A733-5503D6BD83F3}" sibTransId="{D61A5B8C-A627-4965-994B-272FB790FEE2}"/>
    <dgm:cxn modelId="{D8795020-AE97-41B6-A5F5-437C4DBF95E6}" type="presOf" srcId="{12E4758E-A9FC-4CE1-A5FC-6189E3F846D4}" destId="{B501E8AE-C49E-4645-9AEB-BBB9CB64E928}" srcOrd="0" destOrd="0" presId="urn:microsoft.com/office/officeart/2005/8/layout/arrow4"/>
    <dgm:cxn modelId="{A19D8B7A-AEAA-4077-A300-FA6E5A6A7E4C}" type="presOf" srcId="{37C9FB23-D658-41D1-8CCC-2A6035D3CE92}" destId="{4864F64C-C46A-4181-AEF3-60BB2F8A1A48}" srcOrd="0" destOrd="0" presId="urn:microsoft.com/office/officeart/2005/8/layout/arrow4"/>
    <dgm:cxn modelId="{E18BE64E-48F9-427A-9C9E-555C324DE444}" srcId="{A50FF499-8D5F-41CB-A1D2-28F88C053BD5}" destId="{37C9FB23-D658-41D1-8CCC-2A6035D3CE92}" srcOrd="1" destOrd="0" parTransId="{884BE2C8-9608-4717-98B3-FB4634F4A22C}" sibTransId="{119E1B70-7781-43CB-9014-77458971BBE2}"/>
    <dgm:cxn modelId="{4635C394-1604-4C23-9BAB-C9FE9280725F}" type="presParOf" srcId="{87AE7999-1083-4A48-AF59-6288A170B61F}" destId="{6DD68629-25AD-4904-B980-1058AD6A75CB}" srcOrd="0" destOrd="0" presId="urn:microsoft.com/office/officeart/2005/8/layout/arrow4"/>
    <dgm:cxn modelId="{68E639FC-F514-453F-A9C0-54EA96E3B91F}" type="presParOf" srcId="{87AE7999-1083-4A48-AF59-6288A170B61F}" destId="{B501E8AE-C49E-4645-9AEB-BBB9CB64E928}" srcOrd="1" destOrd="0" presId="urn:microsoft.com/office/officeart/2005/8/layout/arrow4"/>
    <dgm:cxn modelId="{CBA10BB6-1E37-4A7F-8AF6-31159F31CD56}" type="presParOf" srcId="{87AE7999-1083-4A48-AF59-6288A170B61F}" destId="{3739135C-1DD8-4DEA-914C-C2E3AC905132}" srcOrd="2" destOrd="0" presId="urn:microsoft.com/office/officeart/2005/8/layout/arrow4"/>
    <dgm:cxn modelId="{50668510-B836-4643-A695-1FF067A1112D}" type="presParOf" srcId="{87AE7999-1083-4A48-AF59-6288A170B61F}" destId="{4864F64C-C46A-4181-AEF3-60BB2F8A1A48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691D934-D0A4-4C6F-B001-B24D0E8BB3C6}" type="doc">
      <dgm:prSet loTypeId="urn:microsoft.com/office/officeart/2005/8/layout/arrow2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7EEC36C7-A3D0-4D91-A2A4-206DDD358730}">
      <dgm:prSet phldrT="[Texto]"/>
      <dgm:spPr/>
      <dgm:t>
        <a:bodyPr/>
        <a:lstStyle/>
        <a:p>
          <a:r>
            <a:rPr lang="es-EC" dirty="0" smtClean="0"/>
            <a:t>Atributo</a:t>
          </a:r>
          <a:endParaRPr lang="es-AR" dirty="0"/>
        </a:p>
      </dgm:t>
    </dgm:pt>
    <dgm:pt modelId="{88E0FE37-B7BB-4F3B-B7E7-46B1DF719D5E}" type="parTrans" cxnId="{5191C50D-DB2E-4A61-B342-DCACEFD53A01}">
      <dgm:prSet/>
      <dgm:spPr/>
      <dgm:t>
        <a:bodyPr/>
        <a:lstStyle/>
        <a:p>
          <a:endParaRPr lang="es-AR"/>
        </a:p>
      </dgm:t>
    </dgm:pt>
    <dgm:pt modelId="{CE754221-9FB9-42A8-A1E4-46EF09099470}" type="sibTrans" cxnId="{5191C50D-DB2E-4A61-B342-DCACEFD53A01}">
      <dgm:prSet/>
      <dgm:spPr/>
      <dgm:t>
        <a:bodyPr/>
        <a:lstStyle/>
        <a:p>
          <a:endParaRPr lang="es-AR"/>
        </a:p>
      </dgm:t>
    </dgm:pt>
    <dgm:pt modelId="{2DFFDDD3-F7A2-4C9D-BD5E-38F0AFC42745}">
      <dgm:prSet phldrT="[Texto]"/>
      <dgm:spPr/>
      <dgm:t>
        <a:bodyPr/>
        <a:lstStyle/>
        <a:p>
          <a:r>
            <a:rPr lang="es-EC" dirty="0" smtClean="0"/>
            <a:t>Beneficio</a:t>
          </a:r>
          <a:endParaRPr lang="es-AR" dirty="0"/>
        </a:p>
      </dgm:t>
    </dgm:pt>
    <dgm:pt modelId="{E4415DD7-026F-484D-9E8D-80EA7B9DBEF2}" type="parTrans" cxnId="{0C253DDA-8639-4304-AAE1-EECFA3D975B8}">
      <dgm:prSet/>
      <dgm:spPr/>
      <dgm:t>
        <a:bodyPr/>
        <a:lstStyle/>
        <a:p>
          <a:endParaRPr lang="es-AR"/>
        </a:p>
      </dgm:t>
    </dgm:pt>
    <dgm:pt modelId="{4F56BB91-9884-4A43-962B-E1823C2B5FEC}" type="sibTrans" cxnId="{0C253DDA-8639-4304-AAE1-EECFA3D975B8}">
      <dgm:prSet/>
      <dgm:spPr/>
      <dgm:t>
        <a:bodyPr/>
        <a:lstStyle/>
        <a:p>
          <a:endParaRPr lang="es-AR"/>
        </a:p>
      </dgm:t>
    </dgm:pt>
    <dgm:pt modelId="{4F8D7E4F-5D26-43EC-864C-5662E77F90D7}" type="pres">
      <dgm:prSet presAssocID="{9691D934-D0A4-4C6F-B001-B24D0E8BB3C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0E1D38A-70C9-4FF4-9727-02F9F147781A}" type="pres">
      <dgm:prSet presAssocID="{9691D934-D0A4-4C6F-B001-B24D0E8BB3C6}" presName="arrow" presStyleLbl="bgShp" presStyleIdx="0" presStyleCnt="1" custAng="21041633" custLinFactNeighborX="-367" custLinFactNeighborY="1326"/>
      <dgm:spPr/>
    </dgm:pt>
    <dgm:pt modelId="{7D82E0D9-391A-47A4-82AF-27DAAF3F6739}" type="pres">
      <dgm:prSet presAssocID="{9691D934-D0A4-4C6F-B001-B24D0E8BB3C6}" presName="arrowDiagram2" presStyleCnt="0"/>
      <dgm:spPr/>
    </dgm:pt>
    <dgm:pt modelId="{D84C8D18-3718-4F9E-A117-9FAE71F19CED}" type="pres">
      <dgm:prSet presAssocID="{7EEC36C7-A3D0-4D91-A2A4-206DDD358730}" presName="bullet2a" presStyleLbl="node1" presStyleIdx="0" presStyleCnt="2"/>
      <dgm:spPr/>
    </dgm:pt>
    <dgm:pt modelId="{68A29BBD-782D-423F-B591-63CFCA0A622D}" type="pres">
      <dgm:prSet presAssocID="{7EEC36C7-A3D0-4D91-A2A4-206DDD358730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86C8972-70E4-4D02-A067-647B72E36FF9}" type="pres">
      <dgm:prSet presAssocID="{2DFFDDD3-F7A2-4C9D-BD5E-38F0AFC42745}" presName="bullet2b" presStyleLbl="node1" presStyleIdx="1" presStyleCnt="2"/>
      <dgm:spPr/>
    </dgm:pt>
    <dgm:pt modelId="{66C01E48-F6BB-4CB3-B23A-9BDA2733ECE3}" type="pres">
      <dgm:prSet presAssocID="{2DFFDDD3-F7A2-4C9D-BD5E-38F0AFC42745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C253DDA-8639-4304-AAE1-EECFA3D975B8}" srcId="{9691D934-D0A4-4C6F-B001-B24D0E8BB3C6}" destId="{2DFFDDD3-F7A2-4C9D-BD5E-38F0AFC42745}" srcOrd="1" destOrd="0" parTransId="{E4415DD7-026F-484D-9E8D-80EA7B9DBEF2}" sibTransId="{4F56BB91-9884-4A43-962B-E1823C2B5FEC}"/>
    <dgm:cxn modelId="{5191C50D-DB2E-4A61-B342-DCACEFD53A01}" srcId="{9691D934-D0A4-4C6F-B001-B24D0E8BB3C6}" destId="{7EEC36C7-A3D0-4D91-A2A4-206DDD358730}" srcOrd="0" destOrd="0" parTransId="{88E0FE37-B7BB-4F3B-B7E7-46B1DF719D5E}" sibTransId="{CE754221-9FB9-42A8-A1E4-46EF09099470}"/>
    <dgm:cxn modelId="{3128EF89-CE68-465F-94B5-E272C337287A}" type="presOf" srcId="{7EEC36C7-A3D0-4D91-A2A4-206DDD358730}" destId="{68A29BBD-782D-423F-B591-63CFCA0A622D}" srcOrd="0" destOrd="0" presId="urn:microsoft.com/office/officeart/2005/8/layout/arrow2"/>
    <dgm:cxn modelId="{16B1DD7D-6A00-4EA2-A105-DEAF57CAA5A2}" type="presOf" srcId="{9691D934-D0A4-4C6F-B001-B24D0E8BB3C6}" destId="{4F8D7E4F-5D26-43EC-864C-5662E77F90D7}" srcOrd="0" destOrd="0" presId="urn:microsoft.com/office/officeart/2005/8/layout/arrow2"/>
    <dgm:cxn modelId="{705D4C53-693C-4574-A4F1-009DDBD5F2B4}" type="presOf" srcId="{2DFFDDD3-F7A2-4C9D-BD5E-38F0AFC42745}" destId="{66C01E48-F6BB-4CB3-B23A-9BDA2733ECE3}" srcOrd="0" destOrd="0" presId="urn:microsoft.com/office/officeart/2005/8/layout/arrow2"/>
    <dgm:cxn modelId="{7EB1D69C-6975-4AB1-85D0-2581E7F4F744}" type="presParOf" srcId="{4F8D7E4F-5D26-43EC-864C-5662E77F90D7}" destId="{50E1D38A-70C9-4FF4-9727-02F9F147781A}" srcOrd="0" destOrd="0" presId="urn:microsoft.com/office/officeart/2005/8/layout/arrow2"/>
    <dgm:cxn modelId="{6EC1E78C-435C-4C9C-8BF9-62A59AF8A7D1}" type="presParOf" srcId="{4F8D7E4F-5D26-43EC-864C-5662E77F90D7}" destId="{7D82E0D9-391A-47A4-82AF-27DAAF3F6739}" srcOrd="1" destOrd="0" presId="urn:microsoft.com/office/officeart/2005/8/layout/arrow2"/>
    <dgm:cxn modelId="{14768CAE-C7AB-41BA-8D07-2EAE7EA1FB47}" type="presParOf" srcId="{7D82E0D9-391A-47A4-82AF-27DAAF3F6739}" destId="{D84C8D18-3718-4F9E-A117-9FAE71F19CED}" srcOrd="0" destOrd="0" presId="urn:microsoft.com/office/officeart/2005/8/layout/arrow2"/>
    <dgm:cxn modelId="{5B802131-97EE-46C5-8053-9DB0DC255B44}" type="presParOf" srcId="{7D82E0D9-391A-47A4-82AF-27DAAF3F6739}" destId="{68A29BBD-782D-423F-B591-63CFCA0A622D}" srcOrd="1" destOrd="0" presId="urn:microsoft.com/office/officeart/2005/8/layout/arrow2"/>
    <dgm:cxn modelId="{EF73E3E3-772A-41E4-ACCF-2E6FE55F99DE}" type="presParOf" srcId="{7D82E0D9-391A-47A4-82AF-27DAAF3F6739}" destId="{B86C8972-70E4-4D02-A067-647B72E36FF9}" srcOrd="2" destOrd="0" presId="urn:microsoft.com/office/officeart/2005/8/layout/arrow2"/>
    <dgm:cxn modelId="{B1F25278-1E74-4C34-80FF-B8C7530ADFD3}" type="presParOf" srcId="{7D82E0D9-391A-47A4-82AF-27DAAF3F6739}" destId="{66C01E48-F6BB-4CB3-B23A-9BDA2733ECE3}" srcOrd="3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7CF8B-7BFA-40EF-9FBA-6C93003116E7}" type="doc">
      <dgm:prSet loTypeId="urn:microsoft.com/office/officeart/2005/8/layout/arrow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17F5F4D-E531-4B5A-BF4E-8F88B72E5B52}">
      <dgm:prSet phldrT="[Texto]"/>
      <dgm:spPr/>
      <dgm:t>
        <a:bodyPr/>
        <a:lstStyle/>
        <a:p>
          <a:r>
            <a:rPr lang="es-EC" dirty="0" smtClean="0"/>
            <a:t>Tasa Pasiva</a:t>
          </a:r>
          <a:endParaRPr lang="es-AR" dirty="0"/>
        </a:p>
      </dgm:t>
    </dgm:pt>
    <dgm:pt modelId="{6201D86C-A185-42D9-B535-1D0B7DAA1137}" type="parTrans" cxnId="{1469DBFF-366B-4EAD-B3CA-D55039BE958B}">
      <dgm:prSet/>
      <dgm:spPr/>
      <dgm:t>
        <a:bodyPr/>
        <a:lstStyle/>
        <a:p>
          <a:endParaRPr lang="es-AR"/>
        </a:p>
      </dgm:t>
    </dgm:pt>
    <dgm:pt modelId="{67754592-8C24-42F3-B36B-53220AADF724}" type="sibTrans" cxnId="{1469DBFF-366B-4EAD-B3CA-D55039BE958B}">
      <dgm:prSet/>
      <dgm:spPr/>
      <dgm:t>
        <a:bodyPr/>
        <a:lstStyle/>
        <a:p>
          <a:endParaRPr lang="es-AR"/>
        </a:p>
      </dgm:t>
    </dgm:pt>
    <dgm:pt modelId="{C2A03FCD-81B5-45B0-8242-8DB97D16412C}">
      <dgm:prSet phldrT="[Texto]"/>
      <dgm:spPr/>
      <dgm:t>
        <a:bodyPr/>
        <a:lstStyle/>
        <a:p>
          <a:r>
            <a:rPr lang="es-EC" dirty="0" smtClean="0"/>
            <a:t>Tasa Activa</a:t>
          </a:r>
          <a:endParaRPr lang="es-AR" dirty="0"/>
        </a:p>
      </dgm:t>
    </dgm:pt>
    <dgm:pt modelId="{78C68656-D5D2-4EDF-8F32-02C5C901085D}" type="parTrans" cxnId="{18F8B85F-969E-43A9-B63C-EC83D1CD6D46}">
      <dgm:prSet/>
      <dgm:spPr/>
      <dgm:t>
        <a:bodyPr/>
        <a:lstStyle/>
        <a:p>
          <a:endParaRPr lang="es-AR"/>
        </a:p>
      </dgm:t>
    </dgm:pt>
    <dgm:pt modelId="{7E771ED5-F408-42F4-9DE6-915AEF0AFF80}" type="sibTrans" cxnId="{18F8B85F-969E-43A9-B63C-EC83D1CD6D46}">
      <dgm:prSet/>
      <dgm:spPr/>
      <dgm:t>
        <a:bodyPr/>
        <a:lstStyle/>
        <a:p>
          <a:endParaRPr lang="es-AR"/>
        </a:p>
      </dgm:t>
    </dgm:pt>
    <dgm:pt modelId="{602C2C45-5170-4523-9968-6D30DAAEF191}" type="pres">
      <dgm:prSet presAssocID="{47C7CF8B-7BFA-40EF-9FBA-6C93003116E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298379D-5302-42F5-9BE7-67C0F235054A}" type="pres">
      <dgm:prSet presAssocID="{47C7CF8B-7BFA-40EF-9FBA-6C93003116E7}" presName="divider" presStyleLbl="fgShp" presStyleIdx="0" presStyleCnt="1"/>
      <dgm:spPr/>
    </dgm:pt>
    <dgm:pt modelId="{7F89A5FB-DC97-4E3F-8152-EFE4FB3FDDD4}" type="pres">
      <dgm:prSet presAssocID="{917F5F4D-E531-4B5A-BF4E-8F88B72E5B52}" presName="downArrow" presStyleLbl="node1" presStyleIdx="0" presStyleCnt="2"/>
      <dgm:spPr/>
    </dgm:pt>
    <dgm:pt modelId="{A2A5BF01-B02D-4C34-B9A0-F870BE64A911}" type="pres">
      <dgm:prSet presAssocID="{917F5F4D-E531-4B5A-BF4E-8F88B72E5B5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8CF2F4-2A54-461A-8965-D4F9C401C301}" type="pres">
      <dgm:prSet presAssocID="{C2A03FCD-81B5-45B0-8242-8DB97D16412C}" presName="upArrow" presStyleLbl="node1" presStyleIdx="1" presStyleCnt="2"/>
      <dgm:spPr/>
    </dgm:pt>
    <dgm:pt modelId="{173466A1-8A1B-475D-8498-7DBBC7B18C33}" type="pres">
      <dgm:prSet presAssocID="{C2A03FCD-81B5-45B0-8242-8DB97D16412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B7CBC2A-2B60-4DE7-AC96-CD9B41D311AB}" type="presOf" srcId="{47C7CF8B-7BFA-40EF-9FBA-6C93003116E7}" destId="{602C2C45-5170-4523-9968-6D30DAAEF191}" srcOrd="0" destOrd="0" presId="urn:microsoft.com/office/officeart/2005/8/layout/arrow3"/>
    <dgm:cxn modelId="{1469DBFF-366B-4EAD-B3CA-D55039BE958B}" srcId="{47C7CF8B-7BFA-40EF-9FBA-6C93003116E7}" destId="{917F5F4D-E531-4B5A-BF4E-8F88B72E5B52}" srcOrd="0" destOrd="0" parTransId="{6201D86C-A185-42D9-B535-1D0B7DAA1137}" sibTransId="{67754592-8C24-42F3-B36B-53220AADF724}"/>
    <dgm:cxn modelId="{18F8B85F-969E-43A9-B63C-EC83D1CD6D46}" srcId="{47C7CF8B-7BFA-40EF-9FBA-6C93003116E7}" destId="{C2A03FCD-81B5-45B0-8242-8DB97D16412C}" srcOrd="1" destOrd="0" parTransId="{78C68656-D5D2-4EDF-8F32-02C5C901085D}" sibTransId="{7E771ED5-F408-42F4-9DE6-915AEF0AFF80}"/>
    <dgm:cxn modelId="{6FE578B5-1046-4DDB-8360-C4285F18F28E}" type="presOf" srcId="{917F5F4D-E531-4B5A-BF4E-8F88B72E5B52}" destId="{A2A5BF01-B02D-4C34-B9A0-F870BE64A911}" srcOrd="0" destOrd="0" presId="urn:microsoft.com/office/officeart/2005/8/layout/arrow3"/>
    <dgm:cxn modelId="{9BB47CC0-FF1F-45CB-8A53-07E66F13B6B8}" type="presOf" srcId="{C2A03FCD-81B5-45B0-8242-8DB97D16412C}" destId="{173466A1-8A1B-475D-8498-7DBBC7B18C33}" srcOrd="0" destOrd="0" presId="urn:microsoft.com/office/officeart/2005/8/layout/arrow3"/>
    <dgm:cxn modelId="{29B92D9A-7383-420F-A9C3-ED635C2FE6A7}" type="presParOf" srcId="{602C2C45-5170-4523-9968-6D30DAAEF191}" destId="{C298379D-5302-42F5-9BE7-67C0F235054A}" srcOrd="0" destOrd="0" presId="urn:microsoft.com/office/officeart/2005/8/layout/arrow3"/>
    <dgm:cxn modelId="{89E5F359-7F94-419D-ABBE-4BE19EF1E0A3}" type="presParOf" srcId="{602C2C45-5170-4523-9968-6D30DAAEF191}" destId="{7F89A5FB-DC97-4E3F-8152-EFE4FB3FDDD4}" srcOrd="1" destOrd="0" presId="urn:microsoft.com/office/officeart/2005/8/layout/arrow3"/>
    <dgm:cxn modelId="{C86CD7D4-29AA-4D04-BD94-E626C15DD8E9}" type="presParOf" srcId="{602C2C45-5170-4523-9968-6D30DAAEF191}" destId="{A2A5BF01-B02D-4C34-B9A0-F870BE64A911}" srcOrd="2" destOrd="0" presId="urn:microsoft.com/office/officeart/2005/8/layout/arrow3"/>
    <dgm:cxn modelId="{10815C20-B13A-4A8E-95B4-C53CA56EAC21}" type="presParOf" srcId="{602C2C45-5170-4523-9968-6D30DAAEF191}" destId="{E08CF2F4-2A54-461A-8965-D4F9C401C301}" srcOrd="3" destOrd="0" presId="urn:microsoft.com/office/officeart/2005/8/layout/arrow3"/>
    <dgm:cxn modelId="{F6477267-F265-42C0-A81D-8905AD800A1A}" type="presParOf" srcId="{602C2C45-5170-4523-9968-6D30DAAEF191}" destId="{173466A1-8A1B-475D-8498-7DBBC7B18C33}" srcOrd="4" destOrd="0" presId="urn:microsoft.com/office/officeart/2005/8/layout/arrow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4F7E1B1-EF6C-4C8C-961E-644FACD00F21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</dgm:pt>
    <dgm:pt modelId="{846407D1-CCD2-456F-906C-1ABCB1A2D456}">
      <dgm:prSet phldrT="[Texto]"/>
      <dgm:spPr/>
      <dgm:t>
        <a:bodyPr/>
        <a:lstStyle/>
        <a:p>
          <a:r>
            <a:rPr lang="es-EC" dirty="0" smtClean="0"/>
            <a:t>Enfocarse al cliente</a:t>
          </a:r>
          <a:endParaRPr lang="es-AR" dirty="0"/>
        </a:p>
      </dgm:t>
    </dgm:pt>
    <dgm:pt modelId="{17323DBC-8D1E-482A-8E2E-1E5A328A36DA}" type="parTrans" cxnId="{6ABDFFA2-978D-46F3-AF12-4C4999C67958}">
      <dgm:prSet/>
      <dgm:spPr/>
      <dgm:t>
        <a:bodyPr/>
        <a:lstStyle/>
        <a:p>
          <a:endParaRPr lang="es-AR"/>
        </a:p>
      </dgm:t>
    </dgm:pt>
    <dgm:pt modelId="{9C76D890-B37A-4AAD-A50D-A8C45322512D}" type="sibTrans" cxnId="{6ABDFFA2-978D-46F3-AF12-4C4999C67958}">
      <dgm:prSet/>
      <dgm:spPr/>
      <dgm:t>
        <a:bodyPr/>
        <a:lstStyle/>
        <a:p>
          <a:endParaRPr lang="es-AR"/>
        </a:p>
      </dgm:t>
    </dgm:pt>
    <dgm:pt modelId="{731D8118-8EE7-4A13-8C0F-E5053D87236D}">
      <dgm:prSet phldrT="[Texto]"/>
      <dgm:spPr/>
      <dgm:t>
        <a:bodyPr/>
        <a:lstStyle/>
        <a:p>
          <a:r>
            <a:rPr lang="es-EC" dirty="0" smtClean="0"/>
            <a:t>Trato al cliente</a:t>
          </a:r>
          <a:endParaRPr lang="es-AR" dirty="0"/>
        </a:p>
      </dgm:t>
    </dgm:pt>
    <dgm:pt modelId="{04CC4866-BE13-4E87-9FBF-7CEDC91F1994}" type="parTrans" cxnId="{EBF9F726-0AD8-4C9D-80BF-EDEF64587FA0}">
      <dgm:prSet/>
      <dgm:spPr/>
      <dgm:t>
        <a:bodyPr/>
        <a:lstStyle/>
        <a:p>
          <a:endParaRPr lang="es-AR"/>
        </a:p>
      </dgm:t>
    </dgm:pt>
    <dgm:pt modelId="{8448663F-4804-41ED-AF1A-F3F495ABD37B}" type="sibTrans" cxnId="{EBF9F726-0AD8-4C9D-80BF-EDEF64587FA0}">
      <dgm:prSet/>
      <dgm:spPr/>
      <dgm:t>
        <a:bodyPr/>
        <a:lstStyle/>
        <a:p>
          <a:endParaRPr lang="es-AR"/>
        </a:p>
      </dgm:t>
    </dgm:pt>
    <dgm:pt modelId="{89764FC6-D858-4AD4-B764-A97080CCABE0}">
      <dgm:prSet phldrT="[Texto]"/>
      <dgm:spPr/>
      <dgm:t>
        <a:bodyPr/>
        <a:lstStyle/>
        <a:p>
          <a:r>
            <a:rPr lang="es-EC" dirty="0" smtClean="0"/>
            <a:t>Cubrir los sitios de mayor atractivo turístico</a:t>
          </a:r>
          <a:endParaRPr lang="es-AR" dirty="0"/>
        </a:p>
      </dgm:t>
    </dgm:pt>
    <dgm:pt modelId="{0184F4DA-4D5A-4435-ABAA-940EF2F29CE8}" type="parTrans" cxnId="{7699C085-9B69-48A0-9549-FA2C1531D6F5}">
      <dgm:prSet/>
      <dgm:spPr/>
      <dgm:t>
        <a:bodyPr/>
        <a:lstStyle/>
        <a:p>
          <a:endParaRPr lang="es-AR"/>
        </a:p>
      </dgm:t>
    </dgm:pt>
    <dgm:pt modelId="{CC1557F8-C319-4D94-BF8A-F13A07267A34}" type="sibTrans" cxnId="{7699C085-9B69-48A0-9549-FA2C1531D6F5}">
      <dgm:prSet/>
      <dgm:spPr/>
      <dgm:t>
        <a:bodyPr/>
        <a:lstStyle/>
        <a:p>
          <a:endParaRPr lang="es-AR"/>
        </a:p>
      </dgm:t>
    </dgm:pt>
    <dgm:pt modelId="{CC1B842B-3E21-4010-B586-3291A330A59F}" type="pres">
      <dgm:prSet presAssocID="{84F7E1B1-EF6C-4C8C-961E-644FACD00F21}" presName="linearFlow" presStyleCnt="0">
        <dgm:presLayoutVars>
          <dgm:resizeHandles val="exact"/>
        </dgm:presLayoutVars>
      </dgm:prSet>
      <dgm:spPr/>
    </dgm:pt>
    <dgm:pt modelId="{4DE44DB2-F73D-4391-94F2-DFDF279D75F3}" type="pres">
      <dgm:prSet presAssocID="{846407D1-CCD2-456F-906C-1ABCB1A2D4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1DB3ACD-9648-4096-9AD6-BD81F1913070}" type="pres">
      <dgm:prSet presAssocID="{9C76D890-B37A-4AAD-A50D-A8C45322512D}" presName="sibTrans" presStyleLbl="sibTrans2D1" presStyleIdx="0" presStyleCnt="2"/>
      <dgm:spPr/>
      <dgm:t>
        <a:bodyPr/>
        <a:lstStyle/>
        <a:p>
          <a:endParaRPr lang="es-AR"/>
        </a:p>
      </dgm:t>
    </dgm:pt>
    <dgm:pt modelId="{5295D375-8CCA-4B3C-A1AF-FF5EE78C7ADA}" type="pres">
      <dgm:prSet presAssocID="{9C76D890-B37A-4AAD-A50D-A8C45322512D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29D62190-BA8D-4390-B021-8CA2A239157D}" type="pres">
      <dgm:prSet presAssocID="{731D8118-8EE7-4A13-8C0F-E5053D87236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16E1672-0CAB-462A-9ACB-0BC70BC6D184}" type="pres">
      <dgm:prSet presAssocID="{8448663F-4804-41ED-AF1A-F3F495ABD37B}" presName="sibTrans" presStyleLbl="sibTrans2D1" presStyleIdx="1" presStyleCnt="2"/>
      <dgm:spPr/>
      <dgm:t>
        <a:bodyPr/>
        <a:lstStyle/>
        <a:p>
          <a:endParaRPr lang="es-AR"/>
        </a:p>
      </dgm:t>
    </dgm:pt>
    <dgm:pt modelId="{0E23EE54-8DE4-45E2-982B-116E8F7CC88A}" type="pres">
      <dgm:prSet presAssocID="{8448663F-4804-41ED-AF1A-F3F495ABD37B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ED7AA979-60DC-46B1-8940-E6B76B76A734}" type="pres">
      <dgm:prSet presAssocID="{89764FC6-D858-4AD4-B764-A97080CCAB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BF9F726-0AD8-4C9D-80BF-EDEF64587FA0}" srcId="{84F7E1B1-EF6C-4C8C-961E-644FACD00F21}" destId="{731D8118-8EE7-4A13-8C0F-E5053D87236D}" srcOrd="1" destOrd="0" parTransId="{04CC4866-BE13-4E87-9FBF-7CEDC91F1994}" sibTransId="{8448663F-4804-41ED-AF1A-F3F495ABD37B}"/>
    <dgm:cxn modelId="{C19B0CD8-7EF0-435A-9590-427F1BD915A5}" type="presOf" srcId="{84F7E1B1-EF6C-4C8C-961E-644FACD00F21}" destId="{CC1B842B-3E21-4010-B586-3291A330A59F}" srcOrd="0" destOrd="0" presId="urn:microsoft.com/office/officeart/2005/8/layout/process2"/>
    <dgm:cxn modelId="{7699C085-9B69-48A0-9549-FA2C1531D6F5}" srcId="{84F7E1B1-EF6C-4C8C-961E-644FACD00F21}" destId="{89764FC6-D858-4AD4-B764-A97080CCABE0}" srcOrd="2" destOrd="0" parTransId="{0184F4DA-4D5A-4435-ABAA-940EF2F29CE8}" sibTransId="{CC1557F8-C319-4D94-BF8A-F13A07267A34}"/>
    <dgm:cxn modelId="{6E779028-D66A-4316-B131-EE48AE8692B9}" type="presOf" srcId="{9C76D890-B37A-4AAD-A50D-A8C45322512D}" destId="{21DB3ACD-9648-4096-9AD6-BD81F1913070}" srcOrd="0" destOrd="0" presId="urn:microsoft.com/office/officeart/2005/8/layout/process2"/>
    <dgm:cxn modelId="{A1156334-DF32-40C9-A578-6259A423583F}" type="presOf" srcId="{8448663F-4804-41ED-AF1A-F3F495ABD37B}" destId="{0E23EE54-8DE4-45E2-982B-116E8F7CC88A}" srcOrd="1" destOrd="0" presId="urn:microsoft.com/office/officeart/2005/8/layout/process2"/>
    <dgm:cxn modelId="{331795EA-36A8-4467-B4A0-09657A9CDD13}" type="presOf" srcId="{9C76D890-B37A-4AAD-A50D-A8C45322512D}" destId="{5295D375-8CCA-4B3C-A1AF-FF5EE78C7ADA}" srcOrd="1" destOrd="0" presId="urn:microsoft.com/office/officeart/2005/8/layout/process2"/>
    <dgm:cxn modelId="{7D4F49D7-F976-430B-A917-58F8BD917D31}" type="presOf" srcId="{731D8118-8EE7-4A13-8C0F-E5053D87236D}" destId="{29D62190-BA8D-4390-B021-8CA2A239157D}" srcOrd="0" destOrd="0" presId="urn:microsoft.com/office/officeart/2005/8/layout/process2"/>
    <dgm:cxn modelId="{6ABDFFA2-978D-46F3-AF12-4C4999C67958}" srcId="{84F7E1B1-EF6C-4C8C-961E-644FACD00F21}" destId="{846407D1-CCD2-456F-906C-1ABCB1A2D456}" srcOrd="0" destOrd="0" parTransId="{17323DBC-8D1E-482A-8E2E-1E5A328A36DA}" sibTransId="{9C76D890-B37A-4AAD-A50D-A8C45322512D}"/>
    <dgm:cxn modelId="{1A2609EA-0F39-4ECE-AFA6-68181127C394}" type="presOf" srcId="{8448663F-4804-41ED-AF1A-F3F495ABD37B}" destId="{D16E1672-0CAB-462A-9ACB-0BC70BC6D184}" srcOrd="0" destOrd="0" presId="urn:microsoft.com/office/officeart/2005/8/layout/process2"/>
    <dgm:cxn modelId="{873F5A01-E413-423A-B4DC-2F2FA05D5A70}" type="presOf" srcId="{846407D1-CCD2-456F-906C-1ABCB1A2D456}" destId="{4DE44DB2-F73D-4391-94F2-DFDF279D75F3}" srcOrd="0" destOrd="0" presId="urn:microsoft.com/office/officeart/2005/8/layout/process2"/>
    <dgm:cxn modelId="{4B188B7B-5A13-4C86-8307-9F781F04064C}" type="presOf" srcId="{89764FC6-D858-4AD4-B764-A97080CCABE0}" destId="{ED7AA979-60DC-46B1-8940-E6B76B76A734}" srcOrd="0" destOrd="0" presId="urn:microsoft.com/office/officeart/2005/8/layout/process2"/>
    <dgm:cxn modelId="{929E03CE-3645-4A05-A4C5-C6FA84FD8519}" type="presParOf" srcId="{CC1B842B-3E21-4010-B586-3291A330A59F}" destId="{4DE44DB2-F73D-4391-94F2-DFDF279D75F3}" srcOrd="0" destOrd="0" presId="urn:microsoft.com/office/officeart/2005/8/layout/process2"/>
    <dgm:cxn modelId="{A694D018-6CE4-4FCC-A0AE-4BE4BA610E0A}" type="presParOf" srcId="{CC1B842B-3E21-4010-B586-3291A330A59F}" destId="{21DB3ACD-9648-4096-9AD6-BD81F1913070}" srcOrd="1" destOrd="0" presId="urn:microsoft.com/office/officeart/2005/8/layout/process2"/>
    <dgm:cxn modelId="{A5145D2E-CEF6-4680-8C1A-4511DDDFB63E}" type="presParOf" srcId="{21DB3ACD-9648-4096-9AD6-BD81F1913070}" destId="{5295D375-8CCA-4B3C-A1AF-FF5EE78C7ADA}" srcOrd="0" destOrd="0" presId="urn:microsoft.com/office/officeart/2005/8/layout/process2"/>
    <dgm:cxn modelId="{915B6546-DDA5-4069-8C9B-ED4B58DCC6B5}" type="presParOf" srcId="{CC1B842B-3E21-4010-B586-3291A330A59F}" destId="{29D62190-BA8D-4390-B021-8CA2A239157D}" srcOrd="2" destOrd="0" presId="urn:microsoft.com/office/officeart/2005/8/layout/process2"/>
    <dgm:cxn modelId="{281942B7-7FE0-4E55-9237-714145A6F876}" type="presParOf" srcId="{CC1B842B-3E21-4010-B586-3291A330A59F}" destId="{D16E1672-0CAB-462A-9ACB-0BC70BC6D184}" srcOrd="3" destOrd="0" presId="urn:microsoft.com/office/officeart/2005/8/layout/process2"/>
    <dgm:cxn modelId="{E4017671-93AC-4CBD-8A06-DEEF9D12E903}" type="presParOf" srcId="{D16E1672-0CAB-462A-9ACB-0BC70BC6D184}" destId="{0E23EE54-8DE4-45E2-982B-116E8F7CC88A}" srcOrd="0" destOrd="0" presId="urn:microsoft.com/office/officeart/2005/8/layout/process2"/>
    <dgm:cxn modelId="{7C11B786-A966-417C-9CE6-E08E435718C2}" type="presParOf" srcId="{CC1B842B-3E21-4010-B586-3291A330A59F}" destId="{ED7AA979-60DC-46B1-8940-E6B76B76A734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A218038-DC34-4E59-BBB7-CB7365946208}" type="doc">
      <dgm:prSet loTypeId="urn:microsoft.com/office/officeart/2005/8/layout/process2" loCatId="process" qsTypeId="urn:microsoft.com/office/officeart/2005/8/quickstyle/simple3" qsCatId="simple" csTypeId="urn:microsoft.com/office/officeart/2005/8/colors/colorful4" csCatId="colorful" phldr="1"/>
      <dgm:spPr/>
    </dgm:pt>
    <dgm:pt modelId="{DA62118F-48FB-4AF4-8D0C-3C0A6639DBB9}">
      <dgm:prSet phldrT="[Texto]"/>
      <dgm:spPr/>
      <dgm:t>
        <a:bodyPr/>
        <a:lstStyle/>
        <a:p>
          <a:r>
            <a:rPr lang="es-EC" dirty="0" smtClean="0"/>
            <a:t>Respeto</a:t>
          </a:r>
          <a:endParaRPr lang="es-AR" dirty="0"/>
        </a:p>
      </dgm:t>
    </dgm:pt>
    <dgm:pt modelId="{EA53E177-9E49-4DE4-B4BA-762E692AC3AD}" type="parTrans" cxnId="{E47AD3A4-FF58-4222-B0BA-3D50C042493B}">
      <dgm:prSet/>
      <dgm:spPr/>
      <dgm:t>
        <a:bodyPr/>
        <a:lstStyle/>
        <a:p>
          <a:endParaRPr lang="es-AR"/>
        </a:p>
      </dgm:t>
    </dgm:pt>
    <dgm:pt modelId="{7B1DCA8E-2548-41D7-9CE3-B91C6FD1026E}" type="sibTrans" cxnId="{E47AD3A4-FF58-4222-B0BA-3D50C042493B}">
      <dgm:prSet/>
      <dgm:spPr/>
      <dgm:t>
        <a:bodyPr/>
        <a:lstStyle/>
        <a:p>
          <a:endParaRPr lang="es-AR" dirty="0"/>
        </a:p>
      </dgm:t>
    </dgm:pt>
    <dgm:pt modelId="{F68C6A66-3760-4FD2-A255-93973AC41117}">
      <dgm:prSet phldrT="[Texto]"/>
      <dgm:spPr/>
      <dgm:t>
        <a:bodyPr/>
        <a:lstStyle/>
        <a:p>
          <a:r>
            <a:rPr lang="es-EC" dirty="0" smtClean="0"/>
            <a:t>Transparencia</a:t>
          </a:r>
          <a:endParaRPr lang="es-AR" dirty="0"/>
        </a:p>
      </dgm:t>
    </dgm:pt>
    <dgm:pt modelId="{38B61613-40AF-425D-90E4-64270478A27A}" type="parTrans" cxnId="{49573EC3-50D5-4259-A72C-2ABB6AC51EA5}">
      <dgm:prSet/>
      <dgm:spPr/>
      <dgm:t>
        <a:bodyPr/>
        <a:lstStyle/>
        <a:p>
          <a:endParaRPr lang="es-AR"/>
        </a:p>
      </dgm:t>
    </dgm:pt>
    <dgm:pt modelId="{10B6058E-381A-4261-836F-E114CBDB0DC4}" type="sibTrans" cxnId="{49573EC3-50D5-4259-A72C-2ABB6AC51EA5}">
      <dgm:prSet/>
      <dgm:spPr/>
      <dgm:t>
        <a:bodyPr/>
        <a:lstStyle/>
        <a:p>
          <a:endParaRPr lang="es-AR" dirty="0"/>
        </a:p>
      </dgm:t>
    </dgm:pt>
    <dgm:pt modelId="{F4C5DEB2-89AD-4043-ABB3-53AF575217A9}">
      <dgm:prSet phldrT="[Texto]"/>
      <dgm:spPr/>
      <dgm:t>
        <a:bodyPr/>
        <a:lstStyle/>
        <a:p>
          <a:r>
            <a:rPr lang="es-EC" dirty="0" smtClean="0"/>
            <a:t>Calidad</a:t>
          </a:r>
          <a:endParaRPr lang="es-AR" dirty="0"/>
        </a:p>
      </dgm:t>
    </dgm:pt>
    <dgm:pt modelId="{690F5B4E-9E69-4866-9F2F-520D08D2E8BB}" type="parTrans" cxnId="{6095F41E-0F97-4B40-831A-29EE11671E7B}">
      <dgm:prSet/>
      <dgm:spPr/>
      <dgm:t>
        <a:bodyPr/>
        <a:lstStyle/>
        <a:p>
          <a:endParaRPr lang="es-AR"/>
        </a:p>
      </dgm:t>
    </dgm:pt>
    <dgm:pt modelId="{13C8B86B-F18A-4F0B-B191-E0F3635B5CE8}" type="sibTrans" cxnId="{6095F41E-0F97-4B40-831A-29EE11671E7B}">
      <dgm:prSet/>
      <dgm:spPr/>
      <dgm:t>
        <a:bodyPr/>
        <a:lstStyle/>
        <a:p>
          <a:endParaRPr lang="es-AR"/>
        </a:p>
      </dgm:t>
    </dgm:pt>
    <dgm:pt modelId="{6DA7DD7D-723D-4A53-AEE9-11B47419A03B}">
      <dgm:prSet/>
      <dgm:spPr/>
      <dgm:t>
        <a:bodyPr/>
        <a:lstStyle/>
        <a:p>
          <a:r>
            <a:rPr lang="es-EC" dirty="0" smtClean="0"/>
            <a:t>Responsabilidad</a:t>
          </a:r>
          <a:endParaRPr lang="es-AR" dirty="0"/>
        </a:p>
      </dgm:t>
    </dgm:pt>
    <dgm:pt modelId="{AD4AB2D9-42F0-4E5D-9119-41DCA68BF05C}" type="parTrans" cxnId="{538936F7-AF06-4D5F-928A-A6968AABDC2B}">
      <dgm:prSet/>
      <dgm:spPr/>
      <dgm:t>
        <a:bodyPr/>
        <a:lstStyle/>
        <a:p>
          <a:endParaRPr lang="es-AR"/>
        </a:p>
      </dgm:t>
    </dgm:pt>
    <dgm:pt modelId="{08CB9343-26E0-4D5C-BB9B-1284ABA360BB}" type="sibTrans" cxnId="{538936F7-AF06-4D5F-928A-A6968AABDC2B}">
      <dgm:prSet/>
      <dgm:spPr/>
      <dgm:t>
        <a:bodyPr/>
        <a:lstStyle/>
        <a:p>
          <a:endParaRPr lang="es-AR" dirty="0"/>
        </a:p>
      </dgm:t>
    </dgm:pt>
    <dgm:pt modelId="{0C011E46-5E26-4CFF-9951-E400A057AF67}" type="pres">
      <dgm:prSet presAssocID="{AA218038-DC34-4E59-BBB7-CB7365946208}" presName="linearFlow" presStyleCnt="0">
        <dgm:presLayoutVars>
          <dgm:resizeHandles val="exact"/>
        </dgm:presLayoutVars>
      </dgm:prSet>
      <dgm:spPr/>
    </dgm:pt>
    <dgm:pt modelId="{3B4DAA3D-6BCE-4F3A-9276-4353C81944AD}" type="pres">
      <dgm:prSet presAssocID="{DA62118F-48FB-4AF4-8D0C-3C0A6639DB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357B19-DF59-4E6D-AC37-A06A599262D9}" type="pres">
      <dgm:prSet presAssocID="{7B1DCA8E-2548-41D7-9CE3-B91C6FD1026E}" presName="sibTrans" presStyleLbl="sibTrans2D1" presStyleIdx="0" presStyleCnt="3"/>
      <dgm:spPr/>
      <dgm:t>
        <a:bodyPr/>
        <a:lstStyle/>
        <a:p>
          <a:endParaRPr lang="es-AR"/>
        </a:p>
      </dgm:t>
    </dgm:pt>
    <dgm:pt modelId="{99C1E225-0DE2-42DF-A8C6-FBB742F86029}" type="pres">
      <dgm:prSet presAssocID="{7B1DCA8E-2548-41D7-9CE3-B91C6FD1026E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42AEC1CC-095A-47F0-AACC-21D0430C9A21}" type="pres">
      <dgm:prSet presAssocID="{F68C6A66-3760-4FD2-A255-93973AC411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0BCD690-0400-4B70-9683-82ABFA57B9B1}" type="pres">
      <dgm:prSet presAssocID="{10B6058E-381A-4261-836F-E114CBDB0DC4}" presName="sibTrans" presStyleLbl="sibTrans2D1" presStyleIdx="1" presStyleCnt="3"/>
      <dgm:spPr/>
      <dgm:t>
        <a:bodyPr/>
        <a:lstStyle/>
        <a:p>
          <a:endParaRPr lang="es-AR"/>
        </a:p>
      </dgm:t>
    </dgm:pt>
    <dgm:pt modelId="{442E5EE4-1FEA-4244-BEB0-53D57E67305A}" type="pres">
      <dgm:prSet presAssocID="{10B6058E-381A-4261-836F-E114CBDB0DC4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8F67D11B-8CC6-44AB-91F6-E4F41928990D}" type="pres">
      <dgm:prSet presAssocID="{6DA7DD7D-723D-4A53-AEE9-11B47419A0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8A648F9-9C45-4198-B05F-1950C9D35D85}" type="pres">
      <dgm:prSet presAssocID="{08CB9343-26E0-4D5C-BB9B-1284ABA360BB}" presName="sibTrans" presStyleLbl="sibTrans2D1" presStyleIdx="2" presStyleCnt="3"/>
      <dgm:spPr/>
      <dgm:t>
        <a:bodyPr/>
        <a:lstStyle/>
        <a:p>
          <a:endParaRPr lang="es-AR"/>
        </a:p>
      </dgm:t>
    </dgm:pt>
    <dgm:pt modelId="{69C755FA-AD1A-4C4C-8549-F142F382E6DE}" type="pres">
      <dgm:prSet presAssocID="{08CB9343-26E0-4D5C-BB9B-1284ABA360BB}" presName="connectorText" presStyleLbl="sibTrans2D1" presStyleIdx="2" presStyleCnt="3"/>
      <dgm:spPr/>
      <dgm:t>
        <a:bodyPr/>
        <a:lstStyle/>
        <a:p>
          <a:endParaRPr lang="es-AR"/>
        </a:p>
      </dgm:t>
    </dgm:pt>
    <dgm:pt modelId="{CFC2A20A-0F49-42D1-873A-04D2AF8B1DED}" type="pres">
      <dgm:prSet presAssocID="{F4C5DEB2-89AD-4043-ABB3-53AF575217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47AD3A4-FF58-4222-B0BA-3D50C042493B}" srcId="{AA218038-DC34-4E59-BBB7-CB7365946208}" destId="{DA62118F-48FB-4AF4-8D0C-3C0A6639DBB9}" srcOrd="0" destOrd="0" parTransId="{EA53E177-9E49-4DE4-B4BA-762E692AC3AD}" sibTransId="{7B1DCA8E-2548-41D7-9CE3-B91C6FD1026E}"/>
    <dgm:cxn modelId="{6095F41E-0F97-4B40-831A-29EE11671E7B}" srcId="{AA218038-DC34-4E59-BBB7-CB7365946208}" destId="{F4C5DEB2-89AD-4043-ABB3-53AF575217A9}" srcOrd="3" destOrd="0" parTransId="{690F5B4E-9E69-4866-9F2F-520D08D2E8BB}" sibTransId="{13C8B86B-F18A-4F0B-B191-E0F3635B5CE8}"/>
    <dgm:cxn modelId="{6E8E1105-0352-43A5-94AC-42AA0D6140A8}" type="presOf" srcId="{08CB9343-26E0-4D5C-BB9B-1284ABA360BB}" destId="{69C755FA-AD1A-4C4C-8549-F142F382E6DE}" srcOrd="1" destOrd="0" presId="urn:microsoft.com/office/officeart/2005/8/layout/process2"/>
    <dgm:cxn modelId="{0059AF3A-0177-4C40-A6BC-5765178CDBFD}" type="presOf" srcId="{7B1DCA8E-2548-41D7-9CE3-B91C6FD1026E}" destId="{99C1E225-0DE2-42DF-A8C6-FBB742F86029}" srcOrd="1" destOrd="0" presId="urn:microsoft.com/office/officeart/2005/8/layout/process2"/>
    <dgm:cxn modelId="{3C6842AD-7DCA-4C7C-B05E-695205BB6102}" type="presOf" srcId="{10B6058E-381A-4261-836F-E114CBDB0DC4}" destId="{30BCD690-0400-4B70-9683-82ABFA57B9B1}" srcOrd="0" destOrd="0" presId="urn:microsoft.com/office/officeart/2005/8/layout/process2"/>
    <dgm:cxn modelId="{49573EC3-50D5-4259-A72C-2ABB6AC51EA5}" srcId="{AA218038-DC34-4E59-BBB7-CB7365946208}" destId="{F68C6A66-3760-4FD2-A255-93973AC41117}" srcOrd="1" destOrd="0" parTransId="{38B61613-40AF-425D-90E4-64270478A27A}" sibTransId="{10B6058E-381A-4261-836F-E114CBDB0DC4}"/>
    <dgm:cxn modelId="{B1FE098B-CABF-4B84-9B85-296A433C4679}" type="presOf" srcId="{DA62118F-48FB-4AF4-8D0C-3C0A6639DBB9}" destId="{3B4DAA3D-6BCE-4F3A-9276-4353C81944AD}" srcOrd="0" destOrd="0" presId="urn:microsoft.com/office/officeart/2005/8/layout/process2"/>
    <dgm:cxn modelId="{22DDF250-3656-41FD-A105-374FAD716CF9}" type="presOf" srcId="{10B6058E-381A-4261-836F-E114CBDB0DC4}" destId="{442E5EE4-1FEA-4244-BEB0-53D57E67305A}" srcOrd="1" destOrd="0" presId="urn:microsoft.com/office/officeart/2005/8/layout/process2"/>
    <dgm:cxn modelId="{2B670687-990A-4A28-8327-0B3A960D42E5}" type="presOf" srcId="{F68C6A66-3760-4FD2-A255-93973AC41117}" destId="{42AEC1CC-095A-47F0-AACC-21D0430C9A21}" srcOrd="0" destOrd="0" presId="urn:microsoft.com/office/officeart/2005/8/layout/process2"/>
    <dgm:cxn modelId="{FEB074EF-5166-48DB-8428-73ACF8110427}" type="presOf" srcId="{F4C5DEB2-89AD-4043-ABB3-53AF575217A9}" destId="{CFC2A20A-0F49-42D1-873A-04D2AF8B1DED}" srcOrd="0" destOrd="0" presId="urn:microsoft.com/office/officeart/2005/8/layout/process2"/>
    <dgm:cxn modelId="{FAE9C940-28EC-4EE8-BE16-83066C529E14}" type="presOf" srcId="{6DA7DD7D-723D-4A53-AEE9-11B47419A03B}" destId="{8F67D11B-8CC6-44AB-91F6-E4F41928990D}" srcOrd="0" destOrd="0" presId="urn:microsoft.com/office/officeart/2005/8/layout/process2"/>
    <dgm:cxn modelId="{8293CEDF-3CEE-4495-981E-1710E367E450}" type="presOf" srcId="{08CB9343-26E0-4D5C-BB9B-1284ABA360BB}" destId="{48A648F9-9C45-4198-B05F-1950C9D35D85}" srcOrd="0" destOrd="0" presId="urn:microsoft.com/office/officeart/2005/8/layout/process2"/>
    <dgm:cxn modelId="{538936F7-AF06-4D5F-928A-A6968AABDC2B}" srcId="{AA218038-DC34-4E59-BBB7-CB7365946208}" destId="{6DA7DD7D-723D-4A53-AEE9-11B47419A03B}" srcOrd="2" destOrd="0" parTransId="{AD4AB2D9-42F0-4E5D-9119-41DCA68BF05C}" sibTransId="{08CB9343-26E0-4D5C-BB9B-1284ABA360BB}"/>
    <dgm:cxn modelId="{D2DDA017-0822-4B3C-A659-B6D6419443AF}" type="presOf" srcId="{7B1DCA8E-2548-41D7-9CE3-B91C6FD1026E}" destId="{E4357B19-DF59-4E6D-AC37-A06A599262D9}" srcOrd="0" destOrd="0" presId="urn:microsoft.com/office/officeart/2005/8/layout/process2"/>
    <dgm:cxn modelId="{FA0608E7-EEF7-4C75-8AD4-C69D2B1CB8BE}" type="presOf" srcId="{AA218038-DC34-4E59-BBB7-CB7365946208}" destId="{0C011E46-5E26-4CFF-9951-E400A057AF67}" srcOrd="0" destOrd="0" presId="urn:microsoft.com/office/officeart/2005/8/layout/process2"/>
    <dgm:cxn modelId="{F2CD6683-BA8C-476D-9C7C-AECBB134C204}" type="presParOf" srcId="{0C011E46-5E26-4CFF-9951-E400A057AF67}" destId="{3B4DAA3D-6BCE-4F3A-9276-4353C81944AD}" srcOrd="0" destOrd="0" presId="urn:microsoft.com/office/officeart/2005/8/layout/process2"/>
    <dgm:cxn modelId="{F8CC890E-155D-411F-8F61-DD7E7C9E0637}" type="presParOf" srcId="{0C011E46-5E26-4CFF-9951-E400A057AF67}" destId="{E4357B19-DF59-4E6D-AC37-A06A599262D9}" srcOrd="1" destOrd="0" presId="urn:microsoft.com/office/officeart/2005/8/layout/process2"/>
    <dgm:cxn modelId="{6AA13C35-2A41-4D46-951A-9F7D939AD843}" type="presParOf" srcId="{E4357B19-DF59-4E6D-AC37-A06A599262D9}" destId="{99C1E225-0DE2-42DF-A8C6-FBB742F86029}" srcOrd="0" destOrd="0" presId="urn:microsoft.com/office/officeart/2005/8/layout/process2"/>
    <dgm:cxn modelId="{BFFC35A4-4301-4044-AF87-E14C0EA00F74}" type="presParOf" srcId="{0C011E46-5E26-4CFF-9951-E400A057AF67}" destId="{42AEC1CC-095A-47F0-AACC-21D0430C9A21}" srcOrd="2" destOrd="0" presId="urn:microsoft.com/office/officeart/2005/8/layout/process2"/>
    <dgm:cxn modelId="{50E28CFD-7A31-49B6-9653-D480A743959B}" type="presParOf" srcId="{0C011E46-5E26-4CFF-9951-E400A057AF67}" destId="{30BCD690-0400-4B70-9683-82ABFA57B9B1}" srcOrd="3" destOrd="0" presId="urn:microsoft.com/office/officeart/2005/8/layout/process2"/>
    <dgm:cxn modelId="{FDA49DAB-E594-47A5-82F0-6071941C2D72}" type="presParOf" srcId="{30BCD690-0400-4B70-9683-82ABFA57B9B1}" destId="{442E5EE4-1FEA-4244-BEB0-53D57E67305A}" srcOrd="0" destOrd="0" presId="urn:microsoft.com/office/officeart/2005/8/layout/process2"/>
    <dgm:cxn modelId="{763672F1-86E3-4572-A981-DE2D1649630C}" type="presParOf" srcId="{0C011E46-5E26-4CFF-9951-E400A057AF67}" destId="{8F67D11B-8CC6-44AB-91F6-E4F41928990D}" srcOrd="4" destOrd="0" presId="urn:microsoft.com/office/officeart/2005/8/layout/process2"/>
    <dgm:cxn modelId="{BCC48B80-5C06-41D4-9D58-5138CA65FB9D}" type="presParOf" srcId="{0C011E46-5E26-4CFF-9951-E400A057AF67}" destId="{48A648F9-9C45-4198-B05F-1950C9D35D85}" srcOrd="5" destOrd="0" presId="urn:microsoft.com/office/officeart/2005/8/layout/process2"/>
    <dgm:cxn modelId="{A7ABBC45-DE94-407B-9F6C-58946856CF21}" type="presParOf" srcId="{48A648F9-9C45-4198-B05F-1950C9D35D85}" destId="{69C755FA-AD1A-4C4C-8549-F142F382E6DE}" srcOrd="0" destOrd="0" presId="urn:microsoft.com/office/officeart/2005/8/layout/process2"/>
    <dgm:cxn modelId="{64A2B475-7E5C-428E-9AA9-68C4FEDB5AA1}" type="presParOf" srcId="{0C011E46-5E26-4CFF-9951-E400A057AF67}" destId="{CFC2A20A-0F49-42D1-873A-04D2AF8B1DED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D813A36-4FCB-4140-9C30-7F8EC9AC6F09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2447FCC-6AEC-4FEF-A554-1504DB174793}">
      <dgm:prSet phldrT="[Texto]"/>
      <dgm:spPr/>
      <dgm:t>
        <a:bodyPr/>
        <a:lstStyle/>
        <a:p>
          <a:r>
            <a:rPr lang="es-EC" dirty="0" smtClean="0"/>
            <a:t>Descuentos por cantidad 3%  - 10%</a:t>
          </a:r>
          <a:endParaRPr lang="es-AR" dirty="0"/>
        </a:p>
      </dgm:t>
    </dgm:pt>
    <dgm:pt modelId="{E53606B9-7E02-402B-8874-26B44C9D7D93}" type="parTrans" cxnId="{9E94C316-2335-4F11-B2FE-F8B89EF05B7D}">
      <dgm:prSet/>
      <dgm:spPr/>
      <dgm:t>
        <a:bodyPr/>
        <a:lstStyle/>
        <a:p>
          <a:endParaRPr lang="es-AR"/>
        </a:p>
      </dgm:t>
    </dgm:pt>
    <dgm:pt modelId="{2BC394F9-C051-44E1-A062-254B03E7288F}" type="sibTrans" cxnId="{9E94C316-2335-4F11-B2FE-F8B89EF05B7D}">
      <dgm:prSet/>
      <dgm:spPr/>
      <dgm:t>
        <a:bodyPr/>
        <a:lstStyle/>
        <a:p>
          <a:endParaRPr lang="es-AR" dirty="0"/>
        </a:p>
      </dgm:t>
    </dgm:pt>
    <dgm:pt modelId="{3AFA0414-A8A8-4B76-9898-0A079E188247}">
      <dgm:prSet phldrT="[Texto]"/>
      <dgm:spPr/>
      <dgm:t>
        <a:bodyPr/>
        <a:lstStyle/>
        <a:p>
          <a:r>
            <a:rPr lang="es-EC" dirty="0" smtClean="0"/>
            <a:t>Descuentos fuera de temporada del 2%</a:t>
          </a:r>
          <a:endParaRPr lang="es-AR" dirty="0"/>
        </a:p>
      </dgm:t>
    </dgm:pt>
    <dgm:pt modelId="{68475E28-D3A3-4311-B712-0AC310583D46}" type="parTrans" cxnId="{137A7B7C-8316-45D0-9521-323062A6F829}">
      <dgm:prSet/>
      <dgm:spPr/>
      <dgm:t>
        <a:bodyPr/>
        <a:lstStyle/>
        <a:p>
          <a:endParaRPr lang="es-AR"/>
        </a:p>
      </dgm:t>
    </dgm:pt>
    <dgm:pt modelId="{B6242D76-60BF-486E-B87E-4A4D31DE33BD}" type="sibTrans" cxnId="{137A7B7C-8316-45D0-9521-323062A6F829}">
      <dgm:prSet/>
      <dgm:spPr/>
      <dgm:t>
        <a:bodyPr/>
        <a:lstStyle/>
        <a:p>
          <a:endParaRPr lang="es-AR"/>
        </a:p>
      </dgm:t>
    </dgm:pt>
    <dgm:pt modelId="{9E0B7189-C449-44E9-981A-12585A2F32C8}" type="pres">
      <dgm:prSet presAssocID="{5D813A36-4FCB-4140-9C30-7F8EC9AC6F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F31327F-E0D0-4482-A1E4-F8603C7454CC}" type="pres">
      <dgm:prSet presAssocID="{82447FCC-6AEC-4FEF-A554-1504DB17479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D75929-2CAF-4EFC-B3B4-5BF557D120C4}" type="pres">
      <dgm:prSet presAssocID="{2BC394F9-C051-44E1-A062-254B03E7288F}" presName="sibTrans" presStyleLbl="sibTrans2D1" presStyleIdx="0" presStyleCnt="1"/>
      <dgm:spPr/>
      <dgm:t>
        <a:bodyPr/>
        <a:lstStyle/>
        <a:p>
          <a:endParaRPr lang="es-AR"/>
        </a:p>
      </dgm:t>
    </dgm:pt>
    <dgm:pt modelId="{DAD71366-44EC-4AE3-85F0-2D326B0C55EA}" type="pres">
      <dgm:prSet presAssocID="{2BC394F9-C051-44E1-A062-254B03E7288F}" presName="connectorText" presStyleLbl="sibTrans2D1" presStyleIdx="0" presStyleCnt="1"/>
      <dgm:spPr/>
      <dgm:t>
        <a:bodyPr/>
        <a:lstStyle/>
        <a:p>
          <a:endParaRPr lang="es-AR"/>
        </a:p>
      </dgm:t>
    </dgm:pt>
    <dgm:pt modelId="{8FEA42D1-21AB-4787-AC10-3FCFA8F60B0E}" type="pres">
      <dgm:prSet presAssocID="{3AFA0414-A8A8-4B76-9898-0A079E1882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DA54B92-8A37-4631-9698-8F9B474A1430}" type="presOf" srcId="{2BC394F9-C051-44E1-A062-254B03E7288F}" destId="{DAD71366-44EC-4AE3-85F0-2D326B0C55EA}" srcOrd="1" destOrd="0" presId="urn:microsoft.com/office/officeart/2005/8/layout/process5"/>
    <dgm:cxn modelId="{C6DF1D88-D484-45AC-9303-449A6E30D3CA}" type="presOf" srcId="{2BC394F9-C051-44E1-A062-254B03E7288F}" destId="{03D75929-2CAF-4EFC-B3B4-5BF557D120C4}" srcOrd="0" destOrd="0" presId="urn:microsoft.com/office/officeart/2005/8/layout/process5"/>
    <dgm:cxn modelId="{137A7B7C-8316-45D0-9521-323062A6F829}" srcId="{5D813A36-4FCB-4140-9C30-7F8EC9AC6F09}" destId="{3AFA0414-A8A8-4B76-9898-0A079E188247}" srcOrd="1" destOrd="0" parTransId="{68475E28-D3A3-4311-B712-0AC310583D46}" sibTransId="{B6242D76-60BF-486E-B87E-4A4D31DE33BD}"/>
    <dgm:cxn modelId="{DDC08D9B-E7FC-41BE-89F7-629D5835ED39}" type="presOf" srcId="{82447FCC-6AEC-4FEF-A554-1504DB174793}" destId="{7F31327F-E0D0-4482-A1E4-F8603C7454CC}" srcOrd="0" destOrd="0" presId="urn:microsoft.com/office/officeart/2005/8/layout/process5"/>
    <dgm:cxn modelId="{B948FFFF-B93C-4A31-AF38-F896B314E675}" type="presOf" srcId="{5D813A36-4FCB-4140-9C30-7F8EC9AC6F09}" destId="{9E0B7189-C449-44E9-981A-12585A2F32C8}" srcOrd="0" destOrd="0" presId="urn:microsoft.com/office/officeart/2005/8/layout/process5"/>
    <dgm:cxn modelId="{00988641-6B70-49C6-A094-F76A2480FC25}" type="presOf" srcId="{3AFA0414-A8A8-4B76-9898-0A079E188247}" destId="{8FEA42D1-21AB-4787-AC10-3FCFA8F60B0E}" srcOrd="0" destOrd="0" presId="urn:microsoft.com/office/officeart/2005/8/layout/process5"/>
    <dgm:cxn modelId="{9E94C316-2335-4F11-B2FE-F8B89EF05B7D}" srcId="{5D813A36-4FCB-4140-9C30-7F8EC9AC6F09}" destId="{82447FCC-6AEC-4FEF-A554-1504DB174793}" srcOrd="0" destOrd="0" parTransId="{E53606B9-7E02-402B-8874-26B44C9D7D93}" sibTransId="{2BC394F9-C051-44E1-A062-254B03E7288F}"/>
    <dgm:cxn modelId="{46A198C3-DBBF-4716-BB5C-999AB1814BD3}" type="presParOf" srcId="{9E0B7189-C449-44E9-981A-12585A2F32C8}" destId="{7F31327F-E0D0-4482-A1E4-F8603C7454CC}" srcOrd="0" destOrd="0" presId="urn:microsoft.com/office/officeart/2005/8/layout/process5"/>
    <dgm:cxn modelId="{EE00E989-1456-4510-950F-98DD0E2391A5}" type="presParOf" srcId="{9E0B7189-C449-44E9-981A-12585A2F32C8}" destId="{03D75929-2CAF-4EFC-B3B4-5BF557D120C4}" srcOrd="1" destOrd="0" presId="urn:microsoft.com/office/officeart/2005/8/layout/process5"/>
    <dgm:cxn modelId="{EC3441D6-5A6A-43E9-9159-3DA1C3FCE6E3}" type="presParOf" srcId="{03D75929-2CAF-4EFC-B3B4-5BF557D120C4}" destId="{DAD71366-44EC-4AE3-85F0-2D326B0C55EA}" srcOrd="0" destOrd="0" presId="urn:microsoft.com/office/officeart/2005/8/layout/process5"/>
    <dgm:cxn modelId="{61CCB028-617D-4BB9-AA35-01311609B7A1}" type="presParOf" srcId="{9E0B7189-C449-44E9-981A-12585A2F32C8}" destId="{8FEA42D1-21AB-4787-AC10-3FCFA8F60B0E}" srcOrd="2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252148-8B54-4483-8DFB-1ED1259C8FCE}" type="doc">
      <dgm:prSet loTypeId="urn:microsoft.com/office/officeart/2005/8/layout/process1" loCatId="process" qsTypeId="urn:microsoft.com/office/officeart/2005/8/quickstyle/simple4" qsCatId="simple" csTypeId="urn:microsoft.com/office/officeart/2005/8/colors/colorful5" csCatId="colorful" phldr="1"/>
      <dgm:spPr/>
    </dgm:pt>
    <dgm:pt modelId="{68A30061-9A39-4EEB-B58E-3A007860BA52}">
      <dgm:prSet phldrT="[Texto]"/>
      <dgm:spPr/>
      <dgm:t>
        <a:bodyPr/>
        <a:lstStyle/>
        <a:p>
          <a:r>
            <a:rPr lang="es-EC" dirty="0" smtClean="0"/>
            <a:t>Amplia Cobertura de mercado</a:t>
          </a:r>
          <a:endParaRPr lang="es-AR" dirty="0"/>
        </a:p>
      </dgm:t>
    </dgm:pt>
    <dgm:pt modelId="{1EADFE04-2E98-4F26-B604-A48772DD6212}" type="parTrans" cxnId="{B79D9CB8-2E46-4AC2-BB6F-1F85CF05A87E}">
      <dgm:prSet/>
      <dgm:spPr/>
      <dgm:t>
        <a:bodyPr/>
        <a:lstStyle/>
        <a:p>
          <a:endParaRPr lang="es-AR"/>
        </a:p>
      </dgm:t>
    </dgm:pt>
    <dgm:pt modelId="{AC5B3013-22BB-43D8-B938-11621B225E10}" type="sibTrans" cxnId="{B79D9CB8-2E46-4AC2-BB6F-1F85CF05A87E}">
      <dgm:prSet/>
      <dgm:spPr/>
      <dgm:t>
        <a:bodyPr/>
        <a:lstStyle/>
        <a:p>
          <a:endParaRPr lang="es-AR" dirty="0"/>
        </a:p>
      </dgm:t>
    </dgm:pt>
    <dgm:pt modelId="{89D4910E-C1C5-46A6-9BF7-A9DDF8181AA8}">
      <dgm:prSet phldrT="[Texto]"/>
      <dgm:spPr/>
      <dgm:t>
        <a:bodyPr/>
        <a:lstStyle/>
        <a:p>
          <a:r>
            <a:rPr lang="es-EC" dirty="0" smtClean="0"/>
            <a:t>Aplicación de canales electrónicos</a:t>
          </a:r>
          <a:endParaRPr lang="es-AR" dirty="0"/>
        </a:p>
      </dgm:t>
    </dgm:pt>
    <dgm:pt modelId="{BC8F14DA-730F-4B8D-A6AD-9730003C7D1A}" type="parTrans" cxnId="{06D9B0D4-16F8-4A94-A223-55F881D710AC}">
      <dgm:prSet/>
      <dgm:spPr/>
      <dgm:t>
        <a:bodyPr/>
        <a:lstStyle/>
        <a:p>
          <a:endParaRPr lang="es-AR"/>
        </a:p>
      </dgm:t>
    </dgm:pt>
    <dgm:pt modelId="{E713341B-CF81-45AF-B915-BD1C89C70ABD}" type="sibTrans" cxnId="{06D9B0D4-16F8-4A94-A223-55F881D710AC}">
      <dgm:prSet/>
      <dgm:spPr/>
      <dgm:t>
        <a:bodyPr/>
        <a:lstStyle/>
        <a:p>
          <a:endParaRPr lang="es-AR"/>
        </a:p>
      </dgm:t>
    </dgm:pt>
    <dgm:pt modelId="{9114E401-A7B0-471C-8AFF-D9FBDE2ADE6A}" type="pres">
      <dgm:prSet presAssocID="{7F252148-8B54-4483-8DFB-1ED1259C8FCE}" presName="Name0" presStyleCnt="0">
        <dgm:presLayoutVars>
          <dgm:dir/>
          <dgm:resizeHandles val="exact"/>
        </dgm:presLayoutVars>
      </dgm:prSet>
      <dgm:spPr/>
    </dgm:pt>
    <dgm:pt modelId="{FDB8AE7B-7D65-4F69-B86E-977D55DF6781}" type="pres">
      <dgm:prSet presAssocID="{68A30061-9A39-4EEB-B58E-3A007860BA5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E2B7B7E-D8AF-4F51-BC0E-83543EAB196D}" type="pres">
      <dgm:prSet presAssocID="{AC5B3013-22BB-43D8-B938-11621B225E10}" presName="sibTrans" presStyleLbl="sibTrans2D1" presStyleIdx="0" presStyleCnt="1"/>
      <dgm:spPr/>
      <dgm:t>
        <a:bodyPr/>
        <a:lstStyle/>
        <a:p>
          <a:endParaRPr lang="es-AR"/>
        </a:p>
      </dgm:t>
    </dgm:pt>
    <dgm:pt modelId="{27AF10FE-188D-4AA7-98B0-407CCA73A844}" type="pres">
      <dgm:prSet presAssocID="{AC5B3013-22BB-43D8-B938-11621B225E10}" presName="connectorText" presStyleLbl="sibTrans2D1" presStyleIdx="0" presStyleCnt="1"/>
      <dgm:spPr/>
      <dgm:t>
        <a:bodyPr/>
        <a:lstStyle/>
        <a:p>
          <a:endParaRPr lang="es-AR"/>
        </a:p>
      </dgm:t>
    </dgm:pt>
    <dgm:pt modelId="{D079D3E4-4F52-48ED-B530-A1DFEF9AE677}" type="pres">
      <dgm:prSet presAssocID="{89D4910E-C1C5-46A6-9BF7-A9DDF8181AA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6D9B0D4-16F8-4A94-A223-55F881D710AC}" srcId="{7F252148-8B54-4483-8DFB-1ED1259C8FCE}" destId="{89D4910E-C1C5-46A6-9BF7-A9DDF8181AA8}" srcOrd="1" destOrd="0" parTransId="{BC8F14DA-730F-4B8D-A6AD-9730003C7D1A}" sibTransId="{E713341B-CF81-45AF-B915-BD1C89C70ABD}"/>
    <dgm:cxn modelId="{7CB8A617-8BFA-4323-9635-FDB7B2FE3534}" type="presOf" srcId="{7F252148-8B54-4483-8DFB-1ED1259C8FCE}" destId="{9114E401-A7B0-471C-8AFF-D9FBDE2ADE6A}" srcOrd="0" destOrd="0" presId="urn:microsoft.com/office/officeart/2005/8/layout/process1"/>
    <dgm:cxn modelId="{8ACDAF1C-A2F2-435D-B266-B55A585993B4}" type="presOf" srcId="{AC5B3013-22BB-43D8-B938-11621B225E10}" destId="{27AF10FE-188D-4AA7-98B0-407CCA73A844}" srcOrd="1" destOrd="0" presId="urn:microsoft.com/office/officeart/2005/8/layout/process1"/>
    <dgm:cxn modelId="{4D45753E-D545-49EA-8599-7854EF8D0B3C}" type="presOf" srcId="{AC5B3013-22BB-43D8-B938-11621B225E10}" destId="{AE2B7B7E-D8AF-4F51-BC0E-83543EAB196D}" srcOrd="0" destOrd="0" presId="urn:microsoft.com/office/officeart/2005/8/layout/process1"/>
    <dgm:cxn modelId="{806BD01C-8BBD-44C3-8CC2-67358ECB19E2}" type="presOf" srcId="{89D4910E-C1C5-46A6-9BF7-A9DDF8181AA8}" destId="{D079D3E4-4F52-48ED-B530-A1DFEF9AE677}" srcOrd="0" destOrd="0" presId="urn:microsoft.com/office/officeart/2005/8/layout/process1"/>
    <dgm:cxn modelId="{B79D9CB8-2E46-4AC2-BB6F-1F85CF05A87E}" srcId="{7F252148-8B54-4483-8DFB-1ED1259C8FCE}" destId="{68A30061-9A39-4EEB-B58E-3A007860BA52}" srcOrd="0" destOrd="0" parTransId="{1EADFE04-2E98-4F26-B604-A48772DD6212}" sibTransId="{AC5B3013-22BB-43D8-B938-11621B225E10}"/>
    <dgm:cxn modelId="{D0E6AD1C-E03D-4EA4-9067-1BDE8E2FD7F4}" type="presOf" srcId="{68A30061-9A39-4EEB-B58E-3A007860BA52}" destId="{FDB8AE7B-7D65-4F69-B86E-977D55DF6781}" srcOrd="0" destOrd="0" presId="urn:microsoft.com/office/officeart/2005/8/layout/process1"/>
    <dgm:cxn modelId="{75659985-FC97-4630-8827-7B1F179EE613}" type="presParOf" srcId="{9114E401-A7B0-471C-8AFF-D9FBDE2ADE6A}" destId="{FDB8AE7B-7D65-4F69-B86E-977D55DF6781}" srcOrd="0" destOrd="0" presId="urn:microsoft.com/office/officeart/2005/8/layout/process1"/>
    <dgm:cxn modelId="{025E2901-EF40-4008-8A7B-F5DED04EA7CC}" type="presParOf" srcId="{9114E401-A7B0-471C-8AFF-D9FBDE2ADE6A}" destId="{AE2B7B7E-D8AF-4F51-BC0E-83543EAB196D}" srcOrd="1" destOrd="0" presId="urn:microsoft.com/office/officeart/2005/8/layout/process1"/>
    <dgm:cxn modelId="{AD369377-06AF-4963-AA1E-11CF0D1C07CC}" type="presParOf" srcId="{AE2B7B7E-D8AF-4F51-BC0E-83543EAB196D}" destId="{27AF10FE-188D-4AA7-98B0-407CCA73A844}" srcOrd="0" destOrd="0" presId="urn:microsoft.com/office/officeart/2005/8/layout/process1"/>
    <dgm:cxn modelId="{B357A009-8F97-48B7-93E2-332B85FDBD47}" type="presParOf" srcId="{9114E401-A7B0-471C-8AFF-D9FBDE2ADE6A}" destId="{D079D3E4-4F52-48ED-B530-A1DFEF9AE677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CF98558-D912-402D-B764-C873149EB163}" type="doc">
      <dgm:prSet loTypeId="urn:microsoft.com/office/officeart/2005/8/layout/hProcess11" loCatId="process" qsTypeId="urn:microsoft.com/office/officeart/2005/8/quickstyle/simple3" qsCatId="simple" csTypeId="urn:microsoft.com/office/officeart/2005/8/colors/colorful2" csCatId="colorful" phldr="1"/>
      <dgm:spPr/>
    </dgm:pt>
    <dgm:pt modelId="{5B924A24-05E0-4C35-B658-FDDD8B18E242}">
      <dgm:prSet phldrT="[Texto]"/>
      <dgm:spPr/>
      <dgm:t>
        <a:bodyPr/>
        <a:lstStyle/>
        <a:p>
          <a:r>
            <a:rPr lang="es-EC" dirty="0" smtClean="0"/>
            <a:t>Paquetes con Descuentos</a:t>
          </a:r>
          <a:endParaRPr lang="es-AR" dirty="0"/>
        </a:p>
      </dgm:t>
    </dgm:pt>
    <dgm:pt modelId="{EFAC1DDE-4D4B-419F-97BD-EEB0BB9B03DF}" type="parTrans" cxnId="{66B2B7DC-7F59-42AD-A3FD-FE71D0B743A0}">
      <dgm:prSet/>
      <dgm:spPr/>
      <dgm:t>
        <a:bodyPr/>
        <a:lstStyle/>
        <a:p>
          <a:endParaRPr lang="es-AR"/>
        </a:p>
      </dgm:t>
    </dgm:pt>
    <dgm:pt modelId="{C9240188-7A46-48E8-9FCE-F35FB081F0DE}" type="sibTrans" cxnId="{66B2B7DC-7F59-42AD-A3FD-FE71D0B743A0}">
      <dgm:prSet/>
      <dgm:spPr/>
      <dgm:t>
        <a:bodyPr/>
        <a:lstStyle/>
        <a:p>
          <a:endParaRPr lang="es-AR"/>
        </a:p>
      </dgm:t>
    </dgm:pt>
    <dgm:pt modelId="{B6F07DE2-28C7-45AE-B3FE-E3A7991557C1}">
      <dgm:prSet phldrT="[Texto]"/>
      <dgm:spPr/>
      <dgm:t>
        <a:bodyPr/>
        <a:lstStyle/>
        <a:p>
          <a:r>
            <a:rPr lang="es-EC" dirty="0" smtClean="0"/>
            <a:t>Programas de clientes frecuentes</a:t>
          </a:r>
          <a:endParaRPr lang="es-AR" dirty="0"/>
        </a:p>
      </dgm:t>
    </dgm:pt>
    <dgm:pt modelId="{456FC142-B104-45AD-81B9-2D589B04EA7B}" type="parTrans" cxnId="{F8F65CB8-1296-41F9-BB1B-EE60E7920493}">
      <dgm:prSet/>
      <dgm:spPr/>
      <dgm:t>
        <a:bodyPr/>
        <a:lstStyle/>
        <a:p>
          <a:endParaRPr lang="es-AR"/>
        </a:p>
      </dgm:t>
    </dgm:pt>
    <dgm:pt modelId="{B80A9EBC-0FDB-4FDA-99EA-3BCF99B499A1}" type="sibTrans" cxnId="{F8F65CB8-1296-41F9-BB1B-EE60E7920493}">
      <dgm:prSet/>
      <dgm:spPr/>
      <dgm:t>
        <a:bodyPr/>
        <a:lstStyle/>
        <a:p>
          <a:endParaRPr lang="es-AR"/>
        </a:p>
      </dgm:t>
    </dgm:pt>
    <dgm:pt modelId="{9F0546B1-0D79-4B72-BC41-836A45F942DF}" type="pres">
      <dgm:prSet presAssocID="{FCF98558-D912-402D-B764-C873149EB163}" presName="Name0" presStyleCnt="0">
        <dgm:presLayoutVars>
          <dgm:dir/>
          <dgm:resizeHandles val="exact"/>
        </dgm:presLayoutVars>
      </dgm:prSet>
      <dgm:spPr/>
    </dgm:pt>
    <dgm:pt modelId="{DFC829A6-5C20-403F-B880-E2AA57DC949D}" type="pres">
      <dgm:prSet presAssocID="{FCF98558-D912-402D-B764-C873149EB163}" presName="arrow" presStyleLbl="bgShp" presStyleIdx="0" presStyleCnt="1"/>
      <dgm:spPr/>
    </dgm:pt>
    <dgm:pt modelId="{17BBC240-77B3-49C9-9D7D-EB47DEEA8171}" type="pres">
      <dgm:prSet presAssocID="{FCF98558-D912-402D-B764-C873149EB163}" presName="points" presStyleCnt="0"/>
      <dgm:spPr/>
    </dgm:pt>
    <dgm:pt modelId="{F0DCA28F-B5A1-4C1A-A04F-49A339A6EE8D}" type="pres">
      <dgm:prSet presAssocID="{5B924A24-05E0-4C35-B658-FDDD8B18E242}" presName="compositeA" presStyleCnt="0"/>
      <dgm:spPr/>
    </dgm:pt>
    <dgm:pt modelId="{C8769483-E9C2-4A56-8782-2811DF51B05B}" type="pres">
      <dgm:prSet presAssocID="{5B924A24-05E0-4C35-B658-FDDD8B18E242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C0E078F-5CA6-445D-B807-5DE65E0898AD}" type="pres">
      <dgm:prSet presAssocID="{5B924A24-05E0-4C35-B658-FDDD8B18E242}" presName="circleA" presStyleLbl="node1" presStyleIdx="0" presStyleCnt="2"/>
      <dgm:spPr/>
    </dgm:pt>
    <dgm:pt modelId="{BDEAC1C8-E1A0-43F8-96C8-2A90F9E82571}" type="pres">
      <dgm:prSet presAssocID="{5B924A24-05E0-4C35-B658-FDDD8B18E242}" presName="spaceA" presStyleCnt="0"/>
      <dgm:spPr/>
    </dgm:pt>
    <dgm:pt modelId="{EE78F5BD-2D41-40D5-B6F5-023B19F8FF26}" type="pres">
      <dgm:prSet presAssocID="{C9240188-7A46-48E8-9FCE-F35FB081F0DE}" presName="space" presStyleCnt="0"/>
      <dgm:spPr/>
    </dgm:pt>
    <dgm:pt modelId="{2F3525CC-52B8-4372-A85B-D9F1AD176680}" type="pres">
      <dgm:prSet presAssocID="{B6F07DE2-28C7-45AE-B3FE-E3A7991557C1}" presName="compositeB" presStyleCnt="0"/>
      <dgm:spPr/>
    </dgm:pt>
    <dgm:pt modelId="{A8C6B791-702F-442A-AF86-B02310E9F3DB}" type="pres">
      <dgm:prSet presAssocID="{B6F07DE2-28C7-45AE-B3FE-E3A7991557C1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8A13398-4A6F-4E6F-8BE2-9ACF30C1094E}" type="pres">
      <dgm:prSet presAssocID="{B6F07DE2-28C7-45AE-B3FE-E3A7991557C1}" presName="circleB" presStyleLbl="node1" presStyleIdx="1" presStyleCnt="2"/>
      <dgm:spPr/>
    </dgm:pt>
    <dgm:pt modelId="{83837000-6CFF-4761-855F-A9525405B9EB}" type="pres">
      <dgm:prSet presAssocID="{B6F07DE2-28C7-45AE-B3FE-E3A7991557C1}" presName="spaceB" presStyleCnt="0"/>
      <dgm:spPr/>
    </dgm:pt>
  </dgm:ptLst>
  <dgm:cxnLst>
    <dgm:cxn modelId="{AA71D356-85C8-42DA-A80E-65722AEC9BDF}" type="presOf" srcId="{B6F07DE2-28C7-45AE-B3FE-E3A7991557C1}" destId="{A8C6B791-702F-442A-AF86-B02310E9F3DB}" srcOrd="0" destOrd="0" presId="urn:microsoft.com/office/officeart/2005/8/layout/hProcess11"/>
    <dgm:cxn modelId="{8F1FC831-73D4-4508-BF28-9504471784FD}" type="presOf" srcId="{FCF98558-D912-402D-B764-C873149EB163}" destId="{9F0546B1-0D79-4B72-BC41-836A45F942DF}" srcOrd="0" destOrd="0" presId="urn:microsoft.com/office/officeart/2005/8/layout/hProcess11"/>
    <dgm:cxn modelId="{F8F65CB8-1296-41F9-BB1B-EE60E7920493}" srcId="{FCF98558-D912-402D-B764-C873149EB163}" destId="{B6F07DE2-28C7-45AE-B3FE-E3A7991557C1}" srcOrd="1" destOrd="0" parTransId="{456FC142-B104-45AD-81B9-2D589B04EA7B}" sibTransId="{B80A9EBC-0FDB-4FDA-99EA-3BCF99B499A1}"/>
    <dgm:cxn modelId="{66B2B7DC-7F59-42AD-A3FD-FE71D0B743A0}" srcId="{FCF98558-D912-402D-B764-C873149EB163}" destId="{5B924A24-05E0-4C35-B658-FDDD8B18E242}" srcOrd="0" destOrd="0" parTransId="{EFAC1DDE-4D4B-419F-97BD-EEB0BB9B03DF}" sibTransId="{C9240188-7A46-48E8-9FCE-F35FB081F0DE}"/>
    <dgm:cxn modelId="{4B4F4F25-6F9C-462B-994C-D6C4BE986264}" type="presOf" srcId="{5B924A24-05E0-4C35-B658-FDDD8B18E242}" destId="{C8769483-E9C2-4A56-8782-2811DF51B05B}" srcOrd="0" destOrd="0" presId="urn:microsoft.com/office/officeart/2005/8/layout/hProcess11"/>
    <dgm:cxn modelId="{FC909057-F32C-4477-BC3D-8AD3351AF92F}" type="presParOf" srcId="{9F0546B1-0D79-4B72-BC41-836A45F942DF}" destId="{DFC829A6-5C20-403F-B880-E2AA57DC949D}" srcOrd="0" destOrd="0" presId="urn:microsoft.com/office/officeart/2005/8/layout/hProcess11"/>
    <dgm:cxn modelId="{67B55EDE-F678-4261-A8A6-DF2415973197}" type="presParOf" srcId="{9F0546B1-0D79-4B72-BC41-836A45F942DF}" destId="{17BBC240-77B3-49C9-9D7D-EB47DEEA8171}" srcOrd="1" destOrd="0" presId="urn:microsoft.com/office/officeart/2005/8/layout/hProcess11"/>
    <dgm:cxn modelId="{03489404-3D6D-4841-B30F-B9DBD3F75685}" type="presParOf" srcId="{17BBC240-77B3-49C9-9D7D-EB47DEEA8171}" destId="{F0DCA28F-B5A1-4C1A-A04F-49A339A6EE8D}" srcOrd="0" destOrd="0" presId="urn:microsoft.com/office/officeart/2005/8/layout/hProcess11"/>
    <dgm:cxn modelId="{423D6192-1A5E-49ED-A6DB-AC53996A582A}" type="presParOf" srcId="{F0DCA28F-B5A1-4C1A-A04F-49A339A6EE8D}" destId="{C8769483-E9C2-4A56-8782-2811DF51B05B}" srcOrd="0" destOrd="0" presId="urn:microsoft.com/office/officeart/2005/8/layout/hProcess11"/>
    <dgm:cxn modelId="{9382CFA7-9536-4CA6-B815-58851D7CD318}" type="presParOf" srcId="{F0DCA28F-B5A1-4C1A-A04F-49A339A6EE8D}" destId="{CC0E078F-5CA6-445D-B807-5DE65E0898AD}" srcOrd="1" destOrd="0" presId="urn:microsoft.com/office/officeart/2005/8/layout/hProcess11"/>
    <dgm:cxn modelId="{345E96B7-21BF-4545-9C8B-FD38421C8181}" type="presParOf" srcId="{F0DCA28F-B5A1-4C1A-A04F-49A339A6EE8D}" destId="{BDEAC1C8-E1A0-43F8-96C8-2A90F9E82571}" srcOrd="2" destOrd="0" presId="urn:microsoft.com/office/officeart/2005/8/layout/hProcess11"/>
    <dgm:cxn modelId="{8A3132CE-4A4B-4BE5-83CE-48F6AFFDB3F2}" type="presParOf" srcId="{17BBC240-77B3-49C9-9D7D-EB47DEEA8171}" destId="{EE78F5BD-2D41-40D5-B6F5-023B19F8FF26}" srcOrd="1" destOrd="0" presId="urn:microsoft.com/office/officeart/2005/8/layout/hProcess11"/>
    <dgm:cxn modelId="{D881CAA6-B239-40A8-89F5-10A6332AD7AD}" type="presParOf" srcId="{17BBC240-77B3-49C9-9D7D-EB47DEEA8171}" destId="{2F3525CC-52B8-4372-A85B-D9F1AD176680}" srcOrd="2" destOrd="0" presId="urn:microsoft.com/office/officeart/2005/8/layout/hProcess11"/>
    <dgm:cxn modelId="{5FAFB073-1CCA-4FBE-B661-90279FC3C34B}" type="presParOf" srcId="{2F3525CC-52B8-4372-A85B-D9F1AD176680}" destId="{A8C6B791-702F-442A-AF86-B02310E9F3DB}" srcOrd="0" destOrd="0" presId="urn:microsoft.com/office/officeart/2005/8/layout/hProcess11"/>
    <dgm:cxn modelId="{B4FF81AF-003C-4D17-8EB8-DD50290F3BF3}" type="presParOf" srcId="{2F3525CC-52B8-4372-A85B-D9F1AD176680}" destId="{78A13398-4A6F-4E6F-8BE2-9ACF30C1094E}" srcOrd="1" destOrd="0" presId="urn:microsoft.com/office/officeart/2005/8/layout/hProcess11"/>
    <dgm:cxn modelId="{EE0D05D0-BFFF-4E4C-AB9D-A3D56CD79672}" type="presParOf" srcId="{2F3525CC-52B8-4372-A85B-D9F1AD176680}" destId="{83837000-6CFF-4761-855F-A9525405B9EB}" srcOrd="2" destOrd="0" presId="urn:microsoft.com/office/officeart/2005/8/layout/hProcess11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B6ABE6D-647C-4C55-A81A-8B30175AF793}" type="doc">
      <dgm:prSet loTypeId="urn:microsoft.com/office/officeart/2005/8/layout/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273F0477-7CF1-4C8E-98CF-992E9EE2B807}">
      <dgm:prSet phldrT="[Texto]"/>
      <dgm:spPr/>
      <dgm:t>
        <a:bodyPr/>
        <a:lstStyle/>
        <a:p>
          <a:r>
            <a:rPr lang="es-EC" dirty="0" smtClean="0"/>
            <a:t>Capacitación</a:t>
          </a:r>
          <a:endParaRPr lang="es-AR" dirty="0"/>
        </a:p>
      </dgm:t>
    </dgm:pt>
    <dgm:pt modelId="{815EE37A-F6D9-4C42-B496-B15A4B2DD782}" type="parTrans" cxnId="{A74C7560-F3ED-4C7F-8AD2-10780207043F}">
      <dgm:prSet/>
      <dgm:spPr/>
      <dgm:t>
        <a:bodyPr/>
        <a:lstStyle/>
        <a:p>
          <a:endParaRPr lang="es-AR"/>
        </a:p>
      </dgm:t>
    </dgm:pt>
    <dgm:pt modelId="{E42DEF6E-0D2A-4F7D-A537-A8B1E23359F1}" type="sibTrans" cxnId="{A74C7560-F3ED-4C7F-8AD2-10780207043F}">
      <dgm:prSet/>
      <dgm:spPr/>
      <dgm:t>
        <a:bodyPr/>
        <a:lstStyle/>
        <a:p>
          <a:endParaRPr lang="es-AR" dirty="0"/>
        </a:p>
      </dgm:t>
    </dgm:pt>
    <dgm:pt modelId="{DFF518DB-0FC2-410E-8CA6-BAD5A36E9988}">
      <dgm:prSet phldrT="[Texto]"/>
      <dgm:spPr/>
      <dgm:t>
        <a:bodyPr/>
        <a:lstStyle/>
        <a:p>
          <a:r>
            <a:rPr lang="es-EC" dirty="0" smtClean="0"/>
            <a:t>Motivación</a:t>
          </a:r>
          <a:endParaRPr lang="es-AR" dirty="0"/>
        </a:p>
      </dgm:t>
    </dgm:pt>
    <dgm:pt modelId="{5FE00231-8781-4B6D-9EE1-89974F1EA251}" type="parTrans" cxnId="{54111B0C-3632-4690-8C32-A62E74E3EF51}">
      <dgm:prSet/>
      <dgm:spPr/>
      <dgm:t>
        <a:bodyPr/>
        <a:lstStyle/>
        <a:p>
          <a:endParaRPr lang="es-AR"/>
        </a:p>
      </dgm:t>
    </dgm:pt>
    <dgm:pt modelId="{F3030667-6517-4EB5-A488-5DBDC665CA01}" type="sibTrans" cxnId="{54111B0C-3632-4690-8C32-A62E74E3EF51}">
      <dgm:prSet/>
      <dgm:spPr/>
      <dgm:t>
        <a:bodyPr/>
        <a:lstStyle/>
        <a:p>
          <a:endParaRPr lang="es-AR" dirty="0"/>
        </a:p>
      </dgm:t>
    </dgm:pt>
    <dgm:pt modelId="{BACF866D-44BC-42C9-A507-1CC86F3751A5}">
      <dgm:prSet phldrT="[Texto]"/>
      <dgm:spPr/>
      <dgm:t>
        <a:bodyPr/>
        <a:lstStyle/>
        <a:p>
          <a:r>
            <a:rPr lang="es-EC" dirty="0" smtClean="0"/>
            <a:t>Presentación (Uniformes)</a:t>
          </a:r>
          <a:endParaRPr lang="es-AR" dirty="0"/>
        </a:p>
      </dgm:t>
    </dgm:pt>
    <dgm:pt modelId="{D9074FA6-5C27-4873-A89C-E6C602BAB69D}" type="parTrans" cxnId="{8FD53DCE-7A97-4433-A053-654B807DA189}">
      <dgm:prSet/>
      <dgm:spPr/>
      <dgm:t>
        <a:bodyPr/>
        <a:lstStyle/>
        <a:p>
          <a:endParaRPr lang="es-AR"/>
        </a:p>
      </dgm:t>
    </dgm:pt>
    <dgm:pt modelId="{0B3A25AC-6A78-4179-8FDA-EA77F9596BC7}" type="sibTrans" cxnId="{8FD53DCE-7A97-4433-A053-654B807DA189}">
      <dgm:prSet/>
      <dgm:spPr/>
      <dgm:t>
        <a:bodyPr/>
        <a:lstStyle/>
        <a:p>
          <a:endParaRPr lang="es-AR"/>
        </a:p>
      </dgm:t>
    </dgm:pt>
    <dgm:pt modelId="{5CCE6C66-AFD8-466D-AD89-FB3B0436ADFB}" type="pres">
      <dgm:prSet presAssocID="{3B6ABE6D-647C-4C55-A81A-8B30175AF7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4DB9AD1-D025-4ED3-9A2F-0FE321E579C9}" type="pres">
      <dgm:prSet presAssocID="{273F0477-7CF1-4C8E-98CF-992E9EE2B8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BE5EC0-54BB-40CA-AECC-A672E1F3747B}" type="pres">
      <dgm:prSet presAssocID="{E42DEF6E-0D2A-4F7D-A537-A8B1E23359F1}" presName="sibTrans" presStyleLbl="sibTrans2D1" presStyleIdx="0" presStyleCnt="2"/>
      <dgm:spPr/>
      <dgm:t>
        <a:bodyPr/>
        <a:lstStyle/>
        <a:p>
          <a:endParaRPr lang="es-AR"/>
        </a:p>
      </dgm:t>
    </dgm:pt>
    <dgm:pt modelId="{F246AEA1-D9C5-4AD0-B56E-B8741E3929E9}" type="pres">
      <dgm:prSet presAssocID="{E42DEF6E-0D2A-4F7D-A537-A8B1E23359F1}" presName="connectorText" presStyleLbl="sibTrans2D1" presStyleIdx="0" presStyleCnt="2"/>
      <dgm:spPr/>
      <dgm:t>
        <a:bodyPr/>
        <a:lstStyle/>
        <a:p>
          <a:endParaRPr lang="es-AR"/>
        </a:p>
      </dgm:t>
    </dgm:pt>
    <dgm:pt modelId="{8749D310-E5DA-45F6-A143-723881C06C86}" type="pres">
      <dgm:prSet presAssocID="{DFF518DB-0FC2-410E-8CA6-BAD5A36E99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FEAB7A-EB6E-48BD-9D0C-24525134722E}" type="pres">
      <dgm:prSet presAssocID="{F3030667-6517-4EB5-A488-5DBDC665CA01}" presName="sibTrans" presStyleLbl="sibTrans2D1" presStyleIdx="1" presStyleCnt="2"/>
      <dgm:spPr/>
      <dgm:t>
        <a:bodyPr/>
        <a:lstStyle/>
        <a:p>
          <a:endParaRPr lang="es-AR"/>
        </a:p>
      </dgm:t>
    </dgm:pt>
    <dgm:pt modelId="{6B2F6E8E-0166-4C20-846C-6AFBFD62B0A4}" type="pres">
      <dgm:prSet presAssocID="{F3030667-6517-4EB5-A488-5DBDC665CA01}" presName="connectorText" presStyleLbl="sibTrans2D1" presStyleIdx="1" presStyleCnt="2"/>
      <dgm:spPr/>
      <dgm:t>
        <a:bodyPr/>
        <a:lstStyle/>
        <a:p>
          <a:endParaRPr lang="es-AR"/>
        </a:p>
      </dgm:t>
    </dgm:pt>
    <dgm:pt modelId="{D1026264-0B90-40BB-A3A4-0EEE887E3022}" type="pres">
      <dgm:prSet presAssocID="{BACF866D-44BC-42C9-A507-1CC86F3751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760BBE1-5E42-41DB-A4A8-CF28BA2AE6DB}" type="presOf" srcId="{E42DEF6E-0D2A-4F7D-A537-A8B1E23359F1}" destId="{F3BE5EC0-54BB-40CA-AECC-A672E1F3747B}" srcOrd="0" destOrd="0" presId="urn:microsoft.com/office/officeart/2005/8/layout/process5"/>
    <dgm:cxn modelId="{02200A2B-0C38-468B-A70D-6F54C3DDFE75}" type="presOf" srcId="{F3030667-6517-4EB5-A488-5DBDC665CA01}" destId="{AFFEAB7A-EB6E-48BD-9D0C-24525134722E}" srcOrd="0" destOrd="0" presId="urn:microsoft.com/office/officeart/2005/8/layout/process5"/>
    <dgm:cxn modelId="{8FD53DCE-7A97-4433-A053-654B807DA189}" srcId="{3B6ABE6D-647C-4C55-A81A-8B30175AF793}" destId="{BACF866D-44BC-42C9-A507-1CC86F3751A5}" srcOrd="2" destOrd="0" parTransId="{D9074FA6-5C27-4873-A89C-E6C602BAB69D}" sibTransId="{0B3A25AC-6A78-4179-8FDA-EA77F9596BC7}"/>
    <dgm:cxn modelId="{616A317D-EB29-4A1D-BD55-208D3660A780}" type="presOf" srcId="{DFF518DB-0FC2-410E-8CA6-BAD5A36E9988}" destId="{8749D310-E5DA-45F6-A143-723881C06C86}" srcOrd="0" destOrd="0" presId="urn:microsoft.com/office/officeart/2005/8/layout/process5"/>
    <dgm:cxn modelId="{A74C7560-F3ED-4C7F-8AD2-10780207043F}" srcId="{3B6ABE6D-647C-4C55-A81A-8B30175AF793}" destId="{273F0477-7CF1-4C8E-98CF-992E9EE2B807}" srcOrd="0" destOrd="0" parTransId="{815EE37A-F6D9-4C42-B496-B15A4B2DD782}" sibTransId="{E42DEF6E-0D2A-4F7D-A537-A8B1E23359F1}"/>
    <dgm:cxn modelId="{7D39925F-EBBA-4A17-BC3B-D6EB65E9B79F}" type="presOf" srcId="{3B6ABE6D-647C-4C55-A81A-8B30175AF793}" destId="{5CCE6C66-AFD8-466D-AD89-FB3B0436ADFB}" srcOrd="0" destOrd="0" presId="urn:microsoft.com/office/officeart/2005/8/layout/process5"/>
    <dgm:cxn modelId="{54111B0C-3632-4690-8C32-A62E74E3EF51}" srcId="{3B6ABE6D-647C-4C55-A81A-8B30175AF793}" destId="{DFF518DB-0FC2-410E-8CA6-BAD5A36E9988}" srcOrd="1" destOrd="0" parTransId="{5FE00231-8781-4B6D-9EE1-89974F1EA251}" sibTransId="{F3030667-6517-4EB5-A488-5DBDC665CA01}"/>
    <dgm:cxn modelId="{E137F4E2-5B9E-425A-9CB0-4C33D8191716}" type="presOf" srcId="{E42DEF6E-0D2A-4F7D-A537-A8B1E23359F1}" destId="{F246AEA1-D9C5-4AD0-B56E-B8741E3929E9}" srcOrd="1" destOrd="0" presId="urn:microsoft.com/office/officeart/2005/8/layout/process5"/>
    <dgm:cxn modelId="{BB019A0F-7D8A-41D2-B721-BA3A25425756}" type="presOf" srcId="{273F0477-7CF1-4C8E-98CF-992E9EE2B807}" destId="{14DB9AD1-D025-4ED3-9A2F-0FE321E579C9}" srcOrd="0" destOrd="0" presId="urn:microsoft.com/office/officeart/2005/8/layout/process5"/>
    <dgm:cxn modelId="{4D1B4CFA-60FC-4E73-B190-3B4B59BF7087}" type="presOf" srcId="{F3030667-6517-4EB5-A488-5DBDC665CA01}" destId="{6B2F6E8E-0166-4C20-846C-6AFBFD62B0A4}" srcOrd="1" destOrd="0" presId="urn:microsoft.com/office/officeart/2005/8/layout/process5"/>
    <dgm:cxn modelId="{A492FD63-D28B-41A8-9832-66ADD0A815A0}" type="presOf" srcId="{BACF866D-44BC-42C9-A507-1CC86F3751A5}" destId="{D1026264-0B90-40BB-A3A4-0EEE887E3022}" srcOrd="0" destOrd="0" presId="urn:microsoft.com/office/officeart/2005/8/layout/process5"/>
    <dgm:cxn modelId="{49E67A4E-376B-4365-BC7F-2878466559E2}" type="presParOf" srcId="{5CCE6C66-AFD8-466D-AD89-FB3B0436ADFB}" destId="{14DB9AD1-D025-4ED3-9A2F-0FE321E579C9}" srcOrd="0" destOrd="0" presId="urn:microsoft.com/office/officeart/2005/8/layout/process5"/>
    <dgm:cxn modelId="{A534C6B3-054B-420D-8E87-CD8AF4A57323}" type="presParOf" srcId="{5CCE6C66-AFD8-466D-AD89-FB3B0436ADFB}" destId="{F3BE5EC0-54BB-40CA-AECC-A672E1F3747B}" srcOrd="1" destOrd="0" presId="urn:microsoft.com/office/officeart/2005/8/layout/process5"/>
    <dgm:cxn modelId="{6620C7CB-C5F8-4750-9E5F-320E9A00B621}" type="presParOf" srcId="{F3BE5EC0-54BB-40CA-AECC-A672E1F3747B}" destId="{F246AEA1-D9C5-4AD0-B56E-B8741E3929E9}" srcOrd="0" destOrd="0" presId="urn:microsoft.com/office/officeart/2005/8/layout/process5"/>
    <dgm:cxn modelId="{58941D1F-5DCE-4DC6-9146-253D2BC17231}" type="presParOf" srcId="{5CCE6C66-AFD8-466D-AD89-FB3B0436ADFB}" destId="{8749D310-E5DA-45F6-A143-723881C06C86}" srcOrd="2" destOrd="0" presId="urn:microsoft.com/office/officeart/2005/8/layout/process5"/>
    <dgm:cxn modelId="{01E676F9-28AE-4B49-904B-6D0805849866}" type="presParOf" srcId="{5CCE6C66-AFD8-466D-AD89-FB3B0436ADFB}" destId="{AFFEAB7A-EB6E-48BD-9D0C-24525134722E}" srcOrd="3" destOrd="0" presId="urn:microsoft.com/office/officeart/2005/8/layout/process5"/>
    <dgm:cxn modelId="{5FD69A11-3E6F-451E-ACE7-35374429DDE1}" type="presParOf" srcId="{AFFEAB7A-EB6E-48BD-9D0C-24525134722E}" destId="{6B2F6E8E-0166-4C20-846C-6AFBFD62B0A4}" srcOrd="0" destOrd="0" presId="urn:microsoft.com/office/officeart/2005/8/layout/process5"/>
    <dgm:cxn modelId="{E43AF155-E1AB-4087-AA90-D805AD16C074}" type="presParOf" srcId="{5CCE6C66-AFD8-466D-AD89-FB3B0436ADFB}" destId="{D1026264-0B90-40BB-A3A4-0EEE887E3022}" srcOrd="4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27874C0D-1E08-402C-8222-2EC40D2C302C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DC44AE59-81C3-411A-B0C6-91687B5963B0}">
      <dgm:prSet phldrT="[Texto]"/>
      <dgm:spPr/>
      <dgm:t>
        <a:bodyPr/>
        <a:lstStyle/>
        <a:p>
          <a:r>
            <a:rPr lang="es-EC" dirty="0" smtClean="0"/>
            <a:t>Sin Financiamiento</a:t>
          </a:r>
          <a:endParaRPr lang="es-AR" dirty="0"/>
        </a:p>
      </dgm:t>
    </dgm:pt>
    <dgm:pt modelId="{A1EF555B-8FA2-4AC5-890A-5B33E3F037B4}" type="parTrans" cxnId="{FDC42E2F-F1DC-41A8-8AF9-D9E55598F3DA}">
      <dgm:prSet/>
      <dgm:spPr/>
      <dgm:t>
        <a:bodyPr/>
        <a:lstStyle/>
        <a:p>
          <a:endParaRPr lang="es-AR"/>
        </a:p>
      </dgm:t>
    </dgm:pt>
    <dgm:pt modelId="{FCF04125-971E-4C12-B550-58ACDD142348}" type="sibTrans" cxnId="{FDC42E2F-F1DC-41A8-8AF9-D9E55598F3DA}">
      <dgm:prSet/>
      <dgm:spPr/>
      <dgm:t>
        <a:bodyPr/>
        <a:lstStyle/>
        <a:p>
          <a:endParaRPr lang="es-AR" dirty="0"/>
        </a:p>
      </dgm:t>
    </dgm:pt>
    <dgm:pt modelId="{22EF1AF1-CB62-4064-A8D5-255407374DB2}">
      <dgm:prSet phldrT="[Texto]"/>
      <dgm:spPr/>
      <dgm:t>
        <a:bodyPr/>
        <a:lstStyle/>
        <a:p>
          <a:r>
            <a:rPr lang="es-EC" dirty="0" smtClean="0"/>
            <a:t>Con Financiamiento</a:t>
          </a:r>
          <a:endParaRPr lang="es-AR" dirty="0"/>
        </a:p>
      </dgm:t>
    </dgm:pt>
    <dgm:pt modelId="{48DDBF5F-9158-4383-B191-3A1BF0C49D7E}" type="parTrans" cxnId="{D3EC6592-B140-45E8-A2A2-EA493B66E0DE}">
      <dgm:prSet/>
      <dgm:spPr/>
      <dgm:t>
        <a:bodyPr/>
        <a:lstStyle/>
        <a:p>
          <a:endParaRPr lang="es-AR"/>
        </a:p>
      </dgm:t>
    </dgm:pt>
    <dgm:pt modelId="{98126009-222D-4EA9-8704-7398E9E9AC20}" type="sibTrans" cxnId="{D3EC6592-B140-45E8-A2A2-EA493B66E0DE}">
      <dgm:prSet/>
      <dgm:spPr/>
      <dgm:t>
        <a:bodyPr/>
        <a:lstStyle/>
        <a:p>
          <a:endParaRPr lang="es-AR"/>
        </a:p>
      </dgm:t>
    </dgm:pt>
    <dgm:pt modelId="{15145888-2E0A-414E-BA79-4E56243680EA}" type="pres">
      <dgm:prSet presAssocID="{27874C0D-1E08-402C-8222-2EC40D2C302C}" presName="Name0" presStyleCnt="0">
        <dgm:presLayoutVars>
          <dgm:dir/>
          <dgm:resizeHandles val="exact"/>
        </dgm:presLayoutVars>
      </dgm:prSet>
      <dgm:spPr/>
    </dgm:pt>
    <dgm:pt modelId="{B7B188BD-AE88-460A-A1B1-28D01E0E38DD}" type="pres">
      <dgm:prSet presAssocID="{DC44AE59-81C3-411A-B0C6-91687B5963B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039DD1D-07D0-4269-A0D7-B6B89639C0F2}" type="pres">
      <dgm:prSet presAssocID="{FCF04125-971E-4C12-B550-58ACDD142348}" presName="sibTrans" presStyleLbl="sibTrans2D1" presStyleIdx="0" presStyleCnt="1"/>
      <dgm:spPr/>
      <dgm:t>
        <a:bodyPr/>
        <a:lstStyle/>
        <a:p>
          <a:endParaRPr lang="es-AR"/>
        </a:p>
      </dgm:t>
    </dgm:pt>
    <dgm:pt modelId="{13D68884-61C0-4FEA-B4FE-C58DD1D7E31B}" type="pres">
      <dgm:prSet presAssocID="{FCF04125-971E-4C12-B550-58ACDD142348}" presName="connectorText" presStyleLbl="sibTrans2D1" presStyleIdx="0" presStyleCnt="1"/>
      <dgm:spPr/>
      <dgm:t>
        <a:bodyPr/>
        <a:lstStyle/>
        <a:p>
          <a:endParaRPr lang="es-AR"/>
        </a:p>
      </dgm:t>
    </dgm:pt>
    <dgm:pt modelId="{2714FCBF-2D85-4F3E-A7F9-03BFBA2D89C6}" type="pres">
      <dgm:prSet presAssocID="{22EF1AF1-CB62-4064-A8D5-255407374DB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95EC14-5E9A-4692-B024-56CA8DE2249A}" type="presOf" srcId="{FCF04125-971E-4C12-B550-58ACDD142348}" destId="{13D68884-61C0-4FEA-B4FE-C58DD1D7E31B}" srcOrd="1" destOrd="0" presId="urn:microsoft.com/office/officeart/2005/8/layout/process1"/>
    <dgm:cxn modelId="{22EB1146-9292-4D4A-AF6F-96171E0ED25B}" type="presOf" srcId="{27874C0D-1E08-402C-8222-2EC40D2C302C}" destId="{15145888-2E0A-414E-BA79-4E56243680EA}" srcOrd="0" destOrd="0" presId="urn:microsoft.com/office/officeart/2005/8/layout/process1"/>
    <dgm:cxn modelId="{F33280CC-DC17-4720-B7AF-499BB56DA789}" type="presOf" srcId="{DC44AE59-81C3-411A-B0C6-91687B5963B0}" destId="{B7B188BD-AE88-460A-A1B1-28D01E0E38DD}" srcOrd="0" destOrd="0" presId="urn:microsoft.com/office/officeart/2005/8/layout/process1"/>
    <dgm:cxn modelId="{BBCF76DE-83FF-4E83-AD11-44DC57CF1FFF}" type="presOf" srcId="{FCF04125-971E-4C12-B550-58ACDD142348}" destId="{A039DD1D-07D0-4269-A0D7-B6B89639C0F2}" srcOrd="0" destOrd="0" presId="urn:microsoft.com/office/officeart/2005/8/layout/process1"/>
    <dgm:cxn modelId="{D3EC6592-B140-45E8-A2A2-EA493B66E0DE}" srcId="{27874C0D-1E08-402C-8222-2EC40D2C302C}" destId="{22EF1AF1-CB62-4064-A8D5-255407374DB2}" srcOrd="1" destOrd="0" parTransId="{48DDBF5F-9158-4383-B191-3A1BF0C49D7E}" sibTransId="{98126009-222D-4EA9-8704-7398E9E9AC20}"/>
    <dgm:cxn modelId="{FDC42E2F-F1DC-41A8-8AF9-D9E55598F3DA}" srcId="{27874C0D-1E08-402C-8222-2EC40D2C302C}" destId="{DC44AE59-81C3-411A-B0C6-91687B5963B0}" srcOrd="0" destOrd="0" parTransId="{A1EF555B-8FA2-4AC5-890A-5B33E3F037B4}" sibTransId="{FCF04125-971E-4C12-B550-58ACDD142348}"/>
    <dgm:cxn modelId="{FBD02AC1-27C1-47F2-9374-B41277B7B7FC}" type="presOf" srcId="{22EF1AF1-CB62-4064-A8D5-255407374DB2}" destId="{2714FCBF-2D85-4F3E-A7F9-03BFBA2D89C6}" srcOrd="0" destOrd="0" presId="urn:microsoft.com/office/officeart/2005/8/layout/process1"/>
    <dgm:cxn modelId="{A98AD411-37DD-4F63-986E-B0CD1DD3AFBF}" type="presParOf" srcId="{15145888-2E0A-414E-BA79-4E56243680EA}" destId="{B7B188BD-AE88-460A-A1B1-28D01E0E38DD}" srcOrd="0" destOrd="0" presId="urn:microsoft.com/office/officeart/2005/8/layout/process1"/>
    <dgm:cxn modelId="{2E55E853-7A81-4766-9E6C-A2C8DFD953B2}" type="presParOf" srcId="{15145888-2E0A-414E-BA79-4E56243680EA}" destId="{A039DD1D-07D0-4269-A0D7-B6B89639C0F2}" srcOrd="1" destOrd="0" presId="urn:microsoft.com/office/officeart/2005/8/layout/process1"/>
    <dgm:cxn modelId="{E0037F51-7183-4E1C-855A-D5DE0F53C0E0}" type="presParOf" srcId="{A039DD1D-07D0-4269-A0D7-B6B89639C0F2}" destId="{13D68884-61C0-4FEA-B4FE-C58DD1D7E31B}" srcOrd="0" destOrd="0" presId="urn:microsoft.com/office/officeart/2005/8/layout/process1"/>
    <dgm:cxn modelId="{B3AEF514-9252-4AA0-98A6-938D81806C4A}" type="presParOf" srcId="{15145888-2E0A-414E-BA79-4E56243680EA}" destId="{2714FCBF-2D85-4F3E-A7F9-03BFBA2D89C6}" srcOrd="2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ABF7458-BC24-4E76-8BDE-D1BB50972382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81797F2A-FE2F-493A-9E8A-566E14520191}">
      <dgm:prSet phldrT="[Texto]" custT="1"/>
      <dgm:spPr/>
      <dgm:t>
        <a:bodyPr/>
        <a:lstStyle/>
        <a:p>
          <a:r>
            <a:rPr lang="es-EC" sz="1500" dirty="0" smtClean="0"/>
            <a:t>Existen varias falencias en el área de marketing y RRHH</a:t>
          </a:r>
          <a:endParaRPr lang="es-AR" sz="1500" dirty="0"/>
        </a:p>
      </dgm:t>
    </dgm:pt>
    <dgm:pt modelId="{71FBAB93-C035-4C92-B204-95C664B7CB77}" type="parTrans" cxnId="{4E3960D7-4C6E-476C-BDDE-D0817AA932D4}">
      <dgm:prSet/>
      <dgm:spPr/>
      <dgm:t>
        <a:bodyPr/>
        <a:lstStyle/>
        <a:p>
          <a:endParaRPr lang="es-AR" sz="1500"/>
        </a:p>
      </dgm:t>
    </dgm:pt>
    <dgm:pt modelId="{087FEEF3-4F3A-40A3-A957-6AD5A282AA97}" type="sibTrans" cxnId="{4E3960D7-4C6E-476C-BDDE-D0817AA932D4}">
      <dgm:prSet/>
      <dgm:spPr/>
      <dgm:t>
        <a:bodyPr/>
        <a:lstStyle/>
        <a:p>
          <a:endParaRPr lang="es-AR" sz="1500"/>
        </a:p>
      </dgm:t>
    </dgm:pt>
    <dgm:pt modelId="{608933A6-4C6C-405A-BF37-61ED22669E78}">
      <dgm:prSet phldrT="[Texto]" custT="1"/>
      <dgm:spPr/>
      <dgm:t>
        <a:bodyPr/>
        <a:lstStyle/>
        <a:p>
          <a:r>
            <a:rPr lang="es-EC" sz="1500" dirty="0" smtClean="0"/>
            <a:t>Promover Planes de capacitación y Marketing Directo</a:t>
          </a:r>
          <a:endParaRPr lang="es-AR" sz="1500" dirty="0"/>
        </a:p>
      </dgm:t>
    </dgm:pt>
    <dgm:pt modelId="{E59A8E99-F9AC-4B5A-B25E-08C41B1EFA96}" type="parTrans" cxnId="{F93D4865-7644-467B-A12F-12BCB1110812}">
      <dgm:prSet/>
      <dgm:spPr/>
      <dgm:t>
        <a:bodyPr/>
        <a:lstStyle/>
        <a:p>
          <a:endParaRPr lang="es-AR" sz="1500"/>
        </a:p>
      </dgm:t>
    </dgm:pt>
    <dgm:pt modelId="{A9DAE42D-0674-4AB7-A85D-206836074EE4}" type="sibTrans" cxnId="{F93D4865-7644-467B-A12F-12BCB1110812}">
      <dgm:prSet/>
      <dgm:spPr/>
      <dgm:t>
        <a:bodyPr/>
        <a:lstStyle/>
        <a:p>
          <a:endParaRPr lang="es-AR" sz="1500"/>
        </a:p>
      </dgm:t>
    </dgm:pt>
    <dgm:pt modelId="{F408DC0A-26AB-4BFE-9877-760FBC847CBA}">
      <dgm:prSet phldrT="[Texto]" custT="1"/>
      <dgm:spPr/>
      <dgm:t>
        <a:bodyPr/>
        <a:lstStyle/>
        <a:p>
          <a:r>
            <a:rPr lang="es-EC" sz="1500" dirty="0" smtClean="0"/>
            <a:t>Demanda insatisfecha es del 86.98%  8.87%</a:t>
          </a:r>
          <a:endParaRPr lang="es-AR" sz="1500" dirty="0"/>
        </a:p>
      </dgm:t>
    </dgm:pt>
    <dgm:pt modelId="{18C08A95-AE95-47E7-9BC8-9361AAEFEE4F}" type="parTrans" cxnId="{68EFB500-91ED-4489-B732-B8803683A6CE}">
      <dgm:prSet/>
      <dgm:spPr/>
      <dgm:t>
        <a:bodyPr/>
        <a:lstStyle/>
        <a:p>
          <a:endParaRPr lang="es-AR" sz="1500"/>
        </a:p>
      </dgm:t>
    </dgm:pt>
    <dgm:pt modelId="{8B7E4F4E-578E-4E29-89E3-019EF92B26C6}" type="sibTrans" cxnId="{68EFB500-91ED-4489-B732-B8803683A6CE}">
      <dgm:prSet/>
      <dgm:spPr/>
      <dgm:t>
        <a:bodyPr/>
        <a:lstStyle/>
        <a:p>
          <a:endParaRPr lang="es-AR" sz="1500"/>
        </a:p>
      </dgm:t>
    </dgm:pt>
    <dgm:pt modelId="{E17215EC-9D7F-45EF-94DB-69F5AE5B69C6}">
      <dgm:prSet phldrT="[Texto]" custT="1"/>
      <dgm:spPr/>
      <dgm:t>
        <a:bodyPr/>
        <a:lstStyle/>
        <a:p>
          <a:r>
            <a:rPr lang="es-EC" sz="1500" dirty="0" smtClean="0"/>
            <a:t>Encaminar las estrategias hacia el mercado insatisfecho</a:t>
          </a:r>
          <a:endParaRPr lang="es-AR" sz="1500" dirty="0"/>
        </a:p>
      </dgm:t>
    </dgm:pt>
    <dgm:pt modelId="{9BAEB929-92B9-4BA4-A863-42571C45AFB8}" type="parTrans" cxnId="{B083C1FD-24B5-4F7D-9E9B-19F506102361}">
      <dgm:prSet/>
      <dgm:spPr/>
      <dgm:t>
        <a:bodyPr/>
        <a:lstStyle/>
        <a:p>
          <a:endParaRPr lang="es-AR" sz="1500"/>
        </a:p>
      </dgm:t>
    </dgm:pt>
    <dgm:pt modelId="{8CAB5B64-F908-440D-B68F-26801F65444F}" type="sibTrans" cxnId="{B083C1FD-24B5-4F7D-9E9B-19F506102361}">
      <dgm:prSet/>
      <dgm:spPr/>
      <dgm:t>
        <a:bodyPr/>
        <a:lstStyle/>
        <a:p>
          <a:endParaRPr lang="es-AR" sz="1500"/>
        </a:p>
      </dgm:t>
    </dgm:pt>
    <dgm:pt modelId="{A520E99A-B997-4DBA-B52F-C2014F9479D9}">
      <dgm:prSet phldrT="[Texto]" custT="1"/>
      <dgm:spPr/>
      <dgm:t>
        <a:bodyPr/>
        <a:lstStyle/>
        <a:p>
          <a:pPr algn="r"/>
          <a:r>
            <a:rPr lang="es-EC" sz="1400" dirty="0" smtClean="0"/>
            <a:t>Financiamiento interno</a:t>
          </a:r>
          <a:endParaRPr lang="es-AR" sz="1400" dirty="0"/>
        </a:p>
      </dgm:t>
    </dgm:pt>
    <dgm:pt modelId="{C5EEDE4D-6863-476A-B8A5-B8E19F61A6A5}" type="parTrans" cxnId="{26F47847-D628-4D23-BBC5-D337738899B2}">
      <dgm:prSet/>
      <dgm:spPr/>
      <dgm:t>
        <a:bodyPr/>
        <a:lstStyle/>
        <a:p>
          <a:endParaRPr lang="es-AR" sz="1500"/>
        </a:p>
      </dgm:t>
    </dgm:pt>
    <dgm:pt modelId="{1A2C46C6-0680-49CF-A1CF-E4887E8CFE78}" type="sibTrans" cxnId="{26F47847-D628-4D23-BBC5-D337738899B2}">
      <dgm:prSet/>
      <dgm:spPr/>
      <dgm:t>
        <a:bodyPr/>
        <a:lstStyle/>
        <a:p>
          <a:endParaRPr lang="es-AR" sz="1500"/>
        </a:p>
      </dgm:t>
    </dgm:pt>
    <dgm:pt modelId="{5047C457-C480-455C-AF4E-B5A670140F1A}">
      <dgm:prSet phldrT="[Texto]" custT="1"/>
      <dgm:spPr/>
      <dgm:t>
        <a:bodyPr/>
        <a:lstStyle/>
        <a:p>
          <a:r>
            <a:rPr lang="es-EC" sz="1500" dirty="0" smtClean="0"/>
            <a:t>Criterios de gestión basados en las tendencias del mercado</a:t>
          </a:r>
          <a:endParaRPr lang="es-AR" sz="1500" dirty="0"/>
        </a:p>
      </dgm:t>
    </dgm:pt>
    <dgm:pt modelId="{DFF05D57-C11F-4676-A0A1-B290651E11C9}" type="parTrans" cxnId="{74F65E5E-F783-47BD-B38D-B670F2B2281D}">
      <dgm:prSet/>
      <dgm:spPr/>
      <dgm:t>
        <a:bodyPr/>
        <a:lstStyle/>
        <a:p>
          <a:endParaRPr lang="es-AR" sz="1500"/>
        </a:p>
      </dgm:t>
    </dgm:pt>
    <dgm:pt modelId="{27334FBB-6082-4FBE-9E8C-C3C71D8E1B6D}" type="sibTrans" cxnId="{74F65E5E-F783-47BD-B38D-B670F2B2281D}">
      <dgm:prSet/>
      <dgm:spPr/>
      <dgm:t>
        <a:bodyPr/>
        <a:lstStyle/>
        <a:p>
          <a:endParaRPr lang="es-AR" sz="1500"/>
        </a:p>
      </dgm:t>
    </dgm:pt>
    <dgm:pt modelId="{F2F0A453-4E5B-4977-9EAD-2BFAB4403698}">
      <dgm:prSet phldrT="[Texto]" custT="1"/>
      <dgm:spPr/>
      <dgm:t>
        <a:bodyPr/>
        <a:lstStyle/>
        <a:p>
          <a:r>
            <a:rPr lang="es-EC" sz="1500" dirty="0" smtClean="0"/>
            <a:t>Creación de estrategias basadas en el mercado</a:t>
          </a:r>
          <a:endParaRPr lang="es-AR" sz="1500" dirty="0"/>
        </a:p>
      </dgm:t>
    </dgm:pt>
    <dgm:pt modelId="{17130032-8B5B-41AB-A3C3-CEE244E86007}" type="parTrans" cxnId="{264878AE-3AE9-4436-9593-4FA01B0DB5C9}">
      <dgm:prSet/>
      <dgm:spPr/>
      <dgm:t>
        <a:bodyPr/>
        <a:lstStyle/>
        <a:p>
          <a:endParaRPr lang="es-AR" sz="1500"/>
        </a:p>
      </dgm:t>
    </dgm:pt>
    <dgm:pt modelId="{891C1BC6-2EED-4DE4-9859-026CE3114B13}" type="sibTrans" cxnId="{264878AE-3AE9-4436-9593-4FA01B0DB5C9}">
      <dgm:prSet/>
      <dgm:spPr/>
      <dgm:t>
        <a:bodyPr/>
        <a:lstStyle/>
        <a:p>
          <a:endParaRPr lang="es-AR" sz="1500"/>
        </a:p>
      </dgm:t>
    </dgm:pt>
    <dgm:pt modelId="{7D1EAA3C-E288-4081-84A0-B4613280F6B1}">
      <dgm:prSet phldrT="[Texto]" custT="1"/>
      <dgm:spPr/>
      <dgm:t>
        <a:bodyPr/>
        <a:lstStyle/>
        <a:p>
          <a:r>
            <a:rPr lang="es-EC" sz="1500" dirty="0" smtClean="0"/>
            <a:t>Evaluar constantemente los resultados </a:t>
          </a:r>
          <a:endParaRPr lang="es-AR" sz="1500" dirty="0"/>
        </a:p>
      </dgm:t>
    </dgm:pt>
    <dgm:pt modelId="{F7E72131-6E13-416B-AD41-93A6E23E399C}" type="parTrans" cxnId="{E15F2622-4C53-4595-8634-3894A21B4CB6}">
      <dgm:prSet/>
      <dgm:spPr/>
      <dgm:t>
        <a:bodyPr/>
        <a:lstStyle/>
        <a:p>
          <a:endParaRPr lang="es-AR" sz="1500"/>
        </a:p>
      </dgm:t>
    </dgm:pt>
    <dgm:pt modelId="{A7C2C102-ED84-4435-8BDC-558628BDFCCD}" type="sibTrans" cxnId="{E15F2622-4C53-4595-8634-3894A21B4CB6}">
      <dgm:prSet/>
      <dgm:spPr/>
      <dgm:t>
        <a:bodyPr/>
        <a:lstStyle/>
        <a:p>
          <a:endParaRPr lang="es-AR" sz="1500"/>
        </a:p>
      </dgm:t>
    </dgm:pt>
    <dgm:pt modelId="{68B8D7A5-0198-4553-9FCB-32138EB3064C}" type="pres">
      <dgm:prSet presAssocID="{FABF7458-BC24-4E76-8BDE-D1BB509723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20563C2-6E70-4991-B4A0-BD0CC27F8106}" type="pres">
      <dgm:prSet presAssocID="{FABF7458-BC24-4E76-8BDE-D1BB50972382}" presName="children" presStyleCnt="0"/>
      <dgm:spPr/>
    </dgm:pt>
    <dgm:pt modelId="{54716692-A991-4D4B-9719-1C5DF998214D}" type="pres">
      <dgm:prSet presAssocID="{FABF7458-BC24-4E76-8BDE-D1BB50972382}" presName="child1group" presStyleCnt="0"/>
      <dgm:spPr/>
    </dgm:pt>
    <dgm:pt modelId="{C708BF2E-BD8B-40D7-BABD-53CC7F3354AC}" type="pres">
      <dgm:prSet presAssocID="{FABF7458-BC24-4E76-8BDE-D1BB50972382}" presName="child1" presStyleLbl="bgAcc1" presStyleIdx="0" presStyleCnt="4" custScaleX="124257" custLinFactNeighborX="-9188" custLinFactNeighborY="2012"/>
      <dgm:spPr/>
      <dgm:t>
        <a:bodyPr/>
        <a:lstStyle/>
        <a:p>
          <a:endParaRPr lang="es-AR"/>
        </a:p>
      </dgm:t>
    </dgm:pt>
    <dgm:pt modelId="{07A9328C-B0FF-4253-9D46-31D1BBADE196}" type="pres">
      <dgm:prSet presAssocID="{FABF7458-BC24-4E76-8BDE-D1BB5097238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64C340-65AA-4A93-9652-D78852A2AE7D}" type="pres">
      <dgm:prSet presAssocID="{FABF7458-BC24-4E76-8BDE-D1BB50972382}" presName="child2group" presStyleCnt="0"/>
      <dgm:spPr/>
    </dgm:pt>
    <dgm:pt modelId="{34F90541-26FA-4C33-93FF-8F324E6ACA6E}" type="pres">
      <dgm:prSet presAssocID="{FABF7458-BC24-4E76-8BDE-D1BB50972382}" presName="child2" presStyleLbl="bgAcc1" presStyleIdx="1" presStyleCnt="4" custScaleX="128393" custLinFactNeighborX="9188" custLinFactNeighborY="2012"/>
      <dgm:spPr/>
      <dgm:t>
        <a:bodyPr/>
        <a:lstStyle/>
        <a:p>
          <a:endParaRPr lang="es-AR"/>
        </a:p>
      </dgm:t>
    </dgm:pt>
    <dgm:pt modelId="{03372481-3C69-4C44-9863-F0C71CADDEF3}" type="pres">
      <dgm:prSet presAssocID="{FABF7458-BC24-4E76-8BDE-D1BB5097238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D99DD8-0DC5-4017-A6B5-C9CDE65F3783}" type="pres">
      <dgm:prSet presAssocID="{FABF7458-BC24-4E76-8BDE-D1BB50972382}" presName="child3group" presStyleCnt="0"/>
      <dgm:spPr/>
    </dgm:pt>
    <dgm:pt modelId="{ED4BE658-8F03-4169-9B61-715838DC1447}" type="pres">
      <dgm:prSet presAssocID="{FABF7458-BC24-4E76-8BDE-D1BB50972382}" presName="child3" presStyleLbl="bgAcc1" presStyleIdx="2" presStyleCnt="4" custScaleX="127991" custScaleY="116724" custLinFactNeighborX="10736"/>
      <dgm:spPr/>
      <dgm:t>
        <a:bodyPr/>
        <a:lstStyle/>
        <a:p>
          <a:endParaRPr lang="es-AR"/>
        </a:p>
      </dgm:t>
    </dgm:pt>
    <dgm:pt modelId="{AF11BFD8-4721-42DB-9698-6D44CA50A9D8}" type="pres">
      <dgm:prSet presAssocID="{FABF7458-BC24-4E76-8BDE-D1BB5097238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A64940-CA8B-4F6D-ADFF-B06DDA6F2179}" type="pres">
      <dgm:prSet presAssocID="{FABF7458-BC24-4E76-8BDE-D1BB50972382}" presName="child4group" presStyleCnt="0"/>
      <dgm:spPr/>
    </dgm:pt>
    <dgm:pt modelId="{34665B3B-F45B-49E7-91C0-169A9FE235B1}" type="pres">
      <dgm:prSet presAssocID="{FABF7458-BC24-4E76-8BDE-D1BB50972382}" presName="child4" presStyleLbl="bgAcc1" presStyleIdx="3" presStyleCnt="4" custScaleX="117004" custLinFactNeighborX="-10900" custLinFactNeighborY="-1724"/>
      <dgm:spPr/>
      <dgm:t>
        <a:bodyPr/>
        <a:lstStyle/>
        <a:p>
          <a:endParaRPr lang="es-AR"/>
        </a:p>
      </dgm:t>
    </dgm:pt>
    <dgm:pt modelId="{F15F405B-A45D-4D64-A797-2DB6CE1F46F1}" type="pres">
      <dgm:prSet presAssocID="{FABF7458-BC24-4E76-8BDE-D1BB5097238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20C2F6-C69A-4582-97D3-92DE17499C84}" type="pres">
      <dgm:prSet presAssocID="{FABF7458-BC24-4E76-8BDE-D1BB50972382}" presName="childPlaceholder" presStyleCnt="0"/>
      <dgm:spPr/>
    </dgm:pt>
    <dgm:pt modelId="{3C34761F-2CAA-4FA3-A654-AFA1BC7D65A5}" type="pres">
      <dgm:prSet presAssocID="{FABF7458-BC24-4E76-8BDE-D1BB50972382}" presName="circle" presStyleCnt="0"/>
      <dgm:spPr/>
    </dgm:pt>
    <dgm:pt modelId="{32FD7378-6548-460D-9245-976EE293656D}" type="pres">
      <dgm:prSet presAssocID="{FABF7458-BC24-4E76-8BDE-D1BB50972382}" presName="quadrant1" presStyleLbl="node1" presStyleIdx="0" presStyleCnt="4" custScaleX="113847" custLinFactNeighborX="-1012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B351129-B3DA-4609-9654-0351F53521AC}" type="pres">
      <dgm:prSet presAssocID="{FABF7458-BC24-4E76-8BDE-D1BB50972382}" presName="quadrant2" presStyleLbl="node1" presStyleIdx="1" presStyleCnt="4" custScaleX="11669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FAB89C0-C999-496D-80A9-1A04F58590C3}" type="pres">
      <dgm:prSet presAssocID="{FABF7458-BC24-4E76-8BDE-D1BB50972382}" presName="quadrant3" presStyleLbl="node1" presStyleIdx="2" presStyleCnt="4" custScaleX="11669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33A88-D8A7-4004-AD64-1D3A089CB386}" type="pres">
      <dgm:prSet presAssocID="{FABF7458-BC24-4E76-8BDE-D1BB50972382}" presName="quadrant4" presStyleLbl="node1" presStyleIdx="3" presStyleCnt="4" custScaleX="113847" custLinFactNeighborX="-1012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34B2BA3-8105-4560-9293-F5F198B3D84A}" type="pres">
      <dgm:prSet presAssocID="{FABF7458-BC24-4E76-8BDE-D1BB50972382}" presName="quadrantPlaceholder" presStyleCnt="0"/>
      <dgm:spPr/>
    </dgm:pt>
    <dgm:pt modelId="{958FD2B0-F12E-43FE-B6B2-C400BB467EE0}" type="pres">
      <dgm:prSet presAssocID="{FABF7458-BC24-4E76-8BDE-D1BB50972382}" presName="center1" presStyleLbl="fgShp" presStyleIdx="0" presStyleCnt="2"/>
      <dgm:spPr/>
    </dgm:pt>
    <dgm:pt modelId="{604F442D-BA7E-42A4-89D0-FEB6868166D6}" type="pres">
      <dgm:prSet presAssocID="{FABF7458-BC24-4E76-8BDE-D1BB50972382}" presName="center2" presStyleLbl="fgShp" presStyleIdx="1" presStyleCnt="2"/>
      <dgm:spPr/>
    </dgm:pt>
  </dgm:ptLst>
  <dgm:cxnLst>
    <dgm:cxn modelId="{4E3960D7-4C6E-476C-BDDE-D0817AA932D4}" srcId="{FABF7458-BC24-4E76-8BDE-D1BB50972382}" destId="{81797F2A-FE2F-493A-9E8A-566E14520191}" srcOrd="0" destOrd="0" parTransId="{71FBAB93-C035-4C92-B204-95C664B7CB77}" sibTransId="{087FEEF3-4F3A-40A3-A957-6AD5A282AA97}"/>
    <dgm:cxn modelId="{5D385115-39CF-4686-B617-92068884BC7B}" type="presOf" srcId="{608933A6-4C6C-405A-BF37-61ED22669E78}" destId="{C708BF2E-BD8B-40D7-BABD-53CC7F3354AC}" srcOrd="0" destOrd="0" presId="urn:microsoft.com/office/officeart/2005/8/layout/cycle4"/>
    <dgm:cxn modelId="{51DC825F-A3D8-4A27-9F76-7F86A5A4A7A7}" type="presOf" srcId="{7D1EAA3C-E288-4081-84A0-B4613280F6B1}" destId="{F15F405B-A45D-4D64-A797-2DB6CE1F46F1}" srcOrd="1" destOrd="0" presId="urn:microsoft.com/office/officeart/2005/8/layout/cycle4"/>
    <dgm:cxn modelId="{B083C1FD-24B5-4F7D-9E9B-19F506102361}" srcId="{F408DC0A-26AB-4BFE-9877-760FBC847CBA}" destId="{E17215EC-9D7F-45EF-94DB-69F5AE5B69C6}" srcOrd="0" destOrd="0" parTransId="{9BAEB929-92B9-4BA4-A863-42571C45AFB8}" sibTransId="{8CAB5B64-F908-440D-B68F-26801F65444F}"/>
    <dgm:cxn modelId="{FE2092E8-4517-4EBD-BF38-05526333E94E}" type="presOf" srcId="{E17215EC-9D7F-45EF-94DB-69F5AE5B69C6}" destId="{34F90541-26FA-4C33-93FF-8F324E6ACA6E}" srcOrd="0" destOrd="0" presId="urn:microsoft.com/office/officeart/2005/8/layout/cycle4"/>
    <dgm:cxn modelId="{74F65E5E-F783-47BD-B38D-B670F2B2281D}" srcId="{A520E99A-B997-4DBA-B52F-C2014F9479D9}" destId="{5047C457-C480-455C-AF4E-B5A670140F1A}" srcOrd="0" destOrd="0" parTransId="{DFF05D57-C11F-4676-A0A1-B290651E11C9}" sibTransId="{27334FBB-6082-4FBE-9E8C-C3C71D8E1B6D}"/>
    <dgm:cxn modelId="{A203DAC5-FF72-4549-839F-F1EBB34F0E66}" type="presOf" srcId="{FABF7458-BC24-4E76-8BDE-D1BB50972382}" destId="{68B8D7A5-0198-4553-9FCB-32138EB3064C}" srcOrd="0" destOrd="0" presId="urn:microsoft.com/office/officeart/2005/8/layout/cycle4"/>
    <dgm:cxn modelId="{E15F2622-4C53-4595-8634-3894A21B4CB6}" srcId="{F2F0A453-4E5B-4977-9EAD-2BFAB4403698}" destId="{7D1EAA3C-E288-4081-84A0-B4613280F6B1}" srcOrd="0" destOrd="0" parTransId="{F7E72131-6E13-416B-AD41-93A6E23E399C}" sibTransId="{A7C2C102-ED84-4435-8BDC-558628BDFCCD}"/>
    <dgm:cxn modelId="{68EFB500-91ED-4489-B732-B8803683A6CE}" srcId="{FABF7458-BC24-4E76-8BDE-D1BB50972382}" destId="{F408DC0A-26AB-4BFE-9877-760FBC847CBA}" srcOrd="1" destOrd="0" parTransId="{18C08A95-AE95-47E7-9BC8-9361AAEFEE4F}" sibTransId="{8B7E4F4E-578E-4E29-89E3-019EF92B26C6}"/>
    <dgm:cxn modelId="{767A6630-AD02-4B00-8C4A-BBF0EE883CBE}" type="presOf" srcId="{81797F2A-FE2F-493A-9E8A-566E14520191}" destId="{32FD7378-6548-460D-9245-976EE293656D}" srcOrd="0" destOrd="0" presId="urn:microsoft.com/office/officeart/2005/8/layout/cycle4"/>
    <dgm:cxn modelId="{C8AD8B73-3F55-40A7-B9A2-7770D2B83B9F}" type="presOf" srcId="{E17215EC-9D7F-45EF-94DB-69F5AE5B69C6}" destId="{03372481-3C69-4C44-9863-F0C71CADDEF3}" srcOrd="1" destOrd="0" presId="urn:microsoft.com/office/officeart/2005/8/layout/cycle4"/>
    <dgm:cxn modelId="{A8A0C124-7346-4955-9EA6-1653A221E1A8}" type="presOf" srcId="{5047C457-C480-455C-AF4E-B5A670140F1A}" destId="{ED4BE658-8F03-4169-9B61-715838DC1447}" srcOrd="0" destOrd="0" presId="urn:microsoft.com/office/officeart/2005/8/layout/cycle4"/>
    <dgm:cxn modelId="{D1930FA5-E630-48B6-8901-DF99E26681FB}" type="presOf" srcId="{A520E99A-B997-4DBA-B52F-C2014F9479D9}" destId="{CFAB89C0-C999-496D-80A9-1A04F58590C3}" srcOrd="0" destOrd="0" presId="urn:microsoft.com/office/officeart/2005/8/layout/cycle4"/>
    <dgm:cxn modelId="{000A0626-892A-4E2D-B4DF-85E488C280CA}" type="presOf" srcId="{F2F0A453-4E5B-4977-9EAD-2BFAB4403698}" destId="{65633A88-D8A7-4004-AD64-1D3A089CB386}" srcOrd="0" destOrd="0" presId="urn:microsoft.com/office/officeart/2005/8/layout/cycle4"/>
    <dgm:cxn modelId="{3975F53B-D92A-44CD-9E33-F7760DB71EFD}" type="presOf" srcId="{5047C457-C480-455C-AF4E-B5A670140F1A}" destId="{AF11BFD8-4721-42DB-9698-6D44CA50A9D8}" srcOrd="1" destOrd="0" presId="urn:microsoft.com/office/officeart/2005/8/layout/cycle4"/>
    <dgm:cxn modelId="{E08E6C1F-01E7-41F2-9563-547DF304C105}" type="presOf" srcId="{7D1EAA3C-E288-4081-84A0-B4613280F6B1}" destId="{34665B3B-F45B-49E7-91C0-169A9FE235B1}" srcOrd="0" destOrd="0" presId="urn:microsoft.com/office/officeart/2005/8/layout/cycle4"/>
    <dgm:cxn modelId="{264878AE-3AE9-4436-9593-4FA01B0DB5C9}" srcId="{FABF7458-BC24-4E76-8BDE-D1BB50972382}" destId="{F2F0A453-4E5B-4977-9EAD-2BFAB4403698}" srcOrd="3" destOrd="0" parTransId="{17130032-8B5B-41AB-A3C3-CEE244E86007}" sibTransId="{891C1BC6-2EED-4DE4-9859-026CE3114B13}"/>
    <dgm:cxn modelId="{26F47847-D628-4D23-BBC5-D337738899B2}" srcId="{FABF7458-BC24-4E76-8BDE-D1BB50972382}" destId="{A520E99A-B997-4DBA-B52F-C2014F9479D9}" srcOrd="2" destOrd="0" parTransId="{C5EEDE4D-6863-476A-B8A5-B8E19F61A6A5}" sibTransId="{1A2C46C6-0680-49CF-A1CF-E4887E8CFE78}"/>
    <dgm:cxn modelId="{74221D6E-24A8-4343-B36D-5C279776785F}" type="presOf" srcId="{F408DC0A-26AB-4BFE-9877-760FBC847CBA}" destId="{4B351129-B3DA-4609-9654-0351F53521AC}" srcOrd="0" destOrd="0" presId="urn:microsoft.com/office/officeart/2005/8/layout/cycle4"/>
    <dgm:cxn modelId="{50655EB8-1403-47FB-81E4-F98DE41A907F}" type="presOf" srcId="{608933A6-4C6C-405A-BF37-61ED22669E78}" destId="{07A9328C-B0FF-4253-9D46-31D1BBADE196}" srcOrd="1" destOrd="0" presId="urn:microsoft.com/office/officeart/2005/8/layout/cycle4"/>
    <dgm:cxn modelId="{F93D4865-7644-467B-A12F-12BCB1110812}" srcId="{81797F2A-FE2F-493A-9E8A-566E14520191}" destId="{608933A6-4C6C-405A-BF37-61ED22669E78}" srcOrd="0" destOrd="0" parTransId="{E59A8E99-F9AC-4B5A-B25E-08C41B1EFA96}" sibTransId="{A9DAE42D-0674-4AB7-A85D-206836074EE4}"/>
    <dgm:cxn modelId="{05229F12-6748-43FA-BFA6-9177221478FD}" type="presParOf" srcId="{68B8D7A5-0198-4553-9FCB-32138EB3064C}" destId="{E20563C2-6E70-4991-B4A0-BD0CC27F8106}" srcOrd="0" destOrd="0" presId="urn:microsoft.com/office/officeart/2005/8/layout/cycle4"/>
    <dgm:cxn modelId="{AB25F310-F568-4F00-921A-11CA2F31C920}" type="presParOf" srcId="{E20563C2-6E70-4991-B4A0-BD0CC27F8106}" destId="{54716692-A991-4D4B-9719-1C5DF998214D}" srcOrd="0" destOrd="0" presId="urn:microsoft.com/office/officeart/2005/8/layout/cycle4"/>
    <dgm:cxn modelId="{76584F9A-C591-4BB8-BFA9-2E58508513AA}" type="presParOf" srcId="{54716692-A991-4D4B-9719-1C5DF998214D}" destId="{C708BF2E-BD8B-40D7-BABD-53CC7F3354AC}" srcOrd="0" destOrd="0" presId="urn:microsoft.com/office/officeart/2005/8/layout/cycle4"/>
    <dgm:cxn modelId="{33F6BA25-B02F-47F4-BA98-E519BAA7485B}" type="presParOf" srcId="{54716692-A991-4D4B-9719-1C5DF998214D}" destId="{07A9328C-B0FF-4253-9D46-31D1BBADE196}" srcOrd="1" destOrd="0" presId="urn:microsoft.com/office/officeart/2005/8/layout/cycle4"/>
    <dgm:cxn modelId="{F5F8EA5D-8FD9-42D6-966B-7A6E11663232}" type="presParOf" srcId="{E20563C2-6E70-4991-B4A0-BD0CC27F8106}" destId="{2064C340-65AA-4A93-9652-D78852A2AE7D}" srcOrd="1" destOrd="0" presId="urn:microsoft.com/office/officeart/2005/8/layout/cycle4"/>
    <dgm:cxn modelId="{6D9057B4-717E-4983-A62D-7C8A5BCA0577}" type="presParOf" srcId="{2064C340-65AA-4A93-9652-D78852A2AE7D}" destId="{34F90541-26FA-4C33-93FF-8F324E6ACA6E}" srcOrd="0" destOrd="0" presId="urn:microsoft.com/office/officeart/2005/8/layout/cycle4"/>
    <dgm:cxn modelId="{6FC3D6DA-70D2-4B15-BBED-0A61D2D505B5}" type="presParOf" srcId="{2064C340-65AA-4A93-9652-D78852A2AE7D}" destId="{03372481-3C69-4C44-9863-F0C71CADDEF3}" srcOrd="1" destOrd="0" presId="urn:microsoft.com/office/officeart/2005/8/layout/cycle4"/>
    <dgm:cxn modelId="{435FBF95-D9B0-4D8D-BD3E-35799D40E998}" type="presParOf" srcId="{E20563C2-6E70-4991-B4A0-BD0CC27F8106}" destId="{A8D99DD8-0DC5-4017-A6B5-C9CDE65F3783}" srcOrd="2" destOrd="0" presId="urn:microsoft.com/office/officeart/2005/8/layout/cycle4"/>
    <dgm:cxn modelId="{881A6C2E-17AD-4BD1-88B6-AF8818EA9A77}" type="presParOf" srcId="{A8D99DD8-0DC5-4017-A6B5-C9CDE65F3783}" destId="{ED4BE658-8F03-4169-9B61-715838DC1447}" srcOrd="0" destOrd="0" presId="urn:microsoft.com/office/officeart/2005/8/layout/cycle4"/>
    <dgm:cxn modelId="{769B78CD-ACB2-4692-B2A6-8B7407D89A83}" type="presParOf" srcId="{A8D99DD8-0DC5-4017-A6B5-C9CDE65F3783}" destId="{AF11BFD8-4721-42DB-9698-6D44CA50A9D8}" srcOrd="1" destOrd="0" presId="urn:microsoft.com/office/officeart/2005/8/layout/cycle4"/>
    <dgm:cxn modelId="{39426087-F5E2-4C2D-B76A-B651431248C9}" type="presParOf" srcId="{E20563C2-6E70-4991-B4A0-BD0CC27F8106}" destId="{00A64940-CA8B-4F6D-ADFF-B06DDA6F2179}" srcOrd="3" destOrd="0" presId="urn:microsoft.com/office/officeart/2005/8/layout/cycle4"/>
    <dgm:cxn modelId="{C20B1570-83BC-4F8E-8136-452CD47A0216}" type="presParOf" srcId="{00A64940-CA8B-4F6D-ADFF-B06DDA6F2179}" destId="{34665B3B-F45B-49E7-91C0-169A9FE235B1}" srcOrd="0" destOrd="0" presId="urn:microsoft.com/office/officeart/2005/8/layout/cycle4"/>
    <dgm:cxn modelId="{660702DD-2FBA-4CC1-9288-A389F3585DFC}" type="presParOf" srcId="{00A64940-CA8B-4F6D-ADFF-B06DDA6F2179}" destId="{F15F405B-A45D-4D64-A797-2DB6CE1F46F1}" srcOrd="1" destOrd="0" presId="urn:microsoft.com/office/officeart/2005/8/layout/cycle4"/>
    <dgm:cxn modelId="{FBC545CF-FCF5-4951-9AFD-9225FD0CA6F6}" type="presParOf" srcId="{E20563C2-6E70-4991-B4A0-BD0CC27F8106}" destId="{D520C2F6-C69A-4582-97D3-92DE17499C84}" srcOrd="4" destOrd="0" presId="urn:microsoft.com/office/officeart/2005/8/layout/cycle4"/>
    <dgm:cxn modelId="{C208544D-B808-4341-8B0B-D65B199627B4}" type="presParOf" srcId="{68B8D7A5-0198-4553-9FCB-32138EB3064C}" destId="{3C34761F-2CAA-4FA3-A654-AFA1BC7D65A5}" srcOrd="1" destOrd="0" presId="urn:microsoft.com/office/officeart/2005/8/layout/cycle4"/>
    <dgm:cxn modelId="{3951CD2D-1255-401F-9A38-002196BE1B82}" type="presParOf" srcId="{3C34761F-2CAA-4FA3-A654-AFA1BC7D65A5}" destId="{32FD7378-6548-460D-9245-976EE293656D}" srcOrd="0" destOrd="0" presId="urn:microsoft.com/office/officeart/2005/8/layout/cycle4"/>
    <dgm:cxn modelId="{0F13BAF0-7673-40B1-B45E-36001023FBCF}" type="presParOf" srcId="{3C34761F-2CAA-4FA3-A654-AFA1BC7D65A5}" destId="{4B351129-B3DA-4609-9654-0351F53521AC}" srcOrd="1" destOrd="0" presId="urn:microsoft.com/office/officeart/2005/8/layout/cycle4"/>
    <dgm:cxn modelId="{5338F6B8-B413-4AB4-A42E-7C42FBB03FF0}" type="presParOf" srcId="{3C34761F-2CAA-4FA3-A654-AFA1BC7D65A5}" destId="{CFAB89C0-C999-496D-80A9-1A04F58590C3}" srcOrd="2" destOrd="0" presId="urn:microsoft.com/office/officeart/2005/8/layout/cycle4"/>
    <dgm:cxn modelId="{66168F49-3F8A-4AF6-ACCD-A98E398267E6}" type="presParOf" srcId="{3C34761F-2CAA-4FA3-A654-AFA1BC7D65A5}" destId="{65633A88-D8A7-4004-AD64-1D3A089CB386}" srcOrd="3" destOrd="0" presId="urn:microsoft.com/office/officeart/2005/8/layout/cycle4"/>
    <dgm:cxn modelId="{7420287D-8639-453B-B213-791A79473A67}" type="presParOf" srcId="{3C34761F-2CAA-4FA3-A654-AFA1BC7D65A5}" destId="{934B2BA3-8105-4560-9293-F5F198B3D84A}" srcOrd="4" destOrd="0" presId="urn:microsoft.com/office/officeart/2005/8/layout/cycle4"/>
    <dgm:cxn modelId="{A4EBA2B7-AC37-4783-8B41-24AEC20660F8}" type="presParOf" srcId="{68B8D7A5-0198-4553-9FCB-32138EB3064C}" destId="{958FD2B0-F12E-43FE-B6B2-C400BB467EE0}" srcOrd="2" destOrd="0" presId="urn:microsoft.com/office/officeart/2005/8/layout/cycle4"/>
    <dgm:cxn modelId="{53301FAB-8A0D-44AF-B294-5FA9159440C4}" type="presParOf" srcId="{68B8D7A5-0198-4553-9FCB-32138EB3064C}" destId="{604F442D-BA7E-42A4-89D0-FEB6868166D6}" srcOrd="3" destOrd="0" presId="urn:microsoft.com/office/officeart/2005/8/layout/cycle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ED2314-F44C-45EA-9D53-EDED576B3054}" type="doc">
      <dgm:prSet loTypeId="urn:microsoft.com/office/officeart/2005/8/layout/radial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961B00A4-F652-448C-AB32-BA5D2B1DB026}">
      <dgm:prSet phldrT="[Texto]"/>
      <dgm:spPr/>
      <dgm:t>
        <a:bodyPr/>
        <a:lstStyle/>
        <a:p>
          <a:r>
            <a:rPr lang="es-EC" dirty="0" smtClean="0"/>
            <a:t>Causas</a:t>
          </a:r>
          <a:endParaRPr lang="es-AR" dirty="0"/>
        </a:p>
      </dgm:t>
    </dgm:pt>
    <dgm:pt modelId="{45A15E20-0179-4CD1-88B8-3628A8F21381}" type="parTrans" cxnId="{F134465F-E986-42E2-AF25-7B6E8E50FC14}">
      <dgm:prSet/>
      <dgm:spPr/>
      <dgm:t>
        <a:bodyPr/>
        <a:lstStyle/>
        <a:p>
          <a:endParaRPr lang="es-AR"/>
        </a:p>
      </dgm:t>
    </dgm:pt>
    <dgm:pt modelId="{4D7AA33A-C652-4821-9743-ABAB0C8F6F7E}" type="sibTrans" cxnId="{F134465F-E986-42E2-AF25-7B6E8E50FC14}">
      <dgm:prSet/>
      <dgm:spPr/>
      <dgm:t>
        <a:bodyPr/>
        <a:lstStyle/>
        <a:p>
          <a:endParaRPr lang="es-AR"/>
        </a:p>
      </dgm:t>
    </dgm:pt>
    <dgm:pt modelId="{B864F2B6-DCA9-49E2-B610-9D7B46051D92}">
      <dgm:prSet phldrT="[Texto]"/>
      <dgm:spPr/>
      <dgm:t>
        <a:bodyPr/>
        <a:lstStyle/>
        <a:p>
          <a:r>
            <a:rPr lang="es-EC" dirty="0" smtClean="0"/>
            <a:t>Aumento del dinero en circulación</a:t>
          </a:r>
          <a:endParaRPr lang="es-AR" dirty="0"/>
        </a:p>
      </dgm:t>
    </dgm:pt>
    <dgm:pt modelId="{F121BA33-BE70-4E7A-8023-742F0D8052C9}" type="parTrans" cxnId="{EAA48C2B-3886-4A4A-AD59-091F73A3637B}">
      <dgm:prSet/>
      <dgm:spPr/>
      <dgm:t>
        <a:bodyPr/>
        <a:lstStyle/>
        <a:p>
          <a:endParaRPr lang="es-AR"/>
        </a:p>
      </dgm:t>
    </dgm:pt>
    <dgm:pt modelId="{E57999A5-1B70-4FF4-88CB-E14A3E56A37D}" type="sibTrans" cxnId="{EAA48C2B-3886-4A4A-AD59-091F73A3637B}">
      <dgm:prSet/>
      <dgm:spPr/>
      <dgm:t>
        <a:bodyPr/>
        <a:lstStyle/>
        <a:p>
          <a:endParaRPr lang="es-AR"/>
        </a:p>
      </dgm:t>
    </dgm:pt>
    <dgm:pt modelId="{2CA2221E-DB80-4C84-AE6E-1679092E74AD}">
      <dgm:prSet phldrT="[Texto]"/>
      <dgm:spPr/>
      <dgm:t>
        <a:bodyPr/>
        <a:lstStyle/>
        <a:p>
          <a:r>
            <a:rPr lang="es-EC" dirty="0" smtClean="0"/>
            <a:t>Ecuador</a:t>
          </a:r>
          <a:endParaRPr lang="es-AR" dirty="0"/>
        </a:p>
      </dgm:t>
    </dgm:pt>
    <dgm:pt modelId="{F0BCC28F-C218-4D5A-9ED1-EC2BAE8DD523}" type="parTrans" cxnId="{ADF334E3-3942-4027-AB59-FA184A01E183}">
      <dgm:prSet/>
      <dgm:spPr/>
      <dgm:t>
        <a:bodyPr/>
        <a:lstStyle/>
        <a:p>
          <a:endParaRPr lang="es-AR"/>
        </a:p>
      </dgm:t>
    </dgm:pt>
    <dgm:pt modelId="{99112B1D-BC1E-48E9-BEDE-CF196CB424EE}" type="sibTrans" cxnId="{ADF334E3-3942-4027-AB59-FA184A01E183}">
      <dgm:prSet/>
      <dgm:spPr/>
      <dgm:t>
        <a:bodyPr/>
        <a:lstStyle/>
        <a:p>
          <a:endParaRPr lang="es-AR"/>
        </a:p>
      </dgm:t>
    </dgm:pt>
    <dgm:pt modelId="{840B1DF6-E360-4076-BD7A-7DAF6F44E458}">
      <dgm:prSet phldrT="[Texto]"/>
      <dgm:spPr/>
      <dgm:t>
        <a:bodyPr/>
        <a:lstStyle/>
        <a:p>
          <a:r>
            <a:rPr lang="es-EC" dirty="0" smtClean="0"/>
            <a:t>Septiembre: 3.44%</a:t>
          </a:r>
          <a:endParaRPr lang="es-AR" dirty="0"/>
        </a:p>
      </dgm:t>
    </dgm:pt>
    <dgm:pt modelId="{100732A6-F797-46DE-9209-C905DCFC934F}" type="parTrans" cxnId="{059BA561-28AF-4708-86E9-20A62E238AED}">
      <dgm:prSet/>
      <dgm:spPr/>
      <dgm:t>
        <a:bodyPr/>
        <a:lstStyle/>
        <a:p>
          <a:endParaRPr lang="es-AR"/>
        </a:p>
      </dgm:t>
    </dgm:pt>
    <dgm:pt modelId="{D1660EFB-1906-4D21-AB71-A470137DB4E6}" type="sibTrans" cxnId="{059BA561-28AF-4708-86E9-20A62E238AED}">
      <dgm:prSet/>
      <dgm:spPr/>
      <dgm:t>
        <a:bodyPr/>
        <a:lstStyle/>
        <a:p>
          <a:endParaRPr lang="es-AR"/>
        </a:p>
      </dgm:t>
    </dgm:pt>
    <dgm:pt modelId="{DFCE7852-8F4B-40CD-8633-119D5D9E4B9D}">
      <dgm:prSet phldrT="[Texto]"/>
      <dgm:spPr/>
      <dgm:t>
        <a:bodyPr/>
        <a:lstStyle/>
        <a:p>
          <a:r>
            <a:rPr lang="es-EC" dirty="0" smtClean="0"/>
            <a:t>Déficit Fiscales</a:t>
          </a:r>
          <a:endParaRPr lang="es-AR" dirty="0"/>
        </a:p>
      </dgm:t>
    </dgm:pt>
    <dgm:pt modelId="{AACEDAA0-2AEE-44F3-A616-8E9F4F1B1034}" type="parTrans" cxnId="{D0DB1DBD-4928-48FE-B0CD-73FAC17F0ED6}">
      <dgm:prSet/>
      <dgm:spPr/>
      <dgm:t>
        <a:bodyPr/>
        <a:lstStyle/>
        <a:p>
          <a:endParaRPr lang="es-AR"/>
        </a:p>
      </dgm:t>
    </dgm:pt>
    <dgm:pt modelId="{2C4478BF-B231-482F-A43D-CA52EDCC7884}" type="sibTrans" cxnId="{D0DB1DBD-4928-48FE-B0CD-73FAC17F0ED6}">
      <dgm:prSet/>
      <dgm:spPr/>
      <dgm:t>
        <a:bodyPr/>
        <a:lstStyle/>
        <a:p>
          <a:endParaRPr lang="es-AR"/>
        </a:p>
      </dgm:t>
    </dgm:pt>
    <dgm:pt modelId="{AA621B91-7C07-49EB-8869-968230C24401}">
      <dgm:prSet phldrT="[Texto]"/>
      <dgm:spPr/>
      <dgm:t>
        <a:bodyPr/>
        <a:lstStyle/>
        <a:p>
          <a:r>
            <a:rPr lang="es-EC" dirty="0" smtClean="0"/>
            <a:t>Agosto: 3.82%</a:t>
          </a:r>
          <a:endParaRPr lang="es-AR" dirty="0"/>
        </a:p>
      </dgm:t>
    </dgm:pt>
    <dgm:pt modelId="{3A0C556E-AF1D-4943-88F7-8E4A87463FC0}" type="parTrans" cxnId="{901FA4B7-A89A-4A77-B4C4-9E665CC406FD}">
      <dgm:prSet/>
      <dgm:spPr/>
      <dgm:t>
        <a:bodyPr/>
        <a:lstStyle/>
        <a:p>
          <a:endParaRPr lang="es-AR"/>
        </a:p>
      </dgm:t>
    </dgm:pt>
    <dgm:pt modelId="{40F8A130-A1EE-4954-94FE-9C6766035509}" type="sibTrans" cxnId="{901FA4B7-A89A-4A77-B4C4-9E665CC406FD}">
      <dgm:prSet/>
      <dgm:spPr/>
      <dgm:t>
        <a:bodyPr/>
        <a:lstStyle/>
        <a:p>
          <a:endParaRPr lang="es-AR"/>
        </a:p>
      </dgm:t>
    </dgm:pt>
    <dgm:pt modelId="{CA286507-351A-4844-8586-D76E261E6763}" type="pres">
      <dgm:prSet presAssocID="{60ED2314-F44C-45EA-9D53-EDED576B305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FE909AA-B755-4A76-8A00-07E6781EBCD1}" type="pres">
      <dgm:prSet presAssocID="{60ED2314-F44C-45EA-9D53-EDED576B3054}" presName="cycle" presStyleCnt="0"/>
      <dgm:spPr/>
    </dgm:pt>
    <dgm:pt modelId="{30EF8F99-8BB5-4472-BD78-0D31251125B3}" type="pres">
      <dgm:prSet presAssocID="{60ED2314-F44C-45EA-9D53-EDED576B3054}" presName="centerShape" presStyleCnt="0"/>
      <dgm:spPr/>
    </dgm:pt>
    <dgm:pt modelId="{41CF32EB-A5B9-4217-AF5F-3153D7D58CC2}" type="pres">
      <dgm:prSet presAssocID="{60ED2314-F44C-45EA-9D53-EDED576B3054}" presName="connSite" presStyleLbl="node1" presStyleIdx="0" presStyleCnt="3"/>
      <dgm:spPr/>
    </dgm:pt>
    <dgm:pt modelId="{39BDA090-4FBE-4FE4-8E29-83206184B046}" type="pres">
      <dgm:prSet presAssocID="{60ED2314-F44C-45EA-9D53-EDED576B3054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8B7418-6CFC-4A46-9638-3ADA90B3B014}" type="pres">
      <dgm:prSet presAssocID="{45A15E20-0179-4CD1-88B8-3628A8F21381}" presName="Name25" presStyleLbl="parChTrans1D1" presStyleIdx="0" presStyleCnt="2"/>
      <dgm:spPr/>
      <dgm:t>
        <a:bodyPr/>
        <a:lstStyle/>
        <a:p>
          <a:endParaRPr lang="es-AR"/>
        </a:p>
      </dgm:t>
    </dgm:pt>
    <dgm:pt modelId="{10578E9A-652C-477D-8D0E-1E734C43E140}" type="pres">
      <dgm:prSet presAssocID="{961B00A4-F652-448C-AB32-BA5D2B1DB026}" presName="node" presStyleCnt="0"/>
      <dgm:spPr/>
    </dgm:pt>
    <dgm:pt modelId="{B3B69BD9-181F-4770-ADA6-58F5DAC1C78D}" type="pres">
      <dgm:prSet presAssocID="{961B00A4-F652-448C-AB32-BA5D2B1DB026}" presName="parentNode" presStyleLbl="node1" presStyleIdx="1" presStyleCnt="3" custLinFactNeighborX="-4685" custLinFactNeighborY="-1517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FFEFB4-55C7-4C1B-97EE-15B30D5412EB}" type="pres">
      <dgm:prSet presAssocID="{961B00A4-F652-448C-AB32-BA5D2B1DB02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DFDF79B-4D74-44FC-A46F-FB3C09FDBC6C}" type="pres">
      <dgm:prSet presAssocID="{F0BCC28F-C218-4D5A-9ED1-EC2BAE8DD523}" presName="Name25" presStyleLbl="parChTrans1D1" presStyleIdx="1" presStyleCnt="2"/>
      <dgm:spPr/>
      <dgm:t>
        <a:bodyPr/>
        <a:lstStyle/>
        <a:p>
          <a:endParaRPr lang="es-AR"/>
        </a:p>
      </dgm:t>
    </dgm:pt>
    <dgm:pt modelId="{0CAF8FFE-5A24-4E0C-86C6-852CF9CAC88F}" type="pres">
      <dgm:prSet presAssocID="{2CA2221E-DB80-4C84-AE6E-1679092E74AD}" presName="node" presStyleCnt="0"/>
      <dgm:spPr/>
    </dgm:pt>
    <dgm:pt modelId="{3351F603-3989-4F4D-84E8-8F2E9B0CD36E}" type="pres">
      <dgm:prSet presAssocID="{2CA2221E-DB80-4C84-AE6E-1679092E74AD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F49FE0-B04E-42B2-A9CE-69F4EB2DAED3}" type="pres">
      <dgm:prSet presAssocID="{2CA2221E-DB80-4C84-AE6E-1679092E74A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AA48C2B-3886-4A4A-AD59-091F73A3637B}" srcId="{961B00A4-F652-448C-AB32-BA5D2B1DB026}" destId="{B864F2B6-DCA9-49E2-B610-9D7B46051D92}" srcOrd="0" destOrd="0" parTransId="{F121BA33-BE70-4E7A-8023-742F0D8052C9}" sibTransId="{E57999A5-1B70-4FF4-88CB-E14A3E56A37D}"/>
    <dgm:cxn modelId="{FCA6976C-819B-4691-8670-48C14AA07A8E}" type="presOf" srcId="{45A15E20-0179-4CD1-88B8-3628A8F21381}" destId="{338B7418-6CFC-4A46-9638-3ADA90B3B014}" srcOrd="0" destOrd="0" presId="urn:microsoft.com/office/officeart/2005/8/layout/radial2"/>
    <dgm:cxn modelId="{DEE2C8D0-BD27-45ED-AC01-5C406475FEEE}" type="presOf" srcId="{B864F2B6-DCA9-49E2-B610-9D7B46051D92}" destId="{A4FFEFB4-55C7-4C1B-97EE-15B30D5412EB}" srcOrd="0" destOrd="0" presId="urn:microsoft.com/office/officeart/2005/8/layout/radial2"/>
    <dgm:cxn modelId="{25D4FE83-9339-4F89-9C39-8864B1111EDE}" type="presOf" srcId="{DFCE7852-8F4B-40CD-8633-119D5D9E4B9D}" destId="{A4FFEFB4-55C7-4C1B-97EE-15B30D5412EB}" srcOrd="0" destOrd="1" presId="urn:microsoft.com/office/officeart/2005/8/layout/radial2"/>
    <dgm:cxn modelId="{059BA561-28AF-4708-86E9-20A62E238AED}" srcId="{2CA2221E-DB80-4C84-AE6E-1679092E74AD}" destId="{840B1DF6-E360-4076-BD7A-7DAF6F44E458}" srcOrd="1" destOrd="0" parTransId="{100732A6-F797-46DE-9209-C905DCFC934F}" sibTransId="{D1660EFB-1906-4D21-AB71-A470137DB4E6}"/>
    <dgm:cxn modelId="{A17B8612-D068-4F62-9A6F-4111133B25A9}" type="presOf" srcId="{961B00A4-F652-448C-AB32-BA5D2B1DB026}" destId="{B3B69BD9-181F-4770-ADA6-58F5DAC1C78D}" srcOrd="0" destOrd="0" presId="urn:microsoft.com/office/officeart/2005/8/layout/radial2"/>
    <dgm:cxn modelId="{901FA4B7-A89A-4A77-B4C4-9E665CC406FD}" srcId="{2CA2221E-DB80-4C84-AE6E-1679092E74AD}" destId="{AA621B91-7C07-49EB-8869-968230C24401}" srcOrd="0" destOrd="0" parTransId="{3A0C556E-AF1D-4943-88F7-8E4A87463FC0}" sibTransId="{40F8A130-A1EE-4954-94FE-9C6766035509}"/>
    <dgm:cxn modelId="{F134465F-E986-42E2-AF25-7B6E8E50FC14}" srcId="{60ED2314-F44C-45EA-9D53-EDED576B3054}" destId="{961B00A4-F652-448C-AB32-BA5D2B1DB026}" srcOrd="0" destOrd="0" parTransId="{45A15E20-0179-4CD1-88B8-3628A8F21381}" sibTransId="{4D7AA33A-C652-4821-9743-ABAB0C8F6F7E}"/>
    <dgm:cxn modelId="{E060FE72-F197-4F22-B37E-51CFC5A0F764}" type="presOf" srcId="{60ED2314-F44C-45EA-9D53-EDED576B3054}" destId="{CA286507-351A-4844-8586-D76E261E6763}" srcOrd="0" destOrd="0" presId="urn:microsoft.com/office/officeart/2005/8/layout/radial2"/>
    <dgm:cxn modelId="{FB1ABC1E-10A9-4354-B969-7DB4E90A4E96}" type="presOf" srcId="{AA621B91-7C07-49EB-8869-968230C24401}" destId="{EDF49FE0-B04E-42B2-A9CE-69F4EB2DAED3}" srcOrd="0" destOrd="0" presId="urn:microsoft.com/office/officeart/2005/8/layout/radial2"/>
    <dgm:cxn modelId="{B3585F83-8E04-4FEA-BCD7-2B0A8F8C95AE}" type="presOf" srcId="{840B1DF6-E360-4076-BD7A-7DAF6F44E458}" destId="{EDF49FE0-B04E-42B2-A9CE-69F4EB2DAED3}" srcOrd="0" destOrd="1" presId="urn:microsoft.com/office/officeart/2005/8/layout/radial2"/>
    <dgm:cxn modelId="{6BD0CD73-C16A-4EA3-A0A8-154BE7D79CD7}" type="presOf" srcId="{2CA2221E-DB80-4C84-AE6E-1679092E74AD}" destId="{3351F603-3989-4F4D-84E8-8F2E9B0CD36E}" srcOrd="0" destOrd="0" presId="urn:microsoft.com/office/officeart/2005/8/layout/radial2"/>
    <dgm:cxn modelId="{ADF334E3-3942-4027-AB59-FA184A01E183}" srcId="{60ED2314-F44C-45EA-9D53-EDED576B3054}" destId="{2CA2221E-DB80-4C84-AE6E-1679092E74AD}" srcOrd="1" destOrd="0" parTransId="{F0BCC28F-C218-4D5A-9ED1-EC2BAE8DD523}" sibTransId="{99112B1D-BC1E-48E9-BEDE-CF196CB424EE}"/>
    <dgm:cxn modelId="{D0DB1DBD-4928-48FE-B0CD-73FAC17F0ED6}" srcId="{961B00A4-F652-448C-AB32-BA5D2B1DB026}" destId="{DFCE7852-8F4B-40CD-8633-119D5D9E4B9D}" srcOrd="1" destOrd="0" parTransId="{AACEDAA0-2AEE-44F3-A616-8E9F4F1B1034}" sibTransId="{2C4478BF-B231-482F-A43D-CA52EDCC7884}"/>
    <dgm:cxn modelId="{63A94F35-0751-4246-A7DB-EA771F8755BD}" type="presOf" srcId="{F0BCC28F-C218-4D5A-9ED1-EC2BAE8DD523}" destId="{BDFDF79B-4D74-44FC-A46F-FB3C09FDBC6C}" srcOrd="0" destOrd="0" presId="urn:microsoft.com/office/officeart/2005/8/layout/radial2"/>
    <dgm:cxn modelId="{5F2511A3-0C4D-4C56-915E-36C27A311D93}" type="presParOf" srcId="{CA286507-351A-4844-8586-D76E261E6763}" destId="{EFE909AA-B755-4A76-8A00-07E6781EBCD1}" srcOrd="0" destOrd="0" presId="urn:microsoft.com/office/officeart/2005/8/layout/radial2"/>
    <dgm:cxn modelId="{6FD427D7-26F9-4B5A-82A9-00D2A25D8144}" type="presParOf" srcId="{EFE909AA-B755-4A76-8A00-07E6781EBCD1}" destId="{30EF8F99-8BB5-4472-BD78-0D31251125B3}" srcOrd="0" destOrd="0" presId="urn:microsoft.com/office/officeart/2005/8/layout/radial2"/>
    <dgm:cxn modelId="{EE2D0599-CCB9-4D63-9F35-448199444BCE}" type="presParOf" srcId="{30EF8F99-8BB5-4472-BD78-0D31251125B3}" destId="{41CF32EB-A5B9-4217-AF5F-3153D7D58CC2}" srcOrd="0" destOrd="0" presId="urn:microsoft.com/office/officeart/2005/8/layout/radial2"/>
    <dgm:cxn modelId="{50C80B3D-E576-4B67-814D-0DA719805C46}" type="presParOf" srcId="{30EF8F99-8BB5-4472-BD78-0D31251125B3}" destId="{39BDA090-4FBE-4FE4-8E29-83206184B046}" srcOrd="1" destOrd="0" presId="urn:microsoft.com/office/officeart/2005/8/layout/radial2"/>
    <dgm:cxn modelId="{80144974-E7F8-45A6-9A6E-CF1EBAF362F0}" type="presParOf" srcId="{EFE909AA-B755-4A76-8A00-07E6781EBCD1}" destId="{338B7418-6CFC-4A46-9638-3ADA90B3B014}" srcOrd="1" destOrd="0" presId="urn:microsoft.com/office/officeart/2005/8/layout/radial2"/>
    <dgm:cxn modelId="{7A9E1A8D-AF51-44DF-A8C0-E4E670EBF086}" type="presParOf" srcId="{EFE909AA-B755-4A76-8A00-07E6781EBCD1}" destId="{10578E9A-652C-477D-8D0E-1E734C43E140}" srcOrd="2" destOrd="0" presId="urn:microsoft.com/office/officeart/2005/8/layout/radial2"/>
    <dgm:cxn modelId="{866210C9-D0E0-4F2A-BC54-925B9C43A69D}" type="presParOf" srcId="{10578E9A-652C-477D-8D0E-1E734C43E140}" destId="{B3B69BD9-181F-4770-ADA6-58F5DAC1C78D}" srcOrd="0" destOrd="0" presId="urn:microsoft.com/office/officeart/2005/8/layout/radial2"/>
    <dgm:cxn modelId="{7F86D57F-4932-4C9F-9729-7370E4833B9E}" type="presParOf" srcId="{10578E9A-652C-477D-8D0E-1E734C43E140}" destId="{A4FFEFB4-55C7-4C1B-97EE-15B30D5412EB}" srcOrd="1" destOrd="0" presId="urn:microsoft.com/office/officeart/2005/8/layout/radial2"/>
    <dgm:cxn modelId="{27512D8D-57DB-486A-80AC-46C8C82F4A97}" type="presParOf" srcId="{EFE909AA-B755-4A76-8A00-07E6781EBCD1}" destId="{BDFDF79B-4D74-44FC-A46F-FB3C09FDBC6C}" srcOrd="3" destOrd="0" presId="urn:microsoft.com/office/officeart/2005/8/layout/radial2"/>
    <dgm:cxn modelId="{765D752B-4D58-4255-AF47-AE4F82FEB4AD}" type="presParOf" srcId="{EFE909AA-B755-4A76-8A00-07E6781EBCD1}" destId="{0CAF8FFE-5A24-4E0C-86C6-852CF9CAC88F}" srcOrd="4" destOrd="0" presId="urn:microsoft.com/office/officeart/2005/8/layout/radial2"/>
    <dgm:cxn modelId="{5171AC92-279E-42B1-A9B0-84320E9D4A3D}" type="presParOf" srcId="{0CAF8FFE-5A24-4E0C-86C6-852CF9CAC88F}" destId="{3351F603-3989-4F4D-84E8-8F2E9B0CD36E}" srcOrd="0" destOrd="0" presId="urn:microsoft.com/office/officeart/2005/8/layout/radial2"/>
    <dgm:cxn modelId="{98875707-1124-4375-9210-112BB8B546DB}" type="presParOf" srcId="{0CAF8FFE-5A24-4E0C-86C6-852CF9CAC88F}" destId="{EDF49FE0-B04E-42B2-A9CE-69F4EB2DAED3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2DCE58-3751-4A0E-88A8-A4FDABE248E9}" type="doc">
      <dgm:prSet loTypeId="urn:microsoft.com/office/officeart/2005/8/layout/cycle7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A1FB7632-6C6C-4250-9EEA-19EA1915B520}">
      <dgm:prSet phldrT="[Texto]"/>
      <dgm:spPr/>
      <dgm:t>
        <a:bodyPr/>
        <a:lstStyle/>
        <a:p>
          <a:r>
            <a:rPr lang="es-EC" dirty="0" smtClean="0"/>
            <a:t>Exportaciones - Importaciones</a:t>
          </a:r>
          <a:endParaRPr lang="es-AR" dirty="0"/>
        </a:p>
      </dgm:t>
    </dgm:pt>
    <dgm:pt modelId="{5BB5CDBC-DA66-4BC4-A534-0A4E86945D21}" type="parTrans" cxnId="{8D5B0768-EBE1-4005-81D7-A614DE8211E1}">
      <dgm:prSet/>
      <dgm:spPr/>
      <dgm:t>
        <a:bodyPr/>
        <a:lstStyle/>
        <a:p>
          <a:endParaRPr lang="es-AR"/>
        </a:p>
      </dgm:t>
    </dgm:pt>
    <dgm:pt modelId="{65874742-112D-4778-A179-B400A13C2FD4}" type="sibTrans" cxnId="{8D5B0768-EBE1-4005-81D7-A614DE8211E1}">
      <dgm:prSet/>
      <dgm:spPr/>
      <dgm:t>
        <a:bodyPr/>
        <a:lstStyle/>
        <a:p>
          <a:endParaRPr lang="es-AR"/>
        </a:p>
      </dgm:t>
    </dgm:pt>
    <dgm:pt modelId="{CF75C8D8-14F3-445E-9401-2C3DDB31AE86}">
      <dgm:prSet phldrT="[Texto]"/>
      <dgm:spPr/>
      <dgm:t>
        <a:bodyPr/>
        <a:lstStyle/>
        <a:p>
          <a:r>
            <a:rPr lang="es-EC" dirty="0" smtClean="0"/>
            <a:t>Negativa </a:t>
          </a:r>
        </a:p>
        <a:p>
          <a:r>
            <a:rPr lang="es-EC" dirty="0" smtClean="0"/>
            <a:t>$-4,782.638.</a:t>
          </a:r>
          <a:endParaRPr lang="es-AR" dirty="0"/>
        </a:p>
      </dgm:t>
    </dgm:pt>
    <dgm:pt modelId="{3696F99B-0651-4251-A12B-055D2538C896}" type="parTrans" cxnId="{0FE5E9FC-5BD6-4696-BC9C-5620912BEAF9}">
      <dgm:prSet/>
      <dgm:spPr/>
      <dgm:t>
        <a:bodyPr/>
        <a:lstStyle/>
        <a:p>
          <a:endParaRPr lang="es-AR"/>
        </a:p>
      </dgm:t>
    </dgm:pt>
    <dgm:pt modelId="{D8351CF8-7839-4CEC-B728-9F4060D3038D}" type="sibTrans" cxnId="{0FE5E9FC-5BD6-4696-BC9C-5620912BEAF9}">
      <dgm:prSet/>
      <dgm:spPr/>
      <dgm:t>
        <a:bodyPr/>
        <a:lstStyle/>
        <a:p>
          <a:endParaRPr lang="es-AR"/>
        </a:p>
      </dgm:t>
    </dgm:pt>
    <dgm:pt modelId="{4EAA3566-EE25-4144-AD43-31F959C41647}">
      <dgm:prSet phldrT="[Texto]"/>
      <dgm:spPr/>
      <dgm:t>
        <a:bodyPr/>
        <a:lstStyle/>
        <a:p>
          <a:r>
            <a:rPr lang="es-EC" dirty="0" smtClean="0"/>
            <a:t>Positiva</a:t>
          </a:r>
          <a:endParaRPr lang="es-AR" dirty="0"/>
        </a:p>
      </dgm:t>
    </dgm:pt>
    <dgm:pt modelId="{E5967E51-08A9-4C88-AA31-C2602E3C143D}" type="sibTrans" cxnId="{E5858075-22FB-4F08-BA57-0D037D41E8B1}">
      <dgm:prSet/>
      <dgm:spPr/>
      <dgm:t>
        <a:bodyPr/>
        <a:lstStyle/>
        <a:p>
          <a:endParaRPr lang="es-AR"/>
        </a:p>
      </dgm:t>
    </dgm:pt>
    <dgm:pt modelId="{0F78D63F-1442-48D6-AF3A-BF84AF194F38}" type="parTrans" cxnId="{E5858075-22FB-4F08-BA57-0D037D41E8B1}">
      <dgm:prSet/>
      <dgm:spPr/>
      <dgm:t>
        <a:bodyPr/>
        <a:lstStyle/>
        <a:p>
          <a:endParaRPr lang="es-AR"/>
        </a:p>
      </dgm:t>
    </dgm:pt>
    <dgm:pt modelId="{13A6AA5F-959D-4E26-9B9F-D1DC7D39A59C}" type="pres">
      <dgm:prSet presAssocID="{5E2DCE58-3751-4A0E-88A8-A4FDABE248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776B971-9F82-48AA-9DC4-1DC0C90E8269}" type="pres">
      <dgm:prSet presAssocID="{A1FB7632-6C6C-4250-9EEA-19EA1915B5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49AA07-675F-4255-A200-23EA0704F8DD}" type="pres">
      <dgm:prSet presAssocID="{65874742-112D-4778-A179-B400A13C2FD4}" presName="sibTrans" presStyleLbl="sibTrans2D1" presStyleIdx="0" presStyleCnt="3"/>
      <dgm:spPr/>
      <dgm:t>
        <a:bodyPr/>
        <a:lstStyle/>
        <a:p>
          <a:endParaRPr lang="es-AR"/>
        </a:p>
      </dgm:t>
    </dgm:pt>
    <dgm:pt modelId="{692FBEBC-6F8A-4B02-9757-DE5F0E5BF602}" type="pres">
      <dgm:prSet presAssocID="{65874742-112D-4778-A179-B400A13C2FD4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75A64B87-AEB1-4BB7-B60D-3FAE2BB6B25D}" type="pres">
      <dgm:prSet presAssocID="{CF75C8D8-14F3-445E-9401-2C3DDB31AE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B48FF5C-538B-41D5-A4B4-A3D77AB2D16F}" type="pres">
      <dgm:prSet presAssocID="{D8351CF8-7839-4CEC-B728-9F4060D3038D}" presName="sibTrans" presStyleLbl="sibTrans2D1" presStyleIdx="1" presStyleCnt="3"/>
      <dgm:spPr/>
      <dgm:t>
        <a:bodyPr/>
        <a:lstStyle/>
        <a:p>
          <a:endParaRPr lang="es-AR"/>
        </a:p>
      </dgm:t>
    </dgm:pt>
    <dgm:pt modelId="{4D62549F-7B26-4443-8387-792D2303EBCD}" type="pres">
      <dgm:prSet presAssocID="{D8351CF8-7839-4CEC-B728-9F4060D3038D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13249DDA-6C61-4593-B04A-0ECBEFA8AB6A}" type="pres">
      <dgm:prSet presAssocID="{4EAA3566-EE25-4144-AD43-31F959C416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A604A2C-0BBB-4BEE-9A80-32ADC992709C}" type="pres">
      <dgm:prSet presAssocID="{E5967E51-08A9-4C88-AA31-C2602E3C143D}" presName="sibTrans" presStyleLbl="sibTrans2D1" presStyleIdx="2" presStyleCnt="3"/>
      <dgm:spPr/>
      <dgm:t>
        <a:bodyPr/>
        <a:lstStyle/>
        <a:p>
          <a:endParaRPr lang="es-AR"/>
        </a:p>
      </dgm:t>
    </dgm:pt>
    <dgm:pt modelId="{D7F0373E-8DEB-4A24-9B4B-4F65EA3B056A}" type="pres">
      <dgm:prSet presAssocID="{E5967E51-08A9-4C88-AA31-C2602E3C143D}" presName="connectorText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FC7D9610-C60F-4FA4-A828-06F71AEA3F56}" type="presOf" srcId="{5E2DCE58-3751-4A0E-88A8-A4FDABE248E9}" destId="{13A6AA5F-959D-4E26-9B9F-D1DC7D39A59C}" srcOrd="0" destOrd="0" presId="urn:microsoft.com/office/officeart/2005/8/layout/cycle7"/>
    <dgm:cxn modelId="{21E7552A-9ED7-46C5-B5A8-CF364A2764F4}" type="presOf" srcId="{D8351CF8-7839-4CEC-B728-9F4060D3038D}" destId="{4D62549F-7B26-4443-8387-792D2303EBCD}" srcOrd="1" destOrd="0" presId="urn:microsoft.com/office/officeart/2005/8/layout/cycle7"/>
    <dgm:cxn modelId="{F8CAA2E3-C350-4F07-9674-6534311F2F45}" type="presOf" srcId="{65874742-112D-4778-A179-B400A13C2FD4}" destId="{AC49AA07-675F-4255-A200-23EA0704F8DD}" srcOrd="0" destOrd="0" presId="urn:microsoft.com/office/officeart/2005/8/layout/cycle7"/>
    <dgm:cxn modelId="{B7273910-BA49-4998-B96C-8A41C917BB80}" type="presOf" srcId="{65874742-112D-4778-A179-B400A13C2FD4}" destId="{692FBEBC-6F8A-4B02-9757-DE5F0E5BF602}" srcOrd="1" destOrd="0" presId="urn:microsoft.com/office/officeart/2005/8/layout/cycle7"/>
    <dgm:cxn modelId="{F17640A0-97DB-48FE-8F69-861DA3AD2F5D}" type="presOf" srcId="{D8351CF8-7839-4CEC-B728-9F4060D3038D}" destId="{0B48FF5C-538B-41D5-A4B4-A3D77AB2D16F}" srcOrd="0" destOrd="0" presId="urn:microsoft.com/office/officeart/2005/8/layout/cycle7"/>
    <dgm:cxn modelId="{A6B3D17A-45DD-4B0F-A436-5B3E391598AA}" type="presOf" srcId="{E5967E51-08A9-4C88-AA31-C2602E3C143D}" destId="{6A604A2C-0BBB-4BEE-9A80-32ADC992709C}" srcOrd="0" destOrd="0" presId="urn:microsoft.com/office/officeart/2005/8/layout/cycle7"/>
    <dgm:cxn modelId="{A36578B7-883D-40EB-8FB6-107CD923DB86}" type="presOf" srcId="{4EAA3566-EE25-4144-AD43-31F959C41647}" destId="{13249DDA-6C61-4593-B04A-0ECBEFA8AB6A}" srcOrd="0" destOrd="0" presId="urn:microsoft.com/office/officeart/2005/8/layout/cycle7"/>
    <dgm:cxn modelId="{8D5B0768-EBE1-4005-81D7-A614DE8211E1}" srcId="{5E2DCE58-3751-4A0E-88A8-A4FDABE248E9}" destId="{A1FB7632-6C6C-4250-9EEA-19EA1915B520}" srcOrd="0" destOrd="0" parTransId="{5BB5CDBC-DA66-4BC4-A534-0A4E86945D21}" sibTransId="{65874742-112D-4778-A179-B400A13C2FD4}"/>
    <dgm:cxn modelId="{0FE5E9FC-5BD6-4696-BC9C-5620912BEAF9}" srcId="{5E2DCE58-3751-4A0E-88A8-A4FDABE248E9}" destId="{CF75C8D8-14F3-445E-9401-2C3DDB31AE86}" srcOrd="1" destOrd="0" parTransId="{3696F99B-0651-4251-A12B-055D2538C896}" sibTransId="{D8351CF8-7839-4CEC-B728-9F4060D3038D}"/>
    <dgm:cxn modelId="{E5858075-22FB-4F08-BA57-0D037D41E8B1}" srcId="{5E2DCE58-3751-4A0E-88A8-A4FDABE248E9}" destId="{4EAA3566-EE25-4144-AD43-31F959C41647}" srcOrd="2" destOrd="0" parTransId="{0F78D63F-1442-48D6-AF3A-BF84AF194F38}" sibTransId="{E5967E51-08A9-4C88-AA31-C2602E3C143D}"/>
    <dgm:cxn modelId="{A844EAAA-F1CC-48FE-A804-8D891E770D6E}" type="presOf" srcId="{A1FB7632-6C6C-4250-9EEA-19EA1915B520}" destId="{9776B971-9F82-48AA-9DC4-1DC0C90E8269}" srcOrd="0" destOrd="0" presId="urn:microsoft.com/office/officeart/2005/8/layout/cycle7"/>
    <dgm:cxn modelId="{BDCE3AFA-6B46-452E-B8C1-4F816EBDC6AC}" type="presOf" srcId="{E5967E51-08A9-4C88-AA31-C2602E3C143D}" destId="{D7F0373E-8DEB-4A24-9B4B-4F65EA3B056A}" srcOrd="1" destOrd="0" presId="urn:microsoft.com/office/officeart/2005/8/layout/cycle7"/>
    <dgm:cxn modelId="{2761838C-351C-43F4-8ADC-1AF81FAEC3E1}" type="presOf" srcId="{CF75C8D8-14F3-445E-9401-2C3DDB31AE86}" destId="{75A64B87-AEB1-4BB7-B60D-3FAE2BB6B25D}" srcOrd="0" destOrd="0" presId="urn:microsoft.com/office/officeart/2005/8/layout/cycle7"/>
    <dgm:cxn modelId="{64831BAE-8AEA-4A0F-99F7-FF866EE7DB96}" type="presParOf" srcId="{13A6AA5F-959D-4E26-9B9F-D1DC7D39A59C}" destId="{9776B971-9F82-48AA-9DC4-1DC0C90E8269}" srcOrd="0" destOrd="0" presId="urn:microsoft.com/office/officeart/2005/8/layout/cycle7"/>
    <dgm:cxn modelId="{0C47BCEB-1F9C-44FF-9BB2-3AD2CDE382AA}" type="presParOf" srcId="{13A6AA5F-959D-4E26-9B9F-D1DC7D39A59C}" destId="{AC49AA07-675F-4255-A200-23EA0704F8DD}" srcOrd="1" destOrd="0" presId="urn:microsoft.com/office/officeart/2005/8/layout/cycle7"/>
    <dgm:cxn modelId="{89333428-AEEA-4358-90A8-680BF1020278}" type="presParOf" srcId="{AC49AA07-675F-4255-A200-23EA0704F8DD}" destId="{692FBEBC-6F8A-4B02-9757-DE5F0E5BF602}" srcOrd="0" destOrd="0" presId="urn:microsoft.com/office/officeart/2005/8/layout/cycle7"/>
    <dgm:cxn modelId="{8ACD4AA2-7F6D-4F49-A43F-9D3BBFA3C1B0}" type="presParOf" srcId="{13A6AA5F-959D-4E26-9B9F-D1DC7D39A59C}" destId="{75A64B87-AEB1-4BB7-B60D-3FAE2BB6B25D}" srcOrd="2" destOrd="0" presId="urn:microsoft.com/office/officeart/2005/8/layout/cycle7"/>
    <dgm:cxn modelId="{FAEF18A8-A967-4FA3-BB8C-B32BA3D552E8}" type="presParOf" srcId="{13A6AA5F-959D-4E26-9B9F-D1DC7D39A59C}" destId="{0B48FF5C-538B-41D5-A4B4-A3D77AB2D16F}" srcOrd="3" destOrd="0" presId="urn:microsoft.com/office/officeart/2005/8/layout/cycle7"/>
    <dgm:cxn modelId="{013822CD-C79E-4615-87D1-33DD455FA385}" type="presParOf" srcId="{0B48FF5C-538B-41D5-A4B4-A3D77AB2D16F}" destId="{4D62549F-7B26-4443-8387-792D2303EBCD}" srcOrd="0" destOrd="0" presId="urn:microsoft.com/office/officeart/2005/8/layout/cycle7"/>
    <dgm:cxn modelId="{05849F73-E8CC-495F-B3DB-23EA7B2865B0}" type="presParOf" srcId="{13A6AA5F-959D-4E26-9B9F-D1DC7D39A59C}" destId="{13249DDA-6C61-4593-B04A-0ECBEFA8AB6A}" srcOrd="4" destOrd="0" presId="urn:microsoft.com/office/officeart/2005/8/layout/cycle7"/>
    <dgm:cxn modelId="{FE8CD87D-464A-4D1E-9A45-3EAB24DE739B}" type="presParOf" srcId="{13A6AA5F-959D-4E26-9B9F-D1DC7D39A59C}" destId="{6A604A2C-0BBB-4BEE-9A80-32ADC992709C}" srcOrd="5" destOrd="0" presId="urn:microsoft.com/office/officeart/2005/8/layout/cycle7"/>
    <dgm:cxn modelId="{FC686172-5689-4621-B4F7-71EB15C787C5}" type="presParOf" srcId="{6A604A2C-0BBB-4BEE-9A80-32ADC992709C}" destId="{D7F0373E-8DEB-4A24-9B4B-4F65EA3B056A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A33B3-F372-4601-915C-420484194998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</dgm:pt>
    <dgm:pt modelId="{A4CE92DA-0090-49B4-9930-82357136F406}">
      <dgm:prSet phldrT="[Texto]"/>
      <dgm:spPr/>
      <dgm:t>
        <a:bodyPr/>
        <a:lstStyle/>
        <a:p>
          <a:r>
            <a:rPr lang="es-EC" baseline="0" dirty="0" smtClean="0">
              <a:solidFill>
                <a:schemeClr val="bg1"/>
              </a:solidFill>
            </a:rPr>
            <a:t>Idiosincrasia </a:t>
          </a:r>
          <a:endParaRPr lang="es-AR" baseline="0" dirty="0">
            <a:solidFill>
              <a:schemeClr val="bg1"/>
            </a:solidFill>
          </a:endParaRPr>
        </a:p>
      </dgm:t>
    </dgm:pt>
    <dgm:pt modelId="{8DDA838D-6A7A-420D-84E5-860D2B18C8F4}" type="parTrans" cxnId="{A44D8891-5A6C-4DA8-9759-102BE8389D04}">
      <dgm:prSet/>
      <dgm:spPr/>
      <dgm:t>
        <a:bodyPr/>
        <a:lstStyle/>
        <a:p>
          <a:endParaRPr lang="es-AR"/>
        </a:p>
      </dgm:t>
    </dgm:pt>
    <dgm:pt modelId="{06B8DB70-BB34-4B35-AC26-BBC9EFEADD50}" type="sibTrans" cxnId="{A44D8891-5A6C-4DA8-9759-102BE8389D04}">
      <dgm:prSet/>
      <dgm:spPr/>
      <dgm:t>
        <a:bodyPr/>
        <a:lstStyle/>
        <a:p>
          <a:endParaRPr lang="es-AR"/>
        </a:p>
      </dgm:t>
    </dgm:pt>
    <dgm:pt modelId="{5726EBD6-A62C-4E04-BBF7-618ABCD94B02}">
      <dgm:prSet phldrT="[Texto]"/>
      <dgm:spPr/>
      <dgm:t>
        <a:bodyPr/>
        <a:lstStyle/>
        <a:p>
          <a:r>
            <a:rPr lang="es-EC" dirty="0" smtClean="0"/>
            <a:t>Composición de la población</a:t>
          </a:r>
          <a:endParaRPr lang="es-AR" dirty="0"/>
        </a:p>
      </dgm:t>
    </dgm:pt>
    <dgm:pt modelId="{263D4A38-320B-4181-AFAB-136A3F350F87}" type="parTrans" cxnId="{9B2061DA-A436-42BD-B18C-E8AE03CFD5C0}">
      <dgm:prSet/>
      <dgm:spPr/>
      <dgm:t>
        <a:bodyPr/>
        <a:lstStyle/>
        <a:p>
          <a:endParaRPr lang="es-AR"/>
        </a:p>
      </dgm:t>
    </dgm:pt>
    <dgm:pt modelId="{2C83D724-3160-4CEC-9962-6277B7F47EDA}" type="sibTrans" cxnId="{9B2061DA-A436-42BD-B18C-E8AE03CFD5C0}">
      <dgm:prSet/>
      <dgm:spPr/>
      <dgm:t>
        <a:bodyPr/>
        <a:lstStyle/>
        <a:p>
          <a:endParaRPr lang="es-AR"/>
        </a:p>
      </dgm:t>
    </dgm:pt>
    <dgm:pt modelId="{ED1F7108-B2FE-41AD-8AB3-CD58D3346A3B}">
      <dgm:prSet phldrT="[Texto]"/>
      <dgm:spPr/>
      <dgm:t>
        <a:bodyPr/>
        <a:lstStyle/>
        <a:p>
          <a:r>
            <a:rPr lang="es-EC" dirty="0" smtClean="0"/>
            <a:t>Tendencia del Mercado</a:t>
          </a:r>
          <a:endParaRPr lang="es-AR" dirty="0"/>
        </a:p>
      </dgm:t>
    </dgm:pt>
    <dgm:pt modelId="{D6E7D240-D81F-4657-AD4C-0214F139FB34}" type="parTrans" cxnId="{DB01EDA9-7A3B-4571-8732-ACE9C8AE2881}">
      <dgm:prSet/>
      <dgm:spPr/>
      <dgm:t>
        <a:bodyPr/>
        <a:lstStyle/>
        <a:p>
          <a:endParaRPr lang="es-AR"/>
        </a:p>
      </dgm:t>
    </dgm:pt>
    <dgm:pt modelId="{DEC312CF-5BE9-49AD-BFA7-E554B08B02C2}" type="sibTrans" cxnId="{DB01EDA9-7A3B-4571-8732-ACE9C8AE2881}">
      <dgm:prSet/>
      <dgm:spPr/>
      <dgm:t>
        <a:bodyPr/>
        <a:lstStyle/>
        <a:p>
          <a:endParaRPr lang="es-AR"/>
        </a:p>
      </dgm:t>
    </dgm:pt>
    <dgm:pt modelId="{D1310390-CA25-44AF-811F-0E029511917D}">
      <dgm:prSet/>
      <dgm:spPr/>
      <dgm:t>
        <a:bodyPr/>
        <a:lstStyle/>
        <a:p>
          <a:r>
            <a:rPr lang="es-EC" dirty="0" smtClean="0"/>
            <a:t>Fiestas Nacionales y Feriados</a:t>
          </a:r>
          <a:endParaRPr lang="es-AR" dirty="0"/>
        </a:p>
      </dgm:t>
    </dgm:pt>
    <dgm:pt modelId="{965FCAD4-2019-496A-8286-0C7EFD817BF0}" type="parTrans" cxnId="{56B09BD9-A88B-4BF0-98E0-0CAE83941BF9}">
      <dgm:prSet/>
      <dgm:spPr/>
      <dgm:t>
        <a:bodyPr/>
        <a:lstStyle/>
        <a:p>
          <a:endParaRPr lang="es-AR"/>
        </a:p>
      </dgm:t>
    </dgm:pt>
    <dgm:pt modelId="{F6BF78B2-A170-4938-8ADD-ABF0C543AE87}" type="sibTrans" cxnId="{56B09BD9-A88B-4BF0-98E0-0CAE83941BF9}">
      <dgm:prSet/>
      <dgm:spPr/>
      <dgm:t>
        <a:bodyPr/>
        <a:lstStyle/>
        <a:p>
          <a:endParaRPr lang="es-AR"/>
        </a:p>
      </dgm:t>
    </dgm:pt>
    <dgm:pt modelId="{2EFEB14E-9551-4B60-918E-F78F89DAB2D6}" type="pres">
      <dgm:prSet presAssocID="{0B2A33B3-F372-4601-915C-420484194998}" presName="Name0" presStyleCnt="0">
        <dgm:presLayoutVars>
          <dgm:dir/>
          <dgm:resizeHandles/>
        </dgm:presLayoutVars>
      </dgm:prSet>
      <dgm:spPr/>
    </dgm:pt>
    <dgm:pt modelId="{EEC99721-7385-4FDA-97E1-A39D26C70966}" type="pres">
      <dgm:prSet presAssocID="{A4CE92DA-0090-49B4-9930-82357136F406}" presName="compNode" presStyleCnt="0"/>
      <dgm:spPr/>
    </dgm:pt>
    <dgm:pt modelId="{45D7F3B5-1B93-4F4F-83C0-BDCCCE966773}" type="pres">
      <dgm:prSet presAssocID="{A4CE92DA-0090-49B4-9930-82357136F406}" presName="dummyConnPt" presStyleCnt="0"/>
      <dgm:spPr/>
    </dgm:pt>
    <dgm:pt modelId="{79C260CE-C3AF-45C7-95BE-0734A3315C38}" type="pres">
      <dgm:prSet presAssocID="{A4CE92DA-0090-49B4-9930-82357136F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66C7E3-4729-462E-B26F-99A55FF0BC6D}" type="pres">
      <dgm:prSet presAssocID="{06B8DB70-BB34-4B35-AC26-BBC9EFEADD50}" presName="sibTrans" presStyleLbl="bgSibTrans2D1" presStyleIdx="0" presStyleCnt="3"/>
      <dgm:spPr/>
      <dgm:t>
        <a:bodyPr/>
        <a:lstStyle/>
        <a:p>
          <a:endParaRPr lang="es-AR"/>
        </a:p>
      </dgm:t>
    </dgm:pt>
    <dgm:pt modelId="{870E7403-7E14-40A1-87D3-9D939EAA75A3}" type="pres">
      <dgm:prSet presAssocID="{5726EBD6-A62C-4E04-BBF7-618ABCD94B02}" presName="compNode" presStyleCnt="0"/>
      <dgm:spPr/>
    </dgm:pt>
    <dgm:pt modelId="{2613A09C-3687-41A8-9BFC-9C52FBDDD847}" type="pres">
      <dgm:prSet presAssocID="{5726EBD6-A62C-4E04-BBF7-618ABCD94B02}" presName="dummyConnPt" presStyleCnt="0"/>
      <dgm:spPr/>
    </dgm:pt>
    <dgm:pt modelId="{C6F0AAC3-CF5F-4887-98D6-FCDC73B76809}" type="pres">
      <dgm:prSet presAssocID="{5726EBD6-A62C-4E04-BBF7-618ABCD94B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87EAA5-D515-458E-974D-225BC987F4B0}" type="pres">
      <dgm:prSet presAssocID="{2C83D724-3160-4CEC-9962-6277B7F47EDA}" presName="sibTrans" presStyleLbl="bgSibTrans2D1" presStyleIdx="1" presStyleCnt="3"/>
      <dgm:spPr/>
      <dgm:t>
        <a:bodyPr/>
        <a:lstStyle/>
        <a:p>
          <a:endParaRPr lang="es-AR"/>
        </a:p>
      </dgm:t>
    </dgm:pt>
    <dgm:pt modelId="{33EC8DB5-92EC-41EB-8C2D-E6701587610D}" type="pres">
      <dgm:prSet presAssocID="{ED1F7108-B2FE-41AD-8AB3-CD58D3346A3B}" presName="compNode" presStyleCnt="0"/>
      <dgm:spPr/>
    </dgm:pt>
    <dgm:pt modelId="{66ABCB93-BFF0-41B5-A3F6-8C4454662026}" type="pres">
      <dgm:prSet presAssocID="{ED1F7108-B2FE-41AD-8AB3-CD58D3346A3B}" presName="dummyConnPt" presStyleCnt="0"/>
      <dgm:spPr/>
    </dgm:pt>
    <dgm:pt modelId="{8F797B64-8C9B-47FC-8F20-4DCFD37F6908}" type="pres">
      <dgm:prSet presAssocID="{ED1F7108-B2FE-41AD-8AB3-CD58D3346A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D5CE01-DB93-4311-99E5-7EA1CB15A4B7}" type="pres">
      <dgm:prSet presAssocID="{DEC312CF-5BE9-49AD-BFA7-E554B08B02C2}" presName="sibTrans" presStyleLbl="bgSibTrans2D1" presStyleIdx="2" presStyleCnt="3"/>
      <dgm:spPr/>
      <dgm:t>
        <a:bodyPr/>
        <a:lstStyle/>
        <a:p>
          <a:endParaRPr lang="es-AR"/>
        </a:p>
      </dgm:t>
    </dgm:pt>
    <dgm:pt modelId="{10F0B182-78FB-4434-B70C-D674BDE34143}" type="pres">
      <dgm:prSet presAssocID="{D1310390-CA25-44AF-811F-0E029511917D}" presName="compNode" presStyleCnt="0"/>
      <dgm:spPr/>
    </dgm:pt>
    <dgm:pt modelId="{D437D0EB-BDE6-487B-A9DE-D221E5985ADA}" type="pres">
      <dgm:prSet presAssocID="{D1310390-CA25-44AF-811F-0E029511917D}" presName="dummyConnPt" presStyleCnt="0"/>
      <dgm:spPr/>
    </dgm:pt>
    <dgm:pt modelId="{E94AD229-5726-451B-A0FB-757735210657}" type="pres">
      <dgm:prSet presAssocID="{D1310390-CA25-44AF-811F-0E02951191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898AEC-5B40-4757-AC71-6B8A2D74066F}" type="presOf" srcId="{2C83D724-3160-4CEC-9962-6277B7F47EDA}" destId="{2B87EAA5-D515-458E-974D-225BC987F4B0}" srcOrd="0" destOrd="0" presId="urn:microsoft.com/office/officeart/2005/8/layout/bProcess4"/>
    <dgm:cxn modelId="{5E9235BA-7227-4671-946E-E88C0F7EBFBA}" type="presOf" srcId="{0B2A33B3-F372-4601-915C-420484194998}" destId="{2EFEB14E-9551-4B60-918E-F78F89DAB2D6}" srcOrd="0" destOrd="0" presId="urn:microsoft.com/office/officeart/2005/8/layout/bProcess4"/>
    <dgm:cxn modelId="{DCC8BBFB-E17F-44FA-A5AA-2DCC15905EEB}" type="presOf" srcId="{06B8DB70-BB34-4B35-AC26-BBC9EFEADD50}" destId="{6566C7E3-4729-462E-B26F-99A55FF0BC6D}" srcOrd="0" destOrd="0" presId="urn:microsoft.com/office/officeart/2005/8/layout/bProcess4"/>
    <dgm:cxn modelId="{614574F6-9933-45D9-A8A8-30E972D16678}" type="presOf" srcId="{5726EBD6-A62C-4E04-BBF7-618ABCD94B02}" destId="{C6F0AAC3-CF5F-4887-98D6-FCDC73B76809}" srcOrd="0" destOrd="0" presId="urn:microsoft.com/office/officeart/2005/8/layout/bProcess4"/>
    <dgm:cxn modelId="{933ECA43-8CEF-41FA-8DD1-3CA8E7A0873A}" type="presOf" srcId="{A4CE92DA-0090-49B4-9930-82357136F406}" destId="{79C260CE-C3AF-45C7-95BE-0734A3315C38}" srcOrd="0" destOrd="0" presId="urn:microsoft.com/office/officeart/2005/8/layout/bProcess4"/>
    <dgm:cxn modelId="{9B2061DA-A436-42BD-B18C-E8AE03CFD5C0}" srcId="{0B2A33B3-F372-4601-915C-420484194998}" destId="{5726EBD6-A62C-4E04-BBF7-618ABCD94B02}" srcOrd="1" destOrd="0" parTransId="{263D4A38-320B-4181-AFAB-136A3F350F87}" sibTransId="{2C83D724-3160-4CEC-9962-6277B7F47EDA}"/>
    <dgm:cxn modelId="{A44D8891-5A6C-4DA8-9759-102BE8389D04}" srcId="{0B2A33B3-F372-4601-915C-420484194998}" destId="{A4CE92DA-0090-49B4-9930-82357136F406}" srcOrd="0" destOrd="0" parTransId="{8DDA838D-6A7A-420D-84E5-860D2B18C8F4}" sibTransId="{06B8DB70-BB34-4B35-AC26-BBC9EFEADD50}"/>
    <dgm:cxn modelId="{607482E5-32D1-4373-BA4C-AE94A72B2BA3}" type="presOf" srcId="{D1310390-CA25-44AF-811F-0E029511917D}" destId="{E94AD229-5726-451B-A0FB-757735210657}" srcOrd="0" destOrd="0" presId="urn:microsoft.com/office/officeart/2005/8/layout/bProcess4"/>
    <dgm:cxn modelId="{C5C34A84-7C10-4587-8D4E-0B37FAB4C09B}" type="presOf" srcId="{ED1F7108-B2FE-41AD-8AB3-CD58D3346A3B}" destId="{8F797B64-8C9B-47FC-8F20-4DCFD37F6908}" srcOrd="0" destOrd="0" presId="urn:microsoft.com/office/officeart/2005/8/layout/bProcess4"/>
    <dgm:cxn modelId="{95C667E6-AE5A-4DBA-8E33-AADE68B5EC2F}" type="presOf" srcId="{DEC312CF-5BE9-49AD-BFA7-E554B08B02C2}" destId="{B1D5CE01-DB93-4311-99E5-7EA1CB15A4B7}" srcOrd="0" destOrd="0" presId="urn:microsoft.com/office/officeart/2005/8/layout/bProcess4"/>
    <dgm:cxn modelId="{DB01EDA9-7A3B-4571-8732-ACE9C8AE2881}" srcId="{0B2A33B3-F372-4601-915C-420484194998}" destId="{ED1F7108-B2FE-41AD-8AB3-CD58D3346A3B}" srcOrd="2" destOrd="0" parTransId="{D6E7D240-D81F-4657-AD4C-0214F139FB34}" sibTransId="{DEC312CF-5BE9-49AD-BFA7-E554B08B02C2}"/>
    <dgm:cxn modelId="{56B09BD9-A88B-4BF0-98E0-0CAE83941BF9}" srcId="{0B2A33B3-F372-4601-915C-420484194998}" destId="{D1310390-CA25-44AF-811F-0E029511917D}" srcOrd="3" destOrd="0" parTransId="{965FCAD4-2019-496A-8286-0C7EFD817BF0}" sibTransId="{F6BF78B2-A170-4938-8ADD-ABF0C543AE87}"/>
    <dgm:cxn modelId="{E74E547B-E2EE-4C2A-85AB-B05415AE5945}" type="presParOf" srcId="{2EFEB14E-9551-4B60-918E-F78F89DAB2D6}" destId="{EEC99721-7385-4FDA-97E1-A39D26C70966}" srcOrd="0" destOrd="0" presId="urn:microsoft.com/office/officeart/2005/8/layout/bProcess4"/>
    <dgm:cxn modelId="{A01B47CD-803E-4086-AA93-9C78D0539F40}" type="presParOf" srcId="{EEC99721-7385-4FDA-97E1-A39D26C70966}" destId="{45D7F3B5-1B93-4F4F-83C0-BDCCCE966773}" srcOrd="0" destOrd="0" presId="urn:microsoft.com/office/officeart/2005/8/layout/bProcess4"/>
    <dgm:cxn modelId="{F0A47914-6412-4380-B055-1CB5C972C615}" type="presParOf" srcId="{EEC99721-7385-4FDA-97E1-A39D26C70966}" destId="{79C260CE-C3AF-45C7-95BE-0734A3315C38}" srcOrd="1" destOrd="0" presId="urn:microsoft.com/office/officeart/2005/8/layout/bProcess4"/>
    <dgm:cxn modelId="{FC621E61-D69A-44AB-9220-E4C20F0C7F97}" type="presParOf" srcId="{2EFEB14E-9551-4B60-918E-F78F89DAB2D6}" destId="{6566C7E3-4729-462E-B26F-99A55FF0BC6D}" srcOrd="1" destOrd="0" presId="urn:microsoft.com/office/officeart/2005/8/layout/bProcess4"/>
    <dgm:cxn modelId="{F26600EA-476B-40E2-B4C6-29EDAF25D2A7}" type="presParOf" srcId="{2EFEB14E-9551-4B60-918E-F78F89DAB2D6}" destId="{870E7403-7E14-40A1-87D3-9D939EAA75A3}" srcOrd="2" destOrd="0" presId="urn:microsoft.com/office/officeart/2005/8/layout/bProcess4"/>
    <dgm:cxn modelId="{78C775C7-4010-478A-B07F-3C7394DA6BDB}" type="presParOf" srcId="{870E7403-7E14-40A1-87D3-9D939EAA75A3}" destId="{2613A09C-3687-41A8-9BFC-9C52FBDDD847}" srcOrd="0" destOrd="0" presId="urn:microsoft.com/office/officeart/2005/8/layout/bProcess4"/>
    <dgm:cxn modelId="{9182D6DD-C5C9-4DD2-8CC8-3CED51B60B67}" type="presParOf" srcId="{870E7403-7E14-40A1-87D3-9D939EAA75A3}" destId="{C6F0AAC3-CF5F-4887-98D6-FCDC73B76809}" srcOrd="1" destOrd="0" presId="urn:microsoft.com/office/officeart/2005/8/layout/bProcess4"/>
    <dgm:cxn modelId="{27BDE3EE-0851-41EE-A78C-AB35E0529E4D}" type="presParOf" srcId="{2EFEB14E-9551-4B60-918E-F78F89DAB2D6}" destId="{2B87EAA5-D515-458E-974D-225BC987F4B0}" srcOrd="3" destOrd="0" presId="urn:microsoft.com/office/officeart/2005/8/layout/bProcess4"/>
    <dgm:cxn modelId="{9A661358-21A1-4A60-A6F1-B47AFA0B16E0}" type="presParOf" srcId="{2EFEB14E-9551-4B60-918E-F78F89DAB2D6}" destId="{33EC8DB5-92EC-41EB-8C2D-E6701587610D}" srcOrd="4" destOrd="0" presId="urn:microsoft.com/office/officeart/2005/8/layout/bProcess4"/>
    <dgm:cxn modelId="{54B973EE-E526-4133-9FA4-BDEE04CDB874}" type="presParOf" srcId="{33EC8DB5-92EC-41EB-8C2D-E6701587610D}" destId="{66ABCB93-BFF0-41B5-A3F6-8C4454662026}" srcOrd="0" destOrd="0" presId="urn:microsoft.com/office/officeart/2005/8/layout/bProcess4"/>
    <dgm:cxn modelId="{75789D95-88F6-4873-B4FC-706B3B7B96B8}" type="presParOf" srcId="{33EC8DB5-92EC-41EB-8C2D-E6701587610D}" destId="{8F797B64-8C9B-47FC-8F20-4DCFD37F6908}" srcOrd="1" destOrd="0" presId="urn:microsoft.com/office/officeart/2005/8/layout/bProcess4"/>
    <dgm:cxn modelId="{58184703-FA35-4198-A5EC-C0777FEA6069}" type="presParOf" srcId="{2EFEB14E-9551-4B60-918E-F78F89DAB2D6}" destId="{B1D5CE01-DB93-4311-99E5-7EA1CB15A4B7}" srcOrd="5" destOrd="0" presId="urn:microsoft.com/office/officeart/2005/8/layout/bProcess4"/>
    <dgm:cxn modelId="{F9E4A1A4-BA5B-4AFE-B1EB-085EC7D151B8}" type="presParOf" srcId="{2EFEB14E-9551-4B60-918E-F78F89DAB2D6}" destId="{10F0B182-78FB-4434-B70C-D674BDE34143}" srcOrd="6" destOrd="0" presId="urn:microsoft.com/office/officeart/2005/8/layout/bProcess4"/>
    <dgm:cxn modelId="{FF94FC49-16C1-42DB-904B-7315D88FCB02}" type="presParOf" srcId="{10F0B182-78FB-4434-B70C-D674BDE34143}" destId="{D437D0EB-BDE6-487B-A9DE-D221E5985ADA}" srcOrd="0" destOrd="0" presId="urn:microsoft.com/office/officeart/2005/8/layout/bProcess4"/>
    <dgm:cxn modelId="{841F7759-5644-45D4-B331-D7DF934EA140}" type="presParOf" srcId="{10F0B182-78FB-4434-B70C-D674BDE34143}" destId="{E94AD229-5726-451B-A0FB-757735210657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4A6FCF-F0B5-412A-A57D-BD14D1F6C3CF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2933CFA2-45A5-41EE-81C4-1079BF48D483}">
      <dgm:prSet phldrT="[Texto]"/>
      <dgm:spPr/>
      <dgm:t>
        <a:bodyPr/>
        <a:lstStyle/>
        <a:p>
          <a:r>
            <a:rPr lang="es-EC" dirty="0" smtClean="0"/>
            <a:t>Dirección o rumbo que toma el mercado</a:t>
          </a:r>
          <a:endParaRPr lang="es-AR" dirty="0"/>
        </a:p>
      </dgm:t>
    </dgm:pt>
    <dgm:pt modelId="{D894E39A-809B-4273-A7B9-8C01BED40109}" type="parTrans" cxnId="{C5ACD9F1-F5AD-4CAB-A8F2-28A02BA8A37D}">
      <dgm:prSet/>
      <dgm:spPr/>
      <dgm:t>
        <a:bodyPr/>
        <a:lstStyle/>
        <a:p>
          <a:endParaRPr lang="es-AR"/>
        </a:p>
      </dgm:t>
    </dgm:pt>
    <dgm:pt modelId="{D97EDDAD-7FC7-4906-9FB0-59BE0E1A6678}" type="sibTrans" cxnId="{C5ACD9F1-F5AD-4CAB-A8F2-28A02BA8A37D}">
      <dgm:prSet/>
      <dgm:spPr/>
      <dgm:t>
        <a:bodyPr/>
        <a:lstStyle/>
        <a:p>
          <a:endParaRPr lang="es-AR"/>
        </a:p>
      </dgm:t>
    </dgm:pt>
    <dgm:pt modelId="{0A29AFF8-98A0-44E1-BFE2-24FC513BA1AA}" type="pres">
      <dgm:prSet presAssocID="{114A6FCF-F0B5-412A-A57D-BD14D1F6C3C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99989C4-9E1C-4625-86E4-6397CC131356}" type="pres">
      <dgm:prSet presAssocID="{2933CFA2-45A5-41EE-81C4-1079BF48D483}" presName="comp" presStyleCnt="0"/>
      <dgm:spPr/>
    </dgm:pt>
    <dgm:pt modelId="{C5712FD7-C19C-467D-AFAA-3A9B1CCB832D}" type="pres">
      <dgm:prSet presAssocID="{2933CFA2-45A5-41EE-81C4-1079BF48D483}" presName="box" presStyleLbl="node1" presStyleIdx="0" presStyleCnt="1"/>
      <dgm:spPr/>
      <dgm:t>
        <a:bodyPr/>
        <a:lstStyle/>
        <a:p>
          <a:endParaRPr lang="es-AR"/>
        </a:p>
      </dgm:t>
    </dgm:pt>
    <dgm:pt modelId="{9CDD8F11-D734-43F2-A62F-BC0F23A23C46}" type="pres">
      <dgm:prSet presAssocID="{2933CFA2-45A5-41EE-81C4-1079BF48D48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CE3CA9-3C02-4881-A618-AED30F311733}" type="pres">
      <dgm:prSet presAssocID="{2933CFA2-45A5-41EE-81C4-1079BF48D48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1C09CBA-46B0-4EF4-A06B-03EEA665252D}" type="presOf" srcId="{114A6FCF-F0B5-412A-A57D-BD14D1F6C3CF}" destId="{0A29AFF8-98A0-44E1-BFE2-24FC513BA1AA}" srcOrd="0" destOrd="0" presId="urn:microsoft.com/office/officeart/2005/8/layout/vList4"/>
    <dgm:cxn modelId="{B758ECCC-7BEF-44CA-89AD-FB5FD346FA32}" type="presOf" srcId="{2933CFA2-45A5-41EE-81C4-1079BF48D483}" destId="{CECE3CA9-3C02-4881-A618-AED30F311733}" srcOrd="1" destOrd="0" presId="urn:microsoft.com/office/officeart/2005/8/layout/vList4"/>
    <dgm:cxn modelId="{088BDFE9-D0F3-4F53-B4FF-8DC3BE460B7F}" type="presOf" srcId="{2933CFA2-45A5-41EE-81C4-1079BF48D483}" destId="{C5712FD7-C19C-467D-AFAA-3A9B1CCB832D}" srcOrd="0" destOrd="0" presId="urn:microsoft.com/office/officeart/2005/8/layout/vList4"/>
    <dgm:cxn modelId="{C5ACD9F1-F5AD-4CAB-A8F2-28A02BA8A37D}" srcId="{114A6FCF-F0B5-412A-A57D-BD14D1F6C3CF}" destId="{2933CFA2-45A5-41EE-81C4-1079BF48D483}" srcOrd="0" destOrd="0" parTransId="{D894E39A-809B-4273-A7B9-8C01BED40109}" sibTransId="{D97EDDAD-7FC7-4906-9FB0-59BE0E1A6678}"/>
    <dgm:cxn modelId="{041BE468-AE70-40A6-9F60-96FAD475B63B}" type="presParOf" srcId="{0A29AFF8-98A0-44E1-BFE2-24FC513BA1AA}" destId="{199989C4-9E1C-4625-86E4-6397CC131356}" srcOrd="0" destOrd="0" presId="urn:microsoft.com/office/officeart/2005/8/layout/vList4"/>
    <dgm:cxn modelId="{3BA0C8C5-8241-4F38-8D42-D894E562E3EC}" type="presParOf" srcId="{199989C4-9E1C-4625-86E4-6397CC131356}" destId="{C5712FD7-C19C-467D-AFAA-3A9B1CCB832D}" srcOrd="0" destOrd="0" presId="urn:microsoft.com/office/officeart/2005/8/layout/vList4"/>
    <dgm:cxn modelId="{4F2F1D56-43D4-44FF-80CD-2209F827C20B}" type="presParOf" srcId="{199989C4-9E1C-4625-86E4-6397CC131356}" destId="{9CDD8F11-D734-43F2-A62F-BC0F23A23C46}" srcOrd="1" destOrd="0" presId="urn:microsoft.com/office/officeart/2005/8/layout/vList4"/>
    <dgm:cxn modelId="{1C045F46-4F0E-4C68-BB4E-E316FDEA2C32}" type="presParOf" srcId="{199989C4-9E1C-4625-86E4-6397CC131356}" destId="{CECE3CA9-3C02-4881-A618-AED30F311733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12574F-DDC6-46D0-A41B-2F2FF0F8A999}" type="doc">
      <dgm:prSet loTypeId="urn:microsoft.com/office/officeart/2005/8/layout/arrow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A02EB6B1-5E7A-4B49-93C6-A4F0E6667301}">
      <dgm:prSet phldrT="[Texto]"/>
      <dgm:spPr/>
      <dgm:t>
        <a:bodyPr/>
        <a:lstStyle/>
        <a:p>
          <a:r>
            <a:rPr lang="es-EC" dirty="0" smtClean="0"/>
            <a:t>Reduce Tiempos</a:t>
          </a:r>
          <a:endParaRPr lang="es-AR" dirty="0"/>
        </a:p>
      </dgm:t>
    </dgm:pt>
    <dgm:pt modelId="{FBFDAB1F-9BE4-4054-9E91-C865FFF46C29}" type="parTrans" cxnId="{929B722F-D4A8-4678-B4C5-E9E045E58ADA}">
      <dgm:prSet/>
      <dgm:spPr/>
      <dgm:t>
        <a:bodyPr/>
        <a:lstStyle/>
        <a:p>
          <a:endParaRPr lang="es-AR"/>
        </a:p>
      </dgm:t>
    </dgm:pt>
    <dgm:pt modelId="{7C48783E-58F6-495C-AB1C-C914590E09BF}" type="sibTrans" cxnId="{929B722F-D4A8-4678-B4C5-E9E045E58ADA}">
      <dgm:prSet/>
      <dgm:spPr/>
      <dgm:t>
        <a:bodyPr/>
        <a:lstStyle/>
        <a:p>
          <a:endParaRPr lang="es-AR"/>
        </a:p>
      </dgm:t>
    </dgm:pt>
    <dgm:pt modelId="{EAD77BE7-CFC9-4D53-BB7B-87216404DE08}">
      <dgm:prSet phldrT="[Texto]"/>
      <dgm:spPr/>
      <dgm:t>
        <a:bodyPr/>
        <a:lstStyle/>
        <a:p>
          <a:r>
            <a:rPr lang="es-EC" dirty="0" smtClean="0"/>
            <a:t>Mayor Seguridad</a:t>
          </a:r>
          <a:endParaRPr lang="es-AR" dirty="0"/>
        </a:p>
      </dgm:t>
    </dgm:pt>
    <dgm:pt modelId="{64F777BC-6605-4C93-9899-202CACF34428}" type="parTrans" cxnId="{A8355951-CAA9-437C-82EB-D037B2EFFB92}">
      <dgm:prSet/>
      <dgm:spPr/>
      <dgm:t>
        <a:bodyPr/>
        <a:lstStyle/>
        <a:p>
          <a:endParaRPr lang="es-AR"/>
        </a:p>
      </dgm:t>
    </dgm:pt>
    <dgm:pt modelId="{DB457071-DE46-4A9A-9CEF-B012959C0A9A}" type="sibTrans" cxnId="{A8355951-CAA9-437C-82EB-D037B2EFFB92}">
      <dgm:prSet/>
      <dgm:spPr/>
      <dgm:t>
        <a:bodyPr/>
        <a:lstStyle/>
        <a:p>
          <a:endParaRPr lang="es-AR"/>
        </a:p>
      </dgm:t>
    </dgm:pt>
    <dgm:pt modelId="{863222DD-7656-4DED-B885-38D7849C7E9B}" type="pres">
      <dgm:prSet presAssocID="{0012574F-DDC6-46D0-A41B-2F2FF0F8A9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0B95629-48E5-4A02-A0E4-DCE385886AC9}" type="pres">
      <dgm:prSet presAssocID="{A02EB6B1-5E7A-4B49-93C6-A4F0E666730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EF0003-F69E-4C07-B7BB-E87C1475A1F2}" type="pres">
      <dgm:prSet presAssocID="{EAD77BE7-CFC9-4D53-BB7B-87216404DE0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29B722F-D4A8-4678-B4C5-E9E045E58ADA}" srcId="{0012574F-DDC6-46D0-A41B-2F2FF0F8A999}" destId="{A02EB6B1-5E7A-4B49-93C6-A4F0E6667301}" srcOrd="0" destOrd="0" parTransId="{FBFDAB1F-9BE4-4054-9E91-C865FFF46C29}" sibTransId="{7C48783E-58F6-495C-AB1C-C914590E09BF}"/>
    <dgm:cxn modelId="{FEDEA2A1-FE1A-4ABC-AE00-9B2941106880}" type="presOf" srcId="{A02EB6B1-5E7A-4B49-93C6-A4F0E6667301}" destId="{D0B95629-48E5-4A02-A0E4-DCE385886AC9}" srcOrd="0" destOrd="0" presId="urn:microsoft.com/office/officeart/2005/8/layout/arrow5"/>
    <dgm:cxn modelId="{B3069887-A1C6-4932-A3EF-959522A5C915}" type="presOf" srcId="{0012574F-DDC6-46D0-A41B-2F2FF0F8A999}" destId="{863222DD-7656-4DED-B885-38D7849C7E9B}" srcOrd="0" destOrd="0" presId="urn:microsoft.com/office/officeart/2005/8/layout/arrow5"/>
    <dgm:cxn modelId="{A8355951-CAA9-437C-82EB-D037B2EFFB92}" srcId="{0012574F-DDC6-46D0-A41B-2F2FF0F8A999}" destId="{EAD77BE7-CFC9-4D53-BB7B-87216404DE08}" srcOrd="1" destOrd="0" parTransId="{64F777BC-6605-4C93-9899-202CACF34428}" sibTransId="{DB457071-DE46-4A9A-9CEF-B012959C0A9A}"/>
    <dgm:cxn modelId="{EE75B067-B51F-484A-A889-CC0596E68D64}" type="presOf" srcId="{EAD77BE7-CFC9-4D53-BB7B-87216404DE08}" destId="{00EF0003-F69E-4C07-B7BB-E87C1475A1F2}" srcOrd="0" destOrd="0" presId="urn:microsoft.com/office/officeart/2005/8/layout/arrow5"/>
    <dgm:cxn modelId="{86344A2F-8446-4C69-80B3-793BA55A40F2}" type="presParOf" srcId="{863222DD-7656-4DED-B885-38D7849C7E9B}" destId="{D0B95629-48E5-4A02-A0E4-DCE385886AC9}" srcOrd="0" destOrd="0" presId="urn:microsoft.com/office/officeart/2005/8/layout/arrow5"/>
    <dgm:cxn modelId="{8D4EDAFD-AEE9-4EF8-B70D-2B9B9EE10DAE}" type="presParOf" srcId="{863222DD-7656-4DED-B885-38D7849C7E9B}" destId="{00EF0003-F69E-4C07-B7BB-E87C1475A1F2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5C1266-5DB3-40EB-B257-1003000230F7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79599C42-55D9-477D-A3A6-C7FBF481E2E9}">
      <dgm:prSet phldrT="[Texto]"/>
      <dgm:spPr/>
      <dgm:t>
        <a:bodyPr/>
        <a:lstStyle/>
        <a:p>
          <a:pPr algn="ctr"/>
          <a:r>
            <a:rPr lang="es-EC" dirty="0" smtClean="0"/>
            <a:t>Carnaval, Navidad y Año Nuevo y Semana Santa</a:t>
          </a:r>
          <a:endParaRPr lang="es-AR" dirty="0"/>
        </a:p>
      </dgm:t>
    </dgm:pt>
    <dgm:pt modelId="{CCBC08FA-9DD9-4158-8A53-4BE653611748}" type="parTrans" cxnId="{E4778F70-066B-400C-87A5-52E36F529421}">
      <dgm:prSet/>
      <dgm:spPr/>
      <dgm:t>
        <a:bodyPr/>
        <a:lstStyle/>
        <a:p>
          <a:endParaRPr lang="es-AR"/>
        </a:p>
      </dgm:t>
    </dgm:pt>
    <dgm:pt modelId="{13CF40FF-E514-4A7F-8EF4-753302267BA1}" type="sibTrans" cxnId="{E4778F70-066B-400C-87A5-52E36F529421}">
      <dgm:prSet/>
      <dgm:spPr/>
      <dgm:t>
        <a:bodyPr/>
        <a:lstStyle/>
        <a:p>
          <a:endParaRPr lang="es-AR"/>
        </a:p>
      </dgm:t>
    </dgm:pt>
    <dgm:pt modelId="{6F2AA6EC-60DA-4CB1-AD99-0D19EF255473}">
      <dgm:prSet phldrT="[Texto]"/>
      <dgm:spPr/>
      <dgm:t>
        <a:bodyPr/>
        <a:lstStyle/>
        <a:p>
          <a:r>
            <a:rPr lang="es-EC" dirty="0" smtClean="0"/>
            <a:t>Incrementar el flujo de pasajeros</a:t>
          </a:r>
          <a:endParaRPr lang="es-AR" dirty="0"/>
        </a:p>
      </dgm:t>
    </dgm:pt>
    <dgm:pt modelId="{6A4C5726-8C25-4AC1-AD94-D94731ED7390}" type="parTrans" cxnId="{F0BF9026-3B17-42CF-81C6-BEB2792F8C16}">
      <dgm:prSet/>
      <dgm:spPr/>
      <dgm:t>
        <a:bodyPr/>
        <a:lstStyle/>
        <a:p>
          <a:endParaRPr lang="es-AR"/>
        </a:p>
      </dgm:t>
    </dgm:pt>
    <dgm:pt modelId="{2E0D5DBB-392F-4C91-B68A-B78515FB334A}" type="sibTrans" cxnId="{F0BF9026-3B17-42CF-81C6-BEB2792F8C16}">
      <dgm:prSet/>
      <dgm:spPr/>
      <dgm:t>
        <a:bodyPr/>
        <a:lstStyle/>
        <a:p>
          <a:endParaRPr lang="es-AR"/>
        </a:p>
      </dgm:t>
    </dgm:pt>
    <dgm:pt modelId="{1D02A9A7-3A03-4860-8953-5783D5D82547}" type="pres">
      <dgm:prSet presAssocID="{915C1266-5DB3-40EB-B257-1003000230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DA8B0A6-9D30-409B-B0AB-7C09A691FE5D}" type="pres">
      <dgm:prSet presAssocID="{915C1266-5DB3-40EB-B257-1003000230F7}" presName="dummyMaxCanvas" presStyleCnt="0">
        <dgm:presLayoutVars/>
      </dgm:prSet>
      <dgm:spPr/>
    </dgm:pt>
    <dgm:pt modelId="{87E238CE-A744-41FD-9C0B-E6DCF8333D4E}" type="pres">
      <dgm:prSet presAssocID="{915C1266-5DB3-40EB-B257-1003000230F7}" presName="TwoNodes_1" presStyleLbl="node1" presStyleIdx="0" presStyleCnt="2" custScaleX="11718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4B06A74-9A4B-4A5E-81D5-4B12857A3E13}" type="pres">
      <dgm:prSet presAssocID="{915C1266-5DB3-40EB-B257-1003000230F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D212F73-81BB-4306-8ADF-25A340581536}" type="pres">
      <dgm:prSet presAssocID="{915C1266-5DB3-40EB-B257-1003000230F7}" presName="TwoConn_1-2" presStyleLbl="fgAccFollowNode1" presStyleIdx="0" presStyleCnt="1" custLinFactNeighborX="27970" custLinFactNeighborY="3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93C1EA-FBFF-4984-8065-1A0D6FFFD58A}" type="pres">
      <dgm:prSet presAssocID="{915C1266-5DB3-40EB-B257-1003000230F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B68FECF-2E93-478C-A436-06AAF12DCF3E}" type="pres">
      <dgm:prSet presAssocID="{915C1266-5DB3-40EB-B257-1003000230F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2B35DC7-CDCF-494D-A1B1-FD18663BE36F}" type="presOf" srcId="{79599C42-55D9-477D-A3A6-C7FBF481E2E9}" destId="{87E238CE-A744-41FD-9C0B-E6DCF8333D4E}" srcOrd="0" destOrd="0" presId="urn:microsoft.com/office/officeart/2005/8/layout/vProcess5"/>
    <dgm:cxn modelId="{F8688B20-E3BB-487B-99D4-E11C2F59811B}" type="presOf" srcId="{6F2AA6EC-60DA-4CB1-AD99-0D19EF255473}" destId="{BB68FECF-2E93-478C-A436-06AAF12DCF3E}" srcOrd="1" destOrd="0" presId="urn:microsoft.com/office/officeart/2005/8/layout/vProcess5"/>
    <dgm:cxn modelId="{1AFFE760-B509-48A4-9A7B-CBE43EE2BBDB}" type="presOf" srcId="{79599C42-55D9-477D-A3A6-C7FBF481E2E9}" destId="{D793C1EA-FBFF-4984-8065-1A0D6FFFD58A}" srcOrd="1" destOrd="0" presId="urn:microsoft.com/office/officeart/2005/8/layout/vProcess5"/>
    <dgm:cxn modelId="{E4778F70-066B-400C-87A5-52E36F529421}" srcId="{915C1266-5DB3-40EB-B257-1003000230F7}" destId="{79599C42-55D9-477D-A3A6-C7FBF481E2E9}" srcOrd="0" destOrd="0" parTransId="{CCBC08FA-9DD9-4158-8A53-4BE653611748}" sibTransId="{13CF40FF-E514-4A7F-8EF4-753302267BA1}"/>
    <dgm:cxn modelId="{B7CCA01C-B0E9-4882-A2FD-08D0CEB67DEC}" type="presOf" srcId="{6F2AA6EC-60DA-4CB1-AD99-0D19EF255473}" destId="{84B06A74-9A4B-4A5E-81D5-4B12857A3E13}" srcOrd="0" destOrd="0" presId="urn:microsoft.com/office/officeart/2005/8/layout/vProcess5"/>
    <dgm:cxn modelId="{13B5E59F-A966-4516-BD39-01A30F502C99}" type="presOf" srcId="{915C1266-5DB3-40EB-B257-1003000230F7}" destId="{1D02A9A7-3A03-4860-8953-5783D5D82547}" srcOrd="0" destOrd="0" presId="urn:microsoft.com/office/officeart/2005/8/layout/vProcess5"/>
    <dgm:cxn modelId="{F0BF9026-3B17-42CF-81C6-BEB2792F8C16}" srcId="{915C1266-5DB3-40EB-B257-1003000230F7}" destId="{6F2AA6EC-60DA-4CB1-AD99-0D19EF255473}" srcOrd="1" destOrd="0" parTransId="{6A4C5726-8C25-4AC1-AD94-D94731ED7390}" sibTransId="{2E0D5DBB-392F-4C91-B68A-B78515FB334A}"/>
    <dgm:cxn modelId="{C3F092D0-F6D4-41C3-8B1B-8DFAA81779E1}" type="presOf" srcId="{13CF40FF-E514-4A7F-8EF4-753302267BA1}" destId="{CD212F73-81BB-4306-8ADF-25A340581536}" srcOrd="0" destOrd="0" presId="urn:microsoft.com/office/officeart/2005/8/layout/vProcess5"/>
    <dgm:cxn modelId="{DFB6DDFB-DC14-47F3-8F3E-445C950EAAE3}" type="presParOf" srcId="{1D02A9A7-3A03-4860-8953-5783D5D82547}" destId="{EDA8B0A6-9D30-409B-B0AB-7C09A691FE5D}" srcOrd="0" destOrd="0" presId="urn:microsoft.com/office/officeart/2005/8/layout/vProcess5"/>
    <dgm:cxn modelId="{503A52B7-BF4F-42CF-8ED7-207EF731454F}" type="presParOf" srcId="{1D02A9A7-3A03-4860-8953-5783D5D82547}" destId="{87E238CE-A744-41FD-9C0B-E6DCF8333D4E}" srcOrd="1" destOrd="0" presId="urn:microsoft.com/office/officeart/2005/8/layout/vProcess5"/>
    <dgm:cxn modelId="{36BCB1B2-3B37-43A5-96CD-4383D8463BE3}" type="presParOf" srcId="{1D02A9A7-3A03-4860-8953-5783D5D82547}" destId="{84B06A74-9A4B-4A5E-81D5-4B12857A3E13}" srcOrd="2" destOrd="0" presId="urn:microsoft.com/office/officeart/2005/8/layout/vProcess5"/>
    <dgm:cxn modelId="{A1970443-039E-4F78-A2FB-261D319930EB}" type="presParOf" srcId="{1D02A9A7-3A03-4860-8953-5783D5D82547}" destId="{CD212F73-81BB-4306-8ADF-25A340581536}" srcOrd="3" destOrd="0" presId="urn:microsoft.com/office/officeart/2005/8/layout/vProcess5"/>
    <dgm:cxn modelId="{CE65A6FC-851C-4946-B2F3-1CDF8CDD8065}" type="presParOf" srcId="{1D02A9A7-3A03-4860-8953-5783D5D82547}" destId="{D793C1EA-FBFF-4984-8065-1A0D6FFFD58A}" srcOrd="4" destOrd="0" presId="urn:microsoft.com/office/officeart/2005/8/layout/vProcess5"/>
    <dgm:cxn modelId="{C1294C77-AEF8-4C31-A48D-E9625F706B75}" type="presParOf" srcId="{1D02A9A7-3A03-4860-8953-5783D5D82547}" destId="{BB68FECF-2E93-478C-A436-06AAF12DCF3E}" srcOrd="5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755D8-E1B5-48A7-83AA-10279F4D04CB}">
      <dsp:nvSpPr>
        <dsp:cNvPr id="0" name=""/>
        <dsp:cNvSpPr/>
      </dsp:nvSpPr>
      <dsp:spPr>
        <a:xfrm>
          <a:off x="2393" y="1405184"/>
          <a:ext cx="2267424" cy="1870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Desarrollar una propuesta estratégica de marketing para reposicionamiento de marca </a:t>
          </a:r>
          <a:endParaRPr lang="es-ES" sz="1500" kern="1200" dirty="0"/>
        </a:p>
      </dsp:txBody>
      <dsp:txXfrm>
        <a:off x="2393" y="1405184"/>
        <a:ext cx="2267424" cy="1469404"/>
      </dsp:txXfrm>
    </dsp:sp>
    <dsp:sp modelId="{0D832EFB-C059-40A4-BC75-DF5C742921F9}">
      <dsp:nvSpPr>
        <dsp:cNvPr id="0" name=""/>
        <dsp:cNvSpPr/>
      </dsp:nvSpPr>
      <dsp:spPr>
        <a:xfrm>
          <a:off x="1022099" y="1811068"/>
          <a:ext cx="2723101" cy="2723101"/>
        </a:xfrm>
        <a:prstGeom prst="leftCircularArrow">
          <a:avLst>
            <a:gd name="adj1" fmla="val 1721"/>
            <a:gd name="adj2" fmla="val 204844"/>
            <a:gd name="adj3" fmla="val 1564211"/>
            <a:gd name="adj4" fmla="val 8608345"/>
            <a:gd name="adj5" fmla="val 20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F445-FFDE-48AD-A544-F481A92F178D}">
      <dsp:nvSpPr>
        <dsp:cNvPr id="0" name=""/>
        <dsp:cNvSpPr/>
      </dsp:nvSpPr>
      <dsp:spPr>
        <a:xfrm>
          <a:off x="322594" y="3151320"/>
          <a:ext cx="2015488" cy="8014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General</a:t>
          </a:r>
          <a:endParaRPr lang="es-ES" sz="3100" kern="1200" dirty="0"/>
        </a:p>
      </dsp:txBody>
      <dsp:txXfrm>
        <a:off x="322594" y="3151320"/>
        <a:ext cx="2015488" cy="801493"/>
      </dsp:txXfrm>
    </dsp:sp>
    <dsp:sp modelId="{E4B8F339-BDFA-45A7-8749-942DA39721FD}">
      <dsp:nvSpPr>
        <dsp:cNvPr id="0" name=""/>
        <dsp:cNvSpPr/>
      </dsp:nvSpPr>
      <dsp:spPr>
        <a:xfrm>
          <a:off x="2744880" y="1200475"/>
          <a:ext cx="2679370" cy="2276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Realizar un diagnóstico situacional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Realizar una segmentación de mercado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Desarrollar un direccionamiento estratégico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Evaluar los beneficios</a:t>
          </a:r>
          <a:endParaRPr lang="es-ES" sz="1500" kern="1200" dirty="0"/>
        </a:p>
      </dsp:txBody>
      <dsp:txXfrm>
        <a:off x="2744880" y="1688332"/>
        <a:ext cx="2679370" cy="1788808"/>
      </dsp:txXfrm>
    </dsp:sp>
    <dsp:sp modelId="{D6A4E933-0574-4E6E-B805-255537E2C057}">
      <dsp:nvSpPr>
        <dsp:cNvPr id="0" name=""/>
        <dsp:cNvSpPr/>
      </dsp:nvSpPr>
      <dsp:spPr>
        <a:xfrm>
          <a:off x="3134283" y="555928"/>
          <a:ext cx="2015488" cy="801493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Específicos</a:t>
          </a:r>
          <a:endParaRPr lang="es-ES" sz="3100" kern="1200" dirty="0"/>
        </a:p>
      </dsp:txBody>
      <dsp:txXfrm>
        <a:off x="3134283" y="555928"/>
        <a:ext cx="2015488" cy="8014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400000">
          <a:off x="-279510" y="1108300"/>
          <a:ext cx="1257979" cy="152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2185" y="294088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baseline="0" dirty="0" smtClean="0">
              <a:solidFill>
                <a:schemeClr val="bg1"/>
              </a:solidFill>
            </a:rPr>
            <a:t>Gobernabilidad </a:t>
          </a:r>
          <a:endParaRPr lang="es-AR" sz="1800" kern="1200" baseline="0" dirty="0">
            <a:solidFill>
              <a:schemeClr val="bg1"/>
            </a:solidFill>
          </a:endParaRPr>
        </a:p>
      </dsp:txBody>
      <dsp:txXfrm>
        <a:off x="2185" y="294088"/>
        <a:ext cx="1697883" cy="1018730"/>
      </dsp:txXfrm>
    </dsp:sp>
    <dsp:sp modelId="{2B87EAA5-D515-458E-974D-225BC987F4B0}">
      <dsp:nvSpPr>
        <dsp:cNvPr id="0" name=""/>
        <dsp:cNvSpPr/>
      </dsp:nvSpPr>
      <dsp:spPr>
        <a:xfrm>
          <a:off x="357195" y="1745006"/>
          <a:ext cx="2242752" cy="152809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0AAC3-CF5F-4887-98D6-FCDC73B76809}">
      <dsp:nvSpPr>
        <dsp:cNvPr id="0" name=""/>
        <dsp:cNvSpPr/>
      </dsp:nvSpPr>
      <dsp:spPr>
        <a:xfrm>
          <a:off x="2185" y="1567501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Fuerzas Políticas</a:t>
          </a:r>
          <a:endParaRPr lang="es-AR" sz="1800" kern="1200" dirty="0"/>
        </a:p>
      </dsp:txBody>
      <dsp:txXfrm>
        <a:off x="2185" y="1567501"/>
        <a:ext cx="1697883" cy="1018730"/>
      </dsp:txXfrm>
    </dsp:sp>
    <dsp:sp modelId="{8F797B64-8C9B-47FC-8F20-4DCFD37F6908}">
      <dsp:nvSpPr>
        <dsp:cNvPr id="0" name=""/>
        <dsp:cNvSpPr/>
      </dsp:nvSpPr>
      <dsp:spPr>
        <a:xfrm>
          <a:off x="2260370" y="1567501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Marco Jurídico</a:t>
          </a:r>
          <a:endParaRPr lang="es-AR" sz="1800" kern="1200" dirty="0"/>
        </a:p>
      </dsp:txBody>
      <dsp:txXfrm>
        <a:off x="2260370" y="1567501"/>
        <a:ext cx="1697883" cy="101873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0A0372-9C71-4C6E-A753-12111F033138}">
      <dsp:nvSpPr>
        <dsp:cNvPr id="0" name=""/>
        <dsp:cNvSpPr/>
      </dsp:nvSpPr>
      <dsp:spPr>
        <a:xfrm>
          <a:off x="1669" y="103921"/>
          <a:ext cx="1433232" cy="475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Ecuador</a:t>
          </a:r>
          <a:endParaRPr lang="es-AR" sz="1100" kern="1200" dirty="0"/>
        </a:p>
      </dsp:txBody>
      <dsp:txXfrm>
        <a:off x="1669" y="103921"/>
        <a:ext cx="1433232" cy="316800"/>
      </dsp:txXfrm>
    </dsp:sp>
    <dsp:sp modelId="{9C141DE3-A5DC-4027-B844-ACFE4CF429F0}">
      <dsp:nvSpPr>
        <dsp:cNvPr id="0" name=""/>
        <dsp:cNvSpPr/>
      </dsp:nvSpPr>
      <dsp:spPr>
        <a:xfrm>
          <a:off x="295223" y="420721"/>
          <a:ext cx="1433232" cy="987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Situación económica difícil, desconfianza en el gobierno.</a:t>
          </a:r>
          <a:endParaRPr lang="es-AR" sz="1100" kern="1200" dirty="0"/>
        </a:p>
      </dsp:txBody>
      <dsp:txXfrm>
        <a:off x="295223" y="420721"/>
        <a:ext cx="1433232" cy="987525"/>
      </dsp:txXfrm>
    </dsp:sp>
    <dsp:sp modelId="{C7FCFD3C-9E05-45E6-943E-4C45C28BE033}">
      <dsp:nvSpPr>
        <dsp:cNvPr id="0" name=""/>
        <dsp:cNvSpPr/>
      </dsp:nvSpPr>
      <dsp:spPr>
        <a:xfrm>
          <a:off x="1652174" y="83904"/>
          <a:ext cx="460618" cy="356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900" kern="1200"/>
        </a:p>
      </dsp:txBody>
      <dsp:txXfrm>
        <a:off x="1652174" y="83904"/>
        <a:ext cx="460618" cy="356833"/>
      </dsp:txXfrm>
    </dsp:sp>
    <dsp:sp modelId="{76A3A707-4395-4C2C-89EE-CF53F6C5CD67}">
      <dsp:nvSpPr>
        <dsp:cNvPr id="0" name=""/>
        <dsp:cNvSpPr/>
      </dsp:nvSpPr>
      <dsp:spPr>
        <a:xfrm>
          <a:off x="2303992" y="103921"/>
          <a:ext cx="1433232" cy="475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Empresa</a:t>
          </a:r>
          <a:endParaRPr lang="es-AR" sz="1100" kern="1200" dirty="0"/>
        </a:p>
      </dsp:txBody>
      <dsp:txXfrm>
        <a:off x="2303992" y="103921"/>
        <a:ext cx="1433232" cy="316800"/>
      </dsp:txXfrm>
    </dsp:sp>
    <dsp:sp modelId="{1E09305E-53BE-4710-B762-9ED31AB92C8D}">
      <dsp:nvSpPr>
        <dsp:cNvPr id="0" name=""/>
        <dsp:cNvSpPr/>
      </dsp:nvSpPr>
      <dsp:spPr>
        <a:xfrm>
          <a:off x="2597546" y="420721"/>
          <a:ext cx="1433232" cy="987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incertidumbre sobre el futuro del país, fomenta el ahorro y reduce el consumo</a:t>
          </a:r>
          <a:endParaRPr lang="es-AR" sz="1100" kern="1200" dirty="0"/>
        </a:p>
      </dsp:txBody>
      <dsp:txXfrm>
        <a:off x="2597546" y="420721"/>
        <a:ext cx="1433232" cy="98752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98F53F-12B4-40E6-BAD2-640B494B4AF5}">
      <dsp:nvSpPr>
        <dsp:cNvPr id="0" name=""/>
        <dsp:cNvSpPr/>
      </dsp:nvSpPr>
      <dsp:spPr>
        <a:xfrm>
          <a:off x="221230" y="0"/>
          <a:ext cx="1152127" cy="864095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AEC174-1E1A-4178-9D1B-02FBF75F2969}">
      <dsp:nvSpPr>
        <dsp:cNvPr id="0" name=""/>
        <dsp:cNvSpPr/>
      </dsp:nvSpPr>
      <dsp:spPr>
        <a:xfrm>
          <a:off x="1407921" y="0"/>
          <a:ext cx="2513369" cy="8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Art. 3: El Estado promoverá la capacitación integral, formación y tecnificación del conductor</a:t>
          </a:r>
          <a:endParaRPr lang="es-AR" sz="1200" kern="1200" dirty="0"/>
        </a:p>
      </dsp:txBody>
      <dsp:txXfrm>
        <a:off x="1407921" y="0"/>
        <a:ext cx="2513369" cy="864095"/>
      </dsp:txXfrm>
    </dsp:sp>
    <dsp:sp modelId="{CF44E7DA-AF4F-4A6E-BE57-27D5DD8490D7}">
      <dsp:nvSpPr>
        <dsp:cNvPr id="0" name=""/>
        <dsp:cNvSpPr/>
      </dsp:nvSpPr>
      <dsp:spPr>
        <a:xfrm>
          <a:off x="566868" y="936103"/>
          <a:ext cx="1152127" cy="864095"/>
        </a:xfrm>
        <a:prstGeom prst="downArrow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F6801E-8F1A-44BC-9DFB-CE088749D3B0}">
      <dsp:nvSpPr>
        <dsp:cNvPr id="0" name=""/>
        <dsp:cNvSpPr/>
      </dsp:nvSpPr>
      <dsp:spPr>
        <a:xfrm>
          <a:off x="1753560" y="936103"/>
          <a:ext cx="2513369" cy="86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i="1" kern="1200" dirty="0" smtClean="0"/>
            <a:t>Art. 61.- Las terminales terrestres, puertos secos y estaciones de transferencia, se consideran servicios conexos de transporte terrestre</a:t>
          </a:r>
          <a:endParaRPr lang="es-AR" sz="1200" kern="1200" dirty="0"/>
        </a:p>
      </dsp:txBody>
      <dsp:txXfrm>
        <a:off x="1753560" y="936103"/>
        <a:ext cx="2513369" cy="86409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400000">
          <a:off x="561127" y="1023634"/>
          <a:ext cx="1578921" cy="191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914691" y="1696"/>
          <a:ext cx="2131057" cy="1278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baseline="0" dirty="0" smtClean="0">
              <a:solidFill>
                <a:schemeClr val="bg1"/>
              </a:solidFill>
            </a:rPr>
            <a:t>Tecnología </a:t>
          </a:r>
          <a:endParaRPr lang="es-AR" sz="3100" kern="1200" baseline="0" dirty="0">
            <a:solidFill>
              <a:schemeClr val="bg1"/>
            </a:solidFill>
          </a:endParaRPr>
        </a:p>
      </dsp:txBody>
      <dsp:txXfrm>
        <a:off x="914691" y="1696"/>
        <a:ext cx="2131057" cy="1278634"/>
      </dsp:txXfrm>
    </dsp:sp>
    <dsp:sp modelId="{C6F0AAC3-CF5F-4887-98D6-FCDC73B76809}">
      <dsp:nvSpPr>
        <dsp:cNvPr id="0" name=""/>
        <dsp:cNvSpPr/>
      </dsp:nvSpPr>
      <dsp:spPr>
        <a:xfrm>
          <a:off x="914691" y="1599989"/>
          <a:ext cx="2131057" cy="1278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Impacto Ambiental</a:t>
          </a:r>
          <a:endParaRPr lang="es-AR" sz="3100" kern="1200" dirty="0"/>
        </a:p>
      </dsp:txBody>
      <dsp:txXfrm>
        <a:off x="914691" y="1599989"/>
        <a:ext cx="2131057" cy="127863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07F73C-8C59-445D-AEB3-2A5841A599B9}">
      <dsp:nvSpPr>
        <dsp:cNvPr id="0" name=""/>
        <dsp:cNvSpPr/>
      </dsp:nvSpPr>
      <dsp:spPr>
        <a:xfrm rot="5400000">
          <a:off x="-149398" y="1155308"/>
          <a:ext cx="1769508" cy="2159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7E8210-8702-4DC9-AB9F-BD1BB86A1F08}">
      <dsp:nvSpPr>
        <dsp:cNvPr id="0" name=""/>
        <dsp:cNvSpPr/>
      </dsp:nvSpPr>
      <dsp:spPr>
        <a:xfrm>
          <a:off x="240495" y="632"/>
          <a:ext cx="2399329" cy="143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Crear una ventaja diferencial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Flexibilidad</a:t>
          </a:r>
          <a:endParaRPr lang="es-AR" sz="2100" kern="1200" dirty="0"/>
        </a:p>
      </dsp:txBody>
      <dsp:txXfrm>
        <a:off x="240495" y="632"/>
        <a:ext cx="2399329" cy="1439597"/>
      </dsp:txXfrm>
    </dsp:sp>
    <dsp:sp modelId="{12EE5CC1-1D65-4B14-BAE9-B7E652CC8707}">
      <dsp:nvSpPr>
        <dsp:cNvPr id="0" name=""/>
        <dsp:cNvSpPr/>
      </dsp:nvSpPr>
      <dsp:spPr>
        <a:xfrm>
          <a:off x="240495" y="1800129"/>
          <a:ext cx="2399329" cy="14395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50000"/>
                <a:satMod val="300000"/>
              </a:schemeClr>
            </a:gs>
            <a:gs pos="35000">
              <a:schemeClr val="accent2">
                <a:hueOff val="9531695"/>
                <a:satOff val="19501"/>
                <a:lumOff val="7451"/>
                <a:alphaOff val="0"/>
                <a:tint val="37000"/>
                <a:satMod val="3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Existen barreras que dificultan la entrada de nueva tecnología</a:t>
          </a:r>
          <a:endParaRPr lang="es-AR" sz="2100" kern="1200" dirty="0"/>
        </a:p>
      </dsp:txBody>
      <dsp:txXfrm>
        <a:off x="240495" y="1800129"/>
        <a:ext cx="2399329" cy="143959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20714-F840-471C-B9BB-2409BA5C2524}">
      <dsp:nvSpPr>
        <dsp:cNvPr id="0" name=""/>
        <dsp:cNvSpPr/>
      </dsp:nvSpPr>
      <dsp:spPr>
        <a:xfrm>
          <a:off x="0" y="72010"/>
          <a:ext cx="2376264" cy="1612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Humo negro -combustión del  diesel, emana gases tóxicos como- dióxido de azufre-dióxido de nitrógeno- partículas de plomo -monóxido de carbono </a:t>
          </a:r>
          <a:endParaRPr lang="es-AR" sz="1400" kern="1200" dirty="0"/>
        </a:p>
      </dsp:txBody>
      <dsp:txXfrm>
        <a:off x="0" y="72010"/>
        <a:ext cx="2376264" cy="1612585"/>
      </dsp:txXfrm>
    </dsp:sp>
    <dsp:sp modelId="{C4FE984B-8F86-4BE8-9C56-4A5A4473CD9B}">
      <dsp:nvSpPr>
        <dsp:cNvPr id="0" name=""/>
        <dsp:cNvSpPr/>
      </dsp:nvSpPr>
      <dsp:spPr>
        <a:xfrm rot="5400000">
          <a:off x="912591" y="1689151"/>
          <a:ext cx="551080" cy="72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/>
        </a:p>
      </dsp:txBody>
      <dsp:txXfrm rot="5400000">
        <a:off x="912591" y="1689151"/>
        <a:ext cx="551080" cy="725663"/>
      </dsp:txXfrm>
    </dsp:sp>
    <dsp:sp modelId="{14D32EE8-4007-4666-BE1E-6B711D06A923}">
      <dsp:nvSpPr>
        <dsp:cNvPr id="0" name=""/>
        <dsp:cNvSpPr/>
      </dsp:nvSpPr>
      <dsp:spPr>
        <a:xfrm>
          <a:off x="0" y="2419370"/>
          <a:ext cx="2376264" cy="1612585"/>
        </a:xfrm>
        <a:prstGeom prst="roundRect">
          <a:avLst>
            <a:gd name="adj" fmla="val 10000"/>
          </a:avLst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promulgación de reglamentos  y normas ambientales</a:t>
          </a:r>
          <a:endParaRPr lang="es-AR" sz="1400" kern="1200" dirty="0"/>
        </a:p>
      </dsp:txBody>
      <dsp:txXfrm>
        <a:off x="0" y="2419370"/>
        <a:ext cx="2376264" cy="161258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400000">
          <a:off x="-317049" y="1209097"/>
          <a:ext cx="1420050" cy="17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2463" y="292240"/>
          <a:ext cx="1913978" cy="1148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baseline="0" dirty="0" smtClean="0">
              <a:solidFill>
                <a:schemeClr val="bg1"/>
              </a:solidFill>
            </a:rPr>
            <a:t>Clientes </a:t>
          </a:r>
          <a:endParaRPr lang="es-AR" sz="2300" kern="1200" baseline="0" dirty="0">
            <a:solidFill>
              <a:schemeClr val="bg1"/>
            </a:solidFill>
          </a:endParaRPr>
        </a:p>
      </dsp:txBody>
      <dsp:txXfrm>
        <a:off x="2463" y="292240"/>
        <a:ext cx="1913978" cy="1148386"/>
      </dsp:txXfrm>
    </dsp:sp>
    <dsp:sp modelId="{EB51AF78-3826-4B11-B780-AC067BB283D0}">
      <dsp:nvSpPr>
        <dsp:cNvPr id="0" name=""/>
        <dsp:cNvSpPr/>
      </dsp:nvSpPr>
      <dsp:spPr>
        <a:xfrm>
          <a:off x="400692" y="1926838"/>
          <a:ext cx="2530157" cy="172258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C2029-6E21-4F9F-B170-CB96B5E28319}">
      <dsp:nvSpPr>
        <dsp:cNvPr id="0" name=""/>
        <dsp:cNvSpPr/>
      </dsp:nvSpPr>
      <dsp:spPr>
        <a:xfrm>
          <a:off x="2463" y="1727724"/>
          <a:ext cx="1913978" cy="1148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Proveedores</a:t>
          </a:r>
          <a:endParaRPr lang="es-AR" sz="2300" kern="1200" dirty="0"/>
        </a:p>
      </dsp:txBody>
      <dsp:txXfrm>
        <a:off x="2463" y="1727724"/>
        <a:ext cx="1913978" cy="1148386"/>
      </dsp:txXfrm>
    </dsp:sp>
    <dsp:sp modelId="{C6F0AAC3-CF5F-4887-98D6-FCDC73B76809}">
      <dsp:nvSpPr>
        <dsp:cNvPr id="0" name=""/>
        <dsp:cNvSpPr/>
      </dsp:nvSpPr>
      <dsp:spPr>
        <a:xfrm>
          <a:off x="2548054" y="1727724"/>
          <a:ext cx="1913978" cy="1148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Competencia</a:t>
          </a:r>
          <a:endParaRPr lang="es-AR" sz="2300" kern="1200" dirty="0"/>
        </a:p>
      </dsp:txBody>
      <dsp:txXfrm>
        <a:off x="2548054" y="1727724"/>
        <a:ext cx="1913978" cy="114838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80495-C226-43B3-ACFD-30C51DB9DAE5}">
      <dsp:nvSpPr>
        <dsp:cNvPr id="0" name=""/>
        <dsp:cNvSpPr/>
      </dsp:nvSpPr>
      <dsp:spPr>
        <a:xfrm>
          <a:off x="734857" y="807929"/>
          <a:ext cx="1882286" cy="155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Una amplia cartera de clientes</a:t>
          </a:r>
          <a:endParaRPr lang="es-A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Permite crear estrategias de fidelización.</a:t>
          </a:r>
          <a:endParaRPr lang="es-AR" sz="1100" kern="1200" dirty="0"/>
        </a:p>
      </dsp:txBody>
      <dsp:txXfrm>
        <a:off x="734857" y="807929"/>
        <a:ext cx="1882286" cy="1219815"/>
      </dsp:txXfrm>
    </dsp:sp>
    <dsp:sp modelId="{5D2CFC8B-B668-4103-BAB7-D0ADF982A2E2}">
      <dsp:nvSpPr>
        <dsp:cNvPr id="0" name=""/>
        <dsp:cNvSpPr/>
      </dsp:nvSpPr>
      <dsp:spPr>
        <a:xfrm>
          <a:off x="1756831" y="1049028"/>
          <a:ext cx="2265875" cy="2265875"/>
        </a:xfrm>
        <a:prstGeom prst="leftCircularArrow">
          <a:avLst>
            <a:gd name="adj1" fmla="val 3987"/>
            <a:gd name="adj2" fmla="val 500555"/>
            <a:gd name="adj3" fmla="val 2276066"/>
            <a:gd name="adj4" fmla="val 9024489"/>
            <a:gd name="adj5" fmla="val 465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0AFFF1-6725-4967-BD1A-5382880BFBA8}">
      <dsp:nvSpPr>
        <dsp:cNvPr id="0" name=""/>
        <dsp:cNvSpPr/>
      </dsp:nvSpPr>
      <dsp:spPr>
        <a:xfrm>
          <a:off x="1153143" y="2027745"/>
          <a:ext cx="1673143" cy="665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Clientes</a:t>
          </a:r>
          <a:endParaRPr lang="es-AR" sz="2200" kern="1200" dirty="0"/>
        </a:p>
      </dsp:txBody>
      <dsp:txXfrm>
        <a:off x="1153143" y="2027745"/>
        <a:ext cx="1673143" cy="665353"/>
      </dsp:txXfrm>
    </dsp:sp>
    <dsp:sp modelId="{8130936A-DB92-48E5-BE44-A79611759602}">
      <dsp:nvSpPr>
        <dsp:cNvPr id="0" name=""/>
        <dsp:cNvSpPr/>
      </dsp:nvSpPr>
      <dsp:spPr>
        <a:xfrm>
          <a:off x="3256509" y="807929"/>
          <a:ext cx="1882286" cy="155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Negociaciones a largo plazo </a:t>
          </a:r>
          <a:endParaRPr lang="es-A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Al manejar proveedores reconocidos a nivel nacional brinda un respaldo positivo a la imagen  empresa </a:t>
          </a:r>
          <a:endParaRPr lang="es-AR" sz="1100" kern="1200" dirty="0"/>
        </a:p>
      </dsp:txBody>
      <dsp:txXfrm>
        <a:off x="3256509" y="1140606"/>
        <a:ext cx="1882286" cy="1219815"/>
      </dsp:txXfrm>
    </dsp:sp>
    <dsp:sp modelId="{FEC4DDBA-3616-46A7-B114-97F3544C9256}">
      <dsp:nvSpPr>
        <dsp:cNvPr id="0" name=""/>
        <dsp:cNvSpPr/>
      </dsp:nvSpPr>
      <dsp:spPr>
        <a:xfrm>
          <a:off x="4262797" y="-207424"/>
          <a:ext cx="2506390" cy="2506390"/>
        </a:xfrm>
        <a:prstGeom prst="circularArrow">
          <a:avLst>
            <a:gd name="adj1" fmla="val 3605"/>
            <a:gd name="adj2" fmla="val 448374"/>
            <a:gd name="adj3" fmla="val 19376115"/>
            <a:gd name="adj4" fmla="val 12575511"/>
            <a:gd name="adj5" fmla="val 4205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9929E3-C051-4198-A91A-0DF07DD65CA4}">
      <dsp:nvSpPr>
        <dsp:cNvPr id="0" name=""/>
        <dsp:cNvSpPr/>
      </dsp:nvSpPr>
      <dsp:spPr>
        <a:xfrm>
          <a:off x="3674795" y="475252"/>
          <a:ext cx="1673143" cy="665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Proveedores</a:t>
          </a:r>
          <a:endParaRPr lang="es-AR" sz="2200" kern="1200" dirty="0"/>
        </a:p>
      </dsp:txBody>
      <dsp:txXfrm>
        <a:off x="3674795" y="475252"/>
        <a:ext cx="1673143" cy="665353"/>
      </dsp:txXfrm>
    </dsp:sp>
    <dsp:sp modelId="{7F32CB07-BCB5-4315-A152-C623ED17B0EB}">
      <dsp:nvSpPr>
        <dsp:cNvPr id="0" name=""/>
        <dsp:cNvSpPr/>
      </dsp:nvSpPr>
      <dsp:spPr>
        <a:xfrm>
          <a:off x="5778160" y="807929"/>
          <a:ext cx="1882286" cy="155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Pérdida de posicionamiento en el mercado.</a:t>
          </a:r>
          <a:endParaRPr lang="es-A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Disminución del flujo de pasajeros</a:t>
          </a:r>
          <a:endParaRPr lang="es-AR" sz="1100" kern="1200" dirty="0"/>
        </a:p>
      </dsp:txBody>
      <dsp:txXfrm>
        <a:off x="5778160" y="807929"/>
        <a:ext cx="1882286" cy="1219815"/>
      </dsp:txXfrm>
    </dsp:sp>
    <dsp:sp modelId="{B5E09F34-93B7-45CD-940F-79A3AF227A93}">
      <dsp:nvSpPr>
        <dsp:cNvPr id="0" name=""/>
        <dsp:cNvSpPr/>
      </dsp:nvSpPr>
      <dsp:spPr>
        <a:xfrm>
          <a:off x="6196446" y="2027745"/>
          <a:ext cx="1673143" cy="665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Competencia</a:t>
          </a:r>
          <a:endParaRPr lang="es-AR" sz="2200" kern="1200" dirty="0"/>
        </a:p>
      </dsp:txBody>
      <dsp:txXfrm>
        <a:off x="6196446" y="2027745"/>
        <a:ext cx="1673143" cy="66535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381530">
          <a:off x="401052" y="708781"/>
          <a:ext cx="1100534" cy="132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648070" y="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>
              <a:solidFill>
                <a:schemeClr val="bg1"/>
              </a:solidFill>
            </a:rPr>
            <a:t>Organigrama</a:t>
          </a:r>
          <a:endParaRPr lang="es-AR" sz="1600" kern="1200" baseline="0" dirty="0">
            <a:solidFill>
              <a:schemeClr val="bg1"/>
            </a:solidFill>
          </a:endParaRPr>
        </a:p>
      </dsp:txBody>
      <dsp:txXfrm>
        <a:off x="648070" y="3"/>
        <a:ext cx="1473562" cy="884137"/>
      </dsp:txXfrm>
    </dsp:sp>
    <dsp:sp modelId="{2B87EAA5-D515-458E-974D-225BC987F4B0}">
      <dsp:nvSpPr>
        <dsp:cNvPr id="0" name=""/>
        <dsp:cNvSpPr/>
      </dsp:nvSpPr>
      <dsp:spPr>
        <a:xfrm rot="5400000">
          <a:off x="412852" y="1811626"/>
          <a:ext cx="1094009" cy="132620"/>
        </a:xfrm>
        <a:prstGeom prst="rect">
          <a:avLst/>
        </a:prstGeom>
        <a:solidFill>
          <a:schemeClr val="accent2">
            <a:hueOff val="3177232"/>
            <a:satOff val="6500"/>
            <a:lumOff val="2484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0AAC3-CF5F-4887-98D6-FCDC73B76809}">
      <dsp:nvSpPr>
        <dsp:cNvPr id="0" name=""/>
        <dsp:cNvSpPr/>
      </dsp:nvSpPr>
      <dsp:spPr>
        <a:xfrm>
          <a:off x="659564" y="110610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82924"/>
                <a:satOff val="4875"/>
                <a:lumOff val="1863"/>
                <a:alphaOff val="0"/>
                <a:shade val="47500"/>
                <a:satMod val="137000"/>
              </a:schemeClr>
            </a:gs>
            <a:gs pos="55000">
              <a:schemeClr val="accent2">
                <a:hueOff val="2382924"/>
                <a:satOff val="4875"/>
                <a:lumOff val="1863"/>
                <a:alphaOff val="0"/>
                <a:shade val="69000"/>
                <a:satMod val="137000"/>
              </a:schemeClr>
            </a:gs>
            <a:gs pos="100000">
              <a:schemeClr val="accent2">
                <a:hueOff val="2382924"/>
                <a:satOff val="4875"/>
                <a:lumOff val="186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Proceso de la Organización</a:t>
          </a:r>
          <a:endParaRPr lang="es-AR" sz="1600" kern="1200" dirty="0"/>
        </a:p>
      </dsp:txBody>
      <dsp:txXfrm>
        <a:off x="659564" y="1106103"/>
        <a:ext cx="1473562" cy="884137"/>
      </dsp:txXfrm>
    </dsp:sp>
    <dsp:sp modelId="{B1D5CE01-DB93-4311-99E5-7EA1CB15A4B7}">
      <dsp:nvSpPr>
        <dsp:cNvPr id="0" name=""/>
        <dsp:cNvSpPr/>
      </dsp:nvSpPr>
      <dsp:spPr>
        <a:xfrm>
          <a:off x="965438" y="2364212"/>
          <a:ext cx="1948675" cy="132620"/>
        </a:xfrm>
        <a:prstGeom prst="rect">
          <a:avLst/>
        </a:prstGeom>
        <a:solidFill>
          <a:schemeClr val="accent2">
            <a:hueOff val="6354464"/>
            <a:satOff val="13001"/>
            <a:lumOff val="4967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97B64-8C9B-47FC-8F20-4DCFD37F6908}">
      <dsp:nvSpPr>
        <dsp:cNvPr id="0" name=""/>
        <dsp:cNvSpPr/>
      </dsp:nvSpPr>
      <dsp:spPr>
        <a:xfrm>
          <a:off x="659564" y="2211274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 Financiera</a:t>
          </a:r>
          <a:endParaRPr lang="es-AR" sz="1600" kern="1200" dirty="0"/>
        </a:p>
      </dsp:txBody>
      <dsp:txXfrm>
        <a:off x="659564" y="2211274"/>
        <a:ext cx="1473562" cy="884137"/>
      </dsp:txXfrm>
    </dsp:sp>
    <dsp:sp modelId="{1DE3434A-29F5-48E2-8E8E-873138B449AD}">
      <dsp:nvSpPr>
        <dsp:cNvPr id="0" name=""/>
        <dsp:cNvSpPr/>
      </dsp:nvSpPr>
      <dsp:spPr>
        <a:xfrm rot="16200000">
          <a:off x="2372690" y="1811626"/>
          <a:ext cx="1094009" cy="132620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AD229-5726-451B-A0FB-757735210657}">
      <dsp:nvSpPr>
        <dsp:cNvPr id="0" name=""/>
        <dsp:cNvSpPr/>
      </dsp:nvSpPr>
      <dsp:spPr>
        <a:xfrm>
          <a:off x="2619401" y="2211274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148772"/>
                <a:satOff val="14626"/>
                <a:lumOff val="5588"/>
                <a:alphaOff val="0"/>
                <a:shade val="47500"/>
                <a:satMod val="137000"/>
              </a:schemeClr>
            </a:gs>
            <a:gs pos="55000">
              <a:schemeClr val="accent2">
                <a:hueOff val="7148772"/>
                <a:satOff val="14626"/>
                <a:lumOff val="5588"/>
                <a:alphaOff val="0"/>
                <a:shade val="69000"/>
                <a:satMod val="137000"/>
              </a:schemeClr>
            </a:gs>
            <a:gs pos="100000">
              <a:schemeClr val="accent2">
                <a:hueOff val="7148772"/>
                <a:satOff val="14626"/>
                <a:lumOff val="558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 de Marketing</a:t>
          </a:r>
          <a:endParaRPr lang="es-AR" sz="1600" kern="1200" dirty="0"/>
        </a:p>
      </dsp:txBody>
      <dsp:txXfrm>
        <a:off x="2619401" y="2211274"/>
        <a:ext cx="1473562" cy="884137"/>
      </dsp:txXfrm>
    </dsp:sp>
    <dsp:sp modelId="{3DDDDD27-ADB6-41A0-812C-40B0D35F0648}">
      <dsp:nvSpPr>
        <dsp:cNvPr id="0" name=""/>
        <dsp:cNvSpPr/>
      </dsp:nvSpPr>
      <dsp:spPr>
        <a:xfrm>
          <a:off x="2619401" y="110610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Área de Recursos Humanos</a:t>
          </a:r>
          <a:endParaRPr lang="es-AR" sz="1600" kern="1200" dirty="0"/>
        </a:p>
      </dsp:txBody>
      <dsp:txXfrm>
        <a:off x="2619401" y="1106103"/>
        <a:ext cx="1473562" cy="88413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381530">
          <a:off x="401052" y="708781"/>
          <a:ext cx="1100534" cy="132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648070" y="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baseline="0" dirty="0" smtClean="0">
              <a:solidFill>
                <a:schemeClr val="bg1"/>
              </a:solidFill>
            </a:rPr>
            <a:t>    Inflación</a:t>
          </a:r>
          <a:endParaRPr lang="es-AR" sz="1600" kern="1200" baseline="0" dirty="0">
            <a:solidFill>
              <a:schemeClr val="bg1"/>
            </a:solidFill>
          </a:endParaRPr>
        </a:p>
      </dsp:txBody>
      <dsp:txXfrm>
        <a:off x="648070" y="3"/>
        <a:ext cx="1473562" cy="884137"/>
      </dsp:txXfrm>
    </dsp:sp>
    <dsp:sp modelId="{2B87EAA5-D515-458E-974D-225BC987F4B0}">
      <dsp:nvSpPr>
        <dsp:cNvPr id="0" name=""/>
        <dsp:cNvSpPr/>
      </dsp:nvSpPr>
      <dsp:spPr>
        <a:xfrm rot="5400000">
          <a:off x="412852" y="1811626"/>
          <a:ext cx="1094009" cy="132620"/>
        </a:xfrm>
        <a:prstGeom prst="rect">
          <a:avLst/>
        </a:prstGeom>
        <a:solidFill>
          <a:schemeClr val="accent2">
            <a:hueOff val="2382924"/>
            <a:satOff val="4875"/>
            <a:lumOff val="1863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0AAC3-CF5F-4887-98D6-FCDC73B76809}">
      <dsp:nvSpPr>
        <dsp:cNvPr id="0" name=""/>
        <dsp:cNvSpPr/>
      </dsp:nvSpPr>
      <dsp:spPr>
        <a:xfrm>
          <a:off x="659564" y="110610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06339"/>
                <a:satOff val="3900"/>
                <a:lumOff val="1490"/>
                <a:alphaOff val="0"/>
                <a:shade val="47500"/>
                <a:satMod val="137000"/>
              </a:schemeClr>
            </a:gs>
            <a:gs pos="55000">
              <a:schemeClr val="accent2">
                <a:hueOff val="1906339"/>
                <a:satOff val="3900"/>
                <a:lumOff val="1490"/>
                <a:alphaOff val="0"/>
                <a:shade val="69000"/>
                <a:satMod val="137000"/>
              </a:schemeClr>
            </a:gs>
            <a:gs pos="100000">
              <a:schemeClr val="accent2">
                <a:hueOff val="1906339"/>
                <a:satOff val="3900"/>
                <a:lumOff val="149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Tasas de Interés</a:t>
          </a:r>
          <a:endParaRPr lang="es-AR" sz="1600" kern="1200" dirty="0"/>
        </a:p>
      </dsp:txBody>
      <dsp:txXfrm>
        <a:off x="659564" y="1106103"/>
        <a:ext cx="1473562" cy="884137"/>
      </dsp:txXfrm>
    </dsp:sp>
    <dsp:sp modelId="{B1D5CE01-DB93-4311-99E5-7EA1CB15A4B7}">
      <dsp:nvSpPr>
        <dsp:cNvPr id="0" name=""/>
        <dsp:cNvSpPr/>
      </dsp:nvSpPr>
      <dsp:spPr>
        <a:xfrm>
          <a:off x="965438" y="2364212"/>
          <a:ext cx="1948675" cy="132620"/>
        </a:xfrm>
        <a:prstGeom prst="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97B64-8C9B-47FC-8F20-4DCFD37F6908}">
      <dsp:nvSpPr>
        <dsp:cNvPr id="0" name=""/>
        <dsp:cNvSpPr/>
      </dsp:nvSpPr>
      <dsp:spPr>
        <a:xfrm>
          <a:off x="659564" y="2211274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12678"/>
                <a:satOff val="7800"/>
                <a:lumOff val="2980"/>
                <a:alphaOff val="0"/>
                <a:shade val="47500"/>
                <a:satMod val="137000"/>
              </a:schemeClr>
            </a:gs>
            <a:gs pos="55000">
              <a:schemeClr val="accent2">
                <a:hueOff val="3812678"/>
                <a:satOff val="7800"/>
                <a:lumOff val="2980"/>
                <a:alphaOff val="0"/>
                <a:shade val="69000"/>
                <a:satMod val="137000"/>
              </a:schemeClr>
            </a:gs>
            <a:gs pos="100000">
              <a:schemeClr val="accent2">
                <a:hueOff val="3812678"/>
                <a:satOff val="7800"/>
                <a:lumOff val="298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Tasa de Desempleo y PEA</a:t>
          </a:r>
          <a:endParaRPr lang="es-AR" sz="1600" kern="1200" dirty="0"/>
        </a:p>
      </dsp:txBody>
      <dsp:txXfrm>
        <a:off x="659564" y="2211274"/>
        <a:ext cx="1473562" cy="884137"/>
      </dsp:txXfrm>
    </dsp:sp>
    <dsp:sp modelId="{1DE3434A-29F5-48E2-8E8E-873138B449AD}">
      <dsp:nvSpPr>
        <dsp:cNvPr id="0" name=""/>
        <dsp:cNvSpPr/>
      </dsp:nvSpPr>
      <dsp:spPr>
        <a:xfrm rot="16200000">
          <a:off x="2372690" y="1811626"/>
          <a:ext cx="1094009" cy="132620"/>
        </a:xfrm>
        <a:prstGeom prst="rect">
          <a:avLst/>
        </a:prstGeom>
        <a:solidFill>
          <a:schemeClr val="accent2">
            <a:hueOff val="7148772"/>
            <a:satOff val="14626"/>
            <a:lumOff val="5588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4AD229-5726-451B-A0FB-757735210657}">
      <dsp:nvSpPr>
        <dsp:cNvPr id="0" name=""/>
        <dsp:cNvSpPr/>
      </dsp:nvSpPr>
      <dsp:spPr>
        <a:xfrm>
          <a:off x="2619401" y="2211274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719017"/>
                <a:satOff val="11701"/>
                <a:lumOff val="4471"/>
                <a:alphaOff val="0"/>
                <a:shade val="47500"/>
                <a:satMod val="137000"/>
              </a:schemeClr>
            </a:gs>
            <a:gs pos="55000">
              <a:schemeClr val="accent2">
                <a:hueOff val="5719017"/>
                <a:satOff val="11701"/>
                <a:lumOff val="4471"/>
                <a:alphaOff val="0"/>
                <a:shade val="69000"/>
                <a:satMod val="137000"/>
              </a:schemeClr>
            </a:gs>
            <a:gs pos="100000">
              <a:schemeClr val="accent2">
                <a:hueOff val="5719017"/>
                <a:satOff val="11701"/>
                <a:lumOff val="447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Producto Interno Bruto</a:t>
          </a:r>
          <a:endParaRPr lang="es-AR" sz="1600" kern="1200" dirty="0"/>
        </a:p>
      </dsp:txBody>
      <dsp:txXfrm>
        <a:off x="2619401" y="2211274"/>
        <a:ext cx="1473562" cy="884137"/>
      </dsp:txXfrm>
    </dsp:sp>
    <dsp:sp modelId="{516F5FCD-30E0-4A3A-9BC1-579B30E29F8E}">
      <dsp:nvSpPr>
        <dsp:cNvPr id="0" name=""/>
        <dsp:cNvSpPr/>
      </dsp:nvSpPr>
      <dsp:spPr>
        <a:xfrm rot="16200000">
          <a:off x="2372690" y="706454"/>
          <a:ext cx="1094009" cy="132620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DDD27-ADB6-41A0-812C-40B0D35F0648}">
      <dsp:nvSpPr>
        <dsp:cNvPr id="0" name=""/>
        <dsp:cNvSpPr/>
      </dsp:nvSpPr>
      <dsp:spPr>
        <a:xfrm>
          <a:off x="2619401" y="1106103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625356"/>
                <a:satOff val="15601"/>
                <a:lumOff val="5961"/>
                <a:alphaOff val="0"/>
                <a:shade val="47500"/>
                <a:satMod val="137000"/>
              </a:schemeClr>
            </a:gs>
            <a:gs pos="55000">
              <a:schemeClr val="accent2">
                <a:hueOff val="7625356"/>
                <a:satOff val="15601"/>
                <a:lumOff val="5961"/>
                <a:alphaOff val="0"/>
                <a:shade val="69000"/>
                <a:satMod val="137000"/>
              </a:schemeClr>
            </a:gs>
            <a:gs pos="100000">
              <a:schemeClr val="accent2">
                <a:hueOff val="7625356"/>
                <a:satOff val="15601"/>
                <a:lumOff val="596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Riesgo país y Remesas</a:t>
          </a:r>
          <a:endParaRPr lang="es-AR" sz="1600" kern="1200" dirty="0"/>
        </a:p>
      </dsp:txBody>
      <dsp:txXfrm>
        <a:off x="2619401" y="1106103"/>
        <a:ext cx="1473562" cy="884137"/>
      </dsp:txXfrm>
    </dsp:sp>
    <dsp:sp modelId="{E6A11F9C-1B5C-484F-A2F3-8859F804A07D}">
      <dsp:nvSpPr>
        <dsp:cNvPr id="0" name=""/>
        <dsp:cNvSpPr/>
      </dsp:nvSpPr>
      <dsp:spPr>
        <a:xfrm>
          <a:off x="2619401" y="931"/>
          <a:ext cx="1473562" cy="884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Balanza Comercial</a:t>
          </a:r>
          <a:endParaRPr lang="es-AR" sz="1600" kern="1200" dirty="0"/>
        </a:p>
      </dsp:txBody>
      <dsp:txXfrm>
        <a:off x="2619401" y="931"/>
        <a:ext cx="1473562" cy="88413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15002-78CA-444A-8C59-4D7B281699A9}">
      <dsp:nvSpPr>
        <dsp:cNvPr id="0" name=""/>
        <dsp:cNvSpPr/>
      </dsp:nvSpPr>
      <dsp:spPr>
        <a:xfrm rot="16200000">
          <a:off x="157" y="116240"/>
          <a:ext cx="1799518" cy="17995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La Estructura Organizacional es dinámica y funcional.</a:t>
          </a:r>
          <a:endParaRPr lang="es-AR" sz="1200" kern="1200" dirty="0"/>
        </a:p>
      </dsp:txBody>
      <dsp:txXfrm rot="16200000">
        <a:off x="157" y="116240"/>
        <a:ext cx="1799518" cy="1799518"/>
      </dsp:txXfrm>
    </dsp:sp>
    <dsp:sp modelId="{14699C8C-3F23-475E-BFFD-E28E58379EB4}">
      <dsp:nvSpPr>
        <dsp:cNvPr id="0" name=""/>
        <dsp:cNvSpPr/>
      </dsp:nvSpPr>
      <dsp:spPr>
        <a:xfrm rot="5400000">
          <a:off x="1980236" y="116240"/>
          <a:ext cx="1799518" cy="17995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Existe un flujo de información bi-direccional</a:t>
          </a:r>
          <a:endParaRPr lang="es-AR" sz="1200" kern="1200" dirty="0"/>
        </a:p>
      </dsp:txBody>
      <dsp:txXfrm rot="5400000">
        <a:off x="1980236" y="116240"/>
        <a:ext cx="1799518" cy="179951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63CC4-1387-4869-ACAB-F71CA0E0136F}">
      <dsp:nvSpPr>
        <dsp:cNvPr id="0" name=""/>
        <dsp:cNvSpPr/>
      </dsp:nvSpPr>
      <dsp:spPr>
        <a:xfrm>
          <a:off x="0" y="873561"/>
          <a:ext cx="4200127" cy="116474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FB6A3-6BCB-4BE9-A5F6-1AD22B111F0E}">
      <dsp:nvSpPr>
        <dsp:cNvPr id="0" name=""/>
        <dsp:cNvSpPr/>
      </dsp:nvSpPr>
      <dsp:spPr>
        <a:xfrm>
          <a:off x="46" y="0"/>
          <a:ext cx="1843913" cy="116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Contacto directo con el cliente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Personal que conoce  sus responsabilidades y roles dentro de la empresa </a:t>
          </a:r>
          <a:endParaRPr lang="es-AR" sz="1200" kern="1200" dirty="0"/>
        </a:p>
      </dsp:txBody>
      <dsp:txXfrm>
        <a:off x="46" y="0"/>
        <a:ext cx="1843913" cy="1164748"/>
      </dsp:txXfrm>
    </dsp:sp>
    <dsp:sp modelId="{3C50278F-B20E-4B68-A4B0-DD74B13E61E5}">
      <dsp:nvSpPr>
        <dsp:cNvPr id="0" name=""/>
        <dsp:cNvSpPr/>
      </dsp:nvSpPr>
      <dsp:spPr>
        <a:xfrm>
          <a:off x="776409" y="1310342"/>
          <a:ext cx="291187" cy="2911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A6D76-999E-4E6E-98DE-38858D7D74CF}">
      <dsp:nvSpPr>
        <dsp:cNvPr id="0" name=""/>
        <dsp:cNvSpPr/>
      </dsp:nvSpPr>
      <dsp:spPr>
        <a:xfrm>
          <a:off x="1936155" y="1747123"/>
          <a:ext cx="1843913" cy="1164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Gasto mayor de infraestructura.</a:t>
          </a:r>
          <a:endParaRPr lang="es-AR" sz="1200" kern="1200" dirty="0"/>
        </a:p>
      </dsp:txBody>
      <dsp:txXfrm>
        <a:off x="1936155" y="1747123"/>
        <a:ext cx="1843913" cy="1164748"/>
      </dsp:txXfrm>
    </dsp:sp>
    <dsp:sp modelId="{5F0679A4-FAD3-4953-A7FA-DE31967E3F11}">
      <dsp:nvSpPr>
        <dsp:cNvPr id="0" name=""/>
        <dsp:cNvSpPr/>
      </dsp:nvSpPr>
      <dsp:spPr>
        <a:xfrm>
          <a:off x="2712518" y="1310342"/>
          <a:ext cx="291187" cy="291187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394028">
          <a:off x="-259570" y="808464"/>
          <a:ext cx="1166361" cy="1416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0" y="52411"/>
          <a:ext cx="1574401" cy="944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baseline="0" dirty="0" smtClean="0">
              <a:solidFill>
                <a:schemeClr val="bg1"/>
              </a:solidFill>
            </a:rPr>
            <a:t>Matriz de Impacto</a:t>
          </a:r>
          <a:endParaRPr lang="es-AR" sz="2500" kern="1200" baseline="0" dirty="0">
            <a:solidFill>
              <a:schemeClr val="bg1"/>
            </a:solidFill>
          </a:endParaRPr>
        </a:p>
      </dsp:txBody>
      <dsp:txXfrm>
        <a:off x="0" y="52411"/>
        <a:ext cx="1574401" cy="944640"/>
      </dsp:txXfrm>
    </dsp:sp>
    <dsp:sp modelId="{2B87EAA5-D515-458E-974D-225BC987F4B0}">
      <dsp:nvSpPr>
        <dsp:cNvPr id="0" name=""/>
        <dsp:cNvSpPr/>
      </dsp:nvSpPr>
      <dsp:spPr>
        <a:xfrm>
          <a:off x="332340" y="1399361"/>
          <a:ext cx="2078520" cy="141696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0AAC3-CF5F-4887-98D6-FCDC73B76809}">
      <dsp:nvSpPr>
        <dsp:cNvPr id="0" name=""/>
        <dsp:cNvSpPr/>
      </dsp:nvSpPr>
      <dsp:spPr>
        <a:xfrm>
          <a:off x="2026" y="1234204"/>
          <a:ext cx="1574401" cy="944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FO - DA</a:t>
          </a:r>
          <a:endParaRPr lang="es-AR" sz="2500" kern="1200" dirty="0"/>
        </a:p>
      </dsp:txBody>
      <dsp:txXfrm>
        <a:off x="2026" y="1234204"/>
        <a:ext cx="1574401" cy="944640"/>
      </dsp:txXfrm>
    </dsp:sp>
    <dsp:sp modelId="{8F797B64-8C9B-47FC-8F20-4DCFD37F6908}">
      <dsp:nvSpPr>
        <dsp:cNvPr id="0" name=""/>
        <dsp:cNvSpPr/>
      </dsp:nvSpPr>
      <dsp:spPr>
        <a:xfrm>
          <a:off x="2095980" y="1234204"/>
          <a:ext cx="1574401" cy="944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FA - DO</a:t>
          </a:r>
          <a:endParaRPr lang="es-AR" sz="2500" kern="1200" dirty="0"/>
        </a:p>
      </dsp:txBody>
      <dsp:txXfrm>
        <a:off x="2095980" y="1234204"/>
        <a:ext cx="1574401" cy="94464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C8FE9-C5CC-4FE2-AA06-85B520C05928}">
      <dsp:nvSpPr>
        <dsp:cNvPr id="0" name=""/>
        <dsp:cNvSpPr/>
      </dsp:nvSpPr>
      <dsp:spPr>
        <a:xfrm>
          <a:off x="36984" y="0"/>
          <a:ext cx="3166391" cy="850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Resume FODA </a:t>
          </a:r>
          <a:endParaRPr lang="es-AR" sz="1600" kern="1200" dirty="0"/>
        </a:p>
      </dsp:txBody>
      <dsp:txXfrm>
        <a:off x="36984" y="0"/>
        <a:ext cx="3166391" cy="850038"/>
      </dsp:txXfrm>
    </dsp:sp>
    <dsp:sp modelId="{AF65E8F2-DC60-4F7D-BFC4-E45CEB1E9564}">
      <dsp:nvSpPr>
        <dsp:cNvPr id="0" name=""/>
        <dsp:cNvSpPr/>
      </dsp:nvSpPr>
      <dsp:spPr>
        <a:xfrm rot="5400000">
          <a:off x="1460797" y="871288"/>
          <a:ext cx="318764" cy="38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 rot="5400000">
        <a:off x="1460797" y="871288"/>
        <a:ext cx="318764" cy="382517"/>
      </dsp:txXfrm>
    </dsp:sp>
    <dsp:sp modelId="{C2E16265-295A-4F93-95B7-C65B01839862}">
      <dsp:nvSpPr>
        <dsp:cNvPr id="0" name=""/>
        <dsp:cNvSpPr/>
      </dsp:nvSpPr>
      <dsp:spPr>
        <a:xfrm>
          <a:off x="36984" y="1275057"/>
          <a:ext cx="3166391" cy="850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Aprovechar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 FORTALEZAS - OPORTUNIDADES</a:t>
          </a:r>
          <a:endParaRPr lang="es-AR" sz="1600" kern="1200" dirty="0"/>
        </a:p>
      </dsp:txBody>
      <dsp:txXfrm>
        <a:off x="36984" y="1275057"/>
        <a:ext cx="3166391" cy="850038"/>
      </dsp:txXfrm>
    </dsp:sp>
    <dsp:sp modelId="{8261F277-FEF9-4126-998D-B3CBFCFC295C}">
      <dsp:nvSpPr>
        <dsp:cNvPr id="0" name=""/>
        <dsp:cNvSpPr/>
      </dsp:nvSpPr>
      <dsp:spPr>
        <a:xfrm rot="5400000">
          <a:off x="1460797" y="2146345"/>
          <a:ext cx="318764" cy="382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 rot="5400000">
        <a:off x="1460797" y="2146345"/>
        <a:ext cx="318764" cy="382517"/>
      </dsp:txXfrm>
    </dsp:sp>
    <dsp:sp modelId="{AC3BBBE3-2287-4791-B96D-8154D970C364}">
      <dsp:nvSpPr>
        <dsp:cNvPr id="0" name=""/>
        <dsp:cNvSpPr/>
      </dsp:nvSpPr>
      <dsp:spPr>
        <a:xfrm>
          <a:off x="36984" y="2550114"/>
          <a:ext cx="3166391" cy="850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Disminuir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DEBILIDADES - AMENAZAS</a:t>
          </a:r>
          <a:endParaRPr lang="es-AR" sz="1600" kern="1200" dirty="0"/>
        </a:p>
      </dsp:txBody>
      <dsp:txXfrm>
        <a:off x="36984" y="2550114"/>
        <a:ext cx="3166391" cy="85003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F9221D-D2DF-4E87-AE0E-BDB0CBD431E0}">
      <dsp:nvSpPr>
        <dsp:cNvPr id="0" name=""/>
        <dsp:cNvSpPr/>
      </dsp:nvSpPr>
      <dsp:spPr>
        <a:xfrm>
          <a:off x="2116" y="0"/>
          <a:ext cx="1882813" cy="135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6DAF838-A076-4464-9348-300666FFED8A}">
      <dsp:nvSpPr>
        <dsp:cNvPr id="0" name=""/>
        <dsp:cNvSpPr/>
      </dsp:nvSpPr>
      <dsp:spPr>
        <a:xfrm>
          <a:off x="308621" y="810090"/>
          <a:ext cx="1882813" cy="135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Gustos, necesidades, preferencias y requerimientos</a:t>
          </a:r>
          <a:endParaRPr lang="es-AR" sz="1600" kern="1200" dirty="0"/>
        </a:p>
      </dsp:txBody>
      <dsp:txXfrm>
        <a:off x="308621" y="810090"/>
        <a:ext cx="1882813" cy="1350149"/>
      </dsp:txXfrm>
    </dsp:sp>
    <dsp:sp modelId="{FEFCAC2C-1DC0-471F-B47B-13EA4EBBCF2E}">
      <dsp:nvSpPr>
        <dsp:cNvPr id="0" name=""/>
        <dsp:cNvSpPr/>
      </dsp:nvSpPr>
      <dsp:spPr>
        <a:xfrm>
          <a:off x="2247601" y="448868"/>
          <a:ext cx="362671" cy="4524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2247601" y="448868"/>
        <a:ext cx="362671" cy="452413"/>
      </dsp:txXfrm>
    </dsp:sp>
    <dsp:sp modelId="{EC0542A9-CDDB-49CC-8995-76578087ED05}">
      <dsp:nvSpPr>
        <dsp:cNvPr id="0" name=""/>
        <dsp:cNvSpPr/>
      </dsp:nvSpPr>
      <dsp:spPr>
        <a:xfrm>
          <a:off x="2921133" y="0"/>
          <a:ext cx="1882813" cy="135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3339F6-CCF2-4B35-B19E-3ED67497425A}">
      <dsp:nvSpPr>
        <dsp:cNvPr id="0" name=""/>
        <dsp:cNvSpPr/>
      </dsp:nvSpPr>
      <dsp:spPr>
        <a:xfrm>
          <a:off x="3227638" y="810090"/>
          <a:ext cx="1882813" cy="135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Calidad del servicio, posicionamiento en el mercado, debilidades y sus fortalezas</a:t>
          </a:r>
          <a:endParaRPr lang="es-AR" sz="1600" kern="1200" dirty="0"/>
        </a:p>
      </dsp:txBody>
      <dsp:txXfrm>
        <a:off x="3227638" y="810090"/>
        <a:ext cx="1882813" cy="135014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A0BD70-C295-426D-A9C1-10C52263E845}">
      <dsp:nvSpPr>
        <dsp:cNvPr id="0" name=""/>
        <dsp:cNvSpPr/>
      </dsp:nvSpPr>
      <dsp:spPr>
        <a:xfrm>
          <a:off x="792097" y="0"/>
          <a:ext cx="2471314" cy="21602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Buscar información que permita el desarrollo de una propuesta estratégica de marketing </a:t>
          </a:r>
          <a:endParaRPr lang="es-AR" sz="1400" kern="1200" dirty="0"/>
        </a:p>
      </dsp:txBody>
      <dsp:txXfrm>
        <a:off x="1409926" y="0"/>
        <a:ext cx="1853485" cy="2160240"/>
      </dsp:txXfrm>
    </dsp:sp>
    <dsp:sp modelId="{77A2D7DC-34C9-456A-AE3D-C66CBC296922}">
      <dsp:nvSpPr>
        <dsp:cNvPr id="0" name=""/>
        <dsp:cNvSpPr/>
      </dsp:nvSpPr>
      <dsp:spPr>
        <a:xfrm>
          <a:off x="216021" y="504056"/>
          <a:ext cx="1235657" cy="123565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General</a:t>
          </a:r>
          <a:endParaRPr lang="es-AR" sz="1400" kern="1200" dirty="0"/>
        </a:p>
      </dsp:txBody>
      <dsp:txXfrm>
        <a:off x="216021" y="504056"/>
        <a:ext cx="1235657" cy="1235657"/>
      </dsp:txXfrm>
    </dsp:sp>
    <dsp:sp modelId="{1A66443C-2EBB-4D0E-B21F-F01C3E90C762}">
      <dsp:nvSpPr>
        <dsp:cNvPr id="0" name=""/>
        <dsp:cNvSpPr/>
      </dsp:nvSpPr>
      <dsp:spPr>
        <a:xfrm>
          <a:off x="3825555" y="0"/>
          <a:ext cx="3754519" cy="216024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13992901"/>
            <a:satOff val="-37397"/>
            <a:lumOff val="-3101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13992901"/>
              <a:satOff val="-37397"/>
              <a:lumOff val="-310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Identificar la competencia directa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Determinar los requerimientos, gustos y preferencia 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Compilar y analizar la información</a:t>
          </a:r>
          <a:endParaRPr lang="es-AR" sz="1400" kern="1200" dirty="0"/>
        </a:p>
      </dsp:txBody>
      <dsp:txXfrm>
        <a:off x="4764185" y="0"/>
        <a:ext cx="2815889" cy="2160240"/>
      </dsp:txXfrm>
    </dsp:sp>
    <dsp:sp modelId="{C4C03F91-C64B-43FE-B440-F467A986C674}">
      <dsp:nvSpPr>
        <dsp:cNvPr id="0" name=""/>
        <dsp:cNvSpPr/>
      </dsp:nvSpPr>
      <dsp:spPr>
        <a:xfrm>
          <a:off x="3384376" y="432042"/>
          <a:ext cx="1235657" cy="1235657"/>
        </a:xfrm>
        <a:prstGeom prst="ellipse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Específicos</a:t>
          </a:r>
          <a:endParaRPr lang="es-AR" sz="1400" kern="1200" dirty="0"/>
        </a:p>
      </dsp:txBody>
      <dsp:txXfrm>
        <a:off x="3384376" y="432042"/>
        <a:ext cx="1235657" cy="1235657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954797-AE68-4242-8A4D-C0537818C9C2}">
      <dsp:nvSpPr>
        <dsp:cNvPr id="0" name=""/>
        <dsp:cNvSpPr/>
      </dsp:nvSpPr>
      <dsp:spPr>
        <a:xfrm>
          <a:off x="1417817" y="1731035"/>
          <a:ext cx="2168413" cy="14715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ESTRATIFICADO</a:t>
          </a:r>
          <a:endParaRPr lang="es-AR" sz="1600" b="1" kern="1200" dirty="0"/>
        </a:p>
      </dsp:txBody>
      <dsp:txXfrm>
        <a:off x="1417817" y="1731035"/>
        <a:ext cx="2168413" cy="1471582"/>
      </dsp:txXfrm>
    </dsp:sp>
    <dsp:sp modelId="{6D02B33C-70CB-407C-A555-2E1374F7E964}">
      <dsp:nvSpPr>
        <dsp:cNvPr id="0" name=""/>
        <dsp:cNvSpPr/>
      </dsp:nvSpPr>
      <dsp:spPr>
        <a:xfrm rot="16200000">
          <a:off x="2424718" y="1395942"/>
          <a:ext cx="154611" cy="38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/>
        </a:p>
      </dsp:txBody>
      <dsp:txXfrm rot="16200000">
        <a:off x="2424718" y="1395942"/>
        <a:ext cx="154611" cy="387216"/>
      </dsp:txXfrm>
    </dsp:sp>
    <dsp:sp modelId="{286929F4-5AEA-464F-A274-DB6CA72AABD4}">
      <dsp:nvSpPr>
        <dsp:cNvPr id="0" name=""/>
        <dsp:cNvSpPr/>
      </dsp:nvSpPr>
      <dsp:spPr>
        <a:xfrm>
          <a:off x="1790228" y="15724"/>
          <a:ext cx="1423590" cy="14235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Grupos</a:t>
          </a:r>
          <a:endParaRPr lang="es-AR" sz="1500" kern="1200" dirty="0"/>
        </a:p>
      </dsp:txBody>
      <dsp:txXfrm>
        <a:off x="1790228" y="15724"/>
        <a:ext cx="1423590" cy="1423590"/>
      </dsp:txXfrm>
    </dsp:sp>
    <dsp:sp modelId="{A7579D76-8A80-4B3B-A405-9075A575152D}">
      <dsp:nvSpPr>
        <dsp:cNvPr id="0" name=""/>
        <dsp:cNvSpPr/>
      </dsp:nvSpPr>
      <dsp:spPr>
        <a:xfrm rot="1628800">
          <a:off x="3409808" y="2773545"/>
          <a:ext cx="135961" cy="38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/>
        </a:p>
      </dsp:txBody>
      <dsp:txXfrm rot="1628800">
        <a:off x="3409808" y="2773545"/>
        <a:ext cx="135961" cy="387216"/>
      </dsp:txXfrm>
    </dsp:sp>
    <dsp:sp modelId="{E53E0877-00CC-441A-8CEE-7E20FB777792}">
      <dsp:nvSpPr>
        <dsp:cNvPr id="0" name=""/>
        <dsp:cNvSpPr/>
      </dsp:nvSpPr>
      <dsp:spPr>
        <a:xfrm>
          <a:off x="3516939" y="2640409"/>
          <a:ext cx="1423590" cy="1423590"/>
        </a:xfrm>
        <a:prstGeom prst="ellipse">
          <a:avLst/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Pichincha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Esmeraldas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Guayas</a:t>
          </a:r>
        </a:p>
      </dsp:txBody>
      <dsp:txXfrm>
        <a:off x="3516939" y="2640409"/>
        <a:ext cx="1423590" cy="1423590"/>
      </dsp:txXfrm>
    </dsp:sp>
    <dsp:sp modelId="{9D4343D7-D1F8-426E-9986-1569C44779D7}">
      <dsp:nvSpPr>
        <dsp:cNvPr id="0" name=""/>
        <dsp:cNvSpPr/>
      </dsp:nvSpPr>
      <dsp:spPr>
        <a:xfrm rot="9212809">
          <a:off x="1418507" y="2772896"/>
          <a:ext cx="158524" cy="3872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500" kern="1200"/>
        </a:p>
      </dsp:txBody>
      <dsp:txXfrm rot="9212809">
        <a:off x="1418507" y="2772896"/>
        <a:ext cx="158524" cy="387216"/>
      </dsp:txXfrm>
    </dsp:sp>
    <dsp:sp modelId="{3D9463C2-9684-4CCF-BF49-48EF9C40C4DC}">
      <dsp:nvSpPr>
        <dsp:cNvPr id="0" name=""/>
        <dsp:cNvSpPr/>
      </dsp:nvSpPr>
      <dsp:spPr>
        <a:xfrm>
          <a:off x="10795" y="2640409"/>
          <a:ext cx="1423590" cy="1423590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Variable geográfica</a:t>
          </a:r>
          <a:endParaRPr lang="es-AR" sz="1500" kern="1200" dirty="0"/>
        </a:p>
      </dsp:txBody>
      <dsp:txXfrm>
        <a:off x="10795" y="2640409"/>
        <a:ext cx="1423590" cy="142359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D4AA24-5BEB-46F6-9833-41F6EA1D9A22}">
      <dsp:nvSpPr>
        <dsp:cNvPr id="0" name=""/>
        <dsp:cNvSpPr/>
      </dsp:nvSpPr>
      <dsp:spPr>
        <a:xfrm>
          <a:off x="1152136" y="504062"/>
          <a:ext cx="2178242" cy="2178242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Definición</a:t>
          </a:r>
          <a:endParaRPr lang="es-AR" sz="1400" kern="1200" dirty="0"/>
        </a:p>
      </dsp:txBody>
      <dsp:txXfrm>
        <a:off x="1152136" y="504062"/>
        <a:ext cx="2178242" cy="2178242"/>
      </dsp:txXfrm>
    </dsp:sp>
    <dsp:sp modelId="{F1ECE96B-3E0C-4910-B613-A44EEE409EB2}">
      <dsp:nvSpPr>
        <dsp:cNvPr id="0" name=""/>
        <dsp:cNvSpPr/>
      </dsp:nvSpPr>
      <dsp:spPr>
        <a:xfrm>
          <a:off x="576062" y="2228648"/>
          <a:ext cx="2250254" cy="1551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Tres regiones del Ecuador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/>
            <a:t>Pasajeros, encomiendas y carga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Transporte Interprovincial</a:t>
          </a:r>
          <a:endParaRPr lang="es-AR" sz="1400" kern="1200" dirty="0"/>
        </a:p>
      </dsp:txBody>
      <dsp:txXfrm>
        <a:off x="576062" y="2228648"/>
        <a:ext cx="2250254" cy="1551771"/>
      </dsp:txXfrm>
    </dsp:sp>
    <dsp:sp modelId="{FEA8EB57-FEEC-4F15-B1FC-1E6F6806F4E7}">
      <dsp:nvSpPr>
        <dsp:cNvPr id="0" name=""/>
        <dsp:cNvSpPr/>
      </dsp:nvSpPr>
      <dsp:spPr>
        <a:xfrm>
          <a:off x="1080126" y="432061"/>
          <a:ext cx="2679237" cy="2679237"/>
        </a:xfrm>
        <a:prstGeom prst="circularArrow">
          <a:avLst>
            <a:gd name="adj1" fmla="val 4878"/>
            <a:gd name="adj2" fmla="val 312630"/>
            <a:gd name="adj3" fmla="val 3125036"/>
            <a:gd name="adj4" fmla="val 15245467"/>
            <a:gd name="adj5" fmla="val 569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68629-25AD-4904-B980-1058AD6A75CB}">
      <dsp:nvSpPr>
        <dsp:cNvPr id="0" name=""/>
        <dsp:cNvSpPr/>
      </dsp:nvSpPr>
      <dsp:spPr>
        <a:xfrm>
          <a:off x="1980" y="0"/>
          <a:ext cx="1188132" cy="1382553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01E8AE-C49E-4645-9AEB-BBB9CB64E928}">
      <dsp:nvSpPr>
        <dsp:cNvPr id="0" name=""/>
        <dsp:cNvSpPr/>
      </dsp:nvSpPr>
      <dsp:spPr>
        <a:xfrm>
          <a:off x="1225756" y="0"/>
          <a:ext cx="2016224" cy="138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Provincias</a:t>
          </a:r>
          <a:endParaRPr lang="es-AR" sz="1700" kern="1200" dirty="0"/>
        </a:p>
      </dsp:txBody>
      <dsp:txXfrm>
        <a:off x="1225756" y="0"/>
        <a:ext cx="2016224" cy="1382553"/>
      </dsp:txXfrm>
    </dsp:sp>
    <dsp:sp modelId="{3739135C-1DD8-4DEA-914C-C2E3AC905132}">
      <dsp:nvSpPr>
        <dsp:cNvPr id="0" name=""/>
        <dsp:cNvSpPr/>
      </dsp:nvSpPr>
      <dsp:spPr>
        <a:xfrm>
          <a:off x="358419" y="1497766"/>
          <a:ext cx="1188132" cy="1382553"/>
        </a:xfrm>
        <a:prstGeom prst="downArrow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4F64C-C46A-4181-AEF3-60BB2F8A1A48}">
      <dsp:nvSpPr>
        <dsp:cNvPr id="0" name=""/>
        <dsp:cNvSpPr/>
      </dsp:nvSpPr>
      <dsp:spPr>
        <a:xfrm>
          <a:off x="1582195" y="1497766"/>
          <a:ext cx="2016224" cy="138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Geográficos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Demográficos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Psicográficas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Comportamiento</a:t>
          </a:r>
          <a:endParaRPr lang="es-AR" sz="1700" kern="1200" dirty="0"/>
        </a:p>
      </dsp:txBody>
      <dsp:txXfrm>
        <a:off x="1582195" y="1497766"/>
        <a:ext cx="2016224" cy="1382553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1D38A-70C9-4FF4-9727-02F9F147781A}">
      <dsp:nvSpPr>
        <dsp:cNvPr id="0" name=""/>
        <dsp:cNvSpPr/>
      </dsp:nvSpPr>
      <dsp:spPr>
        <a:xfrm rot="21041633">
          <a:off x="0" y="160079"/>
          <a:ext cx="3024335" cy="18902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4C8D18-3718-4F9E-A117-9FAE71F19CED}">
      <dsp:nvSpPr>
        <dsp:cNvPr id="0" name=""/>
        <dsp:cNvSpPr/>
      </dsp:nvSpPr>
      <dsp:spPr>
        <a:xfrm>
          <a:off x="703158" y="1165179"/>
          <a:ext cx="105851" cy="105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A29BBD-782D-423F-B591-63CFCA0A622D}">
      <dsp:nvSpPr>
        <dsp:cNvPr id="0" name=""/>
        <dsp:cNvSpPr/>
      </dsp:nvSpPr>
      <dsp:spPr>
        <a:xfrm>
          <a:off x="756083" y="1218105"/>
          <a:ext cx="982909" cy="807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8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Atributo</a:t>
          </a:r>
          <a:endParaRPr lang="es-AR" sz="1800" kern="1200" dirty="0"/>
        </a:p>
      </dsp:txBody>
      <dsp:txXfrm>
        <a:off x="756083" y="1218105"/>
        <a:ext cx="982909" cy="807119"/>
      </dsp:txXfrm>
    </dsp:sp>
    <dsp:sp modelId="{B86C8972-70E4-4D02-A067-647B72E36FF9}">
      <dsp:nvSpPr>
        <dsp:cNvPr id="0" name=""/>
        <dsp:cNvSpPr/>
      </dsp:nvSpPr>
      <dsp:spPr>
        <a:xfrm>
          <a:off x="1678506" y="683175"/>
          <a:ext cx="181460" cy="181460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C01E48-F6BB-4CB3-B23A-9BDA2733ECE3}">
      <dsp:nvSpPr>
        <dsp:cNvPr id="0" name=""/>
        <dsp:cNvSpPr/>
      </dsp:nvSpPr>
      <dsp:spPr>
        <a:xfrm>
          <a:off x="1769236" y="773905"/>
          <a:ext cx="982909" cy="125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5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Beneficio</a:t>
          </a:r>
          <a:endParaRPr lang="es-AR" sz="1800" kern="1200" dirty="0"/>
        </a:p>
      </dsp:txBody>
      <dsp:txXfrm>
        <a:off x="1769236" y="773905"/>
        <a:ext cx="982909" cy="125131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98379D-5302-42F5-9BE7-67C0F235054A}">
      <dsp:nvSpPr>
        <dsp:cNvPr id="0" name=""/>
        <dsp:cNvSpPr/>
      </dsp:nvSpPr>
      <dsp:spPr>
        <a:xfrm rot="21300000">
          <a:off x="9132" y="622735"/>
          <a:ext cx="2957727" cy="33870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89A5FB-DC97-4E3F-8152-EFE4FB3FDDD4}">
      <dsp:nvSpPr>
        <dsp:cNvPr id="0" name=""/>
        <dsp:cNvSpPr/>
      </dsp:nvSpPr>
      <dsp:spPr>
        <a:xfrm>
          <a:off x="357119" y="79208"/>
          <a:ext cx="892797" cy="633670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5BF01-B02D-4C34-B9A0-F870BE64A911}">
      <dsp:nvSpPr>
        <dsp:cNvPr id="0" name=""/>
        <dsp:cNvSpPr/>
      </dsp:nvSpPr>
      <dsp:spPr>
        <a:xfrm>
          <a:off x="1577275" y="0"/>
          <a:ext cx="952317" cy="6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Tasa Pasiva</a:t>
          </a:r>
          <a:endParaRPr lang="es-AR" sz="1500" kern="1200" dirty="0"/>
        </a:p>
      </dsp:txBody>
      <dsp:txXfrm>
        <a:off x="1577275" y="0"/>
        <a:ext cx="952317" cy="665353"/>
      </dsp:txXfrm>
    </dsp:sp>
    <dsp:sp modelId="{E08CF2F4-2A54-461A-8965-D4F9C401C301}">
      <dsp:nvSpPr>
        <dsp:cNvPr id="0" name=""/>
        <dsp:cNvSpPr/>
      </dsp:nvSpPr>
      <dsp:spPr>
        <a:xfrm>
          <a:off x="1726075" y="871296"/>
          <a:ext cx="892797" cy="633670"/>
        </a:xfrm>
        <a:prstGeom prst="upArrow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466A1-8A1B-475D-8498-7DBBC7B18C33}">
      <dsp:nvSpPr>
        <dsp:cNvPr id="0" name=""/>
        <dsp:cNvSpPr/>
      </dsp:nvSpPr>
      <dsp:spPr>
        <a:xfrm>
          <a:off x="446398" y="918822"/>
          <a:ext cx="952317" cy="6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Tasa Activa</a:t>
          </a:r>
          <a:endParaRPr lang="es-AR" sz="1500" kern="1200" dirty="0"/>
        </a:p>
      </dsp:txBody>
      <dsp:txXfrm>
        <a:off x="446398" y="918822"/>
        <a:ext cx="952317" cy="665353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E44DB2-F73D-4391-94F2-DFDF279D75F3}">
      <dsp:nvSpPr>
        <dsp:cNvPr id="0" name=""/>
        <dsp:cNvSpPr/>
      </dsp:nvSpPr>
      <dsp:spPr>
        <a:xfrm>
          <a:off x="39232" y="0"/>
          <a:ext cx="2249455" cy="652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Enfocarse al cliente</a:t>
          </a:r>
          <a:endParaRPr lang="es-AR" sz="1600" kern="1200" dirty="0"/>
        </a:p>
      </dsp:txBody>
      <dsp:txXfrm>
        <a:off x="39232" y="0"/>
        <a:ext cx="2249455" cy="652015"/>
      </dsp:txXfrm>
    </dsp:sp>
    <dsp:sp modelId="{21DB3ACD-9648-4096-9AD6-BD81F1913070}">
      <dsp:nvSpPr>
        <dsp:cNvPr id="0" name=""/>
        <dsp:cNvSpPr/>
      </dsp:nvSpPr>
      <dsp:spPr>
        <a:xfrm rot="5400000">
          <a:off x="1041707" y="668316"/>
          <a:ext cx="244505" cy="293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5400000">
        <a:off x="1041707" y="668316"/>
        <a:ext cx="244505" cy="293407"/>
      </dsp:txXfrm>
    </dsp:sp>
    <dsp:sp modelId="{29D62190-BA8D-4390-B021-8CA2A239157D}">
      <dsp:nvSpPr>
        <dsp:cNvPr id="0" name=""/>
        <dsp:cNvSpPr/>
      </dsp:nvSpPr>
      <dsp:spPr>
        <a:xfrm>
          <a:off x="39232" y="978023"/>
          <a:ext cx="2249455" cy="652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Trato al cliente</a:t>
          </a:r>
          <a:endParaRPr lang="es-AR" sz="1600" kern="1200" dirty="0"/>
        </a:p>
      </dsp:txBody>
      <dsp:txXfrm>
        <a:off x="39232" y="978023"/>
        <a:ext cx="2249455" cy="652015"/>
      </dsp:txXfrm>
    </dsp:sp>
    <dsp:sp modelId="{D16E1672-0CAB-462A-9ACB-0BC70BC6D184}">
      <dsp:nvSpPr>
        <dsp:cNvPr id="0" name=""/>
        <dsp:cNvSpPr/>
      </dsp:nvSpPr>
      <dsp:spPr>
        <a:xfrm rot="5400000">
          <a:off x="1041707" y="1646340"/>
          <a:ext cx="244505" cy="2934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kern="1200"/>
        </a:p>
      </dsp:txBody>
      <dsp:txXfrm rot="5400000">
        <a:off x="1041707" y="1646340"/>
        <a:ext cx="244505" cy="293407"/>
      </dsp:txXfrm>
    </dsp:sp>
    <dsp:sp modelId="{ED7AA979-60DC-46B1-8940-E6B76B76A734}">
      <dsp:nvSpPr>
        <dsp:cNvPr id="0" name=""/>
        <dsp:cNvSpPr/>
      </dsp:nvSpPr>
      <dsp:spPr>
        <a:xfrm>
          <a:off x="39232" y="1956047"/>
          <a:ext cx="2249455" cy="652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Cubrir los sitios de mayor atractivo turístico</a:t>
          </a:r>
          <a:endParaRPr lang="es-AR" sz="1600" kern="1200" dirty="0"/>
        </a:p>
      </dsp:txBody>
      <dsp:txXfrm>
        <a:off x="39232" y="1956047"/>
        <a:ext cx="2249455" cy="65201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DAA3D-6BCE-4F3A-9276-4353C81944AD}">
      <dsp:nvSpPr>
        <dsp:cNvPr id="0" name=""/>
        <dsp:cNvSpPr/>
      </dsp:nvSpPr>
      <dsp:spPr>
        <a:xfrm>
          <a:off x="177836" y="1652"/>
          <a:ext cx="1732558" cy="614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Respeto</a:t>
          </a:r>
          <a:endParaRPr lang="es-AR" sz="1800" kern="1200" dirty="0"/>
        </a:p>
      </dsp:txBody>
      <dsp:txXfrm>
        <a:off x="177836" y="1652"/>
        <a:ext cx="1732558" cy="614740"/>
      </dsp:txXfrm>
    </dsp:sp>
    <dsp:sp modelId="{E4357B19-DF59-4E6D-AC37-A06A599262D9}">
      <dsp:nvSpPr>
        <dsp:cNvPr id="0" name=""/>
        <dsp:cNvSpPr/>
      </dsp:nvSpPr>
      <dsp:spPr>
        <a:xfrm rot="5400000">
          <a:off x="928852" y="631761"/>
          <a:ext cx="230527" cy="276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 dirty="0"/>
        </a:p>
      </dsp:txBody>
      <dsp:txXfrm rot="5400000">
        <a:off x="928852" y="631761"/>
        <a:ext cx="230527" cy="276633"/>
      </dsp:txXfrm>
    </dsp:sp>
    <dsp:sp modelId="{42AEC1CC-095A-47F0-AACC-21D0430C9A21}">
      <dsp:nvSpPr>
        <dsp:cNvPr id="0" name=""/>
        <dsp:cNvSpPr/>
      </dsp:nvSpPr>
      <dsp:spPr>
        <a:xfrm>
          <a:off x="177836" y="923762"/>
          <a:ext cx="1732558" cy="614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010380"/>
                <a:satOff val="14035"/>
                <a:lumOff val="1503"/>
                <a:alphaOff val="0"/>
                <a:tint val="50000"/>
                <a:satMod val="300000"/>
              </a:schemeClr>
            </a:gs>
            <a:gs pos="35000">
              <a:schemeClr val="accent4">
                <a:hueOff val="-2010380"/>
                <a:satOff val="14035"/>
                <a:lumOff val="1503"/>
                <a:alphaOff val="0"/>
                <a:tint val="37000"/>
                <a:satMod val="300000"/>
              </a:schemeClr>
            </a:gs>
            <a:gs pos="100000">
              <a:schemeClr val="accent4">
                <a:hueOff val="-2010380"/>
                <a:satOff val="14035"/>
                <a:lumOff val="150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Transparencia</a:t>
          </a:r>
          <a:endParaRPr lang="es-AR" sz="1800" kern="1200" dirty="0"/>
        </a:p>
      </dsp:txBody>
      <dsp:txXfrm>
        <a:off x="177836" y="923762"/>
        <a:ext cx="1732558" cy="614740"/>
      </dsp:txXfrm>
    </dsp:sp>
    <dsp:sp modelId="{30BCD690-0400-4B70-9683-82ABFA57B9B1}">
      <dsp:nvSpPr>
        <dsp:cNvPr id="0" name=""/>
        <dsp:cNvSpPr/>
      </dsp:nvSpPr>
      <dsp:spPr>
        <a:xfrm rot="5400000">
          <a:off x="928852" y="1553871"/>
          <a:ext cx="230527" cy="276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015570"/>
                <a:satOff val="21052"/>
                <a:lumOff val="2255"/>
                <a:alphaOff val="0"/>
                <a:tint val="50000"/>
                <a:satMod val="300000"/>
              </a:schemeClr>
            </a:gs>
            <a:gs pos="35000">
              <a:schemeClr val="accent4">
                <a:hueOff val="-3015570"/>
                <a:satOff val="21052"/>
                <a:lumOff val="2255"/>
                <a:alphaOff val="0"/>
                <a:tint val="37000"/>
                <a:satMod val="300000"/>
              </a:schemeClr>
            </a:gs>
            <a:gs pos="100000">
              <a:schemeClr val="accent4">
                <a:hueOff val="-3015570"/>
                <a:satOff val="21052"/>
                <a:lumOff val="22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 dirty="0"/>
        </a:p>
      </dsp:txBody>
      <dsp:txXfrm rot="5400000">
        <a:off x="928852" y="1553871"/>
        <a:ext cx="230527" cy="276633"/>
      </dsp:txXfrm>
    </dsp:sp>
    <dsp:sp modelId="{8F67D11B-8CC6-44AB-91F6-E4F41928990D}">
      <dsp:nvSpPr>
        <dsp:cNvPr id="0" name=""/>
        <dsp:cNvSpPr/>
      </dsp:nvSpPr>
      <dsp:spPr>
        <a:xfrm>
          <a:off x="177836" y="1845873"/>
          <a:ext cx="1732558" cy="614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020761"/>
                <a:satOff val="28070"/>
                <a:lumOff val="3006"/>
                <a:alphaOff val="0"/>
                <a:tint val="50000"/>
                <a:satMod val="300000"/>
              </a:schemeClr>
            </a:gs>
            <a:gs pos="35000">
              <a:schemeClr val="accent4">
                <a:hueOff val="-4020761"/>
                <a:satOff val="28070"/>
                <a:lumOff val="3006"/>
                <a:alphaOff val="0"/>
                <a:tint val="37000"/>
                <a:satMod val="300000"/>
              </a:schemeClr>
            </a:gs>
            <a:gs pos="100000">
              <a:schemeClr val="accent4">
                <a:hueOff val="-4020761"/>
                <a:satOff val="28070"/>
                <a:lumOff val="30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Responsabilidad</a:t>
          </a:r>
          <a:endParaRPr lang="es-AR" sz="1800" kern="1200" dirty="0"/>
        </a:p>
      </dsp:txBody>
      <dsp:txXfrm>
        <a:off x="177836" y="1845873"/>
        <a:ext cx="1732558" cy="614740"/>
      </dsp:txXfrm>
    </dsp:sp>
    <dsp:sp modelId="{48A648F9-9C45-4198-B05F-1950C9D35D85}">
      <dsp:nvSpPr>
        <dsp:cNvPr id="0" name=""/>
        <dsp:cNvSpPr/>
      </dsp:nvSpPr>
      <dsp:spPr>
        <a:xfrm rot="5400000">
          <a:off x="928852" y="2475981"/>
          <a:ext cx="230527" cy="276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50000"/>
                <a:satMod val="300000"/>
              </a:schemeClr>
            </a:gs>
            <a:gs pos="35000">
              <a:schemeClr val="accent4">
                <a:hueOff val="-6031141"/>
                <a:satOff val="42105"/>
                <a:lumOff val="4509"/>
                <a:alphaOff val="0"/>
                <a:tint val="37000"/>
                <a:satMod val="30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100" kern="1200" dirty="0"/>
        </a:p>
      </dsp:txBody>
      <dsp:txXfrm rot="5400000">
        <a:off x="928852" y="2475981"/>
        <a:ext cx="230527" cy="276633"/>
      </dsp:txXfrm>
    </dsp:sp>
    <dsp:sp modelId="{CFC2A20A-0F49-42D1-873A-04D2AF8B1DED}">
      <dsp:nvSpPr>
        <dsp:cNvPr id="0" name=""/>
        <dsp:cNvSpPr/>
      </dsp:nvSpPr>
      <dsp:spPr>
        <a:xfrm>
          <a:off x="177836" y="2767983"/>
          <a:ext cx="1732558" cy="6147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31141"/>
                <a:satOff val="42105"/>
                <a:lumOff val="4509"/>
                <a:alphaOff val="0"/>
                <a:tint val="50000"/>
                <a:satMod val="300000"/>
              </a:schemeClr>
            </a:gs>
            <a:gs pos="35000">
              <a:schemeClr val="accent4">
                <a:hueOff val="-6031141"/>
                <a:satOff val="42105"/>
                <a:lumOff val="4509"/>
                <a:alphaOff val="0"/>
                <a:tint val="37000"/>
                <a:satMod val="300000"/>
              </a:schemeClr>
            </a:gs>
            <a:gs pos="100000">
              <a:schemeClr val="accent4">
                <a:hueOff val="-6031141"/>
                <a:satOff val="42105"/>
                <a:lumOff val="45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Calidad</a:t>
          </a:r>
          <a:endParaRPr lang="es-AR" sz="1800" kern="1200" dirty="0"/>
        </a:p>
      </dsp:txBody>
      <dsp:txXfrm>
        <a:off x="177836" y="2767983"/>
        <a:ext cx="1732558" cy="61474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31327F-E0D0-4482-A1E4-F8603C7454CC}">
      <dsp:nvSpPr>
        <dsp:cNvPr id="0" name=""/>
        <dsp:cNvSpPr/>
      </dsp:nvSpPr>
      <dsp:spPr>
        <a:xfrm>
          <a:off x="621315" y="393"/>
          <a:ext cx="1709697" cy="102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Descuentos por cantidad 3%  - 10%</a:t>
          </a:r>
          <a:endParaRPr lang="es-AR" sz="1600" kern="1200" dirty="0"/>
        </a:p>
      </dsp:txBody>
      <dsp:txXfrm>
        <a:off x="621315" y="393"/>
        <a:ext cx="1709697" cy="1025818"/>
      </dsp:txXfrm>
    </dsp:sp>
    <dsp:sp modelId="{03D75929-2CAF-4EFC-B3B4-5BF557D120C4}">
      <dsp:nvSpPr>
        <dsp:cNvPr id="0" name=""/>
        <dsp:cNvSpPr/>
      </dsp:nvSpPr>
      <dsp:spPr>
        <a:xfrm rot="5400000">
          <a:off x="1294936" y="1145891"/>
          <a:ext cx="362455" cy="4240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/>
        </a:p>
      </dsp:txBody>
      <dsp:txXfrm rot="5400000">
        <a:off x="1294936" y="1145891"/>
        <a:ext cx="362455" cy="424005"/>
      </dsp:txXfrm>
    </dsp:sp>
    <dsp:sp modelId="{8FEA42D1-21AB-4787-AC10-3FCFA8F60B0E}">
      <dsp:nvSpPr>
        <dsp:cNvPr id="0" name=""/>
        <dsp:cNvSpPr/>
      </dsp:nvSpPr>
      <dsp:spPr>
        <a:xfrm>
          <a:off x="621315" y="1710091"/>
          <a:ext cx="1709697" cy="1025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Descuentos fuera de temporada del 2%</a:t>
          </a:r>
          <a:endParaRPr lang="es-AR" sz="1600" kern="1200" dirty="0"/>
        </a:p>
      </dsp:txBody>
      <dsp:txXfrm>
        <a:off x="621315" y="1710091"/>
        <a:ext cx="1709697" cy="1025818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B8AE7B-7D65-4F69-B86E-977D55DF6781}">
      <dsp:nvSpPr>
        <dsp:cNvPr id="0" name=""/>
        <dsp:cNvSpPr/>
      </dsp:nvSpPr>
      <dsp:spPr>
        <a:xfrm>
          <a:off x="721" y="236603"/>
          <a:ext cx="1539428" cy="96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Amplia Cobertura de mercado</a:t>
          </a:r>
          <a:endParaRPr lang="es-AR" sz="1800" kern="1200" dirty="0"/>
        </a:p>
      </dsp:txBody>
      <dsp:txXfrm>
        <a:off x="721" y="236603"/>
        <a:ext cx="1539428" cy="966953"/>
      </dsp:txXfrm>
    </dsp:sp>
    <dsp:sp modelId="{AE2B7B7E-D8AF-4F51-BC0E-83543EAB196D}">
      <dsp:nvSpPr>
        <dsp:cNvPr id="0" name=""/>
        <dsp:cNvSpPr/>
      </dsp:nvSpPr>
      <dsp:spPr>
        <a:xfrm>
          <a:off x="1694093" y="529190"/>
          <a:ext cx="326358" cy="3817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694093" y="529190"/>
        <a:ext cx="326358" cy="381778"/>
      </dsp:txXfrm>
    </dsp:sp>
    <dsp:sp modelId="{D079D3E4-4F52-48ED-B530-A1DFEF9AE677}">
      <dsp:nvSpPr>
        <dsp:cNvPr id="0" name=""/>
        <dsp:cNvSpPr/>
      </dsp:nvSpPr>
      <dsp:spPr>
        <a:xfrm>
          <a:off x="2155921" y="236603"/>
          <a:ext cx="1539428" cy="966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Aplicación de canales electrónicos</a:t>
          </a:r>
          <a:endParaRPr lang="es-AR" sz="1800" kern="1200" dirty="0"/>
        </a:p>
      </dsp:txBody>
      <dsp:txXfrm>
        <a:off x="2155921" y="236603"/>
        <a:ext cx="1539428" cy="966953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829A6-5C20-403F-B880-E2AA57DC949D}">
      <dsp:nvSpPr>
        <dsp:cNvPr id="0" name=""/>
        <dsp:cNvSpPr/>
      </dsp:nvSpPr>
      <dsp:spPr>
        <a:xfrm>
          <a:off x="0" y="648071"/>
          <a:ext cx="4344143" cy="864096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769483-E9C2-4A56-8782-2811DF51B05B}">
      <dsp:nvSpPr>
        <dsp:cNvPr id="0" name=""/>
        <dsp:cNvSpPr/>
      </dsp:nvSpPr>
      <dsp:spPr>
        <a:xfrm>
          <a:off x="47" y="0"/>
          <a:ext cx="1907138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Paquetes con Descuentos</a:t>
          </a:r>
          <a:endParaRPr lang="es-AR" sz="1600" kern="1200" dirty="0"/>
        </a:p>
      </dsp:txBody>
      <dsp:txXfrm>
        <a:off x="47" y="0"/>
        <a:ext cx="1907138" cy="864096"/>
      </dsp:txXfrm>
    </dsp:sp>
    <dsp:sp modelId="{CC0E078F-5CA6-445D-B807-5DE65E0898AD}">
      <dsp:nvSpPr>
        <dsp:cNvPr id="0" name=""/>
        <dsp:cNvSpPr/>
      </dsp:nvSpPr>
      <dsp:spPr>
        <a:xfrm>
          <a:off x="845605" y="972108"/>
          <a:ext cx="216024" cy="2160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C6B791-702F-442A-AF86-B02310E9F3DB}">
      <dsp:nvSpPr>
        <dsp:cNvPr id="0" name=""/>
        <dsp:cNvSpPr/>
      </dsp:nvSpPr>
      <dsp:spPr>
        <a:xfrm>
          <a:off x="2002543" y="1296143"/>
          <a:ext cx="1907138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Programas de clientes frecuentes</a:t>
          </a:r>
          <a:endParaRPr lang="es-AR" sz="1600" kern="1200" dirty="0"/>
        </a:p>
      </dsp:txBody>
      <dsp:txXfrm>
        <a:off x="2002543" y="1296143"/>
        <a:ext cx="1907138" cy="864096"/>
      </dsp:txXfrm>
    </dsp:sp>
    <dsp:sp modelId="{78A13398-4A6F-4E6F-8BE2-9ACF30C1094E}">
      <dsp:nvSpPr>
        <dsp:cNvPr id="0" name=""/>
        <dsp:cNvSpPr/>
      </dsp:nvSpPr>
      <dsp:spPr>
        <a:xfrm>
          <a:off x="2848100" y="972108"/>
          <a:ext cx="216024" cy="216024"/>
        </a:xfrm>
        <a:prstGeom prst="ellips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tint val="50000"/>
                <a:satMod val="300000"/>
              </a:schemeClr>
            </a:gs>
            <a:gs pos="35000">
              <a:schemeClr val="accent2">
                <a:hueOff val="9531695"/>
                <a:satOff val="19501"/>
                <a:lumOff val="7451"/>
                <a:alphaOff val="0"/>
                <a:tint val="37000"/>
                <a:satMod val="300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DB9AD1-D025-4ED3-9A2F-0FE321E579C9}">
      <dsp:nvSpPr>
        <dsp:cNvPr id="0" name=""/>
        <dsp:cNvSpPr/>
      </dsp:nvSpPr>
      <dsp:spPr>
        <a:xfrm>
          <a:off x="295485" y="855"/>
          <a:ext cx="1403945" cy="8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Capacitación</a:t>
          </a:r>
          <a:endParaRPr lang="es-AR" sz="1700" kern="1200" dirty="0"/>
        </a:p>
      </dsp:txBody>
      <dsp:txXfrm>
        <a:off x="295485" y="855"/>
        <a:ext cx="1403945" cy="842367"/>
      </dsp:txXfrm>
    </dsp:sp>
    <dsp:sp modelId="{F3BE5EC0-54BB-40CA-AECC-A672E1F3747B}">
      <dsp:nvSpPr>
        <dsp:cNvPr id="0" name=""/>
        <dsp:cNvSpPr/>
      </dsp:nvSpPr>
      <dsp:spPr>
        <a:xfrm>
          <a:off x="1822978" y="247950"/>
          <a:ext cx="297636" cy="348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822978" y="247950"/>
        <a:ext cx="297636" cy="348178"/>
      </dsp:txXfrm>
    </dsp:sp>
    <dsp:sp modelId="{8749D310-E5DA-45F6-A143-723881C06C86}">
      <dsp:nvSpPr>
        <dsp:cNvPr id="0" name=""/>
        <dsp:cNvSpPr/>
      </dsp:nvSpPr>
      <dsp:spPr>
        <a:xfrm>
          <a:off x="2261009" y="855"/>
          <a:ext cx="1403945" cy="8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Motivación</a:t>
          </a:r>
          <a:endParaRPr lang="es-AR" sz="1700" kern="1200" dirty="0"/>
        </a:p>
      </dsp:txBody>
      <dsp:txXfrm>
        <a:off x="2261009" y="855"/>
        <a:ext cx="1403945" cy="842367"/>
      </dsp:txXfrm>
    </dsp:sp>
    <dsp:sp modelId="{AFFEAB7A-EB6E-48BD-9D0C-24525134722E}">
      <dsp:nvSpPr>
        <dsp:cNvPr id="0" name=""/>
        <dsp:cNvSpPr/>
      </dsp:nvSpPr>
      <dsp:spPr>
        <a:xfrm rot="5400000">
          <a:off x="2814163" y="941499"/>
          <a:ext cx="297636" cy="3481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 rot="5400000">
        <a:off x="2814163" y="941499"/>
        <a:ext cx="297636" cy="348178"/>
      </dsp:txXfrm>
    </dsp:sp>
    <dsp:sp modelId="{D1026264-0B90-40BB-A3A4-0EEE887E3022}">
      <dsp:nvSpPr>
        <dsp:cNvPr id="0" name=""/>
        <dsp:cNvSpPr/>
      </dsp:nvSpPr>
      <dsp:spPr>
        <a:xfrm>
          <a:off x="2261009" y="1404801"/>
          <a:ext cx="1403945" cy="84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Presentación (Uniformes)</a:t>
          </a:r>
          <a:endParaRPr lang="es-AR" sz="1700" kern="1200" dirty="0"/>
        </a:p>
      </dsp:txBody>
      <dsp:txXfrm>
        <a:off x="2261009" y="1404801"/>
        <a:ext cx="1403945" cy="842367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B188BD-AE88-460A-A1B1-28D01E0E38DD}">
      <dsp:nvSpPr>
        <dsp:cNvPr id="0" name=""/>
        <dsp:cNvSpPr/>
      </dsp:nvSpPr>
      <dsp:spPr>
        <a:xfrm>
          <a:off x="787" y="196"/>
          <a:ext cx="1679530" cy="100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Sin Financiamiento</a:t>
          </a:r>
          <a:endParaRPr lang="es-AR" sz="1800" kern="1200" dirty="0"/>
        </a:p>
      </dsp:txBody>
      <dsp:txXfrm>
        <a:off x="787" y="196"/>
        <a:ext cx="1679530" cy="1007718"/>
      </dsp:txXfrm>
    </dsp:sp>
    <dsp:sp modelId="{A039DD1D-07D0-4269-A0D7-B6B89639C0F2}">
      <dsp:nvSpPr>
        <dsp:cNvPr id="0" name=""/>
        <dsp:cNvSpPr/>
      </dsp:nvSpPr>
      <dsp:spPr>
        <a:xfrm>
          <a:off x="1848270" y="295794"/>
          <a:ext cx="356060" cy="4165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 dirty="0"/>
        </a:p>
      </dsp:txBody>
      <dsp:txXfrm>
        <a:off x="1848270" y="295794"/>
        <a:ext cx="356060" cy="416523"/>
      </dsp:txXfrm>
    </dsp:sp>
    <dsp:sp modelId="{2714FCBF-2D85-4F3E-A7F9-03BFBA2D89C6}">
      <dsp:nvSpPr>
        <dsp:cNvPr id="0" name=""/>
        <dsp:cNvSpPr/>
      </dsp:nvSpPr>
      <dsp:spPr>
        <a:xfrm>
          <a:off x="2352130" y="196"/>
          <a:ext cx="1679530" cy="1007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Financiamiento</a:t>
          </a:r>
          <a:endParaRPr lang="es-AR" sz="1800" kern="1200" dirty="0"/>
        </a:p>
      </dsp:txBody>
      <dsp:txXfrm>
        <a:off x="2352130" y="196"/>
        <a:ext cx="1679530" cy="1007718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4BE658-8F03-4169-9B61-715838DC1447}">
      <dsp:nvSpPr>
        <dsp:cNvPr id="0" name=""/>
        <dsp:cNvSpPr/>
      </dsp:nvSpPr>
      <dsp:spPr>
        <a:xfrm>
          <a:off x="3561607" y="2592619"/>
          <a:ext cx="2534392" cy="149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6354464"/>
              <a:satOff val="13001"/>
              <a:lumOff val="4967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Criterios de gestión basados en las tendencias del mercado</a:t>
          </a:r>
          <a:endParaRPr lang="es-AR" sz="1500" kern="1200" dirty="0"/>
        </a:p>
      </dsp:txBody>
      <dsp:txXfrm>
        <a:off x="4321925" y="2966917"/>
        <a:ext cx="1774074" cy="1122894"/>
      </dsp:txXfrm>
    </dsp:sp>
    <dsp:sp modelId="{34665B3B-F45B-49E7-91C0-169A9FE235B1}">
      <dsp:nvSpPr>
        <dsp:cNvPr id="0" name=""/>
        <dsp:cNvSpPr/>
      </dsp:nvSpPr>
      <dsp:spPr>
        <a:xfrm>
          <a:off x="37901" y="2677763"/>
          <a:ext cx="2316835" cy="1282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Evaluar constantemente los resultados </a:t>
          </a:r>
          <a:endParaRPr lang="es-AR" sz="1500" kern="1200" dirty="0"/>
        </a:p>
      </dsp:txBody>
      <dsp:txXfrm>
        <a:off x="37901" y="2998433"/>
        <a:ext cx="1621784" cy="962008"/>
      </dsp:txXfrm>
    </dsp:sp>
    <dsp:sp modelId="{34F90541-26FA-4C33-93FF-8F324E6ACA6E}">
      <dsp:nvSpPr>
        <dsp:cNvPr id="0" name=""/>
        <dsp:cNvSpPr/>
      </dsp:nvSpPr>
      <dsp:spPr>
        <a:xfrm>
          <a:off x="3553647" y="-4"/>
          <a:ext cx="2542352" cy="1282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3177232"/>
              <a:satOff val="6500"/>
              <a:lumOff val="2484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Encaminar las estrategias hacia el mercado insatisfecho</a:t>
          </a:r>
          <a:endParaRPr lang="es-AR" sz="1500" kern="1200" dirty="0"/>
        </a:p>
      </dsp:txBody>
      <dsp:txXfrm>
        <a:off x="4316353" y="-4"/>
        <a:ext cx="1779646" cy="962008"/>
      </dsp:txXfrm>
    </dsp:sp>
    <dsp:sp modelId="{C708BF2E-BD8B-40D7-BABD-53CC7F3354AC}">
      <dsp:nvSpPr>
        <dsp:cNvPr id="0" name=""/>
        <dsp:cNvSpPr/>
      </dsp:nvSpPr>
      <dsp:spPr>
        <a:xfrm>
          <a:off x="0" y="-4"/>
          <a:ext cx="2460454" cy="1282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Promover Planes de capacitación y Marketing Directo</a:t>
          </a:r>
          <a:endParaRPr lang="es-AR" sz="1500" kern="1200" dirty="0"/>
        </a:p>
      </dsp:txBody>
      <dsp:txXfrm>
        <a:off x="0" y="-4"/>
        <a:ext cx="1722317" cy="962008"/>
      </dsp:txXfrm>
    </dsp:sp>
    <dsp:sp modelId="{32FD7378-6548-460D-9245-976EE293656D}">
      <dsp:nvSpPr>
        <dsp:cNvPr id="0" name=""/>
        <dsp:cNvSpPr/>
      </dsp:nvSpPr>
      <dsp:spPr>
        <a:xfrm>
          <a:off x="976378" y="256293"/>
          <a:ext cx="1975954" cy="173562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Existen varias falencias en el área de marketing y RRHH</a:t>
          </a:r>
          <a:endParaRPr lang="es-AR" sz="1500" kern="1200" dirty="0"/>
        </a:p>
      </dsp:txBody>
      <dsp:txXfrm>
        <a:off x="976378" y="256293"/>
        <a:ext cx="1975954" cy="1735622"/>
      </dsp:txXfrm>
    </dsp:sp>
    <dsp:sp modelId="{4B351129-B3DA-4609-9654-0351F53521AC}">
      <dsp:nvSpPr>
        <dsp:cNvPr id="0" name=""/>
        <dsp:cNvSpPr/>
      </dsp:nvSpPr>
      <dsp:spPr>
        <a:xfrm rot="5400000">
          <a:off x="3088083" y="111446"/>
          <a:ext cx="1735622" cy="2025315"/>
        </a:xfrm>
        <a:prstGeom prst="pieWedge">
          <a:avLst/>
        </a:prstGeom>
        <a:gradFill rotWithShape="0">
          <a:gsLst>
            <a:gs pos="0">
              <a:schemeClr val="accent2">
                <a:hueOff val="3177232"/>
                <a:satOff val="6500"/>
                <a:lumOff val="2484"/>
                <a:alphaOff val="0"/>
                <a:shade val="47500"/>
                <a:satMod val="137000"/>
              </a:schemeClr>
            </a:gs>
            <a:gs pos="55000">
              <a:schemeClr val="accent2">
                <a:hueOff val="3177232"/>
                <a:satOff val="6500"/>
                <a:lumOff val="2484"/>
                <a:alphaOff val="0"/>
                <a:shade val="69000"/>
                <a:satMod val="137000"/>
              </a:schemeClr>
            </a:gs>
            <a:gs pos="100000">
              <a:schemeClr val="accent2">
                <a:hueOff val="3177232"/>
                <a:satOff val="6500"/>
                <a:lumOff val="248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Demanda insatisfecha es del 86.98%  8.87%</a:t>
          </a:r>
          <a:endParaRPr lang="es-AR" sz="1500" kern="1200" dirty="0"/>
        </a:p>
      </dsp:txBody>
      <dsp:txXfrm rot="5400000">
        <a:off x="3088083" y="111446"/>
        <a:ext cx="1735622" cy="2025315"/>
      </dsp:txXfrm>
    </dsp:sp>
    <dsp:sp modelId="{CFAB89C0-C999-496D-80A9-1A04F58590C3}">
      <dsp:nvSpPr>
        <dsp:cNvPr id="0" name=""/>
        <dsp:cNvSpPr/>
      </dsp:nvSpPr>
      <dsp:spPr>
        <a:xfrm rot="10800000">
          <a:off x="2943237" y="2072083"/>
          <a:ext cx="2025315" cy="1735622"/>
        </a:xfrm>
        <a:prstGeom prst="pieWedge">
          <a:avLst/>
        </a:prstGeom>
        <a:gradFill rotWithShape="0">
          <a:gsLst>
            <a:gs pos="0">
              <a:schemeClr val="accent2">
                <a:hueOff val="6354464"/>
                <a:satOff val="13001"/>
                <a:lumOff val="4967"/>
                <a:alphaOff val="0"/>
                <a:shade val="47500"/>
                <a:satMod val="137000"/>
              </a:schemeClr>
            </a:gs>
            <a:gs pos="55000">
              <a:schemeClr val="accent2">
                <a:hueOff val="6354464"/>
                <a:satOff val="13001"/>
                <a:lumOff val="4967"/>
                <a:alphaOff val="0"/>
                <a:shade val="69000"/>
                <a:satMod val="137000"/>
              </a:schemeClr>
            </a:gs>
            <a:gs pos="100000">
              <a:schemeClr val="accent2">
                <a:hueOff val="6354464"/>
                <a:satOff val="13001"/>
                <a:lumOff val="496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Financiamiento interno</a:t>
          </a:r>
          <a:endParaRPr lang="es-AR" sz="1400" kern="1200" dirty="0"/>
        </a:p>
      </dsp:txBody>
      <dsp:txXfrm rot="10800000">
        <a:off x="2943237" y="2072083"/>
        <a:ext cx="2025315" cy="1735622"/>
      </dsp:txXfrm>
    </dsp:sp>
    <dsp:sp modelId="{65633A88-D8A7-4004-AD64-1D3A089CB386}">
      <dsp:nvSpPr>
        <dsp:cNvPr id="0" name=""/>
        <dsp:cNvSpPr/>
      </dsp:nvSpPr>
      <dsp:spPr>
        <a:xfrm rot="16200000">
          <a:off x="1096544" y="1951917"/>
          <a:ext cx="1735622" cy="1975954"/>
        </a:xfrm>
        <a:prstGeom prst="pieWedge">
          <a:avLst/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Creación de estrategias basadas en el mercado</a:t>
          </a:r>
          <a:endParaRPr lang="es-AR" sz="1500" kern="1200" dirty="0"/>
        </a:p>
      </dsp:txBody>
      <dsp:txXfrm rot="16200000">
        <a:off x="1096544" y="1951917"/>
        <a:ext cx="1735622" cy="1975954"/>
      </dsp:txXfrm>
    </dsp:sp>
    <dsp:sp modelId="{958FD2B0-F12E-43FE-B6B2-C400BB467EE0}">
      <dsp:nvSpPr>
        <dsp:cNvPr id="0" name=""/>
        <dsp:cNvSpPr/>
      </dsp:nvSpPr>
      <dsp:spPr>
        <a:xfrm>
          <a:off x="2748374" y="1671246"/>
          <a:ext cx="599250" cy="52108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04F442D-BA7E-42A4-89D0-FEB6868166D6}">
      <dsp:nvSpPr>
        <dsp:cNvPr id="0" name=""/>
        <dsp:cNvSpPr/>
      </dsp:nvSpPr>
      <dsp:spPr>
        <a:xfrm rot="10800000">
          <a:off x="2748374" y="1871665"/>
          <a:ext cx="599250" cy="521087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FDF79B-4D74-44FC-A46F-FB3C09FDBC6C}">
      <dsp:nvSpPr>
        <dsp:cNvPr id="0" name=""/>
        <dsp:cNvSpPr/>
      </dsp:nvSpPr>
      <dsp:spPr>
        <a:xfrm rot="1688779">
          <a:off x="1244697" y="1883365"/>
          <a:ext cx="608761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608761" y="3423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B7418-6CFC-4A46-9638-3ADA90B3B014}">
      <dsp:nvSpPr>
        <dsp:cNvPr id="0" name=""/>
        <dsp:cNvSpPr/>
      </dsp:nvSpPr>
      <dsp:spPr>
        <a:xfrm rot="19846930">
          <a:off x="1244170" y="1022704"/>
          <a:ext cx="574089" cy="68466"/>
        </a:xfrm>
        <a:custGeom>
          <a:avLst/>
          <a:gdLst/>
          <a:ahLst/>
          <a:cxnLst/>
          <a:rect l="0" t="0" r="0" b="0"/>
          <a:pathLst>
            <a:path>
              <a:moveTo>
                <a:pt x="0" y="34233"/>
              </a:moveTo>
              <a:lnTo>
                <a:pt x="574089" y="34233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DA090-4FBE-4FE4-8E29-83206184B046}">
      <dsp:nvSpPr>
        <dsp:cNvPr id="0" name=""/>
        <dsp:cNvSpPr/>
      </dsp:nvSpPr>
      <dsp:spPr>
        <a:xfrm>
          <a:off x="219" y="738721"/>
          <a:ext cx="1506436" cy="15064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B69BD9-181F-4770-ADA6-58F5DAC1C78D}">
      <dsp:nvSpPr>
        <dsp:cNvPr id="0" name=""/>
        <dsp:cNvSpPr/>
      </dsp:nvSpPr>
      <dsp:spPr>
        <a:xfrm>
          <a:off x="1728092" y="289340"/>
          <a:ext cx="843314" cy="843314"/>
        </a:xfrm>
        <a:prstGeom prst="ellipse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Causas</a:t>
          </a:r>
          <a:endParaRPr lang="es-AR" sz="1300" kern="1200" dirty="0"/>
        </a:p>
      </dsp:txBody>
      <dsp:txXfrm>
        <a:off x="1728092" y="289340"/>
        <a:ext cx="843314" cy="843314"/>
      </dsp:txXfrm>
    </dsp:sp>
    <dsp:sp modelId="{A4FFEFB4-55C7-4C1B-97EE-15B30D5412EB}">
      <dsp:nvSpPr>
        <dsp:cNvPr id="0" name=""/>
        <dsp:cNvSpPr/>
      </dsp:nvSpPr>
      <dsp:spPr>
        <a:xfrm>
          <a:off x="2655738" y="289340"/>
          <a:ext cx="1264972" cy="843314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Aumento del dinero en circulación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Déficit Fiscales</a:t>
          </a:r>
          <a:endParaRPr lang="es-AR" sz="1400" kern="1200" dirty="0"/>
        </a:p>
      </dsp:txBody>
      <dsp:txXfrm>
        <a:off x="2655738" y="289340"/>
        <a:ext cx="1264972" cy="843314"/>
      </dsp:txXfrm>
    </dsp:sp>
    <dsp:sp modelId="{3351F603-3989-4F4D-84E8-8F2E9B0CD36E}">
      <dsp:nvSpPr>
        <dsp:cNvPr id="0" name=""/>
        <dsp:cNvSpPr/>
      </dsp:nvSpPr>
      <dsp:spPr>
        <a:xfrm>
          <a:off x="1767601" y="1838431"/>
          <a:ext cx="843314" cy="843314"/>
        </a:xfrm>
        <a:prstGeom prst="ellipse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Ecuador</a:t>
          </a:r>
          <a:endParaRPr lang="es-AR" sz="1300" kern="1200" dirty="0"/>
        </a:p>
      </dsp:txBody>
      <dsp:txXfrm>
        <a:off x="1767601" y="1838431"/>
        <a:ext cx="843314" cy="843314"/>
      </dsp:txXfrm>
    </dsp:sp>
    <dsp:sp modelId="{EDF49FE0-B04E-42B2-A9CE-69F4EB2DAED3}">
      <dsp:nvSpPr>
        <dsp:cNvPr id="0" name=""/>
        <dsp:cNvSpPr/>
      </dsp:nvSpPr>
      <dsp:spPr>
        <a:xfrm>
          <a:off x="2695247" y="1838431"/>
          <a:ext cx="1264972" cy="843314"/>
        </a:xfrm>
        <a:prstGeom prst="rect">
          <a:avLst/>
        </a:prstGeom>
        <a:noFill/>
        <a:ln w="635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Agosto: 3.82%</a:t>
          </a:r>
          <a:endParaRPr lang="es-A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Septiembre: 3.44%</a:t>
          </a:r>
          <a:endParaRPr lang="es-AR" sz="1400" kern="1200" dirty="0"/>
        </a:p>
      </dsp:txBody>
      <dsp:txXfrm>
        <a:off x="2695247" y="1838431"/>
        <a:ext cx="1264972" cy="8433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76B971-9F82-48AA-9DC4-1DC0C90E8269}">
      <dsp:nvSpPr>
        <dsp:cNvPr id="0" name=""/>
        <dsp:cNvSpPr/>
      </dsp:nvSpPr>
      <dsp:spPr>
        <a:xfrm>
          <a:off x="1378964" y="858"/>
          <a:ext cx="1454031" cy="72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Exportaciones - Importaciones</a:t>
          </a:r>
          <a:endParaRPr lang="es-AR" sz="1500" kern="1200" dirty="0"/>
        </a:p>
      </dsp:txBody>
      <dsp:txXfrm>
        <a:off x="1378964" y="858"/>
        <a:ext cx="1454031" cy="727015"/>
      </dsp:txXfrm>
    </dsp:sp>
    <dsp:sp modelId="{AC49AA07-675F-4255-A200-23EA0704F8DD}">
      <dsp:nvSpPr>
        <dsp:cNvPr id="0" name=""/>
        <dsp:cNvSpPr/>
      </dsp:nvSpPr>
      <dsp:spPr>
        <a:xfrm rot="3600000">
          <a:off x="2327398" y="1276928"/>
          <a:ext cx="757807" cy="2544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 rot="3600000">
        <a:off x="2327398" y="1276928"/>
        <a:ext cx="757807" cy="254455"/>
      </dsp:txXfrm>
    </dsp:sp>
    <dsp:sp modelId="{75A64B87-AEB1-4BB7-B60D-3FAE2BB6B25D}">
      <dsp:nvSpPr>
        <dsp:cNvPr id="0" name=""/>
        <dsp:cNvSpPr/>
      </dsp:nvSpPr>
      <dsp:spPr>
        <a:xfrm>
          <a:off x="2579609" y="2080437"/>
          <a:ext cx="1454031" cy="72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Negativa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$-4,782.638.</a:t>
          </a:r>
          <a:endParaRPr lang="es-AR" sz="1500" kern="1200" dirty="0"/>
        </a:p>
      </dsp:txBody>
      <dsp:txXfrm>
        <a:off x="2579609" y="2080437"/>
        <a:ext cx="1454031" cy="727015"/>
      </dsp:txXfrm>
    </dsp:sp>
    <dsp:sp modelId="{0B48FF5C-538B-41D5-A4B4-A3D77AB2D16F}">
      <dsp:nvSpPr>
        <dsp:cNvPr id="0" name=""/>
        <dsp:cNvSpPr/>
      </dsp:nvSpPr>
      <dsp:spPr>
        <a:xfrm rot="10800000">
          <a:off x="1727076" y="2316717"/>
          <a:ext cx="757807" cy="2544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65848"/>
                <a:satOff val="9751"/>
                <a:lumOff val="3725"/>
                <a:alphaOff val="0"/>
                <a:shade val="47500"/>
                <a:satMod val="137000"/>
              </a:schemeClr>
            </a:gs>
            <a:gs pos="55000">
              <a:schemeClr val="accent2">
                <a:hueOff val="4765848"/>
                <a:satOff val="9751"/>
                <a:lumOff val="3725"/>
                <a:alphaOff val="0"/>
                <a:shade val="69000"/>
                <a:satMod val="137000"/>
              </a:schemeClr>
            </a:gs>
            <a:gs pos="100000">
              <a:schemeClr val="accent2">
                <a:hueOff val="4765848"/>
                <a:satOff val="9751"/>
                <a:lumOff val="3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 rot="10800000">
        <a:off x="1727076" y="2316717"/>
        <a:ext cx="757807" cy="254455"/>
      </dsp:txXfrm>
    </dsp:sp>
    <dsp:sp modelId="{13249DDA-6C61-4593-B04A-0ECBEFA8AB6A}">
      <dsp:nvSpPr>
        <dsp:cNvPr id="0" name=""/>
        <dsp:cNvSpPr/>
      </dsp:nvSpPr>
      <dsp:spPr>
        <a:xfrm>
          <a:off x="178318" y="2080437"/>
          <a:ext cx="1454031" cy="727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Positiva</a:t>
          </a:r>
          <a:endParaRPr lang="es-AR" sz="1500" kern="1200" dirty="0"/>
        </a:p>
      </dsp:txBody>
      <dsp:txXfrm>
        <a:off x="178318" y="2080437"/>
        <a:ext cx="1454031" cy="727015"/>
      </dsp:txXfrm>
    </dsp:sp>
    <dsp:sp modelId="{6A604A2C-0BBB-4BEE-9A80-32ADC992709C}">
      <dsp:nvSpPr>
        <dsp:cNvPr id="0" name=""/>
        <dsp:cNvSpPr/>
      </dsp:nvSpPr>
      <dsp:spPr>
        <a:xfrm rot="18000000">
          <a:off x="1126753" y="1276928"/>
          <a:ext cx="757807" cy="2544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000" kern="1200"/>
        </a:p>
      </dsp:txBody>
      <dsp:txXfrm rot="18000000">
        <a:off x="1126753" y="1276928"/>
        <a:ext cx="757807" cy="2544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6C7E3-4729-462E-B26F-99A55FF0BC6D}">
      <dsp:nvSpPr>
        <dsp:cNvPr id="0" name=""/>
        <dsp:cNvSpPr/>
      </dsp:nvSpPr>
      <dsp:spPr>
        <a:xfrm rot="5400000">
          <a:off x="-279510" y="1108300"/>
          <a:ext cx="1257979" cy="152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C260CE-C3AF-45C7-95BE-0734A3315C38}">
      <dsp:nvSpPr>
        <dsp:cNvPr id="0" name=""/>
        <dsp:cNvSpPr/>
      </dsp:nvSpPr>
      <dsp:spPr>
        <a:xfrm>
          <a:off x="2185" y="294088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baseline="0" dirty="0" smtClean="0">
              <a:solidFill>
                <a:schemeClr val="bg1"/>
              </a:solidFill>
            </a:rPr>
            <a:t>Idiosincrasia </a:t>
          </a:r>
          <a:endParaRPr lang="es-AR" sz="1900" kern="1200" baseline="0" dirty="0">
            <a:solidFill>
              <a:schemeClr val="bg1"/>
            </a:solidFill>
          </a:endParaRPr>
        </a:p>
      </dsp:txBody>
      <dsp:txXfrm>
        <a:off x="2185" y="294088"/>
        <a:ext cx="1697883" cy="1018730"/>
      </dsp:txXfrm>
    </dsp:sp>
    <dsp:sp modelId="{2B87EAA5-D515-458E-974D-225BC987F4B0}">
      <dsp:nvSpPr>
        <dsp:cNvPr id="0" name=""/>
        <dsp:cNvSpPr/>
      </dsp:nvSpPr>
      <dsp:spPr>
        <a:xfrm>
          <a:off x="357195" y="1745006"/>
          <a:ext cx="2242752" cy="152809"/>
        </a:xfrm>
        <a:prstGeom prst="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F0AAC3-CF5F-4887-98D6-FCDC73B76809}">
      <dsp:nvSpPr>
        <dsp:cNvPr id="0" name=""/>
        <dsp:cNvSpPr/>
      </dsp:nvSpPr>
      <dsp:spPr>
        <a:xfrm>
          <a:off x="2185" y="1567501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77232"/>
                <a:satOff val="6500"/>
                <a:lumOff val="2484"/>
                <a:alphaOff val="0"/>
                <a:shade val="47500"/>
                <a:satMod val="137000"/>
              </a:schemeClr>
            </a:gs>
            <a:gs pos="55000">
              <a:schemeClr val="accent2">
                <a:hueOff val="3177232"/>
                <a:satOff val="6500"/>
                <a:lumOff val="2484"/>
                <a:alphaOff val="0"/>
                <a:shade val="69000"/>
                <a:satMod val="137000"/>
              </a:schemeClr>
            </a:gs>
            <a:gs pos="100000">
              <a:schemeClr val="accent2">
                <a:hueOff val="3177232"/>
                <a:satOff val="6500"/>
                <a:lumOff val="248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Composición de la población</a:t>
          </a:r>
          <a:endParaRPr lang="es-AR" sz="1900" kern="1200" dirty="0"/>
        </a:p>
      </dsp:txBody>
      <dsp:txXfrm>
        <a:off x="2185" y="1567501"/>
        <a:ext cx="1697883" cy="1018730"/>
      </dsp:txXfrm>
    </dsp:sp>
    <dsp:sp modelId="{B1D5CE01-DB93-4311-99E5-7EA1CB15A4B7}">
      <dsp:nvSpPr>
        <dsp:cNvPr id="0" name=""/>
        <dsp:cNvSpPr/>
      </dsp:nvSpPr>
      <dsp:spPr>
        <a:xfrm rot="16200000">
          <a:off x="1978674" y="1108300"/>
          <a:ext cx="1257979" cy="152809"/>
        </a:xfrm>
        <a:prstGeom prst="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797B64-8C9B-47FC-8F20-4DCFD37F6908}">
      <dsp:nvSpPr>
        <dsp:cNvPr id="0" name=""/>
        <dsp:cNvSpPr/>
      </dsp:nvSpPr>
      <dsp:spPr>
        <a:xfrm>
          <a:off x="2260370" y="1567501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354464"/>
                <a:satOff val="13001"/>
                <a:lumOff val="4967"/>
                <a:alphaOff val="0"/>
                <a:shade val="47500"/>
                <a:satMod val="137000"/>
              </a:schemeClr>
            </a:gs>
            <a:gs pos="55000">
              <a:schemeClr val="accent2">
                <a:hueOff val="6354464"/>
                <a:satOff val="13001"/>
                <a:lumOff val="4967"/>
                <a:alphaOff val="0"/>
                <a:shade val="69000"/>
                <a:satMod val="137000"/>
              </a:schemeClr>
            </a:gs>
            <a:gs pos="100000">
              <a:schemeClr val="accent2">
                <a:hueOff val="6354464"/>
                <a:satOff val="13001"/>
                <a:lumOff val="496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Tendencia del Mercado</a:t>
          </a:r>
          <a:endParaRPr lang="es-AR" sz="1900" kern="1200" dirty="0"/>
        </a:p>
      </dsp:txBody>
      <dsp:txXfrm>
        <a:off x="2260370" y="1567501"/>
        <a:ext cx="1697883" cy="1018730"/>
      </dsp:txXfrm>
    </dsp:sp>
    <dsp:sp modelId="{E94AD229-5726-451B-A0FB-757735210657}">
      <dsp:nvSpPr>
        <dsp:cNvPr id="0" name=""/>
        <dsp:cNvSpPr/>
      </dsp:nvSpPr>
      <dsp:spPr>
        <a:xfrm>
          <a:off x="2260370" y="294088"/>
          <a:ext cx="1697883" cy="10187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531695"/>
                <a:satOff val="19501"/>
                <a:lumOff val="7451"/>
                <a:alphaOff val="0"/>
                <a:shade val="47500"/>
                <a:satMod val="137000"/>
              </a:schemeClr>
            </a:gs>
            <a:gs pos="55000">
              <a:schemeClr val="accent2">
                <a:hueOff val="9531695"/>
                <a:satOff val="19501"/>
                <a:lumOff val="7451"/>
                <a:alphaOff val="0"/>
                <a:shade val="69000"/>
                <a:satMod val="137000"/>
              </a:schemeClr>
            </a:gs>
            <a:gs pos="100000">
              <a:schemeClr val="accent2">
                <a:hueOff val="9531695"/>
                <a:satOff val="19501"/>
                <a:lumOff val="7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Fiestas Nacionales y Feriados</a:t>
          </a:r>
          <a:endParaRPr lang="es-AR" sz="1900" kern="1200" dirty="0"/>
        </a:p>
      </dsp:txBody>
      <dsp:txXfrm>
        <a:off x="2260370" y="294088"/>
        <a:ext cx="1697883" cy="10187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712FD7-C19C-467D-AFAA-3A9B1CCB832D}">
      <dsp:nvSpPr>
        <dsp:cNvPr id="0" name=""/>
        <dsp:cNvSpPr/>
      </dsp:nvSpPr>
      <dsp:spPr>
        <a:xfrm>
          <a:off x="0" y="0"/>
          <a:ext cx="3600399" cy="8640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Dirección o rumbo que toma el mercado</a:t>
          </a:r>
          <a:endParaRPr lang="es-AR" sz="2300" kern="1200" dirty="0"/>
        </a:p>
      </dsp:txBody>
      <dsp:txXfrm>
        <a:off x="806489" y="0"/>
        <a:ext cx="2793910" cy="864095"/>
      </dsp:txXfrm>
    </dsp:sp>
    <dsp:sp modelId="{9CDD8F11-D734-43F2-A62F-BC0F23A23C46}">
      <dsp:nvSpPr>
        <dsp:cNvPr id="0" name=""/>
        <dsp:cNvSpPr/>
      </dsp:nvSpPr>
      <dsp:spPr>
        <a:xfrm>
          <a:off x="86409" y="86409"/>
          <a:ext cx="720080" cy="6912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95629-48E5-4A02-A0E4-DCE385886AC9}">
      <dsp:nvSpPr>
        <dsp:cNvPr id="0" name=""/>
        <dsp:cNvSpPr/>
      </dsp:nvSpPr>
      <dsp:spPr>
        <a:xfrm rot="16200000">
          <a:off x="162" y="163635"/>
          <a:ext cx="1256905" cy="125690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Reduce Tiempos</a:t>
          </a:r>
          <a:endParaRPr lang="es-AR" sz="1400" kern="1200" dirty="0"/>
        </a:p>
      </dsp:txBody>
      <dsp:txXfrm rot="16200000">
        <a:off x="162" y="163635"/>
        <a:ext cx="1256905" cy="1256905"/>
      </dsp:txXfrm>
    </dsp:sp>
    <dsp:sp modelId="{00EF0003-F69E-4C07-B7BB-E87C1475A1F2}">
      <dsp:nvSpPr>
        <dsp:cNvPr id="0" name=""/>
        <dsp:cNvSpPr/>
      </dsp:nvSpPr>
      <dsp:spPr>
        <a:xfrm rot="5400000">
          <a:off x="1335220" y="163635"/>
          <a:ext cx="1256905" cy="125690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Mayor Seguridad</a:t>
          </a:r>
          <a:endParaRPr lang="es-AR" sz="1400" kern="1200" dirty="0"/>
        </a:p>
      </dsp:txBody>
      <dsp:txXfrm rot="5400000">
        <a:off x="1335220" y="163635"/>
        <a:ext cx="1256905" cy="12569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E238CE-A744-41FD-9C0B-E6DCF8333D4E}">
      <dsp:nvSpPr>
        <dsp:cNvPr id="0" name=""/>
        <dsp:cNvSpPr/>
      </dsp:nvSpPr>
      <dsp:spPr>
        <a:xfrm>
          <a:off x="-149869" y="0"/>
          <a:ext cx="4088265" cy="10045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Carnaval, Navidad y Año Nuevo y Semana Santa</a:t>
          </a:r>
          <a:endParaRPr lang="es-AR" sz="2100" kern="1200" dirty="0"/>
        </a:p>
      </dsp:txBody>
      <dsp:txXfrm>
        <a:off x="-149869" y="0"/>
        <a:ext cx="2940577" cy="1004511"/>
      </dsp:txXfrm>
    </dsp:sp>
    <dsp:sp modelId="{84B06A74-9A4B-4A5E-81D5-4B12857A3E13}">
      <dsp:nvSpPr>
        <dsp:cNvPr id="0" name=""/>
        <dsp:cNvSpPr/>
      </dsp:nvSpPr>
      <dsp:spPr>
        <a:xfrm>
          <a:off x="765537" y="1227736"/>
          <a:ext cx="3488787" cy="1004511"/>
        </a:xfrm>
        <a:prstGeom prst="roundRect">
          <a:avLst>
            <a:gd name="adj" fmla="val 10000"/>
          </a:avLst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Incrementar el flujo de pasajeros</a:t>
          </a:r>
          <a:endParaRPr lang="es-AR" sz="2100" kern="1200" dirty="0"/>
        </a:p>
      </dsp:txBody>
      <dsp:txXfrm>
        <a:off x="765537" y="1227736"/>
        <a:ext cx="2220186" cy="1004511"/>
      </dsp:txXfrm>
    </dsp:sp>
    <dsp:sp modelId="{CD212F73-81BB-4306-8ADF-25A340581536}">
      <dsp:nvSpPr>
        <dsp:cNvPr id="0" name=""/>
        <dsp:cNvSpPr/>
      </dsp:nvSpPr>
      <dsp:spPr>
        <a:xfrm>
          <a:off x="3168349" y="792086"/>
          <a:ext cx="652932" cy="65293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900" kern="1200"/>
        </a:p>
      </dsp:txBody>
      <dsp:txXfrm>
        <a:off x="3168349" y="792086"/>
        <a:ext cx="652932" cy="65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E8A20-DA30-408C-AB90-272A49002005}" type="datetimeFigureOut">
              <a:rPr lang="es-AR" smtClean="0"/>
              <a:pPr/>
              <a:t>25/04/2011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F5DA6-F3F5-4769-9855-470CE409887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A207-4EEF-40CC-A6B0-667D95B94EF2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23331"/>
            <a:ext cx="5486400" cy="419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FE66-E7C8-4176-B16E-7439CF4754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100" dirty="0" smtClean="0"/>
              <a:t>D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100" dirty="0" smtClean="0"/>
              <a:t>D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100" dirty="0" smtClean="0"/>
              <a:t>D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31</a:t>
            </a:fld>
            <a:endParaRPr lang="es-E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33</a:t>
            </a:fld>
            <a:endParaRPr lang="es-E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34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38</a:t>
            </a:fld>
            <a:endParaRPr lang="es-E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39</a:t>
            </a:fld>
            <a:endParaRPr lang="es-E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40</a:t>
            </a:fld>
            <a:endParaRPr lang="es-E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42</a:t>
            </a:fld>
            <a:endParaRPr lang="es-E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44</a:t>
            </a:fld>
            <a:endParaRPr lang="es-E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46</a:t>
            </a:fld>
            <a:endParaRPr lang="es-E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47</a:t>
            </a:fld>
            <a:endParaRPr lang="es-E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49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10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FE66-E7C8-4176-B16E-7439CF47541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3D8239-164F-4451-9493-72A43D2BD2CE}" type="datetimeFigureOut">
              <a:rPr lang="es-ES" smtClean="0"/>
              <a:pPr/>
              <a:t>25/04/2011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89BDEC-81AB-4540-A7A9-F15D147298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microsoft.com/office/2007/relationships/diagramDrawing" Target="../diagrams/drawing9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jpeg"/><Relationship Id="rId20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9.wmf"/><Relationship Id="rId5" Type="http://schemas.openxmlformats.org/officeDocument/2006/relationships/diagramQuickStyle" Target="../diagrams/quickStyle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microsoft.com/office/2007/relationships/diagramDrawing" Target="../diagrams/drawing7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diagramData" Target="../diagrams/data10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3.jpeg"/><Relationship Id="rId3" Type="http://schemas.openxmlformats.org/officeDocument/2006/relationships/diagramData" Target="../diagrams/data11.xml"/><Relationship Id="rId7" Type="http://schemas.openxmlformats.org/officeDocument/2006/relationships/image" Target="../media/image22.jpeg"/><Relationship Id="rId12" Type="http://schemas.openxmlformats.org/officeDocument/2006/relationships/hyperlink" Target="http://www.google.com.ec/imgres?imgurl=http://4.bp.blogspot.com/_Fp2VlOGEKU0/S_IMjIt7RII/AAAAAAAACIc/VwEMDfVdjTs/s1600/transito1.jpg&amp;imgrefurl=http://vipiagendauniversitaria.blogspot.com/2010_05_01_archive.html&amp;usg=__nRtLc8Og7PsqcnFY_p5N8M0mo44=&amp;h=400&amp;w=385&amp;sz=25&amp;hl=es&amp;start=16&amp;zoom=1&amp;itbs=1&amp;tbnid=flw4uyjdDjphAM:&amp;tbnh=124&amp;tbnw=119&amp;prev=/images?q=ley+de+transito&amp;hl=es&amp;gbv=2&amp;tbs=isch: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microsoft.com/office/2007/relationships/diagramDrawing" Target="../diagrams/drawing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microsoft.com/office/2007/relationships/diagramDrawing" Target="../diagrams/drawing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diagramData" Target="../diagrams/data13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13" Type="http://schemas.openxmlformats.org/officeDocument/2006/relationships/image" Target="../media/image25.jpeg"/><Relationship Id="rId3" Type="http://schemas.openxmlformats.org/officeDocument/2006/relationships/hyperlink" Target="http://www.google.com.ec/imgres?imgurl=http://3.bp.blogspot.com/_N73kLsTBGL8/SO-k7bGY7vI/AAAAAAAAAAw/_9gZy9AJ0fQ/s400/tecnologia.gif&amp;imgrefurl=http://jyrtechnology.blogspot.com/&amp;usg=__WuKMWzqvnRAke3fDzvpUHpMHKRQ=&amp;h=300&amp;w=400&amp;sz=248&amp;hl=es&amp;start=22&amp;zoom=1&amp;itbs=1&amp;tbnid=uUaudUojWUAFUM:&amp;tbnh=93&amp;tbnw=124&amp;prev=/images?q=Tecnolog%C3%ADa&amp;start=20&amp;hl=es&amp;sa=N&amp;gbv=2&amp;ndsp=20&amp;tbs=isch:1" TargetMode="External"/><Relationship Id="rId7" Type="http://schemas.openxmlformats.org/officeDocument/2006/relationships/diagramQuickStyle" Target="../diagrams/quickStyle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11" Type="http://schemas.openxmlformats.org/officeDocument/2006/relationships/diagramQuickStyle" Target="../diagrams/quickStyle15.xml"/><Relationship Id="rId5" Type="http://schemas.openxmlformats.org/officeDocument/2006/relationships/diagramData" Target="../diagrams/data14.xml"/><Relationship Id="rId15" Type="http://schemas.microsoft.com/office/2007/relationships/diagramDrawing" Target="../diagrams/drawing15.xml"/><Relationship Id="rId10" Type="http://schemas.openxmlformats.org/officeDocument/2006/relationships/diagramLayout" Target="../diagrams/layout15.xml"/><Relationship Id="rId4" Type="http://schemas.openxmlformats.org/officeDocument/2006/relationships/image" Target="../media/image24.jpeg"/><Relationship Id="rId9" Type="http://schemas.openxmlformats.org/officeDocument/2006/relationships/diagramData" Target="../diagrams/data15.xml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diagramData" Target="../diagrams/data16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diagramData" Target="../diagrams/data17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29.jpeg"/><Relationship Id="rId14" Type="http://schemas.microsoft.com/office/2007/relationships/diagramDrawing" Target="../diagrams/drawing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diagramData" Target="../diagrams/data18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Data" Target="../diagrams/data21.xml"/><Relationship Id="rId18" Type="http://schemas.openxmlformats.org/officeDocument/2006/relationships/image" Target="../media/image36.png"/><Relationship Id="rId3" Type="http://schemas.openxmlformats.org/officeDocument/2006/relationships/hyperlink" Target="Organigrama.docx" TargetMode="External"/><Relationship Id="rId21" Type="http://schemas.openxmlformats.org/officeDocument/2006/relationships/image" Target="../media/image39.jpeg"/><Relationship Id="rId7" Type="http://schemas.openxmlformats.org/officeDocument/2006/relationships/diagramQuickStyle" Target="../diagrams/quickStyle19.xml"/><Relationship Id="rId12" Type="http://schemas.openxmlformats.org/officeDocument/2006/relationships/diagramColors" Target="../diagrams/colors20.xml"/><Relationship Id="rId17" Type="http://schemas.openxmlformats.org/officeDocument/2006/relationships/image" Target="../media/image35.png"/><Relationship Id="rId25" Type="http://schemas.microsoft.com/office/2007/relationships/diagramDrawing" Target="../diagrams/drawing20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21.xml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diagramQuickStyle" Target="../diagrams/quickStyle20.xml"/><Relationship Id="rId24" Type="http://schemas.microsoft.com/office/2007/relationships/diagramDrawing" Target="../diagrams/drawing19.xml"/><Relationship Id="rId5" Type="http://schemas.openxmlformats.org/officeDocument/2006/relationships/diagramData" Target="../diagrams/data19.xml"/><Relationship Id="rId15" Type="http://schemas.openxmlformats.org/officeDocument/2006/relationships/diagramQuickStyle" Target="../diagrams/quickStyle21.xml"/><Relationship Id="rId23" Type="http://schemas.microsoft.com/office/2007/relationships/diagramDrawing" Target="../diagrams/drawing21.xml"/><Relationship Id="rId10" Type="http://schemas.openxmlformats.org/officeDocument/2006/relationships/diagramLayout" Target="../diagrams/layout20.xml"/><Relationship Id="rId19" Type="http://schemas.openxmlformats.org/officeDocument/2006/relationships/image" Target="../media/image37.jpeg"/><Relationship Id="rId4" Type="http://schemas.openxmlformats.org/officeDocument/2006/relationships/hyperlink" Target="Proceso.docx" TargetMode="External"/><Relationship Id="rId9" Type="http://schemas.openxmlformats.org/officeDocument/2006/relationships/diagramData" Target="../diagrams/data20.xml"/><Relationship Id="rId14" Type="http://schemas.openxmlformats.org/officeDocument/2006/relationships/diagramLayout" Target="../diagrams/layout21.xml"/><Relationship Id="rId2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hyperlink" Target="FO-DA.docx" TargetMode="External"/><Relationship Id="rId3" Type="http://schemas.openxmlformats.org/officeDocument/2006/relationships/hyperlink" Target="Matriz%20de%20sintesis.docx" TargetMode="External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17.xml"/><Relationship Id="rId1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5" Type="http://schemas.microsoft.com/office/2007/relationships/diagramDrawing" Target="../diagrams/drawing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Relationship Id="rId14" Type="http://schemas.openxmlformats.org/officeDocument/2006/relationships/hyperlink" Target="FA-DO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hyperlink" Target="GE.docx" TargetMode="External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microsoft.com/office/2007/relationships/diagramDrawing" Target="../diagrams/drawing24.xml"/><Relationship Id="rId3" Type="http://schemas.openxmlformats.org/officeDocument/2006/relationships/diagramData" Target="../diagrams/data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11" Type="http://schemas.openxmlformats.org/officeDocument/2006/relationships/hyperlink" Target="http://www.google.com.ec/imgres?imgurl=http://www.apuntesgestion.com/wp-content/uploads/gestion/objetivos.jpg&amp;imgrefurl=http://www.apuntesgestion.com/2009/01/05/que-es-la-gestion-por-objetivos/&amp;usg=__UojMe4Aq3iZca8_Qh8Sy8WqHYd4=&amp;h=425&amp;w=425&amp;sz=42&amp;hl=es&amp;start=8&amp;zoom=1&amp;um=1&amp;itbs=1&amp;tbnid=gS6ETztTviSBFM:&amp;tbnh=126&amp;tbnw=126&amp;prev=/images?q=objetivos&amp;um=1&amp;hl=es&amp;tbs=isch:1" TargetMode="External"/><Relationship Id="rId5" Type="http://schemas.openxmlformats.org/officeDocument/2006/relationships/diagramQuickStyle" Target="../diagrams/quickStyle24.xml"/><Relationship Id="rId10" Type="http://schemas.openxmlformats.org/officeDocument/2006/relationships/diagramColors" Target="../diagrams/colors25.xml"/><Relationship Id="rId4" Type="http://schemas.openxmlformats.org/officeDocument/2006/relationships/diagramLayout" Target="../diagrams/layout24.xml"/><Relationship Id="rId9" Type="http://schemas.openxmlformats.org/officeDocument/2006/relationships/diagramQuickStyle" Target="../diagrams/quickStyle25.xml"/><Relationship Id="rId14" Type="http://schemas.microsoft.com/office/2007/relationships/diagramDrawing" Target="../diagrams/drawing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6.xml"/><Relationship Id="rId3" Type="http://schemas.openxmlformats.org/officeDocument/2006/relationships/notesSlide" Target="../notesSlides/notesSlide20.xml"/><Relationship Id="rId7" Type="http://schemas.openxmlformats.org/officeDocument/2006/relationships/diagramQuickStyle" Target="../diagrams/quickStyl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26.xml"/><Relationship Id="rId5" Type="http://schemas.openxmlformats.org/officeDocument/2006/relationships/diagramData" Target="../diagrams/data26.xml"/><Relationship Id="rId4" Type="http://schemas.openxmlformats.org/officeDocument/2006/relationships/oleObject" Target="../embeddings/oleObject1.bin"/><Relationship Id="rId9" Type="http://schemas.microsoft.com/office/2007/relationships/diagramDrawing" Target="../diagrams/drawin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microsoft.com/office/2007/relationships/diagramDrawing" Target="../diagrams/drawing28.xml"/><Relationship Id="rId3" Type="http://schemas.openxmlformats.org/officeDocument/2006/relationships/diagramData" Target="../diagrams/data27.xml"/><Relationship Id="rId7" Type="http://schemas.openxmlformats.org/officeDocument/2006/relationships/hyperlink" Target="microsegmentaci&#243;n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Relationship Id="rId14" Type="http://schemas.microsoft.com/office/2007/relationships/diagramDrawing" Target="../diagrams/drawin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is%20documentos\Mis%20v&#237;deos\TRANS%20ESMERALDAS%20FINAL.avi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microsoft.com/office/2007/relationships/diagramDrawing" Target="../diagrams/drawing30.xml"/><Relationship Id="rId3" Type="http://schemas.openxmlformats.org/officeDocument/2006/relationships/image" Target="../media/image63.gif"/><Relationship Id="rId7" Type="http://schemas.openxmlformats.org/officeDocument/2006/relationships/diagramColors" Target="../diagrams/colors29.xml"/><Relationship Id="rId12" Type="http://schemas.microsoft.com/office/2007/relationships/diagramDrawing" Target="../diagrams/drawing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11" Type="http://schemas.openxmlformats.org/officeDocument/2006/relationships/diagramColors" Target="../diagrams/colors30.xml"/><Relationship Id="rId5" Type="http://schemas.openxmlformats.org/officeDocument/2006/relationships/diagramLayout" Target="../diagrams/layout29.xml"/><Relationship Id="rId10" Type="http://schemas.openxmlformats.org/officeDocument/2006/relationships/diagramQuickStyle" Target="../diagrams/quickStyle30.xml"/><Relationship Id="rId4" Type="http://schemas.openxmlformats.org/officeDocument/2006/relationships/diagramData" Target="../diagrams/data29.xml"/><Relationship Id="rId9" Type="http://schemas.openxmlformats.org/officeDocument/2006/relationships/diagramLayout" Target="../diagrams/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package" Target="../embeddings/Hoja_de_c_lculo_de_Microsoft_Office_Excel1.xls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13" Type="http://schemas.openxmlformats.org/officeDocument/2006/relationships/diagramLayout" Target="../diagrams/layout33.xml"/><Relationship Id="rId3" Type="http://schemas.openxmlformats.org/officeDocument/2006/relationships/image" Target="../media/image81.jpeg"/><Relationship Id="rId7" Type="http://schemas.openxmlformats.org/officeDocument/2006/relationships/diagramColors" Target="../diagrams/colors32.xml"/><Relationship Id="rId12" Type="http://schemas.openxmlformats.org/officeDocument/2006/relationships/diagramData" Target="../diagrams/data33.xml"/><Relationship Id="rId17" Type="http://schemas.microsoft.com/office/2007/relationships/diagramDrawing" Target="../diagrams/drawing33.xml"/><Relationship Id="rId2" Type="http://schemas.openxmlformats.org/officeDocument/2006/relationships/notesSlide" Target="../notesSlides/notesSlide33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2.xml"/><Relationship Id="rId11" Type="http://schemas.openxmlformats.org/officeDocument/2006/relationships/image" Target="../media/image84.jpeg"/><Relationship Id="rId5" Type="http://schemas.openxmlformats.org/officeDocument/2006/relationships/diagramLayout" Target="../diagrams/layout32.xml"/><Relationship Id="rId15" Type="http://schemas.openxmlformats.org/officeDocument/2006/relationships/diagramColors" Target="../diagrams/colors33.xml"/><Relationship Id="rId10" Type="http://schemas.openxmlformats.org/officeDocument/2006/relationships/image" Target="../media/image83.jpeg"/><Relationship Id="rId4" Type="http://schemas.openxmlformats.org/officeDocument/2006/relationships/diagramData" Target="../diagrams/data32.xml"/><Relationship Id="rId9" Type="http://schemas.openxmlformats.org/officeDocument/2006/relationships/image" Target="../media/image82.jpeg"/><Relationship Id="rId1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diagramColors" Target="../diagrams/colors34.xml"/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12" Type="http://schemas.openxmlformats.org/officeDocument/2006/relationships/diagramQuickStyle" Target="../diagrams/quickStyle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uadory.com/" TargetMode="External"/><Relationship Id="rId11" Type="http://schemas.openxmlformats.org/officeDocument/2006/relationships/diagramLayout" Target="../diagrams/layout34.xml"/><Relationship Id="rId5" Type="http://schemas.openxmlformats.org/officeDocument/2006/relationships/hyperlink" Target="http://www.transesmeraldas.com/" TargetMode="External"/><Relationship Id="rId10" Type="http://schemas.openxmlformats.org/officeDocument/2006/relationships/diagramData" Target="../diagrams/data34.xml"/><Relationship Id="rId4" Type="http://schemas.openxmlformats.org/officeDocument/2006/relationships/image" Target="../media/image86.jpeg"/><Relationship Id="rId9" Type="http://schemas.openxmlformats.org/officeDocument/2006/relationships/image" Target="../media/image89.jpeg"/><Relationship Id="rId14" Type="http://schemas.microsoft.com/office/2007/relationships/diagramDrawing" Target="../diagrams/drawing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image" Target="../media/image70.jpeg"/><Relationship Id="rId3" Type="http://schemas.openxmlformats.org/officeDocument/2006/relationships/image" Target="../media/image93.jpeg"/><Relationship Id="rId7" Type="http://schemas.openxmlformats.org/officeDocument/2006/relationships/diagramColors" Target="../diagrams/colors35.xml"/><Relationship Id="rId12" Type="http://schemas.openxmlformats.org/officeDocument/2006/relationships/image" Target="../media/image9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11" Type="http://schemas.openxmlformats.org/officeDocument/2006/relationships/hyperlink" Target="http://www.google.com/imgres?imgurl=http://www.proyectoyuzz.com/wp-content/uploads/2010/06/aire-acondicionado.jpg&amp;imgrefurl=http://www.proyectoyuzz.com/2010/06/cuidado-con-el-extremo-frescor-del-aire-acondicionado/&amp;usg=__FdqerINppc6gbcmd58_veZzy_s8=&amp;h=440&amp;w=640&amp;sz=47&amp;hl=es&amp;start=3&amp;zoom=1&amp;itbs=1&amp;tbnid=pFEScjY5aMPp2M:&amp;tbnh=94&amp;tbnw=137&amp;prev=/images?q=aire+acondicionado&amp;hl=es&amp;gbv=2&amp;tbs=isch:1&amp;ei=3B1dTb60A4ugtweL-Y3QCg" TargetMode="External"/><Relationship Id="rId5" Type="http://schemas.openxmlformats.org/officeDocument/2006/relationships/diagramLayout" Target="../diagrams/layout35.xml"/><Relationship Id="rId10" Type="http://schemas.openxmlformats.org/officeDocument/2006/relationships/image" Target="../media/image96.jpeg"/><Relationship Id="rId4" Type="http://schemas.openxmlformats.org/officeDocument/2006/relationships/diagramData" Target="../diagrams/data35.xml"/><Relationship Id="rId9" Type="http://schemas.openxmlformats.org/officeDocument/2006/relationships/image" Target="../media/image95.jpeg"/><Relationship Id="rId14" Type="http://schemas.microsoft.com/office/2007/relationships/diagramDrawing" Target="../diagrams/drawing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Power%202/PLAZA.docx" TargetMode="External"/><Relationship Id="rId13" Type="http://schemas.openxmlformats.org/officeDocument/2006/relationships/image" Target="../media/image93.jpeg"/><Relationship Id="rId3" Type="http://schemas.openxmlformats.org/officeDocument/2006/relationships/hyperlink" Target="Power%202/SERVICIO2.docx" TargetMode="External"/><Relationship Id="rId7" Type="http://schemas.openxmlformats.org/officeDocument/2006/relationships/image" Target="../media/image88.jpeg"/><Relationship Id="rId12" Type="http://schemas.openxmlformats.org/officeDocument/2006/relationships/hyperlink" Target="Power%202/PERSONAL.doc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%202/PUBLICIDAD.docx" TargetMode="External"/><Relationship Id="rId11" Type="http://schemas.openxmlformats.org/officeDocument/2006/relationships/image" Target="../media/image81.jpeg"/><Relationship Id="rId5" Type="http://schemas.openxmlformats.org/officeDocument/2006/relationships/image" Target="../media/image87.jpeg"/><Relationship Id="rId10" Type="http://schemas.openxmlformats.org/officeDocument/2006/relationships/hyperlink" Target="Power%202/PRECIO.docx" TargetMode="External"/><Relationship Id="rId4" Type="http://schemas.openxmlformats.org/officeDocument/2006/relationships/image" Target="../media/image102.jpeg"/><Relationship Id="rId9" Type="http://schemas.openxmlformats.org/officeDocument/2006/relationships/image" Target="../media/image63.gif"/><Relationship Id="rId14" Type="http://schemas.openxmlformats.org/officeDocument/2006/relationships/hyperlink" Target="Power%202/SERVICIO1.docx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1.jpeg"/><Relationship Id="rId5" Type="http://schemas.openxmlformats.org/officeDocument/2006/relationships/hyperlink" Target="http://www.google.com/imgres?imgurl=http://neoparaiso.com/imagenes/images/signos-de-dolar.1.gif&amp;imgrefurl=http://neoparaiso.com/dibujos/dinero.html&amp;usg=__-ILsm_GQcqK8UCsUybLXJDQ-cbE=&amp;h=100&amp;w=94&amp;sz=3&amp;hl=es&amp;start=1&amp;zoom=1&amp;itbs=1&amp;tbnid=4zSedTPs8E2_4M:&amp;tbnh=82&amp;tbnw=77&amp;prev=/images?q=signo+de+dinero&amp;hl=es&amp;gbv=2&amp;tbs=isch:1&amp;ei=qRNdTd7mEcqctwfB6tnbCg" TargetMode="External"/><Relationship Id="rId4" Type="http://schemas.openxmlformats.org/officeDocument/2006/relationships/oleObject" Target="../embeddings/Hoja_de_c_lculo_de_Microsoft_Office_Excel_97-20031.xls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Power%202/Sinfi.docx" TargetMode="External"/><Relationship Id="rId13" Type="http://schemas.openxmlformats.org/officeDocument/2006/relationships/package" Target="../embeddings/Hoja_de_c_lculo_de_Microsoft_Office_Excel3.xlsx"/><Relationship Id="rId3" Type="http://schemas.openxmlformats.org/officeDocument/2006/relationships/notesSlide" Target="../notesSlides/notesSlide38.xml"/><Relationship Id="rId7" Type="http://schemas.openxmlformats.org/officeDocument/2006/relationships/diagramColors" Target="../diagrams/colors36.xml"/><Relationship Id="rId12" Type="http://schemas.openxmlformats.org/officeDocument/2006/relationships/package" Target="../embeddings/Hoja_de_c_lculo_de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36.xml"/><Relationship Id="rId11" Type="http://schemas.openxmlformats.org/officeDocument/2006/relationships/hyperlink" Target="Power%202/Pesimista.docx" TargetMode="External"/><Relationship Id="rId5" Type="http://schemas.openxmlformats.org/officeDocument/2006/relationships/diagramLayout" Target="../diagrams/layout36.xml"/><Relationship Id="rId10" Type="http://schemas.openxmlformats.org/officeDocument/2006/relationships/hyperlink" Target="Power%202/optimista.docx" TargetMode="External"/><Relationship Id="rId4" Type="http://schemas.openxmlformats.org/officeDocument/2006/relationships/diagramData" Target="../diagrams/data36.xml"/><Relationship Id="rId9" Type="http://schemas.openxmlformats.org/officeDocument/2006/relationships/hyperlink" Target="Power%202/ConFi.docx" TargetMode="External"/><Relationship Id="rId14" Type="http://schemas.microsoft.com/office/2007/relationships/diagramDrawing" Target="../diagrams/drawing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c/imgres?imgurl=http://basenorte.com/wp-content/uploads/2008/01/petroleo.gif&amp;imgrefurl=http://basenorte.com/2008/01/03/el-precio-del-petroleo-supero-los-100-dolares-por-barril/&amp;usg=___l9bvxUm-RNhe6fo1NpAmQLfuos=&amp;h=574&amp;w=315&amp;sz=12&amp;hl=es&amp;start=2&amp;zoom=1&amp;itbs=1&amp;tbnid=MjBH-v7LrEQmRM:&amp;tbnh=134&amp;tbnw=74&amp;prev=/images?q=petroleo&amp;hl=es&amp;gbv=2&amp;tbs=isch:1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12.emf"/><Relationship Id="rId7" Type="http://schemas.openxmlformats.org/officeDocument/2006/relationships/diagramColors" Target="../diagrams/colors5.xml"/><Relationship Id="rId12" Type="http://schemas.openxmlformats.org/officeDocument/2006/relationships/hyperlink" Target="http://www.google.com.ec/imgres?imgurl=http://www.motorafondo.net/wp-content/2008/05/flota_coches.jpg&amp;imgrefurl=http://www.motorafondo.net/empresas-de-renting-y-alquiler-de-vehiculos/&amp;usg=__46xiKytbrgSj1xLHFb9-XCjKnQc=&amp;h=469&amp;w=480&amp;sz=31&amp;hl=es&amp;start=1&amp;zoom=1&amp;itbs=1&amp;tbnid=81eB2UCPdP5H_M:&amp;tbnh=126&amp;tbnw=129&amp;prev=/images?q=veh%C3%ADculos&amp;hl=es&amp;sa=X&amp;gbv=2&amp;tbs=isch:1" TargetMode="External"/><Relationship Id="rId2" Type="http://schemas.openxmlformats.org/officeDocument/2006/relationships/notesSlide" Target="../notesSlides/notesSlide6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16.jpeg"/><Relationship Id="rId10" Type="http://schemas.openxmlformats.org/officeDocument/2006/relationships/hyperlink" Target="http://www.google.com.ec/imgres?imgurl=http://blogs.terra.es/cfs-file.ashx/__key/CommunityServer.Blogs.Components.WeblogFiles/cuerpodediosa/4760.pastillas.jpg&amp;imgrefurl=http://blogs.terra.es/blogs/cuerpodediosa/archive/2010/11/17/enganchadas-a-las-pastillas.aspx&amp;usg=__WgPWACsNVl1AWZSDGcL8pgbkrNQ=&amp;h=299&amp;w=400&amp;sz=17&amp;hl=es&amp;start=7&amp;zoom=1&amp;itbs=1&amp;tbnid=wkSgHlXaQNd2VM:&amp;tbnh=93&amp;tbnw=124&amp;prev=/images?q=pastillas&amp;hl=es&amp;gbv=2&amp;tbs=isch:1" TargetMode="External"/><Relationship Id="rId4" Type="http://schemas.openxmlformats.org/officeDocument/2006/relationships/diagramData" Target="../diagrams/data5.xml"/><Relationship Id="rId9" Type="http://schemas.openxmlformats.org/officeDocument/2006/relationships/image" Target="../media/image13.jpeg"/><Relationship Id="rId14" Type="http://schemas.openxmlformats.org/officeDocument/2006/relationships/hyperlink" Target="http://www.google.com.ec/imgres?imgurl=http://www.morera.com/imagenes/TaloSint.jpg&amp;imgrefurl=http://www.morera.com/fungicidas/TaloSint.html&amp;usg=__nA1jHdd4f3Oj-PFUueUYrf6HsbQ=&amp;h=300&amp;w=257&amp;sz=20&amp;hl=es&amp;start=5&amp;zoom=1&amp;itbs=1&amp;tbnid=WmyVfTLLC-z3NM:&amp;tbnh=116&amp;tbnw=99&amp;prev=/images?q=fungicidas&amp;hl=es&amp;sa=X&amp;gbv=2&amp;tbs=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077200" cy="16733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800" dirty="0" smtClean="0">
                <a:ln w="1143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Escuela Politécnica del Ejército “ESPE”</a:t>
            </a:r>
            <a:endParaRPr lang="es-AR" sz="3800" dirty="0">
              <a:ln w="1143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3429000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Propuesta estratégica de Marketing para reposicionamiento de marca de la compañía de transporte TRANS ESMERALDAS</a:t>
            </a:r>
            <a:endParaRPr kumimoji="0" lang="es-AR" sz="24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5229200"/>
            <a:ext cx="8424936" cy="122413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Director:</a:t>
            </a:r>
            <a:r>
              <a:rPr kumimoji="0" lang="es-EC" sz="2800" b="1" i="0" u="none" strike="noStrike" kern="1200" spc="150" normalizeH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 Ing. Marco Jaramillo., MPDE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2800" b="1" spc="15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Codirector: Ing.</a:t>
            </a:r>
            <a:r>
              <a:rPr lang="es-EC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Arcenio Córdova., MBA</a:t>
            </a:r>
            <a:endParaRPr kumimoji="0" lang="es-EC" sz="2800" b="1" i="0" u="none" strike="noStrike" kern="1200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800" b="1" i="0" u="none" strike="noStrike" kern="1200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Autor: Gabriela Alejandra Vozmediano </a:t>
            </a:r>
            <a:endParaRPr kumimoji="0" lang="es-AR" sz="28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5" name="4 Imagen" descr="ESPE Escud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0851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Macroambiente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772816"/>
            <a:ext cx="295232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Factores Socioculturales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067944" y="2564904"/>
          <a:ext cx="39604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0" name="Picture 2" descr="http://www.2sifica.com/wp-content/uploads/berroc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564904"/>
            <a:ext cx="169545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357166"/>
            <a:ext cx="6805388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Tendencia del Mercado y Feriados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323528" y="1844824"/>
          <a:ext cx="36004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683568" y="2996952"/>
          <a:ext cx="25922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5058" name="Picture 2" descr="C:\Documents and Settings\Administrador\Configuración local\Archivos temporales de Internet\Content.IE5\268AIBKF\MC900300227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4581128"/>
            <a:ext cx="1800454" cy="115212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411760" y="57332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$128 - $65</a:t>
            </a:r>
            <a:endParaRPr lang="es-AR" sz="1400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4427984" y="1988840"/>
          <a:ext cx="410445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10 Imagen" descr="feriado_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36096" y="4437112"/>
            <a:ext cx="22689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Macroambiente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772816"/>
            <a:ext cx="295232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Factores Político - Legal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067944" y="2564904"/>
          <a:ext cx="39604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mg.teoriza.com/2010/01/urna-votacion-voto-elecciones-democracia-1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564904"/>
            <a:ext cx="238125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35716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Gobernabilidad y el Marco Jurídico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1772816"/>
          <a:ext cx="403244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8" name="Picture 4" descr="http://www.definicionabc.com/wp-content/uploads/incertidumb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4005064"/>
            <a:ext cx="252028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9" name="8 Diagrama"/>
          <p:cNvGraphicFramePr/>
          <p:nvPr/>
        </p:nvGraphicFramePr>
        <p:xfrm>
          <a:off x="4427984" y="1916832"/>
          <a:ext cx="44881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5" descr="http://t0.gstatic.com/images?q=tbn:flw4uyjdDjphAM: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4077072"/>
            <a:ext cx="149351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Macroambiente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1628800"/>
            <a:ext cx="2952328" cy="792088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Factores Tecnológicos y Ecológicos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067944" y="2564904"/>
          <a:ext cx="39604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img.teoriza.com/2010/01/urna-votacion-voto-elecciones-democracia-14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564904"/>
            <a:ext cx="238125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357166"/>
            <a:ext cx="558125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Tecnología e Impacto Ambiental</a:t>
            </a:r>
            <a:endParaRPr lang="es-ES" sz="3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7106" name="Picture 2" descr="http://t2.gstatic.com/images?q=tbn:uUaudUojWUAFU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1728192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12 Diagrama"/>
          <p:cNvGraphicFramePr/>
          <p:nvPr/>
        </p:nvGraphicFramePr>
        <p:xfrm>
          <a:off x="971600" y="2924944"/>
          <a:ext cx="288032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6084168" y="1988840"/>
          <a:ext cx="237626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7112" name="Picture 8" descr="http://2.bp.blogspot.com/_XgdRaO9ybdo/S-BVmWH-EFI/AAAAAAAAAAc/-Sca3p708VY/s1600/1174405311_extras_portada_0%5B1%5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1916832"/>
            <a:ext cx="143601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Microambiente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067944" y="2276872"/>
          <a:ext cx="446449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02" name="Picture 2" descr="http://files.nireblog.com/blogs/patricia-mendez-ccmk27/files/ambiente-empresari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916832"/>
            <a:ext cx="2448272" cy="41764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9872" y="357166"/>
            <a:ext cx="558125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Clientes, Proveedores y Competencia</a:t>
            </a:r>
            <a:endParaRPr lang="es-ES" sz="3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0" y="1412776"/>
          <a:ext cx="86044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7" cstate="print"/>
          <a:srcRect l="24449" t="3273" r="21826"/>
          <a:stretch>
            <a:fillRect/>
          </a:stretch>
        </p:blipFill>
        <p:spPr bwMode="auto">
          <a:xfrm>
            <a:off x="755576" y="4729931"/>
            <a:ext cx="2304256" cy="212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ipf0KBUJ1N4eaavWM:" descr="http://t0.gstatic.com/images?q=tbn:0KBUJ1N4eaavWM:http://1.bp.blogspot.com/_hPPliXa98Jo/SmSR24ZzVII/AAAAAAAAAFI/qI8YG5S_dAo/s320/LogoBancoBolivariano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293096"/>
            <a:ext cx="10166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http://www.camddepe.com/images/masgas.jpg"/>
          <p:cNvPicPr/>
          <p:nvPr/>
        </p:nvPicPr>
        <p:blipFill>
          <a:blip r:embed="rId9" cstate="print"/>
          <a:srcRect l="10712" t="11111" r="10836" b="11008"/>
          <a:stretch>
            <a:fillRect/>
          </a:stretch>
        </p:blipFill>
        <p:spPr bwMode="auto">
          <a:xfrm>
            <a:off x="3419872" y="4725144"/>
            <a:ext cx="180975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17 Imagen" descr="suministros oficina utiles escolares papeleria cristaleria regalos bazar cuentos libros agendas carpetas todo para el colegio  "/>
          <p:cNvPicPr/>
          <p:nvPr/>
        </p:nvPicPr>
        <p:blipFill>
          <a:blip r:embed="rId10" cstate="print"/>
          <a:srcRect t="48148"/>
          <a:stretch>
            <a:fillRect/>
          </a:stretch>
        </p:blipFill>
        <p:spPr bwMode="auto">
          <a:xfrm>
            <a:off x="3491880" y="6021288"/>
            <a:ext cx="1771015" cy="48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BLOGGER_PHOTO_ID_5119688647949228658" descr="http://3.bp.blogspot.com/_GjSAkZeceyI/RwzJszWdGnI/AAAAAAAAACs/78gCGNrQk4Y/s400/foto%2Bimagem%2Bcomil%2Bvision%2B7.jpg"/>
          <p:cNvPicPr/>
          <p:nvPr/>
        </p:nvPicPr>
        <p:blipFill>
          <a:blip r:embed="rId11" cstate="print"/>
          <a:srcRect l="48295" t="44106" r="16699" b="42586"/>
          <a:stretch>
            <a:fillRect/>
          </a:stretch>
        </p:blipFill>
        <p:spPr bwMode="auto">
          <a:xfrm>
            <a:off x="3275856" y="5301208"/>
            <a:ext cx="1339850" cy="40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4221088"/>
            <a:ext cx="3093963" cy="180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19 Imagen" descr="AAA"/>
          <p:cNvPicPr/>
          <p:nvPr/>
        </p:nvPicPr>
        <p:blipFill>
          <a:blip r:embed="rId13" cstate="print"/>
          <a:srcRect l="12592" r="7261" b="84039"/>
          <a:stretch>
            <a:fillRect/>
          </a:stretch>
        </p:blipFill>
        <p:spPr bwMode="auto">
          <a:xfrm>
            <a:off x="4211960" y="5445224"/>
            <a:ext cx="187325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Ambiente Interno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772816"/>
            <a:ext cx="295232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Factores Internos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067944" y="2348880"/>
          <a:ext cx="47525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4274" name="Picture 2" descr="http://www.gestionhumana.com/Comunicaciones/n/n2004-03-18/newsequilibri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492896"/>
            <a:ext cx="2657475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357166"/>
            <a:ext cx="69494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Organigrama y Proceso de la Organización Áreas de la Compañía</a:t>
            </a:r>
            <a:endParaRPr lang="es-ES" sz="3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3 Rectángulo">
            <a:hlinkClick r:id="rId3" action="ppaction://hlinkfile"/>
          </p:cNvPr>
          <p:cNvSpPr/>
          <p:nvPr/>
        </p:nvSpPr>
        <p:spPr>
          <a:xfrm>
            <a:off x="323528" y="1772816"/>
            <a:ext cx="2952328" cy="50405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Organigrama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5" name="4 Rectángulo">
            <a:hlinkClick r:id="rId4" action="ppaction://hlinkfile"/>
          </p:cNvPr>
          <p:cNvSpPr/>
          <p:nvPr/>
        </p:nvSpPr>
        <p:spPr>
          <a:xfrm>
            <a:off x="5508104" y="1772816"/>
            <a:ext cx="2952328" cy="50405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Proceso de la Organización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51520" y="2492896"/>
          <a:ext cx="376808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0" y="2348880"/>
          <a:ext cx="3779912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4644008" y="3645024"/>
          <a:ext cx="4200128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9 Imagen" descr="recep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984" y="2564904"/>
            <a:ext cx="1435177" cy="96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fachadabus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2636912"/>
            <a:ext cx="1512294" cy="94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pfDvRVn4Q5WjeEZM:" descr="http://t1.gstatic.com/images?q=tbn:DvRVn4Q5WjeEZM:http://www.hpgl.gov.ec/imagenes/vision.jpg"/>
          <p:cNvPicPr/>
          <p:nvPr/>
        </p:nvPicPr>
        <p:blipFill>
          <a:blip r:embed="rId19" cstate="print"/>
          <a:srcRect l="41475" t="26214" r="20004"/>
          <a:stretch>
            <a:fillRect/>
          </a:stretch>
        </p:blipFill>
        <p:spPr bwMode="auto">
          <a:xfrm>
            <a:off x="6372200" y="2708920"/>
            <a:ext cx="443658" cy="81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868144" y="2924944"/>
            <a:ext cx="484187" cy="204787"/>
          </a:xfrm>
          <a:prstGeom prst="rightArrow">
            <a:avLst>
              <a:gd name="adj1" fmla="val 49685"/>
              <a:gd name="adj2" fmla="val 38114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6804248" y="2924944"/>
            <a:ext cx="484188" cy="204787"/>
          </a:xfrm>
          <a:prstGeom prst="rightArrow">
            <a:avLst>
              <a:gd name="adj1" fmla="val 49685"/>
              <a:gd name="adj2" fmla="val 38114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13 Rectángulo">
            <a:hlinkClick r:id="rId4" action="ppaction://hlinkfile"/>
          </p:cNvPr>
          <p:cNvSpPr/>
          <p:nvPr/>
        </p:nvSpPr>
        <p:spPr>
          <a:xfrm>
            <a:off x="611560" y="4293096"/>
            <a:ext cx="2952328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Áreas de la Compañía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15" name="Picture 2" descr="http://www.coopejap.com/images/financiero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504" y="5301208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weblog.citricox.com/wp/wp-content/uploads/2008/03/mobile-marketing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47664" y="5229200"/>
            <a:ext cx="1296144" cy="1296144"/>
          </a:xfrm>
          <a:prstGeom prst="rect">
            <a:avLst/>
          </a:prstGeom>
          <a:noFill/>
        </p:spPr>
      </p:pic>
      <p:pic>
        <p:nvPicPr>
          <p:cNvPr id="17" name="Picture 6" descr="http://www.unigran.br/pos_graduacao/imagens/mba_recursos_humanos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15816" y="5301208"/>
            <a:ext cx="1368152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59832" y="3284984"/>
            <a:ext cx="57606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1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Generalidades</a:t>
            </a:r>
          </a:p>
        </p:txBody>
      </p:sp>
      <p:pic>
        <p:nvPicPr>
          <p:cNvPr id="17410" name="Picture 2" descr="http://www.transesmeraldas.com/images/ind_e.jpg"/>
          <p:cNvPicPr>
            <a:picLocks noChangeAspect="1" noChangeArrowheads="1"/>
          </p:cNvPicPr>
          <p:nvPr/>
        </p:nvPicPr>
        <p:blipFill>
          <a:blip r:embed="rId2" cstate="print"/>
          <a:srcRect l="7065"/>
          <a:stretch>
            <a:fillRect/>
          </a:stretch>
        </p:blipFill>
        <p:spPr bwMode="auto">
          <a:xfrm>
            <a:off x="611560" y="2420888"/>
            <a:ext cx="2841501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Matrices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>
            <a:hlinkClick r:id="rId3" action="ppaction://hlinkfile"/>
          </p:cNvPr>
          <p:cNvSpPr/>
          <p:nvPr/>
        </p:nvSpPr>
        <p:spPr>
          <a:xfrm>
            <a:off x="5508104" y="1844824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Matriz de Síntesis Estratégica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23528" y="1844824"/>
          <a:ext cx="36724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42" name="Picture 2" descr="http://www.rankia.com/blog/la-sonrisa-de-buffett/uploaded_images/estrategia-75549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293096"/>
            <a:ext cx="2664296" cy="2160240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5364088" y="2708920"/>
          <a:ext cx="3240360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8 Igual que"/>
          <p:cNvSpPr/>
          <p:nvPr/>
        </p:nvSpPr>
        <p:spPr>
          <a:xfrm>
            <a:off x="4211960" y="3284984"/>
            <a:ext cx="792088" cy="648072"/>
          </a:xfrm>
          <a:prstGeom prst="mathEqua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9 Elipse">
            <a:hlinkClick r:id="rId13" action="ppaction://hlinkfile"/>
          </p:cNvPr>
          <p:cNvSpPr/>
          <p:nvPr/>
        </p:nvSpPr>
        <p:spPr>
          <a:xfrm>
            <a:off x="467544" y="321297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>
            <a:hlinkClick r:id="rId14" action="ppaction://hlinkfile"/>
          </p:cNvPr>
          <p:cNvSpPr/>
          <p:nvPr/>
        </p:nvSpPr>
        <p:spPr>
          <a:xfrm>
            <a:off x="2627784" y="3212976"/>
            <a:ext cx="144016" cy="1440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Análisis Competitivo del Sector</a:t>
            </a:r>
            <a:endParaRPr lang="es-ES" sz="40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5" name="2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3580482" cy="27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/>
          <p:cNvPicPr/>
          <p:nvPr/>
        </p:nvPicPr>
        <p:blipFill>
          <a:blip r:embed="rId4" cstate="print"/>
          <a:srcRect r="11594"/>
          <a:stretch>
            <a:fillRect/>
          </a:stretch>
        </p:blipFill>
        <p:spPr bwMode="auto">
          <a:xfrm>
            <a:off x="4932040" y="1844824"/>
            <a:ext cx="4032448" cy="376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Rectángulo">
            <a:hlinkClick r:id="rId5" action="ppaction://hlinkfile"/>
          </p:cNvPr>
          <p:cNvSpPr/>
          <p:nvPr/>
        </p:nvSpPr>
        <p:spPr>
          <a:xfrm>
            <a:off x="1259632" y="1628800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General Electric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508104" y="1628800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Boston Consulting Group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63519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936"/>
            <a:ext cx="4591050" cy="37226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31840" y="2996952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3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Investigación de Mercado</a:t>
            </a:r>
          </a:p>
        </p:txBody>
      </p:sp>
      <p:pic>
        <p:nvPicPr>
          <p:cNvPr id="64514" name="Picture 2" descr="http://mercadotecnia.mty.itesm.mx/daf/images/prog_academicos/fotosmaterias/Invmercado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73630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Propósito y objetivos de la investigación</a:t>
            </a:r>
            <a:endParaRPr lang="es-ES" sz="40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251520" y="1700808"/>
          <a:ext cx="51125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611560" y="4293096"/>
          <a:ext cx="813690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6562" name="Picture 2" descr="http://t0.gstatic.com/images?q=tbn:gS6ETztTviSBFM: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844824"/>
            <a:ext cx="2664296" cy="19202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Metodología y Tamaño de la Muestra</a:t>
            </a:r>
            <a:endParaRPr lang="es-ES" sz="36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9552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Cálculo de la Muestra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148064" y="5949280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Metodología de la muestra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71600" y="3717032"/>
          <a:ext cx="2016224" cy="936104"/>
        </p:xfrm>
        <a:graphic>
          <a:graphicData uri="http://schemas.openxmlformats.org/presentationml/2006/ole">
            <p:oleObj spid="_x0000_s72707" name="Ecuación" r:id="rId4" imgW="888614" imgH="431613" progId="Equation.3">
              <p:embed/>
            </p:oleObj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467544" y="26369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rial Black" pitchFamily="34" charset="0"/>
              </a:rPr>
              <a:t>PEA</a:t>
            </a:r>
            <a:r>
              <a:rPr lang="es-EC" dirty="0" smtClean="0"/>
              <a:t> </a:t>
            </a:r>
            <a:r>
              <a:rPr lang="es-EC" dirty="0" smtClean="0">
                <a:latin typeface="Arial Black" pitchFamily="34" charset="0"/>
              </a:rPr>
              <a:t>=</a:t>
            </a:r>
            <a:r>
              <a:rPr lang="es-EC" dirty="0" smtClean="0"/>
              <a:t> 4, 585,575 personas</a:t>
            </a:r>
          </a:p>
          <a:p>
            <a:pPr lvl="0"/>
            <a:r>
              <a:rPr lang="es-EC" dirty="0" smtClean="0">
                <a:latin typeface="Arial Black" pitchFamily="34" charset="0"/>
              </a:rPr>
              <a:t>Población infinita: </a:t>
            </a:r>
            <a:r>
              <a:rPr lang="es-EC" dirty="0" smtClean="0"/>
              <a:t>&gt; 100,0000</a:t>
            </a:r>
            <a:endParaRPr lang="es-AR" dirty="0" smtClean="0"/>
          </a:p>
          <a:p>
            <a:endParaRPr lang="es-AR" dirty="0"/>
          </a:p>
        </p:txBody>
      </p:sp>
      <p:graphicFrame>
        <p:nvGraphicFramePr>
          <p:cNvPr id="15" name="14 Diagrama"/>
          <p:cNvGraphicFramePr/>
          <p:nvPr/>
        </p:nvGraphicFramePr>
        <p:xfrm>
          <a:off x="4139952" y="1556792"/>
          <a:ext cx="50040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16 Flecha izquierda"/>
          <p:cNvSpPr/>
          <p:nvPr/>
        </p:nvSpPr>
        <p:spPr>
          <a:xfrm>
            <a:off x="4211960" y="5877272"/>
            <a:ext cx="576064" cy="4320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07504" y="4797154"/>
          <a:ext cx="3888432" cy="1728190"/>
        </p:xfrm>
        <a:graphic>
          <a:graphicData uri="http://schemas.openxmlformats.org/drawingml/2006/table">
            <a:tbl>
              <a:tblPr/>
              <a:tblGrid>
                <a:gridCol w="1160372"/>
                <a:gridCol w="1545879"/>
                <a:gridCol w="1182181"/>
              </a:tblGrid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PROVINCIA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# DE ENCUESTAS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dirty="0" smtClean="0">
                          <a:latin typeface="Times New Roman"/>
                          <a:ea typeface="Calibri"/>
                          <a:cs typeface="Times New Roman"/>
                        </a:rPr>
                        <a:t>Pichincha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33, 17%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smtClean="0">
                          <a:latin typeface="Times New Roman"/>
                          <a:ea typeface="Calibri"/>
                          <a:cs typeface="Times New Roman"/>
                        </a:rPr>
                        <a:t>Guayas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36, 22%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Esmeraldas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30, 61 %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196</a:t>
                      </a:r>
                      <a:endParaRPr lang="es-A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98830" algn="l"/>
                        </a:tabLs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100,00%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92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Procesamiento de Datos</a:t>
            </a:r>
            <a:endParaRPr lang="es-ES" sz="36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899592" y="4221088"/>
            <a:ext cx="2232248" cy="288032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Edad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39604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899592" y="1628800"/>
            <a:ext cx="2232248" cy="288032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Género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23418" t="5718" r="24948" b="6004"/>
          <a:stretch>
            <a:fillRect/>
          </a:stretch>
        </p:blipFill>
        <p:spPr bwMode="auto">
          <a:xfrm>
            <a:off x="755576" y="2060848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6540" t="6054" r="4930"/>
          <a:stretch>
            <a:fillRect/>
          </a:stretch>
        </p:blipFill>
        <p:spPr bwMode="auto">
          <a:xfrm>
            <a:off x="5292080" y="4941168"/>
            <a:ext cx="33123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"/>
          <p:cNvSpPr/>
          <p:nvPr/>
        </p:nvSpPr>
        <p:spPr>
          <a:xfrm>
            <a:off x="5652120" y="4437112"/>
            <a:ext cx="223224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Número de Personas</a:t>
            </a:r>
            <a:endParaRPr lang="es-AR" sz="1600" dirty="0">
              <a:latin typeface="Gill Sans Ultra Bold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436096" y="1628800"/>
            <a:ext cx="2232248" cy="432048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Frecuencia de Uso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 l="4948" t="6656" r="5982"/>
          <a:stretch>
            <a:fillRect/>
          </a:stretch>
        </p:blipFill>
        <p:spPr bwMode="auto">
          <a:xfrm>
            <a:off x="5364088" y="2204864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Procesamiento de Datos</a:t>
            </a:r>
            <a:endParaRPr lang="es-ES" sz="36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683568" y="1556792"/>
            <a:ext cx="2232248" cy="432048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Motivo de Viaje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 l="15721" t="15056" r="13968" b="15404"/>
          <a:stretch>
            <a:fillRect/>
          </a:stretch>
        </p:blipFill>
        <p:spPr bwMode="auto">
          <a:xfrm>
            <a:off x="611560" y="2276872"/>
            <a:ext cx="24127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5760640" y="1484784"/>
            <a:ext cx="2016224" cy="432048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Preferencia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4703" t="5718" r="6265" b="6004"/>
          <a:stretch>
            <a:fillRect/>
          </a:stretch>
        </p:blipFill>
        <p:spPr bwMode="auto">
          <a:xfrm>
            <a:off x="5112568" y="1961456"/>
            <a:ext cx="3707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5161" y="4661743"/>
            <a:ext cx="32432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5721225" y="4221088"/>
            <a:ext cx="223224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Conocimiento Empresa</a:t>
            </a:r>
            <a:endParaRPr lang="es-AR" sz="1600" dirty="0">
              <a:latin typeface="Gill Sans Ultra Bold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99592" y="3933056"/>
            <a:ext cx="2384447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Calificación del Servicio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12465" r="13996" b="8600"/>
          <a:stretch>
            <a:fillRect/>
          </a:stretch>
        </p:blipFill>
        <p:spPr bwMode="auto">
          <a:xfrm>
            <a:off x="251520" y="4437112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Procesamiento de Datos</a:t>
            </a:r>
            <a:endParaRPr lang="es-ES" sz="36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251520" y="1556792"/>
            <a:ext cx="2232248" cy="432048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Motivación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 l="7772" t="5718" r="1478" b="8600"/>
          <a:stretch>
            <a:fillRect/>
          </a:stretch>
        </p:blipFill>
        <p:spPr bwMode="auto">
          <a:xfrm>
            <a:off x="107504" y="1988840"/>
            <a:ext cx="37079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078" t="5718" r="3043" b="6004"/>
          <a:stretch>
            <a:fillRect/>
          </a:stretch>
        </p:blipFill>
        <p:spPr bwMode="auto">
          <a:xfrm>
            <a:off x="5076056" y="2105472"/>
            <a:ext cx="3528392" cy="211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5004048" y="1601416"/>
            <a:ext cx="2232248" cy="360040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Gustos</a:t>
            </a:r>
            <a:endParaRPr lang="es-AR" sz="1600" dirty="0">
              <a:latin typeface="Gill Sans Ultra Bold" pitchFamily="34" charset="0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5" cstate="print"/>
          <a:srcRect l="20945" t="5666" r="20945" b="7582"/>
          <a:stretch>
            <a:fillRect/>
          </a:stretch>
        </p:blipFill>
        <p:spPr bwMode="auto">
          <a:xfrm>
            <a:off x="3131840" y="4653136"/>
            <a:ext cx="244827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2987824" y="4149080"/>
            <a:ext cx="223224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Gill Sans Ultra Bold" pitchFamily="34" charset="0"/>
              </a:rPr>
              <a:t>Demanda del Servicio</a:t>
            </a:r>
            <a:endParaRPr lang="es-AR" sz="1600" dirty="0">
              <a:latin typeface="Gill Sans Ultra Bold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Crosstabs</a:t>
            </a:r>
            <a:endParaRPr lang="es-ES" sz="66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323528" y="1916832"/>
            <a:ext cx="3419872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Provincia - Demanda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64088" y="5157192"/>
            <a:ext cx="3419872" cy="1008112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Top mind de marca – Atención Obtenida como pasajero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597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1844824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2483768" y="357166"/>
            <a:ext cx="6517356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 Macrosegmentación</a:t>
            </a:r>
            <a:br>
              <a:rPr lang="es-ES" sz="4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4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Microsegmentación</a:t>
            </a:r>
            <a:endParaRPr lang="es-ES" sz="40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23528" y="1700808"/>
          <a:ext cx="39604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Rectángulo">
            <a:hlinkClick r:id="rId7" action="ppaction://hlinkfile"/>
          </p:cNvPr>
          <p:cNvSpPr/>
          <p:nvPr/>
        </p:nvSpPr>
        <p:spPr>
          <a:xfrm>
            <a:off x="5292080" y="5733256"/>
            <a:ext cx="3419872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Microsegmentación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5220072" y="2060848"/>
          <a:ext cx="36004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5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Historia, giro del negocio y Direccionamiento</a:t>
            </a:r>
            <a:endParaRPr lang="es-ES" sz="35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5" name="TRANS ESMERALDAS FINA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Mercado Objetivo</a:t>
            </a:r>
            <a:b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Posicionamiento</a:t>
            </a:r>
            <a:b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Ventaja Diferencial</a:t>
            </a:r>
            <a:endParaRPr lang="es-ES" sz="3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170080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Mercado Objetivo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10" name="9 Imagen" descr="http://www.en-ecuador.com/fotos/mapa-ecuador.gif"/>
          <p:cNvPicPr/>
          <p:nvPr/>
        </p:nvPicPr>
        <p:blipFill>
          <a:blip r:embed="rId3" cstate="print"/>
          <a:srcRect l="22673"/>
          <a:stretch>
            <a:fillRect/>
          </a:stretch>
        </p:blipFill>
        <p:spPr bwMode="auto">
          <a:xfrm>
            <a:off x="827585" y="2924945"/>
            <a:ext cx="2304255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9986" name="AutoShape 2"/>
          <p:cNvCxnSpPr>
            <a:cxnSpLocks noChangeShapeType="1"/>
          </p:cNvCxnSpPr>
          <p:nvPr/>
        </p:nvCxnSpPr>
        <p:spPr bwMode="auto">
          <a:xfrm flipV="1">
            <a:off x="1835696" y="3068960"/>
            <a:ext cx="720080" cy="510158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9987" name="AutoShape 3"/>
          <p:cNvCxnSpPr>
            <a:cxnSpLocks noChangeShapeType="1"/>
          </p:cNvCxnSpPr>
          <p:nvPr/>
        </p:nvCxnSpPr>
        <p:spPr bwMode="auto">
          <a:xfrm rot="5400000">
            <a:off x="867272" y="4595118"/>
            <a:ext cx="594395" cy="385737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cxnSp>
        <p:nvCxnSpPr>
          <p:cNvPr id="169988" name="AutoShape 4"/>
          <p:cNvCxnSpPr>
            <a:cxnSpLocks noChangeShapeType="1"/>
          </p:cNvCxnSpPr>
          <p:nvPr/>
        </p:nvCxnSpPr>
        <p:spPr bwMode="auto">
          <a:xfrm rot="16200000" flipV="1">
            <a:off x="1178533" y="2934035"/>
            <a:ext cx="370458" cy="352276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triangle" w="med" len="med"/>
          </a:ln>
          <a:effectLst/>
        </p:spPr>
      </p:cxn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39752" y="2780928"/>
            <a:ext cx="731837" cy="29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Quito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179512" y="5085184"/>
            <a:ext cx="1176338" cy="300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Guayaquil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395536" y="2636912"/>
            <a:ext cx="1279525" cy="29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Handwriting" pitchFamily="66" charset="0"/>
              </a:rPr>
              <a:t>Esmeraldas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43808" y="5013176"/>
            <a:ext cx="2880320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Posicionamiento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21" name="20 Diagrama"/>
          <p:cNvGraphicFramePr/>
          <p:nvPr/>
        </p:nvGraphicFramePr>
        <p:xfrm>
          <a:off x="2987824" y="2492896"/>
          <a:ext cx="3024336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6372200" y="1916832"/>
            <a:ext cx="2304256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Ventaja Diferencial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24" name="23 Diagrama"/>
          <p:cNvGraphicFramePr/>
          <p:nvPr/>
        </p:nvGraphicFramePr>
        <p:xfrm>
          <a:off x="6372200" y="2780928"/>
          <a:ext cx="232792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" name="16 Rectángulo"/>
          <p:cNvSpPr/>
          <p:nvPr/>
        </p:nvSpPr>
        <p:spPr>
          <a:xfrm>
            <a:off x="4932040" y="242088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Demanda Insatisfecha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Demanda Insatisfecha: 86.98%</a:t>
            </a:r>
            <a:endParaRPr lang="es-AR" b="1" dirty="0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251520" y="1772816"/>
          <a:ext cx="4371975" cy="2781300"/>
        </p:xfrm>
        <a:graphic>
          <a:graphicData uri="http://schemas.openxmlformats.org/presentationml/2006/ole">
            <p:oleObj spid="_x0000_s146434" name="Hoja de cálculo" r:id="rId4" imgW="4076700" imgH="2876550" progId="Excel.Sheet.12">
              <p:embed/>
            </p:oleObj>
          </a:graphicData>
        </a:graphic>
      </p:graphicFrame>
      <p:graphicFrame>
        <p:nvGraphicFramePr>
          <p:cNvPr id="18" name="17 Gráfico"/>
          <p:cNvGraphicFramePr/>
          <p:nvPr/>
        </p:nvGraphicFramePr>
        <p:xfrm>
          <a:off x="4572000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11 Flecha derecha"/>
          <p:cNvSpPr/>
          <p:nvPr/>
        </p:nvSpPr>
        <p:spPr>
          <a:xfrm rot="5400000">
            <a:off x="2087724" y="5409220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83568" y="59492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8.87%</a:t>
            </a:r>
            <a:endParaRPr lang="es-AR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31840" y="2636912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4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Direccionamiento estratégico</a:t>
            </a:r>
          </a:p>
        </p:txBody>
      </p:sp>
      <p:pic>
        <p:nvPicPr>
          <p:cNvPr id="176130" name="Picture 2" descr="http://cgtsconsultoria.com/file.php/1/cgts_images/arqne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915815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Estrategias Corporativas</a:t>
            </a:r>
            <a:endParaRPr lang="es-ES" sz="3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672" y="1844824"/>
            <a:ext cx="6875463" cy="4106863"/>
            <a:chOff x="826" y="8102"/>
            <a:chExt cx="10828" cy="646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6" y="8102"/>
              <a:ext cx="10828" cy="6469"/>
              <a:chOff x="826" y="8102"/>
              <a:chExt cx="10828" cy="6469"/>
            </a:xfrm>
          </p:grpSpPr>
          <p:cxnSp>
            <p:nvCxnSpPr>
              <p:cNvPr id="182276" name="AutoShape 4"/>
              <p:cNvCxnSpPr>
                <a:cxnSpLocks noChangeShapeType="1"/>
              </p:cNvCxnSpPr>
              <p:nvPr/>
            </p:nvCxnSpPr>
            <p:spPr bwMode="auto">
              <a:xfrm>
                <a:off x="5088" y="8582"/>
                <a:ext cx="1" cy="3322"/>
              </a:xfrm>
              <a:prstGeom prst="straightConnector1">
                <a:avLst/>
              </a:prstGeom>
              <a:noFill/>
              <a:ln w="38100">
                <a:solidFill>
                  <a:srgbClr val="76923C"/>
                </a:solidFill>
                <a:round/>
                <a:headEnd/>
                <a:tailEnd/>
              </a:ln>
            </p:spPr>
          </p:cxnSp>
          <p:cxnSp>
            <p:nvCxnSpPr>
              <p:cNvPr id="182277" name="AutoShape 5"/>
              <p:cNvCxnSpPr>
                <a:cxnSpLocks noChangeShapeType="1"/>
              </p:cNvCxnSpPr>
              <p:nvPr/>
            </p:nvCxnSpPr>
            <p:spPr bwMode="auto">
              <a:xfrm flipH="1">
                <a:off x="5088" y="11904"/>
                <a:ext cx="4819" cy="1"/>
              </a:xfrm>
              <a:prstGeom prst="straightConnector1">
                <a:avLst/>
              </a:prstGeom>
              <a:noFill/>
              <a:ln w="38100">
                <a:solidFill>
                  <a:srgbClr val="76923C"/>
                </a:solidFill>
                <a:round/>
                <a:headEnd/>
                <a:tailEnd/>
              </a:ln>
            </p:spPr>
          </p:cxnSp>
          <p:cxnSp>
            <p:nvCxnSpPr>
              <p:cNvPr id="18227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2592" y="11904"/>
                <a:ext cx="2496" cy="2094"/>
              </a:xfrm>
              <a:prstGeom prst="straightConnector1">
                <a:avLst/>
              </a:prstGeom>
              <a:noFill/>
              <a:ln w="38100">
                <a:solidFill>
                  <a:srgbClr val="76923C"/>
                </a:solidFill>
                <a:prstDash val="dash"/>
                <a:round/>
                <a:headEnd/>
                <a:tailEnd/>
              </a:ln>
            </p:spPr>
          </p:cxnSp>
          <p:sp>
            <p:nvSpPr>
              <p:cNvPr id="182279" name="Text Box 7"/>
              <p:cNvSpPr txBox="1">
                <a:spLocks noChangeArrowheads="1"/>
              </p:cNvSpPr>
              <p:nvPr/>
            </p:nvSpPr>
            <p:spPr bwMode="auto">
              <a:xfrm>
                <a:off x="3934" y="8102"/>
                <a:ext cx="2382" cy="6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rgbClr val="365F91"/>
                    </a:solidFill>
                    <a:effectLst/>
                    <a:latin typeface="Berlin Sans FB Demi" pitchFamily="34" charset="0"/>
                  </a:rPr>
                  <a:t>COMPETITIVIDAD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0" name="Text Box 8"/>
              <p:cNvSpPr txBox="1">
                <a:spLocks noChangeArrowheads="1"/>
              </p:cNvSpPr>
              <p:nvPr/>
            </p:nvSpPr>
            <p:spPr bwMode="auto">
              <a:xfrm>
                <a:off x="9658" y="11578"/>
                <a:ext cx="1996" cy="6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rgbClr val="365F91"/>
                    </a:solidFill>
                    <a:effectLst/>
                    <a:latin typeface="Berlin Sans FB Demi" pitchFamily="34" charset="0"/>
                  </a:rPr>
                  <a:t>CRECIMIENTO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1" name="Text Box 9"/>
              <p:cNvSpPr txBox="1">
                <a:spLocks noChangeArrowheads="1"/>
              </p:cNvSpPr>
              <p:nvPr/>
            </p:nvSpPr>
            <p:spPr bwMode="auto">
              <a:xfrm>
                <a:off x="826" y="13941"/>
                <a:ext cx="2101" cy="6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0" i="0" u="none" strike="noStrike" cap="none" normalizeH="0" baseline="0" dirty="0" smtClean="0">
                    <a:ln>
                      <a:noFill/>
                    </a:ln>
                    <a:solidFill>
                      <a:srgbClr val="365F91"/>
                    </a:solidFill>
                    <a:effectLst/>
                    <a:latin typeface="Berlin Sans FB Demi" pitchFamily="34" charset="0"/>
                  </a:rPr>
                  <a:t>DESARROLLO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178" y="9082"/>
              <a:ext cx="6480" cy="4916"/>
              <a:chOff x="3178" y="9082"/>
              <a:chExt cx="6480" cy="4916"/>
            </a:xfrm>
          </p:grpSpPr>
          <p:sp>
            <p:nvSpPr>
              <p:cNvPr id="182283" name="Text Box 11"/>
              <p:cNvSpPr txBox="1">
                <a:spLocks noChangeArrowheads="1"/>
              </p:cNvSpPr>
              <p:nvPr/>
            </p:nvSpPr>
            <p:spPr bwMode="auto">
              <a:xfrm>
                <a:off x="3178" y="9082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Líder</a:t>
                </a:r>
                <a:endParaRPr kumimoji="0" lang="es-AR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4" name="Text Box 12"/>
              <p:cNvSpPr txBox="1">
                <a:spLocks noChangeArrowheads="1"/>
              </p:cNvSpPr>
              <p:nvPr/>
            </p:nvSpPr>
            <p:spPr bwMode="auto">
              <a:xfrm>
                <a:off x="3178" y="9744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Retador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5" name="Text Box 13"/>
              <p:cNvSpPr txBox="1">
                <a:spLocks noChangeArrowheads="1"/>
              </p:cNvSpPr>
              <p:nvPr/>
            </p:nvSpPr>
            <p:spPr bwMode="auto">
              <a:xfrm>
                <a:off x="3178" y="10310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Especialista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6" name="Text Box 14"/>
              <p:cNvSpPr txBox="1">
                <a:spLocks noChangeArrowheads="1"/>
              </p:cNvSpPr>
              <p:nvPr/>
            </p:nvSpPr>
            <p:spPr bwMode="auto">
              <a:xfrm>
                <a:off x="3178" y="10972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Seguidor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7" name="Text Box 15"/>
              <p:cNvSpPr txBox="1">
                <a:spLocks noChangeArrowheads="1"/>
              </p:cNvSpPr>
              <p:nvPr/>
            </p:nvSpPr>
            <p:spPr bwMode="auto">
              <a:xfrm>
                <a:off x="5300" y="11394"/>
                <a:ext cx="1497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Intensivo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8" name="Text Box 16"/>
              <p:cNvSpPr txBox="1">
                <a:spLocks noChangeArrowheads="1"/>
              </p:cNvSpPr>
              <p:nvPr/>
            </p:nvSpPr>
            <p:spPr bwMode="auto">
              <a:xfrm>
                <a:off x="6682" y="11394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Integrado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89" name="Text Box 17"/>
              <p:cNvSpPr txBox="1">
                <a:spLocks noChangeArrowheads="1"/>
              </p:cNvSpPr>
              <p:nvPr/>
            </p:nvSpPr>
            <p:spPr bwMode="auto">
              <a:xfrm>
                <a:off x="7976" y="11394"/>
                <a:ext cx="1682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Diversificado</a:t>
                </a:r>
                <a:endParaRPr kumimoji="0" lang="es-AR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90" name="Text Box 18"/>
              <p:cNvSpPr txBox="1">
                <a:spLocks noChangeArrowheads="1"/>
              </p:cNvSpPr>
              <p:nvPr/>
            </p:nvSpPr>
            <p:spPr bwMode="auto">
              <a:xfrm>
                <a:off x="4860" y="12307"/>
                <a:ext cx="2225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Concentración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91" name="Text Box 19"/>
              <p:cNvSpPr txBox="1">
                <a:spLocks noChangeArrowheads="1"/>
              </p:cNvSpPr>
              <p:nvPr/>
            </p:nvSpPr>
            <p:spPr bwMode="auto">
              <a:xfrm>
                <a:off x="4394" y="12922"/>
                <a:ext cx="1948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Diferenciación</a:t>
                </a:r>
                <a:endParaRPr kumimoji="0" lang="es-AR" sz="18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82292" name="Text Box 20"/>
              <p:cNvSpPr txBox="1">
                <a:spLocks noChangeArrowheads="1"/>
              </p:cNvSpPr>
              <p:nvPr/>
            </p:nvSpPr>
            <p:spPr bwMode="auto">
              <a:xfrm>
                <a:off x="3467" y="13576"/>
                <a:ext cx="2715" cy="4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Liderazgo en Costos</a:t>
                </a:r>
                <a:endParaRPr kumimoji="0" lang="es-A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31" name="30 Imagen" descr="guayaqu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509120"/>
            <a:ext cx="1738883" cy="140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31 Imagen" descr="stodomin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20888"/>
            <a:ext cx="217093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4CAK44Y38CACBBCRUCAD2NRI3CAA7FGAWCAGO1ZS8CAMNXNKTCAAAM9ECCAWT42ARCAP6ZXH0CAH3I8LUCAANHOXDCA3T7WI3CAO9559ECAXM77T7CA3DVST7CA52BGBLCAY9I8Y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2852936"/>
            <a:ext cx="18002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67544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Misión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203848" y="566124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Visión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012160" y="1844824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Principios y Valores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83298" name="AutoShape 2"/>
          <p:cNvSpPr>
            <a:spLocks noChangeArrowheads="1"/>
          </p:cNvSpPr>
          <p:nvPr/>
        </p:nvSpPr>
        <p:spPr bwMode="auto">
          <a:xfrm>
            <a:off x="323528" y="2636912"/>
            <a:ext cx="2880320" cy="3384376"/>
          </a:xfrm>
          <a:prstGeom prst="flowChartPunchedTape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1200" dirty="0" smtClean="0"/>
              <a:t>Trans Esmeraldas se dedica a la transportación de pasajeros, carga y encomiendas dentro de las distintas provincias del país, ofreciendo un servicio de transporte de calidad para personas nacionales y extranjeras que gusten del turismo o tengan que viajar por trabajo o negocios,  fomentando el turismo nacional y contribuyendo al desarrollo de las ciudades y lugares incorporados a la red de servicios.</a:t>
            </a:r>
            <a:endParaRPr lang="es-AR" sz="1200" dirty="0"/>
          </a:p>
        </p:txBody>
      </p:sp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3419872" y="3140968"/>
            <a:ext cx="2808312" cy="2160240"/>
          </a:xfrm>
          <a:prstGeom prst="foldedCorner">
            <a:avLst>
              <a:gd name="adj" fmla="val 17630"/>
            </a:avLst>
          </a:prstGeom>
          <a:solidFill>
            <a:srgbClr val="FFFFFF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sz="1200" dirty="0" smtClean="0"/>
              <a:t>Al 2014, ser líderes en el campo de la transportación de pasajeros, encomiendas y carga a nivel nacional, contando con un personal capacitado y accionistas comprometidos con la compañía, buscando así el beneficio de nuestros clientes y colaborando con el desarrollo del país y la integración nacional</a:t>
            </a:r>
            <a:r>
              <a:rPr lang="es-EC" sz="1400" dirty="0" smtClean="0"/>
              <a:t>.</a:t>
            </a:r>
            <a:endParaRPr lang="es-AR" sz="1400" dirty="0"/>
          </a:p>
        </p:txBody>
      </p:sp>
      <p:graphicFrame>
        <p:nvGraphicFramePr>
          <p:cNvPr id="43" name="42 Diagrama"/>
          <p:cNvGraphicFramePr/>
          <p:nvPr/>
        </p:nvGraphicFramePr>
        <p:xfrm>
          <a:off x="6588224" y="2564904"/>
          <a:ext cx="20882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31840" y="2060848"/>
            <a:ext cx="57606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5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Plan de Marketing Operativo y Estratégico</a:t>
            </a:r>
          </a:p>
        </p:txBody>
      </p:sp>
      <p:pic>
        <p:nvPicPr>
          <p:cNvPr id="184322" name="Picture 2" descr="http://www.esacademic.com/pictures/eswiki/52/4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57239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23528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Atributos, Características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13" name="59 Imagen" descr="51498412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608" y="2708920"/>
            <a:ext cx="1896248" cy="151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Servicio</a:t>
            </a:r>
            <a:endParaRPr lang="es-ES" sz="72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5" name="120 Imagen" descr="intbus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67744" y="4797152"/>
            <a:ext cx="1649112" cy="1272746"/>
          </a:xfrm>
          <a:prstGeom prst="rect">
            <a:avLst/>
          </a:prstGeom>
        </p:spPr>
      </p:pic>
      <p:cxnSp>
        <p:nvCxnSpPr>
          <p:cNvPr id="18" name="17 Conector angular"/>
          <p:cNvCxnSpPr>
            <a:stCxn id="13" idx="1"/>
            <a:endCxn id="15" idx="1"/>
          </p:cNvCxnSpPr>
          <p:nvPr/>
        </p:nvCxnSpPr>
        <p:spPr>
          <a:xfrm rot="10800000" flipH="1" flipV="1">
            <a:off x="1043608" y="3468861"/>
            <a:ext cx="1224136" cy="1964664"/>
          </a:xfrm>
          <a:prstGeom prst="bentConnector3">
            <a:avLst>
              <a:gd name="adj1" fmla="val -1867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13" idx="3"/>
            <a:endCxn id="188418" idx="1"/>
          </p:cNvCxnSpPr>
          <p:nvPr/>
        </p:nvCxnSpPr>
        <p:spPr>
          <a:xfrm>
            <a:off x="2939856" y="3468861"/>
            <a:ext cx="1488128" cy="53620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8418" name="Picture 2" descr="http://www.coches20.com/wp-content/uploads/3-autos-desarmados-pieza-por-pieza-desarmar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140968"/>
            <a:ext cx="219643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22 Rectángulo"/>
          <p:cNvSpPr/>
          <p:nvPr/>
        </p:nvSpPr>
        <p:spPr>
          <a:xfrm>
            <a:off x="3203848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Mantenimiento, Garantías</a:t>
            </a:r>
            <a:endParaRPr lang="es-AR" dirty="0">
              <a:latin typeface="Gill Sans Ultra Bold" pitchFamily="34" charset="0"/>
            </a:endParaRPr>
          </a:p>
        </p:txBody>
      </p:sp>
      <p:cxnSp>
        <p:nvCxnSpPr>
          <p:cNvPr id="24" name="23 Conector angular"/>
          <p:cNvCxnSpPr>
            <a:stCxn id="188418" idx="2"/>
            <a:endCxn id="188420" idx="0"/>
          </p:cNvCxnSpPr>
          <p:nvPr/>
        </p:nvCxnSpPr>
        <p:spPr>
          <a:xfrm rot="16200000" flipH="1">
            <a:off x="5305989" y="5089369"/>
            <a:ext cx="936104" cy="49568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8420" name="Picture 4" descr="http://t1.gstatic.com/images?q=tbn:ANd9GcTN5WMGnpmv4WXe__X_3F_evEcXFpaPrS3V3mycP939AV1_6Z_OSIXQH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805264"/>
            <a:ext cx="1171575" cy="447675"/>
          </a:xfrm>
          <a:prstGeom prst="rect">
            <a:avLst/>
          </a:prstGeom>
          <a:noFill/>
        </p:spPr>
      </p:pic>
      <p:cxnSp>
        <p:nvCxnSpPr>
          <p:cNvPr id="25" name="24 Conector angular"/>
          <p:cNvCxnSpPr>
            <a:stCxn id="188418" idx="3"/>
            <a:endCxn id="192514" idx="0"/>
          </p:cNvCxnSpPr>
          <p:nvPr/>
        </p:nvCxnSpPr>
        <p:spPr>
          <a:xfrm>
            <a:off x="6624414" y="4005064"/>
            <a:ext cx="1353307" cy="2880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2514" name="Picture 2" descr="http://t2.gstatic.com/images?q=tbn:ANd9GcQEigA53G0C35igmOZDVbBtpF9n9kZcb8fya8recQIQCBR4_Za7tGCn_7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293096"/>
            <a:ext cx="1914897" cy="1224136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6084168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Ciclo de Vida</a:t>
            </a:r>
            <a:endParaRPr lang="es-AR" dirty="0">
              <a:latin typeface="Gill Sans Ultra Bold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23528" y="1772816"/>
            <a:ext cx="2016224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Naming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38031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Servicio - Branding</a:t>
            </a:r>
            <a:endParaRPr lang="es-ES" sz="60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93538" name="WordArt 2"/>
          <p:cNvSpPr>
            <a:spLocks noChangeArrowheads="1" noChangeShapeType="1" noTextEdit="1"/>
          </p:cNvSpPr>
          <p:nvPr/>
        </p:nvSpPr>
        <p:spPr bwMode="auto">
          <a:xfrm>
            <a:off x="1024062" y="2672531"/>
            <a:ext cx="8890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A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Trans</a:t>
            </a:r>
            <a:endParaRPr lang="es-A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93539" name="WordArt 3"/>
          <p:cNvSpPr>
            <a:spLocks noChangeArrowheads="1" noChangeShapeType="1" noTextEdit="1"/>
          </p:cNvSpPr>
          <p:nvPr/>
        </p:nvSpPr>
        <p:spPr bwMode="auto">
          <a:xfrm>
            <a:off x="179512" y="2924944"/>
            <a:ext cx="2767013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AR" sz="3600" kern="10" spc="0" dirty="0" smtClean="0">
                <a:ln w="9525">
                  <a:solidFill>
                    <a:srgbClr val="76923C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Edwardian Script ITC"/>
              </a:rPr>
              <a:t>Esmeraldas</a:t>
            </a:r>
            <a:endParaRPr lang="es-AR" sz="3600" kern="10" spc="0" dirty="0">
              <a:ln w="9525">
                <a:solidFill>
                  <a:srgbClr val="76923C"/>
                </a:solidFill>
                <a:round/>
                <a:headEnd/>
                <a:tailEnd/>
              </a:ln>
              <a:solidFill>
                <a:srgbClr val="4E6128"/>
              </a:solidFill>
              <a:effectLst/>
              <a:latin typeface="Edwardian Script ITC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95536" y="4221088"/>
            <a:ext cx="3024336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Reposicionamiento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5004048" y="3570323"/>
          <a:ext cx="3888432" cy="1673355"/>
        </p:xfrm>
        <a:graphic>
          <a:graphicData uri="http://schemas.openxmlformats.org/drawingml/2006/table">
            <a:tbl>
              <a:tblPr/>
              <a:tblGrid>
                <a:gridCol w="1943999"/>
                <a:gridCol w="1944433"/>
              </a:tblGrid>
              <a:tr h="306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i="1" dirty="0">
                          <a:latin typeface="Times New Roman"/>
                          <a:ea typeface="Times New Roman"/>
                          <a:cs typeface="Times New Roman"/>
                        </a:rPr>
                        <a:t>Marca - Servicio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b="1" i="1" dirty="0">
                          <a:latin typeface="Times New Roman"/>
                          <a:ea typeface="Times New Roman"/>
                          <a:cs typeface="Times New Roman"/>
                        </a:rPr>
                        <a:t>Marca - Personal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58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Seguridad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Comodidad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Accesibilidad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Calidad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 smtClean="0">
                          <a:latin typeface="Times New Roman"/>
                          <a:ea typeface="Calibri"/>
                          <a:cs typeface="Times New Roman"/>
                        </a:rPr>
                        <a:t>Trayectoria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 smtClean="0">
                          <a:latin typeface="Times New Roman"/>
                          <a:ea typeface="Calibri"/>
                          <a:cs typeface="Times New Roman"/>
                        </a:rPr>
                        <a:t>El</a:t>
                      </a:r>
                      <a:r>
                        <a:rPr lang="es-EC" sz="13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prestigio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Respeto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Responsabilidad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3"/>
                        </a:buBlip>
                      </a:pPr>
                      <a:r>
                        <a:rPr lang="es-EC" sz="1300" dirty="0">
                          <a:latin typeface="Times New Roman"/>
                          <a:ea typeface="Times New Roman"/>
                          <a:cs typeface="Times New Roman"/>
                        </a:rPr>
                        <a:t>Cortesía</a:t>
                      </a:r>
                      <a:endParaRPr lang="es-AR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26 Conector recto de flecha"/>
          <p:cNvCxnSpPr>
            <a:stCxn id="21" idx="3"/>
          </p:cNvCxnSpPr>
          <p:nvPr/>
        </p:nvCxnSpPr>
        <p:spPr>
          <a:xfrm flipV="1">
            <a:off x="3419872" y="2492896"/>
            <a:ext cx="144016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3419872" y="4509120"/>
            <a:ext cx="158417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16200000" flipH="1">
            <a:off x="3311860" y="4617132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3541" name="Picture 5" descr="http://t2.gstatic.com/images?q=tbn:ANd9GcQ8tHzV8mCioZa5cOVVNJa1VY2RsknqG2yS1z6crguOgXvU_NJLTljy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60848"/>
            <a:ext cx="2736304" cy="1296144"/>
          </a:xfrm>
          <a:prstGeom prst="rect">
            <a:avLst/>
          </a:prstGeom>
          <a:noFill/>
        </p:spPr>
      </p:pic>
      <p:pic>
        <p:nvPicPr>
          <p:cNvPr id="193543" name="Picture 7" descr="http://t2.gstatic.com/images?q=tbn:ANd9GcRcRYbjgdJfaaxOTgQvkoEAV9wQer4znSoo83K3EFo6_xTf-QtxzZWAz6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5445224"/>
            <a:ext cx="1584176" cy="10287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38031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Arquitectura de la marca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7" name="123 Imagen" descr="Trans_esmeraldas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1760" y="3501008"/>
            <a:ext cx="4536504" cy="1872208"/>
          </a:xfrm>
          <a:prstGeom prst="rect">
            <a:avLst/>
          </a:prstGeom>
        </p:spPr>
      </p:pic>
      <p:cxnSp>
        <p:nvCxnSpPr>
          <p:cNvPr id="18" name="17 Conector recto de flecha"/>
          <p:cNvCxnSpPr/>
          <p:nvPr/>
        </p:nvCxnSpPr>
        <p:spPr>
          <a:xfrm rot="16200000" flipH="1">
            <a:off x="3203848" y="5157192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131840" y="53732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Sierra</a:t>
            </a:r>
            <a:endParaRPr lang="es-A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347864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Costa</a:t>
            </a:r>
            <a:endParaRPr lang="es-A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5400000" flipH="1" flipV="1">
            <a:off x="3491880" y="3501008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rot="16200000" flipV="1">
            <a:off x="2375756" y="447311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1907704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Oriente</a:t>
            </a:r>
            <a:endParaRPr lang="es-A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067944" y="1844824"/>
            <a:ext cx="1080120" cy="369332"/>
          </a:xfrm>
          <a:prstGeom prst="rect">
            <a:avLst/>
          </a:prstGeom>
          <a:solidFill>
            <a:srgbClr val="499200"/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Verde</a:t>
            </a:r>
            <a:endParaRPr lang="es-AR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915816" y="1556792"/>
            <a:ext cx="1080120" cy="369332"/>
          </a:xfrm>
          <a:prstGeom prst="rect">
            <a:avLst/>
          </a:prstGeom>
          <a:solidFill>
            <a:srgbClr val="FF7D25"/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Naranja</a:t>
            </a:r>
            <a:endParaRPr lang="es-AR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059832" y="2276872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Negro</a:t>
            </a:r>
            <a:endParaRPr lang="es-AR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139952" y="2636912"/>
            <a:ext cx="108012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  <a:latin typeface="Berlin Sans FB Demi" pitchFamily="34" charset="0"/>
                <a:cs typeface="Times New Roman" pitchFamily="18" charset="0"/>
              </a:rPr>
              <a:t>Marrón</a:t>
            </a:r>
            <a:endParaRPr lang="es-AR" dirty="0">
              <a:solidFill>
                <a:schemeClr val="bg1"/>
              </a:solidFill>
              <a:latin typeface="Berlin Sans FB Demi" pitchFamily="34" charset="0"/>
              <a:cs typeface="Times New Roman" pitchFamily="18" charset="0"/>
            </a:endParaRPr>
          </a:p>
        </p:txBody>
      </p:sp>
      <p:pic>
        <p:nvPicPr>
          <p:cNvPr id="47" name="46 Imagen"/>
          <p:cNvPicPr/>
          <p:nvPr/>
        </p:nvPicPr>
        <p:blipFill>
          <a:blip r:embed="rId4" cstate="print"/>
          <a:srcRect l="14319" t="33593" r="75556" b="64204"/>
          <a:stretch>
            <a:fillRect/>
          </a:stretch>
        </p:blipFill>
        <p:spPr bwMode="auto">
          <a:xfrm>
            <a:off x="6372200" y="2708920"/>
            <a:ext cx="1393061" cy="451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47 Imagen"/>
          <p:cNvPicPr/>
          <p:nvPr/>
        </p:nvPicPr>
        <p:blipFill>
          <a:blip r:embed="rId5" cstate="print"/>
          <a:srcRect l="14765" t="33467" r="76138" b="64118"/>
          <a:stretch>
            <a:fillRect/>
          </a:stretch>
        </p:blipFill>
        <p:spPr bwMode="auto">
          <a:xfrm>
            <a:off x="7308304" y="3212976"/>
            <a:ext cx="1323613" cy="42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5004048" y="5229200"/>
            <a:ext cx="2803525" cy="4651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“S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eguridad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 </a:t>
            </a:r>
            <a:r>
              <a:rPr kumimoji="0" lang="es-A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 No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  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V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elocidad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595" name="Oval 11"/>
          <p:cNvSpPr>
            <a:spLocks noChangeArrowheads="1"/>
          </p:cNvSpPr>
          <p:nvPr/>
        </p:nvSpPr>
        <p:spPr bwMode="auto">
          <a:xfrm>
            <a:off x="467544" y="4149080"/>
            <a:ext cx="682625" cy="625475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95596" name="AutoShape 12"/>
          <p:cNvSpPr>
            <a:spLocks noChangeArrowheads="1"/>
          </p:cNvSpPr>
          <p:nvPr/>
        </p:nvSpPr>
        <p:spPr bwMode="auto">
          <a:xfrm>
            <a:off x="1043608" y="2780928"/>
            <a:ext cx="796925" cy="485775"/>
          </a:xfrm>
          <a:prstGeom prst="triangle">
            <a:avLst>
              <a:gd name="adj" fmla="val 50000"/>
            </a:avLst>
          </a:prstGeom>
          <a:solidFill>
            <a:srgbClr val="CC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sp>
        <p:nvSpPr>
          <p:cNvPr id="195597" name="Freeform 13"/>
          <p:cNvSpPr>
            <a:spLocks/>
          </p:cNvSpPr>
          <p:nvPr/>
        </p:nvSpPr>
        <p:spPr bwMode="auto">
          <a:xfrm>
            <a:off x="467544" y="2132856"/>
            <a:ext cx="392112" cy="484188"/>
          </a:xfrm>
          <a:custGeom>
            <a:avLst/>
            <a:gdLst/>
            <a:ahLst/>
            <a:cxnLst>
              <a:cxn ang="0">
                <a:pos x="0" y="908"/>
              </a:cxn>
              <a:cxn ang="0">
                <a:pos x="205" y="290"/>
              </a:cxn>
              <a:cxn ang="0">
                <a:pos x="299" y="908"/>
              </a:cxn>
              <a:cxn ang="0">
                <a:pos x="486" y="103"/>
              </a:cxn>
              <a:cxn ang="0">
                <a:pos x="617" y="290"/>
              </a:cxn>
            </a:cxnLst>
            <a:rect l="0" t="0" r="r" b="b"/>
            <a:pathLst>
              <a:path w="617" h="939">
                <a:moveTo>
                  <a:pt x="0" y="908"/>
                </a:moveTo>
                <a:cubicBezTo>
                  <a:pt x="77" y="599"/>
                  <a:pt x="155" y="290"/>
                  <a:pt x="205" y="290"/>
                </a:cubicBezTo>
                <a:cubicBezTo>
                  <a:pt x="255" y="290"/>
                  <a:pt x="252" y="939"/>
                  <a:pt x="299" y="908"/>
                </a:cubicBezTo>
                <a:cubicBezTo>
                  <a:pt x="346" y="877"/>
                  <a:pt x="433" y="206"/>
                  <a:pt x="486" y="103"/>
                </a:cubicBezTo>
                <a:cubicBezTo>
                  <a:pt x="539" y="0"/>
                  <a:pt x="595" y="259"/>
                  <a:pt x="617" y="290"/>
                </a:cubicBezTo>
              </a:path>
            </a:pathLst>
          </a:custGeom>
          <a:noFill/>
          <a:ln w="28575">
            <a:solidFill>
              <a:srgbClr val="76923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23528" y="177281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Precio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Precio y Plaza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35896" y="602128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Plaza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256490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CNTTTSV</a:t>
            </a:r>
          </a:p>
          <a:p>
            <a:pPr algn="ctr"/>
            <a:r>
              <a:rPr lang="es-EC" b="1" dirty="0" smtClean="0"/>
              <a:t>$8</a:t>
            </a:r>
          </a:p>
          <a:p>
            <a:pPr algn="ctr"/>
            <a:r>
              <a:rPr lang="es-EC" b="1" dirty="0" smtClean="0"/>
              <a:t>($2.77 CF – $1.45 CV)</a:t>
            </a:r>
            <a:endParaRPr lang="es-AR" b="1" dirty="0"/>
          </a:p>
        </p:txBody>
      </p:sp>
      <p:pic>
        <p:nvPicPr>
          <p:cNvPr id="177154" name="Picture 2" descr="http://t2.gstatic.com/images?q=tbn:ANd9GcQExNcHEsB0OvVFzDjtDGbsDbI6OgmVg_ei4_AuxZ-zo8e8MGduDSfp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733425" cy="781051"/>
          </a:xfrm>
          <a:prstGeom prst="rect">
            <a:avLst/>
          </a:prstGeom>
          <a:noFill/>
        </p:spPr>
      </p:pic>
      <p:graphicFrame>
        <p:nvGraphicFramePr>
          <p:cNvPr id="13" name="12 Diagrama"/>
          <p:cNvGraphicFramePr/>
          <p:nvPr/>
        </p:nvGraphicFramePr>
        <p:xfrm>
          <a:off x="251520" y="3717032"/>
          <a:ext cx="295232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14 Imagen" descr="http://www.en-ecuador.com/fotos/mapa-ecuador.gif"/>
          <p:cNvPicPr/>
          <p:nvPr/>
        </p:nvPicPr>
        <p:blipFill>
          <a:blip r:embed="rId8" cstate="print"/>
          <a:srcRect l="22673"/>
          <a:stretch>
            <a:fillRect/>
          </a:stretch>
        </p:blipFill>
        <p:spPr bwMode="auto">
          <a:xfrm>
            <a:off x="6444208" y="1772816"/>
            <a:ext cx="204549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15 Conector angular"/>
          <p:cNvCxnSpPr>
            <a:stCxn id="15" idx="1"/>
            <a:endCxn id="19" idx="3"/>
          </p:cNvCxnSpPr>
          <p:nvPr/>
        </p:nvCxnSpPr>
        <p:spPr>
          <a:xfrm rot="10800000">
            <a:off x="5940152" y="2234482"/>
            <a:ext cx="504056" cy="4384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139952" y="17728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Quito Esmeraldas  Guayaquil</a:t>
            </a:r>
            <a:endParaRPr lang="es-AR" b="1" dirty="0"/>
          </a:p>
        </p:txBody>
      </p:sp>
      <p:cxnSp>
        <p:nvCxnSpPr>
          <p:cNvPr id="26" name="25 Conector angular"/>
          <p:cNvCxnSpPr>
            <a:stCxn id="19" idx="2"/>
            <a:endCxn id="33" idx="0"/>
          </p:cNvCxnSpPr>
          <p:nvPr/>
        </p:nvCxnSpPr>
        <p:spPr>
          <a:xfrm rot="5400000">
            <a:off x="4635168" y="2808092"/>
            <a:ext cx="516830" cy="29293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29 Imagen" descr="http://t1.gstatic.com/images?q=tbn:XTdR8KZDGLGzNM: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3284984"/>
            <a:ext cx="953224" cy="115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102 Imagen" descr="51498412_1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6296" y="3573016"/>
            <a:ext cx="1416211" cy="1088020"/>
          </a:xfrm>
          <a:prstGeom prst="rect">
            <a:avLst/>
          </a:prstGeom>
        </p:spPr>
      </p:pic>
      <p:pic>
        <p:nvPicPr>
          <p:cNvPr id="33" name="99 Imagen" descr="recep.jpg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67944" y="3212976"/>
            <a:ext cx="1358338" cy="1134319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5508104" y="3717032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5" name="34 Flecha derecha"/>
          <p:cNvSpPr/>
          <p:nvPr/>
        </p:nvSpPr>
        <p:spPr>
          <a:xfrm>
            <a:off x="6660232" y="3933056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41" name="40 Diagrama"/>
          <p:cNvGraphicFramePr/>
          <p:nvPr/>
        </p:nvGraphicFramePr>
        <p:xfrm>
          <a:off x="4932040" y="4653136"/>
          <a:ext cx="36960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Problema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17904"/>
            <a:ext cx="8172400" cy="53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491880" y="4725144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Promoción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Promoción y Publicidad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339752" y="566124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Publicidad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5536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Marketing Directo</a:t>
            </a:r>
            <a:endParaRPr lang="es-AR" b="1" dirty="0"/>
          </a:p>
        </p:txBody>
      </p:sp>
      <p:pic>
        <p:nvPicPr>
          <p:cNvPr id="196610" name="Picture 2" descr="http://t1.gstatic.com/images?q=tbn:ANd9GcQ-ninnYQbHxzKyOsV7sTKGM9lRivXHU4Uw2YwIWel5ss-irUp4s_Y2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1104900" cy="1104901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1403648" y="2401143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transesmeraldas@hotmail.com</a:t>
            </a:r>
            <a:endParaRPr lang="es-AR" sz="1400" b="1" dirty="0"/>
          </a:p>
        </p:txBody>
      </p:sp>
      <p:pic>
        <p:nvPicPr>
          <p:cNvPr id="196612" name="Picture 4" descr="http://t3.gstatic.com/images?q=tbn:ANd9GcT8vDOFgJT7nvYXn9-1HaKZOHO2bnL91uLc3V9hr2nu4SqSs7mhwLSAlx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1143000" cy="1000125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395536" y="35010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hlinkClick r:id="rId5"/>
              </a:rPr>
              <a:t>www.transesmeraldas.com</a:t>
            </a:r>
            <a:endParaRPr lang="es-EC" sz="1400" b="1" dirty="0" smtClean="0"/>
          </a:p>
          <a:p>
            <a:pPr algn="ctr"/>
            <a:r>
              <a:rPr lang="es-EC" sz="1400" b="1" dirty="0" smtClean="0">
                <a:hlinkClick r:id="rId6"/>
              </a:rPr>
              <a:t>www.ecuadory.com</a:t>
            </a:r>
            <a:endParaRPr lang="es-EC" sz="1400" b="1" dirty="0" smtClean="0"/>
          </a:p>
        </p:txBody>
      </p:sp>
      <p:pic>
        <p:nvPicPr>
          <p:cNvPr id="28" name="27 Imagen" descr="http://t0.gstatic.com/images?q=tbn:lmzA0Akq7w-xmM: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77072"/>
            <a:ext cx="1242591" cy="7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Imagen" descr="http://t0.gstatic.com/images?q=tbn:g_k0qbq5RW5JhM: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4509120"/>
            <a:ext cx="1427786" cy="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251520" y="508518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/>
              <a:t>@ TransEsmeraldas</a:t>
            </a:r>
          </a:p>
          <a:p>
            <a:pPr algn="ctr"/>
            <a:r>
              <a:rPr lang="es-EC" sz="1400" b="1" dirty="0" smtClean="0"/>
              <a:t>Trans Esmeraldas</a:t>
            </a:r>
          </a:p>
        </p:txBody>
      </p:sp>
      <p:pic>
        <p:nvPicPr>
          <p:cNvPr id="196614" name="Picture 6" descr="http://t0.gstatic.com/images?q=tbn:ANd9GcQXBjrOcqMYH4sx4brnRBsTQJ773WFZZBHJBPcvsUFeV4RTxqlQ_6vNx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1628800"/>
            <a:ext cx="1104900" cy="1104901"/>
          </a:xfrm>
          <a:prstGeom prst="rect">
            <a:avLst/>
          </a:prstGeom>
          <a:noFill/>
        </p:spPr>
      </p:pic>
      <p:graphicFrame>
        <p:nvGraphicFramePr>
          <p:cNvPr id="36" name="35 Diagrama"/>
          <p:cNvGraphicFramePr/>
          <p:nvPr/>
        </p:nvGraphicFramePr>
        <p:xfrm>
          <a:off x="4476328" y="2564904"/>
          <a:ext cx="434414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Publicidad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 l="20372" t="35063" r="22338" b="23594"/>
          <a:stretch>
            <a:fillRect/>
          </a:stretch>
        </p:blipFill>
        <p:spPr bwMode="auto">
          <a:xfrm>
            <a:off x="179512" y="1628800"/>
            <a:ext cx="54726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 l="8657" t="22438" r="48819" b="14563"/>
          <a:stretch>
            <a:fillRect/>
          </a:stretch>
        </p:blipFill>
        <p:spPr bwMode="auto">
          <a:xfrm>
            <a:off x="5076056" y="2636912"/>
            <a:ext cx="37809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4" cstate="print"/>
          <a:srcRect l="9741" t="22266" r="12888" b="14735"/>
          <a:stretch>
            <a:fillRect/>
          </a:stretch>
        </p:blipFill>
        <p:spPr bwMode="auto">
          <a:xfrm>
            <a:off x="323528" y="3833664"/>
            <a:ext cx="4464496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Personal y Presentación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98658" name="Picture 2" descr="http://t0.gstatic.com/images?q=tbn:ANd9GcSDlgqdRRr9J1LOCzgQdqfYBtJR6P9Dcmnbxc9if4WnfCPLlrxmDZgpO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208823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19 Rectángulo"/>
          <p:cNvSpPr/>
          <p:nvPr/>
        </p:nvSpPr>
        <p:spPr>
          <a:xfrm>
            <a:off x="539552" y="1988840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Personal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508104" y="1916832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Presentación</a:t>
            </a:r>
            <a:endParaRPr lang="es-AR" dirty="0">
              <a:latin typeface="Gill Sans Ultra Bold" pitchFamily="34" charset="0"/>
            </a:endParaRPr>
          </a:p>
        </p:txBody>
      </p:sp>
      <p:graphicFrame>
        <p:nvGraphicFramePr>
          <p:cNvPr id="24" name="23 Diagrama"/>
          <p:cNvGraphicFramePr/>
          <p:nvPr/>
        </p:nvGraphicFramePr>
        <p:xfrm>
          <a:off x="251520" y="4149080"/>
          <a:ext cx="396044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115 Imagen" descr="atacame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60232" y="2636912"/>
            <a:ext cx="2016224" cy="130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30 Imagen" descr="http://t3.gstatic.com/images?q=tbn:_ZWT15n-mplsJM: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933056"/>
            <a:ext cx="860626" cy="83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118 Imagen" descr="22830989.jpg"/>
          <p:cNvPicPr/>
          <p:nvPr/>
        </p:nvPicPr>
        <p:blipFill>
          <a:blip r:embed="rId10" cstate="print"/>
          <a:srcRect t="22491" r="27044" b="26644"/>
          <a:stretch>
            <a:fillRect/>
          </a:stretch>
        </p:blipFill>
        <p:spPr>
          <a:xfrm>
            <a:off x="6156176" y="3861048"/>
            <a:ext cx="2365334" cy="153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8660" name="Picture 4" descr="http://t2.gstatic.com/images?q=tbn:ANd9GcRCqze3v6fEoom3m_sPTBKm4DTKu-_HvaJAo08YEwSoNyXm14bQAkywpx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2636912"/>
            <a:ext cx="1304925" cy="895351"/>
          </a:xfrm>
          <a:prstGeom prst="rect">
            <a:avLst/>
          </a:prstGeom>
          <a:noFill/>
        </p:spPr>
      </p:pic>
      <p:pic>
        <p:nvPicPr>
          <p:cNvPr id="19" name="18 Imagen" descr="51498412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5373216"/>
            <a:ext cx="2184475" cy="11521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Uniformes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5" name="4 Imagen" descr="DSC00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3191">
            <a:off x="539552" y="1772816"/>
            <a:ext cx="3456384" cy="2232248"/>
          </a:xfrm>
          <a:prstGeom prst="rect">
            <a:avLst/>
          </a:prstGeom>
        </p:spPr>
      </p:pic>
      <p:pic>
        <p:nvPicPr>
          <p:cNvPr id="6" name="5 Imagen" descr="DSC0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3264">
            <a:off x="5436096" y="1772816"/>
            <a:ext cx="3384376" cy="2232248"/>
          </a:xfrm>
          <a:prstGeom prst="rect">
            <a:avLst/>
          </a:prstGeom>
        </p:spPr>
      </p:pic>
      <p:pic>
        <p:nvPicPr>
          <p:cNvPr id="7" name="6 Imagen" descr="DSC00153.JPG"/>
          <p:cNvPicPr>
            <a:picLocks noChangeAspect="1"/>
          </p:cNvPicPr>
          <p:nvPr/>
        </p:nvPicPr>
        <p:blipFill>
          <a:blip r:embed="rId4" cstate="print"/>
          <a:srcRect l="32675" r="17713"/>
          <a:stretch>
            <a:fillRect/>
          </a:stretch>
        </p:blipFill>
        <p:spPr>
          <a:xfrm>
            <a:off x="1403648" y="4149080"/>
            <a:ext cx="2016224" cy="2564904"/>
          </a:xfrm>
          <a:prstGeom prst="rect">
            <a:avLst/>
          </a:prstGeom>
        </p:spPr>
      </p:pic>
      <p:pic>
        <p:nvPicPr>
          <p:cNvPr id="8" name="7 Imagen" descr="DSC00153.JPG"/>
          <p:cNvPicPr>
            <a:picLocks noChangeAspect="1"/>
          </p:cNvPicPr>
          <p:nvPr/>
        </p:nvPicPr>
        <p:blipFill>
          <a:blip r:embed="rId4" cstate="print"/>
          <a:srcRect l="32675" r="17713"/>
          <a:stretch>
            <a:fillRect/>
          </a:stretch>
        </p:blipFill>
        <p:spPr>
          <a:xfrm>
            <a:off x="6156176" y="4077072"/>
            <a:ext cx="2016224" cy="2564904"/>
          </a:xfrm>
          <a:prstGeom prst="rect">
            <a:avLst/>
          </a:prstGeom>
        </p:spPr>
      </p:pic>
      <p:pic>
        <p:nvPicPr>
          <p:cNvPr id="203778" name="Picture 2" descr="http://2.bp.blogspot.com/_6jGBhXa8dK8/TOdp1zJJ52I/AAAAAAAABqU/egtF7yxMnfA/s1600/19_corbata_naranja_de%2Brayas_noviembre2010.JPG"/>
          <p:cNvPicPr>
            <a:picLocks noChangeAspect="1" noChangeArrowheads="1"/>
          </p:cNvPicPr>
          <p:nvPr/>
        </p:nvPicPr>
        <p:blipFill>
          <a:blip r:embed="rId5" cstate="print"/>
          <a:srcRect l="20055" r="10016" b="2820"/>
          <a:stretch>
            <a:fillRect/>
          </a:stretch>
        </p:blipFill>
        <p:spPr bwMode="auto">
          <a:xfrm>
            <a:off x="4139952" y="3933056"/>
            <a:ext cx="144016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Cuadros Estratégicos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3" name="22 Imagen" descr="51498412_1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157192"/>
            <a:ext cx="1440160" cy="1080120"/>
          </a:xfrm>
          <a:prstGeom prst="rect">
            <a:avLst/>
          </a:prstGeom>
        </p:spPr>
      </p:pic>
      <p:pic>
        <p:nvPicPr>
          <p:cNvPr id="25" name="24 Imagen" descr="http://t0.gstatic.com/images?q=tbn:lmzA0Akq7w-xmM: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1242591" cy="7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http://t0.gstatic.com/images?q=tbn:g_k0qbq5RW5JhM:">
            <a:hlinkClick r:id="rId6" action="ppaction://hlinkfile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645024"/>
            <a:ext cx="1427786" cy="4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http://www.en-ecuador.com/fotos/mapa-ecuador.gif">
            <a:hlinkClick r:id="rId8" action="ppaction://hlinkfile"/>
          </p:cNvPr>
          <p:cNvPicPr/>
          <p:nvPr/>
        </p:nvPicPr>
        <p:blipFill>
          <a:blip r:embed="rId9" cstate="print"/>
          <a:srcRect l="22673"/>
          <a:stretch>
            <a:fillRect/>
          </a:stretch>
        </p:blipFill>
        <p:spPr bwMode="auto">
          <a:xfrm>
            <a:off x="7098502" y="2060848"/>
            <a:ext cx="204549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http://t2.gstatic.com/images?q=tbn:ANd9GcQExNcHEsB0OvVFzDjtDGbsDbI6OgmVg_ei4_AuxZ-zo8e8MGduDSfpH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1844824"/>
            <a:ext cx="733425" cy="781051"/>
          </a:xfrm>
          <a:prstGeom prst="rect">
            <a:avLst/>
          </a:prstGeom>
          <a:noFill/>
        </p:spPr>
      </p:pic>
      <p:pic>
        <p:nvPicPr>
          <p:cNvPr id="30" name="Picture 2" descr="http://t0.gstatic.com/images?q=tbn:ANd9GcSDlgqdRRr9J1LOCzgQdqfYBtJR6P9Dcmnbxc9if4WnfCPLlrxmDZgpOQ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4797152"/>
            <a:ext cx="176368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Estrella de 5 puntas">
            <a:hlinkClick r:id="rId14" action="ppaction://hlinkfile"/>
          </p:cNvPr>
          <p:cNvSpPr/>
          <p:nvPr/>
        </p:nvSpPr>
        <p:spPr>
          <a:xfrm>
            <a:off x="395536" y="522920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1907704" y="1556792"/>
            <a:ext cx="2664296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Promover estratégicamente el servicio de transporte, destacando las ventajas y beneficios ofrecidos por Trans Esmeraldas, con el fin de incrementar su demanda</a:t>
            </a:r>
          </a:p>
          <a:p>
            <a:pPr algn="ctr"/>
            <a:endParaRPr lang="es-AR" sz="1400" dirty="0"/>
          </a:p>
        </p:txBody>
      </p:sp>
      <p:sp>
        <p:nvSpPr>
          <p:cNvPr id="18" name="17 Rectángulo"/>
          <p:cNvSpPr/>
          <p:nvPr/>
        </p:nvSpPr>
        <p:spPr>
          <a:xfrm>
            <a:off x="4572000" y="1556792"/>
            <a:ext cx="266429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Crear una imagen organizacional que identifique y diferencie a Trans Esmeraldas en la mente de los consumidores,  con el fin de incrementar el consumo del servicio.</a:t>
            </a:r>
          </a:p>
          <a:p>
            <a:pPr algn="ctr"/>
            <a:endParaRPr lang="es-AR" sz="1400" dirty="0"/>
          </a:p>
        </p:txBody>
      </p:sp>
      <p:sp>
        <p:nvSpPr>
          <p:cNvPr id="20" name="19 Rectángulo"/>
          <p:cNvSpPr/>
          <p:nvPr/>
        </p:nvSpPr>
        <p:spPr>
          <a:xfrm>
            <a:off x="1907704" y="3212976"/>
            <a:ext cx="2664296" cy="1512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Desarrollar un plan de medios publicitarios, que permita promover la nueva imagen corporativa de la compañía, mediante la utilización de medios de comunicación.</a:t>
            </a:r>
          </a:p>
          <a:p>
            <a:pPr algn="ctr"/>
            <a:endParaRPr lang="es-AR" sz="1400" dirty="0"/>
          </a:p>
        </p:txBody>
      </p:sp>
      <p:sp>
        <p:nvSpPr>
          <p:cNvPr id="21" name="20 Rectángulo"/>
          <p:cNvSpPr/>
          <p:nvPr/>
        </p:nvSpPr>
        <p:spPr>
          <a:xfrm>
            <a:off x="4572000" y="3212976"/>
            <a:ext cx="2664296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Expandir, diversificar y agilizar el servicio, considerando las necesidades del mercado, de tal manera que se logre ser líder dentro de cada segmento. </a:t>
            </a:r>
          </a:p>
          <a:p>
            <a:pPr algn="ctr"/>
            <a:endParaRPr lang="es-AR" sz="1400" dirty="0"/>
          </a:p>
        </p:txBody>
      </p:sp>
      <p:sp>
        <p:nvSpPr>
          <p:cNvPr id="22" name="21 Rectángulo"/>
          <p:cNvSpPr/>
          <p:nvPr/>
        </p:nvSpPr>
        <p:spPr>
          <a:xfrm>
            <a:off x="1907704" y="4869160"/>
            <a:ext cx="2664296" cy="17728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Incentivar y motivar el consumo del servicio, mediante descuentos y promociones de tal manera que se logre la fidelización de los clientes.</a:t>
            </a:r>
          </a:p>
          <a:p>
            <a:pPr algn="ctr"/>
            <a:endParaRPr lang="es-AR" sz="1400" dirty="0"/>
          </a:p>
        </p:txBody>
      </p:sp>
      <p:sp>
        <p:nvSpPr>
          <p:cNvPr id="24" name="23 Rectángulo"/>
          <p:cNvSpPr/>
          <p:nvPr/>
        </p:nvSpPr>
        <p:spPr>
          <a:xfrm>
            <a:off x="4572000" y="4869160"/>
            <a:ext cx="2664296" cy="17728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AR" sz="1400" dirty="0" smtClean="0"/>
              <a:t>Mejorar el personal y la imagen corporativa de compañía, mediante talleres de capacitación, relacionados con el trato al cliente y precauciones al momento de conducir, con el fin de brindar un mejor servicio</a:t>
            </a:r>
          </a:p>
          <a:p>
            <a:pPr algn="ctr"/>
            <a:endParaRPr lang="es-AR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31840" y="2636912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6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Estudio Financiero</a:t>
            </a:r>
          </a:p>
        </p:txBody>
      </p:sp>
      <p:pic>
        <p:nvPicPr>
          <p:cNvPr id="2" name="Picture 2" descr="http://html.rincondelvago.com/0003083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3779912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Estudio Financiero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graphicFrame>
        <p:nvGraphicFramePr>
          <p:cNvPr id="25" name="24 Tabla"/>
          <p:cNvGraphicFramePr>
            <a:graphicFrameLocks noGrp="1"/>
          </p:cNvGraphicFramePr>
          <p:nvPr/>
        </p:nvGraphicFramePr>
        <p:xfrm>
          <a:off x="0" y="1772816"/>
          <a:ext cx="2499360" cy="665988"/>
        </p:xfrm>
        <a:graphic>
          <a:graphicData uri="http://schemas.openxmlformats.org/drawingml/2006/table">
            <a:tbl>
              <a:tblPr/>
              <a:tblGrid>
                <a:gridCol w="1508760"/>
                <a:gridCol w="9906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76923C"/>
                          </a:solidFill>
                          <a:latin typeface="Bernard MT Condensed"/>
                          <a:ea typeface="Calibri"/>
                          <a:cs typeface="Times New Roman"/>
                        </a:rPr>
                        <a:t>Activos Fijos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Muebles y Enseres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12,300.00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12,300.00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3131840" y="1988840"/>
          <a:ext cx="2499360" cy="665988"/>
        </p:xfrm>
        <a:graphic>
          <a:graphicData uri="http://schemas.openxmlformats.org/drawingml/2006/table">
            <a:tbl>
              <a:tblPr/>
              <a:tblGrid>
                <a:gridCol w="1508760"/>
                <a:gridCol w="99060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solidFill>
                            <a:srgbClr val="76923C"/>
                          </a:solidFill>
                          <a:latin typeface="Bernard MT Condensed"/>
                          <a:ea typeface="Calibri"/>
                          <a:cs typeface="Times New Roman"/>
                        </a:rPr>
                        <a:t>Capital de trabajo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Capital de trabajo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36,732.00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36,732.00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27 Flecha derecha"/>
          <p:cNvSpPr/>
          <p:nvPr/>
        </p:nvSpPr>
        <p:spPr>
          <a:xfrm>
            <a:off x="2555776" y="1988840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9" name="28 Flecha derecha"/>
          <p:cNvSpPr/>
          <p:nvPr/>
        </p:nvSpPr>
        <p:spPr>
          <a:xfrm rot="5400000">
            <a:off x="1151620" y="2384884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67544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$1,230.00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23528" y="321297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Financiamiento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39552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10.21%</a:t>
            </a:r>
          </a:p>
        </p:txBody>
      </p:sp>
      <p:sp>
        <p:nvSpPr>
          <p:cNvPr id="2068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2051720" y="4797152"/>
          <a:ext cx="2476500" cy="1295400"/>
        </p:xfrm>
        <a:graphic>
          <a:graphicData uri="http://schemas.openxmlformats.org/presentationml/2006/ole">
            <p:oleObj spid="_x0000_s148482" name="Worksheet" r:id="rId4" imgW="2028825" imgH="1143000" progId="Excel.Sheet.8">
              <p:embed/>
            </p:oleObj>
          </a:graphicData>
        </a:graphic>
      </p:graphicFrame>
      <p:pic>
        <p:nvPicPr>
          <p:cNvPr id="38" name="Picture 2" descr="http://t2.gstatic.com/images?q=tbn:ANd9GcQExNcHEsB0OvVFzDjtDGbsDbI6OgmVg_ei4_AuxZ-zo8e8MGduDSfpH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0343" y="3944093"/>
            <a:ext cx="733425" cy="781051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251520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30%</a:t>
            </a:r>
          </a:p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$14,710.00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2843808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70%</a:t>
            </a:r>
          </a:p>
          <a:p>
            <a:pPr algn="ctr"/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$34,322.00</a:t>
            </a:r>
          </a:p>
        </p:txBody>
      </p:sp>
      <p:sp>
        <p:nvSpPr>
          <p:cNvPr id="41" name="40 Flecha derecha"/>
          <p:cNvSpPr/>
          <p:nvPr/>
        </p:nvSpPr>
        <p:spPr>
          <a:xfrm>
            <a:off x="2483768" y="4077072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2" name="41 Flecha derecha"/>
          <p:cNvSpPr/>
          <p:nvPr/>
        </p:nvSpPr>
        <p:spPr>
          <a:xfrm rot="10602680">
            <a:off x="1321668" y="4089169"/>
            <a:ext cx="432048" cy="36004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3" name="Picture 10" descr="http://t0.gstatic.com/images?q=tbn:ANd9GcSGNQfDTtlGUFsABj06dh306NJjrjh4S9B1Wv77jWC2jfiXyg-xVMBE_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869160"/>
            <a:ext cx="1368152" cy="432048"/>
          </a:xfrm>
          <a:prstGeom prst="rect">
            <a:avLst/>
          </a:prstGeom>
          <a:noFill/>
        </p:spPr>
      </p:pic>
      <p:sp>
        <p:nvSpPr>
          <p:cNvPr id="44" name="43 Rectángulo"/>
          <p:cNvSpPr/>
          <p:nvPr/>
        </p:nvSpPr>
        <p:spPr>
          <a:xfrm>
            <a:off x="5868144" y="1700808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Punto de Equilibrio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45" name="44 Imagen"/>
          <p:cNvPicPr/>
          <p:nvPr/>
        </p:nvPicPr>
        <p:blipFill>
          <a:blip r:embed="rId8" cstate="print"/>
          <a:srcRect l="4640" t="27925" r="51454" b="16981"/>
          <a:stretch>
            <a:fillRect/>
          </a:stretch>
        </p:blipFill>
        <p:spPr bwMode="auto">
          <a:xfrm>
            <a:off x="5868144" y="2564904"/>
            <a:ext cx="2835399" cy="194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6" name="45 Tabla"/>
          <p:cNvGraphicFramePr>
            <a:graphicFrameLocks noGrp="1"/>
          </p:cNvGraphicFramePr>
          <p:nvPr/>
        </p:nvGraphicFramePr>
        <p:xfrm>
          <a:off x="4788024" y="4729316"/>
          <a:ext cx="4330700" cy="1363980"/>
        </p:xfrm>
        <a:graphic>
          <a:graphicData uri="http://schemas.openxmlformats.org/drawingml/2006/table">
            <a:tbl>
              <a:tblPr/>
              <a:tblGrid>
                <a:gridCol w="368300"/>
                <a:gridCol w="748665"/>
                <a:gridCol w="977900"/>
                <a:gridCol w="864235"/>
                <a:gridCol w="495300"/>
                <a:gridCol w="876300"/>
              </a:tblGrid>
              <a:tr h="40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Año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Part. De ventas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Margen de contribución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P.E. Unidades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Precio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FFFFFF"/>
                          </a:solidFill>
                          <a:latin typeface="Berlin Sans FB Demi"/>
                          <a:ea typeface="Times New Roman"/>
                          <a:cs typeface="Times New Roman"/>
                        </a:rPr>
                        <a:t>P.E. Dólares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6.55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200,887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1,607,096.00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197,866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8.16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1,614,587.00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194,935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8.32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1,621,859.00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6.86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191,809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8.49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1,628,458.00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6.96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189,053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8.66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1,637,199.00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Flujos de Fondos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graphicFrame>
        <p:nvGraphicFramePr>
          <p:cNvPr id="24" name="23 Diagrama"/>
          <p:cNvGraphicFramePr/>
          <p:nvPr/>
        </p:nvGraphicFramePr>
        <p:xfrm>
          <a:off x="467544" y="1772816"/>
          <a:ext cx="403244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26 Rectángulo redondeado">
            <a:hlinkClick r:id="rId8" action="ppaction://hlinkfile"/>
          </p:cNvPr>
          <p:cNvSpPr/>
          <p:nvPr/>
        </p:nvSpPr>
        <p:spPr>
          <a:xfrm>
            <a:off x="539552" y="1844824"/>
            <a:ext cx="288032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8" name="27 Rectángulo redondeado">
            <a:hlinkClick r:id="rId9" action="ppaction://hlinkfile"/>
          </p:cNvPr>
          <p:cNvSpPr/>
          <p:nvPr/>
        </p:nvSpPr>
        <p:spPr>
          <a:xfrm>
            <a:off x="2915816" y="1844824"/>
            <a:ext cx="288032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0" name="29 Rectángulo"/>
          <p:cNvSpPr/>
          <p:nvPr/>
        </p:nvSpPr>
        <p:spPr>
          <a:xfrm>
            <a:off x="5364088" y="1916832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Análisis de Sensibilidad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35" name="34 Rectángulo"/>
          <p:cNvSpPr/>
          <p:nvPr/>
        </p:nvSpPr>
        <p:spPr>
          <a:xfrm>
            <a:off x="1043608" y="4293096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Con Financiamiento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5436096" y="4149080"/>
            <a:ext cx="2952328" cy="576064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Sin </a:t>
            </a:r>
          </a:p>
          <a:p>
            <a:pPr algn="ctr"/>
            <a:r>
              <a:rPr lang="es-EC" dirty="0" smtClean="0">
                <a:latin typeface="Gill Sans Ultra Bold" pitchFamily="34" charset="0"/>
              </a:rPr>
              <a:t>Financiamiento</a:t>
            </a:r>
            <a:endParaRPr lang="es-AR" dirty="0">
              <a:latin typeface="Gill Sans Ultra Bold" pitchFamily="34" charset="0"/>
            </a:endParaRPr>
          </a:p>
        </p:txBody>
      </p:sp>
      <p:sp>
        <p:nvSpPr>
          <p:cNvPr id="37" name="36 Rectángulo redondeado">
            <a:hlinkClick r:id="rId10" action="ppaction://hlinkfile"/>
          </p:cNvPr>
          <p:cNvSpPr/>
          <p:nvPr/>
        </p:nvSpPr>
        <p:spPr>
          <a:xfrm>
            <a:off x="8460432" y="1844824"/>
            <a:ext cx="288032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8" name="37 Rectángulo redondeado">
            <a:hlinkClick r:id="rId11" action="ppaction://hlinkfile"/>
          </p:cNvPr>
          <p:cNvSpPr/>
          <p:nvPr/>
        </p:nvSpPr>
        <p:spPr>
          <a:xfrm>
            <a:off x="8460432" y="2276872"/>
            <a:ext cx="288032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15041" name="Object 1"/>
          <p:cNvGraphicFramePr>
            <a:graphicFrameLocks noChangeAspect="1"/>
          </p:cNvGraphicFramePr>
          <p:nvPr/>
        </p:nvGraphicFramePr>
        <p:xfrm>
          <a:off x="179512" y="5085184"/>
          <a:ext cx="5004048" cy="1047750"/>
        </p:xfrm>
        <a:graphic>
          <a:graphicData uri="http://schemas.openxmlformats.org/presentationml/2006/ole">
            <p:oleObj spid="_x0000_s215041" name="Hoja de cálculo" r:id="rId12" imgW="6210300" imgH="1066800" progId="Excel.Sheet.12">
              <p:embed/>
            </p:oleObj>
          </a:graphicData>
        </a:graphic>
      </p:graphicFrame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15043" name="Object 3"/>
          <p:cNvGraphicFramePr>
            <a:graphicFrameLocks noChangeAspect="1"/>
          </p:cNvGraphicFramePr>
          <p:nvPr/>
        </p:nvGraphicFramePr>
        <p:xfrm>
          <a:off x="3491880" y="2924944"/>
          <a:ext cx="5438775" cy="1095375"/>
        </p:xfrm>
        <a:graphic>
          <a:graphicData uri="http://schemas.openxmlformats.org/presentationml/2006/ole">
            <p:oleObj spid="_x0000_s215043" name="Hoja de cálculo" r:id="rId13" imgW="5600700" imgH="1047750" progId="Excel.Shee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31840" y="2636912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7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Conclusiones y Recomendaciones</a:t>
            </a:r>
          </a:p>
        </p:txBody>
      </p:sp>
      <p:pic>
        <p:nvPicPr>
          <p:cNvPr id="217090" name="Picture 2" descr="http://www.osinerg.gob.pe/newweb/images/GFM/Resolucion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86928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Conclusiones y Recomendaciones</a:t>
            </a:r>
            <a:endParaRPr lang="es-ES" sz="44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 dirty="0"/>
          </a:p>
        </p:txBody>
      </p:sp>
      <p:graphicFrame>
        <p:nvGraphicFramePr>
          <p:cNvPr id="19" name="18 Diagrama"/>
          <p:cNvGraphicFramePr/>
          <p:nvPr/>
        </p:nvGraphicFramePr>
        <p:xfrm>
          <a:off x="140364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Objetivos de estudio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graphicFrame>
        <p:nvGraphicFramePr>
          <p:cNvPr id="11" name="10 Diagrama"/>
          <p:cNvGraphicFramePr/>
          <p:nvPr/>
        </p:nvGraphicFramePr>
        <p:xfrm>
          <a:off x="3347864" y="1772816"/>
          <a:ext cx="54726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http://www.madrimasd.org/blogs/salud_publica/wp-content/blogs.dir/97/files/770/o_objetivos2.jpg"/>
          <p:cNvPicPr>
            <a:picLocks noChangeAspect="1" noChangeArrowheads="1"/>
          </p:cNvPicPr>
          <p:nvPr/>
        </p:nvPicPr>
        <p:blipFill>
          <a:blip r:embed="rId7" cstate="print"/>
          <a:srcRect l="15000" t="36156" r="16001" b="17827"/>
          <a:stretch>
            <a:fillRect/>
          </a:stretch>
        </p:blipFill>
        <p:spPr bwMode="auto">
          <a:xfrm>
            <a:off x="539552" y="2852936"/>
            <a:ext cx="2232248" cy="259228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059832" y="3284984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Capitulo # 2</a:t>
            </a:r>
          </a:p>
          <a:p>
            <a:pPr algn="ctr"/>
            <a:r>
              <a:rPr lang="es-E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Análisis Situacional</a:t>
            </a:r>
          </a:p>
        </p:txBody>
      </p:sp>
      <p:pic>
        <p:nvPicPr>
          <p:cNvPr id="1026" name="Picture 2" descr="http://jas3ki.files.wordpress.com/2008/03/33-analisis-economico-f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381250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Macroambiente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1772816"/>
            <a:ext cx="2952328" cy="504056"/>
          </a:xfrm>
          <a:prstGeom prst="rect">
            <a:avLst/>
          </a:prstGeom>
          <a:solidFill>
            <a:srgbClr val="499200"/>
          </a:solidFill>
          <a:ln>
            <a:solidFill>
              <a:srgbClr val="4F9E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Gill Sans Ultra Bold" pitchFamily="34" charset="0"/>
              </a:rPr>
              <a:t>Factores Económicos</a:t>
            </a:r>
            <a:endParaRPr lang="es-AR" dirty="0">
              <a:latin typeface="Gill Sans Ultra Bold" pitchFamily="34" charset="0"/>
            </a:endParaRPr>
          </a:p>
        </p:txBody>
      </p:sp>
      <p:pic>
        <p:nvPicPr>
          <p:cNvPr id="10242" name="Picture 2" descr="http://www.elsalvadorahora.net/wp-content/uploads/2010/03/economia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1944216" cy="3847678"/>
          </a:xfrm>
          <a:prstGeom prst="rect">
            <a:avLst/>
          </a:prstGeom>
          <a:noFill/>
        </p:spPr>
      </p:pic>
      <p:graphicFrame>
        <p:nvGraphicFramePr>
          <p:cNvPr id="12" name="11 Diagrama"/>
          <p:cNvGraphicFramePr/>
          <p:nvPr/>
        </p:nvGraphicFramePr>
        <p:xfrm>
          <a:off x="4067944" y="2348880"/>
          <a:ext cx="47525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357166"/>
            <a:ext cx="658936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Inflación y Tasa de Interés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4" name="23 Imagen" descr="http://www.bce.fin.ec/lib/tasa.php?id=inflacion&amp;factor=1.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3435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5580112" y="1772816"/>
          <a:ext cx="297599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27573" r="28837"/>
          <a:stretch>
            <a:fillRect/>
          </a:stretch>
        </p:blipFill>
        <p:spPr bwMode="auto">
          <a:xfrm>
            <a:off x="5868144" y="3933056"/>
            <a:ext cx="244827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Diagrama"/>
          <p:cNvGraphicFramePr/>
          <p:nvPr/>
        </p:nvGraphicFramePr>
        <p:xfrm>
          <a:off x="539552" y="3645024"/>
          <a:ext cx="3960440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143504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itchFamily="34" charset="0"/>
              </a:rPr>
              <a:t>Balanza Comercial</a:t>
            </a:r>
            <a:endParaRPr lang="es-ES" sz="4800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47271"/>
          <a:stretch>
            <a:fillRect/>
          </a:stretch>
        </p:blipFill>
        <p:spPr bwMode="auto">
          <a:xfrm>
            <a:off x="1475656" y="4869160"/>
            <a:ext cx="52565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Diagrama"/>
          <p:cNvGraphicFramePr/>
          <p:nvPr/>
        </p:nvGraphicFramePr>
        <p:xfrm>
          <a:off x="144016" y="1628800"/>
          <a:ext cx="42119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8916" name="Picture 4" descr="http://t3.gstatic.com/images?q=tbn:MjBH-v7LrEQmRM: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628800"/>
            <a:ext cx="704850" cy="1276350"/>
          </a:xfrm>
          <a:prstGeom prst="rect">
            <a:avLst/>
          </a:prstGeom>
          <a:noFill/>
        </p:spPr>
      </p:pic>
      <p:pic>
        <p:nvPicPr>
          <p:cNvPr id="38918" name="Picture 6" descr="http://t0.gstatic.com/images?q=tbn:wkSgHlXaQNd2VM: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1988840"/>
            <a:ext cx="1181100" cy="885825"/>
          </a:xfrm>
          <a:prstGeom prst="rect">
            <a:avLst/>
          </a:prstGeom>
          <a:noFill/>
        </p:spPr>
      </p:pic>
      <p:pic>
        <p:nvPicPr>
          <p:cNvPr id="38920" name="Picture 8" descr="http://t1.gstatic.com/images?q=tbn:81eB2UCPdP5H_M: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2924944"/>
            <a:ext cx="1228725" cy="1200150"/>
          </a:xfrm>
          <a:prstGeom prst="rect">
            <a:avLst/>
          </a:prstGeom>
          <a:noFill/>
        </p:spPr>
      </p:pic>
      <p:pic>
        <p:nvPicPr>
          <p:cNvPr id="38922" name="Picture 10" descr="http://t1.gstatic.com/images?q=tbn:WmyVfTLLC-z3NM: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2924944"/>
            <a:ext cx="942975" cy="1104901"/>
          </a:xfrm>
          <a:prstGeom prst="rect">
            <a:avLst/>
          </a:prstGeom>
          <a:noFill/>
        </p:spPr>
      </p:pic>
      <p:cxnSp>
        <p:nvCxnSpPr>
          <p:cNvPr id="16" name="15 Conector recto de flecha"/>
          <p:cNvCxnSpPr>
            <a:stCxn id="38920" idx="3"/>
          </p:cNvCxnSpPr>
          <p:nvPr/>
        </p:nvCxnSpPr>
        <p:spPr>
          <a:xfrm flipV="1">
            <a:off x="6736829" y="3501008"/>
            <a:ext cx="499467" cy="24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7380312" y="32849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54,988 vehículos de más de 3000 cm</a:t>
            </a:r>
            <a:r>
              <a:rPr lang="es-EC" sz="1200" baseline="30000" dirty="0" smtClean="0"/>
              <a:t>3</a:t>
            </a:r>
            <a:endParaRPr lang="es-AR" sz="1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</TotalTime>
  <Words>1364</Words>
  <Application>Microsoft Office PowerPoint</Application>
  <PresentationFormat>Presentación en pantalla (4:3)</PresentationFormat>
  <Paragraphs>411</Paragraphs>
  <Slides>49</Slides>
  <Notes>39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Módulo</vt:lpstr>
      <vt:lpstr>Hoja de cálculo</vt:lpstr>
      <vt:lpstr>Ecuación</vt:lpstr>
      <vt:lpstr>Worksheet</vt:lpstr>
      <vt:lpstr>Escuela Politécnica del Ejército “ESPE”</vt:lpstr>
      <vt:lpstr>Diapositiva 2</vt:lpstr>
      <vt:lpstr>Historia, giro del negocio y Direccionamiento</vt:lpstr>
      <vt:lpstr>Problema</vt:lpstr>
      <vt:lpstr>Objetivos de estudio</vt:lpstr>
      <vt:lpstr>Diapositiva 6</vt:lpstr>
      <vt:lpstr>Macroambiente</vt:lpstr>
      <vt:lpstr>Inflación y Tasa de Interés</vt:lpstr>
      <vt:lpstr>Balanza Comercial</vt:lpstr>
      <vt:lpstr>Macroambiente</vt:lpstr>
      <vt:lpstr>Tendencia del Mercado y Feriados</vt:lpstr>
      <vt:lpstr>Macroambiente</vt:lpstr>
      <vt:lpstr>Gobernabilidad y el Marco Jurídico</vt:lpstr>
      <vt:lpstr>Macroambiente</vt:lpstr>
      <vt:lpstr>Tecnología e Impacto Ambiental</vt:lpstr>
      <vt:lpstr>Microambiente</vt:lpstr>
      <vt:lpstr>Clientes, Proveedores y Competencia</vt:lpstr>
      <vt:lpstr>Ambiente Interno</vt:lpstr>
      <vt:lpstr>Organigrama y Proceso de la Organización Áreas de la Compañía</vt:lpstr>
      <vt:lpstr>Matrices</vt:lpstr>
      <vt:lpstr>Análisis Competitivo del Sector</vt:lpstr>
      <vt:lpstr>Diapositiva 22</vt:lpstr>
      <vt:lpstr>Propósito y objetivos de la investigación</vt:lpstr>
      <vt:lpstr>Metodología y Tamaño de la Muestra</vt:lpstr>
      <vt:lpstr>Procesamiento de Datos</vt:lpstr>
      <vt:lpstr>Procesamiento de Datos</vt:lpstr>
      <vt:lpstr>Procesamiento de Datos</vt:lpstr>
      <vt:lpstr> Crosstabs</vt:lpstr>
      <vt:lpstr> Macrosegmentación Microsegmentación</vt:lpstr>
      <vt:lpstr>Mercado Objetivo Posicionamiento Ventaja Diferencial</vt:lpstr>
      <vt:lpstr>Diapositiva 31</vt:lpstr>
      <vt:lpstr>Diapositiva 32</vt:lpstr>
      <vt:lpstr>Estrategias Corporativas</vt:lpstr>
      <vt:lpstr>Diapositiva 34</vt:lpstr>
      <vt:lpstr>Diapositiva 35</vt:lpstr>
      <vt:lpstr>Servicio</vt:lpstr>
      <vt:lpstr>Servicio - Branding</vt:lpstr>
      <vt:lpstr>Arquitectura de la marca</vt:lpstr>
      <vt:lpstr>Precio y Plaza</vt:lpstr>
      <vt:lpstr>Promoción y Publicidad</vt:lpstr>
      <vt:lpstr>Publicidad</vt:lpstr>
      <vt:lpstr>Personal y Presentación</vt:lpstr>
      <vt:lpstr>Uniformes</vt:lpstr>
      <vt:lpstr>Cuadros Estratégicos</vt:lpstr>
      <vt:lpstr>Diapositiva 45</vt:lpstr>
      <vt:lpstr>Estudio Financiero</vt:lpstr>
      <vt:lpstr>Flujos de Fondos</vt:lpstr>
      <vt:lpstr>Diapositiva 48</vt:lpstr>
      <vt:lpstr>Conclusiones y 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israel</dc:creator>
  <cp:lastModifiedBy>Tania</cp:lastModifiedBy>
  <cp:revision>296</cp:revision>
  <dcterms:created xsi:type="dcterms:W3CDTF">2010-04-14T12:46:29Z</dcterms:created>
  <dcterms:modified xsi:type="dcterms:W3CDTF">2011-04-25T14:32:48Z</dcterms:modified>
</cp:coreProperties>
</file>