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drawing6.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0">
  <p:sldMasterIdLst>
    <p:sldMasterId id="2147483660" r:id="rId1"/>
  </p:sldMasterIdLst>
  <p:sldIdLst>
    <p:sldId id="256" r:id="rId2"/>
    <p:sldId id="257" r:id="rId3"/>
    <p:sldId id="258" r:id="rId4"/>
    <p:sldId id="259" r:id="rId5"/>
    <p:sldId id="270" r:id="rId6"/>
    <p:sldId id="271" r:id="rId7"/>
    <p:sldId id="275" r:id="rId8"/>
    <p:sldId id="310" r:id="rId9"/>
    <p:sldId id="278" r:id="rId10"/>
    <p:sldId id="284" r:id="rId11"/>
    <p:sldId id="286" r:id="rId12"/>
    <p:sldId id="288" r:id="rId13"/>
    <p:sldId id="312" r:id="rId14"/>
    <p:sldId id="290" r:id="rId15"/>
    <p:sldId id="292" r:id="rId16"/>
    <p:sldId id="293" r:id="rId17"/>
    <p:sldId id="294" r:id="rId18"/>
    <p:sldId id="295" r:id="rId19"/>
    <p:sldId id="296" r:id="rId20"/>
    <p:sldId id="297" r:id="rId21"/>
    <p:sldId id="300" r:id="rId22"/>
    <p:sldId id="301" r:id="rId23"/>
    <p:sldId id="302" r:id="rId24"/>
    <p:sldId id="303" r:id="rId25"/>
    <p:sldId id="309" r:id="rId26"/>
    <p:sldId id="304" r:id="rId27"/>
    <p:sldId id="305" r:id="rId28"/>
    <p:sldId id="306" r:id="rId29"/>
    <p:sldId id="279" r:id="rId30"/>
    <p:sldId id="280" r:id="rId31"/>
    <p:sldId id="281" r:id="rId32"/>
    <p:sldId id="282" r:id="rId3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99FF"/>
  </p:clrMru>
</p:presentationPr>
</file>

<file path=ppt/tableStyles.xml><?xml version="1.0" encoding="utf-8"?>
<a:tblStyleLst xmlns:a="http://schemas.openxmlformats.org/drawingml/2006/main" def="{5C22544A-7EE6-4342-B048-85BDC9FD1C3A}">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842" y="-6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C25175-5F4B-4980-8CD2-4894D5EC1AAE}"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s-ES"/>
        </a:p>
      </dgm:t>
    </dgm:pt>
    <dgm:pt modelId="{8666FD21-AB88-44C7-8D67-E4E282409B70}">
      <dgm:prSet phldrT="[Texto]" custT="1"/>
      <dgm:spPr/>
      <dgm:t>
        <a:bodyPr/>
        <a:lstStyle/>
        <a:p>
          <a:r>
            <a:rPr lang="es-ES" sz="2000" dirty="0" smtClean="0">
              <a:solidFill>
                <a:schemeClr val="bg2"/>
              </a:solidFill>
            </a:rPr>
            <a:t>Plantas Existentes</a:t>
          </a:r>
          <a:endParaRPr lang="es-ES" sz="2000" dirty="0">
            <a:solidFill>
              <a:schemeClr val="bg2"/>
            </a:solidFill>
          </a:endParaRPr>
        </a:p>
      </dgm:t>
    </dgm:pt>
    <dgm:pt modelId="{2CCC726F-CC44-4DBB-859A-8A39BF7D799F}" type="parTrans" cxnId="{9068D5F4-F861-4A98-B609-4EB797E508F6}">
      <dgm:prSet/>
      <dgm:spPr/>
      <dgm:t>
        <a:bodyPr/>
        <a:lstStyle/>
        <a:p>
          <a:endParaRPr lang="es-ES"/>
        </a:p>
      </dgm:t>
    </dgm:pt>
    <dgm:pt modelId="{070EBF52-ECD1-4CD7-AF44-1546C3035DCB}" type="sibTrans" cxnId="{9068D5F4-F861-4A98-B609-4EB797E508F6}">
      <dgm:prSet/>
      <dgm:spPr/>
      <dgm:t>
        <a:bodyPr/>
        <a:lstStyle/>
        <a:p>
          <a:endParaRPr lang="es-ES"/>
        </a:p>
      </dgm:t>
    </dgm:pt>
    <dgm:pt modelId="{C5548A95-4167-413E-9AA4-8A1352B0DE14}">
      <dgm:prSet phldrT="[Texto]" custT="1"/>
      <dgm:spPr/>
      <dgm:t>
        <a:bodyPr/>
        <a:lstStyle/>
        <a:p>
          <a:r>
            <a:rPr lang="es-ES" sz="2000" dirty="0" smtClean="0">
              <a:solidFill>
                <a:schemeClr val="bg2"/>
              </a:solidFill>
            </a:rPr>
            <a:t>Fuera de las normas</a:t>
          </a:r>
          <a:endParaRPr lang="es-ES" sz="2000" dirty="0">
            <a:solidFill>
              <a:schemeClr val="bg2"/>
            </a:solidFill>
          </a:endParaRPr>
        </a:p>
      </dgm:t>
    </dgm:pt>
    <dgm:pt modelId="{382E1395-89EA-4830-BD1A-3D256B03DC78}" type="parTrans" cxnId="{0DB18BCA-E739-42E1-9AB4-7DB5AC23C5C6}">
      <dgm:prSet/>
      <dgm:spPr/>
      <dgm:t>
        <a:bodyPr/>
        <a:lstStyle/>
        <a:p>
          <a:endParaRPr lang="es-ES"/>
        </a:p>
      </dgm:t>
    </dgm:pt>
    <dgm:pt modelId="{2359DB1D-26E0-45A7-A094-6471CF3447A0}" type="sibTrans" cxnId="{0DB18BCA-E739-42E1-9AB4-7DB5AC23C5C6}">
      <dgm:prSet/>
      <dgm:spPr/>
      <dgm:t>
        <a:bodyPr/>
        <a:lstStyle/>
        <a:p>
          <a:endParaRPr lang="es-ES"/>
        </a:p>
      </dgm:t>
    </dgm:pt>
    <dgm:pt modelId="{7608760B-1D81-4C4E-8308-23EE25086B9D}">
      <dgm:prSet phldrT="[Texto]" custT="1"/>
      <dgm:spPr/>
      <dgm:t>
        <a:bodyPr/>
        <a:lstStyle/>
        <a:p>
          <a:r>
            <a:rPr lang="es-ES" sz="2400" dirty="0" smtClean="0">
              <a:solidFill>
                <a:schemeClr val="bg2"/>
              </a:solidFill>
            </a:rPr>
            <a:t>Falta de operación</a:t>
          </a:r>
          <a:endParaRPr lang="es-ES" sz="2400" dirty="0">
            <a:solidFill>
              <a:schemeClr val="bg2"/>
            </a:solidFill>
          </a:endParaRPr>
        </a:p>
      </dgm:t>
    </dgm:pt>
    <dgm:pt modelId="{4546AC53-3B51-41C1-AB73-DBDE5917B744}" type="parTrans" cxnId="{E3217200-0D64-44A9-B4DC-90CAA85EB9A7}">
      <dgm:prSet/>
      <dgm:spPr/>
      <dgm:t>
        <a:bodyPr/>
        <a:lstStyle/>
        <a:p>
          <a:endParaRPr lang="es-ES"/>
        </a:p>
      </dgm:t>
    </dgm:pt>
    <dgm:pt modelId="{0840124B-4200-437E-B69F-EE99581B274B}" type="sibTrans" cxnId="{E3217200-0D64-44A9-B4DC-90CAA85EB9A7}">
      <dgm:prSet/>
      <dgm:spPr/>
      <dgm:t>
        <a:bodyPr/>
        <a:lstStyle/>
        <a:p>
          <a:endParaRPr lang="es-ES"/>
        </a:p>
      </dgm:t>
    </dgm:pt>
    <dgm:pt modelId="{CD3C8EFB-8663-49D4-8D87-D57A66C62F80}">
      <dgm:prSet phldrT="[Texto]" custT="1"/>
      <dgm:spPr/>
      <dgm:t>
        <a:bodyPr/>
        <a:lstStyle/>
        <a:p>
          <a:r>
            <a:rPr lang="es-ES" sz="2400" dirty="0" smtClean="0">
              <a:solidFill>
                <a:schemeClr val="bg2"/>
              </a:solidFill>
            </a:rPr>
            <a:t>Falta de mantenimiento</a:t>
          </a:r>
          <a:endParaRPr lang="es-ES" sz="2400" dirty="0">
            <a:solidFill>
              <a:schemeClr val="bg2"/>
            </a:solidFill>
          </a:endParaRPr>
        </a:p>
      </dgm:t>
    </dgm:pt>
    <dgm:pt modelId="{34E70AA3-12CC-47AC-94EA-34A114D8AB9A}" type="parTrans" cxnId="{F06BD410-6E97-4970-9281-4CC4D6027588}">
      <dgm:prSet/>
      <dgm:spPr/>
      <dgm:t>
        <a:bodyPr/>
        <a:lstStyle/>
        <a:p>
          <a:endParaRPr lang="es-ES"/>
        </a:p>
      </dgm:t>
    </dgm:pt>
    <dgm:pt modelId="{20ADA4C3-7B9C-4CCD-8601-48C38A5BA3F7}" type="sibTrans" cxnId="{F06BD410-6E97-4970-9281-4CC4D6027588}">
      <dgm:prSet/>
      <dgm:spPr/>
      <dgm:t>
        <a:bodyPr/>
        <a:lstStyle/>
        <a:p>
          <a:endParaRPr lang="es-ES"/>
        </a:p>
      </dgm:t>
    </dgm:pt>
    <dgm:pt modelId="{EA06350F-A97D-496B-99F6-9E8E043AC48F}">
      <dgm:prSet phldrT="[Texto]" custT="1"/>
      <dgm:spPr/>
      <dgm:t>
        <a:bodyPr/>
        <a:lstStyle/>
        <a:p>
          <a:r>
            <a:rPr lang="es-ES" sz="2400" dirty="0" smtClean="0">
              <a:solidFill>
                <a:schemeClr val="bg2"/>
              </a:solidFill>
            </a:rPr>
            <a:t>Falta de planificación</a:t>
          </a:r>
          <a:endParaRPr lang="es-ES" sz="2400" dirty="0">
            <a:solidFill>
              <a:schemeClr val="bg2"/>
            </a:solidFill>
          </a:endParaRPr>
        </a:p>
      </dgm:t>
    </dgm:pt>
    <dgm:pt modelId="{D8E03A3F-C9E4-4179-9ABF-EC4758FB4050}" type="parTrans" cxnId="{E8BD2BA6-F01E-4FC9-B499-5699B61B7FE4}">
      <dgm:prSet/>
      <dgm:spPr/>
      <dgm:t>
        <a:bodyPr/>
        <a:lstStyle/>
        <a:p>
          <a:endParaRPr lang="es-ES"/>
        </a:p>
      </dgm:t>
    </dgm:pt>
    <dgm:pt modelId="{413411FC-1790-4A21-8D1A-66F1BDA42C96}" type="sibTrans" cxnId="{E8BD2BA6-F01E-4FC9-B499-5699B61B7FE4}">
      <dgm:prSet/>
      <dgm:spPr/>
      <dgm:t>
        <a:bodyPr/>
        <a:lstStyle/>
        <a:p>
          <a:endParaRPr lang="es-ES"/>
        </a:p>
      </dgm:t>
    </dgm:pt>
    <dgm:pt modelId="{BF73418E-4D72-4161-845B-6845AC94A3F0}">
      <dgm:prSet phldrT="[Texto]" custT="1"/>
      <dgm:spPr/>
      <dgm:t>
        <a:bodyPr/>
        <a:lstStyle/>
        <a:p>
          <a:r>
            <a:rPr lang="es-ES" sz="2400" dirty="0" smtClean="0">
              <a:solidFill>
                <a:schemeClr val="bg2"/>
              </a:solidFill>
            </a:rPr>
            <a:t>Inadecuado manejo de municipios</a:t>
          </a:r>
          <a:endParaRPr lang="es-ES" sz="2400" dirty="0">
            <a:solidFill>
              <a:schemeClr val="bg2"/>
            </a:solidFill>
          </a:endParaRPr>
        </a:p>
      </dgm:t>
    </dgm:pt>
    <dgm:pt modelId="{336AB711-5E4A-43E2-9D93-C8845E3C38AD}" type="parTrans" cxnId="{FD30C6FE-517E-46F2-98ED-3542A8C2610E}">
      <dgm:prSet/>
      <dgm:spPr/>
      <dgm:t>
        <a:bodyPr/>
        <a:lstStyle/>
        <a:p>
          <a:endParaRPr lang="es-ES"/>
        </a:p>
      </dgm:t>
    </dgm:pt>
    <dgm:pt modelId="{71EDE9FC-0D4D-4831-8BC8-E8E3B418DEFE}" type="sibTrans" cxnId="{FD30C6FE-517E-46F2-98ED-3542A8C2610E}">
      <dgm:prSet/>
      <dgm:spPr/>
      <dgm:t>
        <a:bodyPr/>
        <a:lstStyle/>
        <a:p>
          <a:endParaRPr lang="es-ES"/>
        </a:p>
      </dgm:t>
    </dgm:pt>
    <dgm:pt modelId="{DE418F65-68B9-44B2-BE26-FF44EC7C4519}">
      <dgm:prSet phldrT="[Texto]" custT="1"/>
      <dgm:spPr/>
      <dgm:t>
        <a:bodyPr/>
        <a:lstStyle/>
        <a:p>
          <a:r>
            <a:rPr lang="es-ES" sz="2400" dirty="0" smtClean="0">
              <a:solidFill>
                <a:schemeClr val="bg2"/>
              </a:solidFill>
            </a:rPr>
            <a:t>Falta de personal técnico</a:t>
          </a:r>
          <a:endParaRPr lang="es-ES" sz="2400" dirty="0">
            <a:solidFill>
              <a:schemeClr val="bg2"/>
            </a:solidFill>
          </a:endParaRPr>
        </a:p>
      </dgm:t>
    </dgm:pt>
    <dgm:pt modelId="{4A85DDEC-EDC1-4922-A2EC-9B5005CCFEE0}" type="parTrans" cxnId="{0D15649F-4DB0-4289-8B9E-BF762D72C390}">
      <dgm:prSet/>
      <dgm:spPr/>
      <dgm:t>
        <a:bodyPr/>
        <a:lstStyle/>
        <a:p>
          <a:endParaRPr lang="es-ES"/>
        </a:p>
      </dgm:t>
    </dgm:pt>
    <dgm:pt modelId="{7E8E076B-C4D7-405E-BBEC-097F7DE4B964}" type="sibTrans" cxnId="{0D15649F-4DB0-4289-8B9E-BF762D72C390}">
      <dgm:prSet/>
      <dgm:spPr/>
      <dgm:t>
        <a:bodyPr/>
        <a:lstStyle/>
        <a:p>
          <a:endParaRPr lang="es-ES"/>
        </a:p>
      </dgm:t>
    </dgm:pt>
    <dgm:pt modelId="{D23B9A43-8FCA-4E0C-9AB8-68A29AA0D686}" type="pres">
      <dgm:prSet presAssocID="{23C25175-5F4B-4980-8CD2-4894D5EC1AAE}" presName="diagram" presStyleCnt="0">
        <dgm:presLayoutVars>
          <dgm:chPref val="1"/>
          <dgm:dir/>
          <dgm:animOne val="branch"/>
          <dgm:animLvl val="lvl"/>
          <dgm:resizeHandles val="exact"/>
        </dgm:presLayoutVars>
      </dgm:prSet>
      <dgm:spPr/>
      <dgm:t>
        <a:bodyPr/>
        <a:lstStyle/>
        <a:p>
          <a:endParaRPr lang="es-ES"/>
        </a:p>
      </dgm:t>
    </dgm:pt>
    <dgm:pt modelId="{6FD25DC9-5A08-4439-9CA5-78006F1A0C73}" type="pres">
      <dgm:prSet presAssocID="{8666FD21-AB88-44C7-8D67-E4E282409B70}" presName="root1" presStyleCnt="0"/>
      <dgm:spPr/>
    </dgm:pt>
    <dgm:pt modelId="{80C1C960-8D09-4801-8A67-850EB80D3AB5}" type="pres">
      <dgm:prSet presAssocID="{8666FD21-AB88-44C7-8D67-E4E282409B70}" presName="LevelOneTextNode" presStyleLbl="node0" presStyleIdx="0" presStyleCnt="1">
        <dgm:presLayoutVars>
          <dgm:chPref val="3"/>
        </dgm:presLayoutVars>
      </dgm:prSet>
      <dgm:spPr/>
      <dgm:t>
        <a:bodyPr/>
        <a:lstStyle/>
        <a:p>
          <a:endParaRPr lang="es-ES"/>
        </a:p>
      </dgm:t>
    </dgm:pt>
    <dgm:pt modelId="{F44613B7-C208-4713-A184-912380132B40}" type="pres">
      <dgm:prSet presAssocID="{8666FD21-AB88-44C7-8D67-E4E282409B70}" presName="level2hierChild" presStyleCnt="0"/>
      <dgm:spPr/>
    </dgm:pt>
    <dgm:pt modelId="{F3AE511B-A5CE-483B-A998-9B5E4996CA4C}" type="pres">
      <dgm:prSet presAssocID="{382E1395-89EA-4830-BD1A-3D256B03DC78}" presName="conn2-1" presStyleLbl="parChTrans1D2" presStyleIdx="0" presStyleCnt="1"/>
      <dgm:spPr/>
      <dgm:t>
        <a:bodyPr/>
        <a:lstStyle/>
        <a:p>
          <a:endParaRPr lang="es-ES"/>
        </a:p>
      </dgm:t>
    </dgm:pt>
    <dgm:pt modelId="{0E9835DA-1721-4770-99DB-35F7CFF9D77C}" type="pres">
      <dgm:prSet presAssocID="{382E1395-89EA-4830-BD1A-3D256B03DC78}" presName="connTx" presStyleLbl="parChTrans1D2" presStyleIdx="0" presStyleCnt="1"/>
      <dgm:spPr/>
      <dgm:t>
        <a:bodyPr/>
        <a:lstStyle/>
        <a:p>
          <a:endParaRPr lang="es-ES"/>
        </a:p>
      </dgm:t>
    </dgm:pt>
    <dgm:pt modelId="{4DAD81EF-B7D0-41DD-BBC8-369EF7DBF0A3}" type="pres">
      <dgm:prSet presAssocID="{C5548A95-4167-413E-9AA4-8A1352B0DE14}" presName="root2" presStyleCnt="0"/>
      <dgm:spPr/>
    </dgm:pt>
    <dgm:pt modelId="{0C346F1E-87A4-42EF-B3AB-0AE9C9E2A020}" type="pres">
      <dgm:prSet presAssocID="{C5548A95-4167-413E-9AA4-8A1352B0DE14}" presName="LevelTwoTextNode" presStyleLbl="node2" presStyleIdx="0" presStyleCnt="1">
        <dgm:presLayoutVars>
          <dgm:chPref val="3"/>
        </dgm:presLayoutVars>
      </dgm:prSet>
      <dgm:spPr/>
      <dgm:t>
        <a:bodyPr/>
        <a:lstStyle/>
        <a:p>
          <a:endParaRPr lang="es-ES"/>
        </a:p>
      </dgm:t>
    </dgm:pt>
    <dgm:pt modelId="{1276D78B-F49D-4A39-AA69-3022E9D83ABE}" type="pres">
      <dgm:prSet presAssocID="{C5548A95-4167-413E-9AA4-8A1352B0DE14}" presName="level3hierChild" presStyleCnt="0"/>
      <dgm:spPr/>
    </dgm:pt>
    <dgm:pt modelId="{C81A4154-5E69-415C-8B46-56B3BD1075B3}" type="pres">
      <dgm:prSet presAssocID="{4546AC53-3B51-41C1-AB73-DBDE5917B744}" presName="conn2-1" presStyleLbl="parChTrans1D3" presStyleIdx="0" presStyleCnt="5"/>
      <dgm:spPr/>
      <dgm:t>
        <a:bodyPr/>
        <a:lstStyle/>
        <a:p>
          <a:endParaRPr lang="es-ES"/>
        </a:p>
      </dgm:t>
    </dgm:pt>
    <dgm:pt modelId="{ABB1F32F-A49E-412E-AA04-D3725C0E61A5}" type="pres">
      <dgm:prSet presAssocID="{4546AC53-3B51-41C1-AB73-DBDE5917B744}" presName="connTx" presStyleLbl="parChTrans1D3" presStyleIdx="0" presStyleCnt="5"/>
      <dgm:spPr/>
      <dgm:t>
        <a:bodyPr/>
        <a:lstStyle/>
        <a:p>
          <a:endParaRPr lang="es-ES"/>
        </a:p>
      </dgm:t>
    </dgm:pt>
    <dgm:pt modelId="{651970E0-8AA1-4374-BA4B-058C42419A99}" type="pres">
      <dgm:prSet presAssocID="{7608760B-1D81-4C4E-8308-23EE25086B9D}" presName="root2" presStyleCnt="0"/>
      <dgm:spPr/>
    </dgm:pt>
    <dgm:pt modelId="{1F765606-9CE8-4950-A7B1-D1164D54D012}" type="pres">
      <dgm:prSet presAssocID="{7608760B-1D81-4C4E-8308-23EE25086B9D}" presName="LevelTwoTextNode" presStyleLbl="node3" presStyleIdx="0" presStyleCnt="5" custScaleX="220458" custScaleY="59666" custLinFactNeighborX="6396" custLinFactNeighborY="-3662">
        <dgm:presLayoutVars>
          <dgm:chPref val="3"/>
        </dgm:presLayoutVars>
      </dgm:prSet>
      <dgm:spPr/>
      <dgm:t>
        <a:bodyPr/>
        <a:lstStyle/>
        <a:p>
          <a:endParaRPr lang="es-ES"/>
        </a:p>
      </dgm:t>
    </dgm:pt>
    <dgm:pt modelId="{A89432F1-DD68-441C-8D19-DC6CA47911A3}" type="pres">
      <dgm:prSet presAssocID="{7608760B-1D81-4C4E-8308-23EE25086B9D}" presName="level3hierChild" presStyleCnt="0"/>
      <dgm:spPr/>
    </dgm:pt>
    <dgm:pt modelId="{82B2B5D8-9738-4A7E-BD80-63F6096A7E76}" type="pres">
      <dgm:prSet presAssocID="{34E70AA3-12CC-47AC-94EA-34A114D8AB9A}" presName="conn2-1" presStyleLbl="parChTrans1D3" presStyleIdx="1" presStyleCnt="5"/>
      <dgm:spPr/>
      <dgm:t>
        <a:bodyPr/>
        <a:lstStyle/>
        <a:p>
          <a:endParaRPr lang="es-ES"/>
        </a:p>
      </dgm:t>
    </dgm:pt>
    <dgm:pt modelId="{CAC1FEB3-25E6-43D1-A686-77971A697867}" type="pres">
      <dgm:prSet presAssocID="{34E70AA3-12CC-47AC-94EA-34A114D8AB9A}" presName="connTx" presStyleLbl="parChTrans1D3" presStyleIdx="1" presStyleCnt="5"/>
      <dgm:spPr/>
      <dgm:t>
        <a:bodyPr/>
        <a:lstStyle/>
        <a:p>
          <a:endParaRPr lang="es-ES"/>
        </a:p>
      </dgm:t>
    </dgm:pt>
    <dgm:pt modelId="{B7E36454-862A-472D-8AAB-781993FBF99E}" type="pres">
      <dgm:prSet presAssocID="{CD3C8EFB-8663-49D4-8D87-D57A66C62F80}" presName="root2" presStyleCnt="0"/>
      <dgm:spPr/>
    </dgm:pt>
    <dgm:pt modelId="{647E610E-E0F2-4234-B9E3-7402E24509D2}" type="pres">
      <dgm:prSet presAssocID="{CD3C8EFB-8663-49D4-8D87-D57A66C62F80}" presName="LevelTwoTextNode" presStyleLbl="node3" presStyleIdx="1" presStyleCnt="5" custScaleX="210366" custScaleY="51742" custLinFactNeighborX="6396" custLinFactNeighborY="3604">
        <dgm:presLayoutVars>
          <dgm:chPref val="3"/>
        </dgm:presLayoutVars>
      </dgm:prSet>
      <dgm:spPr/>
      <dgm:t>
        <a:bodyPr/>
        <a:lstStyle/>
        <a:p>
          <a:endParaRPr lang="es-ES"/>
        </a:p>
      </dgm:t>
    </dgm:pt>
    <dgm:pt modelId="{EBF575ED-CE00-4641-9EE8-148A61F9C73C}" type="pres">
      <dgm:prSet presAssocID="{CD3C8EFB-8663-49D4-8D87-D57A66C62F80}" presName="level3hierChild" presStyleCnt="0"/>
      <dgm:spPr/>
    </dgm:pt>
    <dgm:pt modelId="{5251F8E0-4FED-4075-BF2B-A3F3F2D2B0B6}" type="pres">
      <dgm:prSet presAssocID="{D8E03A3F-C9E4-4179-9ABF-EC4758FB4050}" presName="conn2-1" presStyleLbl="parChTrans1D3" presStyleIdx="2" presStyleCnt="5"/>
      <dgm:spPr/>
      <dgm:t>
        <a:bodyPr/>
        <a:lstStyle/>
        <a:p>
          <a:endParaRPr lang="es-ES"/>
        </a:p>
      </dgm:t>
    </dgm:pt>
    <dgm:pt modelId="{02BAC507-A536-4046-8791-CB0ABF546EA7}" type="pres">
      <dgm:prSet presAssocID="{D8E03A3F-C9E4-4179-9ABF-EC4758FB4050}" presName="connTx" presStyleLbl="parChTrans1D3" presStyleIdx="2" presStyleCnt="5"/>
      <dgm:spPr/>
      <dgm:t>
        <a:bodyPr/>
        <a:lstStyle/>
        <a:p>
          <a:endParaRPr lang="es-ES"/>
        </a:p>
      </dgm:t>
    </dgm:pt>
    <dgm:pt modelId="{415952DA-9E72-4A6D-82FE-593990378D90}" type="pres">
      <dgm:prSet presAssocID="{EA06350F-A97D-496B-99F6-9E8E043AC48F}" presName="root2" presStyleCnt="0"/>
      <dgm:spPr/>
    </dgm:pt>
    <dgm:pt modelId="{8295B077-D86B-472C-A791-F0DAB6B017FE}" type="pres">
      <dgm:prSet presAssocID="{EA06350F-A97D-496B-99F6-9E8E043AC48F}" presName="LevelTwoTextNode" presStyleLbl="node3" presStyleIdx="2" presStyleCnt="5" custScaleX="229066" custScaleY="67051">
        <dgm:presLayoutVars>
          <dgm:chPref val="3"/>
        </dgm:presLayoutVars>
      </dgm:prSet>
      <dgm:spPr/>
      <dgm:t>
        <a:bodyPr/>
        <a:lstStyle/>
        <a:p>
          <a:endParaRPr lang="es-ES"/>
        </a:p>
      </dgm:t>
    </dgm:pt>
    <dgm:pt modelId="{4CF7B9D5-36E9-4256-9F71-673A3176CFD7}" type="pres">
      <dgm:prSet presAssocID="{EA06350F-A97D-496B-99F6-9E8E043AC48F}" presName="level3hierChild" presStyleCnt="0"/>
      <dgm:spPr/>
    </dgm:pt>
    <dgm:pt modelId="{9E6F52B5-92F1-4491-80DF-33B5A78F6082}" type="pres">
      <dgm:prSet presAssocID="{336AB711-5E4A-43E2-9D93-C8845E3C38AD}" presName="conn2-1" presStyleLbl="parChTrans1D3" presStyleIdx="3" presStyleCnt="5"/>
      <dgm:spPr/>
      <dgm:t>
        <a:bodyPr/>
        <a:lstStyle/>
        <a:p>
          <a:endParaRPr lang="es-ES"/>
        </a:p>
      </dgm:t>
    </dgm:pt>
    <dgm:pt modelId="{DDCA8D9A-605F-46D0-A4F8-7A9C9B79AD9B}" type="pres">
      <dgm:prSet presAssocID="{336AB711-5E4A-43E2-9D93-C8845E3C38AD}" presName="connTx" presStyleLbl="parChTrans1D3" presStyleIdx="3" presStyleCnt="5"/>
      <dgm:spPr/>
      <dgm:t>
        <a:bodyPr/>
        <a:lstStyle/>
        <a:p>
          <a:endParaRPr lang="es-ES"/>
        </a:p>
      </dgm:t>
    </dgm:pt>
    <dgm:pt modelId="{29377B10-1483-455A-BA86-0FC2910DCF4F}" type="pres">
      <dgm:prSet presAssocID="{BF73418E-4D72-4161-845B-6845AC94A3F0}" presName="root2" presStyleCnt="0"/>
      <dgm:spPr/>
    </dgm:pt>
    <dgm:pt modelId="{7634E2DC-E2B9-450D-877F-4238883BC6DB}" type="pres">
      <dgm:prSet presAssocID="{BF73418E-4D72-4161-845B-6845AC94A3F0}" presName="LevelTwoTextNode" presStyleLbl="node3" presStyleIdx="3" presStyleCnt="5" custScaleX="229066" custScaleY="70277">
        <dgm:presLayoutVars>
          <dgm:chPref val="3"/>
        </dgm:presLayoutVars>
      </dgm:prSet>
      <dgm:spPr/>
      <dgm:t>
        <a:bodyPr/>
        <a:lstStyle/>
        <a:p>
          <a:endParaRPr lang="es-ES"/>
        </a:p>
      </dgm:t>
    </dgm:pt>
    <dgm:pt modelId="{B87C3893-8732-4C74-BAF2-1DE8CC2F8247}" type="pres">
      <dgm:prSet presAssocID="{BF73418E-4D72-4161-845B-6845AC94A3F0}" presName="level3hierChild" presStyleCnt="0"/>
      <dgm:spPr/>
    </dgm:pt>
    <dgm:pt modelId="{B9B2B4A8-4D15-41AA-BC0A-CFC71CF8582B}" type="pres">
      <dgm:prSet presAssocID="{4A85DDEC-EDC1-4922-A2EC-9B5005CCFEE0}" presName="conn2-1" presStyleLbl="parChTrans1D3" presStyleIdx="4" presStyleCnt="5"/>
      <dgm:spPr/>
      <dgm:t>
        <a:bodyPr/>
        <a:lstStyle/>
        <a:p>
          <a:endParaRPr lang="es-ES"/>
        </a:p>
      </dgm:t>
    </dgm:pt>
    <dgm:pt modelId="{75FC7EFD-5293-42D4-9F05-406A3C24B859}" type="pres">
      <dgm:prSet presAssocID="{4A85DDEC-EDC1-4922-A2EC-9B5005CCFEE0}" presName="connTx" presStyleLbl="parChTrans1D3" presStyleIdx="4" presStyleCnt="5"/>
      <dgm:spPr/>
      <dgm:t>
        <a:bodyPr/>
        <a:lstStyle/>
        <a:p>
          <a:endParaRPr lang="es-ES"/>
        </a:p>
      </dgm:t>
    </dgm:pt>
    <dgm:pt modelId="{8E871083-6EA8-44AA-88A8-616E39E40DEE}" type="pres">
      <dgm:prSet presAssocID="{DE418F65-68B9-44B2-BE26-FF44EC7C4519}" presName="root2" presStyleCnt="0"/>
      <dgm:spPr/>
    </dgm:pt>
    <dgm:pt modelId="{BBE102F1-EB6A-4005-9CCF-2956BCF0ED68}" type="pres">
      <dgm:prSet presAssocID="{DE418F65-68B9-44B2-BE26-FF44EC7C4519}" presName="LevelTwoTextNode" presStyleLbl="node3" presStyleIdx="4" presStyleCnt="5" custScaleX="229067" custScaleY="70277">
        <dgm:presLayoutVars>
          <dgm:chPref val="3"/>
        </dgm:presLayoutVars>
      </dgm:prSet>
      <dgm:spPr/>
      <dgm:t>
        <a:bodyPr/>
        <a:lstStyle/>
        <a:p>
          <a:endParaRPr lang="es-ES"/>
        </a:p>
      </dgm:t>
    </dgm:pt>
    <dgm:pt modelId="{E4CF1BDA-5266-4958-8DC5-6E3DA24678CA}" type="pres">
      <dgm:prSet presAssocID="{DE418F65-68B9-44B2-BE26-FF44EC7C4519}" presName="level3hierChild" presStyleCnt="0"/>
      <dgm:spPr/>
    </dgm:pt>
  </dgm:ptLst>
  <dgm:cxnLst>
    <dgm:cxn modelId="{E3217200-0D64-44A9-B4DC-90CAA85EB9A7}" srcId="{C5548A95-4167-413E-9AA4-8A1352B0DE14}" destId="{7608760B-1D81-4C4E-8308-23EE25086B9D}" srcOrd="0" destOrd="0" parTransId="{4546AC53-3B51-41C1-AB73-DBDE5917B744}" sibTransId="{0840124B-4200-437E-B69F-EE99581B274B}"/>
    <dgm:cxn modelId="{45F0D77E-1A26-47DA-99F4-50DB2C2251B7}" type="presOf" srcId="{4546AC53-3B51-41C1-AB73-DBDE5917B744}" destId="{C81A4154-5E69-415C-8B46-56B3BD1075B3}" srcOrd="0" destOrd="0" presId="urn:microsoft.com/office/officeart/2005/8/layout/hierarchy2"/>
    <dgm:cxn modelId="{2FEC1A1A-965F-4272-87C6-1F745A71F812}" type="presOf" srcId="{4A85DDEC-EDC1-4922-A2EC-9B5005CCFEE0}" destId="{75FC7EFD-5293-42D4-9F05-406A3C24B859}" srcOrd="1" destOrd="0" presId="urn:microsoft.com/office/officeart/2005/8/layout/hierarchy2"/>
    <dgm:cxn modelId="{EC410230-DCE2-4A09-B954-B42EC7257EF6}" type="presOf" srcId="{8666FD21-AB88-44C7-8D67-E4E282409B70}" destId="{80C1C960-8D09-4801-8A67-850EB80D3AB5}" srcOrd="0" destOrd="0" presId="urn:microsoft.com/office/officeart/2005/8/layout/hierarchy2"/>
    <dgm:cxn modelId="{0DB18BCA-E739-42E1-9AB4-7DB5AC23C5C6}" srcId="{8666FD21-AB88-44C7-8D67-E4E282409B70}" destId="{C5548A95-4167-413E-9AA4-8A1352B0DE14}" srcOrd="0" destOrd="0" parTransId="{382E1395-89EA-4830-BD1A-3D256B03DC78}" sibTransId="{2359DB1D-26E0-45A7-A094-6471CF3447A0}"/>
    <dgm:cxn modelId="{70A2E05F-2297-419B-BEA0-583D4B88C885}" type="presOf" srcId="{DE418F65-68B9-44B2-BE26-FF44EC7C4519}" destId="{BBE102F1-EB6A-4005-9CCF-2956BCF0ED68}" srcOrd="0" destOrd="0" presId="urn:microsoft.com/office/officeart/2005/8/layout/hierarchy2"/>
    <dgm:cxn modelId="{F9B66F3E-2F41-4583-918A-2BD4FD4D3C43}" type="presOf" srcId="{EA06350F-A97D-496B-99F6-9E8E043AC48F}" destId="{8295B077-D86B-472C-A791-F0DAB6B017FE}" srcOrd="0" destOrd="0" presId="urn:microsoft.com/office/officeart/2005/8/layout/hierarchy2"/>
    <dgm:cxn modelId="{6E68AF29-83F6-417E-9013-D58EF0637063}" type="presOf" srcId="{336AB711-5E4A-43E2-9D93-C8845E3C38AD}" destId="{9E6F52B5-92F1-4491-80DF-33B5A78F6082}" srcOrd="0" destOrd="0" presId="urn:microsoft.com/office/officeart/2005/8/layout/hierarchy2"/>
    <dgm:cxn modelId="{E8BD2BA6-F01E-4FC9-B499-5699B61B7FE4}" srcId="{C5548A95-4167-413E-9AA4-8A1352B0DE14}" destId="{EA06350F-A97D-496B-99F6-9E8E043AC48F}" srcOrd="2" destOrd="0" parTransId="{D8E03A3F-C9E4-4179-9ABF-EC4758FB4050}" sibTransId="{413411FC-1790-4A21-8D1A-66F1BDA42C96}"/>
    <dgm:cxn modelId="{CE2D02C9-0F7E-4707-AE4B-2DEE571256B4}" type="presOf" srcId="{CD3C8EFB-8663-49D4-8D87-D57A66C62F80}" destId="{647E610E-E0F2-4234-B9E3-7402E24509D2}" srcOrd="0" destOrd="0" presId="urn:microsoft.com/office/officeart/2005/8/layout/hierarchy2"/>
    <dgm:cxn modelId="{04C979FE-79AF-4EFB-9ADC-01C04EB7746B}" type="presOf" srcId="{382E1395-89EA-4830-BD1A-3D256B03DC78}" destId="{F3AE511B-A5CE-483B-A998-9B5E4996CA4C}" srcOrd="0" destOrd="0" presId="urn:microsoft.com/office/officeart/2005/8/layout/hierarchy2"/>
    <dgm:cxn modelId="{67BDF502-1E79-42C6-9BB5-638029367EB7}" type="presOf" srcId="{C5548A95-4167-413E-9AA4-8A1352B0DE14}" destId="{0C346F1E-87A4-42EF-B3AB-0AE9C9E2A020}" srcOrd="0" destOrd="0" presId="urn:microsoft.com/office/officeart/2005/8/layout/hierarchy2"/>
    <dgm:cxn modelId="{A63212B2-DFF4-4F36-9F33-0BAF267D31FA}" type="presOf" srcId="{34E70AA3-12CC-47AC-94EA-34A114D8AB9A}" destId="{CAC1FEB3-25E6-43D1-A686-77971A697867}" srcOrd="1" destOrd="0" presId="urn:microsoft.com/office/officeart/2005/8/layout/hierarchy2"/>
    <dgm:cxn modelId="{6DC6999F-5AC8-47C2-B6F7-B80E9E9966F9}" type="presOf" srcId="{336AB711-5E4A-43E2-9D93-C8845E3C38AD}" destId="{DDCA8D9A-605F-46D0-A4F8-7A9C9B79AD9B}" srcOrd="1" destOrd="0" presId="urn:microsoft.com/office/officeart/2005/8/layout/hierarchy2"/>
    <dgm:cxn modelId="{0D15649F-4DB0-4289-8B9E-BF762D72C390}" srcId="{C5548A95-4167-413E-9AA4-8A1352B0DE14}" destId="{DE418F65-68B9-44B2-BE26-FF44EC7C4519}" srcOrd="4" destOrd="0" parTransId="{4A85DDEC-EDC1-4922-A2EC-9B5005CCFEE0}" sibTransId="{7E8E076B-C4D7-405E-BBEC-097F7DE4B964}"/>
    <dgm:cxn modelId="{46315C68-CB40-4842-B64C-698D92275D28}" type="presOf" srcId="{4546AC53-3B51-41C1-AB73-DBDE5917B744}" destId="{ABB1F32F-A49E-412E-AA04-D3725C0E61A5}" srcOrd="1" destOrd="0" presId="urn:microsoft.com/office/officeart/2005/8/layout/hierarchy2"/>
    <dgm:cxn modelId="{97462DFE-F8F6-4054-BBB4-93C55A6121F5}" type="presOf" srcId="{23C25175-5F4B-4980-8CD2-4894D5EC1AAE}" destId="{D23B9A43-8FCA-4E0C-9AB8-68A29AA0D686}" srcOrd="0" destOrd="0" presId="urn:microsoft.com/office/officeart/2005/8/layout/hierarchy2"/>
    <dgm:cxn modelId="{9015267C-EBAF-4429-9A88-6DF33E466BB0}" type="presOf" srcId="{382E1395-89EA-4830-BD1A-3D256B03DC78}" destId="{0E9835DA-1721-4770-99DB-35F7CFF9D77C}" srcOrd="1" destOrd="0" presId="urn:microsoft.com/office/officeart/2005/8/layout/hierarchy2"/>
    <dgm:cxn modelId="{026E8090-8923-49E6-A26B-CFF1B306C9C6}" type="presOf" srcId="{4A85DDEC-EDC1-4922-A2EC-9B5005CCFEE0}" destId="{B9B2B4A8-4D15-41AA-BC0A-CFC71CF8582B}" srcOrd="0" destOrd="0" presId="urn:microsoft.com/office/officeart/2005/8/layout/hierarchy2"/>
    <dgm:cxn modelId="{9817BCB0-261B-490C-BA59-9157BB5B8327}" type="presOf" srcId="{7608760B-1D81-4C4E-8308-23EE25086B9D}" destId="{1F765606-9CE8-4950-A7B1-D1164D54D012}" srcOrd="0" destOrd="0" presId="urn:microsoft.com/office/officeart/2005/8/layout/hierarchy2"/>
    <dgm:cxn modelId="{9068D5F4-F861-4A98-B609-4EB797E508F6}" srcId="{23C25175-5F4B-4980-8CD2-4894D5EC1AAE}" destId="{8666FD21-AB88-44C7-8D67-E4E282409B70}" srcOrd="0" destOrd="0" parTransId="{2CCC726F-CC44-4DBB-859A-8A39BF7D799F}" sibTransId="{070EBF52-ECD1-4CD7-AF44-1546C3035DCB}"/>
    <dgm:cxn modelId="{46DDC039-F3DD-44F5-80DC-588DC23F0770}" type="presOf" srcId="{D8E03A3F-C9E4-4179-9ABF-EC4758FB4050}" destId="{02BAC507-A536-4046-8791-CB0ABF546EA7}" srcOrd="1" destOrd="0" presId="urn:microsoft.com/office/officeart/2005/8/layout/hierarchy2"/>
    <dgm:cxn modelId="{FD30C6FE-517E-46F2-98ED-3542A8C2610E}" srcId="{C5548A95-4167-413E-9AA4-8A1352B0DE14}" destId="{BF73418E-4D72-4161-845B-6845AC94A3F0}" srcOrd="3" destOrd="0" parTransId="{336AB711-5E4A-43E2-9D93-C8845E3C38AD}" sibTransId="{71EDE9FC-0D4D-4831-8BC8-E8E3B418DEFE}"/>
    <dgm:cxn modelId="{F06BD410-6E97-4970-9281-4CC4D6027588}" srcId="{C5548A95-4167-413E-9AA4-8A1352B0DE14}" destId="{CD3C8EFB-8663-49D4-8D87-D57A66C62F80}" srcOrd="1" destOrd="0" parTransId="{34E70AA3-12CC-47AC-94EA-34A114D8AB9A}" sibTransId="{20ADA4C3-7B9C-4CCD-8601-48C38A5BA3F7}"/>
    <dgm:cxn modelId="{AC3FA10D-B860-4C1B-912E-2B56CBB11756}" type="presOf" srcId="{34E70AA3-12CC-47AC-94EA-34A114D8AB9A}" destId="{82B2B5D8-9738-4A7E-BD80-63F6096A7E76}" srcOrd="0" destOrd="0" presId="urn:microsoft.com/office/officeart/2005/8/layout/hierarchy2"/>
    <dgm:cxn modelId="{9AD459BA-9E5D-4654-B4C8-BDA2BBFFDBDC}" type="presOf" srcId="{D8E03A3F-C9E4-4179-9ABF-EC4758FB4050}" destId="{5251F8E0-4FED-4075-BF2B-A3F3F2D2B0B6}" srcOrd="0" destOrd="0" presId="urn:microsoft.com/office/officeart/2005/8/layout/hierarchy2"/>
    <dgm:cxn modelId="{9097198A-18FA-48CF-93BD-543875DF0C96}" type="presOf" srcId="{BF73418E-4D72-4161-845B-6845AC94A3F0}" destId="{7634E2DC-E2B9-450D-877F-4238883BC6DB}" srcOrd="0" destOrd="0" presId="urn:microsoft.com/office/officeart/2005/8/layout/hierarchy2"/>
    <dgm:cxn modelId="{CA5087A4-C5DF-409B-A1C9-351EEEC0B2FF}" type="presParOf" srcId="{D23B9A43-8FCA-4E0C-9AB8-68A29AA0D686}" destId="{6FD25DC9-5A08-4439-9CA5-78006F1A0C73}" srcOrd="0" destOrd="0" presId="urn:microsoft.com/office/officeart/2005/8/layout/hierarchy2"/>
    <dgm:cxn modelId="{E94B9F13-78E3-4A57-B3B9-F31EA8AF4DD7}" type="presParOf" srcId="{6FD25DC9-5A08-4439-9CA5-78006F1A0C73}" destId="{80C1C960-8D09-4801-8A67-850EB80D3AB5}" srcOrd="0" destOrd="0" presId="urn:microsoft.com/office/officeart/2005/8/layout/hierarchy2"/>
    <dgm:cxn modelId="{EF45DD6F-5C77-4047-A759-A900D1003B98}" type="presParOf" srcId="{6FD25DC9-5A08-4439-9CA5-78006F1A0C73}" destId="{F44613B7-C208-4713-A184-912380132B40}" srcOrd="1" destOrd="0" presId="urn:microsoft.com/office/officeart/2005/8/layout/hierarchy2"/>
    <dgm:cxn modelId="{54916D9E-90B3-4FAE-8608-A877CDC47A4F}" type="presParOf" srcId="{F44613B7-C208-4713-A184-912380132B40}" destId="{F3AE511B-A5CE-483B-A998-9B5E4996CA4C}" srcOrd="0" destOrd="0" presId="urn:microsoft.com/office/officeart/2005/8/layout/hierarchy2"/>
    <dgm:cxn modelId="{A73C33E5-60F3-4BC1-8F1B-0E64365A2DF8}" type="presParOf" srcId="{F3AE511B-A5CE-483B-A998-9B5E4996CA4C}" destId="{0E9835DA-1721-4770-99DB-35F7CFF9D77C}" srcOrd="0" destOrd="0" presId="urn:microsoft.com/office/officeart/2005/8/layout/hierarchy2"/>
    <dgm:cxn modelId="{3EFFAD25-D9E2-407E-B741-AC72F3A392C2}" type="presParOf" srcId="{F44613B7-C208-4713-A184-912380132B40}" destId="{4DAD81EF-B7D0-41DD-BBC8-369EF7DBF0A3}" srcOrd="1" destOrd="0" presId="urn:microsoft.com/office/officeart/2005/8/layout/hierarchy2"/>
    <dgm:cxn modelId="{E5AA2ED7-1AFE-4E6E-9424-7C610B9DAFA2}" type="presParOf" srcId="{4DAD81EF-B7D0-41DD-BBC8-369EF7DBF0A3}" destId="{0C346F1E-87A4-42EF-B3AB-0AE9C9E2A020}" srcOrd="0" destOrd="0" presId="urn:microsoft.com/office/officeart/2005/8/layout/hierarchy2"/>
    <dgm:cxn modelId="{B038CBEE-8A07-4910-A342-3973C51E6683}" type="presParOf" srcId="{4DAD81EF-B7D0-41DD-BBC8-369EF7DBF0A3}" destId="{1276D78B-F49D-4A39-AA69-3022E9D83ABE}" srcOrd="1" destOrd="0" presId="urn:microsoft.com/office/officeart/2005/8/layout/hierarchy2"/>
    <dgm:cxn modelId="{71606B86-3CFE-438D-B842-96D02F2EADC6}" type="presParOf" srcId="{1276D78B-F49D-4A39-AA69-3022E9D83ABE}" destId="{C81A4154-5E69-415C-8B46-56B3BD1075B3}" srcOrd="0" destOrd="0" presId="urn:microsoft.com/office/officeart/2005/8/layout/hierarchy2"/>
    <dgm:cxn modelId="{D3FC81AC-9CAA-442A-9177-8505A9633F4D}" type="presParOf" srcId="{C81A4154-5E69-415C-8B46-56B3BD1075B3}" destId="{ABB1F32F-A49E-412E-AA04-D3725C0E61A5}" srcOrd="0" destOrd="0" presId="urn:microsoft.com/office/officeart/2005/8/layout/hierarchy2"/>
    <dgm:cxn modelId="{4CD2DEEA-0178-4307-80B5-7E5188D356E1}" type="presParOf" srcId="{1276D78B-F49D-4A39-AA69-3022E9D83ABE}" destId="{651970E0-8AA1-4374-BA4B-058C42419A99}" srcOrd="1" destOrd="0" presId="urn:microsoft.com/office/officeart/2005/8/layout/hierarchy2"/>
    <dgm:cxn modelId="{646C1F4B-BCE7-4ED2-A129-F2D0C1B13C6D}" type="presParOf" srcId="{651970E0-8AA1-4374-BA4B-058C42419A99}" destId="{1F765606-9CE8-4950-A7B1-D1164D54D012}" srcOrd="0" destOrd="0" presId="urn:microsoft.com/office/officeart/2005/8/layout/hierarchy2"/>
    <dgm:cxn modelId="{0740EF0B-E318-4453-B2CA-FC6D73919E9A}" type="presParOf" srcId="{651970E0-8AA1-4374-BA4B-058C42419A99}" destId="{A89432F1-DD68-441C-8D19-DC6CA47911A3}" srcOrd="1" destOrd="0" presId="urn:microsoft.com/office/officeart/2005/8/layout/hierarchy2"/>
    <dgm:cxn modelId="{DC0FA0D9-D0C2-4672-9D0B-1E4E6A605732}" type="presParOf" srcId="{1276D78B-F49D-4A39-AA69-3022E9D83ABE}" destId="{82B2B5D8-9738-4A7E-BD80-63F6096A7E76}" srcOrd="2" destOrd="0" presId="urn:microsoft.com/office/officeart/2005/8/layout/hierarchy2"/>
    <dgm:cxn modelId="{089DD51A-BE45-49E6-B922-E4207F02CD46}" type="presParOf" srcId="{82B2B5D8-9738-4A7E-BD80-63F6096A7E76}" destId="{CAC1FEB3-25E6-43D1-A686-77971A697867}" srcOrd="0" destOrd="0" presId="urn:microsoft.com/office/officeart/2005/8/layout/hierarchy2"/>
    <dgm:cxn modelId="{1AD7B5D1-5C28-478B-8B80-9CBFF734683C}" type="presParOf" srcId="{1276D78B-F49D-4A39-AA69-3022E9D83ABE}" destId="{B7E36454-862A-472D-8AAB-781993FBF99E}" srcOrd="3" destOrd="0" presId="urn:microsoft.com/office/officeart/2005/8/layout/hierarchy2"/>
    <dgm:cxn modelId="{42D98B4D-17C9-4A45-8C67-0531D35B750F}" type="presParOf" srcId="{B7E36454-862A-472D-8AAB-781993FBF99E}" destId="{647E610E-E0F2-4234-B9E3-7402E24509D2}" srcOrd="0" destOrd="0" presId="urn:microsoft.com/office/officeart/2005/8/layout/hierarchy2"/>
    <dgm:cxn modelId="{31F85D9A-1AC7-41B9-B834-7FE128C9FADE}" type="presParOf" srcId="{B7E36454-862A-472D-8AAB-781993FBF99E}" destId="{EBF575ED-CE00-4641-9EE8-148A61F9C73C}" srcOrd="1" destOrd="0" presId="urn:microsoft.com/office/officeart/2005/8/layout/hierarchy2"/>
    <dgm:cxn modelId="{600A2421-D012-4E87-BFB4-0897A4C9A995}" type="presParOf" srcId="{1276D78B-F49D-4A39-AA69-3022E9D83ABE}" destId="{5251F8E0-4FED-4075-BF2B-A3F3F2D2B0B6}" srcOrd="4" destOrd="0" presId="urn:microsoft.com/office/officeart/2005/8/layout/hierarchy2"/>
    <dgm:cxn modelId="{6CC55698-4994-4C10-A7F6-9BF91E8E257F}" type="presParOf" srcId="{5251F8E0-4FED-4075-BF2B-A3F3F2D2B0B6}" destId="{02BAC507-A536-4046-8791-CB0ABF546EA7}" srcOrd="0" destOrd="0" presId="urn:microsoft.com/office/officeart/2005/8/layout/hierarchy2"/>
    <dgm:cxn modelId="{F41FBBAE-5840-4344-90AA-14D624FB5213}" type="presParOf" srcId="{1276D78B-F49D-4A39-AA69-3022E9D83ABE}" destId="{415952DA-9E72-4A6D-82FE-593990378D90}" srcOrd="5" destOrd="0" presId="urn:microsoft.com/office/officeart/2005/8/layout/hierarchy2"/>
    <dgm:cxn modelId="{78918400-D6B0-40E0-949D-C1697C681226}" type="presParOf" srcId="{415952DA-9E72-4A6D-82FE-593990378D90}" destId="{8295B077-D86B-472C-A791-F0DAB6B017FE}" srcOrd="0" destOrd="0" presId="urn:microsoft.com/office/officeart/2005/8/layout/hierarchy2"/>
    <dgm:cxn modelId="{A0B993F1-50E6-4FE9-B2EE-03FC92DC3EDE}" type="presParOf" srcId="{415952DA-9E72-4A6D-82FE-593990378D90}" destId="{4CF7B9D5-36E9-4256-9F71-673A3176CFD7}" srcOrd="1" destOrd="0" presId="urn:microsoft.com/office/officeart/2005/8/layout/hierarchy2"/>
    <dgm:cxn modelId="{A32E88C4-1DE1-43E4-9B4C-86CCE08437CB}" type="presParOf" srcId="{1276D78B-F49D-4A39-AA69-3022E9D83ABE}" destId="{9E6F52B5-92F1-4491-80DF-33B5A78F6082}" srcOrd="6" destOrd="0" presId="urn:microsoft.com/office/officeart/2005/8/layout/hierarchy2"/>
    <dgm:cxn modelId="{60B4023A-D886-44C2-A1F8-D3EEB7572C8B}" type="presParOf" srcId="{9E6F52B5-92F1-4491-80DF-33B5A78F6082}" destId="{DDCA8D9A-605F-46D0-A4F8-7A9C9B79AD9B}" srcOrd="0" destOrd="0" presId="urn:microsoft.com/office/officeart/2005/8/layout/hierarchy2"/>
    <dgm:cxn modelId="{35735F62-0AE6-486E-9527-43D2FD7F5091}" type="presParOf" srcId="{1276D78B-F49D-4A39-AA69-3022E9D83ABE}" destId="{29377B10-1483-455A-BA86-0FC2910DCF4F}" srcOrd="7" destOrd="0" presId="urn:microsoft.com/office/officeart/2005/8/layout/hierarchy2"/>
    <dgm:cxn modelId="{7FDFD07B-91E6-462A-B82F-022FD4E42405}" type="presParOf" srcId="{29377B10-1483-455A-BA86-0FC2910DCF4F}" destId="{7634E2DC-E2B9-450D-877F-4238883BC6DB}" srcOrd="0" destOrd="0" presId="urn:microsoft.com/office/officeart/2005/8/layout/hierarchy2"/>
    <dgm:cxn modelId="{0FDE8D17-37E9-48C8-898B-FF493E79D5E0}" type="presParOf" srcId="{29377B10-1483-455A-BA86-0FC2910DCF4F}" destId="{B87C3893-8732-4C74-BAF2-1DE8CC2F8247}" srcOrd="1" destOrd="0" presId="urn:microsoft.com/office/officeart/2005/8/layout/hierarchy2"/>
    <dgm:cxn modelId="{B8F925FC-30B6-4E4F-B244-FB4FBA72C533}" type="presParOf" srcId="{1276D78B-F49D-4A39-AA69-3022E9D83ABE}" destId="{B9B2B4A8-4D15-41AA-BC0A-CFC71CF8582B}" srcOrd="8" destOrd="0" presId="urn:microsoft.com/office/officeart/2005/8/layout/hierarchy2"/>
    <dgm:cxn modelId="{C84564C6-078E-421F-992C-6A6C1D7744F3}" type="presParOf" srcId="{B9B2B4A8-4D15-41AA-BC0A-CFC71CF8582B}" destId="{75FC7EFD-5293-42D4-9F05-406A3C24B859}" srcOrd="0" destOrd="0" presId="urn:microsoft.com/office/officeart/2005/8/layout/hierarchy2"/>
    <dgm:cxn modelId="{33B417A6-9EE5-4277-B108-8A7CDC8B36FA}" type="presParOf" srcId="{1276D78B-F49D-4A39-AA69-3022E9D83ABE}" destId="{8E871083-6EA8-44AA-88A8-616E39E40DEE}" srcOrd="9" destOrd="0" presId="urn:microsoft.com/office/officeart/2005/8/layout/hierarchy2"/>
    <dgm:cxn modelId="{4E3C3658-98F7-4274-945F-6A97821FB286}" type="presParOf" srcId="{8E871083-6EA8-44AA-88A8-616E39E40DEE}" destId="{BBE102F1-EB6A-4005-9CCF-2956BCF0ED68}" srcOrd="0" destOrd="0" presId="urn:microsoft.com/office/officeart/2005/8/layout/hierarchy2"/>
    <dgm:cxn modelId="{4A6B33C8-2305-49B9-AFE7-8166DFDF7E10}" type="presParOf" srcId="{8E871083-6EA8-44AA-88A8-616E39E40DEE}" destId="{E4CF1BDA-5266-4958-8DC5-6E3DA24678CA}" srcOrd="1" destOrd="0" presId="urn:microsoft.com/office/officeart/2005/8/layout/hierarchy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FD00C5-52C1-4D0A-B4B2-840B18271D1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29987948-77BF-49BC-86D2-E3138A25FD25}">
      <dgm:prSet phldrT="[Texto]"/>
      <dgm:spPr/>
      <dgm:t>
        <a:bodyPr/>
        <a:lstStyle/>
        <a:p>
          <a:r>
            <a:rPr lang="es-ES" dirty="0" smtClean="0"/>
            <a:t>SISTEMAS DE TRATAMIENTO </a:t>
          </a:r>
          <a:r>
            <a:rPr lang="es-ES" dirty="0" smtClean="0"/>
            <a:t>EXISTENTES  </a:t>
          </a:r>
          <a:endParaRPr lang="es-ES" dirty="0"/>
        </a:p>
      </dgm:t>
    </dgm:pt>
    <dgm:pt modelId="{A09F3138-CB7C-4F32-AFDA-CA7BF9A1846A}" type="parTrans" cxnId="{D4AF4EDF-7B19-4C08-9D48-941198C76079}">
      <dgm:prSet/>
      <dgm:spPr/>
      <dgm:t>
        <a:bodyPr/>
        <a:lstStyle/>
        <a:p>
          <a:endParaRPr lang="es-ES"/>
        </a:p>
      </dgm:t>
    </dgm:pt>
    <dgm:pt modelId="{B92F1FD7-93DA-47AA-81CD-53032E6C68E4}" type="sibTrans" cxnId="{D4AF4EDF-7B19-4C08-9D48-941198C76079}">
      <dgm:prSet/>
      <dgm:spPr/>
      <dgm:t>
        <a:bodyPr/>
        <a:lstStyle/>
        <a:p>
          <a:endParaRPr lang="es-ES"/>
        </a:p>
      </dgm:t>
    </dgm:pt>
    <dgm:pt modelId="{358470FF-35EB-48CD-A6CF-A4E1E0483B80}">
      <dgm:prSet phldrT="[Texto]"/>
      <dgm:spPr/>
      <dgm:t>
        <a:bodyPr/>
        <a:lstStyle/>
        <a:p>
          <a:r>
            <a:rPr lang="es-ES" dirty="0" smtClean="0"/>
            <a:t>CON DISEÑOS ESTANDAR</a:t>
          </a:r>
          <a:endParaRPr lang="es-ES" dirty="0"/>
        </a:p>
      </dgm:t>
    </dgm:pt>
    <dgm:pt modelId="{3790A72C-AB19-4344-95B7-19B3BD636F3D}" type="parTrans" cxnId="{ADAD7EAA-C01C-4FD8-9EFB-3CB6BB2B85B9}">
      <dgm:prSet/>
      <dgm:spPr/>
      <dgm:t>
        <a:bodyPr/>
        <a:lstStyle/>
        <a:p>
          <a:endParaRPr lang="es-ES"/>
        </a:p>
      </dgm:t>
    </dgm:pt>
    <dgm:pt modelId="{F66EFDCE-C795-4C2D-B245-FEA85B04EB28}" type="sibTrans" cxnId="{ADAD7EAA-C01C-4FD8-9EFB-3CB6BB2B85B9}">
      <dgm:prSet/>
      <dgm:spPr/>
      <dgm:t>
        <a:bodyPr/>
        <a:lstStyle/>
        <a:p>
          <a:endParaRPr lang="es-ES"/>
        </a:p>
      </dgm:t>
    </dgm:pt>
    <dgm:pt modelId="{8C126D46-DEAA-4292-A423-2BDEAA4C8663}">
      <dgm:prSet phldrT="[Texto]"/>
      <dgm:spPr/>
      <dgm:t>
        <a:bodyPr/>
        <a:lstStyle/>
        <a:p>
          <a:r>
            <a:rPr lang="es-ES" dirty="0" smtClean="0"/>
            <a:t>TANQUE SEPTICO</a:t>
          </a:r>
          <a:endParaRPr lang="es-ES" dirty="0"/>
        </a:p>
      </dgm:t>
    </dgm:pt>
    <dgm:pt modelId="{8F2AECAC-E906-49D4-9845-52AB574C9EBD}" type="parTrans" cxnId="{7A5DF5C7-C9A9-46CE-BF8B-8B77FBA9C97A}">
      <dgm:prSet/>
      <dgm:spPr/>
      <dgm:t>
        <a:bodyPr/>
        <a:lstStyle/>
        <a:p>
          <a:endParaRPr lang="es-ES"/>
        </a:p>
      </dgm:t>
    </dgm:pt>
    <dgm:pt modelId="{3B9B800B-2F33-40F8-8F50-82CE9B4E6E45}" type="sibTrans" cxnId="{7A5DF5C7-C9A9-46CE-BF8B-8B77FBA9C97A}">
      <dgm:prSet/>
      <dgm:spPr/>
      <dgm:t>
        <a:bodyPr/>
        <a:lstStyle/>
        <a:p>
          <a:endParaRPr lang="es-ES"/>
        </a:p>
      </dgm:t>
    </dgm:pt>
    <dgm:pt modelId="{3D8481FC-DA96-486B-AA0A-75F32D251270}">
      <dgm:prSet phldrT="[Texto]"/>
      <dgm:spPr/>
      <dgm:t>
        <a:bodyPr/>
        <a:lstStyle/>
        <a:p>
          <a:r>
            <a:rPr lang="es-ES" dirty="0" smtClean="0"/>
            <a:t>FILTRO ANAEROBICO</a:t>
          </a:r>
          <a:endParaRPr lang="es-ES" dirty="0"/>
        </a:p>
      </dgm:t>
    </dgm:pt>
    <dgm:pt modelId="{7FF718EA-F8C1-4184-8857-CEBD190F0595}" type="parTrans" cxnId="{78A53E70-875D-40D6-9575-9FC663DDFB32}">
      <dgm:prSet/>
      <dgm:spPr/>
      <dgm:t>
        <a:bodyPr/>
        <a:lstStyle/>
        <a:p>
          <a:endParaRPr lang="es-ES"/>
        </a:p>
      </dgm:t>
    </dgm:pt>
    <dgm:pt modelId="{4A147A6E-3B77-422D-89AA-6B473C6AA7C7}" type="sibTrans" cxnId="{78A53E70-875D-40D6-9575-9FC663DDFB32}">
      <dgm:prSet/>
      <dgm:spPr/>
      <dgm:t>
        <a:bodyPr/>
        <a:lstStyle/>
        <a:p>
          <a:endParaRPr lang="es-ES"/>
        </a:p>
      </dgm:t>
    </dgm:pt>
    <dgm:pt modelId="{EF8F139C-CFC1-406C-8BCF-9972A5F263A8}">
      <dgm:prSet phldrT="[Texto]"/>
      <dgm:spPr/>
      <dgm:t>
        <a:bodyPr/>
        <a:lstStyle/>
        <a:p>
          <a:r>
            <a:rPr lang="es-ES" dirty="0" smtClean="0"/>
            <a:t>LAGUNA FACULTATIVA</a:t>
          </a:r>
          <a:endParaRPr lang="es-ES" dirty="0"/>
        </a:p>
      </dgm:t>
    </dgm:pt>
    <dgm:pt modelId="{DBD45751-CE7B-4A79-AE08-A4959B3EB049}" type="parTrans" cxnId="{54FCDE9C-CD22-4319-A165-B9FAC14EADDE}">
      <dgm:prSet/>
      <dgm:spPr/>
      <dgm:t>
        <a:bodyPr/>
        <a:lstStyle/>
        <a:p>
          <a:endParaRPr lang="es-ES"/>
        </a:p>
      </dgm:t>
    </dgm:pt>
    <dgm:pt modelId="{9BA0D422-BCEA-4203-A12D-E8C2831F4E2E}" type="sibTrans" cxnId="{54FCDE9C-CD22-4319-A165-B9FAC14EADDE}">
      <dgm:prSet/>
      <dgm:spPr/>
      <dgm:t>
        <a:bodyPr/>
        <a:lstStyle/>
        <a:p>
          <a:endParaRPr lang="es-ES"/>
        </a:p>
      </dgm:t>
    </dgm:pt>
    <dgm:pt modelId="{8EC59CDC-E22B-45B5-85B5-E6E57A3536FF}" type="pres">
      <dgm:prSet presAssocID="{E8FD00C5-52C1-4D0A-B4B2-840B18271D16}" presName="hierChild1" presStyleCnt="0">
        <dgm:presLayoutVars>
          <dgm:chPref val="1"/>
          <dgm:dir/>
          <dgm:animOne val="branch"/>
          <dgm:animLvl val="lvl"/>
          <dgm:resizeHandles/>
        </dgm:presLayoutVars>
      </dgm:prSet>
      <dgm:spPr/>
      <dgm:t>
        <a:bodyPr/>
        <a:lstStyle/>
        <a:p>
          <a:endParaRPr lang="es-ES"/>
        </a:p>
      </dgm:t>
    </dgm:pt>
    <dgm:pt modelId="{2082DA91-29C6-476E-BD37-7E3F20CC9CBA}" type="pres">
      <dgm:prSet presAssocID="{29987948-77BF-49BC-86D2-E3138A25FD25}" presName="hierRoot1" presStyleCnt="0"/>
      <dgm:spPr/>
    </dgm:pt>
    <dgm:pt modelId="{AAA7963D-CB9C-446F-A952-1BB9F96F3352}" type="pres">
      <dgm:prSet presAssocID="{29987948-77BF-49BC-86D2-E3138A25FD25}" presName="composite" presStyleCnt="0"/>
      <dgm:spPr/>
    </dgm:pt>
    <dgm:pt modelId="{806E8EB1-5385-4F65-8747-30049C45C991}" type="pres">
      <dgm:prSet presAssocID="{29987948-77BF-49BC-86D2-E3138A25FD25}" presName="background" presStyleLbl="node0" presStyleIdx="0" presStyleCnt="1"/>
      <dgm:spPr/>
    </dgm:pt>
    <dgm:pt modelId="{BC2A5A6B-3F90-4A34-9A2B-98B40DFEC9CE}" type="pres">
      <dgm:prSet presAssocID="{29987948-77BF-49BC-86D2-E3138A25FD25}" presName="text" presStyleLbl="fgAcc0" presStyleIdx="0" presStyleCnt="1" custScaleX="99922" custScaleY="81871">
        <dgm:presLayoutVars>
          <dgm:chPref val="3"/>
        </dgm:presLayoutVars>
      </dgm:prSet>
      <dgm:spPr/>
      <dgm:t>
        <a:bodyPr/>
        <a:lstStyle/>
        <a:p>
          <a:endParaRPr lang="es-ES"/>
        </a:p>
      </dgm:t>
    </dgm:pt>
    <dgm:pt modelId="{10AE2323-A6EA-4A62-874D-4ACD59EBC73F}" type="pres">
      <dgm:prSet presAssocID="{29987948-77BF-49BC-86D2-E3138A25FD25}" presName="hierChild2" presStyleCnt="0"/>
      <dgm:spPr/>
    </dgm:pt>
    <dgm:pt modelId="{89F3070F-DE1F-4369-9619-D7B2DE74ADA4}" type="pres">
      <dgm:prSet presAssocID="{3790A72C-AB19-4344-95B7-19B3BD636F3D}" presName="Name10" presStyleLbl="parChTrans1D2" presStyleIdx="0" presStyleCnt="1"/>
      <dgm:spPr/>
      <dgm:t>
        <a:bodyPr/>
        <a:lstStyle/>
        <a:p>
          <a:endParaRPr lang="es-ES"/>
        </a:p>
      </dgm:t>
    </dgm:pt>
    <dgm:pt modelId="{1B968403-FA12-429F-8B8D-849775B47BE8}" type="pres">
      <dgm:prSet presAssocID="{358470FF-35EB-48CD-A6CF-A4E1E0483B80}" presName="hierRoot2" presStyleCnt="0"/>
      <dgm:spPr/>
    </dgm:pt>
    <dgm:pt modelId="{772185B2-22C2-44A0-A578-266CE4438679}" type="pres">
      <dgm:prSet presAssocID="{358470FF-35EB-48CD-A6CF-A4E1E0483B80}" presName="composite2" presStyleCnt="0"/>
      <dgm:spPr/>
    </dgm:pt>
    <dgm:pt modelId="{8A93489F-6E9F-4D78-A9FC-FC70BA249F1D}" type="pres">
      <dgm:prSet presAssocID="{358470FF-35EB-48CD-A6CF-A4E1E0483B80}" presName="background2" presStyleLbl="node2" presStyleIdx="0" presStyleCnt="1"/>
      <dgm:spPr/>
    </dgm:pt>
    <dgm:pt modelId="{A59D4279-B5BB-4DE4-88DB-CDFD1E575473}" type="pres">
      <dgm:prSet presAssocID="{358470FF-35EB-48CD-A6CF-A4E1E0483B80}" presName="text2" presStyleLbl="fgAcc2" presStyleIdx="0" presStyleCnt="1" custScaleX="95102" custScaleY="64581">
        <dgm:presLayoutVars>
          <dgm:chPref val="3"/>
        </dgm:presLayoutVars>
      </dgm:prSet>
      <dgm:spPr/>
      <dgm:t>
        <a:bodyPr/>
        <a:lstStyle/>
        <a:p>
          <a:endParaRPr lang="es-ES"/>
        </a:p>
      </dgm:t>
    </dgm:pt>
    <dgm:pt modelId="{F4DCA74C-481F-4134-BD83-CA5496EC87E1}" type="pres">
      <dgm:prSet presAssocID="{358470FF-35EB-48CD-A6CF-A4E1E0483B80}" presName="hierChild3" presStyleCnt="0"/>
      <dgm:spPr/>
    </dgm:pt>
    <dgm:pt modelId="{69CF301B-9883-46F8-B72C-432052B135E2}" type="pres">
      <dgm:prSet presAssocID="{8F2AECAC-E906-49D4-9845-52AB574C9EBD}" presName="Name17" presStyleLbl="parChTrans1D3" presStyleIdx="0" presStyleCnt="3"/>
      <dgm:spPr/>
      <dgm:t>
        <a:bodyPr/>
        <a:lstStyle/>
        <a:p>
          <a:endParaRPr lang="es-ES"/>
        </a:p>
      </dgm:t>
    </dgm:pt>
    <dgm:pt modelId="{DF8161C2-6A80-4156-8DC1-19FF8D845887}" type="pres">
      <dgm:prSet presAssocID="{8C126D46-DEAA-4292-A423-2BDEAA4C8663}" presName="hierRoot3" presStyleCnt="0"/>
      <dgm:spPr/>
    </dgm:pt>
    <dgm:pt modelId="{A06EB094-0B32-4F1B-8AC1-FD1B0DC919E1}" type="pres">
      <dgm:prSet presAssocID="{8C126D46-DEAA-4292-A423-2BDEAA4C8663}" presName="composite3" presStyleCnt="0"/>
      <dgm:spPr/>
    </dgm:pt>
    <dgm:pt modelId="{34C96BF0-1314-4370-B33D-DA9318F0C709}" type="pres">
      <dgm:prSet presAssocID="{8C126D46-DEAA-4292-A423-2BDEAA4C8663}" presName="background3" presStyleLbl="node3" presStyleIdx="0" presStyleCnt="3"/>
      <dgm:spPr/>
    </dgm:pt>
    <dgm:pt modelId="{D61F5A5A-55B3-4E1D-877F-57A1A8CA28F2}" type="pres">
      <dgm:prSet presAssocID="{8C126D46-DEAA-4292-A423-2BDEAA4C8663}" presName="text3" presStyleLbl="fgAcc3" presStyleIdx="0" presStyleCnt="3" custScaleX="91876" custScaleY="59496">
        <dgm:presLayoutVars>
          <dgm:chPref val="3"/>
        </dgm:presLayoutVars>
      </dgm:prSet>
      <dgm:spPr/>
      <dgm:t>
        <a:bodyPr/>
        <a:lstStyle/>
        <a:p>
          <a:endParaRPr lang="es-ES"/>
        </a:p>
      </dgm:t>
    </dgm:pt>
    <dgm:pt modelId="{09759BBE-7A6D-49AB-9D7E-EFD096DD0FE4}" type="pres">
      <dgm:prSet presAssocID="{8C126D46-DEAA-4292-A423-2BDEAA4C8663}" presName="hierChild4" presStyleCnt="0"/>
      <dgm:spPr/>
    </dgm:pt>
    <dgm:pt modelId="{B1342793-0528-4C50-8E06-295B4A83ECB5}" type="pres">
      <dgm:prSet presAssocID="{7FF718EA-F8C1-4184-8857-CEBD190F0595}" presName="Name17" presStyleLbl="parChTrans1D3" presStyleIdx="1" presStyleCnt="3"/>
      <dgm:spPr/>
      <dgm:t>
        <a:bodyPr/>
        <a:lstStyle/>
        <a:p>
          <a:endParaRPr lang="es-ES"/>
        </a:p>
      </dgm:t>
    </dgm:pt>
    <dgm:pt modelId="{8210C224-1E6C-41CB-AD0F-2E324084FC67}" type="pres">
      <dgm:prSet presAssocID="{3D8481FC-DA96-486B-AA0A-75F32D251270}" presName="hierRoot3" presStyleCnt="0"/>
      <dgm:spPr/>
    </dgm:pt>
    <dgm:pt modelId="{60410BCA-6EE9-4D80-962C-F59E4E1E090A}" type="pres">
      <dgm:prSet presAssocID="{3D8481FC-DA96-486B-AA0A-75F32D251270}" presName="composite3" presStyleCnt="0"/>
      <dgm:spPr/>
    </dgm:pt>
    <dgm:pt modelId="{55EDE906-07DE-4151-849A-8CBA47C218FE}" type="pres">
      <dgm:prSet presAssocID="{3D8481FC-DA96-486B-AA0A-75F32D251270}" presName="background3" presStyleLbl="node3" presStyleIdx="1" presStyleCnt="3"/>
      <dgm:spPr/>
    </dgm:pt>
    <dgm:pt modelId="{0A09FEF2-0B58-4EB0-871D-A933BE49D81E}" type="pres">
      <dgm:prSet presAssocID="{3D8481FC-DA96-486B-AA0A-75F32D251270}" presName="text3" presStyleLbl="fgAcc3" presStyleIdx="1" presStyleCnt="3" custScaleX="102449" custScaleY="68418" custLinFactNeighborX="1020" custLinFactNeighborY="222">
        <dgm:presLayoutVars>
          <dgm:chPref val="3"/>
        </dgm:presLayoutVars>
      </dgm:prSet>
      <dgm:spPr/>
      <dgm:t>
        <a:bodyPr/>
        <a:lstStyle/>
        <a:p>
          <a:endParaRPr lang="es-ES"/>
        </a:p>
      </dgm:t>
    </dgm:pt>
    <dgm:pt modelId="{C12AE06E-6EB6-41D5-897B-7935DAB79388}" type="pres">
      <dgm:prSet presAssocID="{3D8481FC-DA96-486B-AA0A-75F32D251270}" presName="hierChild4" presStyleCnt="0"/>
      <dgm:spPr/>
    </dgm:pt>
    <dgm:pt modelId="{30BEFBCB-62A3-4E3D-95C1-5A0F4AA3CCCA}" type="pres">
      <dgm:prSet presAssocID="{DBD45751-CE7B-4A79-AE08-A4959B3EB049}" presName="Name17" presStyleLbl="parChTrans1D3" presStyleIdx="2" presStyleCnt="3"/>
      <dgm:spPr/>
      <dgm:t>
        <a:bodyPr/>
        <a:lstStyle/>
        <a:p>
          <a:endParaRPr lang="es-ES"/>
        </a:p>
      </dgm:t>
    </dgm:pt>
    <dgm:pt modelId="{8466A496-05EE-4830-AA3D-EE3BBDFA5AF5}" type="pres">
      <dgm:prSet presAssocID="{EF8F139C-CFC1-406C-8BCF-9972A5F263A8}" presName="hierRoot3" presStyleCnt="0"/>
      <dgm:spPr/>
    </dgm:pt>
    <dgm:pt modelId="{55AB87C7-08A0-478B-903E-3C0702E048DE}" type="pres">
      <dgm:prSet presAssocID="{EF8F139C-CFC1-406C-8BCF-9972A5F263A8}" presName="composite3" presStyleCnt="0"/>
      <dgm:spPr/>
    </dgm:pt>
    <dgm:pt modelId="{79218D4B-A75F-418E-97F5-73877AFD4F05}" type="pres">
      <dgm:prSet presAssocID="{EF8F139C-CFC1-406C-8BCF-9972A5F263A8}" presName="background3" presStyleLbl="node3" presStyleIdx="2" presStyleCnt="3"/>
      <dgm:spPr/>
    </dgm:pt>
    <dgm:pt modelId="{85D490D4-32A3-4A46-B1C8-B8EF2B1E9CCF}" type="pres">
      <dgm:prSet presAssocID="{EF8F139C-CFC1-406C-8BCF-9972A5F263A8}" presName="text3" presStyleLbl="fgAcc3" presStyleIdx="2" presStyleCnt="3" custScaleX="95542" custScaleY="78375" custLinFactNeighborX="-4657" custLinFactNeighborY="-11490">
        <dgm:presLayoutVars>
          <dgm:chPref val="3"/>
        </dgm:presLayoutVars>
      </dgm:prSet>
      <dgm:spPr/>
      <dgm:t>
        <a:bodyPr/>
        <a:lstStyle/>
        <a:p>
          <a:endParaRPr lang="es-ES"/>
        </a:p>
      </dgm:t>
    </dgm:pt>
    <dgm:pt modelId="{974905B8-CB84-4FC7-B25E-8FDA0C717DD0}" type="pres">
      <dgm:prSet presAssocID="{EF8F139C-CFC1-406C-8BCF-9972A5F263A8}" presName="hierChild4" presStyleCnt="0"/>
      <dgm:spPr/>
    </dgm:pt>
  </dgm:ptLst>
  <dgm:cxnLst>
    <dgm:cxn modelId="{AD5DF080-B8E3-420D-BF94-F7FAA04EB8B5}" type="presOf" srcId="{E8FD00C5-52C1-4D0A-B4B2-840B18271D16}" destId="{8EC59CDC-E22B-45B5-85B5-E6E57A3536FF}" srcOrd="0" destOrd="0" presId="urn:microsoft.com/office/officeart/2005/8/layout/hierarchy1"/>
    <dgm:cxn modelId="{D4AF4EDF-7B19-4C08-9D48-941198C76079}" srcId="{E8FD00C5-52C1-4D0A-B4B2-840B18271D16}" destId="{29987948-77BF-49BC-86D2-E3138A25FD25}" srcOrd="0" destOrd="0" parTransId="{A09F3138-CB7C-4F32-AFDA-CA7BF9A1846A}" sibTransId="{B92F1FD7-93DA-47AA-81CD-53032E6C68E4}"/>
    <dgm:cxn modelId="{7A5DF5C7-C9A9-46CE-BF8B-8B77FBA9C97A}" srcId="{358470FF-35EB-48CD-A6CF-A4E1E0483B80}" destId="{8C126D46-DEAA-4292-A423-2BDEAA4C8663}" srcOrd="0" destOrd="0" parTransId="{8F2AECAC-E906-49D4-9845-52AB574C9EBD}" sibTransId="{3B9B800B-2F33-40F8-8F50-82CE9B4E6E45}"/>
    <dgm:cxn modelId="{881B3347-355B-4FF4-949E-CE5BBBB7C380}" type="presOf" srcId="{DBD45751-CE7B-4A79-AE08-A4959B3EB049}" destId="{30BEFBCB-62A3-4E3D-95C1-5A0F4AA3CCCA}" srcOrd="0" destOrd="0" presId="urn:microsoft.com/office/officeart/2005/8/layout/hierarchy1"/>
    <dgm:cxn modelId="{78A53E70-875D-40D6-9575-9FC663DDFB32}" srcId="{358470FF-35EB-48CD-A6CF-A4E1E0483B80}" destId="{3D8481FC-DA96-486B-AA0A-75F32D251270}" srcOrd="1" destOrd="0" parTransId="{7FF718EA-F8C1-4184-8857-CEBD190F0595}" sibTransId="{4A147A6E-3B77-422D-89AA-6B473C6AA7C7}"/>
    <dgm:cxn modelId="{B10DB4E0-D845-429A-B431-651DEE3ADB3E}" type="presOf" srcId="{3790A72C-AB19-4344-95B7-19B3BD636F3D}" destId="{89F3070F-DE1F-4369-9619-D7B2DE74ADA4}" srcOrd="0" destOrd="0" presId="urn:microsoft.com/office/officeart/2005/8/layout/hierarchy1"/>
    <dgm:cxn modelId="{33F69FE4-C09C-4049-A6D7-D158ED912C99}" type="presOf" srcId="{7FF718EA-F8C1-4184-8857-CEBD190F0595}" destId="{B1342793-0528-4C50-8E06-295B4A83ECB5}" srcOrd="0" destOrd="0" presId="urn:microsoft.com/office/officeart/2005/8/layout/hierarchy1"/>
    <dgm:cxn modelId="{AA22E744-8636-4EE7-9F82-0EF96569D88E}" type="presOf" srcId="{8C126D46-DEAA-4292-A423-2BDEAA4C8663}" destId="{D61F5A5A-55B3-4E1D-877F-57A1A8CA28F2}" srcOrd="0" destOrd="0" presId="urn:microsoft.com/office/officeart/2005/8/layout/hierarchy1"/>
    <dgm:cxn modelId="{ADAD7EAA-C01C-4FD8-9EFB-3CB6BB2B85B9}" srcId="{29987948-77BF-49BC-86D2-E3138A25FD25}" destId="{358470FF-35EB-48CD-A6CF-A4E1E0483B80}" srcOrd="0" destOrd="0" parTransId="{3790A72C-AB19-4344-95B7-19B3BD636F3D}" sibTransId="{F66EFDCE-C795-4C2D-B245-FEA85B04EB28}"/>
    <dgm:cxn modelId="{05A40C66-2C60-4A79-85A0-780877840284}" type="presOf" srcId="{358470FF-35EB-48CD-A6CF-A4E1E0483B80}" destId="{A59D4279-B5BB-4DE4-88DB-CDFD1E575473}" srcOrd="0" destOrd="0" presId="urn:microsoft.com/office/officeart/2005/8/layout/hierarchy1"/>
    <dgm:cxn modelId="{54FCDE9C-CD22-4319-A165-B9FAC14EADDE}" srcId="{358470FF-35EB-48CD-A6CF-A4E1E0483B80}" destId="{EF8F139C-CFC1-406C-8BCF-9972A5F263A8}" srcOrd="2" destOrd="0" parTransId="{DBD45751-CE7B-4A79-AE08-A4959B3EB049}" sibTransId="{9BA0D422-BCEA-4203-A12D-E8C2831F4E2E}"/>
    <dgm:cxn modelId="{3373E5DB-B6B9-4EF7-8ED4-6F8454696401}" type="presOf" srcId="{8F2AECAC-E906-49D4-9845-52AB574C9EBD}" destId="{69CF301B-9883-46F8-B72C-432052B135E2}" srcOrd="0" destOrd="0" presId="urn:microsoft.com/office/officeart/2005/8/layout/hierarchy1"/>
    <dgm:cxn modelId="{CC8D0DCB-B2C8-4C93-BFD3-62EC0BA41F8A}" type="presOf" srcId="{EF8F139C-CFC1-406C-8BCF-9972A5F263A8}" destId="{85D490D4-32A3-4A46-B1C8-B8EF2B1E9CCF}" srcOrd="0" destOrd="0" presId="urn:microsoft.com/office/officeart/2005/8/layout/hierarchy1"/>
    <dgm:cxn modelId="{504BD353-6647-41E3-BA96-8B148059B033}" type="presOf" srcId="{29987948-77BF-49BC-86D2-E3138A25FD25}" destId="{BC2A5A6B-3F90-4A34-9A2B-98B40DFEC9CE}" srcOrd="0" destOrd="0" presId="urn:microsoft.com/office/officeart/2005/8/layout/hierarchy1"/>
    <dgm:cxn modelId="{7C917D5E-7E91-4187-8068-84D0BF84B7FD}" type="presOf" srcId="{3D8481FC-DA96-486B-AA0A-75F32D251270}" destId="{0A09FEF2-0B58-4EB0-871D-A933BE49D81E}" srcOrd="0" destOrd="0" presId="urn:microsoft.com/office/officeart/2005/8/layout/hierarchy1"/>
    <dgm:cxn modelId="{C943DE9A-1C62-4861-83F8-631AE920EAC9}" type="presParOf" srcId="{8EC59CDC-E22B-45B5-85B5-E6E57A3536FF}" destId="{2082DA91-29C6-476E-BD37-7E3F20CC9CBA}" srcOrd="0" destOrd="0" presId="urn:microsoft.com/office/officeart/2005/8/layout/hierarchy1"/>
    <dgm:cxn modelId="{A0216412-A5FB-4341-86FD-345F4D071D73}" type="presParOf" srcId="{2082DA91-29C6-476E-BD37-7E3F20CC9CBA}" destId="{AAA7963D-CB9C-446F-A952-1BB9F96F3352}" srcOrd="0" destOrd="0" presId="urn:microsoft.com/office/officeart/2005/8/layout/hierarchy1"/>
    <dgm:cxn modelId="{FC3B21B5-D93D-4737-AF81-83A90DE40182}" type="presParOf" srcId="{AAA7963D-CB9C-446F-A952-1BB9F96F3352}" destId="{806E8EB1-5385-4F65-8747-30049C45C991}" srcOrd="0" destOrd="0" presId="urn:microsoft.com/office/officeart/2005/8/layout/hierarchy1"/>
    <dgm:cxn modelId="{F0D84F36-CC6C-47E7-AA1E-C2B6E9CBAF49}" type="presParOf" srcId="{AAA7963D-CB9C-446F-A952-1BB9F96F3352}" destId="{BC2A5A6B-3F90-4A34-9A2B-98B40DFEC9CE}" srcOrd="1" destOrd="0" presId="urn:microsoft.com/office/officeart/2005/8/layout/hierarchy1"/>
    <dgm:cxn modelId="{B4EB1409-5E63-43F2-86FB-366DE2455E7D}" type="presParOf" srcId="{2082DA91-29C6-476E-BD37-7E3F20CC9CBA}" destId="{10AE2323-A6EA-4A62-874D-4ACD59EBC73F}" srcOrd="1" destOrd="0" presId="urn:microsoft.com/office/officeart/2005/8/layout/hierarchy1"/>
    <dgm:cxn modelId="{52A2179E-3322-48D0-AC02-4FF0AAA3C4E5}" type="presParOf" srcId="{10AE2323-A6EA-4A62-874D-4ACD59EBC73F}" destId="{89F3070F-DE1F-4369-9619-D7B2DE74ADA4}" srcOrd="0" destOrd="0" presId="urn:microsoft.com/office/officeart/2005/8/layout/hierarchy1"/>
    <dgm:cxn modelId="{09AE9BBE-2934-4AB5-8164-AE167F49AFC0}" type="presParOf" srcId="{10AE2323-A6EA-4A62-874D-4ACD59EBC73F}" destId="{1B968403-FA12-429F-8B8D-849775B47BE8}" srcOrd="1" destOrd="0" presId="urn:microsoft.com/office/officeart/2005/8/layout/hierarchy1"/>
    <dgm:cxn modelId="{742314CA-AE42-4F22-961C-72F2697479BE}" type="presParOf" srcId="{1B968403-FA12-429F-8B8D-849775B47BE8}" destId="{772185B2-22C2-44A0-A578-266CE4438679}" srcOrd="0" destOrd="0" presId="urn:microsoft.com/office/officeart/2005/8/layout/hierarchy1"/>
    <dgm:cxn modelId="{DE9FD2C0-F247-4135-BE6E-07599004FD16}" type="presParOf" srcId="{772185B2-22C2-44A0-A578-266CE4438679}" destId="{8A93489F-6E9F-4D78-A9FC-FC70BA249F1D}" srcOrd="0" destOrd="0" presId="urn:microsoft.com/office/officeart/2005/8/layout/hierarchy1"/>
    <dgm:cxn modelId="{781D6398-EC25-4E57-BAD3-03117827D24F}" type="presParOf" srcId="{772185B2-22C2-44A0-A578-266CE4438679}" destId="{A59D4279-B5BB-4DE4-88DB-CDFD1E575473}" srcOrd="1" destOrd="0" presId="urn:microsoft.com/office/officeart/2005/8/layout/hierarchy1"/>
    <dgm:cxn modelId="{488AE300-35B3-4754-BB7D-2C0CA7E7B252}" type="presParOf" srcId="{1B968403-FA12-429F-8B8D-849775B47BE8}" destId="{F4DCA74C-481F-4134-BD83-CA5496EC87E1}" srcOrd="1" destOrd="0" presId="urn:microsoft.com/office/officeart/2005/8/layout/hierarchy1"/>
    <dgm:cxn modelId="{BEE23567-CE1A-412E-A76C-AC9F4433810B}" type="presParOf" srcId="{F4DCA74C-481F-4134-BD83-CA5496EC87E1}" destId="{69CF301B-9883-46F8-B72C-432052B135E2}" srcOrd="0" destOrd="0" presId="urn:microsoft.com/office/officeart/2005/8/layout/hierarchy1"/>
    <dgm:cxn modelId="{91B6B13C-0B71-41DF-97B3-EC3B4CBFEC9D}" type="presParOf" srcId="{F4DCA74C-481F-4134-BD83-CA5496EC87E1}" destId="{DF8161C2-6A80-4156-8DC1-19FF8D845887}" srcOrd="1" destOrd="0" presId="urn:microsoft.com/office/officeart/2005/8/layout/hierarchy1"/>
    <dgm:cxn modelId="{E3D6011F-BCE0-4D53-8C98-E5B1F38A3EA3}" type="presParOf" srcId="{DF8161C2-6A80-4156-8DC1-19FF8D845887}" destId="{A06EB094-0B32-4F1B-8AC1-FD1B0DC919E1}" srcOrd="0" destOrd="0" presId="urn:microsoft.com/office/officeart/2005/8/layout/hierarchy1"/>
    <dgm:cxn modelId="{B45EE33E-EE4C-4E26-84E4-1523E2902F44}" type="presParOf" srcId="{A06EB094-0B32-4F1B-8AC1-FD1B0DC919E1}" destId="{34C96BF0-1314-4370-B33D-DA9318F0C709}" srcOrd="0" destOrd="0" presId="urn:microsoft.com/office/officeart/2005/8/layout/hierarchy1"/>
    <dgm:cxn modelId="{540F741A-E498-49BE-9E87-828F7E2C4EA6}" type="presParOf" srcId="{A06EB094-0B32-4F1B-8AC1-FD1B0DC919E1}" destId="{D61F5A5A-55B3-4E1D-877F-57A1A8CA28F2}" srcOrd="1" destOrd="0" presId="urn:microsoft.com/office/officeart/2005/8/layout/hierarchy1"/>
    <dgm:cxn modelId="{E6C345E3-74C1-44C8-A4D5-DA117EF80C64}" type="presParOf" srcId="{DF8161C2-6A80-4156-8DC1-19FF8D845887}" destId="{09759BBE-7A6D-49AB-9D7E-EFD096DD0FE4}" srcOrd="1" destOrd="0" presId="urn:microsoft.com/office/officeart/2005/8/layout/hierarchy1"/>
    <dgm:cxn modelId="{28D9B074-6648-469D-BEB9-BD5CBDD8BB13}" type="presParOf" srcId="{F4DCA74C-481F-4134-BD83-CA5496EC87E1}" destId="{B1342793-0528-4C50-8E06-295B4A83ECB5}" srcOrd="2" destOrd="0" presId="urn:microsoft.com/office/officeart/2005/8/layout/hierarchy1"/>
    <dgm:cxn modelId="{37A9EE26-A331-471E-9804-935A3A1CA3B9}" type="presParOf" srcId="{F4DCA74C-481F-4134-BD83-CA5496EC87E1}" destId="{8210C224-1E6C-41CB-AD0F-2E324084FC67}" srcOrd="3" destOrd="0" presId="urn:microsoft.com/office/officeart/2005/8/layout/hierarchy1"/>
    <dgm:cxn modelId="{44983B97-C8D9-4962-85C0-AC2F70610927}" type="presParOf" srcId="{8210C224-1E6C-41CB-AD0F-2E324084FC67}" destId="{60410BCA-6EE9-4D80-962C-F59E4E1E090A}" srcOrd="0" destOrd="0" presId="urn:microsoft.com/office/officeart/2005/8/layout/hierarchy1"/>
    <dgm:cxn modelId="{6996344A-D15D-425E-8263-EFDE6763B826}" type="presParOf" srcId="{60410BCA-6EE9-4D80-962C-F59E4E1E090A}" destId="{55EDE906-07DE-4151-849A-8CBA47C218FE}" srcOrd="0" destOrd="0" presId="urn:microsoft.com/office/officeart/2005/8/layout/hierarchy1"/>
    <dgm:cxn modelId="{36259D37-FA62-4115-A411-C4592D2B1D59}" type="presParOf" srcId="{60410BCA-6EE9-4D80-962C-F59E4E1E090A}" destId="{0A09FEF2-0B58-4EB0-871D-A933BE49D81E}" srcOrd="1" destOrd="0" presId="urn:microsoft.com/office/officeart/2005/8/layout/hierarchy1"/>
    <dgm:cxn modelId="{8F6671E2-3B1D-4713-855E-ACE6FD926B7F}" type="presParOf" srcId="{8210C224-1E6C-41CB-AD0F-2E324084FC67}" destId="{C12AE06E-6EB6-41D5-897B-7935DAB79388}" srcOrd="1" destOrd="0" presId="urn:microsoft.com/office/officeart/2005/8/layout/hierarchy1"/>
    <dgm:cxn modelId="{2384024A-C948-4476-99FB-66B5944E9742}" type="presParOf" srcId="{F4DCA74C-481F-4134-BD83-CA5496EC87E1}" destId="{30BEFBCB-62A3-4E3D-95C1-5A0F4AA3CCCA}" srcOrd="4" destOrd="0" presId="urn:microsoft.com/office/officeart/2005/8/layout/hierarchy1"/>
    <dgm:cxn modelId="{760E1A9B-69E3-4BD5-871C-0A3F48A5B3BF}" type="presParOf" srcId="{F4DCA74C-481F-4134-BD83-CA5496EC87E1}" destId="{8466A496-05EE-4830-AA3D-EE3BBDFA5AF5}" srcOrd="5" destOrd="0" presId="urn:microsoft.com/office/officeart/2005/8/layout/hierarchy1"/>
    <dgm:cxn modelId="{E6789852-1C43-4DAE-86E0-A139F908EB4E}" type="presParOf" srcId="{8466A496-05EE-4830-AA3D-EE3BBDFA5AF5}" destId="{55AB87C7-08A0-478B-903E-3C0702E048DE}" srcOrd="0" destOrd="0" presId="urn:microsoft.com/office/officeart/2005/8/layout/hierarchy1"/>
    <dgm:cxn modelId="{2552A3C0-C46C-422D-BFA7-9C16D40CE0D2}" type="presParOf" srcId="{55AB87C7-08A0-478B-903E-3C0702E048DE}" destId="{79218D4B-A75F-418E-97F5-73877AFD4F05}" srcOrd="0" destOrd="0" presId="urn:microsoft.com/office/officeart/2005/8/layout/hierarchy1"/>
    <dgm:cxn modelId="{1D8642DF-1E3B-4D1F-8FA3-903797896CD6}" type="presParOf" srcId="{55AB87C7-08A0-478B-903E-3C0702E048DE}" destId="{85D490D4-32A3-4A46-B1C8-B8EF2B1E9CCF}" srcOrd="1" destOrd="0" presId="urn:microsoft.com/office/officeart/2005/8/layout/hierarchy1"/>
    <dgm:cxn modelId="{41CEE11C-AEDF-4B31-A7E8-19D1F25D1E10}" type="presParOf" srcId="{8466A496-05EE-4830-AA3D-EE3BBDFA5AF5}" destId="{974905B8-CB84-4FC7-B25E-8FDA0C717DD0}"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3E40F6-815B-4100-9E08-38A0C2E48512}" type="doc">
      <dgm:prSet loTypeId="urn:microsoft.com/office/officeart/2005/8/layout/hierarchy2" loCatId="hierarchy" qsTypeId="urn:microsoft.com/office/officeart/2005/8/quickstyle/simple3" qsCatId="simple" csTypeId="urn:microsoft.com/office/officeart/2005/8/colors/accent6_4" csCatId="accent6" phldr="1"/>
      <dgm:spPr/>
      <dgm:t>
        <a:bodyPr/>
        <a:lstStyle/>
        <a:p>
          <a:endParaRPr lang="es-ES"/>
        </a:p>
      </dgm:t>
    </dgm:pt>
    <dgm:pt modelId="{39869547-2456-41B2-A630-D59DEF3ECA63}">
      <dgm:prSet phldrT="[Texto]" custT="1"/>
      <dgm:spPr/>
      <dgm:t>
        <a:bodyPr/>
        <a:lstStyle/>
        <a:p>
          <a:r>
            <a:rPr lang="es-ES" sz="1400" dirty="0" smtClean="0"/>
            <a:t>Ventajas</a:t>
          </a:r>
          <a:endParaRPr lang="es-ES" sz="1400" dirty="0"/>
        </a:p>
      </dgm:t>
    </dgm:pt>
    <dgm:pt modelId="{0CB1E128-DAE3-47EB-851E-C46C2FAC5C7C}" type="parTrans" cxnId="{BDD443D8-210B-4DF7-8309-2FFC9AD68C02}">
      <dgm:prSet/>
      <dgm:spPr/>
      <dgm:t>
        <a:bodyPr/>
        <a:lstStyle/>
        <a:p>
          <a:endParaRPr lang="es-ES" sz="1400"/>
        </a:p>
      </dgm:t>
    </dgm:pt>
    <dgm:pt modelId="{90CE5FDC-8009-4094-AEE0-6A2AE8CB74A9}" type="sibTrans" cxnId="{BDD443D8-210B-4DF7-8309-2FFC9AD68C02}">
      <dgm:prSet/>
      <dgm:spPr/>
      <dgm:t>
        <a:bodyPr/>
        <a:lstStyle/>
        <a:p>
          <a:endParaRPr lang="es-ES" sz="1400"/>
        </a:p>
      </dgm:t>
    </dgm:pt>
    <dgm:pt modelId="{1446B273-5781-4212-BD8C-E99031CF94C7}">
      <dgm:prSet phldrT="[Texto]" custT="1"/>
      <dgm:spPr/>
      <dgm:t>
        <a:bodyPr/>
        <a:lstStyle/>
        <a:p>
          <a:r>
            <a:rPr lang="es-ES" sz="1400" dirty="0" smtClean="0"/>
            <a:t>Fácil operación y mantenimiento</a:t>
          </a:r>
          <a:endParaRPr lang="es-ES" sz="1400" dirty="0"/>
        </a:p>
      </dgm:t>
    </dgm:pt>
    <dgm:pt modelId="{9DD58806-74BE-4556-AA91-62AFCA1007B1}" type="parTrans" cxnId="{5833C01D-86AB-4102-A683-A4F78CBC7DD6}">
      <dgm:prSet custT="1"/>
      <dgm:spPr/>
      <dgm:t>
        <a:bodyPr/>
        <a:lstStyle/>
        <a:p>
          <a:endParaRPr lang="es-ES" sz="1400"/>
        </a:p>
      </dgm:t>
    </dgm:pt>
    <dgm:pt modelId="{56EF25F9-E431-4548-950C-6EDF2BF3400E}" type="sibTrans" cxnId="{5833C01D-86AB-4102-A683-A4F78CBC7DD6}">
      <dgm:prSet/>
      <dgm:spPr/>
      <dgm:t>
        <a:bodyPr/>
        <a:lstStyle/>
        <a:p>
          <a:endParaRPr lang="es-ES" sz="1400"/>
        </a:p>
      </dgm:t>
    </dgm:pt>
    <dgm:pt modelId="{D759C908-42A8-470E-8549-725CC673E60D}">
      <dgm:prSet phldrT="[Texto]" custT="1"/>
      <dgm:spPr/>
      <dgm:t>
        <a:bodyPr/>
        <a:lstStyle/>
        <a:p>
          <a:r>
            <a:rPr lang="es-ES" sz="1400" dirty="0" smtClean="0"/>
            <a:t>Consumo energético nulo</a:t>
          </a:r>
          <a:endParaRPr lang="es-ES" sz="1400" dirty="0"/>
        </a:p>
      </dgm:t>
    </dgm:pt>
    <dgm:pt modelId="{7FDA719A-5DFA-44B8-8B31-61EC010D5619}" type="parTrans" cxnId="{F10D0534-9F08-49D6-9513-E437FEF5341E}">
      <dgm:prSet custT="1"/>
      <dgm:spPr/>
      <dgm:t>
        <a:bodyPr/>
        <a:lstStyle/>
        <a:p>
          <a:endParaRPr lang="es-ES" sz="1400"/>
        </a:p>
      </dgm:t>
    </dgm:pt>
    <dgm:pt modelId="{8D9FDA39-59FF-4730-BC96-0F72065AD2BB}" type="sibTrans" cxnId="{F10D0534-9F08-49D6-9513-E437FEF5341E}">
      <dgm:prSet/>
      <dgm:spPr/>
      <dgm:t>
        <a:bodyPr/>
        <a:lstStyle/>
        <a:p>
          <a:endParaRPr lang="es-ES" sz="1400"/>
        </a:p>
      </dgm:t>
    </dgm:pt>
    <dgm:pt modelId="{951429A4-78BF-4253-BC4B-27E825E522DE}">
      <dgm:prSet phldrT="[Texto]" custT="1"/>
      <dgm:spPr/>
      <dgm:t>
        <a:bodyPr/>
        <a:lstStyle/>
        <a:p>
          <a:r>
            <a:rPr lang="es-ES" sz="1400" dirty="0" smtClean="0"/>
            <a:t>No requiere personal especializado</a:t>
          </a:r>
          <a:endParaRPr lang="es-ES" sz="1400" dirty="0"/>
        </a:p>
      </dgm:t>
    </dgm:pt>
    <dgm:pt modelId="{5AC4F971-57E1-4B3C-9D07-F523FE653A80}" type="parTrans" cxnId="{892E2559-5D23-4B5A-BEA9-90C4360F2DE6}">
      <dgm:prSet custT="1"/>
      <dgm:spPr/>
      <dgm:t>
        <a:bodyPr/>
        <a:lstStyle/>
        <a:p>
          <a:endParaRPr lang="es-ES" sz="1400"/>
        </a:p>
      </dgm:t>
    </dgm:pt>
    <dgm:pt modelId="{0A290DCF-D07F-439F-9380-21644871F563}" type="sibTrans" cxnId="{892E2559-5D23-4B5A-BEA9-90C4360F2DE6}">
      <dgm:prSet/>
      <dgm:spPr/>
      <dgm:t>
        <a:bodyPr/>
        <a:lstStyle/>
        <a:p>
          <a:endParaRPr lang="es-ES" sz="1400"/>
        </a:p>
      </dgm:t>
    </dgm:pt>
    <dgm:pt modelId="{3D2F7E89-6550-4093-ADA1-68053932E2DD}">
      <dgm:prSet phldrT="[Texto]" custT="1"/>
      <dgm:spPr/>
      <dgm:t>
        <a:bodyPr/>
        <a:lstStyle/>
        <a:p>
          <a:r>
            <a:rPr lang="es-ES" sz="1400" dirty="0" smtClean="0"/>
            <a:t>Eficiencia de remoción del 80%</a:t>
          </a:r>
          <a:endParaRPr lang="es-ES" sz="1400" dirty="0"/>
        </a:p>
      </dgm:t>
    </dgm:pt>
    <dgm:pt modelId="{BE507D17-813B-47F4-9450-00FBE4809E81}" type="parTrans" cxnId="{FE1D1C66-C6E6-49C8-9F44-FA82AF63182E}">
      <dgm:prSet custT="1"/>
      <dgm:spPr/>
      <dgm:t>
        <a:bodyPr/>
        <a:lstStyle/>
        <a:p>
          <a:endParaRPr lang="es-ES" sz="1400"/>
        </a:p>
      </dgm:t>
    </dgm:pt>
    <dgm:pt modelId="{698E5F90-8643-4DB5-9B08-FB0ADDE84D42}" type="sibTrans" cxnId="{FE1D1C66-C6E6-49C8-9F44-FA82AF63182E}">
      <dgm:prSet/>
      <dgm:spPr/>
      <dgm:t>
        <a:bodyPr/>
        <a:lstStyle/>
        <a:p>
          <a:endParaRPr lang="es-ES" sz="1400"/>
        </a:p>
      </dgm:t>
    </dgm:pt>
    <dgm:pt modelId="{F69D17C1-F70F-4F74-86DF-869A1C873277}" type="pres">
      <dgm:prSet presAssocID="{AA3E40F6-815B-4100-9E08-38A0C2E48512}" presName="diagram" presStyleCnt="0">
        <dgm:presLayoutVars>
          <dgm:chPref val="1"/>
          <dgm:dir/>
          <dgm:animOne val="branch"/>
          <dgm:animLvl val="lvl"/>
          <dgm:resizeHandles val="exact"/>
        </dgm:presLayoutVars>
      </dgm:prSet>
      <dgm:spPr/>
      <dgm:t>
        <a:bodyPr/>
        <a:lstStyle/>
        <a:p>
          <a:endParaRPr lang="es-ES"/>
        </a:p>
      </dgm:t>
    </dgm:pt>
    <dgm:pt modelId="{B4F324B7-1047-422B-A5CD-DF0D3CDDB3AF}" type="pres">
      <dgm:prSet presAssocID="{39869547-2456-41B2-A630-D59DEF3ECA63}" presName="root1" presStyleCnt="0"/>
      <dgm:spPr/>
    </dgm:pt>
    <dgm:pt modelId="{03D022B4-2337-427F-B142-04367E1CE771}" type="pres">
      <dgm:prSet presAssocID="{39869547-2456-41B2-A630-D59DEF3ECA63}" presName="LevelOneTextNode" presStyleLbl="node0" presStyleIdx="0" presStyleCnt="1" custScaleX="41406" custScaleY="59652">
        <dgm:presLayoutVars>
          <dgm:chPref val="3"/>
        </dgm:presLayoutVars>
      </dgm:prSet>
      <dgm:spPr/>
      <dgm:t>
        <a:bodyPr/>
        <a:lstStyle/>
        <a:p>
          <a:endParaRPr lang="es-ES"/>
        </a:p>
      </dgm:t>
    </dgm:pt>
    <dgm:pt modelId="{31C97DB0-9B75-4FF4-968D-989F150369A4}" type="pres">
      <dgm:prSet presAssocID="{39869547-2456-41B2-A630-D59DEF3ECA63}" presName="level2hierChild" presStyleCnt="0"/>
      <dgm:spPr/>
    </dgm:pt>
    <dgm:pt modelId="{27A2BFD9-1BFE-4F19-BFCC-34E4EB57B48B}" type="pres">
      <dgm:prSet presAssocID="{9DD58806-74BE-4556-AA91-62AFCA1007B1}" presName="conn2-1" presStyleLbl="parChTrans1D2" presStyleIdx="0" presStyleCnt="4"/>
      <dgm:spPr/>
      <dgm:t>
        <a:bodyPr/>
        <a:lstStyle/>
        <a:p>
          <a:endParaRPr lang="es-ES"/>
        </a:p>
      </dgm:t>
    </dgm:pt>
    <dgm:pt modelId="{312F0CC7-19D5-4015-9B49-BC36D97F17AC}" type="pres">
      <dgm:prSet presAssocID="{9DD58806-74BE-4556-AA91-62AFCA1007B1}" presName="connTx" presStyleLbl="parChTrans1D2" presStyleIdx="0" presStyleCnt="4"/>
      <dgm:spPr/>
      <dgm:t>
        <a:bodyPr/>
        <a:lstStyle/>
        <a:p>
          <a:endParaRPr lang="es-ES"/>
        </a:p>
      </dgm:t>
    </dgm:pt>
    <dgm:pt modelId="{8A30BCEB-FBA1-44A1-BC6C-CE6142B815E9}" type="pres">
      <dgm:prSet presAssocID="{1446B273-5781-4212-BD8C-E99031CF94C7}" presName="root2" presStyleCnt="0"/>
      <dgm:spPr/>
    </dgm:pt>
    <dgm:pt modelId="{E747F006-F307-4A6A-91BD-E478A16505A9}" type="pres">
      <dgm:prSet presAssocID="{1446B273-5781-4212-BD8C-E99031CF94C7}" presName="LevelTwoTextNode" presStyleLbl="node2" presStyleIdx="0" presStyleCnt="4" custScaleY="68078">
        <dgm:presLayoutVars>
          <dgm:chPref val="3"/>
        </dgm:presLayoutVars>
      </dgm:prSet>
      <dgm:spPr/>
      <dgm:t>
        <a:bodyPr/>
        <a:lstStyle/>
        <a:p>
          <a:endParaRPr lang="es-ES"/>
        </a:p>
      </dgm:t>
    </dgm:pt>
    <dgm:pt modelId="{D26647CF-8A7D-4719-87D3-5485BDAFB258}" type="pres">
      <dgm:prSet presAssocID="{1446B273-5781-4212-BD8C-E99031CF94C7}" presName="level3hierChild" presStyleCnt="0"/>
      <dgm:spPr/>
    </dgm:pt>
    <dgm:pt modelId="{B3511A7C-80D0-4A48-824F-57138AB54A7E}" type="pres">
      <dgm:prSet presAssocID="{7FDA719A-5DFA-44B8-8B31-61EC010D5619}" presName="conn2-1" presStyleLbl="parChTrans1D2" presStyleIdx="1" presStyleCnt="4"/>
      <dgm:spPr/>
      <dgm:t>
        <a:bodyPr/>
        <a:lstStyle/>
        <a:p>
          <a:endParaRPr lang="es-ES"/>
        </a:p>
      </dgm:t>
    </dgm:pt>
    <dgm:pt modelId="{0D162731-4041-421C-BBA8-512E216B2142}" type="pres">
      <dgm:prSet presAssocID="{7FDA719A-5DFA-44B8-8B31-61EC010D5619}" presName="connTx" presStyleLbl="parChTrans1D2" presStyleIdx="1" presStyleCnt="4"/>
      <dgm:spPr/>
      <dgm:t>
        <a:bodyPr/>
        <a:lstStyle/>
        <a:p>
          <a:endParaRPr lang="es-ES"/>
        </a:p>
      </dgm:t>
    </dgm:pt>
    <dgm:pt modelId="{D9026B63-9C58-4F4E-BC13-B2425D5E8E6C}" type="pres">
      <dgm:prSet presAssocID="{D759C908-42A8-470E-8549-725CC673E60D}" presName="root2" presStyleCnt="0"/>
      <dgm:spPr/>
    </dgm:pt>
    <dgm:pt modelId="{94A71F4B-9359-4479-81F7-145F192C2AD8}" type="pres">
      <dgm:prSet presAssocID="{D759C908-42A8-470E-8549-725CC673E60D}" presName="LevelTwoTextNode" presStyleLbl="node2" presStyleIdx="1" presStyleCnt="4" custScaleY="61998">
        <dgm:presLayoutVars>
          <dgm:chPref val="3"/>
        </dgm:presLayoutVars>
      </dgm:prSet>
      <dgm:spPr/>
      <dgm:t>
        <a:bodyPr/>
        <a:lstStyle/>
        <a:p>
          <a:endParaRPr lang="es-ES"/>
        </a:p>
      </dgm:t>
    </dgm:pt>
    <dgm:pt modelId="{B7DF4C0D-5B0B-4F91-85BB-800AFC8F7472}" type="pres">
      <dgm:prSet presAssocID="{D759C908-42A8-470E-8549-725CC673E60D}" presName="level3hierChild" presStyleCnt="0"/>
      <dgm:spPr/>
    </dgm:pt>
    <dgm:pt modelId="{438AC07A-5918-4EC2-9D93-D97B812130B6}" type="pres">
      <dgm:prSet presAssocID="{5AC4F971-57E1-4B3C-9D07-F523FE653A80}" presName="conn2-1" presStyleLbl="parChTrans1D2" presStyleIdx="2" presStyleCnt="4"/>
      <dgm:spPr/>
      <dgm:t>
        <a:bodyPr/>
        <a:lstStyle/>
        <a:p>
          <a:endParaRPr lang="es-ES"/>
        </a:p>
      </dgm:t>
    </dgm:pt>
    <dgm:pt modelId="{25DB6833-38A4-49B9-8072-506038AD7B75}" type="pres">
      <dgm:prSet presAssocID="{5AC4F971-57E1-4B3C-9D07-F523FE653A80}" presName="connTx" presStyleLbl="parChTrans1D2" presStyleIdx="2" presStyleCnt="4"/>
      <dgm:spPr/>
      <dgm:t>
        <a:bodyPr/>
        <a:lstStyle/>
        <a:p>
          <a:endParaRPr lang="es-ES"/>
        </a:p>
      </dgm:t>
    </dgm:pt>
    <dgm:pt modelId="{9C5F772B-2B12-426E-825E-EB8021A79AE2}" type="pres">
      <dgm:prSet presAssocID="{951429A4-78BF-4253-BC4B-27E825E522DE}" presName="root2" presStyleCnt="0"/>
      <dgm:spPr/>
    </dgm:pt>
    <dgm:pt modelId="{6A34B478-9A01-4A86-86D5-EC0E9A2FED96}" type="pres">
      <dgm:prSet presAssocID="{951429A4-78BF-4253-BC4B-27E825E522DE}" presName="LevelTwoTextNode" presStyleLbl="node2" presStyleIdx="2" presStyleCnt="4" custScaleY="63489">
        <dgm:presLayoutVars>
          <dgm:chPref val="3"/>
        </dgm:presLayoutVars>
      </dgm:prSet>
      <dgm:spPr/>
      <dgm:t>
        <a:bodyPr/>
        <a:lstStyle/>
        <a:p>
          <a:endParaRPr lang="es-ES"/>
        </a:p>
      </dgm:t>
    </dgm:pt>
    <dgm:pt modelId="{F39D4444-47AD-4B24-9A3B-0CEBE71B661F}" type="pres">
      <dgm:prSet presAssocID="{951429A4-78BF-4253-BC4B-27E825E522DE}" presName="level3hierChild" presStyleCnt="0"/>
      <dgm:spPr/>
    </dgm:pt>
    <dgm:pt modelId="{F3AB7627-DFF8-4F80-98C5-16886086FDA8}" type="pres">
      <dgm:prSet presAssocID="{BE507D17-813B-47F4-9450-00FBE4809E81}" presName="conn2-1" presStyleLbl="parChTrans1D2" presStyleIdx="3" presStyleCnt="4"/>
      <dgm:spPr/>
      <dgm:t>
        <a:bodyPr/>
        <a:lstStyle/>
        <a:p>
          <a:endParaRPr lang="es-ES"/>
        </a:p>
      </dgm:t>
    </dgm:pt>
    <dgm:pt modelId="{CFD40196-D337-475B-810C-FF8AC7BC0E36}" type="pres">
      <dgm:prSet presAssocID="{BE507D17-813B-47F4-9450-00FBE4809E81}" presName="connTx" presStyleLbl="parChTrans1D2" presStyleIdx="3" presStyleCnt="4"/>
      <dgm:spPr/>
      <dgm:t>
        <a:bodyPr/>
        <a:lstStyle/>
        <a:p>
          <a:endParaRPr lang="es-ES"/>
        </a:p>
      </dgm:t>
    </dgm:pt>
    <dgm:pt modelId="{16A9481D-D60D-4190-B181-CDE4FB22CF47}" type="pres">
      <dgm:prSet presAssocID="{3D2F7E89-6550-4093-ADA1-68053932E2DD}" presName="root2" presStyleCnt="0"/>
      <dgm:spPr/>
    </dgm:pt>
    <dgm:pt modelId="{280E99FB-7C88-411D-9EDA-8D8407216DAE}" type="pres">
      <dgm:prSet presAssocID="{3D2F7E89-6550-4093-ADA1-68053932E2DD}" presName="LevelTwoTextNode" presStyleLbl="node2" presStyleIdx="3" presStyleCnt="4" custScaleY="67819">
        <dgm:presLayoutVars>
          <dgm:chPref val="3"/>
        </dgm:presLayoutVars>
      </dgm:prSet>
      <dgm:spPr/>
      <dgm:t>
        <a:bodyPr/>
        <a:lstStyle/>
        <a:p>
          <a:endParaRPr lang="es-ES"/>
        </a:p>
      </dgm:t>
    </dgm:pt>
    <dgm:pt modelId="{9FC3AE71-CD15-4DE4-ADFD-7E4704A92092}" type="pres">
      <dgm:prSet presAssocID="{3D2F7E89-6550-4093-ADA1-68053932E2DD}" presName="level3hierChild" presStyleCnt="0"/>
      <dgm:spPr/>
    </dgm:pt>
  </dgm:ptLst>
  <dgm:cxnLst>
    <dgm:cxn modelId="{C91ED352-DC12-4255-BAE2-4CB83F7FC7B5}" type="presOf" srcId="{1446B273-5781-4212-BD8C-E99031CF94C7}" destId="{E747F006-F307-4A6A-91BD-E478A16505A9}" srcOrd="0" destOrd="0" presId="urn:microsoft.com/office/officeart/2005/8/layout/hierarchy2"/>
    <dgm:cxn modelId="{D51CC6E0-6D8F-431D-92D0-0213A606B53D}" type="presOf" srcId="{7FDA719A-5DFA-44B8-8B31-61EC010D5619}" destId="{B3511A7C-80D0-4A48-824F-57138AB54A7E}" srcOrd="0" destOrd="0" presId="urn:microsoft.com/office/officeart/2005/8/layout/hierarchy2"/>
    <dgm:cxn modelId="{FE1D1C66-C6E6-49C8-9F44-FA82AF63182E}" srcId="{39869547-2456-41B2-A630-D59DEF3ECA63}" destId="{3D2F7E89-6550-4093-ADA1-68053932E2DD}" srcOrd="3" destOrd="0" parTransId="{BE507D17-813B-47F4-9450-00FBE4809E81}" sibTransId="{698E5F90-8643-4DB5-9B08-FB0ADDE84D42}"/>
    <dgm:cxn modelId="{F10D0534-9F08-49D6-9513-E437FEF5341E}" srcId="{39869547-2456-41B2-A630-D59DEF3ECA63}" destId="{D759C908-42A8-470E-8549-725CC673E60D}" srcOrd="1" destOrd="0" parTransId="{7FDA719A-5DFA-44B8-8B31-61EC010D5619}" sibTransId="{8D9FDA39-59FF-4730-BC96-0F72065AD2BB}"/>
    <dgm:cxn modelId="{5833C01D-86AB-4102-A683-A4F78CBC7DD6}" srcId="{39869547-2456-41B2-A630-D59DEF3ECA63}" destId="{1446B273-5781-4212-BD8C-E99031CF94C7}" srcOrd="0" destOrd="0" parTransId="{9DD58806-74BE-4556-AA91-62AFCA1007B1}" sibTransId="{56EF25F9-E431-4548-950C-6EDF2BF3400E}"/>
    <dgm:cxn modelId="{773C88B2-D648-428D-A6DA-E5A64551A6F2}" type="presOf" srcId="{7FDA719A-5DFA-44B8-8B31-61EC010D5619}" destId="{0D162731-4041-421C-BBA8-512E216B2142}" srcOrd="1" destOrd="0" presId="urn:microsoft.com/office/officeart/2005/8/layout/hierarchy2"/>
    <dgm:cxn modelId="{F376764F-1EC7-4283-8B02-62E6E0D983AB}" type="presOf" srcId="{9DD58806-74BE-4556-AA91-62AFCA1007B1}" destId="{312F0CC7-19D5-4015-9B49-BC36D97F17AC}" srcOrd="1" destOrd="0" presId="urn:microsoft.com/office/officeart/2005/8/layout/hierarchy2"/>
    <dgm:cxn modelId="{DA7C4CDD-73AB-4D37-8D17-9ADDD2D02736}" type="presOf" srcId="{39869547-2456-41B2-A630-D59DEF3ECA63}" destId="{03D022B4-2337-427F-B142-04367E1CE771}" srcOrd="0" destOrd="0" presId="urn:microsoft.com/office/officeart/2005/8/layout/hierarchy2"/>
    <dgm:cxn modelId="{BDD443D8-210B-4DF7-8309-2FFC9AD68C02}" srcId="{AA3E40F6-815B-4100-9E08-38A0C2E48512}" destId="{39869547-2456-41B2-A630-D59DEF3ECA63}" srcOrd="0" destOrd="0" parTransId="{0CB1E128-DAE3-47EB-851E-C46C2FAC5C7C}" sibTransId="{90CE5FDC-8009-4094-AEE0-6A2AE8CB74A9}"/>
    <dgm:cxn modelId="{270D2047-4F1B-4F06-992A-6FD1417CC35E}" type="presOf" srcId="{AA3E40F6-815B-4100-9E08-38A0C2E48512}" destId="{F69D17C1-F70F-4F74-86DF-869A1C873277}" srcOrd="0" destOrd="0" presId="urn:microsoft.com/office/officeart/2005/8/layout/hierarchy2"/>
    <dgm:cxn modelId="{E5DF57F9-E2BC-4960-BBE1-229D87656E02}" type="presOf" srcId="{5AC4F971-57E1-4B3C-9D07-F523FE653A80}" destId="{25DB6833-38A4-49B9-8072-506038AD7B75}" srcOrd="1" destOrd="0" presId="urn:microsoft.com/office/officeart/2005/8/layout/hierarchy2"/>
    <dgm:cxn modelId="{871A1724-65A5-4F12-9FE1-49B82CC2DF52}" type="presOf" srcId="{D759C908-42A8-470E-8549-725CC673E60D}" destId="{94A71F4B-9359-4479-81F7-145F192C2AD8}" srcOrd="0" destOrd="0" presId="urn:microsoft.com/office/officeart/2005/8/layout/hierarchy2"/>
    <dgm:cxn modelId="{11BAEAAF-3416-4FA8-BAFB-2A861E46D020}" type="presOf" srcId="{BE507D17-813B-47F4-9450-00FBE4809E81}" destId="{F3AB7627-DFF8-4F80-98C5-16886086FDA8}" srcOrd="0" destOrd="0" presId="urn:microsoft.com/office/officeart/2005/8/layout/hierarchy2"/>
    <dgm:cxn modelId="{9A0BC478-5B97-4170-8608-DC72EE27C0AE}" type="presOf" srcId="{5AC4F971-57E1-4B3C-9D07-F523FE653A80}" destId="{438AC07A-5918-4EC2-9D93-D97B812130B6}" srcOrd="0" destOrd="0" presId="urn:microsoft.com/office/officeart/2005/8/layout/hierarchy2"/>
    <dgm:cxn modelId="{5C585913-346C-4880-9B80-4E1AAB317632}" type="presOf" srcId="{951429A4-78BF-4253-BC4B-27E825E522DE}" destId="{6A34B478-9A01-4A86-86D5-EC0E9A2FED96}" srcOrd="0" destOrd="0" presId="urn:microsoft.com/office/officeart/2005/8/layout/hierarchy2"/>
    <dgm:cxn modelId="{DDB83DA0-43A4-4A54-B143-2706FF2BF545}" type="presOf" srcId="{9DD58806-74BE-4556-AA91-62AFCA1007B1}" destId="{27A2BFD9-1BFE-4F19-BFCC-34E4EB57B48B}" srcOrd="0" destOrd="0" presId="urn:microsoft.com/office/officeart/2005/8/layout/hierarchy2"/>
    <dgm:cxn modelId="{92DC0A4C-3790-4093-9369-CB34A48D47A1}" type="presOf" srcId="{3D2F7E89-6550-4093-ADA1-68053932E2DD}" destId="{280E99FB-7C88-411D-9EDA-8D8407216DAE}" srcOrd="0" destOrd="0" presId="urn:microsoft.com/office/officeart/2005/8/layout/hierarchy2"/>
    <dgm:cxn modelId="{892E2559-5D23-4B5A-BEA9-90C4360F2DE6}" srcId="{39869547-2456-41B2-A630-D59DEF3ECA63}" destId="{951429A4-78BF-4253-BC4B-27E825E522DE}" srcOrd="2" destOrd="0" parTransId="{5AC4F971-57E1-4B3C-9D07-F523FE653A80}" sibTransId="{0A290DCF-D07F-439F-9380-21644871F563}"/>
    <dgm:cxn modelId="{03F0489D-7476-4923-9269-78940C2E2433}" type="presOf" srcId="{BE507D17-813B-47F4-9450-00FBE4809E81}" destId="{CFD40196-D337-475B-810C-FF8AC7BC0E36}" srcOrd="1" destOrd="0" presId="urn:microsoft.com/office/officeart/2005/8/layout/hierarchy2"/>
    <dgm:cxn modelId="{80BB1587-07CB-451B-B7AA-3EC168348C3E}" type="presParOf" srcId="{F69D17C1-F70F-4F74-86DF-869A1C873277}" destId="{B4F324B7-1047-422B-A5CD-DF0D3CDDB3AF}" srcOrd="0" destOrd="0" presId="urn:microsoft.com/office/officeart/2005/8/layout/hierarchy2"/>
    <dgm:cxn modelId="{A4EC6800-4087-4DC7-A7C2-0368000BAB20}" type="presParOf" srcId="{B4F324B7-1047-422B-A5CD-DF0D3CDDB3AF}" destId="{03D022B4-2337-427F-B142-04367E1CE771}" srcOrd="0" destOrd="0" presId="urn:microsoft.com/office/officeart/2005/8/layout/hierarchy2"/>
    <dgm:cxn modelId="{F979F39D-8086-483E-8C65-B965762C229D}" type="presParOf" srcId="{B4F324B7-1047-422B-A5CD-DF0D3CDDB3AF}" destId="{31C97DB0-9B75-4FF4-968D-989F150369A4}" srcOrd="1" destOrd="0" presId="urn:microsoft.com/office/officeart/2005/8/layout/hierarchy2"/>
    <dgm:cxn modelId="{CF96DE6A-4151-41FE-BE8F-FD5999A5DC8E}" type="presParOf" srcId="{31C97DB0-9B75-4FF4-968D-989F150369A4}" destId="{27A2BFD9-1BFE-4F19-BFCC-34E4EB57B48B}" srcOrd="0" destOrd="0" presId="urn:microsoft.com/office/officeart/2005/8/layout/hierarchy2"/>
    <dgm:cxn modelId="{6BA81C5A-EAFB-46E4-8C35-F1F50F7204EA}" type="presParOf" srcId="{27A2BFD9-1BFE-4F19-BFCC-34E4EB57B48B}" destId="{312F0CC7-19D5-4015-9B49-BC36D97F17AC}" srcOrd="0" destOrd="0" presId="urn:microsoft.com/office/officeart/2005/8/layout/hierarchy2"/>
    <dgm:cxn modelId="{16A44392-5713-4998-90AE-ECB3EB39D8EA}" type="presParOf" srcId="{31C97DB0-9B75-4FF4-968D-989F150369A4}" destId="{8A30BCEB-FBA1-44A1-BC6C-CE6142B815E9}" srcOrd="1" destOrd="0" presId="urn:microsoft.com/office/officeart/2005/8/layout/hierarchy2"/>
    <dgm:cxn modelId="{004BCEC8-1AE6-49C4-BE1F-C1E88013B994}" type="presParOf" srcId="{8A30BCEB-FBA1-44A1-BC6C-CE6142B815E9}" destId="{E747F006-F307-4A6A-91BD-E478A16505A9}" srcOrd="0" destOrd="0" presId="urn:microsoft.com/office/officeart/2005/8/layout/hierarchy2"/>
    <dgm:cxn modelId="{F6ABDB33-5BC0-47C9-8F55-658F4C36BBAA}" type="presParOf" srcId="{8A30BCEB-FBA1-44A1-BC6C-CE6142B815E9}" destId="{D26647CF-8A7D-4719-87D3-5485BDAFB258}" srcOrd="1" destOrd="0" presId="urn:microsoft.com/office/officeart/2005/8/layout/hierarchy2"/>
    <dgm:cxn modelId="{B2A27D80-867A-4F20-8094-8BCCED8AC2F5}" type="presParOf" srcId="{31C97DB0-9B75-4FF4-968D-989F150369A4}" destId="{B3511A7C-80D0-4A48-824F-57138AB54A7E}" srcOrd="2" destOrd="0" presId="urn:microsoft.com/office/officeart/2005/8/layout/hierarchy2"/>
    <dgm:cxn modelId="{95DB5FBD-3311-4E8A-A9AC-D136701AA57F}" type="presParOf" srcId="{B3511A7C-80D0-4A48-824F-57138AB54A7E}" destId="{0D162731-4041-421C-BBA8-512E216B2142}" srcOrd="0" destOrd="0" presId="urn:microsoft.com/office/officeart/2005/8/layout/hierarchy2"/>
    <dgm:cxn modelId="{F55E60B1-35EC-4E35-9BA0-F12D818C78F0}" type="presParOf" srcId="{31C97DB0-9B75-4FF4-968D-989F150369A4}" destId="{D9026B63-9C58-4F4E-BC13-B2425D5E8E6C}" srcOrd="3" destOrd="0" presId="urn:microsoft.com/office/officeart/2005/8/layout/hierarchy2"/>
    <dgm:cxn modelId="{7CFF5135-3437-48C4-AD57-34D9A7675DAF}" type="presParOf" srcId="{D9026B63-9C58-4F4E-BC13-B2425D5E8E6C}" destId="{94A71F4B-9359-4479-81F7-145F192C2AD8}" srcOrd="0" destOrd="0" presId="urn:microsoft.com/office/officeart/2005/8/layout/hierarchy2"/>
    <dgm:cxn modelId="{A78BBD6C-32DB-4E3D-97DF-C36ECB3546AF}" type="presParOf" srcId="{D9026B63-9C58-4F4E-BC13-B2425D5E8E6C}" destId="{B7DF4C0D-5B0B-4F91-85BB-800AFC8F7472}" srcOrd="1" destOrd="0" presId="urn:microsoft.com/office/officeart/2005/8/layout/hierarchy2"/>
    <dgm:cxn modelId="{35C4229C-4145-4019-BC34-9A895F5B73F9}" type="presParOf" srcId="{31C97DB0-9B75-4FF4-968D-989F150369A4}" destId="{438AC07A-5918-4EC2-9D93-D97B812130B6}" srcOrd="4" destOrd="0" presId="urn:microsoft.com/office/officeart/2005/8/layout/hierarchy2"/>
    <dgm:cxn modelId="{4935EBBE-9B52-4A05-BB1E-E995812DBED8}" type="presParOf" srcId="{438AC07A-5918-4EC2-9D93-D97B812130B6}" destId="{25DB6833-38A4-49B9-8072-506038AD7B75}" srcOrd="0" destOrd="0" presId="urn:microsoft.com/office/officeart/2005/8/layout/hierarchy2"/>
    <dgm:cxn modelId="{28016A4D-9D8A-4EFB-B45C-638EF49B5548}" type="presParOf" srcId="{31C97DB0-9B75-4FF4-968D-989F150369A4}" destId="{9C5F772B-2B12-426E-825E-EB8021A79AE2}" srcOrd="5" destOrd="0" presId="urn:microsoft.com/office/officeart/2005/8/layout/hierarchy2"/>
    <dgm:cxn modelId="{9CC1C9C4-923D-4AA4-9AF5-DD19943D7075}" type="presParOf" srcId="{9C5F772B-2B12-426E-825E-EB8021A79AE2}" destId="{6A34B478-9A01-4A86-86D5-EC0E9A2FED96}" srcOrd="0" destOrd="0" presId="urn:microsoft.com/office/officeart/2005/8/layout/hierarchy2"/>
    <dgm:cxn modelId="{A07A99A1-8FCF-4FD3-84AA-6801E6E7B49C}" type="presParOf" srcId="{9C5F772B-2B12-426E-825E-EB8021A79AE2}" destId="{F39D4444-47AD-4B24-9A3B-0CEBE71B661F}" srcOrd="1" destOrd="0" presId="urn:microsoft.com/office/officeart/2005/8/layout/hierarchy2"/>
    <dgm:cxn modelId="{265AB72F-29E9-48C6-93FB-9EE4E1CC6E5B}" type="presParOf" srcId="{31C97DB0-9B75-4FF4-968D-989F150369A4}" destId="{F3AB7627-DFF8-4F80-98C5-16886086FDA8}" srcOrd="6" destOrd="0" presId="urn:microsoft.com/office/officeart/2005/8/layout/hierarchy2"/>
    <dgm:cxn modelId="{E0722098-F687-400B-A6F1-FE27C206AD0D}" type="presParOf" srcId="{F3AB7627-DFF8-4F80-98C5-16886086FDA8}" destId="{CFD40196-D337-475B-810C-FF8AC7BC0E36}" srcOrd="0" destOrd="0" presId="urn:microsoft.com/office/officeart/2005/8/layout/hierarchy2"/>
    <dgm:cxn modelId="{55182FCA-F4A5-4D8A-9E7A-088851165FEB}" type="presParOf" srcId="{31C97DB0-9B75-4FF4-968D-989F150369A4}" destId="{16A9481D-D60D-4190-B181-CDE4FB22CF47}" srcOrd="7" destOrd="0" presId="urn:microsoft.com/office/officeart/2005/8/layout/hierarchy2"/>
    <dgm:cxn modelId="{2AAA067B-6D48-4DD7-8155-53539CD8793B}" type="presParOf" srcId="{16A9481D-D60D-4190-B181-CDE4FB22CF47}" destId="{280E99FB-7C88-411D-9EDA-8D8407216DAE}" srcOrd="0" destOrd="0" presId="urn:microsoft.com/office/officeart/2005/8/layout/hierarchy2"/>
    <dgm:cxn modelId="{C4957B0A-AEDB-4865-8761-A40E1B504CCC}" type="presParOf" srcId="{16A9481D-D60D-4190-B181-CDE4FB22CF47}" destId="{9FC3AE71-CD15-4DE4-ADFD-7E4704A92092}" srcOrd="1" destOrd="0" presId="urn:microsoft.com/office/officeart/2005/8/layout/hierarchy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AAE0AC-D835-4FB8-AEC4-1956BAE835B1}" type="doc">
      <dgm:prSet loTypeId="urn:microsoft.com/office/officeart/2005/8/layout/hierarchy2" loCatId="hierarchy" qsTypeId="urn:microsoft.com/office/officeart/2005/8/quickstyle/simple1" qsCatId="simple" csTypeId="urn:microsoft.com/office/officeart/2005/8/colors/accent1_5" csCatId="accent1" phldr="1"/>
      <dgm:spPr/>
      <dgm:t>
        <a:bodyPr/>
        <a:lstStyle/>
        <a:p>
          <a:endParaRPr lang="es-ES"/>
        </a:p>
      </dgm:t>
    </dgm:pt>
    <dgm:pt modelId="{15C06042-8802-4587-BA71-AA32D122F4CA}">
      <dgm:prSet phldrT="[Texto]" custT="1"/>
      <dgm:spPr/>
      <dgm:t>
        <a:bodyPr/>
        <a:lstStyle/>
        <a:p>
          <a:r>
            <a:rPr lang="es-ES" sz="1400" dirty="0" smtClean="0"/>
            <a:t>Problemas </a:t>
          </a:r>
          <a:endParaRPr lang="es-ES" sz="1400" dirty="0"/>
        </a:p>
      </dgm:t>
    </dgm:pt>
    <dgm:pt modelId="{051CDCE3-EBCE-40BF-AE4C-ACB61AB60A19}" type="parTrans" cxnId="{1FAF2E77-14B0-403B-A94B-C168C8BB3BCA}">
      <dgm:prSet/>
      <dgm:spPr/>
      <dgm:t>
        <a:bodyPr/>
        <a:lstStyle/>
        <a:p>
          <a:endParaRPr lang="es-ES" sz="1400"/>
        </a:p>
      </dgm:t>
    </dgm:pt>
    <dgm:pt modelId="{977696EE-3A40-4EA7-B975-89DAB3151F54}" type="sibTrans" cxnId="{1FAF2E77-14B0-403B-A94B-C168C8BB3BCA}">
      <dgm:prSet/>
      <dgm:spPr/>
      <dgm:t>
        <a:bodyPr/>
        <a:lstStyle/>
        <a:p>
          <a:endParaRPr lang="es-ES" sz="1400"/>
        </a:p>
      </dgm:t>
    </dgm:pt>
    <dgm:pt modelId="{DD5CB9C1-027F-439B-A203-E2C02D00B383}">
      <dgm:prSet phldrT="[Texto]" custT="1"/>
      <dgm:spPr/>
      <dgm:t>
        <a:bodyPr/>
        <a:lstStyle/>
        <a:p>
          <a:r>
            <a:rPr lang="es-ES" sz="1400" dirty="0" smtClean="0"/>
            <a:t>Para su funcionamiento</a:t>
          </a:r>
          <a:endParaRPr lang="es-ES" sz="1400" dirty="0"/>
        </a:p>
      </dgm:t>
    </dgm:pt>
    <dgm:pt modelId="{2F9181CF-4AE4-417A-9084-1A156F514C9C}" type="parTrans" cxnId="{3E87ABD9-E63F-4BDC-A510-3CB63B834D50}">
      <dgm:prSet custT="1"/>
      <dgm:spPr/>
      <dgm:t>
        <a:bodyPr/>
        <a:lstStyle/>
        <a:p>
          <a:endParaRPr lang="es-ES" sz="1400"/>
        </a:p>
      </dgm:t>
    </dgm:pt>
    <dgm:pt modelId="{387B6C0E-B6CC-404C-BD71-905896C337E7}" type="sibTrans" cxnId="{3E87ABD9-E63F-4BDC-A510-3CB63B834D50}">
      <dgm:prSet/>
      <dgm:spPr/>
      <dgm:t>
        <a:bodyPr/>
        <a:lstStyle/>
        <a:p>
          <a:endParaRPr lang="es-ES" sz="1400"/>
        </a:p>
      </dgm:t>
    </dgm:pt>
    <dgm:pt modelId="{9C99F7B8-43D3-4B5B-8125-18D7AD7E5D8C}">
      <dgm:prSet phldrT="[Texto]" custT="1"/>
      <dgm:spPr/>
      <dgm:t>
        <a:bodyPr/>
        <a:lstStyle/>
        <a:p>
          <a:r>
            <a:rPr lang="es-ES" sz="1400" dirty="0" smtClean="0"/>
            <a:t>Colmatación del medio granular</a:t>
          </a:r>
          <a:endParaRPr lang="es-ES" sz="1400" dirty="0"/>
        </a:p>
      </dgm:t>
    </dgm:pt>
    <dgm:pt modelId="{A5F0F606-EF21-4459-A802-F0DF7A0CC8EA}" type="parTrans" cxnId="{627E6054-6726-41CC-9771-A788A557AC84}">
      <dgm:prSet custT="1"/>
      <dgm:spPr/>
      <dgm:t>
        <a:bodyPr/>
        <a:lstStyle/>
        <a:p>
          <a:endParaRPr lang="es-ES" sz="1400"/>
        </a:p>
      </dgm:t>
    </dgm:pt>
    <dgm:pt modelId="{2BD53C50-7786-49D3-8E94-2A667DED2D22}" type="sibTrans" cxnId="{627E6054-6726-41CC-9771-A788A557AC84}">
      <dgm:prSet/>
      <dgm:spPr/>
      <dgm:t>
        <a:bodyPr/>
        <a:lstStyle/>
        <a:p>
          <a:endParaRPr lang="es-ES" sz="1400"/>
        </a:p>
      </dgm:t>
    </dgm:pt>
    <dgm:pt modelId="{581A3E71-5734-4E1A-8F70-3EFF69935472}">
      <dgm:prSet phldrT="[Texto]" custT="1"/>
      <dgm:spPr/>
      <dgm:t>
        <a:bodyPr/>
        <a:lstStyle/>
        <a:p>
          <a:r>
            <a:rPr lang="es-ES" sz="1400" dirty="0" smtClean="0"/>
            <a:t>Condiciones ambientales desfavorables (pH, Temperatura)</a:t>
          </a:r>
          <a:endParaRPr lang="es-ES" sz="1400" dirty="0"/>
        </a:p>
      </dgm:t>
    </dgm:pt>
    <dgm:pt modelId="{944751A2-681B-40E9-B835-563EE8CA6964}" type="parTrans" cxnId="{70C4A040-8301-4639-8A77-E99BBF63D916}">
      <dgm:prSet custT="1"/>
      <dgm:spPr/>
      <dgm:t>
        <a:bodyPr/>
        <a:lstStyle/>
        <a:p>
          <a:endParaRPr lang="es-ES" sz="1400"/>
        </a:p>
      </dgm:t>
    </dgm:pt>
    <dgm:pt modelId="{FAF60CCC-E0B6-4ACE-8289-13491DA58D07}" type="sibTrans" cxnId="{70C4A040-8301-4639-8A77-E99BBF63D916}">
      <dgm:prSet/>
      <dgm:spPr/>
      <dgm:t>
        <a:bodyPr/>
        <a:lstStyle/>
        <a:p>
          <a:endParaRPr lang="es-ES" sz="1400"/>
        </a:p>
      </dgm:t>
    </dgm:pt>
    <dgm:pt modelId="{A6E367CC-965C-421F-BBF7-E2F4EB75A2B1}" type="pres">
      <dgm:prSet presAssocID="{26AAE0AC-D835-4FB8-AEC4-1956BAE835B1}" presName="diagram" presStyleCnt="0">
        <dgm:presLayoutVars>
          <dgm:chPref val="1"/>
          <dgm:dir/>
          <dgm:animOne val="branch"/>
          <dgm:animLvl val="lvl"/>
          <dgm:resizeHandles val="exact"/>
        </dgm:presLayoutVars>
      </dgm:prSet>
      <dgm:spPr/>
      <dgm:t>
        <a:bodyPr/>
        <a:lstStyle/>
        <a:p>
          <a:endParaRPr lang="es-ES"/>
        </a:p>
      </dgm:t>
    </dgm:pt>
    <dgm:pt modelId="{1A4215CB-E11B-40A0-B615-F95BF0B76D3F}" type="pres">
      <dgm:prSet presAssocID="{15C06042-8802-4587-BA71-AA32D122F4CA}" presName="root1" presStyleCnt="0"/>
      <dgm:spPr/>
    </dgm:pt>
    <dgm:pt modelId="{8FCE0A31-11D0-4213-85B9-DAF10041B209}" type="pres">
      <dgm:prSet presAssocID="{15C06042-8802-4587-BA71-AA32D122F4CA}" presName="LevelOneTextNode" presStyleLbl="node0" presStyleIdx="0" presStyleCnt="1" custScaleX="41886" custScaleY="57482">
        <dgm:presLayoutVars>
          <dgm:chPref val="3"/>
        </dgm:presLayoutVars>
      </dgm:prSet>
      <dgm:spPr/>
      <dgm:t>
        <a:bodyPr/>
        <a:lstStyle/>
        <a:p>
          <a:endParaRPr lang="es-ES"/>
        </a:p>
      </dgm:t>
    </dgm:pt>
    <dgm:pt modelId="{6197BEA1-85B9-4E50-BAA4-529F66DF4299}" type="pres">
      <dgm:prSet presAssocID="{15C06042-8802-4587-BA71-AA32D122F4CA}" presName="level2hierChild" presStyleCnt="0"/>
      <dgm:spPr/>
    </dgm:pt>
    <dgm:pt modelId="{0DA9F1FE-D1C7-4522-B53D-85DAAE44B967}" type="pres">
      <dgm:prSet presAssocID="{2F9181CF-4AE4-417A-9084-1A156F514C9C}" presName="conn2-1" presStyleLbl="parChTrans1D2" presStyleIdx="0" presStyleCnt="1"/>
      <dgm:spPr/>
      <dgm:t>
        <a:bodyPr/>
        <a:lstStyle/>
        <a:p>
          <a:endParaRPr lang="es-ES"/>
        </a:p>
      </dgm:t>
    </dgm:pt>
    <dgm:pt modelId="{AE9B15B8-DB79-4FDF-9B3D-2A5B7F2C5BBE}" type="pres">
      <dgm:prSet presAssocID="{2F9181CF-4AE4-417A-9084-1A156F514C9C}" presName="connTx" presStyleLbl="parChTrans1D2" presStyleIdx="0" presStyleCnt="1"/>
      <dgm:spPr/>
      <dgm:t>
        <a:bodyPr/>
        <a:lstStyle/>
        <a:p>
          <a:endParaRPr lang="es-ES"/>
        </a:p>
      </dgm:t>
    </dgm:pt>
    <dgm:pt modelId="{30E382B0-3B57-405D-AB97-3011CAD14221}" type="pres">
      <dgm:prSet presAssocID="{DD5CB9C1-027F-439B-A203-E2C02D00B383}" presName="root2" presStyleCnt="0"/>
      <dgm:spPr/>
    </dgm:pt>
    <dgm:pt modelId="{D009CFFC-F7C6-4A06-9685-FB4DE6837CE6}" type="pres">
      <dgm:prSet presAssocID="{DD5CB9C1-027F-439B-A203-E2C02D00B383}" presName="LevelTwoTextNode" presStyleLbl="node2" presStyleIdx="0" presStyleCnt="1" custScaleX="55198" custScaleY="72246" custLinFactNeighborX="-10705" custLinFactNeighborY="-836">
        <dgm:presLayoutVars>
          <dgm:chPref val="3"/>
        </dgm:presLayoutVars>
      </dgm:prSet>
      <dgm:spPr/>
      <dgm:t>
        <a:bodyPr/>
        <a:lstStyle/>
        <a:p>
          <a:endParaRPr lang="es-ES"/>
        </a:p>
      </dgm:t>
    </dgm:pt>
    <dgm:pt modelId="{FF641741-871D-4F7D-8B9A-313B6B553EFD}" type="pres">
      <dgm:prSet presAssocID="{DD5CB9C1-027F-439B-A203-E2C02D00B383}" presName="level3hierChild" presStyleCnt="0"/>
      <dgm:spPr/>
    </dgm:pt>
    <dgm:pt modelId="{BDE6C5E8-1BDB-4614-BA93-E734AE7574B8}" type="pres">
      <dgm:prSet presAssocID="{A5F0F606-EF21-4459-A802-F0DF7A0CC8EA}" presName="conn2-1" presStyleLbl="parChTrans1D3" presStyleIdx="0" presStyleCnt="2"/>
      <dgm:spPr/>
      <dgm:t>
        <a:bodyPr/>
        <a:lstStyle/>
        <a:p>
          <a:endParaRPr lang="es-ES"/>
        </a:p>
      </dgm:t>
    </dgm:pt>
    <dgm:pt modelId="{803A761C-A871-47F7-843A-67EB592971A7}" type="pres">
      <dgm:prSet presAssocID="{A5F0F606-EF21-4459-A802-F0DF7A0CC8EA}" presName="connTx" presStyleLbl="parChTrans1D3" presStyleIdx="0" presStyleCnt="2"/>
      <dgm:spPr/>
      <dgm:t>
        <a:bodyPr/>
        <a:lstStyle/>
        <a:p>
          <a:endParaRPr lang="es-ES"/>
        </a:p>
      </dgm:t>
    </dgm:pt>
    <dgm:pt modelId="{869E023F-AA0F-4A9F-BBED-C170E7F7B948}" type="pres">
      <dgm:prSet presAssocID="{9C99F7B8-43D3-4B5B-8125-18D7AD7E5D8C}" presName="root2" presStyleCnt="0"/>
      <dgm:spPr/>
    </dgm:pt>
    <dgm:pt modelId="{285A53BE-8DD6-4B24-9D6E-B917E04F0DC4}" type="pres">
      <dgm:prSet presAssocID="{9C99F7B8-43D3-4B5B-8125-18D7AD7E5D8C}" presName="LevelTwoTextNode" presStyleLbl="node3" presStyleIdx="0" presStyleCnt="2" custScaleY="62093" custLinFactNeighborX="-12036" custLinFactNeighborY="2825">
        <dgm:presLayoutVars>
          <dgm:chPref val="3"/>
        </dgm:presLayoutVars>
      </dgm:prSet>
      <dgm:spPr/>
      <dgm:t>
        <a:bodyPr/>
        <a:lstStyle/>
        <a:p>
          <a:endParaRPr lang="es-ES"/>
        </a:p>
      </dgm:t>
    </dgm:pt>
    <dgm:pt modelId="{DE3029B4-4CD3-4393-9761-AE37AFCB5B75}" type="pres">
      <dgm:prSet presAssocID="{9C99F7B8-43D3-4B5B-8125-18D7AD7E5D8C}" presName="level3hierChild" presStyleCnt="0"/>
      <dgm:spPr/>
    </dgm:pt>
    <dgm:pt modelId="{07D2027A-833A-416B-B65F-0545A79AD081}" type="pres">
      <dgm:prSet presAssocID="{944751A2-681B-40E9-B835-563EE8CA6964}" presName="conn2-1" presStyleLbl="parChTrans1D3" presStyleIdx="1" presStyleCnt="2"/>
      <dgm:spPr/>
      <dgm:t>
        <a:bodyPr/>
        <a:lstStyle/>
        <a:p>
          <a:endParaRPr lang="es-ES"/>
        </a:p>
      </dgm:t>
    </dgm:pt>
    <dgm:pt modelId="{B9155DDF-9F98-49B7-BA40-38BCD634FA01}" type="pres">
      <dgm:prSet presAssocID="{944751A2-681B-40E9-B835-563EE8CA6964}" presName="connTx" presStyleLbl="parChTrans1D3" presStyleIdx="1" presStyleCnt="2"/>
      <dgm:spPr/>
      <dgm:t>
        <a:bodyPr/>
        <a:lstStyle/>
        <a:p>
          <a:endParaRPr lang="es-ES"/>
        </a:p>
      </dgm:t>
    </dgm:pt>
    <dgm:pt modelId="{CC72D82A-A63A-42ED-ACFF-57D0A2F44B0A}" type="pres">
      <dgm:prSet presAssocID="{581A3E71-5734-4E1A-8F70-3EFF69935472}" presName="root2" presStyleCnt="0"/>
      <dgm:spPr/>
    </dgm:pt>
    <dgm:pt modelId="{560BD40E-9460-4BD7-B470-CBE82B81AC0A}" type="pres">
      <dgm:prSet presAssocID="{581A3E71-5734-4E1A-8F70-3EFF69935472}" presName="LevelTwoTextNode" presStyleLbl="node3" presStyleIdx="1" presStyleCnt="2" custScaleY="81030" custLinFactNeighborX="-12036" custLinFactNeighborY="-4497">
        <dgm:presLayoutVars>
          <dgm:chPref val="3"/>
        </dgm:presLayoutVars>
      </dgm:prSet>
      <dgm:spPr/>
      <dgm:t>
        <a:bodyPr/>
        <a:lstStyle/>
        <a:p>
          <a:endParaRPr lang="es-ES"/>
        </a:p>
      </dgm:t>
    </dgm:pt>
    <dgm:pt modelId="{B603C093-15F1-40D1-9695-6D5B852E6E15}" type="pres">
      <dgm:prSet presAssocID="{581A3E71-5734-4E1A-8F70-3EFF69935472}" presName="level3hierChild" presStyleCnt="0"/>
      <dgm:spPr/>
    </dgm:pt>
  </dgm:ptLst>
  <dgm:cxnLst>
    <dgm:cxn modelId="{627E6054-6726-41CC-9771-A788A557AC84}" srcId="{DD5CB9C1-027F-439B-A203-E2C02D00B383}" destId="{9C99F7B8-43D3-4B5B-8125-18D7AD7E5D8C}" srcOrd="0" destOrd="0" parTransId="{A5F0F606-EF21-4459-A802-F0DF7A0CC8EA}" sibTransId="{2BD53C50-7786-49D3-8E94-2A667DED2D22}"/>
    <dgm:cxn modelId="{1FAF2E77-14B0-403B-A94B-C168C8BB3BCA}" srcId="{26AAE0AC-D835-4FB8-AEC4-1956BAE835B1}" destId="{15C06042-8802-4587-BA71-AA32D122F4CA}" srcOrd="0" destOrd="0" parTransId="{051CDCE3-EBCE-40BF-AE4C-ACB61AB60A19}" sibTransId="{977696EE-3A40-4EA7-B975-89DAB3151F54}"/>
    <dgm:cxn modelId="{304659CA-FC3E-40D9-8EF0-BFC5B55E4E16}" type="presOf" srcId="{2F9181CF-4AE4-417A-9084-1A156F514C9C}" destId="{0DA9F1FE-D1C7-4522-B53D-85DAAE44B967}" srcOrd="0" destOrd="0" presId="urn:microsoft.com/office/officeart/2005/8/layout/hierarchy2"/>
    <dgm:cxn modelId="{3B9BFACF-D23E-4E2F-977F-551D51D0B51E}" type="presOf" srcId="{9C99F7B8-43D3-4B5B-8125-18D7AD7E5D8C}" destId="{285A53BE-8DD6-4B24-9D6E-B917E04F0DC4}" srcOrd="0" destOrd="0" presId="urn:microsoft.com/office/officeart/2005/8/layout/hierarchy2"/>
    <dgm:cxn modelId="{7C6A1B96-ECB9-4F19-BF97-00AA1BF584A3}" type="presOf" srcId="{A5F0F606-EF21-4459-A802-F0DF7A0CC8EA}" destId="{BDE6C5E8-1BDB-4614-BA93-E734AE7574B8}" srcOrd="0" destOrd="0" presId="urn:microsoft.com/office/officeart/2005/8/layout/hierarchy2"/>
    <dgm:cxn modelId="{32E4F120-3C10-4E24-BF10-8FA4AA49A50C}" type="presOf" srcId="{DD5CB9C1-027F-439B-A203-E2C02D00B383}" destId="{D009CFFC-F7C6-4A06-9685-FB4DE6837CE6}" srcOrd="0" destOrd="0" presId="urn:microsoft.com/office/officeart/2005/8/layout/hierarchy2"/>
    <dgm:cxn modelId="{B63292E6-139D-497E-8A29-DB3C56ED2D33}" type="presOf" srcId="{26AAE0AC-D835-4FB8-AEC4-1956BAE835B1}" destId="{A6E367CC-965C-421F-BBF7-E2F4EB75A2B1}" srcOrd="0" destOrd="0" presId="urn:microsoft.com/office/officeart/2005/8/layout/hierarchy2"/>
    <dgm:cxn modelId="{70C4A040-8301-4639-8A77-E99BBF63D916}" srcId="{DD5CB9C1-027F-439B-A203-E2C02D00B383}" destId="{581A3E71-5734-4E1A-8F70-3EFF69935472}" srcOrd="1" destOrd="0" parTransId="{944751A2-681B-40E9-B835-563EE8CA6964}" sibTransId="{FAF60CCC-E0B6-4ACE-8289-13491DA58D07}"/>
    <dgm:cxn modelId="{10AEECD5-C6CA-4947-ACDB-5915A06F9922}" type="presOf" srcId="{2F9181CF-4AE4-417A-9084-1A156F514C9C}" destId="{AE9B15B8-DB79-4FDF-9B3D-2A5B7F2C5BBE}" srcOrd="1" destOrd="0" presId="urn:microsoft.com/office/officeart/2005/8/layout/hierarchy2"/>
    <dgm:cxn modelId="{174DF6E7-0179-4838-9C8C-DA482673F8F4}" type="presOf" srcId="{944751A2-681B-40E9-B835-563EE8CA6964}" destId="{B9155DDF-9F98-49B7-BA40-38BCD634FA01}" srcOrd="1" destOrd="0" presId="urn:microsoft.com/office/officeart/2005/8/layout/hierarchy2"/>
    <dgm:cxn modelId="{D1294487-0821-4EE8-999D-CF5BBA829F08}" type="presOf" srcId="{15C06042-8802-4587-BA71-AA32D122F4CA}" destId="{8FCE0A31-11D0-4213-85B9-DAF10041B209}" srcOrd="0" destOrd="0" presId="urn:microsoft.com/office/officeart/2005/8/layout/hierarchy2"/>
    <dgm:cxn modelId="{3E87ABD9-E63F-4BDC-A510-3CB63B834D50}" srcId="{15C06042-8802-4587-BA71-AA32D122F4CA}" destId="{DD5CB9C1-027F-439B-A203-E2C02D00B383}" srcOrd="0" destOrd="0" parTransId="{2F9181CF-4AE4-417A-9084-1A156F514C9C}" sibTransId="{387B6C0E-B6CC-404C-BD71-905896C337E7}"/>
    <dgm:cxn modelId="{9948FC6E-9A05-4D84-9C8A-F7B75E67C975}" type="presOf" srcId="{A5F0F606-EF21-4459-A802-F0DF7A0CC8EA}" destId="{803A761C-A871-47F7-843A-67EB592971A7}" srcOrd="1" destOrd="0" presId="urn:microsoft.com/office/officeart/2005/8/layout/hierarchy2"/>
    <dgm:cxn modelId="{C4C44C3A-2927-4ACB-B1D6-B6824DF8D845}" type="presOf" srcId="{581A3E71-5734-4E1A-8F70-3EFF69935472}" destId="{560BD40E-9460-4BD7-B470-CBE82B81AC0A}" srcOrd="0" destOrd="0" presId="urn:microsoft.com/office/officeart/2005/8/layout/hierarchy2"/>
    <dgm:cxn modelId="{E8497F2D-9D05-4158-B7A9-D81C114B0315}" type="presOf" srcId="{944751A2-681B-40E9-B835-563EE8CA6964}" destId="{07D2027A-833A-416B-B65F-0545A79AD081}" srcOrd="0" destOrd="0" presId="urn:microsoft.com/office/officeart/2005/8/layout/hierarchy2"/>
    <dgm:cxn modelId="{D3DC3D4D-A3A5-48FC-B0F3-1992D8297AE4}" type="presParOf" srcId="{A6E367CC-965C-421F-BBF7-E2F4EB75A2B1}" destId="{1A4215CB-E11B-40A0-B615-F95BF0B76D3F}" srcOrd="0" destOrd="0" presId="urn:microsoft.com/office/officeart/2005/8/layout/hierarchy2"/>
    <dgm:cxn modelId="{DAB527DF-806E-45DD-B819-2EC516D0D596}" type="presParOf" srcId="{1A4215CB-E11B-40A0-B615-F95BF0B76D3F}" destId="{8FCE0A31-11D0-4213-85B9-DAF10041B209}" srcOrd="0" destOrd="0" presId="urn:microsoft.com/office/officeart/2005/8/layout/hierarchy2"/>
    <dgm:cxn modelId="{4CA37A0C-0A11-47A9-B91F-7A39E959D69A}" type="presParOf" srcId="{1A4215CB-E11B-40A0-B615-F95BF0B76D3F}" destId="{6197BEA1-85B9-4E50-BAA4-529F66DF4299}" srcOrd="1" destOrd="0" presId="urn:microsoft.com/office/officeart/2005/8/layout/hierarchy2"/>
    <dgm:cxn modelId="{0A71FDC8-D5D8-4AFB-8138-4CD9BC1286FF}" type="presParOf" srcId="{6197BEA1-85B9-4E50-BAA4-529F66DF4299}" destId="{0DA9F1FE-D1C7-4522-B53D-85DAAE44B967}" srcOrd="0" destOrd="0" presId="urn:microsoft.com/office/officeart/2005/8/layout/hierarchy2"/>
    <dgm:cxn modelId="{1F7E7D22-D2BB-4798-BDF7-C8B1FE62EA14}" type="presParOf" srcId="{0DA9F1FE-D1C7-4522-B53D-85DAAE44B967}" destId="{AE9B15B8-DB79-4FDF-9B3D-2A5B7F2C5BBE}" srcOrd="0" destOrd="0" presId="urn:microsoft.com/office/officeart/2005/8/layout/hierarchy2"/>
    <dgm:cxn modelId="{88767AA2-71B2-46E7-8DAC-D5ED5F6C082D}" type="presParOf" srcId="{6197BEA1-85B9-4E50-BAA4-529F66DF4299}" destId="{30E382B0-3B57-405D-AB97-3011CAD14221}" srcOrd="1" destOrd="0" presId="urn:microsoft.com/office/officeart/2005/8/layout/hierarchy2"/>
    <dgm:cxn modelId="{814B42A2-D00C-4013-B9F2-0778F76BDCCB}" type="presParOf" srcId="{30E382B0-3B57-405D-AB97-3011CAD14221}" destId="{D009CFFC-F7C6-4A06-9685-FB4DE6837CE6}" srcOrd="0" destOrd="0" presId="urn:microsoft.com/office/officeart/2005/8/layout/hierarchy2"/>
    <dgm:cxn modelId="{BE7C80FE-FCD6-4EDE-B601-B9DA4C13DDB7}" type="presParOf" srcId="{30E382B0-3B57-405D-AB97-3011CAD14221}" destId="{FF641741-871D-4F7D-8B9A-313B6B553EFD}" srcOrd="1" destOrd="0" presId="urn:microsoft.com/office/officeart/2005/8/layout/hierarchy2"/>
    <dgm:cxn modelId="{B96328BF-E398-4326-8E1E-F313657B24CA}" type="presParOf" srcId="{FF641741-871D-4F7D-8B9A-313B6B553EFD}" destId="{BDE6C5E8-1BDB-4614-BA93-E734AE7574B8}" srcOrd="0" destOrd="0" presId="urn:microsoft.com/office/officeart/2005/8/layout/hierarchy2"/>
    <dgm:cxn modelId="{62528FDD-6700-4CBE-BE6C-907F0E907FF3}" type="presParOf" srcId="{BDE6C5E8-1BDB-4614-BA93-E734AE7574B8}" destId="{803A761C-A871-47F7-843A-67EB592971A7}" srcOrd="0" destOrd="0" presId="urn:microsoft.com/office/officeart/2005/8/layout/hierarchy2"/>
    <dgm:cxn modelId="{52183484-8DA9-40DA-A856-1C126ECB1E61}" type="presParOf" srcId="{FF641741-871D-4F7D-8B9A-313B6B553EFD}" destId="{869E023F-AA0F-4A9F-BBED-C170E7F7B948}" srcOrd="1" destOrd="0" presId="urn:microsoft.com/office/officeart/2005/8/layout/hierarchy2"/>
    <dgm:cxn modelId="{1EA4A689-5AD0-4E97-A877-4DCE834E426A}" type="presParOf" srcId="{869E023F-AA0F-4A9F-BBED-C170E7F7B948}" destId="{285A53BE-8DD6-4B24-9D6E-B917E04F0DC4}" srcOrd="0" destOrd="0" presId="urn:microsoft.com/office/officeart/2005/8/layout/hierarchy2"/>
    <dgm:cxn modelId="{6FD00F44-A7FF-4B2B-A2A5-FC67E236FF56}" type="presParOf" srcId="{869E023F-AA0F-4A9F-BBED-C170E7F7B948}" destId="{DE3029B4-4CD3-4393-9761-AE37AFCB5B75}" srcOrd="1" destOrd="0" presId="urn:microsoft.com/office/officeart/2005/8/layout/hierarchy2"/>
    <dgm:cxn modelId="{A9119C15-E795-4800-855A-7F2D7E81A7BA}" type="presParOf" srcId="{FF641741-871D-4F7D-8B9A-313B6B553EFD}" destId="{07D2027A-833A-416B-B65F-0545A79AD081}" srcOrd="2" destOrd="0" presId="urn:microsoft.com/office/officeart/2005/8/layout/hierarchy2"/>
    <dgm:cxn modelId="{5613C031-B15B-4C00-BF09-28599569EEEF}" type="presParOf" srcId="{07D2027A-833A-416B-B65F-0545A79AD081}" destId="{B9155DDF-9F98-49B7-BA40-38BCD634FA01}" srcOrd="0" destOrd="0" presId="urn:microsoft.com/office/officeart/2005/8/layout/hierarchy2"/>
    <dgm:cxn modelId="{49757A53-7F83-4C05-9207-47F6E50A1800}" type="presParOf" srcId="{FF641741-871D-4F7D-8B9A-313B6B553EFD}" destId="{CC72D82A-A63A-42ED-ACFF-57D0A2F44B0A}" srcOrd="3" destOrd="0" presId="urn:microsoft.com/office/officeart/2005/8/layout/hierarchy2"/>
    <dgm:cxn modelId="{F958BA35-FEE4-40C0-9759-0EFD7A426753}" type="presParOf" srcId="{CC72D82A-A63A-42ED-ACFF-57D0A2F44B0A}" destId="{560BD40E-9460-4BD7-B470-CBE82B81AC0A}" srcOrd="0" destOrd="0" presId="urn:microsoft.com/office/officeart/2005/8/layout/hierarchy2"/>
    <dgm:cxn modelId="{C82ABAB7-F676-4E17-A879-B1E41D0B918C}" type="presParOf" srcId="{CC72D82A-A63A-42ED-ACFF-57D0A2F44B0A}" destId="{B603C093-15F1-40D1-9695-6D5B852E6E15}" srcOrd="1" destOrd="0" presId="urn:microsoft.com/office/officeart/2005/8/layout/hierarchy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C1C960-8D09-4801-8A67-850EB80D3AB5}">
      <dsp:nvSpPr>
        <dsp:cNvPr id="0" name=""/>
        <dsp:cNvSpPr/>
      </dsp:nvSpPr>
      <dsp:spPr>
        <a:xfrm>
          <a:off x="5766" y="1636503"/>
          <a:ext cx="1581984" cy="7909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bg2"/>
              </a:solidFill>
            </a:rPr>
            <a:t>Plantas Existentes</a:t>
          </a:r>
          <a:endParaRPr lang="es-ES" sz="2000" kern="1200" dirty="0">
            <a:solidFill>
              <a:schemeClr val="bg2"/>
            </a:solidFill>
          </a:endParaRPr>
        </a:p>
      </dsp:txBody>
      <dsp:txXfrm>
        <a:off x="5766" y="1636503"/>
        <a:ext cx="1581984" cy="790992"/>
      </dsp:txXfrm>
    </dsp:sp>
    <dsp:sp modelId="{F3AE511B-A5CE-483B-A998-9B5E4996CA4C}">
      <dsp:nvSpPr>
        <dsp:cNvPr id="0" name=""/>
        <dsp:cNvSpPr/>
      </dsp:nvSpPr>
      <dsp:spPr>
        <a:xfrm>
          <a:off x="1587751" y="2014482"/>
          <a:ext cx="632793" cy="35034"/>
        </a:xfrm>
        <a:custGeom>
          <a:avLst/>
          <a:gdLst/>
          <a:ahLst/>
          <a:cxnLst/>
          <a:rect l="0" t="0" r="0" b="0"/>
          <a:pathLst>
            <a:path>
              <a:moveTo>
                <a:pt x="0" y="17517"/>
              </a:moveTo>
              <a:lnTo>
                <a:pt x="632793" y="1751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888328" y="2016180"/>
        <a:ext cx="31639" cy="31639"/>
      </dsp:txXfrm>
    </dsp:sp>
    <dsp:sp modelId="{0C346F1E-87A4-42EF-B3AB-0AE9C9E2A020}">
      <dsp:nvSpPr>
        <dsp:cNvPr id="0" name=""/>
        <dsp:cNvSpPr/>
      </dsp:nvSpPr>
      <dsp:spPr>
        <a:xfrm>
          <a:off x="2220545" y="1636503"/>
          <a:ext cx="1581984" cy="79099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bg2"/>
              </a:solidFill>
            </a:rPr>
            <a:t>Fuera de las normas</a:t>
          </a:r>
          <a:endParaRPr lang="es-ES" sz="2000" kern="1200" dirty="0">
            <a:solidFill>
              <a:schemeClr val="bg2"/>
            </a:solidFill>
          </a:endParaRPr>
        </a:p>
      </dsp:txBody>
      <dsp:txXfrm>
        <a:off x="2220545" y="1636503"/>
        <a:ext cx="1581984" cy="790992"/>
      </dsp:txXfrm>
    </dsp:sp>
    <dsp:sp modelId="{C81A4154-5E69-415C-8B46-56B3BD1075B3}">
      <dsp:nvSpPr>
        <dsp:cNvPr id="0" name=""/>
        <dsp:cNvSpPr/>
      </dsp:nvSpPr>
      <dsp:spPr>
        <a:xfrm rot="17976072">
          <a:off x="3426566" y="1368497"/>
          <a:ext cx="1485904" cy="35034"/>
        </a:xfrm>
        <a:custGeom>
          <a:avLst/>
          <a:gdLst/>
          <a:ahLst/>
          <a:cxnLst/>
          <a:rect l="0" t="0" r="0" b="0"/>
          <a:pathLst>
            <a:path>
              <a:moveTo>
                <a:pt x="0" y="17517"/>
              </a:moveTo>
              <a:lnTo>
                <a:pt x="1485904" y="1751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7976072">
        <a:off x="4132371" y="1348866"/>
        <a:ext cx="74295" cy="74295"/>
      </dsp:txXfrm>
    </dsp:sp>
    <dsp:sp modelId="{1F765606-9CE8-4950-A7B1-D1164D54D012}">
      <dsp:nvSpPr>
        <dsp:cNvPr id="0" name=""/>
        <dsp:cNvSpPr/>
      </dsp:nvSpPr>
      <dsp:spPr>
        <a:xfrm>
          <a:off x="4536507" y="504051"/>
          <a:ext cx="3487612" cy="47195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bg2"/>
              </a:solidFill>
            </a:rPr>
            <a:t>Falta de operación</a:t>
          </a:r>
          <a:endParaRPr lang="es-ES" sz="2400" kern="1200" dirty="0">
            <a:solidFill>
              <a:schemeClr val="bg2"/>
            </a:solidFill>
          </a:endParaRPr>
        </a:p>
      </dsp:txBody>
      <dsp:txXfrm>
        <a:off x="4536507" y="504051"/>
        <a:ext cx="3487612" cy="471953"/>
      </dsp:txXfrm>
    </dsp:sp>
    <dsp:sp modelId="{82B2B5D8-9738-4A7E-BD80-63F6096A7E76}">
      <dsp:nvSpPr>
        <dsp:cNvPr id="0" name=""/>
        <dsp:cNvSpPr/>
      </dsp:nvSpPr>
      <dsp:spPr>
        <a:xfrm rot="19043220">
          <a:off x="3670854" y="1676865"/>
          <a:ext cx="997328" cy="35034"/>
        </a:xfrm>
        <a:custGeom>
          <a:avLst/>
          <a:gdLst/>
          <a:ahLst/>
          <a:cxnLst/>
          <a:rect l="0" t="0" r="0" b="0"/>
          <a:pathLst>
            <a:path>
              <a:moveTo>
                <a:pt x="0" y="17517"/>
              </a:moveTo>
              <a:lnTo>
                <a:pt x="997328" y="1751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9043220">
        <a:off x="4144585" y="1669449"/>
        <a:ext cx="49866" cy="49866"/>
      </dsp:txXfrm>
    </dsp:sp>
    <dsp:sp modelId="{647E610E-E0F2-4234-B9E3-7402E24509D2}">
      <dsp:nvSpPr>
        <dsp:cNvPr id="0" name=""/>
        <dsp:cNvSpPr/>
      </dsp:nvSpPr>
      <dsp:spPr>
        <a:xfrm>
          <a:off x="4536507" y="1152127"/>
          <a:ext cx="3327958" cy="40927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bg2"/>
              </a:solidFill>
            </a:rPr>
            <a:t>Falta de mantenimiento</a:t>
          </a:r>
          <a:endParaRPr lang="es-ES" sz="2400" kern="1200" dirty="0">
            <a:solidFill>
              <a:schemeClr val="bg2"/>
            </a:solidFill>
          </a:endParaRPr>
        </a:p>
      </dsp:txBody>
      <dsp:txXfrm>
        <a:off x="4536507" y="1152127"/>
        <a:ext cx="3327958" cy="409275"/>
      </dsp:txXfrm>
    </dsp:sp>
    <dsp:sp modelId="{5251F8E0-4FED-4075-BF2B-A3F3F2D2B0B6}">
      <dsp:nvSpPr>
        <dsp:cNvPr id="0" name=""/>
        <dsp:cNvSpPr/>
      </dsp:nvSpPr>
      <dsp:spPr>
        <a:xfrm rot="20980563">
          <a:off x="3797323" y="1956847"/>
          <a:ext cx="643207" cy="35034"/>
        </a:xfrm>
        <a:custGeom>
          <a:avLst/>
          <a:gdLst/>
          <a:ahLst/>
          <a:cxnLst/>
          <a:rect l="0" t="0" r="0" b="0"/>
          <a:pathLst>
            <a:path>
              <a:moveTo>
                <a:pt x="0" y="17517"/>
              </a:moveTo>
              <a:lnTo>
                <a:pt x="643207" y="1751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20980563">
        <a:off x="4102847" y="1958284"/>
        <a:ext cx="32160" cy="32160"/>
      </dsp:txXfrm>
    </dsp:sp>
    <dsp:sp modelId="{8295B077-D86B-472C-A791-F0DAB6B017FE}">
      <dsp:nvSpPr>
        <dsp:cNvPr id="0" name=""/>
        <dsp:cNvSpPr/>
      </dsp:nvSpPr>
      <dsp:spPr>
        <a:xfrm>
          <a:off x="4435324" y="1651544"/>
          <a:ext cx="3623789" cy="530368"/>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bg2"/>
              </a:solidFill>
            </a:rPr>
            <a:t>Falta de planificación</a:t>
          </a:r>
          <a:endParaRPr lang="es-ES" sz="2400" kern="1200" dirty="0">
            <a:solidFill>
              <a:schemeClr val="bg2"/>
            </a:solidFill>
          </a:endParaRPr>
        </a:p>
      </dsp:txBody>
      <dsp:txXfrm>
        <a:off x="4435324" y="1651544"/>
        <a:ext cx="3623789" cy="530368"/>
      </dsp:txXfrm>
    </dsp:sp>
    <dsp:sp modelId="{9E6F52B5-92F1-4491-80DF-33B5A78F6082}">
      <dsp:nvSpPr>
        <dsp:cNvPr id="0" name=""/>
        <dsp:cNvSpPr/>
      </dsp:nvSpPr>
      <dsp:spPr>
        <a:xfrm rot="2448907">
          <a:off x="3700867" y="2287735"/>
          <a:ext cx="836119" cy="35034"/>
        </a:xfrm>
        <a:custGeom>
          <a:avLst/>
          <a:gdLst/>
          <a:ahLst/>
          <a:cxnLst/>
          <a:rect l="0" t="0" r="0" b="0"/>
          <a:pathLst>
            <a:path>
              <a:moveTo>
                <a:pt x="0" y="17517"/>
              </a:moveTo>
              <a:lnTo>
                <a:pt x="836119" y="1751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2448907">
        <a:off x="4098024" y="2284349"/>
        <a:ext cx="41805" cy="41805"/>
      </dsp:txXfrm>
    </dsp:sp>
    <dsp:sp modelId="{7634E2DC-E2B9-450D-877F-4238883BC6DB}">
      <dsp:nvSpPr>
        <dsp:cNvPr id="0" name=""/>
        <dsp:cNvSpPr/>
      </dsp:nvSpPr>
      <dsp:spPr>
        <a:xfrm>
          <a:off x="4435324" y="2300561"/>
          <a:ext cx="3623789" cy="55588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bg2"/>
              </a:solidFill>
            </a:rPr>
            <a:t>Inadecuado manejo de municipios</a:t>
          </a:r>
          <a:endParaRPr lang="es-ES" sz="2400" kern="1200" dirty="0">
            <a:solidFill>
              <a:schemeClr val="bg2"/>
            </a:solidFill>
          </a:endParaRPr>
        </a:p>
      </dsp:txBody>
      <dsp:txXfrm>
        <a:off x="4435324" y="2300561"/>
        <a:ext cx="3623789" cy="555885"/>
      </dsp:txXfrm>
    </dsp:sp>
    <dsp:sp modelId="{B9B2B4A8-4D15-41AA-BC0A-CFC71CF8582B}">
      <dsp:nvSpPr>
        <dsp:cNvPr id="0" name=""/>
        <dsp:cNvSpPr/>
      </dsp:nvSpPr>
      <dsp:spPr>
        <a:xfrm rot="3756294">
          <a:off x="3431292" y="2625002"/>
          <a:ext cx="1375269" cy="35034"/>
        </a:xfrm>
        <a:custGeom>
          <a:avLst/>
          <a:gdLst/>
          <a:ahLst/>
          <a:cxnLst/>
          <a:rect l="0" t="0" r="0" b="0"/>
          <a:pathLst>
            <a:path>
              <a:moveTo>
                <a:pt x="0" y="17517"/>
              </a:moveTo>
              <a:lnTo>
                <a:pt x="1375269" y="1751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3756294">
        <a:off x="4084545" y="2608137"/>
        <a:ext cx="68763" cy="68763"/>
      </dsp:txXfrm>
    </dsp:sp>
    <dsp:sp modelId="{BBE102F1-EB6A-4005-9CCF-2956BCF0ED68}">
      <dsp:nvSpPr>
        <dsp:cNvPr id="0" name=""/>
        <dsp:cNvSpPr/>
      </dsp:nvSpPr>
      <dsp:spPr>
        <a:xfrm>
          <a:off x="4435324" y="2975096"/>
          <a:ext cx="3623805" cy="55588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bg2"/>
              </a:solidFill>
            </a:rPr>
            <a:t>Falta de personal técnico</a:t>
          </a:r>
          <a:endParaRPr lang="es-ES" sz="2400" kern="1200" dirty="0">
            <a:solidFill>
              <a:schemeClr val="bg2"/>
            </a:solidFill>
          </a:endParaRPr>
        </a:p>
      </dsp:txBody>
      <dsp:txXfrm>
        <a:off x="4435324" y="2975096"/>
        <a:ext cx="3623805" cy="5558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BEFBCB-62A3-4E3D-95C1-5A0F4AA3CCCA}">
      <dsp:nvSpPr>
        <dsp:cNvPr id="0" name=""/>
        <dsp:cNvSpPr/>
      </dsp:nvSpPr>
      <dsp:spPr>
        <a:xfrm>
          <a:off x="3240792" y="2586684"/>
          <a:ext cx="2221623" cy="421893"/>
        </a:xfrm>
        <a:custGeom>
          <a:avLst/>
          <a:gdLst/>
          <a:ahLst/>
          <a:cxnLst/>
          <a:rect l="0" t="0" r="0" b="0"/>
          <a:pathLst>
            <a:path>
              <a:moveTo>
                <a:pt x="0" y="0"/>
              </a:moveTo>
              <a:lnTo>
                <a:pt x="0" y="242505"/>
              </a:lnTo>
              <a:lnTo>
                <a:pt x="2221623" y="242505"/>
              </a:lnTo>
              <a:lnTo>
                <a:pt x="2221623" y="4218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342793-0528-4C50-8E06-295B4A83ECB5}">
      <dsp:nvSpPr>
        <dsp:cNvPr id="0" name=""/>
        <dsp:cNvSpPr/>
      </dsp:nvSpPr>
      <dsp:spPr>
        <a:xfrm>
          <a:off x="3179329" y="2586684"/>
          <a:ext cx="91440" cy="565908"/>
        </a:xfrm>
        <a:custGeom>
          <a:avLst/>
          <a:gdLst/>
          <a:ahLst/>
          <a:cxnLst/>
          <a:rect l="0" t="0" r="0" b="0"/>
          <a:pathLst>
            <a:path>
              <a:moveTo>
                <a:pt x="61463" y="0"/>
              </a:moveTo>
              <a:lnTo>
                <a:pt x="61463" y="386519"/>
              </a:lnTo>
              <a:lnTo>
                <a:pt x="45720" y="386519"/>
              </a:lnTo>
              <a:lnTo>
                <a:pt x="45720" y="5659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CF301B-9883-46F8-B72C-432052B135E2}">
      <dsp:nvSpPr>
        <dsp:cNvPr id="0" name=""/>
        <dsp:cNvSpPr/>
      </dsp:nvSpPr>
      <dsp:spPr>
        <a:xfrm>
          <a:off x="893494" y="2586684"/>
          <a:ext cx="2347298" cy="563178"/>
        </a:xfrm>
        <a:custGeom>
          <a:avLst/>
          <a:gdLst/>
          <a:ahLst/>
          <a:cxnLst/>
          <a:rect l="0" t="0" r="0" b="0"/>
          <a:pathLst>
            <a:path>
              <a:moveTo>
                <a:pt x="2347298" y="0"/>
              </a:moveTo>
              <a:lnTo>
                <a:pt x="2347298" y="383789"/>
              </a:lnTo>
              <a:lnTo>
                <a:pt x="0" y="383789"/>
              </a:lnTo>
              <a:lnTo>
                <a:pt x="0" y="5631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F3070F-DE1F-4369-9619-D7B2DE74ADA4}">
      <dsp:nvSpPr>
        <dsp:cNvPr id="0" name=""/>
        <dsp:cNvSpPr/>
      </dsp:nvSpPr>
      <dsp:spPr>
        <a:xfrm>
          <a:off x="3195072" y="1229395"/>
          <a:ext cx="91440" cy="563178"/>
        </a:xfrm>
        <a:custGeom>
          <a:avLst/>
          <a:gdLst/>
          <a:ahLst/>
          <a:cxnLst/>
          <a:rect l="0" t="0" r="0" b="0"/>
          <a:pathLst>
            <a:path>
              <a:moveTo>
                <a:pt x="45720" y="0"/>
              </a:moveTo>
              <a:lnTo>
                <a:pt x="45720" y="5631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6E8EB1-5385-4F65-8747-30049C45C991}">
      <dsp:nvSpPr>
        <dsp:cNvPr id="0" name=""/>
        <dsp:cNvSpPr/>
      </dsp:nvSpPr>
      <dsp:spPr>
        <a:xfrm>
          <a:off x="2273331" y="222681"/>
          <a:ext cx="1934921" cy="10067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2A5A6B-3F90-4A34-9A2B-98B40DFEC9CE}">
      <dsp:nvSpPr>
        <dsp:cNvPr id="0" name=""/>
        <dsp:cNvSpPr/>
      </dsp:nvSpPr>
      <dsp:spPr>
        <a:xfrm>
          <a:off x="2488490" y="427083"/>
          <a:ext cx="1934921" cy="10067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SISTEMAS DE TRATAMIENTO EXISTENTES</a:t>
          </a:r>
          <a:endParaRPr lang="es-ES" sz="1900" kern="1200" dirty="0"/>
        </a:p>
      </dsp:txBody>
      <dsp:txXfrm>
        <a:off x="2488490" y="427083"/>
        <a:ext cx="1934921" cy="1006713"/>
      </dsp:txXfrm>
    </dsp:sp>
    <dsp:sp modelId="{8A93489F-6E9F-4D78-A9FC-FC70BA249F1D}">
      <dsp:nvSpPr>
        <dsp:cNvPr id="0" name=""/>
        <dsp:cNvSpPr/>
      </dsp:nvSpPr>
      <dsp:spPr>
        <a:xfrm>
          <a:off x="2319999" y="1792574"/>
          <a:ext cx="1841585" cy="7941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9D4279-B5BB-4DE4-88DB-CDFD1E575473}">
      <dsp:nvSpPr>
        <dsp:cNvPr id="0" name=""/>
        <dsp:cNvSpPr/>
      </dsp:nvSpPr>
      <dsp:spPr>
        <a:xfrm>
          <a:off x="2535158" y="1996975"/>
          <a:ext cx="1841585" cy="7941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CON DISEÑOS ESTANDAR</a:t>
          </a:r>
          <a:endParaRPr lang="es-ES" sz="1900" kern="1200" dirty="0"/>
        </a:p>
      </dsp:txBody>
      <dsp:txXfrm>
        <a:off x="2535158" y="1996975"/>
        <a:ext cx="1841585" cy="794109"/>
      </dsp:txXfrm>
    </dsp:sp>
    <dsp:sp modelId="{34C96BF0-1314-4370-B33D-DA9318F0C709}">
      <dsp:nvSpPr>
        <dsp:cNvPr id="0" name=""/>
        <dsp:cNvSpPr/>
      </dsp:nvSpPr>
      <dsp:spPr>
        <a:xfrm>
          <a:off x="3936" y="3149863"/>
          <a:ext cx="1779115" cy="7315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1F5A5A-55B3-4E1D-877F-57A1A8CA28F2}">
      <dsp:nvSpPr>
        <dsp:cNvPr id="0" name=""/>
        <dsp:cNvSpPr/>
      </dsp:nvSpPr>
      <dsp:spPr>
        <a:xfrm>
          <a:off x="219095" y="3354264"/>
          <a:ext cx="1779115" cy="7315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TANQUE SEPTICO</a:t>
          </a:r>
          <a:endParaRPr lang="es-ES" sz="1900" kern="1200" dirty="0"/>
        </a:p>
      </dsp:txBody>
      <dsp:txXfrm>
        <a:off x="219095" y="3354264"/>
        <a:ext cx="1779115" cy="731583"/>
      </dsp:txXfrm>
    </dsp:sp>
    <dsp:sp modelId="{55EDE906-07DE-4151-849A-8CBA47C218FE}">
      <dsp:nvSpPr>
        <dsp:cNvPr id="0" name=""/>
        <dsp:cNvSpPr/>
      </dsp:nvSpPr>
      <dsp:spPr>
        <a:xfrm>
          <a:off x="2233121" y="3152593"/>
          <a:ext cx="1983854" cy="8412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09FEF2-0B58-4EB0-871D-A933BE49D81E}">
      <dsp:nvSpPr>
        <dsp:cNvPr id="0" name=""/>
        <dsp:cNvSpPr/>
      </dsp:nvSpPr>
      <dsp:spPr>
        <a:xfrm>
          <a:off x="2448280" y="3356994"/>
          <a:ext cx="1983854" cy="8412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FILTRO ANAEROBICO</a:t>
          </a:r>
          <a:endParaRPr lang="es-ES" sz="1900" kern="1200" dirty="0"/>
        </a:p>
      </dsp:txBody>
      <dsp:txXfrm>
        <a:off x="2448280" y="3356994"/>
        <a:ext cx="1983854" cy="841291"/>
      </dsp:txXfrm>
    </dsp:sp>
    <dsp:sp modelId="{79218D4B-A75F-418E-97F5-73877AFD4F05}">
      <dsp:nvSpPr>
        <dsp:cNvPr id="0" name=""/>
        <dsp:cNvSpPr/>
      </dsp:nvSpPr>
      <dsp:spPr>
        <a:xfrm>
          <a:off x="4537363" y="3008578"/>
          <a:ext cx="1850105" cy="9637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D490D4-32A3-4A46-B1C8-B8EF2B1E9CCF}">
      <dsp:nvSpPr>
        <dsp:cNvPr id="0" name=""/>
        <dsp:cNvSpPr/>
      </dsp:nvSpPr>
      <dsp:spPr>
        <a:xfrm>
          <a:off x="4752522" y="3212979"/>
          <a:ext cx="1850105" cy="9637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LAGUNA FACULTATIVA</a:t>
          </a:r>
          <a:endParaRPr lang="es-ES" sz="1900" kern="1200" dirty="0"/>
        </a:p>
      </dsp:txBody>
      <dsp:txXfrm>
        <a:off x="4752522" y="3212979"/>
        <a:ext cx="1850105" cy="96372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D022B4-2337-427F-B142-04367E1CE771}">
      <dsp:nvSpPr>
        <dsp:cNvPr id="0" name=""/>
        <dsp:cNvSpPr/>
      </dsp:nvSpPr>
      <dsp:spPr>
        <a:xfrm>
          <a:off x="319314" y="1636637"/>
          <a:ext cx="1097724" cy="790724"/>
        </a:xfrm>
        <a:prstGeom prst="roundRect">
          <a:avLst>
            <a:gd name="adj" fmla="val 10000"/>
          </a:avLst>
        </a:prstGeom>
        <a:gradFill rotWithShape="0">
          <a:gsLst>
            <a:gs pos="0">
              <a:schemeClr val="accent6">
                <a:shade val="60000"/>
                <a:hueOff val="0"/>
                <a:satOff val="0"/>
                <a:lumOff val="0"/>
                <a:alphaOff val="0"/>
                <a:tint val="50000"/>
                <a:satMod val="300000"/>
              </a:schemeClr>
            </a:gs>
            <a:gs pos="35000">
              <a:schemeClr val="accent6">
                <a:shade val="60000"/>
                <a:hueOff val="0"/>
                <a:satOff val="0"/>
                <a:lumOff val="0"/>
                <a:alphaOff val="0"/>
                <a:tint val="37000"/>
                <a:satMod val="300000"/>
              </a:schemeClr>
            </a:gs>
            <a:gs pos="100000">
              <a:schemeClr val="accent6">
                <a:shade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Ventajas</a:t>
          </a:r>
          <a:endParaRPr lang="es-ES" sz="1400" kern="1200" dirty="0"/>
        </a:p>
      </dsp:txBody>
      <dsp:txXfrm>
        <a:off x="319314" y="1636637"/>
        <a:ext cx="1097724" cy="790724"/>
      </dsp:txXfrm>
    </dsp:sp>
    <dsp:sp modelId="{27A2BFD9-1BFE-4F19-BFCC-34E4EB57B48B}">
      <dsp:nvSpPr>
        <dsp:cNvPr id="0" name=""/>
        <dsp:cNvSpPr/>
      </dsp:nvSpPr>
      <dsp:spPr>
        <a:xfrm rot="18232658">
          <a:off x="996053" y="1212920"/>
          <a:ext cx="1902421" cy="58710"/>
        </a:xfrm>
        <a:custGeom>
          <a:avLst/>
          <a:gdLst/>
          <a:ahLst/>
          <a:cxnLst/>
          <a:rect l="0" t="0" r="0" b="0"/>
          <a:pathLst>
            <a:path>
              <a:moveTo>
                <a:pt x="0" y="29355"/>
              </a:moveTo>
              <a:lnTo>
                <a:pt x="1902421" y="29355"/>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S" sz="1400" kern="1200"/>
        </a:p>
      </dsp:txBody>
      <dsp:txXfrm rot="18232658">
        <a:off x="1899703" y="1194715"/>
        <a:ext cx="95121" cy="95121"/>
      </dsp:txXfrm>
    </dsp:sp>
    <dsp:sp modelId="{E747F006-F307-4A6A-91BD-E478A16505A9}">
      <dsp:nvSpPr>
        <dsp:cNvPr id="0" name=""/>
        <dsp:cNvSpPr/>
      </dsp:nvSpPr>
      <dsp:spPr>
        <a:xfrm>
          <a:off x="2477488" y="1344"/>
          <a:ext cx="2651124" cy="902416"/>
        </a:xfrm>
        <a:prstGeom prst="roundRect">
          <a:avLst>
            <a:gd name="adj" fmla="val 10000"/>
          </a:avLst>
        </a:prstGeom>
        <a:gradFill rotWithShape="0">
          <a:gsLst>
            <a:gs pos="0">
              <a:schemeClr val="accent6">
                <a:shade val="80000"/>
                <a:hueOff val="0"/>
                <a:satOff val="0"/>
                <a:lumOff val="0"/>
                <a:alphaOff val="0"/>
                <a:tint val="50000"/>
                <a:satMod val="300000"/>
              </a:schemeClr>
            </a:gs>
            <a:gs pos="35000">
              <a:schemeClr val="accent6">
                <a:shade val="80000"/>
                <a:hueOff val="0"/>
                <a:satOff val="0"/>
                <a:lumOff val="0"/>
                <a:alphaOff val="0"/>
                <a:tint val="37000"/>
                <a:satMod val="300000"/>
              </a:schemeClr>
            </a:gs>
            <a:gs pos="100000">
              <a:schemeClr val="accent6">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Fácil operación y mantenimiento</a:t>
          </a:r>
          <a:endParaRPr lang="es-ES" sz="1400" kern="1200" dirty="0"/>
        </a:p>
      </dsp:txBody>
      <dsp:txXfrm>
        <a:off x="2477488" y="1344"/>
        <a:ext cx="2651124" cy="902416"/>
      </dsp:txXfrm>
    </dsp:sp>
    <dsp:sp modelId="{B3511A7C-80D0-4A48-824F-57138AB54A7E}">
      <dsp:nvSpPr>
        <dsp:cNvPr id="0" name=""/>
        <dsp:cNvSpPr/>
      </dsp:nvSpPr>
      <dsp:spPr>
        <a:xfrm rot="20036655">
          <a:off x="1357054" y="1743397"/>
          <a:ext cx="1180419" cy="58710"/>
        </a:xfrm>
        <a:custGeom>
          <a:avLst/>
          <a:gdLst/>
          <a:ahLst/>
          <a:cxnLst/>
          <a:rect l="0" t="0" r="0" b="0"/>
          <a:pathLst>
            <a:path>
              <a:moveTo>
                <a:pt x="0" y="29355"/>
              </a:moveTo>
              <a:lnTo>
                <a:pt x="1180419" y="29355"/>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S" sz="1400" kern="1200"/>
        </a:p>
      </dsp:txBody>
      <dsp:txXfrm rot="20036655">
        <a:off x="1917753" y="1743242"/>
        <a:ext cx="59020" cy="59020"/>
      </dsp:txXfrm>
    </dsp:sp>
    <dsp:sp modelId="{94A71F4B-9359-4479-81F7-145F192C2AD8}">
      <dsp:nvSpPr>
        <dsp:cNvPr id="0" name=""/>
        <dsp:cNvSpPr/>
      </dsp:nvSpPr>
      <dsp:spPr>
        <a:xfrm>
          <a:off x="2477488" y="1102595"/>
          <a:ext cx="2651124" cy="821822"/>
        </a:xfrm>
        <a:prstGeom prst="roundRect">
          <a:avLst>
            <a:gd name="adj" fmla="val 10000"/>
          </a:avLst>
        </a:prstGeom>
        <a:gradFill rotWithShape="0">
          <a:gsLst>
            <a:gs pos="0">
              <a:schemeClr val="accent6">
                <a:shade val="80000"/>
                <a:hueOff val="0"/>
                <a:satOff val="0"/>
                <a:lumOff val="0"/>
                <a:alphaOff val="0"/>
                <a:tint val="50000"/>
                <a:satMod val="300000"/>
              </a:schemeClr>
            </a:gs>
            <a:gs pos="35000">
              <a:schemeClr val="accent6">
                <a:shade val="80000"/>
                <a:hueOff val="0"/>
                <a:satOff val="0"/>
                <a:lumOff val="0"/>
                <a:alphaOff val="0"/>
                <a:tint val="37000"/>
                <a:satMod val="300000"/>
              </a:schemeClr>
            </a:gs>
            <a:gs pos="100000">
              <a:schemeClr val="accent6">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Consumo energético nulo</a:t>
          </a:r>
          <a:endParaRPr lang="es-ES" sz="1400" kern="1200" dirty="0"/>
        </a:p>
      </dsp:txBody>
      <dsp:txXfrm>
        <a:off x="2477488" y="1102595"/>
        <a:ext cx="2651124" cy="821822"/>
      </dsp:txXfrm>
    </dsp:sp>
    <dsp:sp modelId="{438AC07A-5918-4EC2-9D93-D97B812130B6}">
      <dsp:nvSpPr>
        <dsp:cNvPr id="0" name=""/>
        <dsp:cNvSpPr/>
      </dsp:nvSpPr>
      <dsp:spPr>
        <a:xfrm rot="1546432">
          <a:off x="1358463" y="2258666"/>
          <a:ext cx="1177601" cy="58710"/>
        </a:xfrm>
        <a:custGeom>
          <a:avLst/>
          <a:gdLst/>
          <a:ahLst/>
          <a:cxnLst/>
          <a:rect l="0" t="0" r="0" b="0"/>
          <a:pathLst>
            <a:path>
              <a:moveTo>
                <a:pt x="0" y="29355"/>
              </a:moveTo>
              <a:lnTo>
                <a:pt x="1177601" y="29355"/>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S" sz="1400" kern="1200"/>
        </a:p>
      </dsp:txBody>
      <dsp:txXfrm rot="1546432">
        <a:off x="1917823" y="2258582"/>
        <a:ext cx="58880" cy="58880"/>
      </dsp:txXfrm>
    </dsp:sp>
    <dsp:sp modelId="{6A34B478-9A01-4A86-86D5-EC0E9A2FED96}">
      <dsp:nvSpPr>
        <dsp:cNvPr id="0" name=""/>
        <dsp:cNvSpPr/>
      </dsp:nvSpPr>
      <dsp:spPr>
        <a:xfrm>
          <a:off x="2477488" y="2123251"/>
          <a:ext cx="2651124" cy="841586"/>
        </a:xfrm>
        <a:prstGeom prst="roundRect">
          <a:avLst>
            <a:gd name="adj" fmla="val 10000"/>
          </a:avLst>
        </a:prstGeom>
        <a:gradFill rotWithShape="0">
          <a:gsLst>
            <a:gs pos="0">
              <a:schemeClr val="accent6">
                <a:shade val="80000"/>
                <a:hueOff val="0"/>
                <a:satOff val="0"/>
                <a:lumOff val="0"/>
                <a:alphaOff val="0"/>
                <a:tint val="50000"/>
                <a:satMod val="300000"/>
              </a:schemeClr>
            </a:gs>
            <a:gs pos="35000">
              <a:schemeClr val="accent6">
                <a:shade val="80000"/>
                <a:hueOff val="0"/>
                <a:satOff val="0"/>
                <a:lumOff val="0"/>
                <a:alphaOff val="0"/>
                <a:tint val="37000"/>
                <a:satMod val="300000"/>
              </a:schemeClr>
            </a:gs>
            <a:gs pos="100000">
              <a:schemeClr val="accent6">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No requiere personal especializado</a:t>
          </a:r>
          <a:endParaRPr lang="es-ES" sz="1400" kern="1200" dirty="0"/>
        </a:p>
      </dsp:txBody>
      <dsp:txXfrm>
        <a:off x="2477488" y="2123251"/>
        <a:ext cx="2651124" cy="841586"/>
      </dsp:txXfrm>
    </dsp:sp>
    <dsp:sp modelId="{F3AB7627-DFF8-4F80-98C5-16886086FDA8}">
      <dsp:nvSpPr>
        <dsp:cNvPr id="0" name=""/>
        <dsp:cNvSpPr/>
      </dsp:nvSpPr>
      <dsp:spPr>
        <a:xfrm rot="3369070">
          <a:off x="995340" y="2793226"/>
          <a:ext cx="1903847" cy="58710"/>
        </a:xfrm>
        <a:custGeom>
          <a:avLst/>
          <a:gdLst/>
          <a:ahLst/>
          <a:cxnLst/>
          <a:rect l="0" t="0" r="0" b="0"/>
          <a:pathLst>
            <a:path>
              <a:moveTo>
                <a:pt x="0" y="29355"/>
              </a:moveTo>
              <a:lnTo>
                <a:pt x="1903847" y="29355"/>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S" sz="1400" kern="1200"/>
        </a:p>
      </dsp:txBody>
      <dsp:txXfrm rot="3369070">
        <a:off x="1899667" y="2774985"/>
        <a:ext cx="95192" cy="95192"/>
      </dsp:txXfrm>
    </dsp:sp>
    <dsp:sp modelId="{280E99FB-7C88-411D-9EDA-8D8407216DAE}">
      <dsp:nvSpPr>
        <dsp:cNvPr id="0" name=""/>
        <dsp:cNvSpPr/>
      </dsp:nvSpPr>
      <dsp:spPr>
        <a:xfrm>
          <a:off x="2477488" y="3163672"/>
          <a:ext cx="2651124" cy="898983"/>
        </a:xfrm>
        <a:prstGeom prst="roundRect">
          <a:avLst>
            <a:gd name="adj" fmla="val 10000"/>
          </a:avLst>
        </a:prstGeom>
        <a:gradFill rotWithShape="0">
          <a:gsLst>
            <a:gs pos="0">
              <a:schemeClr val="accent6">
                <a:shade val="80000"/>
                <a:hueOff val="0"/>
                <a:satOff val="0"/>
                <a:lumOff val="0"/>
                <a:alphaOff val="0"/>
                <a:tint val="50000"/>
                <a:satMod val="300000"/>
              </a:schemeClr>
            </a:gs>
            <a:gs pos="35000">
              <a:schemeClr val="accent6">
                <a:shade val="80000"/>
                <a:hueOff val="0"/>
                <a:satOff val="0"/>
                <a:lumOff val="0"/>
                <a:alphaOff val="0"/>
                <a:tint val="37000"/>
                <a:satMod val="300000"/>
              </a:schemeClr>
            </a:gs>
            <a:gs pos="100000">
              <a:schemeClr val="accent6">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Eficiencia de remoción del 80%</a:t>
          </a:r>
          <a:endParaRPr lang="es-ES" sz="1400" kern="1200" dirty="0"/>
        </a:p>
      </dsp:txBody>
      <dsp:txXfrm>
        <a:off x="2477488" y="3163672"/>
        <a:ext cx="2651124" cy="89898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CE0A31-11D0-4213-85B9-DAF10041B209}">
      <dsp:nvSpPr>
        <dsp:cNvPr id="0" name=""/>
        <dsp:cNvSpPr/>
      </dsp:nvSpPr>
      <dsp:spPr>
        <a:xfrm>
          <a:off x="88" y="1167902"/>
          <a:ext cx="921488" cy="632299"/>
        </a:xfrm>
        <a:prstGeom prst="roundRect">
          <a:avLst>
            <a:gd name="adj" fmla="val 10000"/>
          </a:avLst>
        </a:prstGeom>
        <a:solidFill>
          <a:schemeClr val="accent1">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Problemas </a:t>
          </a:r>
          <a:endParaRPr lang="es-ES" sz="1400" kern="1200" dirty="0"/>
        </a:p>
      </dsp:txBody>
      <dsp:txXfrm>
        <a:off x="88" y="1167902"/>
        <a:ext cx="921488" cy="632299"/>
      </dsp:txXfrm>
    </dsp:sp>
    <dsp:sp modelId="{0DA9F1FE-D1C7-4522-B53D-85DAAE44B967}">
      <dsp:nvSpPr>
        <dsp:cNvPr id="0" name=""/>
        <dsp:cNvSpPr/>
      </dsp:nvSpPr>
      <dsp:spPr>
        <a:xfrm rot="21550951">
          <a:off x="921543" y="1446099"/>
          <a:ext cx="644553" cy="66708"/>
        </a:xfrm>
        <a:custGeom>
          <a:avLst/>
          <a:gdLst/>
          <a:ahLst/>
          <a:cxnLst/>
          <a:rect l="0" t="0" r="0" b="0"/>
          <a:pathLst>
            <a:path>
              <a:moveTo>
                <a:pt x="0" y="33354"/>
              </a:moveTo>
              <a:lnTo>
                <a:pt x="644553" y="33354"/>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S" sz="1400" kern="1200"/>
        </a:p>
      </dsp:txBody>
      <dsp:txXfrm rot="21550951">
        <a:off x="1227706" y="1463340"/>
        <a:ext cx="32227" cy="32227"/>
      </dsp:txXfrm>
    </dsp:sp>
    <dsp:sp modelId="{D009CFFC-F7C6-4A06-9685-FB4DE6837CE6}">
      <dsp:nvSpPr>
        <dsp:cNvPr id="0" name=""/>
        <dsp:cNvSpPr/>
      </dsp:nvSpPr>
      <dsp:spPr>
        <a:xfrm>
          <a:off x="1566063" y="1077504"/>
          <a:ext cx="1214351" cy="794702"/>
        </a:xfrm>
        <a:prstGeom prst="roundRect">
          <a:avLst>
            <a:gd name="adj" fmla="val 10000"/>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Para su funcionamiento</a:t>
          </a:r>
          <a:endParaRPr lang="es-ES" sz="1400" kern="1200" dirty="0"/>
        </a:p>
      </dsp:txBody>
      <dsp:txXfrm>
        <a:off x="1566063" y="1077504"/>
        <a:ext cx="1214351" cy="794702"/>
      </dsp:txXfrm>
    </dsp:sp>
    <dsp:sp modelId="{BDE6C5E8-1BDB-4614-BA93-E734AE7574B8}">
      <dsp:nvSpPr>
        <dsp:cNvPr id="0" name=""/>
        <dsp:cNvSpPr/>
      </dsp:nvSpPr>
      <dsp:spPr>
        <a:xfrm rot="19809922">
          <a:off x="2715427" y="1197555"/>
          <a:ext cx="980690" cy="66708"/>
        </a:xfrm>
        <a:custGeom>
          <a:avLst/>
          <a:gdLst/>
          <a:ahLst/>
          <a:cxnLst/>
          <a:rect l="0" t="0" r="0" b="0"/>
          <a:pathLst>
            <a:path>
              <a:moveTo>
                <a:pt x="0" y="33354"/>
              </a:moveTo>
              <a:lnTo>
                <a:pt x="980690" y="33354"/>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S" sz="1400" kern="1200"/>
        </a:p>
      </dsp:txBody>
      <dsp:txXfrm rot="19809922">
        <a:off x="3181255" y="1206392"/>
        <a:ext cx="49034" cy="49034"/>
      </dsp:txXfrm>
    </dsp:sp>
    <dsp:sp modelId="{285A53BE-8DD6-4B24-9D6E-B917E04F0DC4}">
      <dsp:nvSpPr>
        <dsp:cNvPr id="0" name=""/>
        <dsp:cNvSpPr/>
      </dsp:nvSpPr>
      <dsp:spPr>
        <a:xfrm>
          <a:off x="3631129" y="645453"/>
          <a:ext cx="2199991" cy="683020"/>
        </a:xfrm>
        <a:prstGeom prst="roundRect">
          <a:avLst>
            <a:gd name="adj" fmla="val 10000"/>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Colmatación del medio granular</a:t>
          </a:r>
          <a:endParaRPr lang="es-ES" sz="1400" kern="1200" dirty="0"/>
        </a:p>
      </dsp:txBody>
      <dsp:txXfrm>
        <a:off x="3631129" y="645453"/>
        <a:ext cx="2199991" cy="683020"/>
      </dsp:txXfrm>
    </dsp:sp>
    <dsp:sp modelId="{07D2027A-833A-416B-B65F-0545A79AD081}">
      <dsp:nvSpPr>
        <dsp:cNvPr id="0" name=""/>
        <dsp:cNvSpPr/>
      </dsp:nvSpPr>
      <dsp:spPr>
        <a:xfrm rot="1456746">
          <a:off x="2739143" y="1633371"/>
          <a:ext cx="933258" cy="66708"/>
        </a:xfrm>
        <a:custGeom>
          <a:avLst/>
          <a:gdLst/>
          <a:ahLst/>
          <a:cxnLst/>
          <a:rect l="0" t="0" r="0" b="0"/>
          <a:pathLst>
            <a:path>
              <a:moveTo>
                <a:pt x="0" y="33354"/>
              </a:moveTo>
              <a:lnTo>
                <a:pt x="933258" y="33354"/>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S" sz="1400" kern="1200"/>
        </a:p>
      </dsp:txBody>
      <dsp:txXfrm rot="1456746">
        <a:off x="3182440" y="1643394"/>
        <a:ext cx="46662" cy="46662"/>
      </dsp:txXfrm>
    </dsp:sp>
    <dsp:sp modelId="{560BD40E-9460-4BD7-B470-CBE82B81AC0A}">
      <dsp:nvSpPr>
        <dsp:cNvPr id="0" name=""/>
        <dsp:cNvSpPr/>
      </dsp:nvSpPr>
      <dsp:spPr>
        <a:xfrm>
          <a:off x="3631129" y="1412931"/>
          <a:ext cx="2199991" cy="891326"/>
        </a:xfrm>
        <a:prstGeom prst="roundRect">
          <a:avLst>
            <a:gd name="adj" fmla="val 10000"/>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Condiciones ambientales desfavorables (pH, Temperatura)</a:t>
          </a:r>
          <a:endParaRPr lang="es-ES" sz="1400" kern="1200" dirty="0"/>
        </a:p>
      </dsp:txBody>
      <dsp:txXfrm>
        <a:off x="3631129" y="1412931"/>
        <a:ext cx="2199991" cy="89132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38"/>
          <p:cNvGrpSpPr>
            <a:grpSpLocks/>
          </p:cNvGrpSpPr>
          <p:nvPr/>
        </p:nvGrpSpPr>
        <p:grpSpPr bwMode="auto">
          <a:xfrm>
            <a:off x="6350" y="615950"/>
            <a:ext cx="9118600" cy="6223000"/>
            <a:chOff x="4" y="388"/>
            <a:chExt cx="5744" cy="3920"/>
          </a:xfrm>
        </p:grpSpPr>
        <p:grpSp>
          <p:nvGrpSpPr>
            <p:cNvPr id="3" name="Group 4"/>
            <p:cNvGrpSpPr>
              <a:grpSpLocks/>
            </p:cNvGrpSpPr>
            <p:nvPr/>
          </p:nvGrpSpPr>
          <p:grpSpPr bwMode="auto">
            <a:xfrm>
              <a:off x="4" y="3364"/>
              <a:ext cx="424" cy="424"/>
              <a:chOff x="4" y="3364"/>
              <a:chExt cx="424" cy="424"/>
            </a:xfrm>
          </p:grpSpPr>
          <p:sp>
            <p:nvSpPr>
              <p:cNvPr id="2050" name="Oval 2"/>
              <p:cNvSpPr>
                <a:spLocks noChangeArrowheads="1"/>
              </p:cNvSpPr>
              <p:nvPr/>
            </p:nvSpPr>
            <p:spPr bwMode="grayWhite">
              <a:xfrm>
                <a:off x="4" y="3364"/>
                <a:ext cx="424" cy="424"/>
              </a:xfrm>
              <a:prstGeom prst="ellipse">
                <a:avLst/>
              </a:prstGeom>
              <a:noFill/>
              <a:ln w="12700">
                <a:solidFill>
                  <a:schemeClr val="tx1"/>
                </a:solidFill>
                <a:round/>
                <a:headEnd/>
                <a:tailEnd/>
              </a:ln>
              <a:effectLst/>
            </p:spPr>
            <p:txBody>
              <a:bodyPr wrap="none" anchor="ctr"/>
              <a:lstStyle/>
              <a:p>
                <a:endParaRPr lang="es-ES"/>
              </a:p>
            </p:txBody>
          </p:sp>
          <p:sp>
            <p:nvSpPr>
              <p:cNvPr id="2051" name="Oval 3"/>
              <p:cNvSpPr>
                <a:spLocks noChangeArrowheads="1"/>
              </p:cNvSpPr>
              <p:nvPr/>
            </p:nvSpPr>
            <p:spPr bwMode="grayWhite">
              <a:xfrm>
                <a:off x="100" y="3460"/>
                <a:ext cx="63" cy="63"/>
              </a:xfrm>
              <a:prstGeom prst="ellipse">
                <a:avLst/>
              </a:prstGeom>
              <a:solidFill>
                <a:schemeClr val="tx1"/>
              </a:solidFill>
              <a:ln w="12700">
                <a:solidFill>
                  <a:schemeClr val="tx1"/>
                </a:solidFill>
                <a:round/>
                <a:headEnd/>
                <a:tailEnd/>
              </a:ln>
              <a:effectLst/>
            </p:spPr>
            <p:txBody>
              <a:bodyPr wrap="none" anchor="ctr"/>
              <a:lstStyle/>
              <a:p>
                <a:endParaRPr lang="es-ES"/>
              </a:p>
            </p:txBody>
          </p:sp>
        </p:grpSp>
        <p:grpSp>
          <p:nvGrpSpPr>
            <p:cNvPr id="4" name="Group 7"/>
            <p:cNvGrpSpPr>
              <a:grpSpLocks/>
            </p:cNvGrpSpPr>
            <p:nvPr/>
          </p:nvGrpSpPr>
          <p:grpSpPr bwMode="auto">
            <a:xfrm>
              <a:off x="340" y="3700"/>
              <a:ext cx="184" cy="184"/>
              <a:chOff x="340" y="3700"/>
              <a:chExt cx="184" cy="184"/>
            </a:xfrm>
          </p:grpSpPr>
          <p:sp>
            <p:nvSpPr>
              <p:cNvPr id="2053" name="Oval 5"/>
              <p:cNvSpPr>
                <a:spLocks noChangeArrowheads="1"/>
              </p:cNvSpPr>
              <p:nvPr/>
            </p:nvSpPr>
            <p:spPr bwMode="grayWhite">
              <a:xfrm>
                <a:off x="340" y="3700"/>
                <a:ext cx="184" cy="184"/>
              </a:xfrm>
              <a:prstGeom prst="ellipse">
                <a:avLst/>
              </a:prstGeom>
              <a:noFill/>
              <a:ln w="12700">
                <a:solidFill>
                  <a:schemeClr val="tx1"/>
                </a:solidFill>
                <a:round/>
                <a:headEnd/>
                <a:tailEnd/>
              </a:ln>
              <a:effectLst/>
            </p:spPr>
            <p:txBody>
              <a:bodyPr wrap="none" anchor="ctr"/>
              <a:lstStyle/>
              <a:p>
                <a:endParaRPr lang="es-ES"/>
              </a:p>
            </p:txBody>
          </p:sp>
          <p:sp>
            <p:nvSpPr>
              <p:cNvPr id="2054" name="Oval 6"/>
              <p:cNvSpPr>
                <a:spLocks noChangeArrowheads="1"/>
              </p:cNvSpPr>
              <p:nvPr/>
            </p:nvSpPr>
            <p:spPr bwMode="grayWhite">
              <a:xfrm>
                <a:off x="382" y="3742"/>
                <a:ext cx="24" cy="24"/>
              </a:xfrm>
              <a:prstGeom prst="ellipse">
                <a:avLst/>
              </a:prstGeom>
              <a:solidFill>
                <a:schemeClr val="tx1"/>
              </a:solidFill>
              <a:ln w="12700">
                <a:solidFill>
                  <a:schemeClr val="tx1"/>
                </a:solidFill>
                <a:round/>
                <a:headEnd/>
                <a:tailEnd/>
              </a:ln>
              <a:effectLst/>
            </p:spPr>
            <p:txBody>
              <a:bodyPr wrap="none" anchor="ctr"/>
              <a:lstStyle/>
              <a:p>
                <a:endParaRPr lang="es-ES"/>
              </a:p>
            </p:txBody>
          </p:sp>
        </p:grpSp>
        <p:grpSp>
          <p:nvGrpSpPr>
            <p:cNvPr id="5" name="Group 10"/>
            <p:cNvGrpSpPr>
              <a:grpSpLocks/>
            </p:cNvGrpSpPr>
            <p:nvPr/>
          </p:nvGrpSpPr>
          <p:grpSpPr bwMode="auto">
            <a:xfrm>
              <a:off x="3875" y="3612"/>
              <a:ext cx="280" cy="280"/>
              <a:chOff x="3875" y="3612"/>
              <a:chExt cx="280" cy="280"/>
            </a:xfrm>
          </p:grpSpPr>
          <p:sp>
            <p:nvSpPr>
              <p:cNvPr id="2056" name="Oval 8"/>
              <p:cNvSpPr>
                <a:spLocks noChangeArrowheads="1"/>
              </p:cNvSpPr>
              <p:nvPr/>
            </p:nvSpPr>
            <p:spPr bwMode="grayWhite">
              <a:xfrm>
                <a:off x="3875" y="3612"/>
                <a:ext cx="280" cy="280"/>
              </a:xfrm>
              <a:prstGeom prst="ellipse">
                <a:avLst/>
              </a:prstGeom>
              <a:noFill/>
              <a:ln w="12700">
                <a:solidFill>
                  <a:schemeClr val="tx1"/>
                </a:solidFill>
                <a:round/>
                <a:headEnd/>
                <a:tailEnd/>
              </a:ln>
              <a:effectLst/>
            </p:spPr>
            <p:txBody>
              <a:bodyPr wrap="none" anchor="ctr"/>
              <a:lstStyle/>
              <a:p>
                <a:endParaRPr lang="es-ES"/>
              </a:p>
            </p:txBody>
          </p:sp>
          <p:sp>
            <p:nvSpPr>
              <p:cNvPr id="2057" name="Oval 9"/>
              <p:cNvSpPr>
                <a:spLocks noChangeArrowheads="1"/>
              </p:cNvSpPr>
              <p:nvPr/>
            </p:nvSpPr>
            <p:spPr bwMode="grayWhite">
              <a:xfrm>
                <a:off x="3939" y="3676"/>
                <a:ext cx="39" cy="39"/>
              </a:xfrm>
              <a:prstGeom prst="ellipse">
                <a:avLst/>
              </a:prstGeom>
              <a:solidFill>
                <a:schemeClr val="tx1"/>
              </a:solidFill>
              <a:ln w="12700">
                <a:solidFill>
                  <a:schemeClr val="tx1"/>
                </a:solidFill>
                <a:round/>
                <a:headEnd/>
                <a:tailEnd/>
              </a:ln>
              <a:effectLst/>
            </p:spPr>
            <p:txBody>
              <a:bodyPr wrap="none" anchor="ctr"/>
              <a:lstStyle/>
              <a:p>
                <a:endParaRPr lang="es-ES"/>
              </a:p>
            </p:txBody>
          </p:sp>
        </p:grpSp>
        <p:grpSp>
          <p:nvGrpSpPr>
            <p:cNvPr id="6" name="Group 13"/>
            <p:cNvGrpSpPr>
              <a:grpSpLocks/>
            </p:cNvGrpSpPr>
            <p:nvPr/>
          </p:nvGrpSpPr>
          <p:grpSpPr bwMode="auto">
            <a:xfrm>
              <a:off x="1560" y="4076"/>
              <a:ext cx="232" cy="232"/>
              <a:chOff x="1560" y="4076"/>
              <a:chExt cx="232" cy="232"/>
            </a:xfrm>
          </p:grpSpPr>
          <p:sp>
            <p:nvSpPr>
              <p:cNvPr id="2059" name="Oval 11"/>
              <p:cNvSpPr>
                <a:spLocks noChangeArrowheads="1"/>
              </p:cNvSpPr>
              <p:nvPr/>
            </p:nvSpPr>
            <p:spPr bwMode="grayWhite">
              <a:xfrm>
                <a:off x="1560" y="4076"/>
                <a:ext cx="232" cy="232"/>
              </a:xfrm>
              <a:prstGeom prst="ellipse">
                <a:avLst/>
              </a:prstGeom>
              <a:noFill/>
              <a:ln w="12700">
                <a:solidFill>
                  <a:schemeClr val="tx1"/>
                </a:solidFill>
                <a:round/>
                <a:headEnd/>
                <a:tailEnd/>
              </a:ln>
              <a:effectLst/>
            </p:spPr>
            <p:txBody>
              <a:bodyPr wrap="none" anchor="ctr"/>
              <a:lstStyle/>
              <a:p>
                <a:endParaRPr lang="es-ES"/>
              </a:p>
            </p:txBody>
          </p:sp>
          <p:sp>
            <p:nvSpPr>
              <p:cNvPr id="2060" name="Oval 12"/>
              <p:cNvSpPr>
                <a:spLocks noChangeArrowheads="1"/>
              </p:cNvSpPr>
              <p:nvPr/>
            </p:nvSpPr>
            <p:spPr bwMode="grayWhite">
              <a:xfrm>
                <a:off x="1613" y="4129"/>
                <a:ext cx="32" cy="32"/>
              </a:xfrm>
              <a:prstGeom prst="ellipse">
                <a:avLst/>
              </a:prstGeom>
              <a:solidFill>
                <a:schemeClr val="tx1"/>
              </a:solidFill>
              <a:ln w="12700">
                <a:solidFill>
                  <a:schemeClr val="tx1"/>
                </a:solidFill>
                <a:round/>
                <a:headEnd/>
                <a:tailEnd/>
              </a:ln>
              <a:effectLst/>
            </p:spPr>
            <p:txBody>
              <a:bodyPr wrap="none" anchor="ctr"/>
              <a:lstStyle/>
              <a:p>
                <a:endParaRPr lang="es-ES"/>
              </a:p>
            </p:txBody>
          </p:sp>
        </p:grpSp>
        <p:grpSp>
          <p:nvGrpSpPr>
            <p:cNvPr id="7" name="Group 16"/>
            <p:cNvGrpSpPr>
              <a:grpSpLocks/>
            </p:cNvGrpSpPr>
            <p:nvPr/>
          </p:nvGrpSpPr>
          <p:grpSpPr bwMode="auto">
            <a:xfrm>
              <a:off x="4" y="2788"/>
              <a:ext cx="232" cy="232"/>
              <a:chOff x="4" y="2788"/>
              <a:chExt cx="232" cy="232"/>
            </a:xfrm>
          </p:grpSpPr>
          <p:sp>
            <p:nvSpPr>
              <p:cNvPr id="2062" name="Oval 14"/>
              <p:cNvSpPr>
                <a:spLocks noChangeArrowheads="1"/>
              </p:cNvSpPr>
              <p:nvPr/>
            </p:nvSpPr>
            <p:spPr bwMode="grayWhite">
              <a:xfrm>
                <a:off x="4" y="2788"/>
                <a:ext cx="232" cy="232"/>
              </a:xfrm>
              <a:prstGeom prst="ellipse">
                <a:avLst/>
              </a:prstGeom>
              <a:noFill/>
              <a:ln w="12700">
                <a:solidFill>
                  <a:schemeClr val="tx1"/>
                </a:solidFill>
                <a:round/>
                <a:headEnd/>
                <a:tailEnd/>
              </a:ln>
              <a:effectLst/>
            </p:spPr>
            <p:txBody>
              <a:bodyPr wrap="none" anchor="ctr"/>
              <a:lstStyle/>
              <a:p>
                <a:endParaRPr lang="es-ES"/>
              </a:p>
            </p:txBody>
          </p:sp>
          <p:sp>
            <p:nvSpPr>
              <p:cNvPr id="2063" name="Oval 15"/>
              <p:cNvSpPr>
                <a:spLocks noChangeArrowheads="1"/>
              </p:cNvSpPr>
              <p:nvPr/>
            </p:nvSpPr>
            <p:spPr bwMode="grayWhite">
              <a:xfrm>
                <a:off x="57" y="2841"/>
                <a:ext cx="32" cy="32"/>
              </a:xfrm>
              <a:prstGeom prst="ellipse">
                <a:avLst/>
              </a:prstGeom>
              <a:solidFill>
                <a:schemeClr val="tx1"/>
              </a:solidFill>
              <a:ln w="12700">
                <a:solidFill>
                  <a:schemeClr val="tx1"/>
                </a:solidFill>
                <a:round/>
                <a:headEnd/>
                <a:tailEnd/>
              </a:ln>
              <a:effectLst/>
            </p:spPr>
            <p:txBody>
              <a:bodyPr wrap="none" anchor="ctr"/>
              <a:lstStyle/>
              <a:p>
                <a:endParaRPr lang="es-ES"/>
              </a:p>
            </p:txBody>
          </p:sp>
        </p:grpSp>
        <p:grpSp>
          <p:nvGrpSpPr>
            <p:cNvPr id="8" name="Group 19"/>
            <p:cNvGrpSpPr>
              <a:grpSpLocks/>
            </p:cNvGrpSpPr>
            <p:nvPr/>
          </p:nvGrpSpPr>
          <p:grpSpPr bwMode="auto">
            <a:xfrm>
              <a:off x="3460" y="388"/>
              <a:ext cx="424" cy="424"/>
              <a:chOff x="3460" y="388"/>
              <a:chExt cx="424" cy="424"/>
            </a:xfrm>
          </p:grpSpPr>
          <p:sp>
            <p:nvSpPr>
              <p:cNvPr id="2065" name="Oval 17"/>
              <p:cNvSpPr>
                <a:spLocks noChangeArrowheads="1"/>
              </p:cNvSpPr>
              <p:nvPr/>
            </p:nvSpPr>
            <p:spPr bwMode="grayWhite">
              <a:xfrm>
                <a:off x="3460" y="388"/>
                <a:ext cx="424" cy="424"/>
              </a:xfrm>
              <a:prstGeom prst="ellipse">
                <a:avLst/>
              </a:prstGeom>
              <a:noFill/>
              <a:ln w="12700">
                <a:solidFill>
                  <a:schemeClr val="tx1"/>
                </a:solidFill>
                <a:round/>
                <a:headEnd/>
                <a:tailEnd/>
              </a:ln>
              <a:effectLst/>
            </p:spPr>
            <p:txBody>
              <a:bodyPr wrap="none" anchor="ctr"/>
              <a:lstStyle/>
              <a:p>
                <a:endParaRPr lang="es-ES"/>
              </a:p>
            </p:txBody>
          </p:sp>
          <p:sp>
            <p:nvSpPr>
              <p:cNvPr id="2066" name="Oval 18"/>
              <p:cNvSpPr>
                <a:spLocks noChangeArrowheads="1"/>
              </p:cNvSpPr>
              <p:nvPr/>
            </p:nvSpPr>
            <p:spPr bwMode="grayWhite">
              <a:xfrm>
                <a:off x="3556" y="484"/>
                <a:ext cx="63" cy="63"/>
              </a:xfrm>
              <a:prstGeom prst="ellipse">
                <a:avLst/>
              </a:prstGeom>
              <a:solidFill>
                <a:schemeClr val="tx1"/>
              </a:solidFill>
              <a:ln w="12700">
                <a:solidFill>
                  <a:schemeClr val="tx1"/>
                </a:solidFill>
                <a:round/>
                <a:headEnd/>
                <a:tailEnd/>
              </a:ln>
              <a:effectLst/>
            </p:spPr>
            <p:txBody>
              <a:bodyPr wrap="none" anchor="ctr"/>
              <a:lstStyle/>
              <a:p>
                <a:endParaRPr lang="es-ES"/>
              </a:p>
            </p:txBody>
          </p:sp>
        </p:grpSp>
        <p:grpSp>
          <p:nvGrpSpPr>
            <p:cNvPr id="9" name="Group 22"/>
            <p:cNvGrpSpPr>
              <a:grpSpLocks/>
            </p:cNvGrpSpPr>
            <p:nvPr/>
          </p:nvGrpSpPr>
          <p:grpSpPr bwMode="auto">
            <a:xfrm>
              <a:off x="3220" y="580"/>
              <a:ext cx="232" cy="232"/>
              <a:chOff x="3220" y="580"/>
              <a:chExt cx="232" cy="232"/>
            </a:xfrm>
          </p:grpSpPr>
          <p:sp>
            <p:nvSpPr>
              <p:cNvPr id="2068" name="Oval 20"/>
              <p:cNvSpPr>
                <a:spLocks noChangeArrowheads="1"/>
              </p:cNvSpPr>
              <p:nvPr/>
            </p:nvSpPr>
            <p:spPr bwMode="grayWhite">
              <a:xfrm>
                <a:off x="3220" y="580"/>
                <a:ext cx="232" cy="232"/>
              </a:xfrm>
              <a:prstGeom prst="ellipse">
                <a:avLst/>
              </a:prstGeom>
              <a:noFill/>
              <a:ln w="12700">
                <a:solidFill>
                  <a:schemeClr val="tx1"/>
                </a:solidFill>
                <a:round/>
                <a:headEnd/>
                <a:tailEnd/>
              </a:ln>
              <a:effectLst/>
            </p:spPr>
            <p:txBody>
              <a:bodyPr wrap="none" anchor="ctr"/>
              <a:lstStyle/>
              <a:p>
                <a:endParaRPr lang="es-ES"/>
              </a:p>
            </p:txBody>
          </p:sp>
          <p:sp>
            <p:nvSpPr>
              <p:cNvPr id="2069" name="Oval 21"/>
              <p:cNvSpPr>
                <a:spLocks noChangeArrowheads="1"/>
              </p:cNvSpPr>
              <p:nvPr/>
            </p:nvSpPr>
            <p:spPr bwMode="grayWhite">
              <a:xfrm>
                <a:off x="3273" y="633"/>
                <a:ext cx="32" cy="32"/>
              </a:xfrm>
              <a:prstGeom prst="ellipse">
                <a:avLst/>
              </a:prstGeom>
              <a:solidFill>
                <a:schemeClr val="tx1"/>
              </a:solidFill>
              <a:ln w="12700">
                <a:solidFill>
                  <a:schemeClr val="tx1"/>
                </a:solidFill>
                <a:round/>
                <a:headEnd/>
                <a:tailEnd/>
              </a:ln>
              <a:effectLst/>
            </p:spPr>
            <p:txBody>
              <a:bodyPr wrap="none" anchor="ctr"/>
              <a:lstStyle/>
              <a:p>
                <a:endParaRPr lang="es-ES"/>
              </a:p>
            </p:txBody>
          </p:sp>
        </p:grpSp>
        <p:grpSp>
          <p:nvGrpSpPr>
            <p:cNvPr id="10" name="Group 25"/>
            <p:cNvGrpSpPr>
              <a:grpSpLocks/>
            </p:cNvGrpSpPr>
            <p:nvPr/>
          </p:nvGrpSpPr>
          <p:grpSpPr bwMode="auto">
            <a:xfrm>
              <a:off x="3892" y="388"/>
              <a:ext cx="232" cy="232"/>
              <a:chOff x="3892" y="388"/>
              <a:chExt cx="232" cy="232"/>
            </a:xfrm>
          </p:grpSpPr>
          <p:sp>
            <p:nvSpPr>
              <p:cNvPr id="2071" name="Oval 23"/>
              <p:cNvSpPr>
                <a:spLocks noChangeArrowheads="1"/>
              </p:cNvSpPr>
              <p:nvPr/>
            </p:nvSpPr>
            <p:spPr bwMode="grayWhite">
              <a:xfrm>
                <a:off x="3892" y="388"/>
                <a:ext cx="232" cy="232"/>
              </a:xfrm>
              <a:prstGeom prst="ellipse">
                <a:avLst/>
              </a:prstGeom>
              <a:noFill/>
              <a:ln w="12700">
                <a:solidFill>
                  <a:schemeClr val="tx1"/>
                </a:solidFill>
                <a:round/>
                <a:headEnd/>
                <a:tailEnd/>
              </a:ln>
              <a:effectLst/>
            </p:spPr>
            <p:txBody>
              <a:bodyPr wrap="none" anchor="ctr"/>
              <a:lstStyle/>
              <a:p>
                <a:endParaRPr lang="es-ES"/>
              </a:p>
            </p:txBody>
          </p:sp>
          <p:sp>
            <p:nvSpPr>
              <p:cNvPr id="2072" name="Oval 24"/>
              <p:cNvSpPr>
                <a:spLocks noChangeArrowheads="1"/>
              </p:cNvSpPr>
              <p:nvPr/>
            </p:nvSpPr>
            <p:spPr bwMode="grayWhite">
              <a:xfrm>
                <a:off x="3945" y="441"/>
                <a:ext cx="32" cy="32"/>
              </a:xfrm>
              <a:prstGeom prst="ellipse">
                <a:avLst/>
              </a:prstGeom>
              <a:solidFill>
                <a:schemeClr val="tx1"/>
              </a:solidFill>
              <a:ln w="12700">
                <a:solidFill>
                  <a:schemeClr val="tx1"/>
                </a:solidFill>
                <a:round/>
                <a:headEnd/>
                <a:tailEnd/>
              </a:ln>
              <a:effectLst/>
            </p:spPr>
            <p:txBody>
              <a:bodyPr wrap="none" anchor="ctr"/>
              <a:lstStyle/>
              <a:p>
                <a:endParaRPr lang="es-ES"/>
              </a:p>
            </p:txBody>
          </p:sp>
        </p:grpSp>
        <p:grpSp>
          <p:nvGrpSpPr>
            <p:cNvPr id="11" name="Group 28"/>
            <p:cNvGrpSpPr>
              <a:grpSpLocks/>
            </p:cNvGrpSpPr>
            <p:nvPr/>
          </p:nvGrpSpPr>
          <p:grpSpPr bwMode="auto">
            <a:xfrm>
              <a:off x="5420" y="1139"/>
              <a:ext cx="328" cy="328"/>
              <a:chOff x="5420" y="1139"/>
              <a:chExt cx="328" cy="328"/>
            </a:xfrm>
          </p:grpSpPr>
          <p:sp>
            <p:nvSpPr>
              <p:cNvPr id="2074" name="Oval 26"/>
              <p:cNvSpPr>
                <a:spLocks noChangeArrowheads="1"/>
              </p:cNvSpPr>
              <p:nvPr/>
            </p:nvSpPr>
            <p:spPr bwMode="grayWhite">
              <a:xfrm>
                <a:off x="5420" y="1139"/>
                <a:ext cx="328" cy="328"/>
              </a:xfrm>
              <a:prstGeom prst="ellipse">
                <a:avLst/>
              </a:prstGeom>
              <a:noFill/>
              <a:ln w="12700">
                <a:solidFill>
                  <a:schemeClr val="tx1"/>
                </a:solidFill>
                <a:round/>
                <a:headEnd/>
                <a:tailEnd/>
              </a:ln>
              <a:effectLst/>
            </p:spPr>
            <p:txBody>
              <a:bodyPr wrap="none" anchor="ctr"/>
              <a:lstStyle/>
              <a:p>
                <a:endParaRPr lang="es-ES"/>
              </a:p>
            </p:txBody>
          </p:sp>
          <p:sp>
            <p:nvSpPr>
              <p:cNvPr id="2075" name="Oval 27"/>
              <p:cNvSpPr>
                <a:spLocks noChangeArrowheads="1"/>
              </p:cNvSpPr>
              <p:nvPr/>
            </p:nvSpPr>
            <p:spPr bwMode="grayWhite">
              <a:xfrm>
                <a:off x="5495" y="1214"/>
                <a:ext cx="47" cy="47"/>
              </a:xfrm>
              <a:prstGeom prst="ellipse">
                <a:avLst/>
              </a:prstGeom>
              <a:solidFill>
                <a:schemeClr val="tx1"/>
              </a:solidFill>
              <a:ln w="12700">
                <a:solidFill>
                  <a:schemeClr val="tx1"/>
                </a:solidFill>
                <a:round/>
                <a:headEnd/>
                <a:tailEnd/>
              </a:ln>
              <a:effectLst/>
            </p:spPr>
            <p:txBody>
              <a:bodyPr wrap="none" anchor="ctr"/>
              <a:lstStyle/>
              <a:p>
                <a:endParaRPr lang="es-ES"/>
              </a:p>
            </p:txBody>
          </p:sp>
        </p:grpSp>
        <p:grpSp>
          <p:nvGrpSpPr>
            <p:cNvPr id="12" name="Group 31"/>
            <p:cNvGrpSpPr>
              <a:grpSpLocks/>
            </p:cNvGrpSpPr>
            <p:nvPr/>
          </p:nvGrpSpPr>
          <p:grpSpPr bwMode="auto">
            <a:xfrm>
              <a:off x="5476" y="1588"/>
              <a:ext cx="136" cy="136"/>
              <a:chOff x="5476" y="1588"/>
              <a:chExt cx="136" cy="136"/>
            </a:xfrm>
          </p:grpSpPr>
          <p:sp>
            <p:nvSpPr>
              <p:cNvPr id="2077" name="Oval 29"/>
              <p:cNvSpPr>
                <a:spLocks noChangeArrowheads="1"/>
              </p:cNvSpPr>
              <p:nvPr/>
            </p:nvSpPr>
            <p:spPr bwMode="grayWhite">
              <a:xfrm>
                <a:off x="5476" y="1588"/>
                <a:ext cx="136" cy="136"/>
              </a:xfrm>
              <a:prstGeom prst="ellipse">
                <a:avLst/>
              </a:prstGeom>
              <a:noFill/>
              <a:ln w="12700">
                <a:solidFill>
                  <a:schemeClr val="tx1"/>
                </a:solidFill>
                <a:round/>
                <a:headEnd/>
                <a:tailEnd/>
              </a:ln>
              <a:effectLst/>
            </p:spPr>
            <p:txBody>
              <a:bodyPr wrap="none" anchor="ctr"/>
              <a:lstStyle/>
              <a:p>
                <a:endParaRPr lang="es-ES"/>
              </a:p>
            </p:txBody>
          </p:sp>
          <p:sp>
            <p:nvSpPr>
              <p:cNvPr id="2078" name="Oval 30"/>
              <p:cNvSpPr>
                <a:spLocks noChangeArrowheads="1"/>
              </p:cNvSpPr>
              <p:nvPr/>
            </p:nvSpPr>
            <p:spPr bwMode="grayWhite">
              <a:xfrm>
                <a:off x="5508" y="1620"/>
                <a:ext cx="16" cy="16"/>
              </a:xfrm>
              <a:prstGeom prst="ellipse">
                <a:avLst/>
              </a:prstGeom>
              <a:solidFill>
                <a:schemeClr val="tx1"/>
              </a:solidFill>
              <a:ln w="12700">
                <a:solidFill>
                  <a:schemeClr val="tx1"/>
                </a:solidFill>
                <a:round/>
                <a:headEnd/>
                <a:tailEnd/>
              </a:ln>
              <a:effectLst/>
            </p:spPr>
            <p:txBody>
              <a:bodyPr wrap="none" anchor="ctr"/>
              <a:lstStyle/>
              <a:p>
                <a:endParaRPr lang="es-ES"/>
              </a:p>
            </p:txBody>
          </p:sp>
        </p:grpSp>
        <p:grpSp>
          <p:nvGrpSpPr>
            <p:cNvPr id="13" name="Group 34"/>
            <p:cNvGrpSpPr>
              <a:grpSpLocks/>
            </p:cNvGrpSpPr>
            <p:nvPr/>
          </p:nvGrpSpPr>
          <p:grpSpPr bwMode="auto">
            <a:xfrm>
              <a:off x="772" y="772"/>
              <a:ext cx="328" cy="328"/>
              <a:chOff x="772" y="772"/>
              <a:chExt cx="328" cy="328"/>
            </a:xfrm>
          </p:grpSpPr>
          <p:sp>
            <p:nvSpPr>
              <p:cNvPr id="2080" name="Oval 32"/>
              <p:cNvSpPr>
                <a:spLocks noChangeArrowheads="1"/>
              </p:cNvSpPr>
              <p:nvPr/>
            </p:nvSpPr>
            <p:spPr bwMode="grayWhite">
              <a:xfrm>
                <a:off x="772" y="772"/>
                <a:ext cx="328" cy="328"/>
              </a:xfrm>
              <a:prstGeom prst="ellipse">
                <a:avLst/>
              </a:prstGeom>
              <a:noFill/>
              <a:ln w="12700">
                <a:solidFill>
                  <a:schemeClr val="tx1"/>
                </a:solidFill>
                <a:round/>
                <a:headEnd/>
                <a:tailEnd/>
              </a:ln>
              <a:effectLst/>
            </p:spPr>
            <p:txBody>
              <a:bodyPr wrap="none" anchor="ctr"/>
              <a:lstStyle/>
              <a:p>
                <a:endParaRPr lang="es-ES"/>
              </a:p>
            </p:txBody>
          </p:sp>
          <p:sp>
            <p:nvSpPr>
              <p:cNvPr id="2081" name="Oval 33"/>
              <p:cNvSpPr>
                <a:spLocks noChangeArrowheads="1"/>
              </p:cNvSpPr>
              <p:nvPr/>
            </p:nvSpPr>
            <p:spPr bwMode="grayWhite">
              <a:xfrm>
                <a:off x="846" y="846"/>
                <a:ext cx="48" cy="48"/>
              </a:xfrm>
              <a:prstGeom prst="ellipse">
                <a:avLst/>
              </a:prstGeom>
              <a:solidFill>
                <a:schemeClr val="tx1"/>
              </a:solidFill>
              <a:ln w="12700">
                <a:solidFill>
                  <a:schemeClr val="tx1"/>
                </a:solidFill>
                <a:round/>
                <a:headEnd/>
                <a:tailEnd/>
              </a:ln>
              <a:effectLst/>
            </p:spPr>
            <p:txBody>
              <a:bodyPr wrap="none" anchor="ctr"/>
              <a:lstStyle/>
              <a:p>
                <a:endParaRPr lang="es-ES"/>
              </a:p>
            </p:txBody>
          </p:sp>
        </p:grpSp>
        <p:grpSp>
          <p:nvGrpSpPr>
            <p:cNvPr id="14" name="Group 37"/>
            <p:cNvGrpSpPr>
              <a:grpSpLocks/>
            </p:cNvGrpSpPr>
            <p:nvPr/>
          </p:nvGrpSpPr>
          <p:grpSpPr bwMode="auto">
            <a:xfrm>
              <a:off x="1108" y="868"/>
              <a:ext cx="232" cy="232"/>
              <a:chOff x="1108" y="868"/>
              <a:chExt cx="232" cy="232"/>
            </a:xfrm>
          </p:grpSpPr>
          <p:sp>
            <p:nvSpPr>
              <p:cNvPr id="2083" name="Oval 35"/>
              <p:cNvSpPr>
                <a:spLocks noChangeArrowheads="1"/>
              </p:cNvSpPr>
              <p:nvPr/>
            </p:nvSpPr>
            <p:spPr bwMode="grayWhite">
              <a:xfrm>
                <a:off x="1108" y="868"/>
                <a:ext cx="232" cy="232"/>
              </a:xfrm>
              <a:prstGeom prst="ellipse">
                <a:avLst/>
              </a:prstGeom>
              <a:noFill/>
              <a:ln w="12700">
                <a:solidFill>
                  <a:schemeClr val="tx1"/>
                </a:solidFill>
                <a:round/>
                <a:headEnd/>
                <a:tailEnd/>
              </a:ln>
              <a:effectLst/>
            </p:spPr>
            <p:txBody>
              <a:bodyPr wrap="none" anchor="ctr"/>
              <a:lstStyle/>
              <a:p>
                <a:endParaRPr lang="es-ES"/>
              </a:p>
            </p:txBody>
          </p:sp>
          <p:sp>
            <p:nvSpPr>
              <p:cNvPr id="2084" name="Oval 36"/>
              <p:cNvSpPr>
                <a:spLocks noChangeArrowheads="1"/>
              </p:cNvSpPr>
              <p:nvPr/>
            </p:nvSpPr>
            <p:spPr bwMode="grayWhite">
              <a:xfrm>
                <a:off x="1161" y="921"/>
                <a:ext cx="32" cy="32"/>
              </a:xfrm>
              <a:prstGeom prst="ellipse">
                <a:avLst/>
              </a:prstGeom>
              <a:solidFill>
                <a:schemeClr val="tx1"/>
              </a:solidFill>
              <a:ln w="12700">
                <a:solidFill>
                  <a:schemeClr val="tx1"/>
                </a:solidFill>
                <a:round/>
                <a:headEnd/>
                <a:tailEnd/>
              </a:ln>
              <a:effectLst/>
            </p:spPr>
            <p:txBody>
              <a:bodyPr wrap="none" anchor="ctr"/>
              <a:lstStyle/>
              <a:p>
                <a:endParaRPr lang="es-ES"/>
              </a:p>
            </p:txBody>
          </p:sp>
        </p:grpSp>
      </p:grpSp>
      <p:sp>
        <p:nvSpPr>
          <p:cNvPr id="2087" name="Rectangle 39"/>
          <p:cNvSpPr>
            <a:spLocks noGrp="1" noChangeArrowheads="1"/>
          </p:cNvSpPr>
          <p:nvPr>
            <p:ph type="ctrTitle" sz="quarter"/>
          </p:nvPr>
        </p:nvSpPr>
        <p:spPr>
          <a:xfrm>
            <a:off x="685800" y="2286000"/>
            <a:ext cx="7772400" cy="1143000"/>
          </a:xfrm>
        </p:spPr>
        <p:txBody>
          <a:bodyPr/>
          <a:lstStyle>
            <a:lvl1pPr>
              <a:defRPr/>
            </a:lvl1pPr>
          </a:lstStyle>
          <a:p>
            <a:r>
              <a:rPr lang="es-ES" smtClean="0"/>
              <a:t>Haga clic para modificar el estilo de título del patrón</a:t>
            </a:r>
            <a:endParaRPr lang="en-US"/>
          </a:p>
        </p:txBody>
      </p:sp>
      <p:sp>
        <p:nvSpPr>
          <p:cNvPr id="2088" name="Rectangle 40"/>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s-ES" smtClean="0"/>
              <a:t>Haga clic para modificar el estilo de subtítulo del patrón</a:t>
            </a:r>
            <a:endParaRPr lang="en-US"/>
          </a:p>
        </p:txBody>
      </p:sp>
      <p:sp>
        <p:nvSpPr>
          <p:cNvPr id="2089" name="Rectangle 41"/>
          <p:cNvSpPr>
            <a:spLocks noGrp="1" noChangeArrowheads="1"/>
          </p:cNvSpPr>
          <p:nvPr>
            <p:ph type="dt" sz="quarter" idx="2"/>
          </p:nvPr>
        </p:nvSpPr>
        <p:spPr/>
        <p:txBody>
          <a:bodyPr/>
          <a:lstStyle>
            <a:lvl1pPr>
              <a:defRPr/>
            </a:lvl1pPr>
          </a:lstStyle>
          <a:p>
            <a:fld id="{456151FC-4028-438E-A02F-7128E39A1852}" type="datetimeFigureOut">
              <a:rPr lang="es-ES" smtClean="0"/>
              <a:pPr/>
              <a:t>02/05/2011</a:t>
            </a:fld>
            <a:endParaRPr lang="es-ES"/>
          </a:p>
        </p:txBody>
      </p:sp>
      <p:sp>
        <p:nvSpPr>
          <p:cNvPr id="2090" name="Rectangle 42"/>
          <p:cNvSpPr>
            <a:spLocks noGrp="1" noChangeArrowheads="1"/>
          </p:cNvSpPr>
          <p:nvPr>
            <p:ph type="ftr" sz="quarter" idx="3"/>
          </p:nvPr>
        </p:nvSpPr>
        <p:spPr/>
        <p:txBody>
          <a:bodyPr/>
          <a:lstStyle>
            <a:lvl1pPr>
              <a:defRPr/>
            </a:lvl1pPr>
          </a:lstStyle>
          <a:p>
            <a:endParaRPr lang="es-ES"/>
          </a:p>
        </p:txBody>
      </p:sp>
      <p:sp>
        <p:nvSpPr>
          <p:cNvPr id="2091" name="Rectangle 43"/>
          <p:cNvSpPr>
            <a:spLocks noGrp="1" noChangeArrowheads="1"/>
          </p:cNvSpPr>
          <p:nvPr>
            <p:ph type="sldNum" sz="quarter" idx="4"/>
          </p:nvPr>
        </p:nvSpPr>
        <p:spPr/>
        <p:txBody>
          <a:bodyPr/>
          <a:lstStyle>
            <a:lvl1pPr>
              <a:defRPr/>
            </a:lvl1pPr>
          </a:lstStyle>
          <a:p>
            <a:fld id="{3D4C8A8A-0780-43AC-AEEA-91E464BDABE9}" type="slidenum">
              <a:rPr lang="es-ES" smtClean="0"/>
              <a:pPr/>
              <a:t>‹Nº›</a:t>
            </a:fld>
            <a:endParaRPr lang="es-ES"/>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456151FC-4028-438E-A02F-7128E39A1852}" type="datetimeFigureOut">
              <a:rPr lang="es-ES" smtClean="0"/>
              <a:pPr/>
              <a:t>02/05/2011</a:t>
            </a:fld>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3D4C8A8A-0780-43AC-AEEA-91E464BDABE9}" type="slidenum">
              <a:rPr lang="es-ES" smtClean="0"/>
              <a:pPr/>
              <a:t>‹Nº›</a:t>
            </a:fld>
            <a:endParaRPr lang="es-E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456151FC-4028-438E-A02F-7128E39A1852}" type="datetimeFigureOut">
              <a:rPr lang="es-ES" smtClean="0"/>
              <a:pPr/>
              <a:t>02/05/2011</a:t>
            </a:fld>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3D4C8A8A-0780-43AC-AEEA-91E464BDABE9}" type="slidenum">
              <a:rPr lang="es-ES" smtClean="0"/>
              <a:pPr/>
              <a:t>‹Nº›</a:t>
            </a:fld>
            <a:endParaRPr lang="es-E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456151FC-4028-438E-A02F-7128E39A1852}" type="datetimeFigureOut">
              <a:rPr lang="es-ES" smtClean="0"/>
              <a:pPr/>
              <a:t>02/05/2011</a:t>
            </a:fld>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3D4C8A8A-0780-43AC-AEEA-91E464BDABE9}" type="slidenum">
              <a:rPr lang="es-ES" smtClean="0"/>
              <a:pPr/>
              <a:t>‹Nº›</a:t>
            </a:fld>
            <a:endParaRPr lang="es-E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456151FC-4028-438E-A02F-7128E39A1852}" type="datetimeFigureOut">
              <a:rPr lang="es-ES" smtClean="0"/>
              <a:pPr/>
              <a:t>02/05/2011</a:t>
            </a:fld>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3D4C8A8A-0780-43AC-AEEA-91E464BDABE9}" type="slidenum">
              <a:rPr lang="es-ES" smtClean="0"/>
              <a:pPr/>
              <a:t>‹Nº›</a:t>
            </a:fld>
            <a:endParaRPr lang="es-ES"/>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fld id="{456151FC-4028-438E-A02F-7128E39A1852}" type="datetimeFigureOut">
              <a:rPr lang="es-ES" smtClean="0"/>
              <a:pPr/>
              <a:t>02/05/2011</a:t>
            </a:fld>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3D4C8A8A-0780-43AC-AEEA-91E464BDABE9}" type="slidenum">
              <a:rPr lang="es-ES" smtClean="0"/>
              <a:pPr/>
              <a:t>‹Nº›</a:t>
            </a:fld>
            <a:endParaRPr lang="es-E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fld id="{456151FC-4028-438E-A02F-7128E39A1852}" type="datetimeFigureOut">
              <a:rPr lang="es-ES" smtClean="0"/>
              <a:pPr/>
              <a:t>02/05/2011</a:t>
            </a:fld>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3D4C8A8A-0780-43AC-AEEA-91E464BDABE9}" type="slidenum">
              <a:rPr lang="es-ES" smtClean="0"/>
              <a:pPr/>
              <a:t>‹Nº›</a:t>
            </a:fld>
            <a:endParaRPr lang="es-E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fld id="{456151FC-4028-438E-A02F-7128E39A1852}" type="datetimeFigureOut">
              <a:rPr lang="es-ES" smtClean="0"/>
              <a:pPr/>
              <a:t>02/05/2011</a:t>
            </a:fld>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3D4C8A8A-0780-43AC-AEEA-91E464BDABE9}" type="slidenum">
              <a:rPr lang="es-ES" smtClean="0"/>
              <a:pPr/>
              <a:t>‹Nº›</a:t>
            </a:fld>
            <a:endParaRPr lang="es-E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fld id="{456151FC-4028-438E-A02F-7128E39A1852}" type="datetimeFigureOut">
              <a:rPr lang="es-ES" smtClean="0"/>
              <a:pPr/>
              <a:t>02/05/2011</a:t>
            </a:fld>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3D4C8A8A-0780-43AC-AEEA-91E464BDABE9}" type="slidenum">
              <a:rPr lang="es-ES" smtClean="0"/>
              <a:pPr/>
              <a:t>‹Nº›</a:t>
            </a:fld>
            <a:endParaRPr lang="es-E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456151FC-4028-438E-A02F-7128E39A1852}" type="datetimeFigureOut">
              <a:rPr lang="es-ES" smtClean="0"/>
              <a:pPr/>
              <a:t>02/05/2011</a:t>
            </a:fld>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3D4C8A8A-0780-43AC-AEEA-91E464BDABE9}" type="slidenum">
              <a:rPr lang="es-ES" smtClean="0"/>
              <a:pPr/>
              <a:t>‹Nº›</a:t>
            </a:fld>
            <a:endParaRPr lang="es-E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456151FC-4028-438E-A02F-7128E39A1852}" type="datetimeFigureOut">
              <a:rPr lang="es-ES" smtClean="0"/>
              <a:pPr/>
              <a:t>02/05/2011</a:t>
            </a:fld>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3D4C8A8A-0780-43AC-AEEA-91E464BDABE9}" type="slidenum">
              <a:rPr lang="es-ES" smtClean="0"/>
              <a:pPr/>
              <a:t>‹Nº›</a:t>
            </a:fld>
            <a:endParaRPr lang="es-E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7" rIns="92075" bIns="46037" numCol="1" anchor="ctr" anchorCtr="0" compatLnSpc="1">
            <a:prstTxWarp prst="textNoShape">
              <a:avLst/>
            </a:prstTxWarp>
          </a:bodyPr>
          <a:lstStyle/>
          <a:p>
            <a:pPr lvl="0"/>
            <a:r>
              <a:rPr lang="en-U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7" rIns="92075" bIns="46037"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7" rIns="92075" bIns="46037" numCol="1" anchor="ctr" anchorCtr="0" compatLnSpc="1">
            <a:prstTxWarp prst="textNoShape">
              <a:avLst/>
            </a:prstTxWarp>
          </a:bodyPr>
          <a:lstStyle>
            <a:lvl1pPr eaLnBrk="0" hangingPunct="0">
              <a:defRPr sz="1400"/>
            </a:lvl1pPr>
          </a:lstStyle>
          <a:p>
            <a:fld id="{456151FC-4028-438E-A02F-7128E39A1852}" type="datetimeFigureOut">
              <a:rPr lang="es-ES" smtClean="0"/>
              <a:pPr/>
              <a:t>02/05/2011</a:t>
            </a:fld>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7" rIns="92075" bIns="46037" numCol="1" anchor="ctr" anchorCtr="0" compatLnSpc="1">
            <a:prstTxWarp prst="textNoShape">
              <a:avLst/>
            </a:prstTxWarp>
          </a:bodyPr>
          <a:lstStyle>
            <a:lvl1pPr algn="ctr" eaLnBrk="0" hangingPunct="0">
              <a:defRPr sz="1400"/>
            </a:lvl1pPr>
          </a:lstStyle>
          <a:p>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7" rIns="92075" bIns="46037" numCol="1" anchor="ctr" anchorCtr="0" compatLnSpc="1">
            <a:prstTxWarp prst="textNoShape">
              <a:avLst/>
            </a:prstTxWarp>
          </a:bodyPr>
          <a:lstStyle>
            <a:lvl1pPr algn="r" eaLnBrk="0" hangingPunct="0">
              <a:defRPr sz="1400"/>
            </a:lvl1pPr>
          </a:lstStyle>
          <a:p>
            <a:fld id="{3D4C8A8A-0780-43AC-AEEA-91E464BDABE9}" type="slidenum">
              <a:rPr lang="es-ES" smtClean="0"/>
              <a:pPr/>
              <a:t>‹Nº›</a:t>
            </a:fld>
            <a:endParaRPr lang="es-ES"/>
          </a:p>
        </p:txBody>
      </p:sp>
      <p:grpSp>
        <p:nvGrpSpPr>
          <p:cNvPr id="2" name="Group 43"/>
          <p:cNvGrpSpPr>
            <a:grpSpLocks/>
          </p:cNvGrpSpPr>
          <p:nvPr/>
        </p:nvGrpSpPr>
        <p:grpSpPr bwMode="auto">
          <a:xfrm>
            <a:off x="6350" y="6350"/>
            <a:ext cx="9118600" cy="6832600"/>
            <a:chOff x="4" y="4"/>
            <a:chExt cx="5744" cy="4304"/>
          </a:xfrm>
        </p:grpSpPr>
        <p:grpSp>
          <p:nvGrpSpPr>
            <p:cNvPr id="3" name="Group 9"/>
            <p:cNvGrpSpPr>
              <a:grpSpLocks/>
            </p:cNvGrpSpPr>
            <p:nvPr/>
          </p:nvGrpSpPr>
          <p:grpSpPr bwMode="auto">
            <a:xfrm>
              <a:off x="4" y="3364"/>
              <a:ext cx="424" cy="424"/>
              <a:chOff x="4" y="3364"/>
              <a:chExt cx="424" cy="424"/>
            </a:xfrm>
          </p:grpSpPr>
          <p:sp>
            <p:nvSpPr>
              <p:cNvPr id="1031" name="Oval 7"/>
              <p:cNvSpPr>
                <a:spLocks noChangeArrowheads="1"/>
              </p:cNvSpPr>
              <p:nvPr/>
            </p:nvSpPr>
            <p:spPr bwMode="grayWhite">
              <a:xfrm>
                <a:off x="4" y="3364"/>
                <a:ext cx="424" cy="424"/>
              </a:xfrm>
              <a:prstGeom prst="ellipse">
                <a:avLst/>
              </a:prstGeom>
              <a:noFill/>
              <a:ln w="12700">
                <a:solidFill>
                  <a:schemeClr val="tx1"/>
                </a:solidFill>
                <a:round/>
                <a:headEnd/>
                <a:tailEnd/>
              </a:ln>
              <a:effectLst/>
            </p:spPr>
            <p:txBody>
              <a:bodyPr wrap="none" anchor="ctr"/>
              <a:lstStyle/>
              <a:p>
                <a:endParaRPr lang="es-ES"/>
              </a:p>
            </p:txBody>
          </p:sp>
          <p:sp>
            <p:nvSpPr>
              <p:cNvPr id="1032" name="Oval 8"/>
              <p:cNvSpPr>
                <a:spLocks noChangeArrowheads="1"/>
              </p:cNvSpPr>
              <p:nvPr/>
            </p:nvSpPr>
            <p:spPr bwMode="grayWhite">
              <a:xfrm>
                <a:off x="100" y="3460"/>
                <a:ext cx="63" cy="63"/>
              </a:xfrm>
              <a:prstGeom prst="ellipse">
                <a:avLst/>
              </a:prstGeom>
              <a:solidFill>
                <a:schemeClr val="tx1"/>
              </a:solidFill>
              <a:ln w="12700">
                <a:solidFill>
                  <a:schemeClr val="tx1"/>
                </a:solidFill>
                <a:round/>
                <a:headEnd/>
                <a:tailEnd/>
              </a:ln>
              <a:effectLst/>
            </p:spPr>
            <p:txBody>
              <a:bodyPr wrap="none" anchor="ctr"/>
              <a:lstStyle/>
              <a:p>
                <a:endParaRPr lang="es-ES"/>
              </a:p>
            </p:txBody>
          </p:sp>
        </p:grpSp>
        <p:grpSp>
          <p:nvGrpSpPr>
            <p:cNvPr id="4" name="Group 12"/>
            <p:cNvGrpSpPr>
              <a:grpSpLocks/>
            </p:cNvGrpSpPr>
            <p:nvPr/>
          </p:nvGrpSpPr>
          <p:grpSpPr bwMode="auto">
            <a:xfrm>
              <a:off x="340" y="3700"/>
              <a:ext cx="184" cy="184"/>
              <a:chOff x="340" y="3700"/>
              <a:chExt cx="184" cy="184"/>
            </a:xfrm>
          </p:grpSpPr>
          <p:sp>
            <p:nvSpPr>
              <p:cNvPr id="1034" name="Oval 10"/>
              <p:cNvSpPr>
                <a:spLocks noChangeArrowheads="1"/>
              </p:cNvSpPr>
              <p:nvPr/>
            </p:nvSpPr>
            <p:spPr bwMode="grayWhite">
              <a:xfrm>
                <a:off x="340" y="3700"/>
                <a:ext cx="184" cy="184"/>
              </a:xfrm>
              <a:prstGeom prst="ellipse">
                <a:avLst/>
              </a:prstGeom>
              <a:noFill/>
              <a:ln w="12700">
                <a:solidFill>
                  <a:schemeClr val="tx1"/>
                </a:solidFill>
                <a:round/>
                <a:headEnd/>
                <a:tailEnd/>
              </a:ln>
              <a:effectLst/>
            </p:spPr>
            <p:txBody>
              <a:bodyPr wrap="none" anchor="ctr"/>
              <a:lstStyle/>
              <a:p>
                <a:endParaRPr lang="es-ES"/>
              </a:p>
            </p:txBody>
          </p:sp>
          <p:sp>
            <p:nvSpPr>
              <p:cNvPr id="1035" name="Oval 11"/>
              <p:cNvSpPr>
                <a:spLocks noChangeArrowheads="1"/>
              </p:cNvSpPr>
              <p:nvPr/>
            </p:nvSpPr>
            <p:spPr bwMode="grayWhite">
              <a:xfrm>
                <a:off x="382" y="3742"/>
                <a:ext cx="24" cy="24"/>
              </a:xfrm>
              <a:prstGeom prst="ellipse">
                <a:avLst/>
              </a:prstGeom>
              <a:solidFill>
                <a:schemeClr val="tx1"/>
              </a:solidFill>
              <a:ln w="12700">
                <a:solidFill>
                  <a:schemeClr val="tx1"/>
                </a:solidFill>
                <a:round/>
                <a:headEnd/>
                <a:tailEnd/>
              </a:ln>
              <a:effectLst/>
            </p:spPr>
            <p:txBody>
              <a:bodyPr wrap="none" anchor="ctr"/>
              <a:lstStyle/>
              <a:p>
                <a:endParaRPr lang="es-ES"/>
              </a:p>
            </p:txBody>
          </p:sp>
        </p:grpSp>
        <p:grpSp>
          <p:nvGrpSpPr>
            <p:cNvPr id="5" name="Group 15"/>
            <p:cNvGrpSpPr>
              <a:grpSpLocks/>
            </p:cNvGrpSpPr>
            <p:nvPr/>
          </p:nvGrpSpPr>
          <p:grpSpPr bwMode="auto">
            <a:xfrm>
              <a:off x="83" y="3804"/>
              <a:ext cx="280" cy="280"/>
              <a:chOff x="83" y="3804"/>
              <a:chExt cx="280" cy="280"/>
            </a:xfrm>
          </p:grpSpPr>
          <p:sp>
            <p:nvSpPr>
              <p:cNvPr id="1037" name="Oval 13"/>
              <p:cNvSpPr>
                <a:spLocks noChangeArrowheads="1"/>
              </p:cNvSpPr>
              <p:nvPr/>
            </p:nvSpPr>
            <p:spPr bwMode="grayWhite">
              <a:xfrm>
                <a:off x="83" y="3804"/>
                <a:ext cx="280" cy="280"/>
              </a:xfrm>
              <a:prstGeom prst="ellipse">
                <a:avLst/>
              </a:prstGeom>
              <a:noFill/>
              <a:ln w="12700">
                <a:solidFill>
                  <a:schemeClr val="tx1"/>
                </a:solidFill>
                <a:round/>
                <a:headEnd/>
                <a:tailEnd/>
              </a:ln>
              <a:effectLst/>
            </p:spPr>
            <p:txBody>
              <a:bodyPr wrap="none" anchor="ctr"/>
              <a:lstStyle/>
              <a:p>
                <a:endParaRPr lang="es-ES"/>
              </a:p>
            </p:txBody>
          </p:sp>
          <p:sp>
            <p:nvSpPr>
              <p:cNvPr id="1038" name="Oval 14"/>
              <p:cNvSpPr>
                <a:spLocks noChangeArrowheads="1"/>
              </p:cNvSpPr>
              <p:nvPr/>
            </p:nvSpPr>
            <p:spPr bwMode="grayWhite">
              <a:xfrm>
                <a:off x="147" y="3868"/>
                <a:ext cx="39" cy="39"/>
              </a:xfrm>
              <a:prstGeom prst="ellipse">
                <a:avLst/>
              </a:prstGeom>
              <a:solidFill>
                <a:schemeClr val="tx1"/>
              </a:solidFill>
              <a:ln w="12700">
                <a:solidFill>
                  <a:schemeClr val="tx1"/>
                </a:solidFill>
                <a:round/>
                <a:headEnd/>
                <a:tailEnd/>
              </a:ln>
              <a:effectLst/>
            </p:spPr>
            <p:txBody>
              <a:bodyPr wrap="none" anchor="ctr"/>
              <a:lstStyle/>
              <a:p>
                <a:endParaRPr lang="es-ES"/>
              </a:p>
            </p:txBody>
          </p:sp>
        </p:grpSp>
        <p:grpSp>
          <p:nvGrpSpPr>
            <p:cNvPr id="6" name="Group 18"/>
            <p:cNvGrpSpPr>
              <a:grpSpLocks/>
            </p:cNvGrpSpPr>
            <p:nvPr/>
          </p:nvGrpSpPr>
          <p:grpSpPr bwMode="auto">
            <a:xfrm>
              <a:off x="1560" y="4076"/>
              <a:ext cx="232" cy="232"/>
              <a:chOff x="1560" y="4076"/>
              <a:chExt cx="232" cy="232"/>
            </a:xfrm>
          </p:grpSpPr>
          <p:sp>
            <p:nvSpPr>
              <p:cNvPr id="1040" name="Oval 16"/>
              <p:cNvSpPr>
                <a:spLocks noChangeArrowheads="1"/>
              </p:cNvSpPr>
              <p:nvPr/>
            </p:nvSpPr>
            <p:spPr bwMode="grayWhite">
              <a:xfrm>
                <a:off x="1560" y="4076"/>
                <a:ext cx="232" cy="232"/>
              </a:xfrm>
              <a:prstGeom prst="ellipse">
                <a:avLst/>
              </a:prstGeom>
              <a:noFill/>
              <a:ln w="12700">
                <a:solidFill>
                  <a:schemeClr val="tx1"/>
                </a:solidFill>
                <a:round/>
                <a:headEnd/>
                <a:tailEnd/>
              </a:ln>
              <a:effectLst/>
            </p:spPr>
            <p:txBody>
              <a:bodyPr wrap="none" anchor="ctr"/>
              <a:lstStyle/>
              <a:p>
                <a:endParaRPr lang="es-ES"/>
              </a:p>
            </p:txBody>
          </p:sp>
          <p:sp>
            <p:nvSpPr>
              <p:cNvPr id="1041" name="Oval 17"/>
              <p:cNvSpPr>
                <a:spLocks noChangeArrowheads="1"/>
              </p:cNvSpPr>
              <p:nvPr/>
            </p:nvSpPr>
            <p:spPr bwMode="grayWhite">
              <a:xfrm>
                <a:off x="1613" y="4129"/>
                <a:ext cx="32" cy="32"/>
              </a:xfrm>
              <a:prstGeom prst="ellipse">
                <a:avLst/>
              </a:prstGeom>
              <a:solidFill>
                <a:schemeClr val="tx1"/>
              </a:solidFill>
              <a:ln w="12700">
                <a:solidFill>
                  <a:schemeClr val="tx1"/>
                </a:solidFill>
                <a:round/>
                <a:headEnd/>
                <a:tailEnd/>
              </a:ln>
              <a:effectLst/>
            </p:spPr>
            <p:txBody>
              <a:bodyPr wrap="none" anchor="ctr"/>
              <a:lstStyle/>
              <a:p>
                <a:endParaRPr lang="es-ES"/>
              </a:p>
            </p:txBody>
          </p:sp>
        </p:grpSp>
        <p:grpSp>
          <p:nvGrpSpPr>
            <p:cNvPr id="7" name="Group 21"/>
            <p:cNvGrpSpPr>
              <a:grpSpLocks/>
            </p:cNvGrpSpPr>
            <p:nvPr/>
          </p:nvGrpSpPr>
          <p:grpSpPr bwMode="auto">
            <a:xfrm>
              <a:off x="4" y="2788"/>
              <a:ext cx="232" cy="232"/>
              <a:chOff x="4" y="2788"/>
              <a:chExt cx="232" cy="232"/>
            </a:xfrm>
          </p:grpSpPr>
          <p:sp>
            <p:nvSpPr>
              <p:cNvPr id="1043" name="Oval 19"/>
              <p:cNvSpPr>
                <a:spLocks noChangeArrowheads="1"/>
              </p:cNvSpPr>
              <p:nvPr/>
            </p:nvSpPr>
            <p:spPr bwMode="grayWhite">
              <a:xfrm>
                <a:off x="4" y="2788"/>
                <a:ext cx="232" cy="232"/>
              </a:xfrm>
              <a:prstGeom prst="ellipse">
                <a:avLst/>
              </a:prstGeom>
              <a:noFill/>
              <a:ln w="12700">
                <a:solidFill>
                  <a:schemeClr val="tx1"/>
                </a:solidFill>
                <a:round/>
                <a:headEnd/>
                <a:tailEnd/>
              </a:ln>
              <a:effectLst/>
            </p:spPr>
            <p:txBody>
              <a:bodyPr wrap="none" anchor="ctr"/>
              <a:lstStyle/>
              <a:p>
                <a:endParaRPr lang="es-ES"/>
              </a:p>
            </p:txBody>
          </p:sp>
          <p:sp>
            <p:nvSpPr>
              <p:cNvPr id="1044" name="Oval 20"/>
              <p:cNvSpPr>
                <a:spLocks noChangeArrowheads="1"/>
              </p:cNvSpPr>
              <p:nvPr/>
            </p:nvSpPr>
            <p:spPr bwMode="grayWhite">
              <a:xfrm>
                <a:off x="57" y="2841"/>
                <a:ext cx="32" cy="32"/>
              </a:xfrm>
              <a:prstGeom prst="ellipse">
                <a:avLst/>
              </a:prstGeom>
              <a:solidFill>
                <a:schemeClr val="tx1"/>
              </a:solidFill>
              <a:ln w="12700">
                <a:solidFill>
                  <a:schemeClr val="tx1"/>
                </a:solidFill>
                <a:round/>
                <a:headEnd/>
                <a:tailEnd/>
              </a:ln>
              <a:effectLst/>
            </p:spPr>
            <p:txBody>
              <a:bodyPr wrap="none" anchor="ctr"/>
              <a:lstStyle/>
              <a:p>
                <a:endParaRPr lang="es-ES"/>
              </a:p>
            </p:txBody>
          </p:sp>
        </p:grpSp>
        <p:grpSp>
          <p:nvGrpSpPr>
            <p:cNvPr id="8" name="Group 24"/>
            <p:cNvGrpSpPr>
              <a:grpSpLocks/>
            </p:cNvGrpSpPr>
            <p:nvPr/>
          </p:nvGrpSpPr>
          <p:grpSpPr bwMode="auto">
            <a:xfrm>
              <a:off x="4132" y="3844"/>
              <a:ext cx="424" cy="424"/>
              <a:chOff x="4132" y="3844"/>
              <a:chExt cx="424" cy="424"/>
            </a:xfrm>
          </p:grpSpPr>
          <p:sp>
            <p:nvSpPr>
              <p:cNvPr id="1046" name="Oval 22"/>
              <p:cNvSpPr>
                <a:spLocks noChangeArrowheads="1"/>
              </p:cNvSpPr>
              <p:nvPr/>
            </p:nvSpPr>
            <p:spPr bwMode="grayWhite">
              <a:xfrm>
                <a:off x="4132" y="3844"/>
                <a:ext cx="424" cy="424"/>
              </a:xfrm>
              <a:prstGeom prst="ellipse">
                <a:avLst/>
              </a:prstGeom>
              <a:noFill/>
              <a:ln w="12700">
                <a:solidFill>
                  <a:schemeClr val="tx1"/>
                </a:solidFill>
                <a:round/>
                <a:headEnd/>
                <a:tailEnd/>
              </a:ln>
              <a:effectLst/>
            </p:spPr>
            <p:txBody>
              <a:bodyPr wrap="none" anchor="ctr"/>
              <a:lstStyle/>
              <a:p>
                <a:endParaRPr lang="es-ES"/>
              </a:p>
            </p:txBody>
          </p:sp>
          <p:sp>
            <p:nvSpPr>
              <p:cNvPr id="1047" name="Oval 23"/>
              <p:cNvSpPr>
                <a:spLocks noChangeArrowheads="1"/>
              </p:cNvSpPr>
              <p:nvPr/>
            </p:nvSpPr>
            <p:spPr bwMode="grayWhite">
              <a:xfrm>
                <a:off x="4228" y="3940"/>
                <a:ext cx="63" cy="63"/>
              </a:xfrm>
              <a:prstGeom prst="ellipse">
                <a:avLst/>
              </a:prstGeom>
              <a:solidFill>
                <a:schemeClr val="tx1"/>
              </a:solidFill>
              <a:ln w="12700">
                <a:solidFill>
                  <a:schemeClr val="tx1"/>
                </a:solidFill>
                <a:round/>
                <a:headEnd/>
                <a:tailEnd/>
              </a:ln>
              <a:effectLst/>
            </p:spPr>
            <p:txBody>
              <a:bodyPr wrap="none" anchor="ctr"/>
              <a:lstStyle/>
              <a:p>
                <a:endParaRPr lang="es-ES"/>
              </a:p>
            </p:txBody>
          </p:sp>
        </p:grpSp>
        <p:grpSp>
          <p:nvGrpSpPr>
            <p:cNvPr id="9" name="Group 27"/>
            <p:cNvGrpSpPr>
              <a:grpSpLocks/>
            </p:cNvGrpSpPr>
            <p:nvPr/>
          </p:nvGrpSpPr>
          <p:grpSpPr bwMode="auto">
            <a:xfrm>
              <a:off x="3892" y="4036"/>
              <a:ext cx="232" cy="232"/>
              <a:chOff x="3892" y="4036"/>
              <a:chExt cx="232" cy="232"/>
            </a:xfrm>
          </p:grpSpPr>
          <p:sp>
            <p:nvSpPr>
              <p:cNvPr id="1049" name="Oval 25"/>
              <p:cNvSpPr>
                <a:spLocks noChangeArrowheads="1"/>
              </p:cNvSpPr>
              <p:nvPr/>
            </p:nvSpPr>
            <p:spPr bwMode="grayWhite">
              <a:xfrm>
                <a:off x="3892" y="4036"/>
                <a:ext cx="232" cy="232"/>
              </a:xfrm>
              <a:prstGeom prst="ellipse">
                <a:avLst/>
              </a:prstGeom>
              <a:noFill/>
              <a:ln w="12700">
                <a:solidFill>
                  <a:schemeClr val="tx1"/>
                </a:solidFill>
                <a:round/>
                <a:headEnd/>
                <a:tailEnd/>
              </a:ln>
              <a:effectLst/>
            </p:spPr>
            <p:txBody>
              <a:bodyPr wrap="none" anchor="ctr"/>
              <a:lstStyle/>
              <a:p>
                <a:endParaRPr lang="es-ES"/>
              </a:p>
            </p:txBody>
          </p:sp>
          <p:sp>
            <p:nvSpPr>
              <p:cNvPr id="1050" name="Oval 26"/>
              <p:cNvSpPr>
                <a:spLocks noChangeArrowheads="1"/>
              </p:cNvSpPr>
              <p:nvPr/>
            </p:nvSpPr>
            <p:spPr bwMode="grayWhite">
              <a:xfrm>
                <a:off x="3945" y="4089"/>
                <a:ext cx="32" cy="32"/>
              </a:xfrm>
              <a:prstGeom prst="ellipse">
                <a:avLst/>
              </a:prstGeom>
              <a:solidFill>
                <a:schemeClr val="tx1"/>
              </a:solidFill>
              <a:ln w="12700">
                <a:solidFill>
                  <a:schemeClr val="tx1"/>
                </a:solidFill>
                <a:round/>
                <a:headEnd/>
                <a:tailEnd/>
              </a:ln>
              <a:effectLst/>
            </p:spPr>
            <p:txBody>
              <a:bodyPr wrap="none" anchor="ctr"/>
              <a:lstStyle/>
              <a:p>
                <a:endParaRPr lang="es-ES"/>
              </a:p>
            </p:txBody>
          </p:sp>
        </p:grpSp>
        <p:grpSp>
          <p:nvGrpSpPr>
            <p:cNvPr id="10" name="Group 30"/>
            <p:cNvGrpSpPr>
              <a:grpSpLocks/>
            </p:cNvGrpSpPr>
            <p:nvPr/>
          </p:nvGrpSpPr>
          <p:grpSpPr bwMode="auto">
            <a:xfrm>
              <a:off x="4564" y="3844"/>
              <a:ext cx="232" cy="232"/>
              <a:chOff x="4564" y="3844"/>
              <a:chExt cx="232" cy="232"/>
            </a:xfrm>
          </p:grpSpPr>
          <p:sp>
            <p:nvSpPr>
              <p:cNvPr id="1052" name="Oval 28"/>
              <p:cNvSpPr>
                <a:spLocks noChangeArrowheads="1"/>
              </p:cNvSpPr>
              <p:nvPr/>
            </p:nvSpPr>
            <p:spPr bwMode="grayWhite">
              <a:xfrm>
                <a:off x="4564" y="3844"/>
                <a:ext cx="232" cy="232"/>
              </a:xfrm>
              <a:prstGeom prst="ellipse">
                <a:avLst/>
              </a:prstGeom>
              <a:noFill/>
              <a:ln w="12700">
                <a:solidFill>
                  <a:schemeClr val="tx1"/>
                </a:solidFill>
                <a:round/>
                <a:headEnd/>
                <a:tailEnd/>
              </a:ln>
              <a:effectLst/>
            </p:spPr>
            <p:txBody>
              <a:bodyPr wrap="none" anchor="ctr"/>
              <a:lstStyle/>
              <a:p>
                <a:endParaRPr lang="es-ES"/>
              </a:p>
            </p:txBody>
          </p:sp>
          <p:sp>
            <p:nvSpPr>
              <p:cNvPr id="1053" name="Oval 29"/>
              <p:cNvSpPr>
                <a:spLocks noChangeArrowheads="1"/>
              </p:cNvSpPr>
              <p:nvPr/>
            </p:nvSpPr>
            <p:spPr bwMode="grayWhite">
              <a:xfrm>
                <a:off x="4617" y="3897"/>
                <a:ext cx="32" cy="32"/>
              </a:xfrm>
              <a:prstGeom prst="ellipse">
                <a:avLst/>
              </a:prstGeom>
              <a:solidFill>
                <a:schemeClr val="tx1"/>
              </a:solidFill>
              <a:ln w="12700">
                <a:solidFill>
                  <a:schemeClr val="tx1"/>
                </a:solidFill>
                <a:round/>
                <a:headEnd/>
                <a:tailEnd/>
              </a:ln>
              <a:effectLst/>
            </p:spPr>
            <p:txBody>
              <a:bodyPr wrap="none" anchor="ctr"/>
              <a:lstStyle/>
              <a:p>
                <a:endParaRPr lang="es-ES"/>
              </a:p>
            </p:txBody>
          </p:sp>
        </p:grpSp>
        <p:grpSp>
          <p:nvGrpSpPr>
            <p:cNvPr id="11" name="Group 33"/>
            <p:cNvGrpSpPr>
              <a:grpSpLocks/>
            </p:cNvGrpSpPr>
            <p:nvPr/>
          </p:nvGrpSpPr>
          <p:grpSpPr bwMode="auto">
            <a:xfrm>
              <a:off x="5420" y="1139"/>
              <a:ext cx="328" cy="328"/>
              <a:chOff x="5420" y="1139"/>
              <a:chExt cx="328" cy="328"/>
            </a:xfrm>
          </p:grpSpPr>
          <p:sp>
            <p:nvSpPr>
              <p:cNvPr id="1055" name="Oval 31"/>
              <p:cNvSpPr>
                <a:spLocks noChangeArrowheads="1"/>
              </p:cNvSpPr>
              <p:nvPr/>
            </p:nvSpPr>
            <p:spPr bwMode="grayWhite">
              <a:xfrm>
                <a:off x="5420" y="1139"/>
                <a:ext cx="328" cy="328"/>
              </a:xfrm>
              <a:prstGeom prst="ellipse">
                <a:avLst/>
              </a:prstGeom>
              <a:noFill/>
              <a:ln w="12700">
                <a:solidFill>
                  <a:schemeClr val="tx1"/>
                </a:solidFill>
                <a:round/>
                <a:headEnd/>
                <a:tailEnd/>
              </a:ln>
              <a:effectLst/>
            </p:spPr>
            <p:txBody>
              <a:bodyPr wrap="none" anchor="ctr"/>
              <a:lstStyle/>
              <a:p>
                <a:endParaRPr lang="es-ES"/>
              </a:p>
            </p:txBody>
          </p:sp>
          <p:sp>
            <p:nvSpPr>
              <p:cNvPr id="1056" name="Oval 32"/>
              <p:cNvSpPr>
                <a:spLocks noChangeArrowheads="1"/>
              </p:cNvSpPr>
              <p:nvPr/>
            </p:nvSpPr>
            <p:spPr bwMode="grayWhite">
              <a:xfrm>
                <a:off x="5495" y="1214"/>
                <a:ext cx="47" cy="47"/>
              </a:xfrm>
              <a:prstGeom prst="ellipse">
                <a:avLst/>
              </a:prstGeom>
              <a:solidFill>
                <a:schemeClr val="tx1"/>
              </a:solidFill>
              <a:ln w="12700">
                <a:solidFill>
                  <a:schemeClr val="tx1"/>
                </a:solidFill>
                <a:round/>
                <a:headEnd/>
                <a:tailEnd/>
              </a:ln>
              <a:effectLst/>
            </p:spPr>
            <p:txBody>
              <a:bodyPr wrap="none" anchor="ctr"/>
              <a:lstStyle/>
              <a:p>
                <a:endParaRPr lang="es-ES"/>
              </a:p>
            </p:txBody>
          </p:sp>
        </p:grpSp>
        <p:grpSp>
          <p:nvGrpSpPr>
            <p:cNvPr id="12" name="Group 36"/>
            <p:cNvGrpSpPr>
              <a:grpSpLocks/>
            </p:cNvGrpSpPr>
            <p:nvPr/>
          </p:nvGrpSpPr>
          <p:grpSpPr bwMode="auto">
            <a:xfrm>
              <a:off x="5476" y="1588"/>
              <a:ext cx="136" cy="136"/>
              <a:chOff x="5476" y="1588"/>
              <a:chExt cx="136" cy="136"/>
            </a:xfrm>
          </p:grpSpPr>
          <p:sp>
            <p:nvSpPr>
              <p:cNvPr id="1058" name="Oval 34"/>
              <p:cNvSpPr>
                <a:spLocks noChangeArrowheads="1"/>
              </p:cNvSpPr>
              <p:nvPr/>
            </p:nvSpPr>
            <p:spPr bwMode="grayWhite">
              <a:xfrm>
                <a:off x="5476" y="1588"/>
                <a:ext cx="136" cy="136"/>
              </a:xfrm>
              <a:prstGeom prst="ellipse">
                <a:avLst/>
              </a:prstGeom>
              <a:noFill/>
              <a:ln w="12700">
                <a:solidFill>
                  <a:schemeClr val="tx1"/>
                </a:solidFill>
                <a:round/>
                <a:headEnd/>
                <a:tailEnd/>
              </a:ln>
              <a:effectLst/>
            </p:spPr>
            <p:txBody>
              <a:bodyPr wrap="none" anchor="ctr"/>
              <a:lstStyle/>
              <a:p>
                <a:endParaRPr lang="es-ES"/>
              </a:p>
            </p:txBody>
          </p:sp>
          <p:sp>
            <p:nvSpPr>
              <p:cNvPr id="1059" name="Oval 35"/>
              <p:cNvSpPr>
                <a:spLocks noChangeArrowheads="1"/>
              </p:cNvSpPr>
              <p:nvPr/>
            </p:nvSpPr>
            <p:spPr bwMode="grayWhite">
              <a:xfrm>
                <a:off x="5508" y="1620"/>
                <a:ext cx="16" cy="16"/>
              </a:xfrm>
              <a:prstGeom prst="ellipse">
                <a:avLst/>
              </a:prstGeom>
              <a:solidFill>
                <a:schemeClr val="tx1"/>
              </a:solidFill>
              <a:ln w="12700">
                <a:solidFill>
                  <a:schemeClr val="tx1"/>
                </a:solidFill>
                <a:round/>
                <a:headEnd/>
                <a:tailEnd/>
              </a:ln>
              <a:effectLst/>
            </p:spPr>
            <p:txBody>
              <a:bodyPr wrap="none" anchor="ctr"/>
              <a:lstStyle/>
              <a:p>
                <a:endParaRPr lang="es-ES"/>
              </a:p>
            </p:txBody>
          </p:sp>
        </p:grpSp>
        <p:grpSp>
          <p:nvGrpSpPr>
            <p:cNvPr id="13" name="Group 39"/>
            <p:cNvGrpSpPr>
              <a:grpSpLocks/>
            </p:cNvGrpSpPr>
            <p:nvPr/>
          </p:nvGrpSpPr>
          <p:grpSpPr bwMode="auto">
            <a:xfrm>
              <a:off x="868" y="4"/>
              <a:ext cx="328" cy="328"/>
              <a:chOff x="868" y="4"/>
              <a:chExt cx="328" cy="328"/>
            </a:xfrm>
          </p:grpSpPr>
          <p:sp>
            <p:nvSpPr>
              <p:cNvPr id="1061" name="Oval 37"/>
              <p:cNvSpPr>
                <a:spLocks noChangeArrowheads="1"/>
              </p:cNvSpPr>
              <p:nvPr/>
            </p:nvSpPr>
            <p:spPr bwMode="grayWhite">
              <a:xfrm>
                <a:off x="868" y="4"/>
                <a:ext cx="328" cy="328"/>
              </a:xfrm>
              <a:prstGeom prst="ellipse">
                <a:avLst/>
              </a:prstGeom>
              <a:noFill/>
              <a:ln w="12700">
                <a:solidFill>
                  <a:schemeClr val="tx1"/>
                </a:solidFill>
                <a:round/>
                <a:headEnd/>
                <a:tailEnd/>
              </a:ln>
              <a:effectLst/>
            </p:spPr>
            <p:txBody>
              <a:bodyPr wrap="none" anchor="ctr"/>
              <a:lstStyle/>
              <a:p>
                <a:endParaRPr lang="es-ES"/>
              </a:p>
            </p:txBody>
          </p:sp>
          <p:sp>
            <p:nvSpPr>
              <p:cNvPr id="1062" name="Oval 38"/>
              <p:cNvSpPr>
                <a:spLocks noChangeArrowheads="1"/>
              </p:cNvSpPr>
              <p:nvPr/>
            </p:nvSpPr>
            <p:spPr bwMode="grayWhite">
              <a:xfrm>
                <a:off x="942" y="78"/>
                <a:ext cx="48" cy="48"/>
              </a:xfrm>
              <a:prstGeom prst="ellipse">
                <a:avLst/>
              </a:prstGeom>
              <a:solidFill>
                <a:schemeClr val="tx1"/>
              </a:solidFill>
              <a:ln w="12700">
                <a:solidFill>
                  <a:schemeClr val="tx1"/>
                </a:solidFill>
                <a:round/>
                <a:headEnd/>
                <a:tailEnd/>
              </a:ln>
              <a:effectLst/>
            </p:spPr>
            <p:txBody>
              <a:bodyPr wrap="none" anchor="ctr"/>
              <a:lstStyle/>
              <a:p>
                <a:endParaRPr lang="es-ES"/>
              </a:p>
            </p:txBody>
          </p:sp>
        </p:grpSp>
        <p:grpSp>
          <p:nvGrpSpPr>
            <p:cNvPr id="14" name="Group 42"/>
            <p:cNvGrpSpPr>
              <a:grpSpLocks/>
            </p:cNvGrpSpPr>
            <p:nvPr/>
          </p:nvGrpSpPr>
          <p:grpSpPr bwMode="auto">
            <a:xfrm>
              <a:off x="1204" y="100"/>
              <a:ext cx="232" cy="232"/>
              <a:chOff x="1204" y="100"/>
              <a:chExt cx="232" cy="232"/>
            </a:xfrm>
          </p:grpSpPr>
          <p:sp>
            <p:nvSpPr>
              <p:cNvPr id="1064" name="Oval 40"/>
              <p:cNvSpPr>
                <a:spLocks noChangeArrowheads="1"/>
              </p:cNvSpPr>
              <p:nvPr/>
            </p:nvSpPr>
            <p:spPr bwMode="grayWhite">
              <a:xfrm>
                <a:off x="1204" y="100"/>
                <a:ext cx="232" cy="232"/>
              </a:xfrm>
              <a:prstGeom prst="ellipse">
                <a:avLst/>
              </a:prstGeom>
              <a:noFill/>
              <a:ln w="12700">
                <a:solidFill>
                  <a:schemeClr val="tx1"/>
                </a:solidFill>
                <a:round/>
                <a:headEnd/>
                <a:tailEnd/>
              </a:ln>
              <a:effectLst/>
            </p:spPr>
            <p:txBody>
              <a:bodyPr wrap="none" anchor="ctr"/>
              <a:lstStyle/>
              <a:p>
                <a:endParaRPr lang="es-ES"/>
              </a:p>
            </p:txBody>
          </p:sp>
          <p:sp>
            <p:nvSpPr>
              <p:cNvPr id="1065" name="Oval 41"/>
              <p:cNvSpPr>
                <a:spLocks noChangeArrowheads="1"/>
              </p:cNvSpPr>
              <p:nvPr/>
            </p:nvSpPr>
            <p:spPr bwMode="grayWhite">
              <a:xfrm>
                <a:off x="1257" y="153"/>
                <a:ext cx="32" cy="32"/>
              </a:xfrm>
              <a:prstGeom prst="ellipse">
                <a:avLst/>
              </a:prstGeom>
              <a:solidFill>
                <a:schemeClr val="tx1"/>
              </a:solidFill>
              <a:ln w="12700">
                <a:solidFill>
                  <a:schemeClr val="tx1"/>
                </a:solidFill>
                <a:round/>
                <a:headEnd/>
                <a:tailEnd/>
              </a:ln>
              <a:effectLst/>
            </p:spPr>
            <p:txBody>
              <a:bodyPr wrap="none" anchor="ctr"/>
              <a:lstStyle/>
              <a:p>
                <a:endParaRPr lang="es-ES"/>
              </a:p>
            </p:txBody>
          </p:sp>
        </p:grpSp>
      </p:gr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d"/>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cs typeface="Arial" charset="0"/>
        </a:defRPr>
      </a:lvl2pPr>
      <a:lvl3pPr algn="ctr" rtl="0" eaLnBrk="1" fontAlgn="base" hangingPunct="1">
        <a:spcBef>
          <a:spcPct val="0"/>
        </a:spcBef>
        <a:spcAft>
          <a:spcPct val="0"/>
        </a:spcAft>
        <a:defRPr sz="4400">
          <a:solidFill>
            <a:schemeClr val="tx2"/>
          </a:solidFill>
          <a:latin typeface="Times New Roman" pitchFamily="18" charset="0"/>
          <a:cs typeface="Arial" charset="0"/>
        </a:defRPr>
      </a:lvl3pPr>
      <a:lvl4pPr algn="ctr" rtl="0" eaLnBrk="1" fontAlgn="base" hangingPunct="1">
        <a:spcBef>
          <a:spcPct val="0"/>
        </a:spcBef>
        <a:spcAft>
          <a:spcPct val="0"/>
        </a:spcAft>
        <a:defRPr sz="4400">
          <a:solidFill>
            <a:schemeClr val="tx2"/>
          </a:solidFill>
          <a:latin typeface="Times New Roman" pitchFamily="18" charset="0"/>
          <a:cs typeface="Arial" charset="0"/>
        </a:defRPr>
      </a:lvl4pPr>
      <a:lvl5pPr algn="ctr" rtl="0" eaLnBrk="1" fontAlgn="base" hangingPunct="1">
        <a:spcBef>
          <a:spcPct val="0"/>
        </a:spcBef>
        <a:spcAft>
          <a:spcPct val="0"/>
        </a:spcAft>
        <a:defRPr sz="4400">
          <a:solidFill>
            <a:schemeClr val="tx2"/>
          </a:solidFill>
          <a:latin typeface="Times New Roman" pitchFamily="18" charset="0"/>
          <a:cs typeface="Arial" charset="0"/>
        </a:defRPr>
      </a:lvl5pPr>
      <a:lvl6pPr marL="457200" algn="ctr" rtl="0" eaLnBrk="1" fontAlgn="base" hangingPunct="1">
        <a:spcBef>
          <a:spcPct val="0"/>
        </a:spcBef>
        <a:spcAft>
          <a:spcPct val="0"/>
        </a:spcAft>
        <a:defRPr sz="4400">
          <a:solidFill>
            <a:schemeClr val="tx2"/>
          </a:solidFill>
          <a:latin typeface="Times New Roman" pitchFamily="18" charset="0"/>
          <a:cs typeface="Arial" charset="0"/>
        </a:defRPr>
      </a:lvl6pPr>
      <a:lvl7pPr marL="914400" algn="ctr" rtl="0" eaLnBrk="1" fontAlgn="base" hangingPunct="1">
        <a:spcBef>
          <a:spcPct val="0"/>
        </a:spcBef>
        <a:spcAft>
          <a:spcPct val="0"/>
        </a:spcAft>
        <a:defRPr sz="4400">
          <a:solidFill>
            <a:schemeClr val="tx2"/>
          </a:solidFill>
          <a:latin typeface="Times New Roman" pitchFamily="18" charset="0"/>
          <a:cs typeface="Arial" charset="0"/>
        </a:defRPr>
      </a:lvl7pPr>
      <a:lvl8pPr marL="1371600" algn="ctr" rtl="0" eaLnBrk="1" fontAlgn="base" hangingPunct="1">
        <a:spcBef>
          <a:spcPct val="0"/>
        </a:spcBef>
        <a:spcAft>
          <a:spcPct val="0"/>
        </a:spcAft>
        <a:defRPr sz="4400">
          <a:solidFill>
            <a:schemeClr val="tx2"/>
          </a:solidFill>
          <a:latin typeface="Times New Roman" pitchFamily="18" charset="0"/>
          <a:cs typeface="Arial" charset="0"/>
        </a:defRPr>
      </a:lvl8pPr>
      <a:lvl9pPr marL="1828800" algn="ctr" rtl="0" eaLnBrk="1" fontAlgn="base" hangingPunct="1">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1" fontAlgn="base" hangingPunct="1">
        <a:spcBef>
          <a:spcPct val="20000"/>
        </a:spcBef>
        <a:spcAft>
          <a:spcPct val="0"/>
        </a:spcAft>
        <a:buClr>
          <a:schemeClr val="tx2"/>
        </a:buClr>
        <a:buSzPct val="10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diagramLayout" Target="../diagrams/layout3.xml"/><Relationship Id="rId7" Type="http://schemas.openxmlformats.org/officeDocument/2006/relationships/diagramLayout" Target="../diagrams/layout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microsoft.com/office/2007/relationships/diagramDrawing" Target="../diagrams/drawing6.xml"/><Relationship Id="rId5" Type="http://schemas.openxmlformats.org/officeDocument/2006/relationships/diagramColors" Target="../diagrams/colors3.xml"/><Relationship Id="rId10" Type="http://schemas.microsoft.com/office/2007/relationships/diagramDrawing" Target="../diagrams/drawing5.xml"/><Relationship Id="rId4" Type="http://schemas.openxmlformats.org/officeDocument/2006/relationships/diagramQuickStyle" Target="../diagrams/quickStyle3.xml"/><Relationship Id="rId9" Type="http://schemas.openxmlformats.org/officeDocument/2006/relationships/diagramColors" Target="../diagrams/colors4.xm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2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sz="quarter"/>
          </p:nvPr>
        </p:nvSpPr>
        <p:spPr>
          <a:xfrm>
            <a:off x="827584" y="2708920"/>
            <a:ext cx="7772400" cy="2016224"/>
          </a:xfrm>
        </p:spPr>
        <p:txBody>
          <a:bodyPr>
            <a:normAutofit fontScale="90000"/>
          </a:bodyPr>
          <a:lstStyle/>
          <a:p>
            <a:r>
              <a:rPr lang="es-ES" sz="4000" b="1" dirty="0" smtClean="0">
                <a:solidFill>
                  <a:schemeClr val="accent6">
                    <a:lumMod val="20000"/>
                    <a:lumOff val="80000"/>
                  </a:schemeClr>
                </a:solidFill>
              </a:rPr>
              <a:t>ESCUELA POLITÉCNICA DEL EJÉRCITO</a:t>
            </a:r>
            <a:r>
              <a:rPr lang="es-ES" sz="2200" dirty="0" smtClean="0">
                <a:solidFill>
                  <a:schemeClr val="accent6">
                    <a:lumMod val="20000"/>
                    <a:lumOff val="80000"/>
                  </a:schemeClr>
                </a:solidFill>
              </a:rPr>
              <a:t/>
            </a:r>
            <a:br>
              <a:rPr lang="es-ES" sz="2200" dirty="0" smtClean="0">
                <a:solidFill>
                  <a:schemeClr val="accent6">
                    <a:lumMod val="20000"/>
                    <a:lumOff val="80000"/>
                  </a:schemeClr>
                </a:solidFill>
              </a:rPr>
            </a:br>
            <a:r>
              <a:rPr lang="es-ES" sz="2200" dirty="0" smtClean="0">
                <a:solidFill>
                  <a:schemeClr val="accent6">
                    <a:lumMod val="20000"/>
                    <a:lumOff val="80000"/>
                  </a:schemeClr>
                </a:solidFill>
              </a:rPr>
              <a:t> </a:t>
            </a:r>
            <a:r>
              <a:rPr lang="es-ES" sz="2200" dirty="0">
                <a:solidFill>
                  <a:schemeClr val="accent6">
                    <a:lumMod val="20000"/>
                    <a:lumOff val="80000"/>
                  </a:schemeClr>
                </a:solidFill>
              </a:rPr>
              <a:t/>
            </a:r>
            <a:br>
              <a:rPr lang="es-ES" sz="2200" dirty="0">
                <a:solidFill>
                  <a:schemeClr val="accent6">
                    <a:lumMod val="20000"/>
                    <a:lumOff val="80000"/>
                  </a:schemeClr>
                </a:solidFill>
              </a:rPr>
            </a:br>
            <a:r>
              <a:rPr lang="es-ES" sz="2200" b="1" dirty="0">
                <a:solidFill>
                  <a:schemeClr val="accent6">
                    <a:lumMod val="20000"/>
                    <a:lumOff val="80000"/>
                  </a:schemeClr>
                </a:solidFill>
              </a:rPr>
              <a:t>CARRERA DE INGENIERÍA CIVIL </a:t>
            </a:r>
            <a:r>
              <a:rPr lang="es-ES" sz="2200" b="1" dirty="0" smtClean="0">
                <a:solidFill>
                  <a:schemeClr val="accent6">
                    <a:lumMod val="20000"/>
                    <a:lumOff val="80000"/>
                  </a:schemeClr>
                </a:solidFill>
              </a:rPr>
              <a:t/>
            </a:r>
            <a:br>
              <a:rPr lang="es-ES" sz="2200" b="1" dirty="0" smtClean="0">
                <a:solidFill>
                  <a:schemeClr val="accent6">
                    <a:lumMod val="20000"/>
                    <a:lumOff val="80000"/>
                  </a:schemeClr>
                </a:solidFill>
              </a:rPr>
            </a:br>
            <a:r>
              <a:rPr lang="es-ES" sz="2200" dirty="0">
                <a:solidFill>
                  <a:schemeClr val="accent6">
                    <a:lumMod val="20000"/>
                    <a:lumOff val="80000"/>
                  </a:schemeClr>
                </a:solidFill>
              </a:rPr>
              <a:t/>
            </a:r>
            <a:br>
              <a:rPr lang="es-ES" sz="2200" dirty="0">
                <a:solidFill>
                  <a:schemeClr val="accent6">
                    <a:lumMod val="20000"/>
                    <a:lumOff val="80000"/>
                  </a:schemeClr>
                </a:solidFill>
              </a:rPr>
            </a:br>
            <a:r>
              <a:rPr lang="es-ES" sz="2200" b="1" dirty="0">
                <a:solidFill>
                  <a:schemeClr val="accent6">
                    <a:lumMod val="20000"/>
                    <a:lumOff val="80000"/>
                  </a:schemeClr>
                </a:solidFill>
              </a:rPr>
              <a:t> </a:t>
            </a:r>
            <a:r>
              <a:rPr lang="es-ES" sz="2200" dirty="0">
                <a:solidFill>
                  <a:schemeClr val="accent6">
                    <a:lumMod val="20000"/>
                    <a:lumOff val="80000"/>
                  </a:schemeClr>
                </a:solidFill>
              </a:rPr>
              <a:t/>
            </a:r>
            <a:br>
              <a:rPr lang="es-ES" sz="2200" dirty="0">
                <a:solidFill>
                  <a:schemeClr val="accent6">
                    <a:lumMod val="20000"/>
                    <a:lumOff val="80000"/>
                  </a:schemeClr>
                </a:solidFill>
              </a:rPr>
            </a:br>
            <a:r>
              <a:rPr lang="es-ES" sz="2700" b="1" dirty="0" smtClean="0">
                <a:solidFill>
                  <a:schemeClr val="accent6">
                    <a:lumMod val="20000"/>
                    <a:lumOff val="80000"/>
                  </a:schemeClr>
                </a:solidFill>
              </a:rPr>
              <a:t>EVALUACIÓN </a:t>
            </a:r>
            <a:r>
              <a:rPr lang="es-ES" sz="2700" b="1" dirty="0">
                <a:solidFill>
                  <a:schemeClr val="accent6">
                    <a:lumMod val="20000"/>
                    <a:lumOff val="80000"/>
                  </a:schemeClr>
                </a:solidFill>
              </a:rPr>
              <a:t>Y REDISEÑO DE LA PLANTA DE TRATAMIENTO DE AGUAS RESIDUALES DEL BARRIO CAÑAVERAL DE LA CIUDAD DE NUEVA LOJA</a:t>
            </a:r>
            <a:r>
              <a:rPr lang="es-ES" sz="2700" dirty="0">
                <a:solidFill>
                  <a:schemeClr val="accent6">
                    <a:lumMod val="20000"/>
                    <a:lumOff val="80000"/>
                  </a:schemeClr>
                </a:solidFill>
              </a:rPr>
              <a:t/>
            </a:r>
            <a:br>
              <a:rPr lang="es-ES" sz="2700" dirty="0">
                <a:solidFill>
                  <a:schemeClr val="accent6">
                    <a:lumMod val="20000"/>
                    <a:lumOff val="80000"/>
                  </a:schemeClr>
                </a:solidFill>
              </a:rPr>
            </a:br>
            <a:r>
              <a:rPr lang="es-ES" sz="2200" dirty="0">
                <a:solidFill>
                  <a:schemeClr val="accent6">
                    <a:lumMod val="20000"/>
                    <a:lumOff val="80000"/>
                  </a:schemeClr>
                </a:solidFill>
              </a:rPr>
              <a:t> </a:t>
            </a:r>
            <a:r>
              <a:rPr lang="es-ES" sz="2200" dirty="0" smtClean="0">
                <a:solidFill>
                  <a:schemeClr val="accent6">
                    <a:lumMod val="20000"/>
                    <a:lumOff val="80000"/>
                  </a:schemeClr>
                </a:solidFill>
              </a:rPr>
              <a:t/>
            </a:r>
            <a:br>
              <a:rPr lang="es-ES" sz="2200" dirty="0" smtClean="0">
                <a:solidFill>
                  <a:schemeClr val="accent6">
                    <a:lumMod val="20000"/>
                    <a:lumOff val="80000"/>
                  </a:schemeClr>
                </a:solidFill>
              </a:rPr>
            </a:br>
            <a:r>
              <a:rPr lang="es-ES" sz="2200" dirty="0">
                <a:solidFill>
                  <a:schemeClr val="accent6">
                    <a:lumMod val="20000"/>
                    <a:lumOff val="80000"/>
                  </a:schemeClr>
                </a:solidFill>
              </a:rPr>
              <a:t/>
            </a:r>
            <a:br>
              <a:rPr lang="es-ES" sz="2200" dirty="0">
                <a:solidFill>
                  <a:schemeClr val="accent6">
                    <a:lumMod val="20000"/>
                    <a:lumOff val="80000"/>
                  </a:schemeClr>
                </a:solidFill>
              </a:rPr>
            </a:br>
            <a:r>
              <a:rPr lang="es-ES" sz="2200" b="1" dirty="0">
                <a:solidFill>
                  <a:schemeClr val="accent6">
                    <a:lumMod val="20000"/>
                    <a:lumOff val="80000"/>
                  </a:schemeClr>
                </a:solidFill>
              </a:rPr>
              <a:t> </a:t>
            </a:r>
            <a:r>
              <a:rPr lang="es-ES" sz="2200" dirty="0">
                <a:solidFill>
                  <a:schemeClr val="accent6">
                    <a:lumMod val="20000"/>
                    <a:lumOff val="80000"/>
                  </a:schemeClr>
                </a:solidFill>
              </a:rPr>
              <a:t/>
            </a:r>
            <a:br>
              <a:rPr lang="es-ES" sz="2200" dirty="0">
                <a:solidFill>
                  <a:schemeClr val="accent6">
                    <a:lumMod val="20000"/>
                    <a:lumOff val="80000"/>
                  </a:schemeClr>
                </a:solidFill>
              </a:rPr>
            </a:br>
            <a:r>
              <a:rPr lang="es-ES" sz="2200" b="1" dirty="0">
                <a:solidFill>
                  <a:schemeClr val="accent6">
                    <a:lumMod val="20000"/>
                    <a:lumOff val="80000"/>
                  </a:schemeClr>
                </a:solidFill>
              </a:rPr>
              <a:t>ELABORADO POR:</a:t>
            </a:r>
            <a:r>
              <a:rPr lang="es-ES" sz="2200" dirty="0">
                <a:solidFill>
                  <a:schemeClr val="accent6">
                    <a:lumMod val="20000"/>
                    <a:lumOff val="80000"/>
                  </a:schemeClr>
                </a:solidFill>
              </a:rPr>
              <a:t/>
            </a:r>
            <a:br>
              <a:rPr lang="es-ES" sz="2200" dirty="0">
                <a:solidFill>
                  <a:schemeClr val="accent6">
                    <a:lumMod val="20000"/>
                    <a:lumOff val="80000"/>
                  </a:schemeClr>
                </a:solidFill>
              </a:rPr>
            </a:br>
            <a:r>
              <a:rPr lang="es-ES" sz="2200" b="1" dirty="0">
                <a:solidFill>
                  <a:schemeClr val="accent6">
                    <a:lumMod val="20000"/>
                    <a:lumOff val="80000"/>
                  </a:schemeClr>
                </a:solidFill>
              </a:rPr>
              <a:t> </a:t>
            </a:r>
            <a:r>
              <a:rPr lang="es-ES" sz="2200" dirty="0">
                <a:solidFill>
                  <a:schemeClr val="accent6">
                    <a:lumMod val="20000"/>
                    <a:lumOff val="80000"/>
                  </a:schemeClr>
                </a:solidFill>
              </a:rPr>
              <a:t/>
            </a:r>
            <a:br>
              <a:rPr lang="es-ES" sz="2200" dirty="0">
                <a:solidFill>
                  <a:schemeClr val="accent6">
                    <a:lumMod val="20000"/>
                    <a:lumOff val="80000"/>
                  </a:schemeClr>
                </a:solidFill>
              </a:rPr>
            </a:br>
            <a:r>
              <a:rPr lang="es-ES" sz="2200" b="1" dirty="0">
                <a:solidFill>
                  <a:schemeClr val="accent6">
                    <a:lumMod val="20000"/>
                    <a:lumOff val="80000"/>
                  </a:schemeClr>
                </a:solidFill>
              </a:rPr>
              <a:t>DAISY JADIRA MENDOZA VILAÑA</a:t>
            </a:r>
            <a:r>
              <a:rPr lang="es-ES" sz="2200" dirty="0">
                <a:solidFill>
                  <a:schemeClr val="accent6">
                    <a:lumMod val="20000"/>
                    <a:lumOff val="80000"/>
                  </a:schemeClr>
                </a:solidFill>
              </a:rPr>
              <a:t/>
            </a:r>
            <a:br>
              <a:rPr lang="es-ES" sz="2200" dirty="0">
                <a:solidFill>
                  <a:schemeClr val="accent6">
                    <a:lumMod val="20000"/>
                    <a:lumOff val="80000"/>
                  </a:schemeClr>
                </a:solidFill>
              </a:rPr>
            </a:br>
            <a:r>
              <a:rPr lang="es-ES" sz="2200" dirty="0">
                <a:solidFill>
                  <a:schemeClr val="accent6">
                    <a:lumMod val="20000"/>
                    <a:lumOff val="80000"/>
                  </a:schemeClr>
                </a:solidFill>
              </a:rPr>
              <a:t> </a:t>
            </a:r>
            <a:br>
              <a:rPr lang="es-ES" sz="2200" dirty="0">
                <a:solidFill>
                  <a:schemeClr val="accent6">
                    <a:lumMod val="20000"/>
                    <a:lumOff val="80000"/>
                  </a:schemeClr>
                </a:solidFill>
              </a:rPr>
            </a:br>
            <a:r>
              <a:rPr lang="es-ES" sz="2200" b="1" dirty="0">
                <a:solidFill>
                  <a:schemeClr val="accent6">
                    <a:lumMod val="20000"/>
                    <a:lumOff val="80000"/>
                  </a:schemeClr>
                </a:solidFill>
              </a:rPr>
              <a:t>SANGOLQUÍ, ABRIL 2011</a:t>
            </a:r>
            <a:r>
              <a:rPr lang="es-ES" dirty="0"/>
              <a:t/>
            </a:r>
            <a:br>
              <a:rPr lang="es-ES" dirty="0"/>
            </a:br>
            <a:endParaRPr lang="es-ES"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mph" presetSubtype="0" grpId="1" nodeType="afterEffect">
                                  <p:stCondLst>
                                    <p:cond delay="0"/>
                                  </p:stCondLst>
                                  <p:childTnLst>
                                    <p:set>
                                      <p:cBhvr override="childStyle">
                                        <p:cTn id="11" dur="indefinite"/>
                                        <p:tgtEl>
                                          <p:spTgt spid="2"/>
                                        </p:tgtEl>
                                        <p:attrNameLst>
                                          <p:attrName>style.fontFamily</p:attrName>
                                        </p:attrNameLst>
                                      </p:cBhvr>
                                      <p:to>
                                        <p:strVal val="Times New Roma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User\Mis documentos\Mis imágenes\23-04-2011\DSC03471.JPG"/>
          <p:cNvPicPr>
            <a:picLocks noChangeAspect="1" noChangeArrowheads="1"/>
          </p:cNvPicPr>
          <p:nvPr/>
        </p:nvPicPr>
        <p:blipFill>
          <a:blip r:embed="rId2" cstate="print"/>
          <a:srcRect/>
          <a:stretch>
            <a:fillRect/>
          </a:stretch>
        </p:blipFill>
        <p:spPr bwMode="auto">
          <a:xfrm>
            <a:off x="428595" y="364558"/>
            <a:ext cx="4095779" cy="3071834"/>
          </a:xfrm>
          <a:prstGeom prst="rect">
            <a:avLst/>
          </a:prstGeom>
          <a:noFill/>
        </p:spPr>
      </p:pic>
      <p:pic>
        <p:nvPicPr>
          <p:cNvPr id="46083" name="Picture 3" descr="C:\Documents and Settings\User\Mis documentos\Mis imágenes\23-04-2011\DSC03463.JPG"/>
          <p:cNvPicPr>
            <a:picLocks noGrp="1" noChangeAspect="1" noChangeArrowheads="1"/>
          </p:cNvPicPr>
          <p:nvPr>
            <p:ph idx="1"/>
          </p:nvPr>
        </p:nvPicPr>
        <p:blipFill>
          <a:blip r:embed="rId3" cstate="print"/>
          <a:srcRect/>
          <a:stretch>
            <a:fillRect/>
          </a:stretch>
        </p:blipFill>
        <p:spPr bwMode="auto">
          <a:xfrm>
            <a:off x="4714875" y="348792"/>
            <a:ext cx="4095779" cy="3071834"/>
          </a:xfrm>
          <a:prstGeom prst="rect">
            <a:avLst/>
          </a:prstGeom>
          <a:noFill/>
        </p:spPr>
      </p:pic>
      <p:sp>
        <p:nvSpPr>
          <p:cNvPr id="2" name="1 Título"/>
          <p:cNvSpPr>
            <a:spLocks noGrp="1"/>
          </p:cNvSpPr>
          <p:nvPr>
            <p:ph type="title"/>
          </p:nvPr>
        </p:nvSpPr>
        <p:spPr>
          <a:xfrm>
            <a:off x="683568" y="332656"/>
            <a:ext cx="7772400" cy="1143000"/>
          </a:xfrm>
        </p:spPr>
        <p:txBody>
          <a:bodyPr/>
          <a:lstStyle/>
          <a:p>
            <a:r>
              <a:rPr lang="es-ES" sz="3600" dirty="0" smtClean="0">
                <a:solidFill>
                  <a:schemeClr val="tx1"/>
                </a:solidFill>
              </a:rPr>
              <a:t>Planta de Tratamiento Aguas Residuales existente “Gustavo Andrade”</a:t>
            </a:r>
            <a:endParaRPr lang="es-ES" sz="3600" dirty="0">
              <a:solidFill>
                <a:schemeClr val="tx1"/>
              </a:solidFill>
            </a:endParaRPr>
          </a:p>
        </p:txBody>
      </p:sp>
      <p:pic>
        <p:nvPicPr>
          <p:cNvPr id="46085" name="Picture 5" descr="C:\Documents and Settings\User\Mis documentos\Mis imágenes\23-04-2011\DSC03476.JPG"/>
          <p:cNvPicPr>
            <a:picLocks noChangeAspect="1" noChangeArrowheads="1"/>
          </p:cNvPicPr>
          <p:nvPr/>
        </p:nvPicPr>
        <p:blipFill>
          <a:blip r:embed="rId4" cstate="print"/>
          <a:srcRect/>
          <a:stretch>
            <a:fillRect/>
          </a:stretch>
        </p:blipFill>
        <p:spPr bwMode="auto">
          <a:xfrm>
            <a:off x="428596" y="3563502"/>
            <a:ext cx="4143404" cy="3107553"/>
          </a:xfrm>
          <a:prstGeom prst="rect">
            <a:avLst/>
          </a:prstGeom>
          <a:noFill/>
        </p:spPr>
      </p:pic>
      <p:pic>
        <p:nvPicPr>
          <p:cNvPr id="46084" name="Picture 4" descr="D:\Deisy_Espe\Fotos\Planta-Tratam\DSC02914.JPG"/>
          <p:cNvPicPr>
            <a:picLocks noChangeAspect="1" noChangeArrowheads="1"/>
          </p:cNvPicPr>
          <p:nvPr/>
        </p:nvPicPr>
        <p:blipFill>
          <a:blip r:embed="rId5" cstate="print"/>
          <a:srcRect/>
          <a:stretch>
            <a:fillRect/>
          </a:stretch>
        </p:blipFill>
        <p:spPr bwMode="auto">
          <a:xfrm>
            <a:off x="4714876" y="3555128"/>
            <a:ext cx="4143404" cy="3107554"/>
          </a:xfrm>
          <a:prstGeom prst="rect">
            <a:avLst/>
          </a:prstGeom>
          <a:noFill/>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C:\Documents and Settings\User\Mis documentos\Mis imágenes\23-04-2011\DSC03481.JPG"/>
          <p:cNvPicPr>
            <a:picLocks noChangeAspect="1" noChangeArrowheads="1"/>
          </p:cNvPicPr>
          <p:nvPr/>
        </p:nvPicPr>
        <p:blipFill>
          <a:blip r:embed="rId2" cstate="print"/>
          <a:stretch>
            <a:fillRect/>
          </a:stretch>
        </p:blipFill>
        <p:spPr bwMode="auto">
          <a:xfrm>
            <a:off x="398046" y="357165"/>
            <a:ext cx="4031078" cy="3023309"/>
          </a:xfrm>
          <a:prstGeom prst="rect">
            <a:avLst/>
          </a:prstGeom>
          <a:noFill/>
          <a:ln w="9525">
            <a:noFill/>
            <a:miter lim="800000"/>
            <a:headEnd/>
            <a:tailEnd/>
          </a:ln>
          <a:effectLst/>
        </p:spPr>
      </p:pic>
      <p:sp>
        <p:nvSpPr>
          <p:cNvPr id="2" name="1 Título"/>
          <p:cNvSpPr>
            <a:spLocks noGrp="1"/>
          </p:cNvSpPr>
          <p:nvPr>
            <p:ph type="title"/>
          </p:nvPr>
        </p:nvSpPr>
        <p:spPr>
          <a:xfrm>
            <a:off x="714348" y="357166"/>
            <a:ext cx="7772400" cy="1143000"/>
          </a:xfrm>
        </p:spPr>
        <p:txBody>
          <a:bodyPr/>
          <a:lstStyle/>
          <a:p>
            <a:r>
              <a:rPr lang="es-ES" sz="3600" dirty="0" smtClean="0"/>
              <a:t>Planta de tratamiento Aguas Residuales existente “La Pampa”</a:t>
            </a:r>
            <a:endParaRPr lang="es-ES" sz="3600" dirty="0"/>
          </a:p>
        </p:txBody>
      </p:sp>
      <p:pic>
        <p:nvPicPr>
          <p:cNvPr id="44035" name="Picture 3" descr="D:\Deisy_Espe\Fotos\Planta-Tratam\DSC02946.JPG"/>
          <p:cNvPicPr>
            <a:picLocks noChangeAspect="1" noChangeArrowheads="1"/>
          </p:cNvPicPr>
          <p:nvPr/>
        </p:nvPicPr>
        <p:blipFill>
          <a:blip r:embed="rId3" cstate="print"/>
          <a:srcRect/>
          <a:stretch>
            <a:fillRect/>
          </a:stretch>
        </p:blipFill>
        <p:spPr bwMode="auto">
          <a:xfrm>
            <a:off x="382279" y="3500438"/>
            <a:ext cx="4000528" cy="3000396"/>
          </a:xfrm>
          <a:prstGeom prst="rect">
            <a:avLst/>
          </a:prstGeom>
          <a:noFill/>
        </p:spPr>
      </p:pic>
      <p:pic>
        <p:nvPicPr>
          <p:cNvPr id="44036" name="Picture 4" descr="C:\Documents and Settings\User\Mis documentos\Mis imágenes\23-04-2011\DSC03487.JPG"/>
          <p:cNvPicPr>
            <a:picLocks noChangeAspect="1" noChangeArrowheads="1"/>
          </p:cNvPicPr>
          <p:nvPr/>
        </p:nvPicPr>
        <p:blipFill>
          <a:blip r:embed="rId4" cstate="print"/>
          <a:srcRect/>
          <a:stretch>
            <a:fillRect/>
          </a:stretch>
        </p:blipFill>
        <p:spPr bwMode="auto">
          <a:xfrm>
            <a:off x="4572000" y="1928802"/>
            <a:ext cx="4357718" cy="3268290"/>
          </a:xfrm>
          <a:prstGeom prst="rect">
            <a:avLst/>
          </a:prstGeom>
          <a:noFill/>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Deisy_Espe\Fotos\Planta-Tratam\DSC03335.JPG"/>
          <p:cNvPicPr>
            <a:picLocks noChangeAspect="1" noChangeArrowheads="1"/>
          </p:cNvPicPr>
          <p:nvPr/>
        </p:nvPicPr>
        <p:blipFill>
          <a:blip r:embed="rId2" cstate="print"/>
          <a:srcRect/>
          <a:stretch>
            <a:fillRect/>
          </a:stretch>
        </p:blipFill>
        <p:spPr bwMode="auto">
          <a:xfrm rot="5400000">
            <a:off x="738160" y="3898165"/>
            <a:ext cx="3238523" cy="2428892"/>
          </a:xfrm>
          <a:prstGeom prst="rect">
            <a:avLst/>
          </a:prstGeom>
          <a:noFill/>
        </p:spPr>
      </p:pic>
      <p:pic>
        <p:nvPicPr>
          <p:cNvPr id="41985" name="Picture 1" descr="D:\Deisy_Espe\Fotos\Planta-Tratam\DSC02903.JPG"/>
          <p:cNvPicPr>
            <a:picLocks noGrp="1" noChangeAspect="1" noChangeArrowheads="1"/>
          </p:cNvPicPr>
          <p:nvPr>
            <p:ph idx="1"/>
          </p:nvPr>
        </p:nvPicPr>
        <p:blipFill>
          <a:blip r:embed="rId3" cstate="print"/>
          <a:srcRect/>
          <a:stretch>
            <a:fillRect/>
          </a:stretch>
        </p:blipFill>
        <p:spPr bwMode="auto">
          <a:xfrm>
            <a:off x="4429124" y="3571876"/>
            <a:ext cx="4095779" cy="3071834"/>
          </a:xfrm>
          <a:prstGeom prst="rect">
            <a:avLst/>
          </a:prstGeom>
          <a:noFill/>
        </p:spPr>
      </p:pic>
      <p:pic>
        <p:nvPicPr>
          <p:cNvPr id="8" name="Picture 2" descr="C:\Documents and Settings\User\Mis documentos\Mis imágenes\23-04-2011\DSC03436.JPG"/>
          <p:cNvPicPr>
            <a:picLocks noChangeAspect="1" noChangeArrowheads="1"/>
          </p:cNvPicPr>
          <p:nvPr/>
        </p:nvPicPr>
        <p:blipFill>
          <a:blip r:embed="rId4" cstate="print"/>
          <a:srcRect/>
          <a:stretch>
            <a:fillRect/>
          </a:stretch>
        </p:blipFill>
        <p:spPr bwMode="auto">
          <a:xfrm>
            <a:off x="4429124" y="334007"/>
            <a:ext cx="4071966" cy="3053975"/>
          </a:xfrm>
          <a:prstGeom prst="rect">
            <a:avLst/>
          </a:prstGeom>
          <a:noFill/>
        </p:spPr>
      </p:pic>
      <p:pic>
        <p:nvPicPr>
          <p:cNvPr id="41987" name="Picture 3" descr="C:\Documents and Settings\User\Mis documentos\Mis imágenes\23-04-2011\DSC03445.JPG"/>
          <p:cNvPicPr>
            <a:picLocks noChangeAspect="1" noChangeArrowheads="1"/>
          </p:cNvPicPr>
          <p:nvPr/>
        </p:nvPicPr>
        <p:blipFill>
          <a:blip r:embed="rId5" cstate="print"/>
          <a:srcRect/>
          <a:stretch>
            <a:fillRect/>
          </a:stretch>
        </p:blipFill>
        <p:spPr bwMode="auto">
          <a:xfrm>
            <a:off x="214282" y="302476"/>
            <a:ext cx="4071966" cy="3053975"/>
          </a:xfrm>
          <a:prstGeom prst="rect">
            <a:avLst/>
          </a:prstGeom>
          <a:noFill/>
        </p:spPr>
      </p:pic>
      <p:sp>
        <p:nvSpPr>
          <p:cNvPr id="2" name="1 Título"/>
          <p:cNvSpPr>
            <a:spLocks noGrp="1"/>
          </p:cNvSpPr>
          <p:nvPr>
            <p:ph type="title"/>
          </p:nvPr>
        </p:nvSpPr>
        <p:spPr>
          <a:xfrm>
            <a:off x="642910" y="214290"/>
            <a:ext cx="7772400" cy="1143000"/>
          </a:xfrm>
        </p:spPr>
        <p:txBody>
          <a:bodyPr/>
          <a:lstStyle/>
          <a:p>
            <a:r>
              <a:rPr lang="es-ES" sz="3600" dirty="0" smtClean="0">
                <a:solidFill>
                  <a:schemeClr val="tx1"/>
                </a:solidFill>
              </a:rPr>
              <a:t>Planta de tratamiento de </a:t>
            </a:r>
            <a:r>
              <a:rPr lang="es-ES" sz="3600" dirty="0" smtClean="0">
                <a:solidFill>
                  <a:schemeClr val="tx1"/>
                </a:solidFill>
              </a:rPr>
              <a:t>Aguas </a:t>
            </a:r>
            <a:r>
              <a:rPr lang="es-ES" sz="3600" dirty="0" smtClean="0">
                <a:solidFill>
                  <a:schemeClr val="tx1"/>
                </a:solidFill>
              </a:rPr>
              <a:t>Residuales “Lagunas de San Vicente</a:t>
            </a:r>
            <a:r>
              <a:rPr lang="es-ES" sz="3600" dirty="0" smtClean="0"/>
              <a:t>”</a:t>
            </a:r>
            <a:endParaRPr lang="es-ES" sz="3600"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214290"/>
            <a:ext cx="8072494" cy="785810"/>
          </a:xfrm>
        </p:spPr>
        <p:txBody>
          <a:bodyPr/>
          <a:lstStyle/>
          <a:p>
            <a:r>
              <a:rPr lang="es-ES" sz="3600" b="1" dirty="0" smtClean="0"/>
              <a:t>Caracterización de las Aguas </a:t>
            </a:r>
            <a:r>
              <a:rPr lang="es-ES" sz="3600" b="1" dirty="0" smtClean="0"/>
              <a:t>Residuales</a:t>
            </a:r>
            <a:endParaRPr lang="es-ES" sz="3600" dirty="0"/>
          </a:p>
        </p:txBody>
      </p:sp>
      <p:graphicFrame>
        <p:nvGraphicFramePr>
          <p:cNvPr id="4" name="3 Marcador de contenido"/>
          <p:cNvGraphicFramePr>
            <a:graphicFrameLocks/>
          </p:cNvGraphicFramePr>
          <p:nvPr/>
        </p:nvGraphicFramePr>
        <p:xfrm>
          <a:off x="157661" y="928670"/>
          <a:ext cx="8844445" cy="5643602"/>
        </p:xfrm>
        <a:graphic>
          <a:graphicData uri="http://schemas.openxmlformats.org/drawingml/2006/table">
            <a:tbl>
              <a:tblPr/>
              <a:tblGrid>
                <a:gridCol w="2128323"/>
                <a:gridCol w="785818"/>
                <a:gridCol w="642942"/>
                <a:gridCol w="571504"/>
                <a:gridCol w="642942"/>
                <a:gridCol w="500066"/>
                <a:gridCol w="571504"/>
                <a:gridCol w="571504"/>
                <a:gridCol w="606942"/>
                <a:gridCol w="607633"/>
                <a:gridCol w="720158"/>
                <a:gridCol w="495109"/>
              </a:tblGrid>
              <a:tr h="245374">
                <a:tc rowSpan="2">
                  <a:txBody>
                    <a:bodyPr/>
                    <a:lstStyle/>
                    <a:p>
                      <a:pPr algn="ctr" fontAlgn="ctr"/>
                      <a:r>
                        <a:rPr lang="es-ES" sz="1200" b="1" i="0" u="none" strike="noStrike" dirty="0">
                          <a:solidFill>
                            <a:srgbClr val="000000"/>
                          </a:solidFill>
                          <a:latin typeface="Calibri"/>
                        </a:rPr>
                        <a:t>Parámetro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rowSpan="2">
                  <a:txBody>
                    <a:bodyPr/>
                    <a:lstStyle/>
                    <a:p>
                      <a:pPr algn="ctr" fontAlgn="ctr"/>
                      <a:r>
                        <a:rPr lang="es-ES" sz="1200" b="1" i="0" u="none" strike="noStrike" dirty="0">
                          <a:solidFill>
                            <a:srgbClr val="000000"/>
                          </a:solidFill>
                          <a:latin typeface="Calibri"/>
                        </a:rPr>
                        <a:t>Unidad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gridSpan="2">
                  <a:txBody>
                    <a:bodyPr/>
                    <a:lstStyle/>
                    <a:p>
                      <a:pPr algn="ctr" fontAlgn="ctr"/>
                      <a:r>
                        <a:rPr lang="es-ES" sz="1200" b="1" i="0" u="none" strike="noStrike">
                          <a:solidFill>
                            <a:srgbClr val="000000"/>
                          </a:solidFill>
                          <a:latin typeface="Calibri"/>
                        </a:rPr>
                        <a:t>B. Cañaveral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hMerge="1">
                  <a:txBody>
                    <a:bodyPr/>
                    <a:lstStyle/>
                    <a:p>
                      <a:endParaRPr lang="es-ES"/>
                    </a:p>
                  </a:txBody>
                  <a:tcPr/>
                </a:tc>
                <a:tc gridSpan="3">
                  <a:txBody>
                    <a:bodyPr/>
                    <a:lstStyle/>
                    <a:p>
                      <a:pPr algn="ctr" fontAlgn="ctr"/>
                      <a:r>
                        <a:rPr lang="es-ES" sz="1200" b="1" i="0" u="none" strike="noStrike">
                          <a:solidFill>
                            <a:srgbClr val="000000"/>
                          </a:solidFill>
                          <a:latin typeface="Calibri"/>
                        </a:rPr>
                        <a:t>B. Gustavo Andrade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hMerge="1">
                  <a:txBody>
                    <a:bodyPr/>
                    <a:lstStyle/>
                    <a:p>
                      <a:endParaRPr lang="es-ES"/>
                    </a:p>
                  </a:txBody>
                  <a:tcPr/>
                </a:tc>
                <a:tc hMerge="1">
                  <a:txBody>
                    <a:bodyPr/>
                    <a:lstStyle/>
                    <a:p>
                      <a:endParaRPr lang="es-ES"/>
                    </a:p>
                  </a:txBody>
                  <a:tcPr/>
                </a:tc>
                <a:tc gridSpan="2">
                  <a:txBody>
                    <a:bodyPr/>
                    <a:lstStyle/>
                    <a:p>
                      <a:pPr algn="ctr" fontAlgn="ctr"/>
                      <a:r>
                        <a:rPr lang="es-ES" sz="1200" b="1" i="0" u="none" strike="noStrike">
                          <a:solidFill>
                            <a:srgbClr val="000000"/>
                          </a:solidFill>
                          <a:latin typeface="Calibri"/>
                        </a:rPr>
                        <a:t>B. La Pampa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hMerge="1">
                  <a:txBody>
                    <a:bodyPr/>
                    <a:lstStyle/>
                    <a:p>
                      <a:endParaRPr lang="es-ES"/>
                    </a:p>
                  </a:txBody>
                  <a:tcPr/>
                </a:tc>
                <a:tc gridSpan="3">
                  <a:txBody>
                    <a:bodyPr/>
                    <a:lstStyle/>
                    <a:p>
                      <a:pPr algn="ctr" fontAlgn="ctr"/>
                      <a:r>
                        <a:rPr lang="es-ES" sz="1200" b="1" i="0" u="none" strike="noStrike">
                          <a:solidFill>
                            <a:srgbClr val="000000"/>
                          </a:solidFill>
                          <a:latin typeface="Calibri"/>
                        </a:rPr>
                        <a:t>L. San Vicente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hMerge="1">
                  <a:txBody>
                    <a:bodyPr/>
                    <a:lstStyle/>
                    <a:p>
                      <a:endParaRPr lang="es-ES"/>
                    </a:p>
                  </a:txBody>
                  <a:tcPr/>
                </a:tc>
                <a:tc hMerge="1">
                  <a:txBody>
                    <a:bodyPr/>
                    <a:lstStyle/>
                    <a:p>
                      <a:endParaRPr lang="es-ES"/>
                    </a:p>
                  </a:txBody>
                  <a:tcPr/>
                </a:tc>
              </a:tr>
              <a:tr h="245374">
                <a:tc vMerge="1">
                  <a:txBody>
                    <a:bodyPr/>
                    <a:lstStyle/>
                    <a:p>
                      <a:endParaRPr lang="es-ES"/>
                    </a:p>
                  </a:txBody>
                  <a:tcPr/>
                </a:tc>
                <a:tc vMerge="1">
                  <a:txBody>
                    <a:bodyPr/>
                    <a:lstStyle/>
                    <a:p>
                      <a:endParaRPr lang="es-ES"/>
                    </a:p>
                  </a:txBody>
                  <a:tcPr/>
                </a:tc>
                <a:tc>
                  <a:txBody>
                    <a:bodyPr/>
                    <a:lstStyle/>
                    <a:p>
                      <a:pPr algn="ctr" fontAlgn="ctr"/>
                      <a:r>
                        <a:rPr lang="es-ES" sz="1200" b="1" i="0" u="none" strike="noStrike" dirty="0">
                          <a:solidFill>
                            <a:srgbClr val="000000"/>
                          </a:solidFill>
                          <a:latin typeface="Calibri"/>
                        </a:rPr>
                        <a:t>Sed.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1" i="0" u="none" strike="noStrike">
                          <a:solidFill>
                            <a:srgbClr val="000000"/>
                          </a:solidFill>
                          <a:latin typeface="Calibri"/>
                        </a:rPr>
                        <a:t>Filtro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1" i="0" u="none" strike="noStrike">
                          <a:solidFill>
                            <a:srgbClr val="000000"/>
                          </a:solidFill>
                          <a:latin typeface="Calibri"/>
                        </a:rPr>
                        <a:t>Entrada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1" i="0" u="none" strike="noStrike">
                          <a:solidFill>
                            <a:srgbClr val="000000"/>
                          </a:solidFill>
                          <a:latin typeface="Calibri"/>
                        </a:rPr>
                        <a:t>Filtro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1" i="0" u="none" strike="noStrike">
                          <a:solidFill>
                            <a:srgbClr val="000000"/>
                          </a:solidFill>
                          <a:latin typeface="Calibri"/>
                        </a:rPr>
                        <a:t>Salida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1" i="0" u="none" strike="noStrike">
                          <a:solidFill>
                            <a:srgbClr val="000000"/>
                          </a:solidFill>
                          <a:latin typeface="Calibri"/>
                        </a:rPr>
                        <a:t>Sed.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1" i="0" u="none" strike="noStrike">
                          <a:solidFill>
                            <a:srgbClr val="000000"/>
                          </a:solidFill>
                          <a:latin typeface="Calibri"/>
                        </a:rPr>
                        <a:t>Salida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1" i="0" u="none" strike="noStrike">
                          <a:solidFill>
                            <a:srgbClr val="000000"/>
                          </a:solidFill>
                          <a:latin typeface="Calibri"/>
                        </a:rPr>
                        <a:t>Entrada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1" i="0" u="none" strike="noStrike">
                          <a:solidFill>
                            <a:srgbClr val="000000"/>
                          </a:solidFill>
                          <a:latin typeface="Calibri"/>
                        </a:rPr>
                        <a:t>1. Laguna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1" i="0" u="none" strike="noStrike">
                          <a:solidFill>
                            <a:srgbClr val="000000"/>
                          </a:solidFill>
                          <a:latin typeface="Calibri"/>
                        </a:rPr>
                        <a:t>Salida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245374">
                <a:tc>
                  <a:txBody>
                    <a:bodyPr/>
                    <a:lstStyle/>
                    <a:p>
                      <a:pPr algn="l" fontAlgn="b"/>
                      <a:r>
                        <a:rPr lang="es-ES" sz="1200" b="0" i="0" u="none" strike="noStrike" dirty="0">
                          <a:solidFill>
                            <a:srgbClr val="000000"/>
                          </a:solidFill>
                          <a:latin typeface="Calibri"/>
                        </a:rPr>
                        <a:t>pH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1200" b="0" i="0" u="none" strike="noStrike" dirty="0">
                          <a:solidFill>
                            <a:srgbClr val="000000"/>
                          </a:solidFill>
                          <a:latin typeface="Calibri"/>
                        </a:rPr>
                        <a:t>u de pH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6,53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6,67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6,73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7,01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7,05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6,63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7,09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6,33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245374">
                <a:tc>
                  <a:txBody>
                    <a:bodyPr/>
                    <a:lstStyle/>
                    <a:p>
                      <a:pPr algn="l" fontAlgn="b"/>
                      <a:r>
                        <a:rPr lang="es-ES" sz="1200" b="0" i="0" u="none" strike="noStrike">
                          <a:solidFill>
                            <a:srgbClr val="000000"/>
                          </a:solidFill>
                          <a:latin typeface="Calibri"/>
                        </a:rPr>
                        <a:t>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1200" b="0" i="0" u="none" strike="noStrike">
                          <a:solidFill>
                            <a:srgbClr val="000000"/>
                          </a:solidFill>
                          <a:latin typeface="Calibri"/>
                        </a:rPr>
                        <a:t>µS/cm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246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385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583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502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370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202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245374">
                <a:tc>
                  <a:txBody>
                    <a:bodyPr/>
                    <a:lstStyle/>
                    <a:p>
                      <a:pPr algn="l" fontAlgn="b"/>
                      <a:r>
                        <a:rPr lang="es-ES" sz="1200" b="0" i="0" u="none" strike="noStrike">
                          <a:solidFill>
                            <a:srgbClr val="000000"/>
                          </a:solidFill>
                          <a:latin typeface="Calibri"/>
                        </a:rPr>
                        <a:t>DQO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1200" b="0" i="0" u="none" strike="noStrike">
                          <a:solidFill>
                            <a:srgbClr val="000000"/>
                          </a:solidFill>
                          <a:latin typeface="Calibri"/>
                        </a:rPr>
                        <a:t>mg/l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936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816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245374">
                <a:tc>
                  <a:txBody>
                    <a:bodyPr/>
                    <a:lstStyle/>
                    <a:p>
                      <a:pPr algn="l" fontAlgn="b"/>
                      <a:r>
                        <a:rPr lang="es-ES" sz="1200" b="0" i="0" u="none" strike="noStrike">
                          <a:solidFill>
                            <a:srgbClr val="000000"/>
                          </a:solidFill>
                          <a:latin typeface="Calibri"/>
                        </a:rPr>
                        <a:t>Turbidez</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1200" b="0" i="0" u="none" strike="noStrike">
                          <a:solidFill>
                            <a:srgbClr val="000000"/>
                          </a:solidFill>
                          <a:latin typeface="Calibri"/>
                        </a:rPr>
                        <a:t>UTN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245374">
                <a:tc>
                  <a:txBody>
                    <a:bodyPr/>
                    <a:lstStyle/>
                    <a:p>
                      <a:pPr algn="l" fontAlgn="b"/>
                      <a:r>
                        <a:rPr lang="es-ES" sz="1200" b="0" i="0" u="none" strike="noStrike">
                          <a:solidFill>
                            <a:srgbClr val="000000"/>
                          </a:solidFill>
                          <a:latin typeface="Calibri"/>
                        </a:rPr>
                        <a:t>Alcalinidad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1200" b="0" i="0" u="none" strike="noStrike">
                          <a:solidFill>
                            <a:srgbClr val="000000"/>
                          </a:solidFill>
                          <a:latin typeface="Calibri"/>
                        </a:rPr>
                        <a:t>mg/l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201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123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245374">
                <a:tc>
                  <a:txBody>
                    <a:bodyPr/>
                    <a:lstStyle/>
                    <a:p>
                      <a:pPr algn="l" fontAlgn="b"/>
                      <a:r>
                        <a:rPr lang="es-ES" sz="1200" b="0" i="0" u="none" strike="noStrike">
                          <a:solidFill>
                            <a:srgbClr val="000000"/>
                          </a:solidFill>
                          <a:latin typeface="Calibri"/>
                        </a:rPr>
                        <a:t>Dureza 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1200" b="0" i="0" u="none" strike="noStrike">
                          <a:solidFill>
                            <a:srgbClr val="000000"/>
                          </a:solidFill>
                          <a:latin typeface="Calibri"/>
                        </a:rPr>
                        <a:t>mg/l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142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301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245374">
                <a:tc>
                  <a:txBody>
                    <a:bodyPr/>
                    <a:lstStyle/>
                    <a:p>
                      <a:pPr algn="l" fontAlgn="b"/>
                      <a:r>
                        <a:rPr lang="es-ES" sz="1200" b="0" i="0" u="none" strike="noStrike">
                          <a:solidFill>
                            <a:srgbClr val="000000"/>
                          </a:solidFill>
                          <a:latin typeface="Calibri"/>
                        </a:rPr>
                        <a:t>Dureza Cálcica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1200" b="0" i="0" u="none" strike="noStrike">
                          <a:solidFill>
                            <a:srgbClr val="000000"/>
                          </a:solidFill>
                          <a:latin typeface="Calibri"/>
                        </a:rPr>
                        <a:t>mg/l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1150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1360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245374">
                <a:tc>
                  <a:txBody>
                    <a:bodyPr/>
                    <a:lstStyle/>
                    <a:p>
                      <a:pPr algn="l" fontAlgn="b"/>
                      <a:r>
                        <a:rPr lang="es-ES" sz="1200" b="0" i="0" u="none" strike="noStrike">
                          <a:solidFill>
                            <a:srgbClr val="000000"/>
                          </a:solidFill>
                          <a:latin typeface="Calibri"/>
                        </a:rPr>
                        <a:t>Dureza Magnésica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1200" b="0" i="0" u="none" strike="noStrike">
                          <a:solidFill>
                            <a:srgbClr val="000000"/>
                          </a:solidFill>
                          <a:latin typeface="Calibri"/>
                        </a:rPr>
                        <a:t>mg/l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870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970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245374">
                <a:tc>
                  <a:txBody>
                    <a:bodyPr/>
                    <a:lstStyle/>
                    <a:p>
                      <a:pPr algn="l" fontAlgn="b"/>
                      <a:r>
                        <a:rPr lang="es-ES" sz="1200" b="0" i="0" u="none" strike="noStrike">
                          <a:solidFill>
                            <a:srgbClr val="000000"/>
                          </a:solidFill>
                          <a:latin typeface="Calibri"/>
                        </a:rPr>
                        <a:t>Cloro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1200" b="0" i="0" u="none" strike="noStrike">
                          <a:solidFill>
                            <a:srgbClr val="000000"/>
                          </a:solidFill>
                          <a:latin typeface="Calibri"/>
                        </a:rPr>
                        <a:t>mg/l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0,07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&lt; 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&lt; 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&lt; 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&lt; 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280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390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&lt; 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&lt; 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245374">
                <a:tc>
                  <a:txBody>
                    <a:bodyPr/>
                    <a:lstStyle/>
                    <a:p>
                      <a:pPr algn="l" fontAlgn="b"/>
                      <a:r>
                        <a:rPr lang="es-ES" sz="1200" b="0" i="0" u="none" strike="noStrike">
                          <a:solidFill>
                            <a:srgbClr val="000000"/>
                          </a:solidFill>
                          <a:latin typeface="Calibri"/>
                        </a:rPr>
                        <a:t>Cloruro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1200" b="0" i="0" u="none" strike="noStrike">
                          <a:solidFill>
                            <a:srgbClr val="000000"/>
                          </a:solidFill>
                          <a:latin typeface="Calibri"/>
                        </a:rPr>
                        <a:t>mg/l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245374">
                <a:tc>
                  <a:txBody>
                    <a:bodyPr/>
                    <a:lstStyle/>
                    <a:p>
                      <a:pPr algn="l" fontAlgn="b"/>
                      <a:r>
                        <a:rPr lang="es-ES" sz="1200" b="0" i="0" u="none" strike="noStrike">
                          <a:solidFill>
                            <a:srgbClr val="000000"/>
                          </a:solidFill>
                          <a:latin typeface="Calibri"/>
                        </a:rPr>
                        <a:t>Sulfatos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1200" b="0" i="0" u="none" strike="noStrike">
                          <a:solidFill>
                            <a:srgbClr val="000000"/>
                          </a:solidFill>
                          <a:latin typeface="Calibri"/>
                        </a:rPr>
                        <a:t>mg/l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245374">
                <a:tc>
                  <a:txBody>
                    <a:bodyPr/>
                    <a:lstStyle/>
                    <a:p>
                      <a:pPr algn="l" fontAlgn="b"/>
                      <a:r>
                        <a:rPr lang="es-ES" sz="1200" b="0" i="0" u="none" strike="noStrike">
                          <a:solidFill>
                            <a:srgbClr val="000000"/>
                          </a:solidFill>
                          <a:latin typeface="Calibri"/>
                        </a:rPr>
                        <a:t>Nitritos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1200" b="0" i="0" u="none" strike="noStrike">
                          <a:solidFill>
                            <a:srgbClr val="000000"/>
                          </a:solidFill>
                          <a:latin typeface="Calibri"/>
                        </a:rPr>
                        <a:t>mg/l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0,003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0,119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0,159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0,003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0,848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0,056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0,013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0,006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0,294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245374">
                <a:tc>
                  <a:txBody>
                    <a:bodyPr/>
                    <a:lstStyle/>
                    <a:p>
                      <a:pPr algn="l" fontAlgn="b"/>
                      <a:r>
                        <a:rPr lang="es-ES" sz="1200" b="0" i="0" u="none" strike="noStrike">
                          <a:solidFill>
                            <a:srgbClr val="000000"/>
                          </a:solidFill>
                          <a:latin typeface="Calibri"/>
                        </a:rPr>
                        <a:t>Nitratos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1200" b="0" i="0" u="none" strike="noStrike">
                          <a:solidFill>
                            <a:srgbClr val="000000"/>
                          </a:solidFill>
                          <a:latin typeface="Calibri"/>
                        </a:rPr>
                        <a:t>mg/l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6,16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3,08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14,96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7,48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6,16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21,12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7,48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7,48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13,64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245374">
                <a:tc>
                  <a:txBody>
                    <a:bodyPr/>
                    <a:lstStyle/>
                    <a:p>
                      <a:pPr algn="l" fontAlgn="b"/>
                      <a:r>
                        <a:rPr lang="es-ES" sz="1200" b="0" i="0" u="none" strike="noStrike">
                          <a:solidFill>
                            <a:srgbClr val="000000"/>
                          </a:solidFill>
                          <a:latin typeface="Calibri"/>
                        </a:rPr>
                        <a:t>Fosfatos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1200" b="0" i="0" u="none" strike="noStrike">
                          <a:solidFill>
                            <a:srgbClr val="000000"/>
                          </a:solidFill>
                          <a:latin typeface="Calibri"/>
                        </a:rPr>
                        <a:t>mg/l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2,74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0,95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0,35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1,62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0,81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0,58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245374">
                <a:tc>
                  <a:txBody>
                    <a:bodyPr/>
                    <a:lstStyle/>
                    <a:p>
                      <a:pPr algn="l" fontAlgn="b"/>
                      <a:r>
                        <a:rPr lang="es-ES" sz="1200" b="0" i="0" u="none" strike="noStrike">
                          <a:solidFill>
                            <a:srgbClr val="000000"/>
                          </a:solidFill>
                          <a:latin typeface="Calibri"/>
                        </a:rPr>
                        <a:t>Hierro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1200" b="0" i="0" u="none" strike="noStrike">
                          <a:solidFill>
                            <a:srgbClr val="000000"/>
                          </a:solidFill>
                          <a:latin typeface="Calibri"/>
                        </a:rPr>
                        <a:t>mg/l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2,38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0,37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0,55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2,06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245374">
                <a:tc>
                  <a:txBody>
                    <a:bodyPr/>
                    <a:lstStyle/>
                    <a:p>
                      <a:pPr algn="l" fontAlgn="b"/>
                      <a:r>
                        <a:rPr lang="es-ES" sz="1200" b="0" i="0" u="none" strike="noStrike">
                          <a:solidFill>
                            <a:srgbClr val="000000"/>
                          </a:solidFill>
                          <a:latin typeface="Calibri"/>
                        </a:rPr>
                        <a:t>Color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1200" b="0" i="0" u="none" strike="noStrike">
                          <a:solidFill>
                            <a:srgbClr val="000000"/>
                          </a:solidFill>
                          <a:latin typeface="Calibri"/>
                        </a:rPr>
                        <a:t>PtCo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287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350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320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174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148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245374">
                <a:tc>
                  <a:txBody>
                    <a:bodyPr/>
                    <a:lstStyle/>
                    <a:p>
                      <a:pPr algn="l" fontAlgn="b"/>
                      <a:r>
                        <a:rPr lang="es-ES" sz="1200" b="0" i="0" u="none" strike="noStrike">
                          <a:solidFill>
                            <a:srgbClr val="000000"/>
                          </a:solidFill>
                          <a:latin typeface="Calibri"/>
                        </a:rPr>
                        <a:t>Coliformes Totales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1200" b="0" i="0" u="none" strike="noStrike">
                          <a:solidFill>
                            <a:srgbClr val="000000"/>
                          </a:solidFill>
                          <a:latin typeface="Calibri"/>
                        </a:rPr>
                        <a:t>col/100ml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2100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79200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70400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20000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2800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1200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245374">
                <a:tc>
                  <a:txBody>
                    <a:bodyPr/>
                    <a:lstStyle/>
                    <a:p>
                      <a:pPr algn="l" fontAlgn="b"/>
                      <a:r>
                        <a:rPr lang="es-ES" sz="1200" b="0" i="0" u="none" strike="noStrike">
                          <a:solidFill>
                            <a:srgbClr val="000000"/>
                          </a:solidFill>
                          <a:latin typeface="Calibri"/>
                        </a:rPr>
                        <a:t>Aerobios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1200" b="0" i="0" u="none" strike="noStrike">
                          <a:solidFill>
                            <a:srgbClr val="000000"/>
                          </a:solidFill>
                          <a:latin typeface="Calibri"/>
                        </a:rPr>
                        <a:t>col/1ml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558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336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&lt; 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&lt; 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420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&lt;1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&lt;1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&lt; 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&lt; 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245374">
                <a:tc>
                  <a:txBody>
                    <a:bodyPr/>
                    <a:lstStyle/>
                    <a:p>
                      <a:pPr algn="l" fontAlgn="b"/>
                      <a:r>
                        <a:rPr lang="es-ES" sz="1200" b="0" i="0" u="none" strike="noStrike">
                          <a:solidFill>
                            <a:srgbClr val="000000"/>
                          </a:solidFill>
                          <a:latin typeface="Calibri"/>
                        </a:rPr>
                        <a:t>Hongos y Levaduras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1200" b="0" i="0" u="none" strike="noStrike">
                          <a:solidFill>
                            <a:srgbClr val="000000"/>
                          </a:solidFill>
                          <a:latin typeface="Calibri"/>
                        </a:rPr>
                        <a:t>col/100ml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13000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260000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20000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&lt; 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&lt; 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16500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7900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&lt; 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80000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245374">
                <a:tc>
                  <a:txBody>
                    <a:bodyPr/>
                    <a:lstStyle/>
                    <a:p>
                      <a:pPr algn="l" fontAlgn="b"/>
                      <a:r>
                        <a:rPr lang="es-ES" sz="1200" b="0" i="0" u="none" strike="noStrike">
                          <a:solidFill>
                            <a:srgbClr val="000000"/>
                          </a:solidFill>
                          <a:latin typeface="Calibri"/>
                        </a:rPr>
                        <a:t>Coliformes Fecales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1200" b="0" i="0" u="none" strike="noStrike">
                          <a:solidFill>
                            <a:srgbClr val="000000"/>
                          </a:solidFill>
                          <a:latin typeface="Calibri"/>
                        </a:rPr>
                        <a:t>col/100ml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&lt; 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&lt; 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&lt; 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&lt; 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&lt; 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245374">
                <a:tc>
                  <a:txBody>
                    <a:bodyPr/>
                    <a:lstStyle/>
                    <a:p>
                      <a:pPr algn="l" fontAlgn="b"/>
                      <a:r>
                        <a:rPr lang="es-ES" sz="1200" b="0" i="0" u="none" strike="noStrike">
                          <a:solidFill>
                            <a:srgbClr val="000000"/>
                          </a:solidFill>
                          <a:latin typeface="Calibri"/>
                        </a:rPr>
                        <a:t>Demanda Bioquímica de Oxigeno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1200" b="0" i="0" u="none" strike="noStrike">
                          <a:solidFill>
                            <a:srgbClr val="000000"/>
                          </a:solidFill>
                          <a:latin typeface="Calibri"/>
                        </a:rPr>
                        <a:t>mg/l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a:solidFill>
                            <a:srgbClr val="000000"/>
                          </a:solidFill>
                          <a:latin typeface="Calibri"/>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200" b="0" i="0" u="none" strike="noStrike" dirty="0">
                          <a:solidFill>
                            <a:srgbClr val="000000"/>
                          </a:solidFill>
                          <a:latin typeface="Calibri"/>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bl>
          </a:graphicData>
        </a:graphic>
      </p:graphicFrame>
    </p:spTree>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5" name="Picture 7"/>
          <p:cNvPicPr>
            <a:picLocks noChangeAspect="1" noChangeArrowheads="1"/>
          </p:cNvPicPr>
          <p:nvPr/>
        </p:nvPicPr>
        <p:blipFill>
          <a:blip r:embed="rId2" cstate="print"/>
          <a:srcRect/>
          <a:stretch>
            <a:fillRect/>
          </a:stretch>
        </p:blipFill>
        <p:spPr bwMode="auto">
          <a:xfrm>
            <a:off x="5292080" y="3645024"/>
            <a:ext cx="3456384" cy="2592288"/>
          </a:xfrm>
          <a:prstGeom prst="rect">
            <a:avLst/>
          </a:prstGeom>
          <a:noFill/>
          <a:ln w="9525">
            <a:noFill/>
            <a:miter lim="800000"/>
            <a:headEnd/>
            <a:tailEnd/>
          </a:ln>
        </p:spPr>
      </p:pic>
      <p:pic>
        <p:nvPicPr>
          <p:cNvPr id="104456" name="Picture 8"/>
          <p:cNvPicPr>
            <a:picLocks noChangeAspect="1" noChangeArrowheads="1"/>
          </p:cNvPicPr>
          <p:nvPr/>
        </p:nvPicPr>
        <p:blipFill>
          <a:blip r:embed="rId3" cstate="print"/>
          <a:srcRect/>
          <a:stretch>
            <a:fillRect/>
          </a:stretch>
        </p:blipFill>
        <p:spPr bwMode="auto">
          <a:xfrm>
            <a:off x="5292080" y="980728"/>
            <a:ext cx="3528053" cy="2646040"/>
          </a:xfrm>
          <a:prstGeom prst="rect">
            <a:avLst/>
          </a:prstGeom>
          <a:noFill/>
          <a:ln w="9525">
            <a:noFill/>
            <a:miter lim="800000"/>
            <a:headEnd/>
            <a:tailEnd/>
          </a:ln>
        </p:spPr>
      </p:pic>
      <p:pic>
        <p:nvPicPr>
          <p:cNvPr id="104449" name="Picture 1" descr="D:\Deisy_Espe\Fotos\Planta-Tratam\DSC03475.JPG"/>
          <p:cNvPicPr>
            <a:picLocks noChangeAspect="1" noChangeArrowheads="1"/>
          </p:cNvPicPr>
          <p:nvPr/>
        </p:nvPicPr>
        <p:blipFill>
          <a:blip r:embed="rId4" cstate="print"/>
          <a:srcRect/>
          <a:stretch>
            <a:fillRect/>
          </a:stretch>
        </p:blipFill>
        <p:spPr bwMode="auto">
          <a:xfrm>
            <a:off x="251520" y="1196752"/>
            <a:ext cx="2771801" cy="3695734"/>
          </a:xfrm>
          <a:prstGeom prst="rect">
            <a:avLst/>
          </a:prstGeom>
          <a:noFill/>
        </p:spPr>
      </p:pic>
      <p:sp>
        <p:nvSpPr>
          <p:cNvPr id="3" name="2 Marcador de contenido"/>
          <p:cNvSpPr>
            <a:spLocks noGrp="1"/>
          </p:cNvSpPr>
          <p:nvPr>
            <p:ph idx="1"/>
          </p:nvPr>
        </p:nvSpPr>
        <p:spPr>
          <a:xfrm>
            <a:off x="323528" y="5849888"/>
            <a:ext cx="7772400" cy="1008112"/>
          </a:xfrm>
        </p:spPr>
        <p:txBody>
          <a:bodyPr/>
          <a:lstStyle/>
          <a:p>
            <a:r>
              <a:rPr lang="es-ES" sz="2000" dirty="0" smtClean="0"/>
              <a:t>En general estas aguas residuales podrían destruir completamente un sistema ecológico y, de esta manera eliminar una fuente de recursos naturales</a:t>
            </a:r>
            <a:endParaRPr lang="es-ES" sz="2000" dirty="0"/>
          </a:p>
        </p:txBody>
      </p:sp>
      <p:pic>
        <p:nvPicPr>
          <p:cNvPr id="104454" name="Picture 6"/>
          <p:cNvPicPr>
            <a:picLocks noChangeAspect="1" noChangeArrowheads="1"/>
          </p:cNvPicPr>
          <p:nvPr/>
        </p:nvPicPr>
        <p:blipFill>
          <a:blip r:embed="rId5" cstate="print"/>
          <a:srcRect/>
          <a:stretch>
            <a:fillRect/>
          </a:stretch>
        </p:blipFill>
        <p:spPr bwMode="auto">
          <a:xfrm>
            <a:off x="2267744" y="764704"/>
            <a:ext cx="3360373" cy="2520280"/>
          </a:xfrm>
          <a:prstGeom prst="rect">
            <a:avLst/>
          </a:prstGeom>
          <a:noFill/>
          <a:ln w="9525">
            <a:noFill/>
            <a:miter lim="800000"/>
            <a:headEnd/>
            <a:tailEnd/>
          </a:ln>
        </p:spPr>
      </p:pic>
      <p:pic>
        <p:nvPicPr>
          <p:cNvPr id="104457" name="Picture 9"/>
          <p:cNvPicPr>
            <a:picLocks noChangeAspect="1" noChangeArrowheads="1"/>
          </p:cNvPicPr>
          <p:nvPr/>
        </p:nvPicPr>
        <p:blipFill>
          <a:blip r:embed="rId6" cstate="print"/>
          <a:srcRect/>
          <a:stretch>
            <a:fillRect/>
          </a:stretch>
        </p:blipFill>
        <p:spPr bwMode="auto">
          <a:xfrm>
            <a:off x="2411760" y="3284984"/>
            <a:ext cx="3384376" cy="253828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b="1" dirty="0" smtClean="0"/>
              <a:t>Caracterización de las Aguas Residuales con la Norma TULAS</a:t>
            </a:r>
            <a:endParaRPr lang="es-ES" sz="3200" dirty="0"/>
          </a:p>
        </p:txBody>
      </p:sp>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4 Tabla"/>
          <p:cNvGraphicFramePr>
            <a:graphicFrameLocks noGrp="1"/>
          </p:cNvGraphicFramePr>
          <p:nvPr/>
        </p:nvGraphicFramePr>
        <p:xfrm>
          <a:off x="827585" y="1772816"/>
          <a:ext cx="7776863" cy="4660604"/>
        </p:xfrm>
        <a:graphic>
          <a:graphicData uri="http://schemas.openxmlformats.org/drawingml/2006/table">
            <a:tbl>
              <a:tblPr/>
              <a:tblGrid>
                <a:gridCol w="1189681"/>
                <a:gridCol w="754534"/>
                <a:gridCol w="432048"/>
                <a:gridCol w="648072"/>
                <a:gridCol w="648072"/>
                <a:gridCol w="366810"/>
                <a:gridCol w="417933"/>
                <a:gridCol w="417933"/>
                <a:gridCol w="420306"/>
                <a:gridCol w="408433"/>
                <a:gridCol w="379939"/>
                <a:gridCol w="389438"/>
                <a:gridCol w="455926"/>
                <a:gridCol w="455926"/>
                <a:gridCol w="391812"/>
              </a:tblGrid>
              <a:tr h="939038">
                <a:tc rowSpan="2">
                  <a:txBody>
                    <a:bodyPr/>
                    <a:lstStyle/>
                    <a:p>
                      <a:pPr algn="ctr" fontAlgn="ctr"/>
                      <a:r>
                        <a:rPr lang="es-ES" sz="900" b="1" i="0" u="none" strike="noStrike">
                          <a:solidFill>
                            <a:srgbClr val="FFFFFF"/>
                          </a:solidFill>
                          <a:latin typeface="Arial"/>
                        </a:rPr>
                        <a:t>Parámetro</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rowSpan="2">
                  <a:txBody>
                    <a:bodyPr/>
                    <a:lstStyle/>
                    <a:p>
                      <a:pPr algn="ctr" fontAlgn="ctr"/>
                      <a:r>
                        <a:rPr lang="es-ES" sz="900" b="1" i="0" u="none" strike="noStrike">
                          <a:solidFill>
                            <a:srgbClr val="FFFFFF"/>
                          </a:solidFill>
                          <a:latin typeface="Arial"/>
                        </a:rPr>
                        <a:t>Expresado como</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rowSpan="2">
                  <a:txBody>
                    <a:bodyPr/>
                    <a:lstStyle/>
                    <a:p>
                      <a:pPr algn="ctr" fontAlgn="ctr"/>
                      <a:r>
                        <a:rPr lang="es-ES" sz="900" b="1" i="0" u="none" strike="noStrike">
                          <a:solidFill>
                            <a:srgbClr val="FFFFFF"/>
                          </a:solidFill>
                          <a:latin typeface="Arial"/>
                        </a:rPr>
                        <a:t>Unidad</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a:txBody>
                    <a:bodyPr/>
                    <a:lstStyle/>
                    <a:p>
                      <a:pPr algn="ctr" fontAlgn="ctr"/>
                      <a:r>
                        <a:rPr lang="es-ES" sz="900" b="1" i="0" u="none" strike="noStrike">
                          <a:solidFill>
                            <a:srgbClr val="FFFFFF"/>
                          </a:solidFill>
                          <a:latin typeface="Arial"/>
                        </a:rPr>
                        <a:t>Agrícola</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a:txBody>
                    <a:bodyPr/>
                    <a:lstStyle/>
                    <a:p>
                      <a:pPr algn="ctr" fontAlgn="b"/>
                      <a:r>
                        <a:rPr lang="es-ES" sz="900" b="1" i="0" u="none" strike="noStrike">
                          <a:solidFill>
                            <a:srgbClr val="FFFFFF"/>
                          </a:solidFill>
                          <a:latin typeface="Arial"/>
                        </a:rPr>
                        <a:t>Limites de descarga a un cuerpo de agua dulce</a:t>
                      </a:r>
                    </a:p>
                  </a:txBody>
                  <a:tcPr marL="5737" marR="5737" marT="5737" marB="0" anchor="b">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gridSpan="2">
                  <a:txBody>
                    <a:bodyPr/>
                    <a:lstStyle/>
                    <a:p>
                      <a:pPr algn="ctr" fontAlgn="ctr"/>
                      <a:r>
                        <a:rPr lang="es-ES" sz="900" b="1" i="0" u="none" strike="noStrike">
                          <a:solidFill>
                            <a:srgbClr val="FFFFFF"/>
                          </a:solidFill>
                          <a:latin typeface="Arial"/>
                        </a:rPr>
                        <a:t>B. Cañaveral</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hMerge="1">
                  <a:txBody>
                    <a:bodyPr/>
                    <a:lstStyle/>
                    <a:p>
                      <a:endParaRPr lang="es-ES"/>
                    </a:p>
                  </a:txBody>
                  <a:tcPr/>
                </a:tc>
                <a:tc gridSpan="2">
                  <a:txBody>
                    <a:bodyPr/>
                    <a:lstStyle/>
                    <a:p>
                      <a:pPr algn="ctr" fontAlgn="ctr"/>
                      <a:r>
                        <a:rPr lang="es-ES" sz="900" b="1" i="0" u="none" strike="noStrike">
                          <a:solidFill>
                            <a:srgbClr val="FFFFFF"/>
                          </a:solidFill>
                          <a:latin typeface="Arial"/>
                        </a:rPr>
                        <a:t>B. La Pampa</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hMerge="1">
                  <a:txBody>
                    <a:bodyPr/>
                    <a:lstStyle/>
                    <a:p>
                      <a:endParaRPr lang="es-ES"/>
                    </a:p>
                  </a:txBody>
                  <a:tcPr/>
                </a:tc>
                <a:tc gridSpan="3">
                  <a:txBody>
                    <a:bodyPr/>
                    <a:lstStyle/>
                    <a:p>
                      <a:pPr algn="ctr" fontAlgn="ctr"/>
                      <a:r>
                        <a:rPr lang="es-ES" sz="900" b="1" i="0" u="none" strike="noStrike">
                          <a:solidFill>
                            <a:srgbClr val="FFFFFF"/>
                          </a:solidFill>
                          <a:latin typeface="Arial"/>
                        </a:rPr>
                        <a:t>B. Gustavo Andrade</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hMerge="1">
                  <a:txBody>
                    <a:bodyPr/>
                    <a:lstStyle/>
                    <a:p>
                      <a:endParaRPr lang="es-ES"/>
                    </a:p>
                  </a:txBody>
                  <a:tcPr/>
                </a:tc>
                <a:tc hMerge="1">
                  <a:txBody>
                    <a:bodyPr/>
                    <a:lstStyle/>
                    <a:p>
                      <a:endParaRPr lang="es-ES"/>
                    </a:p>
                  </a:txBody>
                  <a:tcPr/>
                </a:tc>
                <a:tc gridSpan="3">
                  <a:txBody>
                    <a:bodyPr/>
                    <a:lstStyle/>
                    <a:p>
                      <a:pPr algn="ctr" fontAlgn="ctr"/>
                      <a:r>
                        <a:rPr lang="es-ES" sz="900" b="1" i="0" u="none" strike="noStrike">
                          <a:solidFill>
                            <a:srgbClr val="FFFFFF"/>
                          </a:solidFill>
                          <a:latin typeface="Arial"/>
                        </a:rPr>
                        <a:t>L. San Vicente</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hMerge="1">
                  <a:txBody>
                    <a:bodyPr/>
                    <a:lstStyle/>
                    <a:p>
                      <a:endParaRPr lang="es-ES"/>
                    </a:p>
                  </a:txBody>
                  <a:tcPr/>
                </a:tc>
                <a:tc hMerge="1">
                  <a:txBody>
                    <a:bodyPr/>
                    <a:lstStyle/>
                    <a:p>
                      <a:endParaRPr lang="es-ES"/>
                    </a:p>
                  </a:txBody>
                  <a:tcPr/>
                </a:tc>
              </a:tr>
              <a:tr h="626026">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b"/>
                      <a:r>
                        <a:rPr lang="es-ES" sz="900" b="1" i="0" u="none" strike="noStrike" dirty="0">
                          <a:solidFill>
                            <a:srgbClr val="FFFFFF"/>
                          </a:solidFill>
                          <a:latin typeface="Arial"/>
                        </a:rPr>
                        <a:t>Limite máximo permisible</a:t>
                      </a:r>
                    </a:p>
                  </a:txBody>
                  <a:tcPr marL="5737" marR="5737" marT="5737" marB="0" anchor="b">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a:txBody>
                    <a:bodyPr/>
                    <a:lstStyle/>
                    <a:p>
                      <a:pPr algn="ctr" fontAlgn="b"/>
                      <a:r>
                        <a:rPr lang="es-ES" sz="900" b="1" i="0" u="none" strike="noStrike">
                          <a:solidFill>
                            <a:srgbClr val="FFFFFF"/>
                          </a:solidFill>
                          <a:latin typeface="Arial"/>
                        </a:rPr>
                        <a:t>Limite máximo permisible</a:t>
                      </a:r>
                    </a:p>
                  </a:txBody>
                  <a:tcPr marL="5737" marR="5737" marT="5737" marB="0" anchor="b">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a:txBody>
                    <a:bodyPr/>
                    <a:lstStyle/>
                    <a:p>
                      <a:pPr algn="ctr" fontAlgn="ctr"/>
                      <a:r>
                        <a:rPr lang="es-ES" sz="900" b="1" i="0" u="none" strike="noStrike">
                          <a:solidFill>
                            <a:srgbClr val="FFFFFF"/>
                          </a:solidFill>
                          <a:latin typeface="Arial"/>
                        </a:rPr>
                        <a:t>Ent.</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a:txBody>
                    <a:bodyPr/>
                    <a:lstStyle/>
                    <a:p>
                      <a:pPr algn="ctr" fontAlgn="ctr"/>
                      <a:r>
                        <a:rPr lang="es-ES" sz="900" b="1" i="0" u="none" strike="noStrike">
                          <a:solidFill>
                            <a:srgbClr val="FFFFFF"/>
                          </a:solidFill>
                          <a:latin typeface="Arial"/>
                        </a:rPr>
                        <a:t>Sal.</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a:txBody>
                    <a:bodyPr/>
                    <a:lstStyle/>
                    <a:p>
                      <a:pPr algn="ctr" fontAlgn="ctr"/>
                      <a:r>
                        <a:rPr lang="es-ES" sz="900" b="1" i="0" u="none" strike="noStrike">
                          <a:solidFill>
                            <a:srgbClr val="FFFFFF"/>
                          </a:solidFill>
                          <a:latin typeface="Arial"/>
                        </a:rPr>
                        <a:t>Ent.</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a:txBody>
                    <a:bodyPr/>
                    <a:lstStyle/>
                    <a:p>
                      <a:pPr algn="ctr" fontAlgn="ctr"/>
                      <a:r>
                        <a:rPr lang="es-ES" sz="900" b="1" i="0" u="none" strike="noStrike">
                          <a:solidFill>
                            <a:srgbClr val="FFFFFF"/>
                          </a:solidFill>
                          <a:latin typeface="Arial"/>
                        </a:rPr>
                        <a:t>Sal.</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a:txBody>
                    <a:bodyPr/>
                    <a:lstStyle/>
                    <a:p>
                      <a:pPr algn="ctr" fontAlgn="ctr"/>
                      <a:r>
                        <a:rPr lang="es-ES" sz="900" b="1" i="0" u="none" strike="noStrike">
                          <a:solidFill>
                            <a:srgbClr val="FFFFFF"/>
                          </a:solidFill>
                          <a:latin typeface="Arial"/>
                        </a:rPr>
                        <a:t>Ent.</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a:txBody>
                    <a:bodyPr/>
                    <a:lstStyle/>
                    <a:p>
                      <a:pPr algn="ctr" fontAlgn="ctr"/>
                      <a:r>
                        <a:rPr lang="es-ES" sz="900" b="1" i="0" u="none" strike="noStrike">
                          <a:solidFill>
                            <a:srgbClr val="FFFFFF"/>
                          </a:solidFill>
                          <a:latin typeface="Arial"/>
                        </a:rPr>
                        <a:t>Filtro</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a:txBody>
                    <a:bodyPr/>
                    <a:lstStyle/>
                    <a:p>
                      <a:pPr algn="ctr" fontAlgn="ctr"/>
                      <a:r>
                        <a:rPr lang="es-ES" sz="900" b="1" i="0" u="none" strike="noStrike">
                          <a:solidFill>
                            <a:srgbClr val="FFFFFF"/>
                          </a:solidFill>
                          <a:latin typeface="Arial"/>
                        </a:rPr>
                        <a:t>Sal.</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a:txBody>
                    <a:bodyPr/>
                    <a:lstStyle/>
                    <a:p>
                      <a:pPr algn="ctr" fontAlgn="ctr"/>
                      <a:r>
                        <a:rPr lang="es-ES" sz="900" b="1" i="0" u="none" strike="noStrike">
                          <a:solidFill>
                            <a:srgbClr val="FFFFFF"/>
                          </a:solidFill>
                          <a:latin typeface="Arial"/>
                        </a:rPr>
                        <a:t>Ent.</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a:txBody>
                    <a:bodyPr/>
                    <a:lstStyle/>
                    <a:p>
                      <a:pPr algn="ctr" fontAlgn="ctr"/>
                      <a:r>
                        <a:rPr lang="es-ES" sz="900" b="1" i="0" u="none" strike="noStrike">
                          <a:solidFill>
                            <a:srgbClr val="FFFFFF"/>
                          </a:solidFill>
                          <a:latin typeface="Arial"/>
                        </a:rPr>
                        <a:t>1. Laguna</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a:txBody>
                    <a:bodyPr/>
                    <a:lstStyle/>
                    <a:p>
                      <a:pPr algn="ctr" fontAlgn="ctr"/>
                      <a:r>
                        <a:rPr lang="es-ES" sz="900" b="1" i="0" u="none" strike="noStrike">
                          <a:solidFill>
                            <a:srgbClr val="FFFFFF"/>
                          </a:solidFill>
                          <a:latin typeface="Arial"/>
                        </a:rPr>
                        <a:t>Sal.</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r>
              <a:tr h="446043">
                <a:tc>
                  <a:txBody>
                    <a:bodyPr/>
                    <a:lstStyle/>
                    <a:p>
                      <a:pPr algn="l" fontAlgn="ctr"/>
                      <a:r>
                        <a:rPr lang="es-ES" sz="900" b="0" i="0" u="none" strike="noStrike" dirty="0">
                          <a:solidFill>
                            <a:srgbClr val="000000"/>
                          </a:solidFill>
                          <a:latin typeface="Arial"/>
                        </a:rPr>
                        <a:t>Aceites y grasas</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dirty="0">
                          <a:solidFill>
                            <a:srgbClr val="000000"/>
                          </a:solidFill>
                          <a:latin typeface="Arial"/>
                        </a:rPr>
                        <a:t>Sustancias solubles en hexano</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dirty="0">
                          <a:solidFill>
                            <a:srgbClr val="000000"/>
                          </a:solidFill>
                          <a:latin typeface="Arial"/>
                        </a:rPr>
                        <a:t>mg/l</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0,3</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0,3</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dirty="0">
                          <a:solidFill>
                            <a:srgbClr val="000000"/>
                          </a:solidFill>
                          <a:latin typeface="Arial"/>
                        </a:rPr>
                        <a:t> </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 </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 </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 </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 </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 </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 </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 </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 </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 </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r>
              <a:tr h="156506">
                <a:tc>
                  <a:txBody>
                    <a:bodyPr/>
                    <a:lstStyle/>
                    <a:p>
                      <a:pPr algn="l" fontAlgn="b"/>
                      <a:r>
                        <a:rPr lang="es-ES" sz="900" b="0" i="0" u="none" strike="noStrike">
                          <a:solidFill>
                            <a:srgbClr val="000000"/>
                          </a:solidFill>
                          <a:latin typeface="Arial"/>
                        </a:rPr>
                        <a:t>Cloro Activo</a:t>
                      </a:r>
                    </a:p>
                  </a:txBody>
                  <a:tcPr marL="5737" marR="5737" marT="5737" marB="0" anchor="b">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b"/>
                      <a:r>
                        <a:rPr lang="es-ES" sz="900" b="0" i="0" u="none" strike="noStrike">
                          <a:solidFill>
                            <a:srgbClr val="000000"/>
                          </a:solidFill>
                          <a:latin typeface="Arial"/>
                        </a:rPr>
                        <a:t>Cl</a:t>
                      </a:r>
                    </a:p>
                  </a:txBody>
                  <a:tcPr marL="5737" marR="5737" marT="5737" marB="0" anchor="b">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b"/>
                      <a:r>
                        <a:rPr lang="es-ES" sz="900" b="0" i="0" u="none" strike="noStrike">
                          <a:solidFill>
                            <a:srgbClr val="000000"/>
                          </a:solidFill>
                          <a:latin typeface="Arial"/>
                        </a:rPr>
                        <a:t>mg/l</a:t>
                      </a:r>
                    </a:p>
                  </a:txBody>
                  <a:tcPr marL="5737" marR="5737" marT="5737" marB="0" anchor="b">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b"/>
                      <a:r>
                        <a:rPr lang="es-ES" sz="900" b="0" i="0" u="none" strike="noStrike" dirty="0">
                          <a:solidFill>
                            <a:srgbClr val="000000"/>
                          </a:solidFill>
                          <a:latin typeface="Arial"/>
                        </a:rPr>
                        <a:t> </a:t>
                      </a:r>
                    </a:p>
                  </a:txBody>
                  <a:tcPr marL="5737" marR="5737" marT="5737" marB="0" anchor="b">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b"/>
                      <a:r>
                        <a:rPr lang="es-ES" sz="900" b="0" i="0" u="none" strike="noStrike">
                          <a:solidFill>
                            <a:srgbClr val="000000"/>
                          </a:solidFill>
                          <a:latin typeface="Arial"/>
                        </a:rPr>
                        <a:t>0,5</a:t>
                      </a:r>
                    </a:p>
                  </a:txBody>
                  <a:tcPr marL="5737" marR="5737" marT="5737" marB="0" anchor="b">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0,07</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&lt;0,03</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 </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 </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&lt;0,03</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&lt;0,03</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&lt;0,03</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0,4</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&lt;0,03</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&lt;0,03</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r>
              <a:tr h="172157">
                <a:tc>
                  <a:txBody>
                    <a:bodyPr/>
                    <a:lstStyle/>
                    <a:p>
                      <a:pPr algn="l" fontAlgn="ctr"/>
                      <a:r>
                        <a:rPr lang="es-ES" sz="900" b="0" i="0" u="none" strike="noStrike">
                          <a:solidFill>
                            <a:srgbClr val="000000"/>
                          </a:solidFill>
                          <a:latin typeface="Arial"/>
                        </a:rPr>
                        <a:t>Cloruros</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Cl</a:t>
                      </a:r>
                      <a:r>
                        <a:rPr lang="es-ES" sz="900" b="0" i="0" u="none" strike="noStrike" baseline="30000">
                          <a:solidFill>
                            <a:srgbClr val="000000"/>
                          </a:solidFill>
                          <a:latin typeface="Arial"/>
                        </a:rPr>
                        <a:t>-</a:t>
                      </a:r>
                      <a:endParaRPr lang="es-ES" sz="900" b="0" i="0" u="none" strike="noStrike">
                        <a:solidFill>
                          <a:srgbClr val="000000"/>
                        </a:solidFill>
                        <a:latin typeface="Arial"/>
                      </a:endParaRP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mg/l</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dirty="0">
                          <a:solidFill>
                            <a:srgbClr val="000000"/>
                          </a:solidFill>
                          <a:latin typeface="Arial"/>
                        </a:rPr>
                        <a:t> </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dirty="0">
                          <a:solidFill>
                            <a:srgbClr val="000000"/>
                          </a:solidFill>
                          <a:latin typeface="Arial"/>
                        </a:rPr>
                        <a:t>1000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20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25</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12</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62</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40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10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38</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20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17</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15</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r>
              <a:tr h="298876">
                <a:tc>
                  <a:txBody>
                    <a:bodyPr/>
                    <a:lstStyle/>
                    <a:p>
                      <a:pPr algn="l" fontAlgn="ctr"/>
                      <a:r>
                        <a:rPr lang="es-ES" sz="900" b="0" i="0" u="none" strike="noStrike">
                          <a:solidFill>
                            <a:srgbClr val="000000"/>
                          </a:solidFill>
                          <a:latin typeface="Arial"/>
                        </a:rPr>
                        <a:t>Coliformes fecales</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Nmp/100 ml</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 </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 </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dirty="0">
                          <a:solidFill>
                            <a:srgbClr val="000000"/>
                          </a:solidFill>
                          <a:latin typeface="Arial"/>
                        </a:rPr>
                        <a:t>Remoción &gt; al 99,9 %</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dirty="0">
                          <a:solidFill>
                            <a:srgbClr val="000000"/>
                          </a:solidFill>
                          <a:latin typeface="Arial"/>
                        </a:rPr>
                        <a:t>100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dirty="0">
                          <a:solidFill>
                            <a:srgbClr val="000000"/>
                          </a:solidFill>
                          <a:latin typeface="Arial"/>
                        </a:rPr>
                        <a:t>&lt;100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dirty="0">
                          <a:solidFill>
                            <a:srgbClr val="000000"/>
                          </a:solidFill>
                          <a:latin typeface="Arial"/>
                        </a:rPr>
                        <a:t>10000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1000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&lt;100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&lt;100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&lt;100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200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100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&lt;100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r>
              <a:tr h="156506">
                <a:tc>
                  <a:txBody>
                    <a:bodyPr/>
                    <a:lstStyle/>
                    <a:p>
                      <a:pPr algn="l" fontAlgn="ctr"/>
                      <a:r>
                        <a:rPr lang="es-ES" sz="900" b="0" i="0" u="none" strike="noStrike">
                          <a:solidFill>
                            <a:srgbClr val="000000"/>
                          </a:solidFill>
                          <a:latin typeface="Arial"/>
                        </a:rPr>
                        <a:t>Coliformes totales</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nmp/100 ml</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 </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1000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 </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2100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200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dirty="0">
                          <a:solidFill>
                            <a:srgbClr val="000000"/>
                          </a:solidFill>
                          <a:latin typeface="Arial"/>
                        </a:rPr>
                        <a:t>79200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dirty="0">
                          <a:solidFill>
                            <a:srgbClr val="000000"/>
                          </a:solidFill>
                          <a:latin typeface="Arial"/>
                        </a:rPr>
                        <a:t>70400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100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100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1500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20000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2800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1200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r>
              <a:tr h="298876">
                <a:tc>
                  <a:txBody>
                    <a:bodyPr/>
                    <a:lstStyle/>
                    <a:p>
                      <a:pPr algn="l" fontAlgn="ctr"/>
                      <a:r>
                        <a:rPr lang="es-ES" sz="900" b="0" i="0" u="none" strike="noStrike">
                          <a:solidFill>
                            <a:srgbClr val="000000"/>
                          </a:solidFill>
                          <a:latin typeface="Arial"/>
                        </a:rPr>
                        <a:t>Demanda Bioquímica de Oxigeno (5 días)</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D.B.O</a:t>
                      </a:r>
                      <a:r>
                        <a:rPr lang="es-ES" sz="900" b="0" i="0" u="none" strike="noStrike" baseline="-25000">
                          <a:solidFill>
                            <a:srgbClr val="000000"/>
                          </a:solidFill>
                          <a:latin typeface="Arial"/>
                        </a:rPr>
                        <a:t>5</a:t>
                      </a:r>
                      <a:endParaRPr lang="es-ES" sz="900" b="0" i="0" u="none" strike="noStrike">
                        <a:solidFill>
                          <a:srgbClr val="000000"/>
                        </a:solidFill>
                        <a:latin typeface="Arial"/>
                      </a:endParaRP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mg/l</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 </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100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9</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4</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125</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dirty="0">
                          <a:solidFill>
                            <a:srgbClr val="000000"/>
                          </a:solidFill>
                          <a:latin typeface="Arial"/>
                        </a:rPr>
                        <a:t>45</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dirty="0">
                          <a:solidFill>
                            <a:srgbClr val="000000"/>
                          </a:solidFill>
                          <a:latin typeface="Arial"/>
                        </a:rPr>
                        <a:t>10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dirty="0">
                          <a:solidFill>
                            <a:srgbClr val="000000"/>
                          </a:solidFill>
                          <a:latin typeface="Arial"/>
                        </a:rPr>
                        <a:t>5</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10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32</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20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8</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r>
              <a:tr h="298876">
                <a:tc>
                  <a:txBody>
                    <a:bodyPr/>
                    <a:lstStyle/>
                    <a:p>
                      <a:pPr algn="l" fontAlgn="ctr"/>
                      <a:r>
                        <a:rPr lang="es-ES" sz="900" b="0" i="0" u="none" strike="noStrike">
                          <a:solidFill>
                            <a:srgbClr val="000000"/>
                          </a:solidFill>
                          <a:latin typeface="Arial"/>
                        </a:rPr>
                        <a:t>Demanda Química de Oxigeno</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D.Q.O</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mg/l</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 </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250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18</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14</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147</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98</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116</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dirty="0">
                          <a:solidFill>
                            <a:srgbClr val="000000"/>
                          </a:solidFill>
                          <a:latin typeface="Arial"/>
                        </a:rPr>
                        <a:t>4</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17</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57</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31</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23</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r>
              <a:tr h="156506">
                <a:tc>
                  <a:txBody>
                    <a:bodyPr/>
                    <a:lstStyle/>
                    <a:p>
                      <a:pPr algn="l" fontAlgn="ctr"/>
                      <a:r>
                        <a:rPr lang="es-ES" sz="900" b="0" i="0" u="none" strike="noStrike">
                          <a:solidFill>
                            <a:srgbClr val="000000"/>
                          </a:solidFill>
                          <a:latin typeface="Arial"/>
                        </a:rPr>
                        <a:t>Fosforo Total</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P</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mg/l</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 </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10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2,74</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0,95</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12</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9</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11,25</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0,35</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dirty="0">
                          <a:solidFill>
                            <a:srgbClr val="000000"/>
                          </a:solidFill>
                          <a:latin typeface="Arial"/>
                        </a:rPr>
                        <a:t>9</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1,62</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0,81</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0,58</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r>
              <a:tr h="156506">
                <a:tc>
                  <a:txBody>
                    <a:bodyPr/>
                    <a:lstStyle/>
                    <a:p>
                      <a:pPr algn="l" fontAlgn="ctr"/>
                      <a:r>
                        <a:rPr lang="es-ES" sz="900" b="0" i="0" u="none" strike="noStrike">
                          <a:solidFill>
                            <a:srgbClr val="000000"/>
                          </a:solidFill>
                          <a:latin typeface="Arial"/>
                        </a:rPr>
                        <a:t>Hierro</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Fe</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mg/l</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5</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10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9,25</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2,38</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0,6</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0,55</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0,37</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0,2</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dirty="0">
                          <a:solidFill>
                            <a:srgbClr val="000000"/>
                          </a:solidFill>
                          <a:latin typeface="Arial"/>
                        </a:rPr>
                        <a:t>0,08</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7,5</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4,5</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2,06</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r>
              <a:tr h="446043">
                <a:tc>
                  <a:txBody>
                    <a:bodyPr/>
                    <a:lstStyle/>
                    <a:p>
                      <a:pPr algn="l" fontAlgn="ctr"/>
                      <a:r>
                        <a:rPr lang="es-ES" sz="900" b="0" i="0" u="none" strike="noStrike">
                          <a:solidFill>
                            <a:srgbClr val="000000"/>
                          </a:solidFill>
                          <a:latin typeface="Arial"/>
                        </a:rPr>
                        <a:t>Nitratos + Nitritos</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Expresado como Nitrógeno (N)</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mg/l</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 </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10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6,16</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3,20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21,13</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13,26</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15,12</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7,48</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7,01</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dirty="0">
                          <a:solidFill>
                            <a:srgbClr val="000000"/>
                          </a:solidFill>
                          <a:latin typeface="Arial"/>
                        </a:rPr>
                        <a:t>7,49</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7,49</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13,93</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r>
              <a:tr h="156506">
                <a:tc>
                  <a:txBody>
                    <a:bodyPr/>
                    <a:lstStyle/>
                    <a:p>
                      <a:pPr algn="l" fontAlgn="ctr"/>
                      <a:r>
                        <a:rPr lang="es-ES" sz="900" b="0" i="0" u="none" strike="noStrike">
                          <a:solidFill>
                            <a:srgbClr val="000000"/>
                          </a:solidFill>
                          <a:latin typeface="Arial"/>
                        </a:rPr>
                        <a:t>Potencial de hidrogeno</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pH</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 </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6,-9,</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5, - 9</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6,53</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6,67</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6,63</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7,09</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6,73</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7,01</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7,05</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6,3</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dirty="0">
                          <a:solidFill>
                            <a:srgbClr val="000000"/>
                          </a:solidFill>
                          <a:latin typeface="Arial"/>
                        </a:rPr>
                        <a:t>6,33</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6,5</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r>
              <a:tr h="156506">
                <a:tc>
                  <a:txBody>
                    <a:bodyPr/>
                    <a:lstStyle/>
                    <a:p>
                      <a:pPr algn="l" fontAlgn="ctr"/>
                      <a:r>
                        <a:rPr lang="es-ES" sz="900" b="0" i="0" u="none" strike="noStrike">
                          <a:solidFill>
                            <a:srgbClr val="000000"/>
                          </a:solidFill>
                          <a:latin typeface="Arial"/>
                        </a:rPr>
                        <a:t>Sólidos totales</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 </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mg/l</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 </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1600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 </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 </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502</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370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 </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 </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 </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 </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 </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dirty="0">
                          <a:solidFill>
                            <a:srgbClr val="000000"/>
                          </a:solidFill>
                          <a:latin typeface="Arial"/>
                        </a:rPr>
                        <a:t> </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r>
              <a:tr h="195633">
                <a:tc>
                  <a:txBody>
                    <a:bodyPr/>
                    <a:lstStyle/>
                    <a:p>
                      <a:pPr algn="l" fontAlgn="ctr"/>
                      <a:r>
                        <a:rPr lang="es-ES" sz="900" b="0" i="0" u="none" strike="noStrike">
                          <a:solidFill>
                            <a:srgbClr val="000000"/>
                          </a:solidFill>
                          <a:latin typeface="Arial"/>
                        </a:rPr>
                        <a:t>Sulfatos</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SO</a:t>
                      </a:r>
                      <a:r>
                        <a:rPr lang="es-ES" sz="900" b="0" i="0" u="none" strike="noStrike" baseline="-25000">
                          <a:solidFill>
                            <a:srgbClr val="000000"/>
                          </a:solidFill>
                          <a:latin typeface="Arial"/>
                        </a:rPr>
                        <a:t>4</a:t>
                      </a:r>
                      <a:endParaRPr lang="es-ES" sz="900" b="0" i="0" u="none" strike="noStrike">
                        <a:solidFill>
                          <a:srgbClr val="000000"/>
                        </a:solidFill>
                        <a:latin typeface="Arial"/>
                      </a:endParaRP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mg/l</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 </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1000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10</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7</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19</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7</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28</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9</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24</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&lt;5</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a:solidFill>
                            <a:srgbClr val="000000"/>
                          </a:solidFill>
                          <a:latin typeface="Arial"/>
                        </a:rPr>
                        <a:t>8</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900" b="0" i="0" u="none" strike="noStrike" dirty="0">
                          <a:solidFill>
                            <a:srgbClr val="000000"/>
                          </a:solidFill>
                          <a:latin typeface="Arial"/>
                        </a:rPr>
                        <a:t>6</a:t>
                      </a:r>
                    </a:p>
                  </a:txBody>
                  <a:tcPr marL="5737" marR="5737" marT="5737"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r>
            </a:tbl>
          </a:graphicData>
        </a:graphic>
      </p:graphicFrame>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476672"/>
            <a:ext cx="7772400" cy="1143000"/>
          </a:xfrm>
        </p:spPr>
        <p:txBody>
          <a:bodyPr/>
          <a:lstStyle/>
          <a:p>
            <a:r>
              <a:rPr lang="es-ES" sz="3200" dirty="0" smtClean="0"/>
              <a:t>Consideraciones de diseño</a:t>
            </a:r>
            <a:br>
              <a:rPr lang="es-ES" sz="3200" dirty="0" smtClean="0"/>
            </a:br>
            <a:r>
              <a:rPr lang="es-ES" sz="3200" dirty="0" smtClean="0"/>
              <a:t>Alternativa 1: Tanque Séptico + Filtro Anaerobio Ascendente</a:t>
            </a:r>
            <a:endParaRPr lang="es-ES" sz="3200" dirty="0"/>
          </a:p>
        </p:txBody>
      </p:sp>
      <p:sp>
        <p:nvSpPr>
          <p:cNvPr id="10137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01378" name="Object 2"/>
          <p:cNvGraphicFramePr>
            <a:graphicFrameLocks noChangeAspect="1"/>
          </p:cNvGraphicFramePr>
          <p:nvPr/>
        </p:nvGraphicFramePr>
        <p:xfrm>
          <a:off x="1549915" y="1772816"/>
          <a:ext cx="6350206" cy="4896544"/>
        </p:xfrm>
        <a:graphic>
          <a:graphicData uri="http://schemas.openxmlformats.org/presentationml/2006/ole">
            <p:oleObj spid="_x0000_s101378" name="AutoCAD Drawing" r:id="rId3" imgW="9220200" imgH="4800600" progId="AutoCAD.Drawing.17">
              <p:embed/>
            </p:oleObj>
          </a:graphicData>
        </a:graphic>
      </p:graphicFrame>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332656"/>
            <a:ext cx="7772400" cy="915888"/>
          </a:xfrm>
        </p:spPr>
        <p:txBody>
          <a:bodyPr/>
          <a:lstStyle/>
          <a:p>
            <a:r>
              <a:rPr lang="es-ES" dirty="0" smtClean="0"/>
              <a:t>Fosa Séptica</a:t>
            </a:r>
            <a:endParaRPr lang="es-ES" dirty="0"/>
          </a:p>
        </p:txBody>
      </p:sp>
      <p:sp>
        <p:nvSpPr>
          <p:cNvPr id="1044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9" name="8 Marcador de contenido"/>
          <p:cNvGraphicFramePr>
            <a:graphicFrameLocks noGrp="1"/>
          </p:cNvGraphicFramePr>
          <p:nvPr>
            <p:ph idx="1"/>
          </p:nvPr>
        </p:nvGraphicFramePr>
        <p:xfrm>
          <a:off x="2123728" y="1268760"/>
          <a:ext cx="4536504" cy="5328594"/>
        </p:xfrm>
        <a:graphic>
          <a:graphicData uri="http://schemas.openxmlformats.org/drawingml/2006/table">
            <a:tbl>
              <a:tblPr/>
              <a:tblGrid>
                <a:gridCol w="538109"/>
                <a:gridCol w="285528"/>
                <a:gridCol w="516145"/>
                <a:gridCol w="516145"/>
                <a:gridCol w="673552"/>
                <a:gridCol w="2007025"/>
              </a:tblGrid>
              <a:tr h="296033">
                <a:tc gridSpan="6">
                  <a:txBody>
                    <a:bodyPr/>
                    <a:lstStyle/>
                    <a:p>
                      <a:pPr algn="ctr" fontAlgn="ctr"/>
                      <a:r>
                        <a:rPr lang="es-ES" sz="900" b="1" i="0" u="none" strike="noStrike" dirty="0">
                          <a:solidFill>
                            <a:srgbClr val="000000"/>
                          </a:solidFill>
                          <a:latin typeface="Arial"/>
                        </a:rPr>
                        <a:t>Datos Generales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96033">
                <a:tc gridSpan="6">
                  <a:txBody>
                    <a:bodyPr/>
                    <a:lstStyle/>
                    <a:p>
                      <a:pPr algn="ctr" fontAlgn="ctr"/>
                      <a:r>
                        <a:rPr lang="es-ES" sz="1000" b="1" i="0" u="none" strike="noStrike">
                          <a:solidFill>
                            <a:srgbClr val="000000"/>
                          </a:solidFill>
                          <a:latin typeface="Arial"/>
                        </a:rPr>
                        <a:t>Caudal de aguas domesticas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96033">
                <a:tc>
                  <a:txBody>
                    <a:bodyPr/>
                    <a:lstStyle/>
                    <a:p>
                      <a:pPr algn="l"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900" b="0" i="0" u="none" strike="noStrike">
                          <a:solidFill>
                            <a:srgbClr val="000000"/>
                          </a:solidFill>
                          <a:latin typeface="Arial"/>
                        </a:rPr>
                        <a:t> </a:t>
                      </a:r>
                      <a:endParaRPr lang="es-ES" sz="1100" b="0" i="0" u="none" strike="noStrike">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9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96033">
                <a:tc>
                  <a:txBody>
                    <a:bodyPr/>
                    <a:lstStyle/>
                    <a:p>
                      <a:pPr algn="l" fontAlgn="ctr"/>
                      <a:r>
                        <a:rPr lang="es-ES" sz="900" b="0" i="0" u="none" strike="noStrike" dirty="0">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dirty="0">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96033">
                <a:tc>
                  <a:txBody>
                    <a:bodyPr/>
                    <a:lstStyle/>
                    <a:p>
                      <a:pPr algn="l" fontAlgn="ctr"/>
                      <a:r>
                        <a:rPr lang="es-ES" sz="900" b="0" i="0" u="none" strike="noStrike" dirty="0">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dirty="0">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dirty="0">
                          <a:solidFill>
                            <a:srgbClr val="000000"/>
                          </a:solidFill>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dirty="0">
                          <a:solidFill>
                            <a:srgbClr val="000000"/>
                          </a:solidFill>
                          <a:latin typeface="Arial"/>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dirty="0">
                          <a:solidFill>
                            <a:srgbClr val="000000"/>
                          </a:solidFill>
                          <a:latin typeface="Arial"/>
                        </a:rPr>
                        <a:t>Unidad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dirty="0">
                          <a:solidFill>
                            <a:srgbClr val="000000"/>
                          </a:solidFill>
                          <a:latin typeface="Arial"/>
                        </a:rPr>
                        <a:t>Descripción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296033">
                <a:tc>
                  <a:txBody>
                    <a:bodyPr/>
                    <a:lstStyle/>
                    <a:p>
                      <a:pPr algn="l" fontAlgn="ctr"/>
                      <a:r>
                        <a:rPr lang="es-ES" sz="800" b="0" i="0" u="none" strike="noStrike">
                          <a:solidFill>
                            <a:srgbClr val="000000"/>
                          </a:solidFill>
                          <a:latin typeface="Arial"/>
                        </a:rPr>
                        <a:t># Lts hab</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190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631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just" fontAlgn="ctr"/>
                      <a:r>
                        <a:rPr lang="es-ES" sz="900" b="0" i="0" u="none" strike="noStrike" dirty="0">
                          <a:solidFill>
                            <a:srgbClr val="000000"/>
                          </a:solidFill>
                          <a:latin typeface="Arial"/>
                        </a:rPr>
                        <a:t># de Lotes habitados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296033">
                <a:tc>
                  <a:txBody>
                    <a:bodyPr/>
                    <a:lstStyle/>
                    <a:p>
                      <a:pPr algn="l" fontAlgn="ctr"/>
                      <a:r>
                        <a:rPr lang="es-ES" sz="900" b="0" i="0" u="none" strike="noStrike">
                          <a:solidFill>
                            <a:srgbClr val="000000"/>
                          </a:solidFill>
                          <a:latin typeface="Arial"/>
                        </a:rPr>
                        <a:t>P</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538ED5"/>
                          </a:solidFill>
                          <a:latin typeface="Arial"/>
                        </a:rPr>
                        <a:t>950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538ED5"/>
                          </a:solidFill>
                          <a:latin typeface="Arial"/>
                        </a:rPr>
                        <a:t>3155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hab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just" fontAlgn="ctr"/>
                      <a:r>
                        <a:rPr lang="es-ES" sz="900" b="0" i="0" u="none" strike="noStrike" dirty="0">
                          <a:solidFill>
                            <a:srgbClr val="000000"/>
                          </a:solidFill>
                          <a:latin typeface="Arial"/>
                        </a:rPr>
                        <a:t>Población B. Cañaveral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96033">
                <a:tc>
                  <a:txBody>
                    <a:bodyPr/>
                    <a:lstStyle/>
                    <a:p>
                      <a:pPr algn="l" fontAlgn="ctr"/>
                      <a:r>
                        <a:rPr lang="es-ES" sz="900" b="0" i="0" u="none" strike="noStrike">
                          <a:solidFill>
                            <a:srgbClr val="000000"/>
                          </a:solidFill>
                          <a:latin typeface="Arial"/>
                        </a:rPr>
                        <a:t>Dot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538ED5"/>
                          </a:solidFill>
                          <a:latin typeface="Arial"/>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538ED5"/>
                          </a:solidFill>
                          <a:latin typeface="Arial"/>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l/hab.dia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just" fontAlgn="ctr"/>
                      <a:r>
                        <a:rPr lang="es-ES" sz="900" b="0" i="0" u="none" strike="noStrike" dirty="0">
                          <a:solidFill>
                            <a:srgbClr val="000000"/>
                          </a:solidFill>
                          <a:latin typeface="Arial"/>
                        </a:rPr>
                        <a:t>Dotación de Aguas Potable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96033">
                <a:tc>
                  <a:txBody>
                    <a:bodyPr/>
                    <a:lstStyle/>
                    <a:p>
                      <a:pPr algn="l" fontAlgn="ctr"/>
                      <a:r>
                        <a:rPr lang="es-ES" sz="900" b="0" i="0" u="none" strike="noStrike">
                          <a:solidFill>
                            <a:srgbClr val="000000"/>
                          </a:solidFill>
                          <a:latin typeface="Arial"/>
                        </a:rPr>
                        <a:t>C</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538ED5"/>
                          </a:solidFill>
                          <a:latin typeface="Arial"/>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538ED5"/>
                          </a:solidFill>
                          <a:latin typeface="Arial"/>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just" fontAlgn="ctr"/>
                      <a:r>
                        <a:rPr lang="es-ES" sz="900" b="0" i="0" u="none" strike="noStrike" dirty="0" err="1">
                          <a:solidFill>
                            <a:srgbClr val="000000"/>
                          </a:solidFill>
                          <a:latin typeface="Arial"/>
                        </a:rPr>
                        <a:t>Coef</a:t>
                      </a:r>
                      <a:r>
                        <a:rPr lang="es-ES" sz="900" b="0" i="0" u="none" strike="noStrike" dirty="0">
                          <a:solidFill>
                            <a:srgbClr val="000000"/>
                          </a:solidFill>
                          <a:latin typeface="Arial"/>
                        </a:rPr>
                        <a:t>. De retorno al alcantarillado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96033">
                <a:tc>
                  <a:txBody>
                    <a:bodyPr/>
                    <a:lstStyle/>
                    <a:p>
                      <a:pPr algn="l" fontAlgn="ctr"/>
                      <a:r>
                        <a:rPr lang="es-ES" sz="900" b="0" i="0" u="none" strike="noStrike">
                          <a:solidFill>
                            <a:srgbClr val="000000"/>
                          </a:solidFill>
                          <a:latin typeface="Arial"/>
                        </a:rPr>
                        <a:t>Q</a:t>
                      </a:r>
                      <a:r>
                        <a:rPr lang="es-ES" sz="900" b="0" i="0" u="none" strike="noStrike" baseline="-25000">
                          <a:solidFill>
                            <a:srgbClr val="000000"/>
                          </a:solidFill>
                          <a:latin typeface="Arial"/>
                        </a:rPr>
                        <a:t>servidas</a:t>
                      </a:r>
                      <a:endParaRPr lang="es-ES" sz="900" b="0" i="0" u="none" strike="noStrike">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3,83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lts/seg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just" fontAlgn="ctr"/>
                      <a:r>
                        <a:rPr lang="es-ES" sz="900" b="0" i="0" u="none" strike="noStrike" dirty="0">
                          <a:solidFill>
                            <a:srgbClr val="000000"/>
                          </a:solidFill>
                          <a:latin typeface="Arial"/>
                        </a:rPr>
                        <a:t>Caudal de aguas servidas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296033">
                <a:tc gridSpan="6">
                  <a:txBody>
                    <a:bodyPr/>
                    <a:lstStyle/>
                    <a:p>
                      <a:pPr algn="ctr" fontAlgn="ctr"/>
                      <a:r>
                        <a:rPr lang="es-ES" sz="1000" b="1" i="0" u="none" strike="noStrike" dirty="0">
                          <a:solidFill>
                            <a:srgbClr val="000000"/>
                          </a:solidFill>
                          <a:latin typeface="Arial"/>
                        </a:rPr>
                        <a:t>Caudal de diseño para tratamiento (QMD </a:t>
                      </a:r>
                      <a:r>
                        <a:rPr lang="es-ES" sz="1000" b="1" i="0" u="none" strike="noStrike" dirty="0" err="1">
                          <a:solidFill>
                            <a:srgbClr val="000000"/>
                          </a:solidFill>
                          <a:latin typeface="Arial"/>
                        </a:rPr>
                        <a:t>sanit</a:t>
                      </a:r>
                      <a:r>
                        <a:rPr lang="es-ES" sz="1000" b="1" i="0" u="none" strike="noStrike" dirty="0">
                          <a:solidFill>
                            <a:srgbClr val="000000"/>
                          </a:solidFill>
                          <a:latin typeface="Arial"/>
                        </a:rPr>
                        <a:t> + Q </a:t>
                      </a:r>
                      <a:r>
                        <a:rPr lang="es-ES" sz="1000" b="1" i="0" u="none" strike="noStrike" dirty="0" err="1">
                          <a:solidFill>
                            <a:srgbClr val="000000"/>
                          </a:solidFill>
                          <a:latin typeface="Arial"/>
                        </a:rPr>
                        <a:t>infiltr</a:t>
                      </a:r>
                      <a:r>
                        <a:rPr lang="es-ES" sz="1000" b="1" i="0" u="none" strike="noStrike" dirty="0">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96033">
                <a:tc>
                  <a:txBody>
                    <a:bodyPr/>
                    <a:lstStyle/>
                    <a:p>
                      <a:pPr algn="l"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Unidad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Descripción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296033">
                <a:tc>
                  <a:txBody>
                    <a:bodyPr/>
                    <a:lstStyle/>
                    <a:p>
                      <a:pPr algn="l" fontAlgn="ctr"/>
                      <a:r>
                        <a:rPr lang="es-ES" sz="900" b="0" i="0" u="none" strike="noStrike">
                          <a:solidFill>
                            <a:srgbClr val="000000"/>
                          </a:solidFill>
                          <a:latin typeface="Arial"/>
                        </a:rPr>
                        <a:t>C</a:t>
                      </a:r>
                      <a:r>
                        <a:rPr lang="es-ES" sz="900" b="0" i="0" u="none" strike="noStrike" baseline="-25000">
                          <a:solidFill>
                            <a:srgbClr val="000000"/>
                          </a:solidFill>
                          <a:latin typeface="Arial"/>
                        </a:rPr>
                        <a:t>infiltr</a:t>
                      </a:r>
                      <a:endParaRPr lang="es-ES" sz="900" b="0" i="0" u="none" strike="noStrike">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538ED5"/>
                          </a:solidFill>
                          <a:latin typeface="Arial"/>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538ED5"/>
                          </a:solidFill>
                          <a:latin typeface="Arial"/>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l/hab.dia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ES" sz="900" b="0" i="0" u="none" strike="noStrike" dirty="0">
                          <a:solidFill>
                            <a:srgbClr val="000000"/>
                          </a:solidFill>
                          <a:latin typeface="Arial"/>
                        </a:rPr>
                        <a:t>Coeficiente aguas infiltración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96033">
                <a:tc>
                  <a:txBody>
                    <a:bodyPr/>
                    <a:lstStyle/>
                    <a:p>
                      <a:pPr algn="l" fontAlgn="ctr"/>
                      <a:r>
                        <a:rPr lang="es-ES" sz="900" b="0" i="0" u="none" strike="noStrike">
                          <a:solidFill>
                            <a:srgbClr val="000000"/>
                          </a:solidFill>
                          <a:latin typeface="Arial"/>
                        </a:rPr>
                        <a:t>Q</a:t>
                      </a:r>
                      <a:r>
                        <a:rPr lang="es-ES" sz="900" b="0" i="0" u="none" strike="noStrike" baseline="-25000">
                          <a:solidFill>
                            <a:srgbClr val="000000"/>
                          </a:solidFill>
                          <a:latin typeface="Arial"/>
                        </a:rPr>
                        <a:t>infiltr</a:t>
                      </a:r>
                      <a:endParaRPr lang="es-ES" sz="900" b="0" i="0" u="none" strike="noStrike">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0,55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lts/seg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s-ES" sz="900" b="0" i="0" u="none" strike="noStrike">
                          <a:solidFill>
                            <a:srgbClr val="000000"/>
                          </a:solidFill>
                          <a:latin typeface="Arial"/>
                        </a:rPr>
                        <a:t>Caudal de infiltración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296033">
                <a:tc>
                  <a:txBody>
                    <a:bodyPr/>
                    <a:lstStyle/>
                    <a:p>
                      <a:pPr algn="l" fontAlgn="ctr"/>
                      <a:r>
                        <a:rPr lang="es-ES" sz="900" b="0" i="0" u="none" strike="noStrike">
                          <a:solidFill>
                            <a:srgbClr val="000000"/>
                          </a:solidFill>
                          <a:latin typeface="Arial"/>
                        </a:rPr>
                        <a:t>Q</a:t>
                      </a:r>
                      <a:r>
                        <a:rPr lang="es-ES" sz="900" b="0" i="0" u="none" strike="noStrike" baseline="-25000">
                          <a:solidFill>
                            <a:srgbClr val="000000"/>
                          </a:solidFill>
                          <a:latin typeface="Arial"/>
                        </a:rPr>
                        <a:t>adop</a:t>
                      </a:r>
                      <a:endParaRPr lang="es-ES" sz="900" b="0" i="0" u="none" strike="noStrike">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1,15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3,83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lts/seg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s-ES" sz="900" b="0" i="0" u="none" strike="noStrike">
                          <a:solidFill>
                            <a:srgbClr val="000000"/>
                          </a:solidFill>
                          <a:latin typeface="Arial"/>
                        </a:rPr>
                        <a:t>Caudal de adoptado servidas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296033">
                <a:tc>
                  <a:txBody>
                    <a:bodyPr/>
                    <a:lstStyle/>
                    <a:p>
                      <a:pPr algn="l" fontAlgn="ctr"/>
                      <a:r>
                        <a:rPr lang="es-ES" sz="900" b="0" i="0" u="none" strike="noStrike">
                          <a:solidFill>
                            <a:srgbClr val="000000"/>
                          </a:solidFill>
                          <a:latin typeface="Arial"/>
                        </a:rPr>
                        <a:t>Q</a:t>
                      </a:r>
                      <a:r>
                        <a:rPr lang="es-ES" sz="900" b="0" i="0" u="none" strike="noStrike" baseline="-25000">
                          <a:solidFill>
                            <a:srgbClr val="000000"/>
                          </a:solidFill>
                          <a:latin typeface="Arial"/>
                        </a:rPr>
                        <a:t>diseño</a:t>
                      </a:r>
                      <a:endParaRPr lang="es-ES" sz="900" b="0" i="0" u="none" strike="noStrike">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1,70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5,66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lts/seg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s-ES" sz="900" b="0" i="0" u="none" strike="noStrike">
                          <a:solidFill>
                            <a:srgbClr val="000000"/>
                          </a:solidFill>
                          <a:latin typeface="Arial"/>
                        </a:rPr>
                        <a:t>Caudal de diseño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296033">
                <a:tc>
                  <a:txBody>
                    <a:bodyPr/>
                    <a:lstStyle/>
                    <a:p>
                      <a:pPr algn="l" fontAlgn="ctr"/>
                      <a:r>
                        <a:rPr lang="es-ES" sz="900" b="0" i="0" u="none" strike="noStrike">
                          <a:solidFill>
                            <a:srgbClr val="000000"/>
                          </a:solidFill>
                          <a:latin typeface="Arial"/>
                        </a:rPr>
                        <a:t>Q</a:t>
                      </a:r>
                      <a:r>
                        <a:rPr lang="es-ES" sz="900" b="0" i="0" u="none" strike="noStrike" baseline="-25000">
                          <a:solidFill>
                            <a:srgbClr val="000000"/>
                          </a:solidFill>
                          <a:latin typeface="Arial"/>
                        </a:rPr>
                        <a:t>diseño</a:t>
                      </a:r>
                      <a:endParaRPr lang="es-ES" sz="900" b="0" i="0" u="none" strike="noStrike">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489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m³/día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s-ES" sz="900" b="0" i="0" u="none" strike="noStrike">
                          <a:solidFill>
                            <a:srgbClr val="000000"/>
                          </a:solidFill>
                          <a:latin typeface="Arial"/>
                        </a:rPr>
                        <a:t>Caudal de diseño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296033">
                <a:tc>
                  <a:txBody>
                    <a:bodyPr/>
                    <a:lstStyle/>
                    <a:p>
                      <a:pPr algn="l" fontAlgn="ctr"/>
                      <a:r>
                        <a:rPr lang="es-ES" sz="900" b="0" i="0" u="none" strike="noStrike">
                          <a:solidFill>
                            <a:srgbClr val="000000"/>
                          </a:solidFill>
                          <a:latin typeface="Arial"/>
                        </a:rPr>
                        <a:t>Q</a:t>
                      </a:r>
                      <a:r>
                        <a:rPr lang="es-ES" sz="900" b="0" i="0" u="none" strike="noStrike" baseline="-25000">
                          <a:solidFill>
                            <a:srgbClr val="000000"/>
                          </a:solidFill>
                          <a:latin typeface="Arial"/>
                        </a:rPr>
                        <a:t>entrada</a:t>
                      </a:r>
                      <a:endParaRPr lang="es-ES" sz="900" b="0" i="0" u="none" strike="noStrike">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1,70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5,66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lts/seg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s-ES" sz="900" b="0" i="0" u="none" strike="noStrike" dirty="0">
                          <a:solidFill>
                            <a:srgbClr val="000000"/>
                          </a:solidFill>
                          <a:latin typeface="Arial"/>
                        </a:rPr>
                        <a:t>Caudal de entrada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bl>
          </a:graphicData>
        </a:graphic>
      </p:graphicFrame>
      <p:pic>
        <p:nvPicPr>
          <p:cNvPr id="10" name="Picture 21"/>
          <p:cNvPicPr>
            <a:picLocks noChangeAspect="1" noChangeArrowheads="1"/>
          </p:cNvPicPr>
          <p:nvPr/>
        </p:nvPicPr>
        <p:blipFill>
          <a:blip r:embed="rId2" cstate="print"/>
          <a:srcRect/>
          <a:stretch>
            <a:fillRect/>
          </a:stretch>
        </p:blipFill>
        <p:spPr bwMode="auto">
          <a:xfrm>
            <a:off x="3851920" y="1988840"/>
            <a:ext cx="1009650" cy="381000"/>
          </a:xfrm>
          <a:prstGeom prst="rect">
            <a:avLst/>
          </a:prstGeom>
          <a:noFill/>
          <a:ln w="9525">
            <a:miter lim="800000"/>
            <a:headEnd/>
            <a:tailEnd/>
          </a:ln>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267744" y="404664"/>
          <a:ext cx="4749799" cy="1333500"/>
        </p:xfrm>
        <a:graphic>
          <a:graphicData uri="http://schemas.openxmlformats.org/drawingml/2006/table">
            <a:tbl>
              <a:tblPr/>
              <a:tblGrid>
                <a:gridCol w="467037"/>
                <a:gridCol w="247816"/>
                <a:gridCol w="447974"/>
                <a:gridCol w="447974"/>
                <a:gridCol w="584591"/>
                <a:gridCol w="2554407"/>
              </a:tblGrid>
              <a:tr h="190500">
                <a:tc gridSpan="6">
                  <a:txBody>
                    <a:bodyPr/>
                    <a:lstStyle/>
                    <a:p>
                      <a:pPr algn="ctr" fontAlgn="ctr"/>
                      <a:r>
                        <a:rPr lang="es-ES" sz="1000" b="1" i="0" u="none" strike="noStrike" dirty="0">
                          <a:solidFill>
                            <a:srgbClr val="000000"/>
                          </a:solidFill>
                          <a:latin typeface="Arial"/>
                        </a:rPr>
                        <a:t>Área de la Fosa Séptica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0500">
                <a:tc>
                  <a:txBody>
                    <a:bodyPr/>
                    <a:lstStyle/>
                    <a:p>
                      <a:pPr algn="l" fontAlgn="ctr"/>
                      <a:r>
                        <a:rPr lang="es-ES" sz="900" b="1"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900" b="1"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900" b="1"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900" b="1"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900" b="1" i="0" u="none" strike="noStrike">
                          <a:solidFill>
                            <a:srgbClr val="000000"/>
                          </a:solidFill>
                          <a:latin typeface="Arial"/>
                        </a:rPr>
                        <a:t> </a:t>
                      </a:r>
                      <a:endParaRPr lang="es-ES" sz="1100" b="0" i="0" u="none" strike="noStrike">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9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90500">
                <a:tc>
                  <a:txBody>
                    <a:bodyPr/>
                    <a:lstStyle/>
                    <a:p>
                      <a:pPr algn="l" fontAlgn="ctr"/>
                      <a:r>
                        <a:rPr lang="es-ES" sz="900" b="1"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S" sz="900" b="1"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ctr" fontAlgn="ctr"/>
                      <a:r>
                        <a:rPr lang="es-ES" sz="900" b="1"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ctr" fontAlgn="ctr"/>
                      <a:r>
                        <a:rPr lang="es-ES" sz="900" b="1"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ctr" fontAlgn="ctr"/>
                      <a:r>
                        <a:rPr lang="es-ES" sz="900" b="1"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l" fontAlgn="ctr"/>
                      <a:r>
                        <a:rPr lang="es-ES" sz="9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90500">
                <a:tc>
                  <a:txBody>
                    <a:bodyPr/>
                    <a:lstStyle/>
                    <a:p>
                      <a:pPr algn="l"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Unidad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Descripción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90500">
                <a:tc>
                  <a:txBody>
                    <a:bodyPr/>
                    <a:lstStyle/>
                    <a:p>
                      <a:pPr algn="l" fontAlgn="ctr"/>
                      <a:r>
                        <a:rPr lang="es-ES" sz="900" b="1" i="0" u="none" strike="noStrike">
                          <a:solidFill>
                            <a:srgbClr val="000000"/>
                          </a:solidFill>
                          <a:latin typeface="Arial"/>
                        </a:rPr>
                        <a:t>D</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70C0"/>
                          </a:solidFill>
                          <a:latin typeface="Arial"/>
                        </a:rPr>
                        <a:t>5,38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70C0"/>
                          </a:solidFill>
                          <a:latin typeface="Arial"/>
                        </a:rPr>
                        <a:t>5,38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ES" sz="900" b="0" i="0" u="none" strike="noStrike">
                          <a:solidFill>
                            <a:srgbClr val="000000"/>
                          </a:solidFill>
                          <a:latin typeface="Arial"/>
                        </a:rPr>
                        <a:t>Diámetro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0500">
                <a:tc>
                  <a:txBody>
                    <a:bodyPr/>
                    <a:lstStyle/>
                    <a:p>
                      <a:pPr algn="l" fontAlgn="ctr"/>
                      <a:r>
                        <a:rPr lang="es-ES" sz="900" b="1" i="0" u="none" strike="noStrike">
                          <a:solidFill>
                            <a:srgbClr val="000000"/>
                          </a:solidFill>
                          <a:latin typeface="Arial"/>
                        </a:rPr>
                        <a:t>A</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22,73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22,73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m</a:t>
                      </a:r>
                      <a:r>
                        <a:rPr lang="es-ES" sz="900" b="0" i="0" u="none" strike="noStrike" baseline="30000">
                          <a:solidFill>
                            <a:srgbClr val="000000"/>
                          </a:solidFill>
                          <a:latin typeface="Arial"/>
                        </a:rPr>
                        <a:t>2</a:t>
                      </a:r>
                      <a:endParaRPr lang="es-ES" sz="900" b="0" i="0" u="none" strike="noStrike">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s-ES" sz="900" b="0" i="0" u="none" strike="noStrike" dirty="0">
                          <a:solidFill>
                            <a:srgbClr val="000000"/>
                          </a:solidFill>
                          <a:latin typeface="Arial"/>
                        </a:rPr>
                        <a:t>Área de la Fosa séptica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bl>
          </a:graphicData>
        </a:graphic>
      </p:graphicFrame>
      <p:pic>
        <p:nvPicPr>
          <p:cNvPr id="103425" name="Picture 1"/>
          <p:cNvPicPr>
            <a:picLocks noChangeAspect="1" noChangeArrowheads="1"/>
          </p:cNvPicPr>
          <p:nvPr/>
        </p:nvPicPr>
        <p:blipFill>
          <a:blip r:embed="rId2" cstate="print"/>
          <a:srcRect/>
          <a:stretch>
            <a:fillRect/>
          </a:stretch>
        </p:blipFill>
        <p:spPr bwMode="auto">
          <a:xfrm>
            <a:off x="4211960" y="692696"/>
            <a:ext cx="762000" cy="409575"/>
          </a:xfrm>
          <a:prstGeom prst="rect">
            <a:avLst/>
          </a:prstGeom>
          <a:noFill/>
          <a:ln w="9525">
            <a:miter lim="800000"/>
            <a:headEnd/>
            <a:tailEnd/>
          </a:ln>
        </p:spPr>
      </p:pic>
      <p:graphicFrame>
        <p:nvGraphicFramePr>
          <p:cNvPr id="6" name="5 Tabla"/>
          <p:cNvGraphicFramePr>
            <a:graphicFrameLocks noGrp="1"/>
          </p:cNvGraphicFramePr>
          <p:nvPr/>
        </p:nvGraphicFramePr>
        <p:xfrm>
          <a:off x="2267744" y="1916832"/>
          <a:ext cx="4749799" cy="1524000"/>
        </p:xfrm>
        <a:graphic>
          <a:graphicData uri="http://schemas.openxmlformats.org/drawingml/2006/table">
            <a:tbl>
              <a:tblPr/>
              <a:tblGrid>
                <a:gridCol w="467037"/>
                <a:gridCol w="247816"/>
                <a:gridCol w="447974"/>
                <a:gridCol w="447974"/>
                <a:gridCol w="584591"/>
                <a:gridCol w="2554407"/>
              </a:tblGrid>
              <a:tr h="190500">
                <a:tc gridSpan="6">
                  <a:txBody>
                    <a:bodyPr/>
                    <a:lstStyle/>
                    <a:p>
                      <a:pPr algn="ctr" fontAlgn="ctr"/>
                      <a:r>
                        <a:rPr lang="es-ES" sz="1000" b="1" i="0" u="none" strike="noStrike" dirty="0">
                          <a:solidFill>
                            <a:srgbClr val="000000"/>
                          </a:solidFill>
                          <a:latin typeface="Arial"/>
                        </a:rPr>
                        <a:t>Volumen de la Fosa Séptica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0500">
                <a:tc>
                  <a:txBody>
                    <a:bodyPr/>
                    <a:lstStyle/>
                    <a:p>
                      <a:pPr algn="l"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900" b="0" i="0" u="none" strike="noStrike">
                          <a:solidFill>
                            <a:srgbClr val="000000"/>
                          </a:solidFill>
                          <a:latin typeface="Arial"/>
                        </a:rPr>
                        <a:t> </a:t>
                      </a:r>
                      <a:endParaRPr lang="es-ES" sz="1100" b="0" i="0" u="none" strike="noStrike">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9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90500">
                <a:tc>
                  <a:txBody>
                    <a:bodyPr/>
                    <a:lstStyle/>
                    <a:p>
                      <a:pPr algn="l"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l" fontAlgn="ctr"/>
                      <a:r>
                        <a:rPr lang="es-ES" sz="9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90500">
                <a:tc>
                  <a:txBody>
                    <a:bodyPr/>
                    <a:lstStyle/>
                    <a:p>
                      <a:pPr algn="l"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Unidad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Descripción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90500">
                <a:tc>
                  <a:txBody>
                    <a:bodyPr/>
                    <a:lstStyle/>
                    <a:p>
                      <a:pPr algn="l" fontAlgn="ctr"/>
                      <a:r>
                        <a:rPr lang="es-ES" sz="900" b="1" i="0" u="none" strike="noStrike">
                          <a:solidFill>
                            <a:srgbClr val="000000"/>
                          </a:solidFill>
                          <a:latin typeface="Arial"/>
                        </a:rPr>
                        <a:t>A</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22,73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22,73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s-ES" sz="900" b="0" i="0" u="none" strike="noStrike">
                          <a:solidFill>
                            <a:srgbClr val="000000"/>
                          </a:solidFill>
                          <a:latin typeface="Arial"/>
                        </a:rPr>
                        <a:t>Diámetro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90500">
                <a:tc>
                  <a:txBody>
                    <a:bodyPr/>
                    <a:lstStyle/>
                    <a:p>
                      <a:pPr algn="l" fontAlgn="ctr"/>
                      <a:r>
                        <a:rPr lang="es-ES" sz="900" b="1" i="0" u="none" strike="noStrike">
                          <a:solidFill>
                            <a:srgbClr val="000000"/>
                          </a:solidFill>
                          <a:latin typeface="Arial"/>
                        </a:rPr>
                        <a:t>prof</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70C0"/>
                          </a:solidFill>
                          <a:latin typeface="Arial"/>
                        </a:rPr>
                        <a:t>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70C0"/>
                          </a:solidFill>
                          <a:latin typeface="Arial"/>
                        </a:rPr>
                        <a:t>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ES" sz="900" b="0" i="0" u="none" strike="noStrike">
                          <a:solidFill>
                            <a:srgbClr val="000000"/>
                          </a:solidFill>
                          <a:latin typeface="Arial"/>
                        </a:rPr>
                        <a:t>Profundidad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0500">
                <a:tc>
                  <a:txBody>
                    <a:bodyPr/>
                    <a:lstStyle/>
                    <a:p>
                      <a:pPr algn="l" fontAlgn="ctr"/>
                      <a:r>
                        <a:rPr lang="es-ES" sz="900" b="1" i="0" u="none" strike="noStrike">
                          <a:solidFill>
                            <a:srgbClr val="000000"/>
                          </a:solidFill>
                          <a:latin typeface="Arial"/>
                        </a:rPr>
                        <a:t>V</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48,19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48,19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m³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s-ES" sz="900" b="0" i="0" u="none" strike="noStrike" dirty="0">
                          <a:solidFill>
                            <a:srgbClr val="000000"/>
                          </a:solidFill>
                          <a:latin typeface="Arial"/>
                        </a:rPr>
                        <a:t>Volumen de la Fosa séptica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bl>
          </a:graphicData>
        </a:graphic>
      </p:graphicFrame>
      <p:pic>
        <p:nvPicPr>
          <p:cNvPr id="103426" name="Picture 2"/>
          <p:cNvPicPr>
            <a:picLocks noChangeAspect="1" noChangeArrowheads="1"/>
          </p:cNvPicPr>
          <p:nvPr/>
        </p:nvPicPr>
        <p:blipFill>
          <a:blip r:embed="rId3" cstate="print"/>
          <a:srcRect/>
          <a:stretch>
            <a:fillRect/>
          </a:stretch>
        </p:blipFill>
        <p:spPr bwMode="auto">
          <a:xfrm>
            <a:off x="3995936" y="2204864"/>
            <a:ext cx="1123950" cy="400050"/>
          </a:xfrm>
          <a:prstGeom prst="rect">
            <a:avLst/>
          </a:prstGeom>
          <a:noFill/>
          <a:ln w="9525">
            <a:miter lim="800000"/>
            <a:headEnd/>
            <a:tailEnd/>
          </a:ln>
        </p:spPr>
      </p:pic>
      <p:graphicFrame>
        <p:nvGraphicFramePr>
          <p:cNvPr id="8" name="7 Tabla"/>
          <p:cNvGraphicFramePr>
            <a:graphicFrameLocks noGrp="1"/>
          </p:cNvGraphicFramePr>
          <p:nvPr/>
        </p:nvGraphicFramePr>
        <p:xfrm>
          <a:off x="2267744" y="3645024"/>
          <a:ext cx="4749799" cy="1524000"/>
        </p:xfrm>
        <a:graphic>
          <a:graphicData uri="http://schemas.openxmlformats.org/drawingml/2006/table">
            <a:tbl>
              <a:tblPr/>
              <a:tblGrid>
                <a:gridCol w="467037"/>
                <a:gridCol w="247816"/>
                <a:gridCol w="447974"/>
                <a:gridCol w="447974"/>
                <a:gridCol w="584591"/>
                <a:gridCol w="2554407"/>
              </a:tblGrid>
              <a:tr h="190500">
                <a:tc gridSpan="6">
                  <a:txBody>
                    <a:bodyPr/>
                    <a:lstStyle/>
                    <a:p>
                      <a:pPr algn="ctr" fontAlgn="ctr"/>
                      <a:r>
                        <a:rPr lang="es-ES" sz="1000" b="1" i="0" u="none" strike="noStrike">
                          <a:solidFill>
                            <a:srgbClr val="000000"/>
                          </a:solidFill>
                          <a:latin typeface="Arial"/>
                        </a:rPr>
                        <a:t>Carga superficial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0500">
                <a:tc>
                  <a:txBody>
                    <a:bodyPr/>
                    <a:lstStyle/>
                    <a:p>
                      <a:pPr algn="l"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900" b="0" i="0" u="none" strike="noStrike">
                          <a:solidFill>
                            <a:srgbClr val="000000"/>
                          </a:solidFill>
                          <a:latin typeface="Arial"/>
                        </a:rPr>
                        <a:t> </a:t>
                      </a:r>
                      <a:endParaRPr lang="es-ES" sz="1100" b="0" i="0" u="none" strike="noStrike">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9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90500">
                <a:tc>
                  <a:txBody>
                    <a:bodyPr/>
                    <a:lstStyle/>
                    <a:p>
                      <a:pPr algn="l"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l" fontAlgn="ctr"/>
                      <a:r>
                        <a:rPr lang="es-ES" sz="9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90500">
                <a:tc>
                  <a:txBody>
                    <a:bodyPr/>
                    <a:lstStyle/>
                    <a:p>
                      <a:pPr algn="l"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9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Unidad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Descripción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90500">
                <a:tc>
                  <a:txBody>
                    <a:bodyPr/>
                    <a:lstStyle/>
                    <a:p>
                      <a:pPr algn="l" fontAlgn="ctr"/>
                      <a:r>
                        <a:rPr lang="es-ES" sz="900" b="1" i="0" u="none" strike="noStrike">
                          <a:solidFill>
                            <a:srgbClr val="000000"/>
                          </a:solidFill>
                          <a:latin typeface="Arial"/>
                        </a:rPr>
                        <a:t>Q</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489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m³/d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s-ES" sz="900" b="0" i="0" u="none" strike="noStrike">
                          <a:solidFill>
                            <a:srgbClr val="000000"/>
                          </a:solidFill>
                          <a:latin typeface="Arial"/>
                        </a:rPr>
                        <a:t>Caudal de entrada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90500">
                <a:tc>
                  <a:txBody>
                    <a:bodyPr/>
                    <a:lstStyle/>
                    <a:p>
                      <a:pPr algn="l" fontAlgn="ctr"/>
                      <a:r>
                        <a:rPr lang="es-ES" sz="900" b="1" i="0" u="none" strike="noStrike">
                          <a:solidFill>
                            <a:srgbClr val="000000"/>
                          </a:solidFill>
                          <a:latin typeface="Arial"/>
                        </a:rPr>
                        <a:t>A</a:t>
                      </a:r>
                      <a:r>
                        <a:rPr lang="es-ES" sz="900" b="1" i="0" u="none" strike="noStrike" baseline="-25000">
                          <a:solidFill>
                            <a:srgbClr val="000000"/>
                          </a:solidFill>
                          <a:latin typeface="Arial"/>
                        </a:rPr>
                        <a:t>horiz</a:t>
                      </a:r>
                      <a:endParaRPr lang="es-ES" sz="900" b="1" i="0" u="none" strike="noStrike">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22,73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22,73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m</a:t>
                      </a:r>
                      <a:r>
                        <a:rPr lang="es-ES" sz="900" b="0" i="0" u="none" strike="noStrike" baseline="30000">
                          <a:solidFill>
                            <a:srgbClr val="000000"/>
                          </a:solidFill>
                          <a:latin typeface="Arial"/>
                        </a:rPr>
                        <a:t>2</a:t>
                      </a:r>
                      <a:endParaRPr lang="es-ES" sz="900" b="0" i="0" u="none" strike="noStrike">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s-ES" sz="900" b="0" i="0" u="none" strike="noStrike">
                          <a:solidFill>
                            <a:srgbClr val="000000"/>
                          </a:solidFill>
                          <a:latin typeface="Arial"/>
                        </a:rPr>
                        <a:t>Área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90500">
                <a:tc>
                  <a:txBody>
                    <a:bodyPr/>
                    <a:lstStyle/>
                    <a:p>
                      <a:pPr algn="l" fontAlgn="ctr"/>
                      <a:r>
                        <a:rPr lang="es-ES" sz="900" b="1" i="0" u="none" strike="noStrike">
                          <a:solidFill>
                            <a:srgbClr val="000000"/>
                          </a:solidFill>
                          <a:latin typeface="Arial"/>
                        </a:rPr>
                        <a:t>CS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m³/m²*día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s-ES" sz="900" b="0" i="0" u="none" strike="noStrike" dirty="0">
                          <a:solidFill>
                            <a:srgbClr val="000000"/>
                          </a:solidFill>
                          <a:latin typeface="Arial"/>
                        </a:rPr>
                        <a:t>Carga Superficial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bl>
          </a:graphicData>
        </a:graphic>
      </p:graphicFrame>
      <p:pic>
        <p:nvPicPr>
          <p:cNvPr id="103427" name="Picture 3"/>
          <p:cNvPicPr>
            <a:picLocks noChangeAspect="1" noChangeArrowheads="1"/>
          </p:cNvPicPr>
          <p:nvPr/>
        </p:nvPicPr>
        <p:blipFill>
          <a:blip r:embed="rId4" cstate="print"/>
          <a:srcRect/>
          <a:stretch>
            <a:fillRect/>
          </a:stretch>
        </p:blipFill>
        <p:spPr bwMode="auto">
          <a:xfrm>
            <a:off x="4211960" y="3933056"/>
            <a:ext cx="790575" cy="438150"/>
          </a:xfrm>
          <a:prstGeom prst="rect">
            <a:avLst/>
          </a:prstGeom>
          <a:noFill/>
          <a:ln w="9525">
            <a:miter lim="800000"/>
            <a:headEnd/>
            <a:tailEnd/>
          </a:ln>
        </p:spPr>
      </p:pic>
      <p:graphicFrame>
        <p:nvGraphicFramePr>
          <p:cNvPr id="10" name="9 Tabla"/>
          <p:cNvGraphicFramePr>
            <a:graphicFrameLocks noGrp="1"/>
          </p:cNvGraphicFramePr>
          <p:nvPr/>
        </p:nvGraphicFramePr>
        <p:xfrm>
          <a:off x="2267744" y="5301208"/>
          <a:ext cx="4749799" cy="1333500"/>
        </p:xfrm>
        <a:graphic>
          <a:graphicData uri="http://schemas.openxmlformats.org/drawingml/2006/table">
            <a:tbl>
              <a:tblPr/>
              <a:tblGrid>
                <a:gridCol w="467037"/>
                <a:gridCol w="247816"/>
                <a:gridCol w="447974"/>
                <a:gridCol w="447974"/>
                <a:gridCol w="584591"/>
                <a:gridCol w="2554407"/>
              </a:tblGrid>
              <a:tr h="190500">
                <a:tc gridSpan="6">
                  <a:txBody>
                    <a:bodyPr/>
                    <a:lstStyle/>
                    <a:p>
                      <a:pPr algn="ctr" fontAlgn="ctr"/>
                      <a:r>
                        <a:rPr lang="es-ES" sz="1000" b="1" i="0" u="none" strike="noStrike">
                          <a:solidFill>
                            <a:srgbClr val="000000"/>
                          </a:solidFill>
                          <a:latin typeface="Arial"/>
                        </a:rPr>
                        <a:t>Capacidad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0500">
                <a:tc>
                  <a:txBody>
                    <a:bodyPr/>
                    <a:lstStyle/>
                    <a:p>
                      <a:pPr algn="l" fontAlgn="ctr"/>
                      <a:r>
                        <a:rPr lang="es-ES" sz="10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10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90500">
                <a:tc>
                  <a:txBody>
                    <a:bodyPr/>
                    <a:lstStyle/>
                    <a:p>
                      <a:pPr algn="l" fontAlgn="ctr"/>
                      <a:r>
                        <a:rPr lang="es-ES" sz="10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l" fontAlgn="b"/>
                      <a:r>
                        <a:rPr lang="es-ES" sz="1000" b="0" i="0" u="none" strike="noStrike">
                          <a:solidFill>
                            <a:srgbClr val="000000"/>
                          </a:solidFill>
                          <a:latin typeface="Arial"/>
                        </a:rPr>
                        <a:t> </a:t>
                      </a:r>
                      <a:endParaRPr lang="es-ES" sz="1100" b="0" i="0" u="none" strike="noStrike">
                        <a:solidFill>
                          <a:srgbClr val="000000"/>
                        </a:solidFill>
                        <a:latin typeface="Calibri"/>
                      </a:endParaRPr>
                    </a:p>
                  </a:txBody>
                  <a:tcPr marL="0" marR="0" marT="0" marB="0" anchor="ctr">
                    <a:lnL>
                      <a:noFill/>
                    </a:lnL>
                    <a:lnR>
                      <a:noFill/>
                    </a:lnR>
                    <a:lnT>
                      <a:noFill/>
                    </a:lnT>
                    <a:lnB>
                      <a:noFill/>
                    </a:lnB>
                    <a:solidFill>
                      <a:srgbClr val="FFFFFF"/>
                    </a:solidFill>
                  </a:tcPr>
                </a:tc>
                <a:tc>
                  <a:txBody>
                    <a:bodyPr/>
                    <a:lstStyle/>
                    <a:p>
                      <a:pPr algn="l" fontAlgn="ctr"/>
                      <a:r>
                        <a:rPr lang="es-ES" sz="10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90500">
                <a:tc>
                  <a:txBody>
                    <a:bodyPr/>
                    <a:lstStyle/>
                    <a:p>
                      <a:pPr algn="l" fontAlgn="ctr"/>
                      <a:r>
                        <a:rPr lang="es-ES" sz="10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Unidad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Descripción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90500">
                <a:tc>
                  <a:txBody>
                    <a:bodyPr/>
                    <a:lstStyle/>
                    <a:p>
                      <a:pPr algn="l" fontAlgn="ctr"/>
                      <a:r>
                        <a:rPr lang="es-ES" sz="1000" b="1" i="0" u="none" strike="noStrike">
                          <a:solidFill>
                            <a:srgbClr val="000000"/>
                          </a:solidFill>
                          <a:latin typeface="Arial"/>
                        </a:rPr>
                        <a:t>P</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538ED5"/>
                          </a:solidFill>
                          <a:latin typeface="Arial"/>
                        </a:rPr>
                        <a:t>950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538ED5"/>
                          </a:solidFill>
                          <a:latin typeface="Arial"/>
                        </a:rPr>
                        <a:t>3155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000000"/>
                          </a:solidFill>
                          <a:latin typeface="Arial"/>
                        </a:rPr>
                        <a:t>hab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ES" sz="1000" b="0" i="0" u="none" strike="noStrike">
                          <a:solidFill>
                            <a:srgbClr val="000000"/>
                          </a:solidFill>
                          <a:latin typeface="Arial"/>
                        </a:rPr>
                        <a:t>Población B. Cañaveral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0500">
                <a:tc>
                  <a:txBody>
                    <a:bodyPr/>
                    <a:lstStyle/>
                    <a:p>
                      <a:pPr algn="l" fontAlgn="ctr"/>
                      <a:r>
                        <a:rPr lang="es-ES" sz="1000" b="1" i="0" u="none" strike="noStrike">
                          <a:solidFill>
                            <a:srgbClr val="000000"/>
                          </a:solidFill>
                          <a:latin typeface="Arial"/>
                        </a:rPr>
                        <a:t>C</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0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000" b="0" i="0" u="none" strike="noStrike">
                          <a:solidFill>
                            <a:srgbClr val="000000"/>
                          </a:solidFill>
                          <a:latin typeface="Arial"/>
                        </a:rPr>
                        <a:t>173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000" b="0" i="0" u="none" strike="noStrike">
                          <a:solidFill>
                            <a:srgbClr val="000000"/>
                          </a:solidFill>
                          <a:latin typeface="Arial"/>
                        </a:rPr>
                        <a:t>570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000" b="0" i="0" u="none" strike="noStrike">
                          <a:solidFill>
                            <a:srgbClr val="000000"/>
                          </a:solidFill>
                          <a:latin typeface="Arial"/>
                        </a:rPr>
                        <a:t>m³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s-ES" sz="1000" b="0" i="0" u="none" strike="noStrike" dirty="0">
                          <a:solidFill>
                            <a:srgbClr val="000000"/>
                          </a:solidFill>
                          <a:latin typeface="Arial"/>
                        </a:rPr>
                        <a:t>Capacidad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bl>
          </a:graphicData>
        </a:graphic>
      </p:graphicFrame>
      <p:pic>
        <p:nvPicPr>
          <p:cNvPr id="103428" name="Picture 4"/>
          <p:cNvPicPr>
            <a:picLocks noChangeAspect="1" noChangeArrowheads="1"/>
          </p:cNvPicPr>
          <p:nvPr/>
        </p:nvPicPr>
        <p:blipFill>
          <a:blip r:embed="rId5" cstate="print"/>
          <a:srcRect/>
          <a:stretch>
            <a:fillRect/>
          </a:stretch>
        </p:blipFill>
        <p:spPr bwMode="auto">
          <a:xfrm>
            <a:off x="4211960" y="5661248"/>
            <a:ext cx="1000125" cy="171450"/>
          </a:xfrm>
          <a:prstGeom prst="rect">
            <a:avLst/>
          </a:prstGeom>
          <a:noFill/>
          <a:ln w="9525">
            <a:miter lim="800000"/>
            <a:headEnd/>
            <a:tailEnd/>
          </a:ln>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195736" y="188640"/>
          <a:ext cx="5112568" cy="1333500"/>
        </p:xfrm>
        <a:graphic>
          <a:graphicData uri="http://schemas.openxmlformats.org/drawingml/2006/table">
            <a:tbl>
              <a:tblPr/>
              <a:tblGrid>
                <a:gridCol w="503044"/>
                <a:gridCol w="266922"/>
                <a:gridCol w="482511"/>
                <a:gridCol w="482511"/>
                <a:gridCol w="626238"/>
                <a:gridCol w="2751342"/>
              </a:tblGrid>
              <a:tr h="190500">
                <a:tc gridSpan="6">
                  <a:txBody>
                    <a:bodyPr/>
                    <a:lstStyle/>
                    <a:p>
                      <a:pPr algn="ctr" fontAlgn="ctr"/>
                      <a:r>
                        <a:rPr lang="es-ES" sz="1000" b="1" i="0" u="none" strike="noStrike" dirty="0">
                          <a:solidFill>
                            <a:srgbClr val="000000"/>
                          </a:solidFill>
                          <a:latin typeface="Arial"/>
                        </a:rPr>
                        <a:t>Periodo de desenlode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0500">
                <a:tc>
                  <a:txBody>
                    <a:bodyPr/>
                    <a:lstStyle/>
                    <a:p>
                      <a:pPr algn="l" fontAlgn="ctr"/>
                      <a:r>
                        <a:rPr lang="es-ES" sz="10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000" b="0" i="0" u="none" strike="noStrike">
                          <a:solidFill>
                            <a:srgbClr val="000000"/>
                          </a:solidFill>
                          <a:latin typeface="Arial"/>
                        </a:rPr>
                        <a:t> </a:t>
                      </a:r>
                      <a:endParaRPr lang="es-ES" sz="1100" b="0" i="0" u="none" strike="noStrike">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10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90500">
                <a:tc>
                  <a:txBody>
                    <a:bodyPr/>
                    <a:lstStyle/>
                    <a:p>
                      <a:pPr algn="l" fontAlgn="ctr"/>
                      <a:r>
                        <a:rPr lang="es-ES" sz="10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l" fontAlgn="ctr"/>
                      <a:r>
                        <a:rPr lang="es-ES" sz="10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90500">
                <a:tc>
                  <a:txBody>
                    <a:bodyPr/>
                    <a:lstStyle/>
                    <a:p>
                      <a:pPr algn="l" fontAlgn="ctr"/>
                      <a:r>
                        <a:rPr lang="es-ES" sz="900" b="0" i="0" u="none" strike="noStrike" dirty="0">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Unidad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Descripción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90500">
                <a:tc>
                  <a:txBody>
                    <a:bodyPr/>
                    <a:lstStyle/>
                    <a:p>
                      <a:pPr algn="l" fontAlgn="ctr"/>
                      <a:r>
                        <a:rPr lang="es-ES" sz="1000" b="1" i="0" u="none" strike="noStrike">
                          <a:solidFill>
                            <a:srgbClr val="000000"/>
                          </a:solidFill>
                          <a:latin typeface="Arial"/>
                        </a:rPr>
                        <a:t>C</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0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000" b="0" i="0" u="none" strike="noStrike">
                          <a:solidFill>
                            <a:srgbClr val="000000"/>
                          </a:solidFill>
                          <a:latin typeface="Arial"/>
                        </a:rPr>
                        <a:t>173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000" b="0" i="0" u="none" strike="noStrike">
                          <a:solidFill>
                            <a:srgbClr val="000000"/>
                          </a:solidFill>
                          <a:latin typeface="Arial"/>
                        </a:rPr>
                        <a:t>570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000" b="0" i="0" u="none" strike="noStrike">
                          <a:solidFill>
                            <a:srgbClr val="000000"/>
                          </a:solidFill>
                          <a:latin typeface="Arial"/>
                        </a:rPr>
                        <a:t>m³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s-ES" sz="1000" b="0" i="0" u="none" strike="noStrike">
                          <a:solidFill>
                            <a:srgbClr val="000000"/>
                          </a:solidFill>
                          <a:latin typeface="Arial"/>
                        </a:rPr>
                        <a:t>Capacidad del tanque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90500">
                <a:tc>
                  <a:txBody>
                    <a:bodyPr/>
                    <a:lstStyle/>
                    <a:p>
                      <a:pPr algn="l" fontAlgn="ctr"/>
                      <a:r>
                        <a:rPr lang="es-ES" sz="1000" b="1" i="0" u="none" strike="noStrike">
                          <a:solidFill>
                            <a:srgbClr val="000000"/>
                          </a:solidFill>
                          <a:latin typeface="Arial"/>
                        </a:rPr>
                        <a:t>Pob</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538ED5"/>
                          </a:solidFill>
                          <a:latin typeface="Arial"/>
                        </a:rPr>
                        <a:t>950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538ED5"/>
                          </a:solidFill>
                          <a:latin typeface="Arial"/>
                        </a:rPr>
                        <a:t>3155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000000"/>
                          </a:solidFill>
                          <a:latin typeface="Arial"/>
                        </a:rPr>
                        <a:t>hab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ES" sz="1000" b="0" i="0" u="none" strike="noStrike">
                          <a:solidFill>
                            <a:srgbClr val="000000"/>
                          </a:solidFill>
                          <a:latin typeface="Arial"/>
                        </a:rPr>
                        <a:t>Población B. Cañaveral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0500">
                <a:tc>
                  <a:txBody>
                    <a:bodyPr/>
                    <a:lstStyle/>
                    <a:p>
                      <a:pPr algn="l" fontAlgn="ctr"/>
                      <a:r>
                        <a:rPr lang="es-ES" sz="1000" b="1" i="0" u="none" strike="noStrike">
                          <a:solidFill>
                            <a:srgbClr val="000000"/>
                          </a:solidFill>
                          <a:latin typeface="Arial"/>
                        </a:rPr>
                        <a:t>P</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0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000" b="0" i="0" u="none" strike="noStrike">
                          <a:solidFill>
                            <a:srgbClr val="000000"/>
                          </a:solidFill>
                          <a:latin typeface="Arial"/>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000" b="0" i="0" u="none" strike="noStrike">
                          <a:solidFill>
                            <a:srgbClr val="000000"/>
                          </a:solidFill>
                          <a:latin typeface="Arial"/>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000" b="0" i="0" u="none" strike="noStrike">
                          <a:solidFill>
                            <a:srgbClr val="000000"/>
                          </a:solidFill>
                          <a:latin typeface="Arial"/>
                        </a:rPr>
                        <a:t>años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s-ES" sz="1000" b="0" i="0" u="none" strike="noStrike" dirty="0">
                          <a:solidFill>
                            <a:srgbClr val="000000"/>
                          </a:solidFill>
                          <a:latin typeface="Arial"/>
                        </a:rPr>
                        <a:t>Periodo de desenlode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bl>
          </a:graphicData>
        </a:graphic>
      </p:graphicFrame>
      <p:pic>
        <p:nvPicPr>
          <p:cNvPr id="102401" name="Picture 1"/>
          <p:cNvPicPr>
            <a:picLocks noChangeAspect="1" noChangeArrowheads="1"/>
          </p:cNvPicPr>
          <p:nvPr/>
        </p:nvPicPr>
        <p:blipFill>
          <a:blip r:embed="rId2" cstate="print"/>
          <a:srcRect/>
          <a:stretch>
            <a:fillRect/>
          </a:stretch>
        </p:blipFill>
        <p:spPr bwMode="auto">
          <a:xfrm>
            <a:off x="3707904" y="404664"/>
            <a:ext cx="1371600" cy="400050"/>
          </a:xfrm>
          <a:prstGeom prst="rect">
            <a:avLst/>
          </a:prstGeom>
          <a:noFill/>
          <a:ln w="9525">
            <a:miter lim="800000"/>
            <a:headEnd/>
            <a:tailEnd/>
          </a:ln>
        </p:spPr>
      </p:pic>
      <p:graphicFrame>
        <p:nvGraphicFramePr>
          <p:cNvPr id="6" name="5 Tabla"/>
          <p:cNvGraphicFramePr>
            <a:graphicFrameLocks noGrp="1"/>
          </p:cNvGraphicFramePr>
          <p:nvPr/>
        </p:nvGraphicFramePr>
        <p:xfrm>
          <a:off x="2195736" y="1628800"/>
          <a:ext cx="5112568" cy="1524000"/>
        </p:xfrm>
        <a:graphic>
          <a:graphicData uri="http://schemas.openxmlformats.org/drawingml/2006/table">
            <a:tbl>
              <a:tblPr/>
              <a:tblGrid>
                <a:gridCol w="467037"/>
                <a:gridCol w="247816"/>
                <a:gridCol w="447974"/>
                <a:gridCol w="447974"/>
                <a:gridCol w="584591"/>
                <a:gridCol w="2917176"/>
              </a:tblGrid>
              <a:tr h="190500">
                <a:tc gridSpan="6">
                  <a:txBody>
                    <a:bodyPr/>
                    <a:lstStyle/>
                    <a:p>
                      <a:pPr algn="ctr" fontAlgn="ctr"/>
                      <a:r>
                        <a:rPr lang="es-ES" sz="1000" b="1" i="0" u="none" strike="noStrike" dirty="0">
                          <a:solidFill>
                            <a:srgbClr val="000000"/>
                          </a:solidFill>
                          <a:latin typeface="Arial"/>
                        </a:rPr>
                        <a:t>Tiempo de retención hidráulica del volumen de sedimentación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0500">
                <a:tc>
                  <a:txBody>
                    <a:bodyPr/>
                    <a:lstStyle/>
                    <a:p>
                      <a:pPr algn="l" fontAlgn="ctr"/>
                      <a:r>
                        <a:rPr lang="es-ES" sz="10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10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90500">
                <a:tc>
                  <a:txBody>
                    <a:bodyPr/>
                    <a:lstStyle/>
                    <a:p>
                      <a:pPr algn="l" fontAlgn="ctr"/>
                      <a:r>
                        <a:rPr lang="es-ES" sz="1000" b="0" i="0" u="none" strike="noStrike" dirty="0">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Unidad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Descripción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90500">
                <a:tc>
                  <a:txBody>
                    <a:bodyPr/>
                    <a:lstStyle/>
                    <a:p>
                      <a:pPr algn="l" fontAlgn="ctr"/>
                      <a:r>
                        <a:rPr lang="es-ES" sz="1000" b="1" i="0" u="none" strike="noStrike">
                          <a:solidFill>
                            <a:srgbClr val="000000"/>
                          </a:solidFill>
                          <a:latin typeface="Arial"/>
                        </a:rPr>
                        <a:t>P</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000000"/>
                          </a:solidFill>
                          <a:latin typeface="Arial"/>
                        </a:rPr>
                        <a:t>950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000000"/>
                          </a:solidFill>
                          <a:latin typeface="Arial"/>
                        </a:rPr>
                        <a:t>3155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000000"/>
                          </a:solidFill>
                          <a:latin typeface="Arial"/>
                        </a:rPr>
                        <a:t>hab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ES" sz="1000" b="0" i="0" u="none" strike="noStrike">
                          <a:solidFill>
                            <a:srgbClr val="000000"/>
                          </a:solidFill>
                          <a:latin typeface="Arial"/>
                        </a:rPr>
                        <a:t>Población servida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0500">
                <a:tc>
                  <a:txBody>
                    <a:bodyPr/>
                    <a:lstStyle/>
                    <a:p>
                      <a:pPr algn="l" fontAlgn="ctr"/>
                      <a:r>
                        <a:rPr lang="es-ES" sz="1000" b="1" i="0" u="none" strike="noStrike">
                          <a:solidFill>
                            <a:srgbClr val="000000"/>
                          </a:solidFill>
                          <a:latin typeface="Arial"/>
                        </a:rPr>
                        <a:t>q</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538ED5"/>
                          </a:solidFill>
                          <a:latin typeface="Arial"/>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538ED5"/>
                          </a:solidFill>
                          <a:latin typeface="Arial"/>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000000"/>
                          </a:solidFill>
                          <a:latin typeface="Arial"/>
                        </a:rPr>
                        <a:t>l/hab-día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ES" sz="1000" b="0" i="0" u="none" strike="noStrike">
                          <a:solidFill>
                            <a:srgbClr val="000000"/>
                          </a:solidFill>
                          <a:latin typeface="Arial"/>
                        </a:rPr>
                        <a:t>Caudal de aport unit de aguas residuales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0500">
                <a:tc>
                  <a:txBody>
                    <a:bodyPr/>
                    <a:lstStyle/>
                    <a:p>
                      <a:pPr algn="l" fontAlgn="ctr"/>
                      <a:r>
                        <a:rPr lang="es-ES" sz="1000" b="1" i="0" u="none" strike="noStrike">
                          <a:solidFill>
                            <a:srgbClr val="000000"/>
                          </a:solidFill>
                          <a:latin typeface="Arial"/>
                        </a:rPr>
                        <a:t>Tr</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0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000" b="0" i="0" u="none" strike="noStrike">
                          <a:solidFill>
                            <a:srgbClr val="000000"/>
                          </a:solidFill>
                          <a:latin typeface="Arial"/>
                        </a:rPr>
                        <a:t>0,27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000" b="0" i="0" u="none" strike="noStrike">
                          <a:solidFill>
                            <a:srgbClr val="000000"/>
                          </a:solidFill>
                          <a:latin typeface="Arial"/>
                        </a:rPr>
                        <a:t>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000" b="0" i="0" u="none" strike="noStrike">
                          <a:solidFill>
                            <a:srgbClr val="000000"/>
                          </a:solidFill>
                          <a:latin typeface="Arial"/>
                        </a:rPr>
                        <a:t>días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s-ES" sz="1000" b="0" i="0" u="none" strike="noStrike">
                          <a:solidFill>
                            <a:srgbClr val="000000"/>
                          </a:solidFill>
                          <a:latin typeface="Arial"/>
                        </a:rPr>
                        <a:t>Tiempo de retención hidráulica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90500">
                <a:tc>
                  <a:txBody>
                    <a:bodyPr/>
                    <a:lstStyle/>
                    <a:p>
                      <a:pPr algn="l" fontAlgn="ctr"/>
                      <a:r>
                        <a:rPr lang="es-ES" sz="1000" b="1" i="0" u="none" strike="noStrike">
                          <a:solidFill>
                            <a:srgbClr val="000000"/>
                          </a:solidFill>
                          <a:latin typeface="Arial"/>
                        </a:rPr>
                        <a:t>Tr</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0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000" b="0" i="0" u="none" strike="noStrike">
                          <a:solidFill>
                            <a:srgbClr val="000000"/>
                          </a:solidFill>
                          <a:latin typeface="Arial"/>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000" b="0" i="0" u="none" strike="noStrike">
                          <a:solidFill>
                            <a:srgbClr val="000000"/>
                          </a:solidFill>
                          <a:latin typeface="Arial"/>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000" b="0" i="0" u="none" strike="noStrike">
                          <a:solidFill>
                            <a:srgbClr val="000000"/>
                          </a:solidFill>
                          <a:latin typeface="Arial"/>
                        </a:rPr>
                        <a: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s-ES" sz="1000" b="0" i="0" u="none" strike="noStrike" dirty="0">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bl>
          </a:graphicData>
        </a:graphic>
      </p:graphicFrame>
      <p:pic>
        <p:nvPicPr>
          <p:cNvPr id="102402" name="Picture 2"/>
          <p:cNvPicPr>
            <a:picLocks noChangeAspect="1" noChangeArrowheads="1"/>
          </p:cNvPicPr>
          <p:nvPr/>
        </p:nvPicPr>
        <p:blipFill>
          <a:blip r:embed="rId3" cstate="print"/>
          <a:srcRect/>
          <a:stretch>
            <a:fillRect/>
          </a:stretch>
        </p:blipFill>
        <p:spPr bwMode="auto">
          <a:xfrm>
            <a:off x="3635896" y="1916832"/>
            <a:ext cx="1571625" cy="200025"/>
          </a:xfrm>
          <a:prstGeom prst="rect">
            <a:avLst/>
          </a:prstGeom>
          <a:noFill/>
          <a:ln w="9525">
            <a:miter lim="800000"/>
            <a:headEnd/>
            <a:tailEnd/>
          </a:ln>
        </p:spPr>
      </p:pic>
      <p:graphicFrame>
        <p:nvGraphicFramePr>
          <p:cNvPr id="8" name="7 Tabla"/>
          <p:cNvGraphicFramePr>
            <a:graphicFrameLocks noGrp="1"/>
          </p:cNvGraphicFramePr>
          <p:nvPr/>
        </p:nvGraphicFramePr>
        <p:xfrm>
          <a:off x="2195736" y="3284984"/>
          <a:ext cx="5112568" cy="1524000"/>
        </p:xfrm>
        <a:graphic>
          <a:graphicData uri="http://schemas.openxmlformats.org/drawingml/2006/table">
            <a:tbl>
              <a:tblPr/>
              <a:tblGrid>
                <a:gridCol w="503044"/>
                <a:gridCol w="266922"/>
                <a:gridCol w="482511"/>
                <a:gridCol w="482511"/>
                <a:gridCol w="626238"/>
                <a:gridCol w="2751342"/>
              </a:tblGrid>
              <a:tr h="190500">
                <a:tc gridSpan="6">
                  <a:txBody>
                    <a:bodyPr/>
                    <a:lstStyle/>
                    <a:p>
                      <a:pPr algn="ctr" fontAlgn="ctr"/>
                      <a:r>
                        <a:rPr lang="es-ES" sz="1000" b="1" i="0" u="none" strike="noStrike" dirty="0">
                          <a:solidFill>
                            <a:srgbClr val="000000"/>
                          </a:solidFill>
                          <a:latin typeface="Arial"/>
                        </a:rPr>
                        <a:t>Volumen de sedimentación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0500">
                <a:tc>
                  <a:txBody>
                    <a:bodyPr/>
                    <a:lstStyle/>
                    <a:p>
                      <a:pPr algn="l" fontAlgn="ctr"/>
                      <a:r>
                        <a:rPr lang="es-ES" sz="10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000" b="0" i="0" u="none" strike="noStrike" dirty="0">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000" b="0" i="0" u="none" strike="noStrike">
                          <a:solidFill>
                            <a:srgbClr val="000000"/>
                          </a:solidFill>
                          <a:latin typeface="Arial"/>
                        </a:rPr>
                        <a:t> </a:t>
                      </a:r>
                      <a:endParaRPr lang="es-ES" sz="1100" b="0" i="0" u="none" strike="noStrike">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10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90500">
                <a:tc>
                  <a:txBody>
                    <a:bodyPr/>
                    <a:lstStyle/>
                    <a:p>
                      <a:pPr algn="l" fontAlgn="ctr"/>
                      <a:r>
                        <a:rPr lang="es-ES" sz="1000" b="0" i="0" u="none" strike="noStrike" dirty="0">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dirty="0">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Unidad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Descripción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90500">
                <a:tc>
                  <a:txBody>
                    <a:bodyPr/>
                    <a:lstStyle/>
                    <a:p>
                      <a:pPr algn="l" fontAlgn="ctr"/>
                      <a:r>
                        <a:rPr lang="es-ES" sz="1000" b="1" i="0" u="none" strike="noStrike">
                          <a:solidFill>
                            <a:srgbClr val="000000"/>
                          </a:solidFill>
                          <a:latin typeface="Arial"/>
                        </a:rPr>
                        <a:t>P</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000000"/>
                          </a:solidFill>
                          <a:latin typeface="Arial"/>
                        </a:rPr>
                        <a:t>950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000000"/>
                          </a:solidFill>
                          <a:latin typeface="Arial"/>
                        </a:rPr>
                        <a:t>3155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000000"/>
                          </a:solidFill>
                          <a:latin typeface="Arial"/>
                        </a:rPr>
                        <a:t>hab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ES" sz="1000" b="0" i="0" u="none" strike="noStrike">
                          <a:solidFill>
                            <a:srgbClr val="000000"/>
                          </a:solidFill>
                          <a:latin typeface="Arial"/>
                        </a:rPr>
                        <a:t>Poblacion servida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0500">
                <a:tc>
                  <a:txBody>
                    <a:bodyPr/>
                    <a:lstStyle/>
                    <a:p>
                      <a:pPr algn="l" fontAlgn="ctr"/>
                      <a:r>
                        <a:rPr lang="es-ES" sz="1000" b="1" i="0" u="none" strike="noStrike">
                          <a:solidFill>
                            <a:srgbClr val="000000"/>
                          </a:solidFill>
                          <a:latin typeface="Arial"/>
                        </a:rPr>
                        <a:t>q</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538ED5"/>
                          </a:solidFill>
                          <a:latin typeface="Arial"/>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538ED5"/>
                          </a:solidFill>
                          <a:latin typeface="Arial"/>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000000"/>
                          </a:solidFill>
                          <a:latin typeface="Arial"/>
                        </a:rPr>
                        <a:t>l/hab-dia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ES" sz="1000" b="0" i="0" u="none" strike="noStrike">
                          <a:solidFill>
                            <a:srgbClr val="000000"/>
                          </a:solidFill>
                          <a:latin typeface="Arial"/>
                        </a:rPr>
                        <a:t>Caudal de aporte unitario de aguas residuales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0500">
                <a:tc>
                  <a:txBody>
                    <a:bodyPr/>
                    <a:lstStyle/>
                    <a:p>
                      <a:pPr algn="l" fontAlgn="ctr"/>
                      <a:r>
                        <a:rPr lang="es-ES" sz="1000" b="1" i="0" u="none" strike="noStrike">
                          <a:solidFill>
                            <a:srgbClr val="000000"/>
                          </a:solidFill>
                          <a:latin typeface="Arial"/>
                        </a:rPr>
                        <a:t>Tr</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0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000" b="0" i="0" u="none" strike="noStrike">
                          <a:solidFill>
                            <a:srgbClr val="000000"/>
                          </a:solidFill>
                          <a:latin typeface="Arial"/>
                        </a:rPr>
                        <a:t>0,27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000" b="0" i="0" u="none" strike="noStrike">
                          <a:solidFill>
                            <a:srgbClr val="000000"/>
                          </a:solidFill>
                          <a:latin typeface="Arial"/>
                        </a:rPr>
                        <a:t>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000" b="0" i="0" u="none" strike="noStrike">
                          <a:solidFill>
                            <a:srgbClr val="000000"/>
                          </a:solidFill>
                          <a:latin typeface="Arial"/>
                        </a:rPr>
                        <a:t>dias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s-ES" sz="1000" b="0" i="0" u="none" strike="noStrike" dirty="0">
                          <a:solidFill>
                            <a:srgbClr val="000000"/>
                          </a:solidFill>
                          <a:latin typeface="Arial"/>
                        </a:rPr>
                        <a:t>Tiempo promedio de </a:t>
                      </a:r>
                      <a:r>
                        <a:rPr lang="es-ES" sz="1000" b="0" i="0" u="none" strike="noStrike" dirty="0" smtClean="0">
                          <a:solidFill>
                            <a:srgbClr val="000000"/>
                          </a:solidFill>
                          <a:latin typeface="Arial"/>
                        </a:rPr>
                        <a:t>retención hidráulica</a:t>
                      </a:r>
                      <a:endParaRPr lang="es-ES" sz="1000" b="0"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90500">
                <a:tc>
                  <a:txBody>
                    <a:bodyPr/>
                    <a:lstStyle/>
                    <a:p>
                      <a:pPr algn="l" fontAlgn="ctr"/>
                      <a:r>
                        <a:rPr lang="es-ES" sz="1000" b="1" i="0" u="none" strike="noStrike">
                          <a:solidFill>
                            <a:srgbClr val="000000"/>
                          </a:solidFill>
                          <a:latin typeface="Arial"/>
                        </a:rPr>
                        <a:t>Vs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000" b="0" i="0" u="none" strike="noStrike">
                          <a:solidFill>
                            <a:srgbClr val="000000"/>
                          </a:solidFill>
                          <a:latin typeface="Arial"/>
                        </a:rPr>
                        <a:t>0,034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000" b="0" i="0" u="none" strike="noStrike">
                          <a:solidFill>
                            <a:srgbClr val="000000"/>
                          </a:solidFill>
                          <a:latin typeface="Arial"/>
                        </a:rPr>
                        <a:t>0,048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000" b="0" i="0" u="none" strike="noStrike">
                          <a:solidFill>
                            <a:srgbClr val="000000"/>
                          </a:solidFill>
                          <a:latin typeface="Arial"/>
                        </a:rPr>
                        <a:t>m</a:t>
                      </a:r>
                      <a:r>
                        <a:rPr lang="es-ES" sz="1000" b="0" i="0" u="none" strike="noStrike" baseline="30000">
                          <a:solidFill>
                            <a:srgbClr val="000000"/>
                          </a:solidFill>
                          <a:latin typeface="Arial"/>
                        </a:rPr>
                        <a:t>3</a:t>
                      </a:r>
                      <a:endParaRPr lang="es-ES" sz="1000" b="0" i="0" u="none" strike="noStrike">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s-ES" sz="1000" b="0" i="0" u="none" strike="noStrike" dirty="0">
                          <a:solidFill>
                            <a:srgbClr val="000000"/>
                          </a:solidFill>
                          <a:latin typeface="Arial"/>
                        </a:rPr>
                        <a:t>Volumen de </a:t>
                      </a:r>
                      <a:r>
                        <a:rPr lang="es-ES" sz="1000" b="0" i="0" u="none" strike="noStrike" dirty="0" smtClean="0">
                          <a:solidFill>
                            <a:srgbClr val="000000"/>
                          </a:solidFill>
                          <a:latin typeface="Arial"/>
                        </a:rPr>
                        <a:t>sedimentación</a:t>
                      </a:r>
                      <a:endParaRPr lang="es-ES" sz="1000" b="0"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bl>
          </a:graphicData>
        </a:graphic>
      </p:graphicFrame>
      <p:pic>
        <p:nvPicPr>
          <p:cNvPr id="102403" name="Picture 3"/>
          <p:cNvPicPr>
            <a:picLocks noChangeAspect="1" noChangeArrowheads="1"/>
          </p:cNvPicPr>
          <p:nvPr/>
        </p:nvPicPr>
        <p:blipFill>
          <a:blip r:embed="rId4" cstate="print"/>
          <a:srcRect/>
          <a:stretch>
            <a:fillRect/>
          </a:stretch>
        </p:blipFill>
        <p:spPr bwMode="auto">
          <a:xfrm>
            <a:off x="4067944" y="3573016"/>
            <a:ext cx="1409700" cy="228600"/>
          </a:xfrm>
          <a:prstGeom prst="rect">
            <a:avLst/>
          </a:prstGeom>
          <a:noFill/>
          <a:ln w="9525">
            <a:miter lim="800000"/>
            <a:headEnd/>
            <a:tailEnd/>
          </a:ln>
        </p:spPr>
      </p:pic>
      <p:graphicFrame>
        <p:nvGraphicFramePr>
          <p:cNvPr id="10" name="9 Tabla"/>
          <p:cNvGraphicFramePr>
            <a:graphicFrameLocks noGrp="1"/>
          </p:cNvGraphicFramePr>
          <p:nvPr/>
        </p:nvGraphicFramePr>
        <p:xfrm>
          <a:off x="2195736" y="5013176"/>
          <a:ext cx="5112568" cy="1524000"/>
        </p:xfrm>
        <a:graphic>
          <a:graphicData uri="http://schemas.openxmlformats.org/drawingml/2006/table">
            <a:tbl>
              <a:tblPr/>
              <a:tblGrid>
                <a:gridCol w="503044"/>
                <a:gridCol w="266922"/>
                <a:gridCol w="482511"/>
                <a:gridCol w="482511"/>
                <a:gridCol w="626238"/>
                <a:gridCol w="2751342"/>
              </a:tblGrid>
              <a:tr h="190500">
                <a:tc gridSpan="6">
                  <a:txBody>
                    <a:bodyPr/>
                    <a:lstStyle/>
                    <a:p>
                      <a:pPr algn="ctr" fontAlgn="ctr"/>
                      <a:r>
                        <a:rPr lang="es-ES" sz="1000" b="1" i="0" u="none" strike="noStrike" dirty="0">
                          <a:solidFill>
                            <a:srgbClr val="000000"/>
                          </a:solidFill>
                          <a:latin typeface="Arial"/>
                        </a:rPr>
                        <a:t>Volumen de almacenamiento de lodos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0500">
                <a:tc>
                  <a:txBody>
                    <a:bodyPr/>
                    <a:lstStyle/>
                    <a:p>
                      <a:pPr algn="l" fontAlgn="ctr"/>
                      <a:r>
                        <a:rPr lang="es-ES" sz="10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000" b="0" i="0" u="none" strike="noStrike">
                          <a:solidFill>
                            <a:srgbClr val="000000"/>
                          </a:solidFill>
                          <a:latin typeface="Arial"/>
                        </a:rPr>
                        <a:t> </a:t>
                      </a:r>
                      <a:endParaRPr lang="es-ES" sz="1100" b="0" i="0" u="none" strike="noStrike">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10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90500">
                <a:tc>
                  <a:txBody>
                    <a:bodyPr/>
                    <a:lstStyle/>
                    <a:p>
                      <a:pPr algn="l" fontAlgn="ctr"/>
                      <a:r>
                        <a:rPr lang="es-ES" sz="1000" b="0" i="0" u="none" strike="noStrike" dirty="0">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Unidad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Descripción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90500">
                <a:tc>
                  <a:txBody>
                    <a:bodyPr/>
                    <a:lstStyle/>
                    <a:p>
                      <a:pPr algn="l" fontAlgn="ctr"/>
                      <a:r>
                        <a:rPr lang="es-ES" sz="1000" b="1" i="0" u="none" strike="noStrike">
                          <a:solidFill>
                            <a:srgbClr val="000000"/>
                          </a:solidFill>
                          <a:latin typeface="Arial"/>
                        </a:rPr>
                        <a:t>G</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000000"/>
                          </a:solidFill>
                          <a:latin typeface="Arial"/>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000000"/>
                          </a:solidFill>
                          <a:latin typeface="Arial"/>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000000"/>
                          </a:solidFill>
                          <a:latin typeface="Arial"/>
                        </a:rPr>
                        <a:t>l/hab-año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ES" sz="1000" b="0" i="0" u="none" strike="noStrike">
                          <a:solidFill>
                            <a:srgbClr val="000000"/>
                          </a:solidFill>
                          <a:latin typeface="Arial"/>
                        </a:rPr>
                        <a:t>Volumen de Lodos producudos (Clima calido)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0500">
                <a:tc>
                  <a:txBody>
                    <a:bodyPr/>
                    <a:lstStyle/>
                    <a:p>
                      <a:pPr algn="l" fontAlgn="ctr"/>
                      <a:r>
                        <a:rPr lang="es-ES" sz="1000" b="1" i="0" u="none" strike="noStrike">
                          <a:solidFill>
                            <a:srgbClr val="000000"/>
                          </a:solidFill>
                          <a:latin typeface="Arial"/>
                        </a:rPr>
                        <a:t>P</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000000"/>
                          </a:solidFill>
                          <a:latin typeface="Arial"/>
                        </a:rPr>
                        <a:t>950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000000"/>
                          </a:solidFill>
                          <a:latin typeface="Arial"/>
                        </a:rPr>
                        <a:t>3155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000000"/>
                          </a:solidFill>
                          <a:latin typeface="Arial"/>
                        </a:rPr>
                        <a:t>hab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ES" sz="1000" b="0" i="0" u="none" strike="noStrike">
                          <a:solidFill>
                            <a:srgbClr val="000000"/>
                          </a:solidFill>
                          <a:latin typeface="Arial"/>
                        </a:rPr>
                        <a:t>Poblacion servida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0500">
                <a:tc>
                  <a:txBody>
                    <a:bodyPr/>
                    <a:lstStyle/>
                    <a:p>
                      <a:pPr algn="l" fontAlgn="ctr"/>
                      <a:r>
                        <a:rPr lang="es-ES" sz="1000" b="1" i="0" u="none" strike="noStrike">
                          <a:solidFill>
                            <a:srgbClr val="000000"/>
                          </a:solidFill>
                          <a:latin typeface="Arial"/>
                        </a:rPr>
                        <a:t>N</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000" b="0" i="0" u="none" strike="noStrike">
                          <a:solidFill>
                            <a:srgbClr val="000000"/>
                          </a:solidFill>
                          <a:latin typeface="Arial"/>
                        </a:rPr>
                        <a:t>años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ES" sz="1000" b="0" i="0" u="none" strike="noStrike">
                          <a:solidFill>
                            <a:srgbClr val="000000"/>
                          </a:solidFill>
                          <a:latin typeface="Arial"/>
                        </a:rPr>
                        <a:t>Intervalo de limpieza o retiro de lodos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0500">
                <a:tc>
                  <a:txBody>
                    <a:bodyPr/>
                    <a:lstStyle/>
                    <a:p>
                      <a:pPr algn="l" fontAlgn="ctr"/>
                      <a:r>
                        <a:rPr lang="es-ES" sz="1000" b="1" i="0" u="none" strike="noStrike">
                          <a:solidFill>
                            <a:srgbClr val="000000"/>
                          </a:solidFill>
                          <a:latin typeface="Arial"/>
                        </a:rPr>
                        <a:t>Vd</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000" b="0" i="0" u="none" strike="noStrike">
                          <a:solidFill>
                            <a:srgbClr val="000000"/>
                          </a:solidFill>
                          <a:latin typeface="Arial"/>
                        </a:rPr>
                        <a:t>0,38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000" b="0" i="0" u="none" strike="noStrike">
                          <a:solidFill>
                            <a:srgbClr val="000000"/>
                          </a:solidFill>
                          <a:latin typeface="Arial"/>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000" b="0" i="0" u="none" strike="noStrike">
                          <a:solidFill>
                            <a:srgbClr val="000000"/>
                          </a:solidFill>
                          <a:latin typeface="Arial"/>
                        </a:rPr>
                        <a:t>m</a:t>
                      </a:r>
                      <a:r>
                        <a:rPr lang="es-ES" sz="1000" b="0" i="0" u="none" strike="noStrike" baseline="30000">
                          <a:solidFill>
                            <a:srgbClr val="000000"/>
                          </a:solidFill>
                          <a:latin typeface="Arial"/>
                        </a:rPr>
                        <a:t>3</a:t>
                      </a:r>
                      <a:endParaRPr lang="es-ES" sz="1000" b="0" i="0" u="none" strike="noStrike">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s-ES" sz="1000" b="0" i="0" u="none" strike="noStrike" dirty="0">
                          <a:solidFill>
                            <a:srgbClr val="000000"/>
                          </a:solidFill>
                          <a:latin typeface="Arial"/>
                        </a:rPr>
                        <a:t>Volumen de almacenamiento de lodos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bl>
          </a:graphicData>
        </a:graphic>
      </p:graphicFrame>
      <p:pic>
        <p:nvPicPr>
          <p:cNvPr id="102404" name="Picture 4"/>
          <p:cNvPicPr>
            <a:picLocks noChangeAspect="1" noChangeArrowheads="1"/>
          </p:cNvPicPr>
          <p:nvPr/>
        </p:nvPicPr>
        <p:blipFill>
          <a:blip r:embed="rId5" cstate="print"/>
          <a:srcRect/>
          <a:stretch>
            <a:fillRect/>
          </a:stretch>
        </p:blipFill>
        <p:spPr bwMode="auto">
          <a:xfrm>
            <a:off x="3995936" y="5301208"/>
            <a:ext cx="1343025" cy="209550"/>
          </a:xfrm>
          <a:prstGeom prst="rect">
            <a:avLst/>
          </a:prstGeom>
          <a:noFill/>
          <a:ln w="9525">
            <a:miter lim="800000"/>
            <a:headEnd/>
            <a:tailEnd/>
          </a:ln>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0"/>
            <a:ext cx="8229600" cy="836712"/>
          </a:xfrm>
        </p:spPr>
        <p:txBody>
          <a:bodyPr/>
          <a:lstStyle/>
          <a:p>
            <a:r>
              <a:rPr lang="es-ES" dirty="0" smtClean="0"/>
              <a:t>INTRODUCCIÓN</a:t>
            </a:r>
            <a:endParaRPr lang="es-ES" dirty="0"/>
          </a:p>
        </p:txBody>
      </p:sp>
      <p:sp>
        <p:nvSpPr>
          <p:cNvPr id="3" name="2 Marcador de contenido"/>
          <p:cNvSpPr>
            <a:spLocks noGrp="1"/>
          </p:cNvSpPr>
          <p:nvPr>
            <p:ph idx="1"/>
          </p:nvPr>
        </p:nvSpPr>
        <p:spPr>
          <a:xfrm>
            <a:off x="539552" y="692696"/>
            <a:ext cx="8229600" cy="2188839"/>
          </a:xfrm>
        </p:spPr>
        <p:txBody>
          <a:bodyPr>
            <a:normAutofit fontScale="62500" lnSpcReduction="20000"/>
          </a:bodyPr>
          <a:lstStyle/>
          <a:p>
            <a:pPr algn="just">
              <a:buNone/>
            </a:pPr>
            <a:r>
              <a:rPr lang="es-ES" dirty="0" smtClean="0"/>
              <a:t>	Una </a:t>
            </a:r>
            <a:r>
              <a:rPr lang="es-ES" dirty="0"/>
              <a:t>de las problemáticas medioambientales más importantes en el país es la contaminación de los ríos </a:t>
            </a:r>
            <a:r>
              <a:rPr lang="es-ES" dirty="0" smtClean="0"/>
              <a:t>por el </a:t>
            </a:r>
            <a:r>
              <a:rPr lang="es-ES" dirty="0"/>
              <a:t>vertido de aguas residuales domesticas sin ningún grado de tratamiento hacia los cuerpos hídricos.</a:t>
            </a:r>
          </a:p>
          <a:p>
            <a:pPr algn="just">
              <a:buNone/>
            </a:pPr>
            <a:r>
              <a:rPr lang="es-ES" dirty="0" smtClean="0"/>
              <a:t>	</a:t>
            </a:r>
          </a:p>
          <a:p>
            <a:pPr algn="just">
              <a:buNone/>
            </a:pPr>
            <a:r>
              <a:rPr lang="es-ES" dirty="0" smtClean="0"/>
              <a:t>	En </a:t>
            </a:r>
            <a:r>
              <a:rPr lang="es-ES" dirty="0"/>
              <a:t>general  los </a:t>
            </a:r>
            <a:r>
              <a:rPr lang="es-ES" dirty="0" smtClean="0"/>
              <a:t>ríos, esteros </a:t>
            </a:r>
            <a:r>
              <a:rPr lang="es-ES" dirty="0"/>
              <a:t>del país, se han convertido en </a:t>
            </a:r>
            <a:r>
              <a:rPr lang="es-ES" dirty="0" smtClean="0"/>
              <a:t>vertederos</a:t>
            </a:r>
            <a:r>
              <a:rPr lang="es-ES" dirty="0"/>
              <a:t>,</a:t>
            </a:r>
            <a:r>
              <a:rPr lang="es-ES" dirty="0" smtClean="0"/>
              <a:t> </a:t>
            </a:r>
            <a:r>
              <a:rPr lang="es-ES" dirty="0"/>
              <a:t>donde se acumulan los desechos sólidos </a:t>
            </a:r>
            <a:r>
              <a:rPr lang="es-ES" dirty="0" smtClean="0"/>
              <a:t>y </a:t>
            </a:r>
            <a:r>
              <a:rPr lang="es-ES" dirty="0"/>
              <a:t>las aguas residuales sin tratar, siendo esta una de las causas  de </a:t>
            </a:r>
            <a:r>
              <a:rPr lang="es-ES" dirty="0" smtClean="0"/>
              <a:t>contaminación </a:t>
            </a:r>
            <a:r>
              <a:rPr lang="es-ES" dirty="0"/>
              <a:t>y de </a:t>
            </a:r>
            <a:r>
              <a:rPr lang="es-ES" dirty="0" smtClean="0"/>
              <a:t>incertidumbre para el gobierno.</a:t>
            </a:r>
            <a:endParaRPr lang="es-ES" dirty="0"/>
          </a:p>
        </p:txBody>
      </p:sp>
      <p:graphicFrame>
        <p:nvGraphicFramePr>
          <p:cNvPr id="4" name="3 Diagrama"/>
          <p:cNvGraphicFramePr/>
          <p:nvPr/>
        </p:nvGraphicFramePr>
        <p:xfrm>
          <a:off x="467544" y="2492896"/>
          <a:ext cx="806489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2 Marcador de contenido"/>
          <p:cNvSpPr txBox="1">
            <a:spLocks/>
          </p:cNvSpPr>
          <p:nvPr/>
        </p:nvSpPr>
        <p:spPr bwMode="auto">
          <a:xfrm>
            <a:off x="719064" y="6093296"/>
            <a:ext cx="8424936" cy="764704"/>
          </a:xfrm>
          <a:prstGeom prst="rect">
            <a:avLst/>
          </a:prstGeom>
          <a:noFill/>
          <a:ln w="9525">
            <a:noFill/>
            <a:miter lim="800000"/>
            <a:headEnd/>
            <a:tailEnd/>
          </a:ln>
          <a:effectLst/>
        </p:spPr>
        <p:txBody>
          <a:bodyPr vert="horz" wrap="square" lIns="92075" tIns="46037" rIns="92075" bIns="46037" numCol="1" anchor="t" anchorCtr="0" compatLnSpc="1">
            <a:prstTxWarp prst="textNoShape">
              <a:avLst/>
            </a:prstTxWarp>
            <a:normAutofit/>
          </a:bodyPr>
          <a:lstStyle/>
          <a:p>
            <a:pPr marL="342900" lvl="0" indent="-342900" algn="just" fontAlgn="base">
              <a:spcBef>
                <a:spcPct val="20000"/>
              </a:spcBef>
              <a:spcAft>
                <a:spcPct val="0"/>
              </a:spcAft>
              <a:buClr>
                <a:schemeClr val="tx2"/>
              </a:buClr>
              <a:buSzPct val="100000"/>
            </a:pPr>
            <a:r>
              <a:rPr lang="es-ES" sz="2000" dirty="0" smtClean="0"/>
              <a:t>Esto ha permitido el deterioro de los cuerpos receptores</a:t>
            </a:r>
            <a:endParaRPr kumimoji="0" lang="es-ES" sz="2000" b="0" i="0" u="none" strike="noStrike" kern="0" cap="none" spc="0" normalizeH="0" baseline="0" noProof="0" dirty="0">
              <a:ln>
                <a:noFill/>
              </a:ln>
              <a:effectLst>
                <a:outerShdw blurRad="38100" dist="38100" dir="2700000" algn="tl">
                  <a:srgbClr val="000000"/>
                </a:outerShdw>
              </a:effectLst>
              <a:uLnTx/>
              <a:uFillTx/>
              <a:latin typeface="+mn-lt"/>
              <a:ea typeface="+mn-ea"/>
              <a:cs typeface="+mn-cs"/>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ssolve">
                                      <p:cBhvr>
                                        <p:cTn id="16" dur="500"/>
                                        <p:tgtEl>
                                          <p:spTgt spid="3">
                                            <p:txEl>
                                              <p:pRg st="1" end="1"/>
                                            </p:txEl>
                                          </p:spTgt>
                                        </p:tgtEl>
                                      </p:cBhvr>
                                    </p:animEffect>
                                  </p:childTnLst>
                                </p:cTn>
                              </p:par>
                            </p:childTnLst>
                          </p:cTn>
                        </p:par>
                        <p:par>
                          <p:cTn id="17" fill="hold">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4" grpId="0">
        <p:bldAsOne/>
      </p:bldGraphic>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Filtro anaerobio de flujo ascendente</a:t>
            </a:r>
            <a:endParaRPr lang="es-ES" dirty="0"/>
          </a:p>
        </p:txBody>
      </p:sp>
      <p:sp>
        <p:nvSpPr>
          <p:cNvPr id="3" name="2 Marcador de contenido"/>
          <p:cNvSpPr>
            <a:spLocks noGrp="1"/>
          </p:cNvSpPr>
          <p:nvPr>
            <p:ph idx="1"/>
          </p:nvPr>
        </p:nvSpPr>
        <p:spPr>
          <a:xfrm>
            <a:off x="179512" y="2276872"/>
            <a:ext cx="3742184" cy="2455912"/>
          </a:xfrm>
        </p:spPr>
        <p:txBody>
          <a:bodyPr/>
          <a:lstStyle/>
          <a:p>
            <a:pPr algn="just"/>
            <a:r>
              <a:rPr lang="es-ES" sz="1800" dirty="0" smtClean="0"/>
              <a:t>El filtro anaerobio está constituido por un tanque con una capa de  medio sólido (piedra o plástico), para soporte de crecimiento biológico anaerobio. </a:t>
            </a:r>
          </a:p>
          <a:p>
            <a:pPr algn="just"/>
            <a:r>
              <a:rPr lang="es-ES" sz="1800" dirty="0" smtClean="0"/>
              <a:t>El proceso no utiliza recirculación ni calentamiento y produce una cantidad mínima de lodo.</a:t>
            </a:r>
          </a:p>
        </p:txBody>
      </p:sp>
      <p:graphicFrame>
        <p:nvGraphicFramePr>
          <p:cNvPr id="5" name="4 Diagrama"/>
          <p:cNvGraphicFramePr/>
          <p:nvPr/>
        </p:nvGraphicFramePr>
        <p:xfrm>
          <a:off x="3696072" y="1556792"/>
          <a:ext cx="544792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17 Diagrama"/>
          <p:cNvGraphicFramePr/>
          <p:nvPr/>
        </p:nvGraphicFramePr>
        <p:xfrm>
          <a:off x="0" y="4293096"/>
          <a:ext cx="6096000" cy="296810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267744" y="332656"/>
          <a:ext cx="4699000" cy="952500"/>
        </p:xfrm>
        <a:graphic>
          <a:graphicData uri="http://schemas.openxmlformats.org/drawingml/2006/table">
            <a:tbl>
              <a:tblPr/>
              <a:tblGrid>
                <a:gridCol w="496642"/>
                <a:gridCol w="305626"/>
                <a:gridCol w="544396"/>
                <a:gridCol w="515744"/>
                <a:gridCol w="725862"/>
                <a:gridCol w="2110730"/>
              </a:tblGrid>
              <a:tr h="190500">
                <a:tc gridSpan="6">
                  <a:txBody>
                    <a:bodyPr/>
                    <a:lstStyle/>
                    <a:p>
                      <a:pPr algn="ctr" fontAlgn="ctr"/>
                      <a:r>
                        <a:rPr lang="es-ES" sz="1000" b="1" i="0" u="none" strike="noStrike">
                          <a:solidFill>
                            <a:srgbClr val="000000"/>
                          </a:solidFill>
                          <a:latin typeface="Arial"/>
                        </a:rPr>
                        <a:t>Filtro Ascendente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0500">
                <a:tc>
                  <a:txBody>
                    <a:bodyPr/>
                    <a:lstStyle/>
                    <a:p>
                      <a:pPr algn="l"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Unidad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Descripción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90500">
                <a:tc>
                  <a:txBody>
                    <a:bodyPr/>
                    <a:lstStyle/>
                    <a:p>
                      <a:pPr algn="l" fontAlgn="ctr"/>
                      <a:r>
                        <a:rPr lang="es-ES" sz="900" b="0" i="0" u="none" strike="noStrike">
                          <a:solidFill>
                            <a:srgbClr val="000000"/>
                          </a:solidFill>
                          <a:latin typeface="Arial"/>
                        </a:rPr>
                        <a:t>Q</a:t>
                      </a:r>
                      <a:r>
                        <a:rPr lang="es-ES" sz="900" b="0" i="0" u="none" strike="noStrike" baseline="-25000">
                          <a:solidFill>
                            <a:srgbClr val="000000"/>
                          </a:solidFill>
                          <a:latin typeface="Arial"/>
                        </a:rPr>
                        <a:t>entrada</a:t>
                      </a:r>
                      <a:endParaRPr lang="es-ES" sz="900" b="0" i="0" u="none" strike="noStrike">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489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m³/dia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s-ES" sz="900" b="0" i="0" u="none" strike="noStrike">
                          <a:solidFill>
                            <a:srgbClr val="000000"/>
                          </a:solidFill>
                          <a:latin typeface="Arial"/>
                        </a:rPr>
                        <a:t>Caudal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90500">
                <a:tc>
                  <a:txBody>
                    <a:bodyPr/>
                    <a:lstStyle/>
                    <a:p>
                      <a:pPr algn="l" fontAlgn="ctr"/>
                      <a:r>
                        <a:rPr lang="es-ES" sz="900" b="0" i="0" u="none" strike="noStrike">
                          <a:solidFill>
                            <a:srgbClr val="000000"/>
                          </a:solidFill>
                          <a:latin typeface="Arial"/>
                        </a:rPr>
                        <a:t>D</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538ED5"/>
                          </a:solidFill>
                          <a:latin typeface="Arial"/>
                        </a:rPr>
                        <a:t>5,38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538ED5"/>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ES" sz="900" b="0" i="0" u="none" strike="noStrike">
                          <a:solidFill>
                            <a:srgbClr val="000000"/>
                          </a:solidFill>
                          <a:latin typeface="Arial"/>
                        </a:rPr>
                        <a:t>Diámetro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0500">
                <a:tc>
                  <a:txBody>
                    <a:bodyPr/>
                    <a:lstStyle/>
                    <a:p>
                      <a:pPr algn="l" fontAlgn="ctr"/>
                      <a:r>
                        <a:rPr lang="es-ES" sz="900" b="0" i="0" u="none" strike="noStrike">
                          <a:solidFill>
                            <a:srgbClr val="000000"/>
                          </a:solidFill>
                          <a:latin typeface="Arial"/>
                        </a:rPr>
                        <a:t>Prof</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538ED5"/>
                          </a:solidFill>
                          <a:latin typeface="Arial"/>
                        </a:rPr>
                        <a:t>2,24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538ED5"/>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ES" sz="900" b="0" i="0" u="none" strike="noStrike" dirty="0">
                          <a:solidFill>
                            <a:srgbClr val="000000"/>
                          </a:solidFill>
                          <a:latin typeface="Arial"/>
                        </a:rPr>
                        <a:t>profundidad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4 Tabla"/>
          <p:cNvGraphicFramePr>
            <a:graphicFrameLocks noGrp="1"/>
          </p:cNvGraphicFramePr>
          <p:nvPr/>
        </p:nvGraphicFramePr>
        <p:xfrm>
          <a:off x="2267744" y="1484784"/>
          <a:ext cx="4699000" cy="1333500"/>
        </p:xfrm>
        <a:graphic>
          <a:graphicData uri="http://schemas.openxmlformats.org/drawingml/2006/table">
            <a:tbl>
              <a:tblPr/>
              <a:tblGrid>
                <a:gridCol w="495970"/>
                <a:gridCol w="305212"/>
                <a:gridCol w="543660"/>
                <a:gridCol w="521405"/>
                <a:gridCol w="724880"/>
                <a:gridCol w="2107873"/>
              </a:tblGrid>
              <a:tr h="190500">
                <a:tc gridSpan="6">
                  <a:txBody>
                    <a:bodyPr/>
                    <a:lstStyle/>
                    <a:p>
                      <a:pPr algn="ctr" fontAlgn="ctr"/>
                      <a:r>
                        <a:rPr lang="es-ES" sz="1000" b="1" i="0" u="none" strike="noStrike">
                          <a:solidFill>
                            <a:srgbClr val="000000"/>
                          </a:solidFill>
                          <a:latin typeface="Arial"/>
                        </a:rPr>
                        <a:t>Area del filtro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0500">
                <a:tc>
                  <a:txBody>
                    <a:bodyPr/>
                    <a:lstStyle/>
                    <a:p>
                      <a:pPr algn="l" fontAlgn="ctr"/>
                      <a:r>
                        <a:rPr lang="es-ES" sz="1000" b="1"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1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1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100" b="0" i="0" u="none" strike="noStrike">
                          <a:solidFill>
                            <a:srgbClr val="000000"/>
                          </a:solidFill>
                          <a:latin typeface="Arial"/>
                        </a:rPr>
                        <a:t> </a:t>
                      </a:r>
                      <a:endParaRPr lang="es-ES" sz="1100" b="0" i="0" u="none" strike="noStrike">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1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11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90500">
                <a:tc>
                  <a:txBody>
                    <a:bodyPr/>
                    <a:lstStyle/>
                    <a:p>
                      <a:pPr algn="l" fontAlgn="ctr"/>
                      <a:r>
                        <a:rPr lang="es-ES" sz="10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S" sz="1100" b="0"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ctr" fontAlgn="ctr"/>
                      <a:r>
                        <a:rPr lang="es-ES" sz="1100" b="0"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ctr" fontAlgn="ctr"/>
                      <a:r>
                        <a:rPr lang="es-ES" sz="1100" b="0"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ctr" fontAlgn="ctr"/>
                      <a:r>
                        <a:rPr lang="es-ES" sz="1100" b="0"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90500">
                <a:tc>
                  <a:txBody>
                    <a:bodyPr/>
                    <a:lstStyle/>
                    <a:p>
                      <a:pPr algn="l" fontAlgn="ctr"/>
                      <a:r>
                        <a:rPr lang="es-ES" sz="10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Unidad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Descripción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90500">
                <a:tc>
                  <a:txBody>
                    <a:bodyPr/>
                    <a:lstStyle/>
                    <a:p>
                      <a:pPr algn="l" fontAlgn="ctr"/>
                      <a:r>
                        <a:rPr lang="es-ES" sz="900" b="0" i="0" u="none" strike="noStrike">
                          <a:solidFill>
                            <a:srgbClr val="000000"/>
                          </a:solidFill>
                          <a:latin typeface="Arial"/>
                        </a:rPr>
                        <a:t>D</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5,38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ES" sz="900" b="0" i="0" u="none" strike="noStrike">
                          <a:solidFill>
                            <a:srgbClr val="000000"/>
                          </a:solidFill>
                          <a:latin typeface="Arial"/>
                        </a:rPr>
                        <a:t>Diámetro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0500">
                <a:tc>
                  <a:txBody>
                    <a:bodyPr/>
                    <a:lstStyle/>
                    <a:p>
                      <a:pPr algn="l" fontAlgn="ctr"/>
                      <a:r>
                        <a:rPr lang="es-ES" sz="900" b="0" i="0" u="none" strike="noStrike">
                          <a:solidFill>
                            <a:srgbClr val="000000"/>
                          </a:solidFill>
                          <a:latin typeface="Arial"/>
                        </a:rPr>
                        <a:t>A</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22,73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m</a:t>
                      </a:r>
                      <a:r>
                        <a:rPr lang="es-ES" sz="900" b="0" i="0" u="none" strike="noStrike" baseline="30000">
                          <a:solidFill>
                            <a:srgbClr val="000000"/>
                          </a:solidFill>
                          <a:latin typeface="Arial"/>
                        </a:rPr>
                        <a:t>2</a:t>
                      </a:r>
                      <a:endParaRPr lang="es-ES" sz="900" b="0" i="0" u="none" strike="noStrike">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s-ES" sz="900" b="0" i="0" u="none" strike="noStrike" dirty="0" smtClean="0">
                          <a:solidFill>
                            <a:srgbClr val="000000"/>
                          </a:solidFill>
                          <a:latin typeface="Arial"/>
                        </a:rPr>
                        <a:t>Área</a:t>
                      </a:r>
                      <a:endParaRPr lang="es-ES" sz="900" b="0"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bl>
          </a:graphicData>
        </a:graphic>
      </p:graphicFrame>
      <p:pic>
        <p:nvPicPr>
          <p:cNvPr id="105473" name="Picture 1"/>
          <p:cNvPicPr>
            <a:picLocks noChangeAspect="1" noChangeArrowheads="1"/>
          </p:cNvPicPr>
          <p:nvPr/>
        </p:nvPicPr>
        <p:blipFill>
          <a:blip r:embed="rId2" cstate="print"/>
          <a:srcRect/>
          <a:stretch>
            <a:fillRect/>
          </a:stretch>
        </p:blipFill>
        <p:spPr bwMode="auto">
          <a:xfrm>
            <a:off x="4211960" y="1772816"/>
            <a:ext cx="762000" cy="409575"/>
          </a:xfrm>
          <a:prstGeom prst="rect">
            <a:avLst/>
          </a:prstGeom>
          <a:noFill/>
          <a:ln w="9525">
            <a:miter lim="800000"/>
            <a:headEnd/>
            <a:tailEnd/>
          </a:ln>
        </p:spPr>
      </p:pic>
      <p:graphicFrame>
        <p:nvGraphicFramePr>
          <p:cNvPr id="7" name="6 Tabla"/>
          <p:cNvGraphicFramePr>
            <a:graphicFrameLocks noGrp="1"/>
          </p:cNvGraphicFramePr>
          <p:nvPr/>
        </p:nvGraphicFramePr>
        <p:xfrm>
          <a:off x="2267744" y="3068960"/>
          <a:ext cx="4699000" cy="1524000"/>
        </p:xfrm>
        <a:graphic>
          <a:graphicData uri="http://schemas.openxmlformats.org/drawingml/2006/table">
            <a:tbl>
              <a:tblPr/>
              <a:tblGrid>
                <a:gridCol w="495970"/>
                <a:gridCol w="305212"/>
                <a:gridCol w="543660"/>
                <a:gridCol w="521405"/>
                <a:gridCol w="724880"/>
                <a:gridCol w="2107873"/>
              </a:tblGrid>
              <a:tr h="190500">
                <a:tc gridSpan="6">
                  <a:txBody>
                    <a:bodyPr/>
                    <a:lstStyle/>
                    <a:p>
                      <a:pPr algn="ctr" fontAlgn="ctr"/>
                      <a:r>
                        <a:rPr lang="es-ES" sz="1000" b="1" i="0" u="none" strike="noStrike">
                          <a:solidFill>
                            <a:srgbClr val="000000"/>
                          </a:solidFill>
                          <a:latin typeface="Arial"/>
                        </a:rPr>
                        <a:t>Volumen del Filtro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0500">
                <a:tc>
                  <a:txBody>
                    <a:bodyPr/>
                    <a:lstStyle/>
                    <a:p>
                      <a:pPr algn="l" fontAlgn="ctr"/>
                      <a:r>
                        <a:rPr lang="es-ES" sz="10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000" b="0" i="0" u="none" strike="noStrike">
                          <a:solidFill>
                            <a:srgbClr val="000000"/>
                          </a:solidFill>
                          <a:latin typeface="Arial"/>
                        </a:rPr>
                        <a:t> </a:t>
                      </a:r>
                      <a:endParaRPr lang="es-ES" sz="1100" b="0" i="0" u="none" strike="noStrike">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11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90500">
                <a:tc>
                  <a:txBody>
                    <a:bodyPr/>
                    <a:lstStyle/>
                    <a:p>
                      <a:pPr algn="l" fontAlgn="ctr"/>
                      <a:r>
                        <a:rPr lang="es-ES" sz="10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90500">
                <a:tc>
                  <a:txBody>
                    <a:bodyPr/>
                    <a:lstStyle/>
                    <a:p>
                      <a:pPr algn="l" fontAlgn="ctr"/>
                      <a:r>
                        <a:rPr lang="es-ES" sz="10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1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Unidad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Descripción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90500">
                <a:tc>
                  <a:txBody>
                    <a:bodyPr/>
                    <a:lstStyle/>
                    <a:p>
                      <a:pPr algn="l" fontAlgn="ctr"/>
                      <a:r>
                        <a:rPr lang="es-ES" sz="900" b="0" i="0" u="none" strike="noStrike">
                          <a:solidFill>
                            <a:srgbClr val="000000"/>
                          </a:solidFill>
                          <a:latin typeface="Arial"/>
                        </a:rPr>
                        <a:t>D</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5,38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ES" sz="900" b="0" i="0" u="none" strike="noStrike">
                          <a:solidFill>
                            <a:srgbClr val="000000"/>
                          </a:solidFill>
                          <a:latin typeface="Arial"/>
                        </a:rPr>
                        <a:t>Diámetro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0500">
                <a:tc>
                  <a:txBody>
                    <a:bodyPr/>
                    <a:lstStyle/>
                    <a:p>
                      <a:pPr algn="l" fontAlgn="ctr"/>
                      <a:r>
                        <a:rPr lang="es-ES" sz="900" b="0" i="0" u="none" strike="noStrike">
                          <a:solidFill>
                            <a:srgbClr val="000000"/>
                          </a:solidFill>
                          <a:latin typeface="Arial"/>
                        </a:rPr>
                        <a:t>Prof</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2,33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ES" sz="900" b="0" i="0" u="none" strike="noStrike">
                          <a:solidFill>
                            <a:srgbClr val="000000"/>
                          </a:solidFill>
                          <a:latin typeface="Arial"/>
                        </a:rPr>
                        <a:t>profundidad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0500">
                <a:tc>
                  <a:txBody>
                    <a:bodyPr/>
                    <a:lstStyle/>
                    <a:p>
                      <a:pPr algn="l" fontAlgn="ctr"/>
                      <a:r>
                        <a:rPr lang="es-ES" sz="900" b="0" i="0" u="none" strike="noStrike">
                          <a:solidFill>
                            <a:srgbClr val="000000"/>
                          </a:solidFill>
                          <a:latin typeface="Arial"/>
                        </a:rPr>
                        <a:t>V</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m³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ES" sz="900" b="0" i="0" u="none" strike="noStrike" dirty="0">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pic>
        <p:nvPicPr>
          <p:cNvPr id="105474" name="Picture 2"/>
          <p:cNvPicPr>
            <a:picLocks noChangeAspect="1" noChangeArrowheads="1"/>
          </p:cNvPicPr>
          <p:nvPr/>
        </p:nvPicPr>
        <p:blipFill>
          <a:blip r:embed="rId3" cstate="print"/>
          <a:srcRect/>
          <a:stretch>
            <a:fillRect/>
          </a:stretch>
        </p:blipFill>
        <p:spPr bwMode="auto">
          <a:xfrm>
            <a:off x="3995936" y="3356992"/>
            <a:ext cx="1123950" cy="400050"/>
          </a:xfrm>
          <a:prstGeom prst="rect">
            <a:avLst/>
          </a:prstGeom>
          <a:noFill/>
          <a:ln w="9525">
            <a:miter lim="800000"/>
            <a:headEnd/>
            <a:tailEnd/>
          </a:ln>
        </p:spPr>
      </p:pic>
      <p:graphicFrame>
        <p:nvGraphicFramePr>
          <p:cNvPr id="9" name="8 Tabla"/>
          <p:cNvGraphicFramePr>
            <a:graphicFrameLocks noGrp="1"/>
          </p:cNvGraphicFramePr>
          <p:nvPr/>
        </p:nvGraphicFramePr>
        <p:xfrm>
          <a:off x="2267744" y="4941168"/>
          <a:ext cx="4699000" cy="1714500"/>
        </p:xfrm>
        <a:graphic>
          <a:graphicData uri="http://schemas.openxmlformats.org/drawingml/2006/table">
            <a:tbl>
              <a:tblPr/>
              <a:tblGrid>
                <a:gridCol w="496642"/>
                <a:gridCol w="305626"/>
                <a:gridCol w="544396"/>
                <a:gridCol w="515744"/>
                <a:gridCol w="725862"/>
                <a:gridCol w="2110730"/>
              </a:tblGrid>
              <a:tr h="190500">
                <a:tc gridSpan="6">
                  <a:txBody>
                    <a:bodyPr/>
                    <a:lstStyle/>
                    <a:p>
                      <a:pPr algn="ctr" fontAlgn="ctr"/>
                      <a:r>
                        <a:rPr lang="es-ES" sz="1000" b="1" i="0" u="none" strike="noStrike" dirty="0">
                          <a:solidFill>
                            <a:srgbClr val="000000"/>
                          </a:solidFill>
                          <a:latin typeface="Arial"/>
                        </a:rPr>
                        <a:t>Carga </a:t>
                      </a:r>
                      <a:r>
                        <a:rPr lang="es-ES" sz="1000" b="1" i="0" u="none" strike="noStrike" dirty="0" smtClean="0">
                          <a:solidFill>
                            <a:srgbClr val="000000"/>
                          </a:solidFill>
                          <a:latin typeface="Arial"/>
                        </a:rPr>
                        <a:t>Orgánica</a:t>
                      </a:r>
                      <a:endParaRPr lang="es-ES" sz="1000" b="1"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0500">
                <a:tc>
                  <a:txBody>
                    <a:bodyPr/>
                    <a:lstStyle/>
                    <a:p>
                      <a:pPr algn="ctr" fontAlgn="ctr"/>
                      <a:r>
                        <a:rPr lang="es-ES" sz="1100" b="1"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100" b="1"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100" b="1"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100" b="1"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100" b="1" i="0" u="none" strike="noStrike">
                          <a:solidFill>
                            <a:srgbClr val="000000"/>
                          </a:solidFill>
                          <a:latin typeface="Arial"/>
                        </a:rPr>
                        <a:t> </a:t>
                      </a:r>
                      <a:endParaRPr lang="es-ES" sz="1100" b="0" i="0" u="none" strike="noStrike">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100" b="1"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90500">
                <a:tc>
                  <a:txBody>
                    <a:bodyPr/>
                    <a:lstStyle/>
                    <a:p>
                      <a:pPr algn="ctr" fontAlgn="ctr"/>
                      <a:r>
                        <a:rPr lang="es-ES" sz="1100" b="1"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S" sz="1100" b="1"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ctr" fontAlgn="ctr"/>
                      <a:r>
                        <a:rPr lang="es-ES" sz="1100" b="1"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ctr" fontAlgn="ctr"/>
                      <a:r>
                        <a:rPr lang="es-ES" sz="1100" b="1"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ctr" fontAlgn="ctr"/>
                      <a:r>
                        <a:rPr lang="es-ES" sz="1100" b="1"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ctr" fontAlgn="ctr"/>
                      <a:r>
                        <a:rPr lang="es-ES" sz="1100" b="1"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90500">
                <a:tc>
                  <a:txBody>
                    <a:bodyPr/>
                    <a:lstStyle/>
                    <a:p>
                      <a:pPr algn="ctr" fontAlgn="ctr"/>
                      <a:r>
                        <a:rPr lang="es-ES" sz="1100" b="1"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Unidad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Descripción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90500">
                <a:tc>
                  <a:txBody>
                    <a:bodyPr/>
                    <a:lstStyle/>
                    <a:p>
                      <a:pPr algn="l" fontAlgn="ctr"/>
                      <a:r>
                        <a:rPr lang="es-ES" sz="900" b="0" i="0" u="none" strike="noStrike">
                          <a:solidFill>
                            <a:srgbClr val="000000"/>
                          </a:solidFill>
                          <a:latin typeface="Arial"/>
                        </a:rPr>
                        <a:t>Q</a:t>
                      </a:r>
                      <a:r>
                        <a:rPr lang="es-ES" sz="900" b="0" i="0" u="none" strike="noStrike" baseline="-25000">
                          <a:solidFill>
                            <a:srgbClr val="000000"/>
                          </a:solidFill>
                          <a:latin typeface="Arial"/>
                        </a:rPr>
                        <a:t>entrada</a:t>
                      </a:r>
                      <a:endParaRPr lang="es-ES" sz="900" b="0" i="0" u="none" strike="noStrike">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489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m³/dia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s-ES" sz="900" b="0" i="0" u="none" strike="noStrike">
                          <a:solidFill>
                            <a:srgbClr val="000000"/>
                          </a:solidFill>
                          <a:latin typeface="Arial"/>
                        </a:rPr>
                        <a:t>Caudal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90500">
                <a:tc>
                  <a:txBody>
                    <a:bodyPr/>
                    <a:lstStyle/>
                    <a:p>
                      <a:pPr algn="l" fontAlgn="ctr"/>
                      <a:r>
                        <a:rPr lang="es-ES" sz="900" b="0" i="0" u="none" strike="noStrike">
                          <a:solidFill>
                            <a:srgbClr val="000000"/>
                          </a:solidFill>
                          <a:latin typeface="Arial"/>
                        </a:rPr>
                        <a:t>DBO</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197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mg/l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ES" sz="900" b="0" i="0" u="none" strike="noStrike">
                          <a:solidFill>
                            <a:srgbClr val="000000"/>
                          </a:solidFill>
                          <a:latin typeface="Arial"/>
                        </a:rPr>
                        <a:t>Area vertical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0500">
                <a:tc>
                  <a:txBody>
                    <a:bodyPr/>
                    <a:lstStyle/>
                    <a:p>
                      <a:pPr algn="l" fontAlgn="ctr"/>
                      <a:r>
                        <a:rPr lang="es-ES" sz="900" b="0" i="0" u="none" strike="noStrike">
                          <a:solidFill>
                            <a:srgbClr val="000000"/>
                          </a:solidFill>
                          <a:latin typeface="Arial"/>
                        </a:rPr>
                        <a:t>V</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53,0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53,0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m³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90500">
                <a:tc>
                  <a:txBody>
                    <a:bodyPr/>
                    <a:lstStyle/>
                    <a:p>
                      <a:pPr algn="l" fontAlgn="ctr"/>
                      <a:r>
                        <a:rPr lang="es-ES" sz="900" b="0" i="0" u="none" strike="noStrike">
                          <a:solidFill>
                            <a:srgbClr val="000000"/>
                          </a:solidFill>
                          <a:latin typeface="Arial"/>
                        </a:rPr>
                        <a:t>CS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0,55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0,92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KgDBO/m</a:t>
                      </a:r>
                      <a:r>
                        <a:rPr lang="es-ES" sz="900" b="0" i="0" u="none" strike="noStrike" baseline="30000">
                          <a:solidFill>
                            <a:srgbClr val="000000"/>
                          </a:solidFill>
                          <a:latin typeface="Arial"/>
                        </a:rPr>
                        <a:t>3</a:t>
                      </a:r>
                      <a:r>
                        <a:rPr lang="es-ES" sz="900" b="0" i="0" u="none" strike="noStrike">
                          <a:solidFill>
                            <a:srgbClr val="000000"/>
                          </a:solidFill>
                          <a:latin typeface="Arial"/>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s-ES" sz="900" b="0" i="0" u="none" strike="noStrike" dirty="0">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bl>
          </a:graphicData>
        </a:graphic>
      </p:graphicFrame>
      <p:pic>
        <p:nvPicPr>
          <p:cNvPr id="105475" name="Picture 3"/>
          <p:cNvPicPr>
            <a:picLocks noChangeAspect="1" noChangeArrowheads="1"/>
          </p:cNvPicPr>
          <p:nvPr/>
        </p:nvPicPr>
        <p:blipFill>
          <a:blip r:embed="rId4" cstate="print"/>
          <a:srcRect/>
          <a:stretch>
            <a:fillRect/>
          </a:stretch>
        </p:blipFill>
        <p:spPr bwMode="auto">
          <a:xfrm>
            <a:off x="4139952" y="5301208"/>
            <a:ext cx="809625" cy="228600"/>
          </a:xfrm>
          <a:prstGeom prst="rect">
            <a:avLst/>
          </a:prstGeom>
          <a:noFill/>
          <a:ln w="9525">
            <a:miter lim="800000"/>
            <a:headEnd/>
            <a:tailEnd/>
          </a:ln>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483768" y="476672"/>
          <a:ext cx="4699000" cy="1524000"/>
        </p:xfrm>
        <a:graphic>
          <a:graphicData uri="http://schemas.openxmlformats.org/drawingml/2006/table">
            <a:tbl>
              <a:tblPr/>
              <a:tblGrid>
                <a:gridCol w="496642"/>
                <a:gridCol w="305626"/>
                <a:gridCol w="544396"/>
                <a:gridCol w="515744"/>
                <a:gridCol w="725862"/>
                <a:gridCol w="2110730"/>
              </a:tblGrid>
              <a:tr h="190500">
                <a:tc gridSpan="6">
                  <a:txBody>
                    <a:bodyPr/>
                    <a:lstStyle/>
                    <a:p>
                      <a:pPr algn="ctr" fontAlgn="ctr"/>
                      <a:r>
                        <a:rPr lang="es-ES" sz="1000" b="1" i="0" u="none" strike="noStrike" dirty="0">
                          <a:solidFill>
                            <a:srgbClr val="000000"/>
                          </a:solidFill>
                          <a:latin typeface="Arial"/>
                        </a:rPr>
                        <a:t>Carga Superficial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0500">
                <a:tc>
                  <a:txBody>
                    <a:bodyPr/>
                    <a:lstStyle/>
                    <a:p>
                      <a:pPr algn="ctr" fontAlgn="ctr"/>
                      <a:r>
                        <a:rPr lang="es-ES" sz="1100" b="1"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100" b="1"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100" b="1"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100" b="1"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100" b="1" i="0" u="none" strike="noStrike">
                          <a:solidFill>
                            <a:srgbClr val="000000"/>
                          </a:solidFill>
                          <a:latin typeface="Arial"/>
                        </a:rPr>
                        <a:t> </a:t>
                      </a:r>
                      <a:endParaRPr lang="es-ES" sz="1100" b="0" i="0" u="none" strike="noStrike">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100" b="1"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90500">
                <a:tc>
                  <a:txBody>
                    <a:bodyPr/>
                    <a:lstStyle/>
                    <a:p>
                      <a:pPr algn="ctr" fontAlgn="ctr"/>
                      <a:r>
                        <a:rPr lang="es-ES" sz="1100" b="1"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S" sz="1100" b="1"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ctr" fontAlgn="ctr"/>
                      <a:r>
                        <a:rPr lang="es-ES" sz="1100" b="1"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ctr" fontAlgn="ctr"/>
                      <a:r>
                        <a:rPr lang="es-ES" sz="1100" b="1"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ctr" fontAlgn="ctr"/>
                      <a:r>
                        <a:rPr lang="es-ES" sz="1100" b="1"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ctr" fontAlgn="ctr"/>
                      <a:r>
                        <a:rPr lang="es-ES" sz="1100" b="1"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90500">
                <a:tc>
                  <a:txBody>
                    <a:bodyPr/>
                    <a:lstStyle/>
                    <a:p>
                      <a:pPr algn="ctr" fontAlgn="ctr"/>
                      <a:r>
                        <a:rPr lang="es-ES" sz="1100" b="1"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Unidad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Descripción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90500">
                <a:tc>
                  <a:txBody>
                    <a:bodyPr/>
                    <a:lstStyle/>
                    <a:p>
                      <a:pPr algn="l" fontAlgn="ctr"/>
                      <a:r>
                        <a:rPr lang="es-ES" sz="900" b="0" i="0" u="none" strike="noStrike">
                          <a:solidFill>
                            <a:srgbClr val="000000"/>
                          </a:solidFill>
                          <a:latin typeface="Arial"/>
                        </a:rPr>
                        <a:t>Q</a:t>
                      </a:r>
                      <a:r>
                        <a:rPr lang="es-ES" sz="900" b="0" i="0" u="none" strike="noStrike" baseline="-25000">
                          <a:solidFill>
                            <a:srgbClr val="000000"/>
                          </a:solidFill>
                          <a:latin typeface="Arial"/>
                        </a:rPr>
                        <a:t>entrada</a:t>
                      </a:r>
                      <a:endParaRPr lang="es-ES" sz="900" b="0" i="0" u="none" strike="noStrike">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m³/dia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s-ES" sz="900" b="0" i="0" u="none" strike="noStrike">
                          <a:solidFill>
                            <a:srgbClr val="000000"/>
                          </a:solidFill>
                          <a:latin typeface="Arial"/>
                        </a:rPr>
                        <a:t>Caudal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90500">
                <a:tc>
                  <a:txBody>
                    <a:bodyPr/>
                    <a:lstStyle/>
                    <a:p>
                      <a:pPr algn="l" fontAlgn="ctr"/>
                      <a:r>
                        <a:rPr lang="es-ES" sz="900" b="0" i="0" u="none" strike="noStrike">
                          <a:solidFill>
                            <a:srgbClr val="000000"/>
                          </a:solidFill>
                          <a:latin typeface="Arial"/>
                        </a:rPr>
                        <a:t>A</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22,73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m</a:t>
                      </a:r>
                      <a:r>
                        <a:rPr lang="es-ES" sz="900" b="0" i="0" u="none" strike="noStrike" baseline="30000">
                          <a:solidFill>
                            <a:srgbClr val="000000"/>
                          </a:solidFill>
                          <a:latin typeface="Arial"/>
                        </a:rPr>
                        <a:t>2</a:t>
                      </a:r>
                      <a:endParaRPr lang="es-ES" sz="900" b="0" i="0" u="none" strike="noStrike">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s-ES" sz="900" b="0" i="0" u="none" strike="noStrike">
                          <a:solidFill>
                            <a:srgbClr val="000000"/>
                          </a:solidFill>
                          <a:latin typeface="Arial"/>
                        </a:rPr>
                        <a:t>Area vertical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90500">
                <a:tc>
                  <a:txBody>
                    <a:bodyPr/>
                    <a:lstStyle/>
                    <a:p>
                      <a:pPr algn="l" fontAlgn="ctr"/>
                      <a:r>
                        <a:rPr lang="es-ES" sz="900" b="0" i="0" u="none" strike="noStrike" dirty="0">
                          <a:solidFill>
                            <a:srgbClr val="000000"/>
                          </a:solidFill>
                          <a:latin typeface="Arial"/>
                        </a:rPr>
                        <a:t>CS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m³/m².día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ES" sz="900" b="0" i="0" u="none" strike="noStrike" dirty="0">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pic>
        <p:nvPicPr>
          <p:cNvPr id="108545" name="Picture 1"/>
          <p:cNvPicPr>
            <a:picLocks noChangeAspect="1" noChangeArrowheads="1"/>
          </p:cNvPicPr>
          <p:nvPr/>
        </p:nvPicPr>
        <p:blipFill>
          <a:blip r:embed="rId2" cstate="print"/>
          <a:srcRect/>
          <a:stretch>
            <a:fillRect/>
          </a:stretch>
        </p:blipFill>
        <p:spPr bwMode="auto">
          <a:xfrm>
            <a:off x="4283968" y="764704"/>
            <a:ext cx="790575" cy="419100"/>
          </a:xfrm>
          <a:prstGeom prst="rect">
            <a:avLst/>
          </a:prstGeom>
          <a:noFill/>
          <a:ln w="9525">
            <a:miter lim="800000"/>
            <a:headEnd/>
            <a:tailEnd/>
          </a:ln>
        </p:spPr>
      </p:pic>
      <p:graphicFrame>
        <p:nvGraphicFramePr>
          <p:cNvPr id="6" name="5 Tabla"/>
          <p:cNvGraphicFramePr>
            <a:graphicFrameLocks noGrp="1"/>
          </p:cNvGraphicFramePr>
          <p:nvPr/>
        </p:nvGraphicFramePr>
        <p:xfrm>
          <a:off x="2483768" y="2276872"/>
          <a:ext cx="4699000" cy="1905000"/>
        </p:xfrm>
        <a:graphic>
          <a:graphicData uri="http://schemas.openxmlformats.org/drawingml/2006/table">
            <a:tbl>
              <a:tblPr/>
              <a:tblGrid>
                <a:gridCol w="495970"/>
                <a:gridCol w="305212"/>
                <a:gridCol w="543660"/>
                <a:gridCol w="521405"/>
                <a:gridCol w="724880"/>
                <a:gridCol w="2107873"/>
              </a:tblGrid>
              <a:tr h="190500">
                <a:tc gridSpan="6">
                  <a:txBody>
                    <a:bodyPr/>
                    <a:lstStyle/>
                    <a:p>
                      <a:pPr algn="ctr" fontAlgn="ctr"/>
                      <a:r>
                        <a:rPr lang="es-ES" sz="1000" b="1" i="0" u="none" strike="noStrike" dirty="0">
                          <a:solidFill>
                            <a:srgbClr val="000000"/>
                          </a:solidFill>
                          <a:latin typeface="Arial"/>
                        </a:rPr>
                        <a:t>Velocidad de flujo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0500">
                <a:tc>
                  <a:txBody>
                    <a:bodyPr/>
                    <a:lstStyle/>
                    <a:p>
                      <a:pPr algn="l" fontAlgn="ctr"/>
                      <a:r>
                        <a:rPr lang="es-ES" sz="10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1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1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100" b="0" i="0" u="none" strike="noStrike">
                          <a:solidFill>
                            <a:srgbClr val="000000"/>
                          </a:solidFill>
                          <a:latin typeface="Arial"/>
                        </a:rPr>
                        <a:t> </a:t>
                      </a:r>
                      <a:endParaRPr lang="es-ES" sz="1100" b="0" i="0" u="none" strike="noStrike">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1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11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90500">
                <a:tc>
                  <a:txBody>
                    <a:bodyPr/>
                    <a:lstStyle/>
                    <a:p>
                      <a:pPr algn="l" fontAlgn="ctr"/>
                      <a:r>
                        <a:rPr lang="es-ES" sz="10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ctr" fontAlgn="ctr"/>
                      <a:r>
                        <a:rPr lang="es-ES" sz="1100" b="0"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ctr" fontAlgn="ctr"/>
                      <a:r>
                        <a:rPr lang="es-ES" sz="1100" b="0"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ctr" fontAlgn="ctr"/>
                      <a:r>
                        <a:rPr lang="es-ES" sz="1100" b="0"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90500">
                <a:tc>
                  <a:txBody>
                    <a:bodyPr/>
                    <a:lstStyle/>
                    <a:p>
                      <a:pPr algn="l" fontAlgn="ctr"/>
                      <a:r>
                        <a:rPr lang="es-ES" sz="10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1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Unidad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Descripción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90500">
                <a:tc>
                  <a:txBody>
                    <a:bodyPr/>
                    <a:lstStyle/>
                    <a:p>
                      <a:pPr algn="l" fontAlgn="ctr"/>
                      <a:r>
                        <a:rPr lang="es-ES" sz="900" b="0" i="0" u="none" strike="noStrike">
                          <a:solidFill>
                            <a:srgbClr val="000000"/>
                          </a:solidFill>
                          <a:latin typeface="Arial"/>
                        </a:rPr>
                        <a:t>Q</a:t>
                      </a:r>
                      <a:r>
                        <a:rPr lang="es-ES" sz="900" b="0" i="0" u="none" strike="noStrike" baseline="-25000">
                          <a:solidFill>
                            <a:srgbClr val="000000"/>
                          </a:solidFill>
                          <a:latin typeface="Arial"/>
                        </a:rPr>
                        <a:t>entrada</a:t>
                      </a:r>
                      <a:endParaRPr lang="es-ES" sz="900" b="0" i="0" u="none" strike="noStrike">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m³/dia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s-ES" sz="900" b="0" i="0" u="none" strike="noStrike">
                          <a:solidFill>
                            <a:srgbClr val="000000"/>
                          </a:solidFill>
                          <a:latin typeface="Arial"/>
                        </a:rPr>
                        <a:t>Caudal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90500">
                <a:tc>
                  <a:txBody>
                    <a:bodyPr/>
                    <a:lstStyle/>
                    <a:p>
                      <a:pPr algn="l" fontAlgn="ctr"/>
                      <a:r>
                        <a:rPr lang="es-ES" sz="900" b="0" i="0" u="none" strike="noStrike">
                          <a:solidFill>
                            <a:srgbClr val="000000"/>
                          </a:solidFill>
                          <a:latin typeface="Arial"/>
                        </a:rPr>
                        <a:t>D</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5,38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ES" sz="900" b="0" i="0" u="none" strike="noStrike">
                          <a:solidFill>
                            <a:srgbClr val="000000"/>
                          </a:solidFill>
                          <a:latin typeface="Arial"/>
                        </a:rPr>
                        <a:t>Diámetro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0500">
                <a:tc>
                  <a:txBody>
                    <a:bodyPr/>
                    <a:lstStyle/>
                    <a:p>
                      <a:pPr algn="l" fontAlgn="ctr"/>
                      <a:r>
                        <a:rPr lang="es-ES" sz="900" b="0" i="0" u="none" strike="noStrike">
                          <a:solidFill>
                            <a:srgbClr val="000000"/>
                          </a:solidFill>
                          <a:latin typeface="Arial"/>
                        </a:rPr>
                        <a:t>h</a:t>
                      </a:r>
                      <a:r>
                        <a:rPr lang="es-ES" sz="900" b="0" i="0" u="none" strike="noStrike" baseline="-25000">
                          <a:solidFill>
                            <a:srgbClr val="000000"/>
                          </a:solidFill>
                          <a:latin typeface="Arial"/>
                        </a:rPr>
                        <a:t>mf</a:t>
                      </a:r>
                      <a:endParaRPr lang="es-ES" sz="900" b="0" i="0" u="none" strike="noStrike">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538ED5"/>
                          </a:solidFill>
                          <a:latin typeface="Arial"/>
                        </a:rPr>
                        <a:t>1,60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0500">
                <a:tc>
                  <a:txBody>
                    <a:bodyPr/>
                    <a:lstStyle/>
                    <a:p>
                      <a:pPr algn="l" fontAlgn="ctr"/>
                      <a:r>
                        <a:rPr lang="es-ES" sz="900" b="0" i="0" u="none" strike="noStrike">
                          <a:solidFill>
                            <a:srgbClr val="000000"/>
                          </a:solidFill>
                          <a:latin typeface="Arial"/>
                        </a:rPr>
                        <a:t>A</a:t>
                      </a:r>
                      <a:r>
                        <a:rPr lang="es-ES" sz="900" b="0" i="0" u="none" strike="noStrike" baseline="-25000">
                          <a:solidFill>
                            <a:srgbClr val="000000"/>
                          </a:solidFill>
                          <a:latin typeface="Arial"/>
                        </a:rPr>
                        <a:t>horiz</a:t>
                      </a:r>
                      <a:endParaRPr lang="es-ES" sz="900" b="0" i="0" u="none" strike="noStrike">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m</a:t>
                      </a:r>
                      <a:r>
                        <a:rPr lang="es-ES" sz="900" b="0" i="0" u="none" strike="noStrike" baseline="30000">
                          <a:solidFill>
                            <a:srgbClr val="000000"/>
                          </a:solidFill>
                          <a:latin typeface="Arial"/>
                        </a:rPr>
                        <a:t>2</a:t>
                      </a:r>
                      <a:endParaRPr lang="es-ES" sz="900" b="0" i="0" u="none" strike="noStrike">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s-ES" sz="900" b="0" i="0" u="none" strike="noStrike">
                          <a:solidFill>
                            <a:srgbClr val="000000"/>
                          </a:solidFill>
                          <a:latin typeface="Arial"/>
                        </a:rPr>
                        <a:t>Area horizontal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90500">
                <a:tc>
                  <a:txBody>
                    <a:bodyPr/>
                    <a:lstStyle/>
                    <a:p>
                      <a:pPr algn="l" fontAlgn="ctr"/>
                      <a:r>
                        <a:rPr lang="es-ES" sz="900" b="0" i="0" u="none" strike="noStrike">
                          <a:solidFill>
                            <a:srgbClr val="000000"/>
                          </a:solidFill>
                          <a:latin typeface="Arial"/>
                        </a:rPr>
                        <a:t>v </a:t>
                      </a:r>
                      <a:r>
                        <a:rPr lang="es-ES" sz="900" b="0" i="0" u="none" strike="noStrike" baseline="-25000">
                          <a:solidFill>
                            <a:srgbClr val="000000"/>
                          </a:solidFill>
                          <a:latin typeface="Arial"/>
                        </a:rPr>
                        <a:t>horiz</a:t>
                      </a:r>
                      <a:endParaRPr lang="es-ES" sz="900" b="0" i="0" u="none" strike="noStrike">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mm / seg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s-ES" sz="900" b="0" i="0" u="none" strike="noStrike" dirty="0">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bl>
          </a:graphicData>
        </a:graphic>
      </p:graphicFrame>
      <p:pic>
        <p:nvPicPr>
          <p:cNvPr id="108546" name="Picture 2"/>
          <p:cNvPicPr>
            <a:picLocks noChangeAspect="1" noChangeArrowheads="1"/>
          </p:cNvPicPr>
          <p:nvPr/>
        </p:nvPicPr>
        <p:blipFill>
          <a:blip r:embed="rId3" cstate="print"/>
          <a:srcRect/>
          <a:stretch>
            <a:fillRect/>
          </a:stretch>
        </p:blipFill>
        <p:spPr bwMode="auto">
          <a:xfrm>
            <a:off x="4139952" y="2492896"/>
            <a:ext cx="962025" cy="485775"/>
          </a:xfrm>
          <a:prstGeom prst="rect">
            <a:avLst/>
          </a:prstGeom>
          <a:noFill/>
          <a:ln w="9525">
            <a:miter lim="800000"/>
            <a:headEnd/>
            <a:tailEnd/>
          </a:ln>
        </p:spPr>
      </p:pic>
      <p:graphicFrame>
        <p:nvGraphicFramePr>
          <p:cNvPr id="8" name="7 Tabla"/>
          <p:cNvGraphicFramePr>
            <a:graphicFrameLocks noGrp="1"/>
          </p:cNvGraphicFramePr>
          <p:nvPr/>
        </p:nvGraphicFramePr>
        <p:xfrm>
          <a:off x="2483768" y="4581128"/>
          <a:ext cx="4699000" cy="1714500"/>
        </p:xfrm>
        <a:graphic>
          <a:graphicData uri="http://schemas.openxmlformats.org/drawingml/2006/table">
            <a:tbl>
              <a:tblPr/>
              <a:tblGrid>
                <a:gridCol w="496642"/>
                <a:gridCol w="305626"/>
                <a:gridCol w="544396"/>
                <a:gridCol w="515744"/>
                <a:gridCol w="725862"/>
                <a:gridCol w="2110730"/>
              </a:tblGrid>
              <a:tr h="190500">
                <a:tc gridSpan="6">
                  <a:txBody>
                    <a:bodyPr/>
                    <a:lstStyle/>
                    <a:p>
                      <a:pPr algn="ctr" fontAlgn="ctr"/>
                      <a:r>
                        <a:rPr lang="es-ES" sz="1000" b="1" i="0" u="none" strike="noStrike">
                          <a:solidFill>
                            <a:srgbClr val="000000"/>
                          </a:solidFill>
                          <a:latin typeface="Arial"/>
                        </a:rPr>
                        <a:t>Tiempo de recidencia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0500">
                <a:tc>
                  <a:txBody>
                    <a:bodyPr/>
                    <a:lstStyle/>
                    <a:p>
                      <a:pPr algn="l" fontAlgn="ctr"/>
                      <a:r>
                        <a:rPr lang="es-ES" sz="10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000" b="0" i="0" u="none" strike="noStrike">
                          <a:solidFill>
                            <a:srgbClr val="000000"/>
                          </a:solidFill>
                          <a:latin typeface="Arial"/>
                        </a:rPr>
                        <a:t> </a:t>
                      </a:r>
                      <a:endParaRPr lang="es-ES" sz="1100" b="0" i="0" u="none" strike="noStrike">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10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90500">
                <a:tc>
                  <a:txBody>
                    <a:bodyPr/>
                    <a:lstStyle/>
                    <a:p>
                      <a:pPr algn="l" fontAlgn="ctr"/>
                      <a:r>
                        <a:rPr lang="es-ES" sz="10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ctr" fontAlgn="ctr"/>
                      <a:r>
                        <a:rPr lang="es-ES" sz="1000" b="1" i="0" u="none" strike="noStrike">
                          <a:solidFill>
                            <a:srgbClr val="FFFFFF"/>
                          </a:solidFill>
                          <a:latin typeface="Arial"/>
                        </a:rPr>
                        <a:t> </a:t>
                      </a:r>
                    </a:p>
                  </a:txBody>
                  <a:tcPr marL="0" marR="0" marT="0" marB="0" anchor="ctr">
                    <a:lnL>
                      <a:noFill/>
                    </a:lnL>
                    <a:lnR>
                      <a:noFill/>
                    </a:lnR>
                    <a:lnT>
                      <a:noFill/>
                    </a:lnT>
                    <a:lnB>
                      <a:noFill/>
                    </a:lnB>
                    <a:solidFill>
                      <a:srgbClr val="FFFFFF"/>
                    </a:solidFill>
                  </a:tcPr>
                </a:tc>
                <a:tc>
                  <a:txBody>
                    <a:bodyPr/>
                    <a:lstStyle/>
                    <a:p>
                      <a:pPr algn="ctr" fontAlgn="ctr"/>
                      <a:r>
                        <a:rPr lang="es-ES" sz="1000" b="1" i="0" u="none" strike="noStrike">
                          <a:solidFill>
                            <a:srgbClr val="FFFFFF"/>
                          </a:solidFill>
                          <a:latin typeface="Arial"/>
                        </a:rPr>
                        <a:t> </a:t>
                      </a:r>
                    </a:p>
                  </a:txBody>
                  <a:tcPr marL="0" marR="0" marT="0" marB="0" anchor="ctr">
                    <a:lnL>
                      <a:noFill/>
                    </a:lnL>
                    <a:lnR>
                      <a:noFill/>
                    </a:lnR>
                    <a:lnT>
                      <a:noFill/>
                    </a:lnT>
                    <a:lnB>
                      <a:noFill/>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a:noFill/>
                    </a:lnB>
                    <a:solidFill>
                      <a:srgbClr val="FFFFFF"/>
                    </a:solidFill>
                  </a:tcPr>
                </a:tc>
                <a:tc>
                  <a:txBody>
                    <a:bodyPr/>
                    <a:lstStyle/>
                    <a:p>
                      <a:pPr algn="l" fontAlgn="ctr"/>
                      <a:r>
                        <a:rPr lang="es-ES" sz="10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90500">
                <a:tc>
                  <a:txBody>
                    <a:bodyPr/>
                    <a:lstStyle/>
                    <a:p>
                      <a:pPr algn="l" fontAlgn="ctr"/>
                      <a:r>
                        <a:rPr lang="es-ES" sz="10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es-ES" sz="9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Unidad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1" i="0" u="none" strike="noStrike">
                          <a:solidFill>
                            <a:srgbClr val="000000"/>
                          </a:solidFill>
                          <a:latin typeface="Arial"/>
                        </a:rPr>
                        <a:t>Descripción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90500">
                <a:tc>
                  <a:txBody>
                    <a:bodyPr/>
                    <a:lstStyle/>
                    <a:p>
                      <a:pPr algn="l" fontAlgn="ctr"/>
                      <a:r>
                        <a:rPr lang="es-ES" sz="900" b="0" i="0" u="none" strike="noStrike">
                          <a:solidFill>
                            <a:srgbClr val="000000"/>
                          </a:solidFill>
                          <a:latin typeface="Arial"/>
                        </a:rPr>
                        <a:t>V</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52,97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52,97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m³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s-ES" sz="900" b="0" i="0" u="none" strike="noStrike">
                          <a:solidFill>
                            <a:srgbClr val="000000"/>
                          </a:solidFill>
                          <a:latin typeface="Arial"/>
                        </a:rPr>
                        <a:t>Volumen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90500">
                <a:tc>
                  <a:txBody>
                    <a:bodyPr/>
                    <a:lstStyle/>
                    <a:p>
                      <a:pPr algn="l" fontAlgn="ctr"/>
                      <a:r>
                        <a:rPr lang="es-ES" sz="900" b="0" i="0" u="none" strike="noStrike">
                          <a:solidFill>
                            <a:srgbClr val="000000"/>
                          </a:solidFill>
                          <a:latin typeface="Arial"/>
                        </a:rPr>
                        <a:t>Q</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489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m³/d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s-ES" sz="900" b="0" i="0" u="none" strike="noStrike">
                          <a:solidFill>
                            <a:srgbClr val="000000"/>
                          </a:solidFill>
                          <a:latin typeface="Arial"/>
                        </a:rPr>
                        <a:t>Caudal de entrada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90500">
                <a:tc>
                  <a:txBody>
                    <a:bodyPr/>
                    <a:lstStyle/>
                    <a:p>
                      <a:pPr algn="l" fontAlgn="ctr"/>
                      <a:r>
                        <a:rPr lang="el-GR" sz="900" b="0" i="0" u="none" strike="noStrike">
                          <a:solidFill>
                            <a:srgbClr val="000000"/>
                          </a:solidFill>
                          <a:latin typeface="Arial"/>
                        </a:rPr>
                        <a:t>Θ</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0,36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s-ES" sz="900" b="0" i="0" u="none" strike="noStrike">
                          <a:solidFill>
                            <a:srgbClr val="000000"/>
                          </a:solidFill>
                          <a:latin typeface="Arial"/>
                        </a:rPr>
                        <a:t>No permite la digestión de los lodos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90500">
                <a:tc>
                  <a:txBody>
                    <a:bodyPr/>
                    <a:lstStyle/>
                    <a:p>
                      <a:pPr algn="l" fontAlgn="ctr"/>
                      <a:r>
                        <a:rPr lang="el-GR" sz="900" b="0" i="0" u="none" strike="noStrike">
                          <a:solidFill>
                            <a:srgbClr val="000000"/>
                          </a:solidFill>
                          <a:latin typeface="Arial"/>
                        </a:rPr>
                        <a:t>Θ</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900" b="0" i="0" u="none" strike="noStrike">
                          <a:solidFill>
                            <a:srgbClr val="000000"/>
                          </a:solidFill>
                          <a:latin typeface="Arial"/>
                        </a:rPr>
                        <a: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s-ES" sz="900" b="0" i="0" u="none" strike="noStrike" dirty="0">
                          <a:solidFill>
                            <a:srgbClr val="000000"/>
                          </a:solidFill>
                          <a:latin typeface="Arial"/>
                        </a:rPr>
                        <a:t>Tiempo de </a:t>
                      </a:r>
                      <a:r>
                        <a:rPr lang="es-ES" sz="900" b="0" i="0" u="none" strike="noStrike" dirty="0" err="1">
                          <a:solidFill>
                            <a:srgbClr val="000000"/>
                          </a:solidFill>
                          <a:latin typeface="Arial"/>
                        </a:rPr>
                        <a:t>recidencia</a:t>
                      </a:r>
                      <a:endParaRPr lang="es-ES" sz="900" b="0"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bl>
          </a:graphicData>
        </a:graphic>
      </p:graphicFrame>
      <p:pic>
        <p:nvPicPr>
          <p:cNvPr id="108547" name="Picture 3"/>
          <p:cNvPicPr>
            <a:picLocks noChangeAspect="1" noChangeArrowheads="1"/>
          </p:cNvPicPr>
          <p:nvPr/>
        </p:nvPicPr>
        <p:blipFill>
          <a:blip r:embed="rId4" cstate="print"/>
          <a:srcRect/>
          <a:stretch>
            <a:fillRect/>
          </a:stretch>
        </p:blipFill>
        <p:spPr bwMode="auto">
          <a:xfrm>
            <a:off x="4572000" y="4869160"/>
            <a:ext cx="428625" cy="419100"/>
          </a:xfrm>
          <a:prstGeom prst="rect">
            <a:avLst/>
          </a:prstGeom>
          <a:noFill/>
          <a:ln w="9525">
            <a:miter lim="800000"/>
            <a:headEnd/>
            <a:tailEnd/>
          </a:ln>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115616" y="548680"/>
          <a:ext cx="7344821" cy="5616623"/>
        </p:xfrm>
        <a:graphic>
          <a:graphicData uri="http://schemas.openxmlformats.org/drawingml/2006/table">
            <a:tbl>
              <a:tblPr/>
              <a:tblGrid>
                <a:gridCol w="1290074"/>
                <a:gridCol w="658552"/>
                <a:gridCol w="658552"/>
                <a:gridCol w="658552"/>
                <a:gridCol w="658552"/>
                <a:gridCol w="658552"/>
                <a:gridCol w="658552"/>
                <a:gridCol w="2103435"/>
              </a:tblGrid>
              <a:tr h="129441">
                <a:tc gridSpan="8">
                  <a:txBody>
                    <a:bodyPr/>
                    <a:lstStyle/>
                    <a:p>
                      <a:pPr algn="ctr" fontAlgn="ctr"/>
                      <a:r>
                        <a:rPr lang="es-ES" sz="600" b="1" i="0" u="none" strike="noStrike">
                          <a:solidFill>
                            <a:srgbClr val="FFFFFF"/>
                          </a:solidFill>
                          <a:latin typeface="Arial"/>
                        </a:rPr>
                        <a:t>GENERALIDADES BARRIO GUSTAVO ANDRADE</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29441">
                <a:tc gridSpan="8">
                  <a:txBody>
                    <a:bodyPr/>
                    <a:lstStyle/>
                    <a:p>
                      <a:pPr algn="ctr" fontAlgn="ctr"/>
                      <a:r>
                        <a:rPr lang="es-ES" sz="600" b="0" i="0" u="none" strike="noStrike">
                          <a:solidFill>
                            <a:srgbClr val="FFFFFF"/>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29441">
                <a:tc gridSpan="8">
                  <a:txBody>
                    <a:bodyPr/>
                    <a:lstStyle/>
                    <a:p>
                      <a:pPr algn="ctr" fontAlgn="ctr"/>
                      <a:r>
                        <a:rPr lang="es-ES" sz="600" b="1" i="0" u="none" strike="noStrike">
                          <a:solidFill>
                            <a:srgbClr val="FFFFFF"/>
                          </a:solidFill>
                          <a:latin typeface="Arial"/>
                        </a:rPr>
                        <a:t>Tanque Séptico</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07209">
                <a:tc>
                  <a:txBody>
                    <a:bodyPr/>
                    <a:lstStyle/>
                    <a:p>
                      <a:pPr algn="l" fontAlgn="ctr"/>
                      <a:r>
                        <a:rPr lang="es-ES" sz="600" b="0" i="0" u="none" strike="noStrike">
                          <a:solidFill>
                            <a:srgbClr val="FFFFFF"/>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a:txBody>
                    <a:bodyPr/>
                    <a:lstStyle/>
                    <a:p>
                      <a:pPr algn="ctr" fontAlgn="ctr"/>
                      <a:r>
                        <a:rPr lang="es-ES" sz="600" b="1" i="0" u="none" strike="noStrike">
                          <a:solidFill>
                            <a:srgbClr val="FFFFFF"/>
                          </a:solidFill>
                          <a:latin typeface="Arial"/>
                        </a:rPr>
                        <a:t>Cs (m³/m²*día)</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a:txBody>
                    <a:bodyPr/>
                    <a:lstStyle/>
                    <a:p>
                      <a:pPr algn="ctr" fontAlgn="ctr"/>
                      <a:r>
                        <a:rPr lang="es-ES" sz="600" b="1" i="0" u="none" strike="noStrike">
                          <a:solidFill>
                            <a:srgbClr val="FFFFFF"/>
                          </a:solidFill>
                          <a:latin typeface="Arial"/>
                        </a:rPr>
                        <a:t>Tr       (horas)</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a:txBody>
                    <a:bodyPr/>
                    <a:lstStyle/>
                    <a:p>
                      <a:pPr algn="ctr" fontAlgn="ctr"/>
                      <a:r>
                        <a:rPr lang="es-ES" sz="600" b="1" i="0" u="none" strike="noStrike">
                          <a:solidFill>
                            <a:srgbClr val="FFFFFF"/>
                          </a:solidFill>
                          <a:latin typeface="Arial"/>
                        </a:rPr>
                        <a:t>Cap.       (m</a:t>
                      </a:r>
                      <a:r>
                        <a:rPr lang="es-ES" sz="600" b="1" i="0" u="none" strike="noStrike" baseline="30000">
                          <a:solidFill>
                            <a:srgbClr val="FFFFFF"/>
                          </a:solidFill>
                          <a:latin typeface="Arial"/>
                        </a:rPr>
                        <a:t>3</a:t>
                      </a:r>
                      <a:r>
                        <a:rPr lang="es-ES" sz="600" b="1" i="0" u="none" strike="noStrike">
                          <a:solidFill>
                            <a:srgbClr val="FFFFFF"/>
                          </a:solidFill>
                          <a:latin typeface="Arial"/>
                        </a:rPr>
                        <a:t>)</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a:txBody>
                    <a:bodyPr/>
                    <a:lstStyle/>
                    <a:p>
                      <a:pPr algn="ctr" fontAlgn="ctr"/>
                      <a:r>
                        <a:rPr lang="es-ES" sz="600" b="1" i="0" u="none" strike="noStrike">
                          <a:solidFill>
                            <a:srgbClr val="FFFFFF"/>
                          </a:solidFill>
                          <a:latin typeface="Arial"/>
                        </a:rPr>
                        <a:t>Pdes   (años)</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a:txBody>
                    <a:bodyPr/>
                    <a:lstStyle/>
                    <a:p>
                      <a:pPr algn="ctr" fontAlgn="ctr"/>
                      <a:r>
                        <a:rPr lang="es-ES" sz="600" b="1" i="0" u="none" strike="noStrike">
                          <a:solidFill>
                            <a:srgbClr val="FFFFFF"/>
                          </a:solidFill>
                          <a:latin typeface="Arial"/>
                        </a:rPr>
                        <a:t>Vs           (m</a:t>
                      </a:r>
                      <a:r>
                        <a:rPr lang="es-ES" sz="600" b="1" i="0" u="none" strike="noStrike" baseline="30000">
                          <a:solidFill>
                            <a:srgbClr val="FFFFFF"/>
                          </a:solidFill>
                          <a:latin typeface="Arial"/>
                        </a:rPr>
                        <a:t>3</a:t>
                      </a:r>
                      <a:r>
                        <a:rPr lang="es-ES" sz="600" b="1" i="0" u="none" strike="noStrike">
                          <a:solidFill>
                            <a:srgbClr val="FFFFFF"/>
                          </a:solidFill>
                          <a:latin typeface="Arial"/>
                        </a:rPr>
                        <a:t>)</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a:txBody>
                    <a:bodyPr/>
                    <a:lstStyle/>
                    <a:p>
                      <a:pPr algn="ctr" fontAlgn="ctr"/>
                      <a:r>
                        <a:rPr lang="es-ES" sz="600" b="1" i="0" u="none" strike="noStrike">
                          <a:solidFill>
                            <a:srgbClr val="FFFFFF"/>
                          </a:solidFill>
                          <a:latin typeface="Arial"/>
                        </a:rPr>
                        <a:t>Vd           (m</a:t>
                      </a:r>
                      <a:r>
                        <a:rPr lang="es-ES" sz="600" b="1" i="0" u="none" strike="noStrike" baseline="30000">
                          <a:solidFill>
                            <a:srgbClr val="FFFFFF"/>
                          </a:solidFill>
                          <a:latin typeface="Arial"/>
                        </a:rPr>
                        <a:t>3</a:t>
                      </a:r>
                      <a:r>
                        <a:rPr lang="es-ES" sz="600" b="1" i="0" u="none" strike="noStrike">
                          <a:solidFill>
                            <a:srgbClr val="FFFFFF"/>
                          </a:solidFill>
                          <a:latin typeface="Arial"/>
                        </a:rPr>
                        <a:t>)</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a:txBody>
                    <a:bodyPr/>
                    <a:lstStyle/>
                    <a:p>
                      <a:pPr algn="ctr" fontAlgn="ctr"/>
                      <a:r>
                        <a:rPr lang="es-ES" sz="600" b="1" i="0" u="none" strike="noStrike">
                          <a:solidFill>
                            <a:srgbClr val="FFFFFF"/>
                          </a:solidFill>
                          <a:latin typeface="Arial"/>
                        </a:rPr>
                        <a:t>Observaciones</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r>
              <a:tr h="307209">
                <a:tc>
                  <a:txBody>
                    <a:bodyPr/>
                    <a:lstStyle/>
                    <a:p>
                      <a:pPr algn="l" fontAlgn="ctr"/>
                      <a:r>
                        <a:rPr lang="es-ES" sz="600" b="1" i="0" u="none" strike="noStrike">
                          <a:solidFill>
                            <a:srgbClr val="000000"/>
                          </a:solidFill>
                          <a:latin typeface="Arial"/>
                        </a:rPr>
                        <a:t>Parámetros de diseño</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1 días</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C =0,18xP+2</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r>
              <a:tr h="307209">
                <a:tc>
                  <a:txBody>
                    <a:bodyPr/>
                    <a:lstStyle/>
                    <a:p>
                      <a:pPr algn="l" fontAlgn="ctr"/>
                      <a:r>
                        <a:rPr lang="es-ES" sz="600" b="1" i="0" u="none" strike="noStrike">
                          <a:solidFill>
                            <a:srgbClr val="000000"/>
                          </a:solidFill>
                          <a:latin typeface="Arial"/>
                        </a:rPr>
                        <a:t>Tasas de trabajo actual</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538ED5"/>
                          </a:solidFill>
                          <a:latin typeface="Arial"/>
                        </a:rPr>
                        <a:t>17,2</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538ED5"/>
                          </a:solidFill>
                          <a:latin typeface="Arial"/>
                        </a:rPr>
                        <a:t>3,5</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538ED5"/>
                          </a:solidFill>
                          <a:latin typeface="Arial"/>
                        </a:rPr>
                        <a:t>455,6</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538ED5"/>
                          </a:solidFill>
                          <a:latin typeface="Arial"/>
                        </a:rPr>
                        <a:t>1,5</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538ED5"/>
                          </a:solidFill>
                          <a:latin typeface="Arial"/>
                        </a:rPr>
                        <a:t>0,048</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538ED5"/>
                          </a:solidFill>
                          <a:latin typeface="Arial"/>
                        </a:rPr>
                        <a:t>1,26</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l" fontAlgn="ctr"/>
                      <a:r>
                        <a:rPr lang="es-ES" sz="600" b="0" i="0" u="none" strike="noStrike">
                          <a:solidFill>
                            <a:srgbClr val="000000"/>
                          </a:solidFill>
                          <a:latin typeface="Arial"/>
                        </a:rPr>
                        <a:t>El Tiempo de retención hidráulica no cumple ni con el mínimo que es 12 horas.</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r>
              <a:tr h="409612">
                <a:tc>
                  <a:txBody>
                    <a:bodyPr/>
                    <a:lstStyle/>
                    <a:p>
                      <a:pPr algn="l" fontAlgn="ctr"/>
                      <a:r>
                        <a:rPr lang="es-ES" sz="600" b="1" i="0" u="none" strike="noStrike">
                          <a:solidFill>
                            <a:srgbClr val="000000"/>
                          </a:solidFill>
                          <a:latin typeface="Arial"/>
                        </a:rPr>
                        <a:t>Tasas de trabajo Futuro</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4F81BD"/>
                          </a:solidFill>
                          <a:latin typeface="Arial"/>
                        </a:rPr>
                        <a:t>33</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4F81BD"/>
                          </a:solidFill>
                          <a:latin typeface="Arial"/>
                        </a:rPr>
                        <a:t>1,4</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4F81BD"/>
                          </a:solidFill>
                          <a:latin typeface="Arial"/>
                        </a:rPr>
                        <a:t>880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4F81BD"/>
                          </a:solidFill>
                          <a:latin typeface="Arial"/>
                        </a:rPr>
                        <a:t>1,5</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4F81BD"/>
                          </a:solidFill>
                          <a:latin typeface="Arial"/>
                        </a:rPr>
                        <a:t>2,44</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4F81BD"/>
                          </a:solidFill>
                          <a:latin typeface="Arial"/>
                        </a:rPr>
                        <a:t>0,7</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l" fontAlgn="ctr"/>
                      <a:r>
                        <a:rPr lang="es-ES" sz="600" b="0" i="0" u="none" strike="noStrike">
                          <a:solidFill>
                            <a:srgbClr val="000000"/>
                          </a:solidFill>
                          <a:latin typeface="Arial"/>
                        </a:rPr>
                        <a:t>Con este valor de capacidad nos damos cuenta que para el futuro es necesario construir un nuevo tanque séptico.</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r>
              <a:tr h="409612">
                <a:tc>
                  <a:txBody>
                    <a:bodyPr/>
                    <a:lstStyle/>
                    <a:p>
                      <a:pPr algn="l" fontAlgn="ctr"/>
                      <a:r>
                        <a:rPr lang="es-ES" sz="600" b="1" i="0" u="none" strike="noStrike">
                          <a:solidFill>
                            <a:srgbClr val="000000"/>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pH               (u de pH)</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Turbidez (UNT)</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DBO</a:t>
                      </a:r>
                      <a:r>
                        <a:rPr lang="es-ES" sz="600" b="1" i="0" u="none" strike="noStrike" baseline="-25000">
                          <a:solidFill>
                            <a:srgbClr val="000000"/>
                          </a:solidFill>
                          <a:latin typeface="Arial"/>
                        </a:rPr>
                        <a:t>5</a:t>
                      </a:r>
                      <a:r>
                        <a:rPr lang="es-ES" sz="600" b="1" i="0" u="none" strike="noStrike">
                          <a:solidFill>
                            <a:srgbClr val="000000"/>
                          </a:solidFill>
                          <a:latin typeface="Arial"/>
                        </a:rPr>
                        <a:t>     (mg/l)</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DQO      (mg/l)</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Coliformes Totales (col/100ml)</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Coliformes Fecales (col/100ml)</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700" b="0" i="0" u="none" strike="noStrike">
                          <a:solidFill>
                            <a:srgbClr val="000000"/>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r>
              <a:tr h="307209">
                <a:tc>
                  <a:txBody>
                    <a:bodyPr/>
                    <a:lstStyle/>
                    <a:p>
                      <a:pPr algn="l" fontAlgn="ctr"/>
                      <a:r>
                        <a:rPr lang="es-ES" sz="600" b="1" i="0" u="none" strike="noStrike">
                          <a:solidFill>
                            <a:srgbClr val="000000"/>
                          </a:solidFill>
                          <a:latin typeface="Arial"/>
                        </a:rPr>
                        <a:t>Parámetros de diseño       (TULAS)</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5,0 - 9,0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20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100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250,0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1000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dirty="0">
                          <a:solidFill>
                            <a:srgbClr val="000000"/>
                          </a:solidFill>
                          <a:latin typeface="Arial"/>
                        </a:rPr>
                        <a:t>Remoción &gt; al 99,9 %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700" b="0" i="0" u="none" strike="noStrike">
                          <a:solidFill>
                            <a:srgbClr val="000000"/>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r>
              <a:tr h="204806">
                <a:tc>
                  <a:txBody>
                    <a:bodyPr/>
                    <a:lstStyle/>
                    <a:p>
                      <a:pPr algn="l" fontAlgn="ctr"/>
                      <a:r>
                        <a:rPr lang="es-ES" sz="600" b="1" i="0" u="none" strike="noStrike">
                          <a:solidFill>
                            <a:srgbClr val="000000"/>
                          </a:solidFill>
                          <a:latin typeface="Arial"/>
                        </a:rPr>
                        <a:t>Calidad del agua (Entrada)</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4F81BD"/>
                          </a:solidFill>
                          <a:latin typeface="Arial"/>
                        </a:rPr>
                        <a:t>6,73</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4F81BD"/>
                          </a:solidFill>
                          <a:latin typeface="Arial"/>
                        </a:rPr>
                        <a:t>85</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4F81BD"/>
                          </a:solidFill>
                          <a:latin typeface="Arial"/>
                        </a:rPr>
                        <a:t>10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4F81BD"/>
                          </a:solidFill>
                          <a:latin typeface="Arial"/>
                        </a:rPr>
                        <a:t>116</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4F81BD"/>
                          </a:solidFill>
                          <a:latin typeface="Arial"/>
                        </a:rPr>
                        <a:t>100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dirty="0">
                          <a:solidFill>
                            <a:srgbClr val="4F81BD"/>
                          </a:solidFill>
                          <a:latin typeface="Arial"/>
                        </a:rPr>
                        <a:t>100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700" b="0" i="0" u="none" strike="noStrike">
                          <a:solidFill>
                            <a:srgbClr val="4F81BD"/>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r>
              <a:tr h="129441">
                <a:tc>
                  <a:txBody>
                    <a:bodyPr/>
                    <a:lstStyle/>
                    <a:p>
                      <a:pPr algn="l" fontAlgn="ctr"/>
                      <a:r>
                        <a:rPr lang="es-ES" sz="600" b="1" i="0" u="none" strike="noStrike">
                          <a:solidFill>
                            <a:srgbClr val="000000"/>
                          </a:solidFill>
                          <a:latin typeface="Arial"/>
                        </a:rPr>
                        <a:t>Fuente</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Propia</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Propia</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Propia</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Propia</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Propia</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dirty="0">
                          <a:solidFill>
                            <a:srgbClr val="000000"/>
                          </a:solidFill>
                          <a:latin typeface="Arial"/>
                        </a:rPr>
                        <a:t>Propia</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700" b="0" i="0" u="none" strike="noStrike">
                          <a:solidFill>
                            <a:srgbClr val="4F81BD"/>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r>
              <a:tr h="129441">
                <a:tc>
                  <a:txBody>
                    <a:bodyPr/>
                    <a:lstStyle/>
                    <a:p>
                      <a:pPr algn="l" fontAlgn="ctr"/>
                      <a:r>
                        <a:rPr lang="es-ES" sz="600" b="0" i="0" u="none" strike="noStrike">
                          <a:solidFill>
                            <a:srgbClr val="4F81BD"/>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4F81BD"/>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r" fontAlgn="ctr"/>
                      <a:r>
                        <a:rPr lang="es-ES" sz="700" b="0" i="0" u="none" strike="noStrike">
                          <a:solidFill>
                            <a:srgbClr val="4F81BD"/>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r" fontAlgn="ctr"/>
                      <a:r>
                        <a:rPr lang="es-ES" sz="700" b="0" i="0" u="none" strike="noStrike">
                          <a:solidFill>
                            <a:srgbClr val="4F81BD"/>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l" fontAlgn="ctr"/>
                      <a:r>
                        <a:rPr lang="es-ES" sz="700" b="0" i="0" u="none" strike="noStrike">
                          <a:solidFill>
                            <a:srgbClr val="4F81BD"/>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l" fontAlgn="ctr"/>
                      <a:r>
                        <a:rPr lang="es-ES" sz="700" b="0" i="0" u="none" strike="noStrike">
                          <a:solidFill>
                            <a:srgbClr val="4F81BD"/>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l" fontAlgn="ctr"/>
                      <a:r>
                        <a:rPr lang="es-ES" sz="600" b="0" i="0" u="none" strike="noStrike" dirty="0">
                          <a:solidFill>
                            <a:srgbClr val="4F81BD"/>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l" fontAlgn="ctr"/>
                      <a:r>
                        <a:rPr lang="es-ES" sz="600" b="0" i="0" u="none" strike="noStrike">
                          <a:solidFill>
                            <a:srgbClr val="4F81BD"/>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r>
              <a:tr h="129441">
                <a:tc>
                  <a:txBody>
                    <a:bodyPr/>
                    <a:lstStyle/>
                    <a:p>
                      <a:pPr algn="l" fontAlgn="ctr"/>
                      <a:r>
                        <a:rPr lang="es-ES" sz="600" b="0" i="0" u="none" strike="noStrike">
                          <a:solidFill>
                            <a:srgbClr val="000000"/>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gridSpan="7">
                  <a:txBody>
                    <a:bodyPr/>
                    <a:lstStyle/>
                    <a:p>
                      <a:pPr algn="ctr" fontAlgn="ctr"/>
                      <a:r>
                        <a:rPr lang="es-ES" sz="600" b="1" i="0" u="none" strike="noStrike" dirty="0">
                          <a:solidFill>
                            <a:srgbClr val="000000"/>
                          </a:solidFill>
                          <a:latin typeface="Arial"/>
                        </a:rPr>
                        <a:t>Filtro anaerobio de flujo ascendente</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07209">
                <a:tc>
                  <a:txBody>
                    <a:bodyPr/>
                    <a:lstStyle/>
                    <a:p>
                      <a:pPr algn="l" fontAlgn="ctr"/>
                      <a:r>
                        <a:rPr lang="es-ES" sz="600" b="0" i="0" u="none" strike="noStrike">
                          <a:solidFill>
                            <a:srgbClr val="000000"/>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CO (m³/m²*día)</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Tr       (horas)</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Altura       (m)</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Diam. (cm)</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Temp.     (</a:t>
                      </a:r>
                      <a:r>
                        <a:rPr lang="es-ES" sz="600" b="1" i="0" u="none" strike="noStrike">
                          <a:solidFill>
                            <a:srgbClr val="000000"/>
                          </a:solidFill>
                          <a:latin typeface="Calibri"/>
                        </a:rPr>
                        <a:t>°</a:t>
                      </a:r>
                      <a:r>
                        <a:rPr lang="es-ES" sz="600" b="1" i="0" u="none" strike="noStrike">
                          <a:solidFill>
                            <a:srgbClr val="000000"/>
                          </a:solidFill>
                          <a:latin typeface="Arial"/>
                        </a:rPr>
                        <a:t>C)</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dirty="0">
                          <a:solidFill>
                            <a:srgbClr val="000000"/>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600" b="1" i="0" u="none" strike="noStrike">
                          <a:solidFill>
                            <a:srgbClr val="000000"/>
                          </a:solidFill>
                          <a:latin typeface="Arial"/>
                        </a:rPr>
                        <a:t>Observaciones</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r>
              <a:tr h="204806">
                <a:tc>
                  <a:txBody>
                    <a:bodyPr/>
                    <a:lstStyle/>
                    <a:p>
                      <a:pPr algn="l" fontAlgn="ctr"/>
                      <a:r>
                        <a:rPr lang="es-ES" sz="600" b="1" i="0" u="none" strike="noStrike">
                          <a:solidFill>
                            <a:srgbClr val="000000"/>
                          </a:solidFill>
                          <a:latin typeface="Arial"/>
                        </a:rPr>
                        <a:t>Parámetros de diseño</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1 - 4,48</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24 - 48</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1,2</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2,5 - 10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30 - 35</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dirty="0">
                          <a:solidFill>
                            <a:srgbClr val="000000"/>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600" b="0" i="0" u="none" strike="noStrike">
                          <a:solidFill>
                            <a:srgbClr val="000000"/>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r>
              <a:tr h="307209">
                <a:tc>
                  <a:txBody>
                    <a:bodyPr/>
                    <a:lstStyle/>
                    <a:p>
                      <a:pPr algn="l" fontAlgn="ctr"/>
                      <a:r>
                        <a:rPr lang="es-ES" sz="600" b="1" i="0" u="none" strike="noStrike">
                          <a:solidFill>
                            <a:srgbClr val="000000"/>
                          </a:solidFill>
                          <a:latin typeface="Arial"/>
                        </a:rPr>
                        <a:t>Tasas de trabajo actual</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538ED5"/>
                          </a:solidFill>
                          <a:latin typeface="Arial"/>
                        </a:rPr>
                        <a:t>1,5</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538ED5"/>
                          </a:solidFill>
                          <a:latin typeface="Arial"/>
                        </a:rPr>
                        <a:t>3,3</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538ED5"/>
                          </a:solidFill>
                          <a:latin typeface="Arial"/>
                        </a:rPr>
                        <a:t>1,2</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538ED5"/>
                          </a:solidFill>
                          <a:latin typeface="Arial"/>
                        </a:rPr>
                        <a:t>7,5 - 20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538ED5"/>
                          </a:solidFill>
                          <a:latin typeface="Arial"/>
                        </a:rPr>
                        <a:t>26</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dirty="0">
                          <a:solidFill>
                            <a:srgbClr val="538ED5"/>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l" fontAlgn="ctr"/>
                      <a:r>
                        <a:rPr lang="es-ES" sz="600" b="0" i="0" u="none" strike="noStrike">
                          <a:solidFill>
                            <a:srgbClr val="000000"/>
                          </a:solidFill>
                          <a:latin typeface="Arial"/>
                        </a:rPr>
                        <a:t>El Tiempo de retención hidráulica no cumple ni con el mínimo que es 24 horas.</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r>
              <a:tr h="716819">
                <a:tc>
                  <a:txBody>
                    <a:bodyPr/>
                    <a:lstStyle/>
                    <a:p>
                      <a:pPr algn="l" fontAlgn="ctr"/>
                      <a:r>
                        <a:rPr lang="es-ES" sz="600" b="1" i="0" u="none" strike="noStrike">
                          <a:solidFill>
                            <a:srgbClr val="000000"/>
                          </a:solidFill>
                          <a:latin typeface="Arial"/>
                        </a:rPr>
                        <a:t>Tasas de trabajo Futuro</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538ED5"/>
                          </a:solidFill>
                          <a:latin typeface="Arial"/>
                        </a:rPr>
                        <a:t>1</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538ED5"/>
                          </a:solidFill>
                          <a:latin typeface="Arial"/>
                        </a:rPr>
                        <a:t>1,7</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538ED5"/>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538ED5"/>
                          </a:solidFill>
                          <a:latin typeface="Arial"/>
                        </a:rPr>
                        <a:t>2,5 - 10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538ED5"/>
                          </a:solidFill>
                          <a:latin typeface="Arial"/>
                        </a:rPr>
                        <a:t>26</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dirty="0">
                          <a:solidFill>
                            <a:srgbClr val="538ED5"/>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l" fontAlgn="ctr"/>
                      <a:r>
                        <a:rPr lang="es-ES" sz="600" b="0" i="0" u="none" strike="noStrike">
                          <a:solidFill>
                            <a:srgbClr val="000000"/>
                          </a:solidFill>
                          <a:latin typeface="Arial"/>
                        </a:rPr>
                        <a:t>El medio granular no cumple con los parámetros de diseño, por esta razón se recomienda cambiar el medio granular a un diámetro de 2,5 - 7,5 o sino colocar seditubos que es mejor y conveniente.</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r>
              <a:tr h="409612">
                <a:tc>
                  <a:txBody>
                    <a:bodyPr/>
                    <a:lstStyle/>
                    <a:p>
                      <a:pPr algn="l" fontAlgn="ctr"/>
                      <a:r>
                        <a:rPr lang="es-ES" sz="600" b="1" i="0" u="none" strike="noStrike">
                          <a:solidFill>
                            <a:srgbClr val="000000"/>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pH               (u de pH)</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Turbidez (UNT)</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DBO</a:t>
                      </a:r>
                      <a:r>
                        <a:rPr lang="es-ES" sz="600" b="1" i="0" u="none" strike="noStrike" baseline="-25000">
                          <a:solidFill>
                            <a:srgbClr val="000000"/>
                          </a:solidFill>
                          <a:latin typeface="Arial"/>
                        </a:rPr>
                        <a:t>5</a:t>
                      </a:r>
                      <a:r>
                        <a:rPr lang="es-ES" sz="600" b="1" i="0" u="none" strike="noStrike">
                          <a:solidFill>
                            <a:srgbClr val="000000"/>
                          </a:solidFill>
                          <a:latin typeface="Arial"/>
                        </a:rPr>
                        <a:t>     (mg/l)</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DQO      (mg/l)</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Coliformes Totales (col/100ml)</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dirty="0">
                          <a:solidFill>
                            <a:srgbClr val="000000"/>
                          </a:solidFill>
                          <a:latin typeface="Arial"/>
                        </a:rPr>
                        <a:t>Coliformes Fecales (col/100ml)</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700" b="0" i="0" u="none" strike="noStrike">
                          <a:solidFill>
                            <a:srgbClr val="000000"/>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r>
              <a:tr h="307209">
                <a:tc>
                  <a:txBody>
                    <a:bodyPr/>
                    <a:lstStyle/>
                    <a:p>
                      <a:pPr algn="l" fontAlgn="ctr"/>
                      <a:r>
                        <a:rPr lang="es-ES" sz="600" b="1" i="0" u="none" strike="noStrike">
                          <a:solidFill>
                            <a:srgbClr val="000000"/>
                          </a:solidFill>
                          <a:latin typeface="Arial"/>
                        </a:rPr>
                        <a:t>Parámetros de diseño       (TULAS)</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5,0 - 9,0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20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100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250,0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1000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dirty="0">
                          <a:solidFill>
                            <a:srgbClr val="000000"/>
                          </a:solidFill>
                          <a:latin typeface="Arial"/>
                        </a:rPr>
                        <a:t>Remoción &gt; al 99,9 %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700" b="0" i="0" u="none" strike="noStrike">
                          <a:solidFill>
                            <a:srgbClr val="000000"/>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r>
              <a:tr h="204806">
                <a:tc>
                  <a:txBody>
                    <a:bodyPr/>
                    <a:lstStyle/>
                    <a:p>
                      <a:pPr algn="l" fontAlgn="ctr"/>
                      <a:r>
                        <a:rPr lang="es-ES" sz="600" b="1" i="0" u="none" strike="noStrike">
                          <a:solidFill>
                            <a:srgbClr val="000000"/>
                          </a:solidFill>
                          <a:latin typeface="Arial"/>
                        </a:rPr>
                        <a:t>Calidad del agua (Salida)</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4F81BD"/>
                          </a:solidFill>
                          <a:latin typeface="Arial"/>
                        </a:rPr>
                        <a:t>7,01</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4F81BD"/>
                          </a:solidFill>
                          <a:latin typeface="Arial"/>
                        </a:rPr>
                        <a:t>19</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4F81BD"/>
                          </a:solidFill>
                          <a:latin typeface="Arial"/>
                        </a:rPr>
                        <a:t>5</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4F81BD"/>
                          </a:solidFill>
                          <a:latin typeface="Arial"/>
                        </a:rPr>
                        <a:t>4</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4F81BD"/>
                          </a:solidFill>
                          <a:latin typeface="Arial"/>
                        </a:rPr>
                        <a:t>100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dirty="0">
                          <a:solidFill>
                            <a:srgbClr val="4F81BD"/>
                          </a:solidFill>
                          <a:latin typeface="Arial"/>
                        </a:rPr>
                        <a:t>100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700" b="0" i="0" u="none" strike="noStrike">
                          <a:solidFill>
                            <a:srgbClr val="4F81BD"/>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r>
              <a:tr h="129441">
                <a:tc>
                  <a:txBody>
                    <a:bodyPr/>
                    <a:lstStyle/>
                    <a:p>
                      <a:pPr algn="l" fontAlgn="ctr"/>
                      <a:r>
                        <a:rPr lang="es-ES" sz="600" b="1" i="0" u="none" strike="noStrike">
                          <a:solidFill>
                            <a:srgbClr val="000000"/>
                          </a:solidFill>
                          <a:latin typeface="Arial"/>
                        </a:rPr>
                        <a:t>Fuente</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Propia</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Propia</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Propia</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Propia</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Propia</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Propia</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700" b="0" i="0" u="none" strike="noStrike" dirty="0">
                          <a:solidFill>
                            <a:srgbClr val="4F81BD"/>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r>
            </a:tbl>
          </a:graphicData>
        </a:graphic>
      </p:graphicFrame>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95536" y="332656"/>
          <a:ext cx="8352926" cy="6120676"/>
        </p:xfrm>
        <a:graphic>
          <a:graphicData uri="http://schemas.openxmlformats.org/drawingml/2006/table">
            <a:tbl>
              <a:tblPr/>
              <a:tblGrid>
                <a:gridCol w="1467142"/>
                <a:gridCol w="748941"/>
                <a:gridCol w="748941"/>
                <a:gridCol w="748941"/>
                <a:gridCol w="748941"/>
                <a:gridCol w="748941"/>
                <a:gridCol w="748941"/>
                <a:gridCol w="2392138"/>
              </a:tblGrid>
              <a:tr h="144226">
                <a:tc gridSpan="8">
                  <a:txBody>
                    <a:bodyPr/>
                    <a:lstStyle/>
                    <a:p>
                      <a:pPr algn="ctr" fontAlgn="ctr"/>
                      <a:r>
                        <a:rPr lang="es-ES" sz="600" b="1" i="0" u="none" strike="noStrike" dirty="0">
                          <a:solidFill>
                            <a:srgbClr val="FFFFFF"/>
                          </a:solidFill>
                          <a:latin typeface="Arial"/>
                        </a:rPr>
                        <a:t>GENERALIDADES BARRIO LA PAMPA</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44226">
                <a:tc gridSpan="8">
                  <a:txBody>
                    <a:bodyPr/>
                    <a:lstStyle/>
                    <a:p>
                      <a:pPr algn="ctr" fontAlgn="ctr"/>
                      <a:r>
                        <a:rPr lang="es-ES" sz="600" b="0" i="0" u="none" strike="noStrike">
                          <a:solidFill>
                            <a:srgbClr val="FFFFFF"/>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44226">
                <a:tc gridSpan="8">
                  <a:txBody>
                    <a:bodyPr/>
                    <a:lstStyle/>
                    <a:p>
                      <a:pPr algn="ctr" fontAlgn="ctr"/>
                      <a:r>
                        <a:rPr lang="es-ES" sz="600" b="1" i="0" u="none" strike="noStrike">
                          <a:solidFill>
                            <a:srgbClr val="FFFFFF"/>
                          </a:solidFill>
                          <a:latin typeface="Arial"/>
                        </a:rPr>
                        <a:t>Tanque Séptico</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46576">
                <a:tc>
                  <a:txBody>
                    <a:bodyPr/>
                    <a:lstStyle/>
                    <a:p>
                      <a:pPr algn="l" fontAlgn="ctr"/>
                      <a:r>
                        <a:rPr lang="es-ES" sz="600" b="0" i="0" u="none" strike="noStrike">
                          <a:solidFill>
                            <a:srgbClr val="FFFFFF"/>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a:txBody>
                    <a:bodyPr/>
                    <a:lstStyle/>
                    <a:p>
                      <a:pPr algn="ctr" fontAlgn="ctr"/>
                      <a:r>
                        <a:rPr lang="es-ES" sz="600" b="1" i="0" u="none" strike="noStrike">
                          <a:solidFill>
                            <a:srgbClr val="FFFFFF"/>
                          </a:solidFill>
                          <a:latin typeface="Arial"/>
                        </a:rPr>
                        <a:t>Cs (m³/m²*día)</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a:txBody>
                    <a:bodyPr/>
                    <a:lstStyle/>
                    <a:p>
                      <a:pPr algn="ctr" fontAlgn="ctr"/>
                      <a:r>
                        <a:rPr lang="es-ES" sz="600" b="1" i="0" u="none" strike="noStrike">
                          <a:solidFill>
                            <a:srgbClr val="FFFFFF"/>
                          </a:solidFill>
                          <a:latin typeface="Arial"/>
                        </a:rPr>
                        <a:t>Tr       (horas)</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a:txBody>
                    <a:bodyPr/>
                    <a:lstStyle/>
                    <a:p>
                      <a:pPr algn="ctr" fontAlgn="ctr"/>
                      <a:r>
                        <a:rPr lang="es-ES" sz="600" b="1" i="0" u="none" strike="noStrike">
                          <a:solidFill>
                            <a:srgbClr val="FFFFFF"/>
                          </a:solidFill>
                          <a:latin typeface="Arial"/>
                        </a:rPr>
                        <a:t>Cap.       (m</a:t>
                      </a:r>
                      <a:r>
                        <a:rPr lang="es-ES" sz="600" b="1" i="0" u="none" strike="noStrike" baseline="30000">
                          <a:solidFill>
                            <a:srgbClr val="FFFFFF"/>
                          </a:solidFill>
                          <a:latin typeface="Arial"/>
                        </a:rPr>
                        <a:t>3</a:t>
                      </a:r>
                      <a:r>
                        <a:rPr lang="es-ES" sz="600" b="1" i="0" u="none" strike="noStrike">
                          <a:solidFill>
                            <a:srgbClr val="FFFFFF"/>
                          </a:solidFill>
                          <a:latin typeface="Arial"/>
                        </a:rPr>
                        <a:t>)</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a:txBody>
                    <a:bodyPr/>
                    <a:lstStyle/>
                    <a:p>
                      <a:pPr algn="ctr" fontAlgn="ctr"/>
                      <a:r>
                        <a:rPr lang="es-ES" sz="600" b="1" i="0" u="none" strike="noStrike">
                          <a:solidFill>
                            <a:srgbClr val="FFFFFF"/>
                          </a:solidFill>
                          <a:latin typeface="Arial"/>
                        </a:rPr>
                        <a:t>Pdes   (años)</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a:txBody>
                    <a:bodyPr/>
                    <a:lstStyle/>
                    <a:p>
                      <a:pPr algn="ctr" fontAlgn="ctr"/>
                      <a:r>
                        <a:rPr lang="es-ES" sz="600" b="1" i="0" u="none" strike="noStrike">
                          <a:solidFill>
                            <a:srgbClr val="FFFFFF"/>
                          </a:solidFill>
                          <a:latin typeface="Arial"/>
                        </a:rPr>
                        <a:t>Vs           (m</a:t>
                      </a:r>
                      <a:r>
                        <a:rPr lang="es-ES" sz="600" b="1" i="0" u="none" strike="noStrike" baseline="30000">
                          <a:solidFill>
                            <a:srgbClr val="FFFFFF"/>
                          </a:solidFill>
                          <a:latin typeface="Arial"/>
                        </a:rPr>
                        <a:t>3</a:t>
                      </a:r>
                      <a:r>
                        <a:rPr lang="es-ES" sz="600" b="1" i="0" u="none" strike="noStrike">
                          <a:solidFill>
                            <a:srgbClr val="FFFFFF"/>
                          </a:solidFill>
                          <a:latin typeface="Arial"/>
                        </a:rPr>
                        <a:t>)</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a:txBody>
                    <a:bodyPr/>
                    <a:lstStyle/>
                    <a:p>
                      <a:pPr algn="ctr" fontAlgn="ctr"/>
                      <a:r>
                        <a:rPr lang="es-ES" sz="600" b="1" i="0" u="none" strike="noStrike">
                          <a:solidFill>
                            <a:srgbClr val="FFFFFF"/>
                          </a:solidFill>
                          <a:latin typeface="Arial"/>
                        </a:rPr>
                        <a:t>Vd           (m</a:t>
                      </a:r>
                      <a:r>
                        <a:rPr lang="es-ES" sz="600" b="1" i="0" u="none" strike="noStrike" baseline="30000">
                          <a:solidFill>
                            <a:srgbClr val="FFFFFF"/>
                          </a:solidFill>
                          <a:latin typeface="Arial"/>
                        </a:rPr>
                        <a:t>3</a:t>
                      </a:r>
                      <a:r>
                        <a:rPr lang="es-ES" sz="600" b="1" i="0" u="none" strike="noStrike">
                          <a:solidFill>
                            <a:srgbClr val="FFFFFF"/>
                          </a:solidFill>
                          <a:latin typeface="Arial"/>
                        </a:rPr>
                        <a:t>)</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a:txBody>
                    <a:bodyPr/>
                    <a:lstStyle/>
                    <a:p>
                      <a:pPr algn="ctr" fontAlgn="ctr"/>
                      <a:r>
                        <a:rPr lang="es-ES" sz="600" b="1" i="0" u="none" strike="noStrike">
                          <a:solidFill>
                            <a:srgbClr val="FFFFFF"/>
                          </a:solidFill>
                          <a:latin typeface="Arial"/>
                        </a:rPr>
                        <a:t>Observaciones</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r>
              <a:tr h="231050">
                <a:tc>
                  <a:txBody>
                    <a:bodyPr/>
                    <a:lstStyle/>
                    <a:p>
                      <a:pPr algn="l" fontAlgn="ctr"/>
                      <a:r>
                        <a:rPr lang="es-ES" sz="600" b="1" i="0" u="none" strike="noStrike">
                          <a:solidFill>
                            <a:srgbClr val="000000"/>
                          </a:solidFill>
                          <a:latin typeface="Arial"/>
                        </a:rPr>
                        <a:t>Parámetros de diseño</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1 día</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C =0,18xP+2</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r>
              <a:tr h="346576">
                <a:tc>
                  <a:txBody>
                    <a:bodyPr/>
                    <a:lstStyle/>
                    <a:p>
                      <a:pPr algn="l" fontAlgn="ctr"/>
                      <a:r>
                        <a:rPr lang="es-ES" sz="600" b="1" i="0" u="none" strike="noStrike" dirty="0">
                          <a:solidFill>
                            <a:srgbClr val="000000"/>
                          </a:solidFill>
                          <a:latin typeface="Arial"/>
                        </a:rPr>
                        <a:t>Tasas de trabajo actual</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538ED5"/>
                          </a:solidFill>
                          <a:latin typeface="Arial"/>
                        </a:rPr>
                        <a:t>8,5</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538ED5"/>
                          </a:solidFill>
                          <a:latin typeface="Arial"/>
                        </a:rPr>
                        <a:t>5,7</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538ED5"/>
                          </a:solidFill>
                          <a:latin typeface="Arial"/>
                        </a:rPr>
                        <a:t>227</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538ED5"/>
                          </a:solidFill>
                          <a:latin typeface="Arial"/>
                        </a:rPr>
                        <a:t>1,5</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538ED5"/>
                          </a:solidFill>
                          <a:latin typeface="Arial"/>
                        </a:rPr>
                        <a:t>0,038</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538ED5"/>
                          </a:solidFill>
                          <a:latin typeface="Arial"/>
                        </a:rPr>
                        <a:t>0,50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l" fontAlgn="ctr"/>
                      <a:r>
                        <a:rPr lang="es-ES" sz="600" b="0" i="0" u="none" strike="noStrike">
                          <a:solidFill>
                            <a:srgbClr val="000000"/>
                          </a:solidFill>
                          <a:latin typeface="Arial"/>
                        </a:rPr>
                        <a:t>El Tiempo de retención hidráulica no cumple ni con el mínimo que es 12 horas.</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r>
              <a:tr h="462102">
                <a:tc>
                  <a:txBody>
                    <a:bodyPr/>
                    <a:lstStyle/>
                    <a:p>
                      <a:pPr algn="l" fontAlgn="ctr"/>
                      <a:r>
                        <a:rPr lang="es-ES" sz="600" b="1" i="0" u="none" strike="noStrike">
                          <a:solidFill>
                            <a:srgbClr val="000000"/>
                          </a:solidFill>
                          <a:latin typeface="Arial"/>
                        </a:rPr>
                        <a:t>Tasas de trabajo Futuro</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4F81BD"/>
                          </a:solidFill>
                          <a:latin typeface="Arial"/>
                        </a:rPr>
                        <a:t>9</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4F81BD"/>
                          </a:solidFill>
                          <a:latin typeface="Arial"/>
                        </a:rPr>
                        <a:t>5,4</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4F81BD"/>
                          </a:solidFill>
                          <a:latin typeface="Arial"/>
                        </a:rPr>
                        <a:t>250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4F81BD"/>
                          </a:solidFill>
                          <a:latin typeface="Arial"/>
                        </a:rPr>
                        <a:t>1,5</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4F81BD"/>
                          </a:solidFill>
                          <a:latin typeface="Arial"/>
                        </a:rPr>
                        <a:t>0,55</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4F81BD"/>
                          </a:solidFill>
                          <a:latin typeface="Arial"/>
                        </a:rPr>
                        <a:t>0,7</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l" fontAlgn="ctr"/>
                      <a:r>
                        <a:rPr lang="es-ES" sz="600" b="0" i="0" u="none" strike="noStrike" dirty="0">
                          <a:solidFill>
                            <a:srgbClr val="000000"/>
                          </a:solidFill>
                          <a:latin typeface="Arial"/>
                        </a:rPr>
                        <a:t>Con este valor de capacidad nos damos cuenta que para el futuro es necesario construir un nuevo tanque séptico.</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r>
              <a:tr h="462102">
                <a:tc>
                  <a:txBody>
                    <a:bodyPr/>
                    <a:lstStyle/>
                    <a:p>
                      <a:pPr algn="l" fontAlgn="ctr"/>
                      <a:r>
                        <a:rPr lang="es-ES" sz="600" b="1" i="0" u="none" strike="noStrike">
                          <a:solidFill>
                            <a:srgbClr val="000000"/>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pH               (u de pH)</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Turbidez (UNT)</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DBO</a:t>
                      </a:r>
                      <a:r>
                        <a:rPr lang="es-ES" sz="600" b="1" i="0" u="none" strike="noStrike" baseline="-25000">
                          <a:solidFill>
                            <a:srgbClr val="000000"/>
                          </a:solidFill>
                          <a:latin typeface="Arial"/>
                        </a:rPr>
                        <a:t>5</a:t>
                      </a:r>
                      <a:r>
                        <a:rPr lang="es-ES" sz="600" b="1" i="0" u="none" strike="noStrike">
                          <a:solidFill>
                            <a:srgbClr val="000000"/>
                          </a:solidFill>
                          <a:latin typeface="Arial"/>
                        </a:rPr>
                        <a:t>     (mg/l)</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DQO      (mg/l)</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Coliformes Totales (col/100ml)</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dirty="0">
                          <a:solidFill>
                            <a:srgbClr val="000000"/>
                          </a:solidFill>
                          <a:latin typeface="Arial"/>
                        </a:rPr>
                        <a:t>Coliformes Fecales (col/100ml)</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700" b="0" i="0" u="none" strike="noStrike">
                          <a:solidFill>
                            <a:srgbClr val="000000"/>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r>
              <a:tr h="346576">
                <a:tc>
                  <a:txBody>
                    <a:bodyPr/>
                    <a:lstStyle/>
                    <a:p>
                      <a:pPr algn="l" fontAlgn="ctr"/>
                      <a:r>
                        <a:rPr lang="es-ES" sz="600" b="1" i="0" u="none" strike="noStrike">
                          <a:solidFill>
                            <a:srgbClr val="000000"/>
                          </a:solidFill>
                          <a:latin typeface="Arial"/>
                        </a:rPr>
                        <a:t>Parámetros de diseño       (TULAS)</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5,0 - 9,0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20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100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250,0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1000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dirty="0">
                          <a:solidFill>
                            <a:srgbClr val="000000"/>
                          </a:solidFill>
                          <a:latin typeface="Arial"/>
                        </a:rPr>
                        <a:t>Remoción &gt; al 99,9 %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700" b="0" i="0" u="none" strike="noStrike">
                          <a:solidFill>
                            <a:srgbClr val="000000"/>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r>
              <a:tr h="231050">
                <a:tc>
                  <a:txBody>
                    <a:bodyPr/>
                    <a:lstStyle/>
                    <a:p>
                      <a:pPr algn="l" fontAlgn="ctr"/>
                      <a:r>
                        <a:rPr lang="es-ES" sz="600" b="1" i="0" u="none" strike="noStrike">
                          <a:solidFill>
                            <a:srgbClr val="000000"/>
                          </a:solidFill>
                          <a:latin typeface="Arial"/>
                        </a:rPr>
                        <a:t>Calidad del agua (Entrada)</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4F81BD"/>
                          </a:solidFill>
                          <a:latin typeface="Arial"/>
                        </a:rPr>
                        <a:t>6,63</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4F81BD"/>
                          </a:solidFill>
                          <a:latin typeface="Arial"/>
                        </a:rPr>
                        <a:t>147</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4F81BD"/>
                          </a:solidFill>
                          <a:latin typeface="Arial"/>
                        </a:rPr>
                        <a:t>125</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4F81BD"/>
                          </a:solidFill>
                          <a:latin typeface="Arial"/>
                        </a:rPr>
                        <a:t>936</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4F81BD"/>
                          </a:solidFill>
                          <a:latin typeface="Arial"/>
                        </a:rPr>
                        <a:t>79200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dirty="0">
                          <a:solidFill>
                            <a:srgbClr val="4F81BD"/>
                          </a:solidFill>
                          <a:latin typeface="Arial"/>
                        </a:rPr>
                        <a:t>10000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700" b="0" i="0" u="none" strike="noStrike">
                          <a:solidFill>
                            <a:srgbClr val="4F81BD"/>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r>
              <a:tr h="144226">
                <a:tc>
                  <a:txBody>
                    <a:bodyPr/>
                    <a:lstStyle/>
                    <a:p>
                      <a:pPr algn="l" fontAlgn="ctr"/>
                      <a:r>
                        <a:rPr lang="es-ES" sz="600" b="1" i="0" u="none" strike="noStrike">
                          <a:solidFill>
                            <a:srgbClr val="000000"/>
                          </a:solidFill>
                          <a:latin typeface="Arial"/>
                        </a:rPr>
                        <a:t>Fuente</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Propia</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Propia</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Propia</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Propia</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Propia</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dirty="0">
                          <a:solidFill>
                            <a:srgbClr val="000000"/>
                          </a:solidFill>
                          <a:latin typeface="Arial"/>
                        </a:rPr>
                        <a:t>Propia</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700" b="0" i="0" u="none" strike="noStrike">
                          <a:solidFill>
                            <a:srgbClr val="4F81BD"/>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r>
              <a:tr h="144226">
                <a:tc>
                  <a:txBody>
                    <a:bodyPr/>
                    <a:lstStyle/>
                    <a:p>
                      <a:pPr algn="l" fontAlgn="ctr"/>
                      <a:r>
                        <a:rPr lang="es-ES" sz="600" b="0" i="0" u="none" strike="noStrike">
                          <a:solidFill>
                            <a:srgbClr val="4F81BD"/>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4F81BD"/>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r" fontAlgn="ctr"/>
                      <a:r>
                        <a:rPr lang="es-ES" sz="700" b="0" i="0" u="none" strike="noStrike">
                          <a:solidFill>
                            <a:srgbClr val="4F81BD"/>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r" fontAlgn="ctr"/>
                      <a:r>
                        <a:rPr lang="es-ES" sz="700" b="0" i="0" u="none" strike="noStrike">
                          <a:solidFill>
                            <a:srgbClr val="4F81BD"/>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l" fontAlgn="ctr"/>
                      <a:r>
                        <a:rPr lang="es-ES" sz="700" b="0" i="0" u="none" strike="noStrike">
                          <a:solidFill>
                            <a:srgbClr val="4F81BD"/>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l" fontAlgn="ctr"/>
                      <a:r>
                        <a:rPr lang="es-ES" sz="700" b="0" i="0" u="none" strike="noStrike">
                          <a:solidFill>
                            <a:srgbClr val="4F81BD"/>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l" fontAlgn="ctr"/>
                      <a:r>
                        <a:rPr lang="es-ES" sz="600" b="0" i="0" u="none" strike="noStrike" dirty="0">
                          <a:solidFill>
                            <a:srgbClr val="4F81BD"/>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l" fontAlgn="ctr"/>
                      <a:r>
                        <a:rPr lang="es-ES" sz="600" b="0" i="0" u="none" strike="noStrike">
                          <a:solidFill>
                            <a:srgbClr val="4F81BD"/>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r>
              <a:tr h="144226">
                <a:tc>
                  <a:txBody>
                    <a:bodyPr/>
                    <a:lstStyle/>
                    <a:p>
                      <a:pPr algn="l" fontAlgn="ctr"/>
                      <a:r>
                        <a:rPr lang="es-ES" sz="600" b="0" i="0" u="none" strike="noStrike">
                          <a:solidFill>
                            <a:srgbClr val="000000"/>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gridSpan="7">
                  <a:txBody>
                    <a:bodyPr/>
                    <a:lstStyle/>
                    <a:p>
                      <a:pPr algn="ctr" fontAlgn="ctr"/>
                      <a:r>
                        <a:rPr lang="es-ES" sz="600" b="1" i="0" u="none" strike="noStrike" dirty="0">
                          <a:solidFill>
                            <a:srgbClr val="000000"/>
                          </a:solidFill>
                          <a:latin typeface="Arial"/>
                        </a:rPr>
                        <a:t>Filtro anaerobio de flujo ascendente</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46576">
                <a:tc>
                  <a:txBody>
                    <a:bodyPr/>
                    <a:lstStyle/>
                    <a:p>
                      <a:pPr algn="l" fontAlgn="ctr"/>
                      <a:r>
                        <a:rPr lang="es-ES" sz="600" b="0" i="0" u="none" strike="noStrike">
                          <a:solidFill>
                            <a:srgbClr val="000000"/>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CO (m³/m²*día)</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Tr       (horas)</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Altura       (m)</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Diam. (cm)</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Temp.     (</a:t>
                      </a:r>
                      <a:r>
                        <a:rPr lang="es-ES" sz="600" b="1" i="0" u="none" strike="noStrike">
                          <a:solidFill>
                            <a:srgbClr val="000000"/>
                          </a:solidFill>
                          <a:latin typeface="Calibri"/>
                        </a:rPr>
                        <a:t>°</a:t>
                      </a:r>
                      <a:r>
                        <a:rPr lang="es-ES" sz="600" b="1" i="0" u="none" strike="noStrike">
                          <a:solidFill>
                            <a:srgbClr val="000000"/>
                          </a:solidFill>
                          <a:latin typeface="Arial"/>
                        </a:rPr>
                        <a:t>C)</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600" b="1" i="0" u="none" strike="noStrike" dirty="0">
                          <a:solidFill>
                            <a:srgbClr val="000000"/>
                          </a:solidFill>
                          <a:latin typeface="Arial"/>
                        </a:rPr>
                        <a:t>Observaciones</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r>
              <a:tr h="231050">
                <a:tc>
                  <a:txBody>
                    <a:bodyPr/>
                    <a:lstStyle/>
                    <a:p>
                      <a:pPr algn="l" fontAlgn="ctr"/>
                      <a:r>
                        <a:rPr lang="es-ES" sz="600" b="1" i="0" u="none" strike="noStrike">
                          <a:solidFill>
                            <a:srgbClr val="000000"/>
                          </a:solidFill>
                          <a:latin typeface="Arial"/>
                        </a:rPr>
                        <a:t>Parámetros de diseño</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1 - 4,48</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24 - 48</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1,2</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2,5 - 10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30 - 35</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600" b="0" i="0" u="none" strike="noStrike" dirty="0">
                          <a:solidFill>
                            <a:srgbClr val="000000"/>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r>
              <a:tr h="346576">
                <a:tc>
                  <a:txBody>
                    <a:bodyPr/>
                    <a:lstStyle/>
                    <a:p>
                      <a:pPr algn="l" fontAlgn="ctr"/>
                      <a:r>
                        <a:rPr lang="es-ES" sz="600" b="1" i="0" u="none" strike="noStrike">
                          <a:solidFill>
                            <a:srgbClr val="000000"/>
                          </a:solidFill>
                          <a:latin typeface="Arial"/>
                        </a:rPr>
                        <a:t>Tasas de trabajo actual</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538ED5"/>
                          </a:solidFill>
                          <a:latin typeface="Arial"/>
                        </a:rPr>
                        <a:t>0,7</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538ED5"/>
                          </a:solidFill>
                          <a:latin typeface="Arial"/>
                        </a:rPr>
                        <a:t>7,1</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538ED5"/>
                          </a:solidFill>
                          <a:latin typeface="Arial"/>
                        </a:rPr>
                        <a:t>1,2</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538ED5"/>
                          </a:solidFill>
                          <a:latin typeface="Arial"/>
                        </a:rPr>
                        <a:t>7,5 - 20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538ED5"/>
                          </a:solidFill>
                          <a:latin typeface="Arial"/>
                        </a:rPr>
                        <a:t>26</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538ED5"/>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l" fontAlgn="ctr"/>
                      <a:r>
                        <a:rPr lang="es-ES" sz="600" b="0" i="0" u="none" strike="noStrike" dirty="0">
                          <a:solidFill>
                            <a:srgbClr val="000000"/>
                          </a:solidFill>
                          <a:latin typeface="Arial"/>
                        </a:rPr>
                        <a:t>El Tiempo de retención hidráulica no cumple ni con el mínimo que es 24 horas.</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r>
              <a:tr h="721132">
                <a:tc>
                  <a:txBody>
                    <a:bodyPr/>
                    <a:lstStyle/>
                    <a:p>
                      <a:pPr algn="l" fontAlgn="ctr"/>
                      <a:r>
                        <a:rPr lang="es-ES" sz="600" b="1" i="0" u="none" strike="noStrike">
                          <a:solidFill>
                            <a:srgbClr val="000000"/>
                          </a:solidFill>
                          <a:latin typeface="Arial"/>
                        </a:rPr>
                        <a:t>Tasas de trabajo Futuro</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538ED5"/>
                          </a:solidFill>
                          <a:latin typeface="Arial"/>
                        </a:rPr>
                        <a:t>1</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538ED5"/>
                          </a:solidFill>
                          <a:latin typeface="Arial"/>
                        </a:rPr>
                        <a:t>6,0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538ED5"/>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538ED5"/>
                          </a:solidFill>
                          <a:latin typeface="Arial"/>
                        </a:rPr>
                        <a:t>2,5 - 10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538ED5"/>
                          </a:solidFill>
                          <a:latin typeface="Arial"/>
                        </a:rPr>
                        <a:t>26</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538ED5"/>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l" fontAlgn="ctr"/>
                      <a:r>
                        <a:rPr lang="es-ES" sz="600" b="0" i="0" u="none" strike="noStrike" dirty="0">
                          <a:solidFill>
                            <a:srgbClr val="000000"/>
                          </a:solidFill>
                          <a:latin typeface="Arial"/>
                        </a:rPr>
                        <a:t>El medio granular no cumple con los parámetros de diseño, por esta razón se recomienda cambiar el medio granular a un diámetro de 2,5 - 7,5 o sino colocar seditubos que es mejor y conveniente.</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r>
              <a:tr h="462102">
                <a:tc>
                  <a:txBody>
                    <a:bodyPr/>
                    <a:lstStyle/>
                    <a:p>
                      <a:pPr algn="l" fontAlgn="ctr"/>
                      <a:r>
                        <a:rPr lang="es-ES" sz="600" b="1" i="0" u="none" strike="noStrike">
                          <a:solidFill>
                            <a:srgbClr val="000000"/>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pH               (u de pH)</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Turbidez (UNT)</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DBO</a:t>
                      </a:r>
                      <a:r>
                        <a:rPr lang="es-ES" sz="600" b="1" i="0" u="none" strike="noStrike" baseline="-25000">
                          <a:solidFill>
                            <a:srgbClr val="000000"/>
                          </a:solidFill>
                          <a:latin typeface="Arial"/>
                        </a:rPr>
                        <a:t>5</a:t>
                      </a:r>
                      <a:r>
                        <a:rPr lang="es-ES" sz="600" b="1" i="0" u="none" strike="noStrike">
                          <a:solidFill>
                            <a:srgbClr val="000000"/>
                          </a:solidFill>
                          <a:latin typeface="Arial"/>
                        </a:rPr>
                        <a:t>     (mg/l)</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DQO      (mg/l)</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Coliformes Totales (col/100ml)</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1" i="0" u="none" strike="noStrike">
                          <a:solidFill>
                            <a:srgbClr val="000000"/>
                          </a:solidFill>
                          <a:latin typeface="Arial"/>
                        </a:rPr>
                        <a:t>Coliformes Fecales (col/100ml)</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700" b="0" i="0" u="none" strike="noStrike" dirty="0">
                          <a:solidFill>
                            <a:srgbClr val="000000"/>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r>
              <a:tr h="346576">
                <a:tc>
                  <a:txBody>
                    <a:bodyPr/>
                    <a:lstStyle/>
                    <a:p>
                      <a:pPr algn="l" fontAlgn="ctr"/>
                      <a:r>
                        <a:rPr lang="es-ES" sz="600" b="1" i="0" u="none" strike="noStrike">
                          <a:solidFill>
                            <a:srgbClr val="000000"/>
                          </a:solidFill>
                          <a:latin typeface="Arial"/>
                        </a:rPr>
                        <a:t>Parámetros de diseño       (TULAS)</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5,0 - 9,0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20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100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250,0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1000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Remoción &gt; al 99,9 %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700" b="0" i="0" u="none" strike="noStrike" dirty="0">
                          <a:solidFill>
                            <a:srgbClr val="000000"/>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r>
              <a:tr h="231050">
                <a:tc>
                  <a:txBody>
                    <a:bodyPr/>
                    <a:lstStyle/>
                    <a:p>
                      <a:pPr algn="l" fontAlgn="ctr"/>
                      <a:r>
                        <a:rPr lang="es-ES" sz="600" b="1" i="0" u="none" strike="noStrike">
                          <a:solidFill>
                            <a:srgbClr val="000000"/>
                          </a:solidFill>
                          <a:latin typeface="Arial"/>
                        </a:rPr>
                        <a:t>Calidad del agua (Salida)</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4F81BD"/>
                          </a:solidFill>
                          <a:latin typeface="Arial"/>
                        </a:rPr>
                        <a:t>7,09</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4F81BD"/>
                          </a:solidFill>
                          <a:latin typeface="Arial"/>
                        </a:rPr>
                        <a:t>98</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4F81BD"/>
                          </a:solidFill>
                          <a:latin typeface="Arial"/>
                        </a:rPr>
                        <a:t>45</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4F81BD"/>
                          </a:solidFill>
                          <a:latin typeface="Arial"/>
                        </a:rPr>
                        <a:t>816</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4F81BD"/>
                          </a:solidFill>
                          <a:latin typeface="Arial"/>
                        </a:rPr>
                        <a:t>70400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4F81BD"/>
                          </a:solidFill>
                          <a:latin typeface="Arial"/>
                        </a:rPr>
                        <a:t>10000</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c>
                  <a:txBody>
                    <a:bodyPr/>
                    <a:lstStyle/>
                    <a:p>
                      <a:pPr algn="ctr" fontAlgn="ctr"/>
                      <a:r>
                        <a:rPr lang="es-ES" sz="700" b="0" i="0" u="none" strike="noStrike" dirty="0">
                          <a:solidFill>
                            <a:srgbClr val="4F81BD"/>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chemeClr val="tx1"/>
                    </a:solidFill>
                  </a:tcPr>
                </a:tc>
              </a:tr>
              <a:tr h="144226">
                <a:tc>
                  <a:txBody>
                    <a:bodyPr/>
                    <a:lstStyle/>
                    <a:p>
                      <a:pPr algn="l" fontAlgn="ctr"/>
                      <a:r>
                        <a:rPr lang="es-ES" sz="600" b="1" i="0" u="none" strike="noStrike">
                          <a:solidFill>
                            <a:srgbClr val="000000"/>
                          </a:solidFill>
                          <a:latin typeface="Arial"/>
                        </a:rPr>
                        <a:t>Fuente</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Propia</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Propia</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Propia</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Propia</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Propia</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600" b="0" i="0" u="none" strike="noStrike">
                          <a:solidFill>
                            <a:srgbClr val="000000"/>
                          </a:solidFill>
                          <a:latin typeface="Arial"/>
                        </a:rPr>
                        <a:t>Propia</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ES" sz="700" b="0" i="0" u="none" strike="noStrike" dirty="0">
                          <a:solidFill>
                            <a:srgbClr val="4F81BD"/>
                          </a:solidFill>
                          <a:latin typeface="Arial"/>
                        </a:rPr>
                        <a:t> </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r>
            </a:tbl>
          </a:graphicData>
        </a:graphic>
      </p:graphicFrame>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60648"/>
            <a:ext cx="7772400" cy="803176"/>
          </a:xfrm>
        </p:spPr>
        <p:txBody>
          <a:bodyPr/>
          <a:lstStyle/>
          <a:p>
            <a:r>
              <a:rPr lang="es-ES" dirty="0" smtClean="0"/>
              <a:t>Conclusión</a:t>
            </a:r>
            <a:endParaRPr lang="es-ES" dirty="0"/>
          </a:p>
        </p:txBody>
      </p:sp>
      <p:sp>
        <p:nvSpPr>
          <p:cNvPr id="3" name="2 Marcador de contenido"/>
          <p:cNvSpPr>
            <a:spLocks noGrp="1"/>
          </p:cNvSpPr>
          <p:nvPr>
            <p:ph idx="1"/>
          </p:nvPr>
        </p:nvSpPr>
        <p:spPr>
          <a:xfrm>
            <a:off x="755576" y="1196752"/>
            <a:ext cx="7918648" cy="1591816"/>
          </a:xfrm>
        </p:spPr>
        <p:txBody>
          <a:bodyPr/>
          <a:lstStyle/>
          <a:p>
            <a:pPr algn="just"/>
            <a:r>
              <a:rPr lang="es-ES" sz="2400" dirty="0" smtClean="0"/>
              <a:t>Para  el filtro anaerobio de flujo ascendente lo que se debe hacer para que funcione mejor es cambiar el medio granular ya sea por otra granulometría o lo mas conveniente es colocar seditubos en ves del medio granular.</a:t>
            </a:r>
            <a:endParaRPr lang="es-ES" sz="2400" dirty="0"/>
          </a:p>
        </p:txBody>
      </p:sp>
      <p:sp>
        <p:nvSpPr>
          <p:cNvPr id="148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484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48483" name="Object 3"/>
          <p:cNvGraphicFramePr>
            <a:graphicFrameLocks noChangeAspect="1"/>
          </p:cNvGraphicFramePr>
          <p:nvPr/>
        </p:nvGraphicFramePr>
        <p:xfrm>
          <a:off x="402358" y="2996952"/>
          <a:ext cx="8354673" cy="3312368"/>
        </p:xfrm>
        <a:graphic>
          <a:graphicData uri="http://schemas.openxmlformats.org/presentationml/2006/ole">
            <p:oleObj spid="_x0000_s148483" name="AutoCAD Drawing" r:id="rId3" imgW="9220200" imgH="4800600" progId="AutoCAD.Drawing.17">
              <p:embed/>
            </p:oleObj>
          </a:graphicData>
        </a:graphic>
      </p:graphicFrame>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404664"/>
            <a:ext cx="7772400" cy="1143000"/>
          </a:xfrm>
        </p:spPr>
        <p:txBody>
          <a:bodyPr/>
          <a:lstStyle/>
          <a:p>
            <a:pPr lvl="2"/>
            <a:r>
              <a:rPr lang="es-EC" sz="3600" b="1" dirty="0" smtClean="0"/>
              <a:t>Alternativa 2: Tanque Séptica + Lagunas Facultativas</a:t>
            </a:r>
            <a:endParaRPr lang="es-ES" sz="3600" dirty="0"/>
          </a:p>
        </p:txBody>
      </p:sp>
      <p:sp>
        <p:nvSpPr>
          <p:cNvPr id="3" name="2 Marcador de contenido"/>
          <p:cNvSpPr>
            <a:spLocks noGrp="1"/>
          </p:cNvSpPr>
          <p:nvPr>
            <p:ph idx="1"/>
          </p:nvPr>
        </p:nvSpPr>
        <p:spPr>
          <a:xfrm>
            <a:off x="539552" y="1988840"/>
            <a:ext cx="4678288" cy="4544144"/>
          </a:xfrm>
        </p:spPr>
        <p:txBody>
          <a:bodyPr/>
          <a:lstStyle/>
          <a:p>
            <a:pPr algn="just"/>
            <a:r>
              <a:rPr lang="es-ES_tradnl" sz="1600" dirty="0" smtClean="0"/>
              <a:t>El objetivo principal es de anular la contaminación del Río de Aguas Negras la reducción del nivel de contaminantes bacteriana y la reducción de la carga orgánica del efluente. </a:t>
            </a:r>
          </a:p>
          <a:p>
            <a:pPr algn="just"/>
            <a:r>
              <a:rPr lang="es-ES_tradnl" sz="1600" dirty="0" smtClean="0"/>
              <a:t>La laguna Facultativa está formada por dos módulos, cada uno constituido por una lagunas primarias y una laguna secundaria, concurriendo los efluentes de todos los barrios del norte de la ciudad.</a:t>
            </a:r>
            <a:endParaRPr lang="es-ES" sz="1600" dirty="0" smtClean="0"/>
          </a:p>
          <a:p>
            <a:pPr algn="just"/>
            <a:r>
              <a:rPr lang="es-ES_tradnl" sz="1600" dirty="0" smtClean="0"/>
              <a:t>Una laguna de estabilización es una masa de agua relativamente poco profunda contenida en un tanque excavado en el terreno. </a:t>
            </a:r>
          </a:p>
          <a:p>
            <a:pPr algn="just"/>
            <a:r>
              <a:rPr lang="es-ES_tradnl" sz="1600" dirty="0" smtClean="0"/>
              <a:t>Las Lagunas Facultativas son de uso muy frecuente en pequeñas comunidades, debido a que sus reducidos costos de construcción y explotación representan una importante ventaja frente a los restantes métodos de tratamiento.</a:t>
            </a:r>
            <a:endParaRPr lang="es-ES" sz="1600" dirty="0"/>
          </a:p>
        </p:txBody>
      </p:sp>
      <p:pic>
        <p:nvPicPr>
          <p:cNvPr id="110594" name="Picture 2" descr="C:\Documents and Settings\User\Mis documentos\Mis imágenes\23-04-2011\DSC03436.JPG"/>
          <p:cNvPicPr>
            <a:picLocks noChangeAspect="1" noChangeArrowheads="1"/>
          </p:cNvPicPr>
          <p:nvPr/>
        </p:nvPicPr>
        <p:blipFill>
          <a:blip r:embed="rId2" cstate="print"/>
          <a:srcRect/>
          <a:stretch>
            <a:fillRect/>
          </a:stretch>
        </p:blipFill>
        <p:spPr bwMode="auto">
          <a:xfrm>
            <a:off x="5292080" y="1556792"/>
            <a:ext cx="3360373" cy="2520280"/>
          </a:xfrm>
          <a:prstGeom prst="rect">
            <a:avLst/>
          </a:prstGeom>
          <a:noFill/>
        </p:spPr>
      </p:pic>
      <p:pic>
        <p:nvPicPr>
          <p:cNvPr id="110596" name="Picture 4" descr="D:\Deisy_Espe\Fotos\Planta-Tratam\DSC03335.JPG"/>
          <p:cNvPicPr>
            <a:picLocks noChangeAspect="1" noChangeArrowheads="1"/>
          </p:cNvPicPr>
          <p:nvPr/>
        </p:nvPicPr>
        <p:blipFill>
          <a:blip r:embed="rId3" cstate="print"/>
          <a:srcRect/>
          <a:stretch>
            <a:fillRect/>
          </a:stretch>
        </p:blipFill>
        <p:spPr bwMode="auto">
          <a:xfrm>
            <a:off x="5940152" y="3573016"/>
            <a:ext cx="2304256" cy="3072342"/>
          </a:xfrm>
          <a:prstGeom prst="rect">
            <a:avLst/>
          </a:prstGeom>
          <a:noFill/>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411760" y="692696"/>
          <a:ext cx="4254500" cy="1247775"/>
        </p:xfrm>
        <a:graphic>
          <a:graphicData uri="http://schemas.openxmlformats.org/drawingml/2006/table">
            <a:tbl>
              <a:tblPr/>
              <a:tblGrid>
                <a:gridCol w="467423"/>
                <a:gridCol w="248020"/>
                <a:gridCol w="581893"/>
                <a:gridCol w="906228"/>
                <a:gridCol w="2050936"/>
              </a:tblGrid>
              <a:tr h="161925">
                <a:tc gridSpan="5">
                  <a:txBody>
                    <a:bodyPr/>
                    <a:lstStyle/>
                    <a:p>
                      <a:pPr algn="ctr" fontAlgn="b"/>
                      <a:r>
                        <a:rPr lang="es-ES" sz="1000" b="1" i="0" u="none" strike="noStrike">
                          <a:solidFill>
                            <a:srgbClr val="000000"/>
                          </a:solidFill>
                          <a:latin typeface="Arial"/>
                        </a:rPr>
                        <a:t>Caudal de aguas domesticas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52400">
                <a:tc>
                  <a:txBody>
                    <a:bodyPr/>
                    <a:lstStyle/>
                    <a:p>
                      <a:pPr algn="l" fontAlgn="b"/>
                      <a:r>
                        <a:rPr lang="es-ES" sz="9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900" b="0" i="0" u="none" strike="noStrike">
                          <a:solidFill>
                            <a:srgbClr val="000000"/>
                          </a:solidFill>
                          <a:latin typeface="Arial"/>
                        </a:rPr>
                        <a:t> </a:t>
                      </a:r>
                      <a:endParaRPr lang="es-ES" sz="1100" b="0" i="0" u="none" strike="noStrike">
                        <a:solidFill>
                          <a:srgbClr val="000000"/>
                        </a:solidFill>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900" b="0" i="0" u="none" strike="noStrike">
                          <a:solidFill>
                            <a:srgbClr val="000000"/>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52400">
                <a:tc>
                  <a:txBody>
                    <a:bodyPr/>
                    <a:lstStyle/>
                    <a:p>
                      <a:pPr algn="l" fontAlgn="b"/>
                      <a:r>
                        <a:rPr lang="es-ES" sz="9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52400">
                <a:tc>
                  <a:txBody>
                    <a:bodyPr/>
                    <a:lstStyle/>
                    <a:p>
                      <a:pPr algn="l" fontAlgn="b"/>
                      <a:r>
                        <a:rPr lang="es-ES" sz="9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52400">
                <a:tc>
                  <a:txBody>
                    <a:bodyPr/>
                    <a:lstStyle/>
                    <a:p>
                      <a:pPr algn="l" fontAlgn="b"/>
                      <a:r>
                        <a:rPr lang="es-ES" sz="900" b="0" i="0" u="none" strike="noStrike">
                          <a:solidFill>
                            <a:srgbClr val="000000"/>
                          </a:solidFill>
                          <a:latin typeface="Arial"/>
                        </a:rPr>
                        <a:t>P</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S" sz="900" b="0" i="0" u="none" strike="noStrike">
                          <a:solidFill>
                            <a:srgbClr val="000000"/>
                          </a:solidFill>
                          <a:latin typeface="Arial"/>
                        </a:rPr>
                        <a: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S" sz="900" b="0" i="0" u="none" strike="noStrike">
                          <a:solidFill>
                            <a:srgbClr val="538ED5"/>
                          </a:solidFill>
                          <a:latin typeface="Arial"/>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S" sz="900" b="0" i="0" u="none" strike="noStrike">
                          <a:solidFill>
                            <a:srgbClr val="000000"/>
                          </a:solidFill>
                          <a:latin typeface="Arial"/>
                        </a:rPr>
                        <a:t>hab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S" sz="900" b="0" i="0" u="none" strike="noStrike">
                          <a:solidFill>
                            <a:srgbClr val="000000"/>
                          </a:solidFill>
                          <a:latin typeface="Arial"/>
                        </a:rPr>
                        <a:t>Población B. Cañaveral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400">
                <a:tc>
                  <a:txBody>
                    <a:bodyPr/>
                    <a:lstStyle/>
                    <a:p>
                      <a:pPr algn="l" fontAlgn="b"/>
                      <a:r>
                        <a:rPr lang="es-ES" sz="900" b="0" i="0" u="none" strike="noStrike">
                          <a:solidFill>
                            <a:srgbClr val="000000"/>
                          </a:solidFill>
                          <a:latin typeface="Arial"/>
                        </a:rPr>
                        <a:t>Dot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S" sz="900" b="0" i="0" u="none" strike="noStrike">
                          <a:solidFill>
                            <a:srgbClr val="000000"/>
                          </a:solidFill>
                          <a:latin typeface="Arial"/>
                        </a:rPr>
                        <a: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S" sz="900" b="0" i="0" u="none" strike="noStrike">
                          <a:solidFill>
                            <a:srgbClr val="538ED5"/>
                          </a:solidFill>
                          <a:latin typeface="Arial"/>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S" sz="900" b="0" i="0" u="none" strike="noStrike">
                          <a:solidFill>
                            <a:srgbClr val="000000"/>
                          </a:solidFill>
                          <a:latin typeface="Arial"/>
                        </a:rPr>
                        <a:t>l/hab.dia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S" sz="900" b="0" i="0" u="none" strike="noStrike">
                          <a:solidFill>
                            <a:srgbClr val="000000"/>
                          </a:solidFill>
                          <a:latin typeface="Arial"/>
                        </a:rPr>
                        <a:t>Dotación de Aguas Potable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400">
                <a:tc>
                  <a:txBody>
                    <a:bodyPr/>
                    <a:lstStyle/>
                    <a:p>
                      <a:pPr algn="l" fontAlgn="b"/>
                      <a:r>
                        <a:rPr lang="es-ES" sz="900" b="0" i="0" u="none" strike="noStrike">
                          <a:solidFill>
                            <a:srgbClr val="000000"/>
                          </a:solidFill>
                          <a:latin typeface="Arial"/>
                        </a:rPr>
                        <a:t>C</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S" sz="900" b="0" i="0" u="none" strike="noStrike">
                          <a:solidFill>
                            <a:srgbClr val="000000"/>
                          </a:solidFill>
                          <a:latin typeface="Arial"/>
                        </a:rPr>
                        <a: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S" sz="900" b="0" i="0" u="none" strike="noStrike">
                          <a:solidFill>
                            <a:srgbClr val="538ED5"/>
                          </a:solidFill>
                          <a:latin typeface="Arial"/>
                        </a:rPr>
                        <a:t>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S" sz="9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S" sz="900" b="0" i="0" u="none" strike="noStrike">
                          <a:solidFill>
                            <a:srgbClr val="000000"/>
                          </a:solidFill>
                          <a:latin typeface="Arial"/>
                        </a:rPr>
                        <a:t>Coef. De retorno al alcantarillado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1450">
                <a:tc>
                  <a:txBody>
                    <a:bodyPr/>
                    <a:lstStyle/>
                    <a:p>
                      <a:pPr algn="l" fontAlgn="b"/>
                      <a:r>
                        <a:rPr lang="es-ES" sz="900" b="0" i="0" u="none" strike="noStrike">
                          <a:solidFill>
                            <a:srgbClr val="000000"/>
                          </a:solidFill>
                          <a:latin typeface="Arial"/>
                        </a:rPr>
                        <a:t>Q</a:t>
                      </a:r>
                      <a:r>
                        <a:rPr lang="es-ES" sz="900" b="0" i="0" u="none" strike="noStrike" baseline="-25000">
                          <a:solidFill>
                            <a:srgbClr val="000000"/>
                          </a:solidFill>
                          <a:latin typeface="Arial"/>
                        </a:rPr>
                        <a:t>servidas</a:t>
                      </a:r>
                      <a:endParaRPr lang="es-ES" sz="900" b="0" i="0" u="none" strike="noStrike">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16,20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lts/seg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b"/>
                      <a:r>
                        <a:rPr lang="es-ES" sz="900" b="0" i="0" u="none" strike="noStrike" dirty="0">
                          <a:solidFill>
                            <a:srgbClr val="000000"/>
                          </a:solidFill>
                          <a:latin typeface="Arial"/>
                        </a:rPr>
                        <a:t>Caudal de aguas servidas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bl>
          </a:graphicData>
        </a:graphic>
      </p:graphicFrame>
      <p:pic>
        <p:nvPicPr>
          <p:cNvPr id="6" name="Picture 1"/>
          <p:cNvPicPr>
            <a:picLocks noChangeAspect="1" noChangeArrowheads="1"/>
          </p:cNvPicPr>
          <p:nvPr/>
        </p:nvPicPr>
        <p:blipFill>
          <a:blip r:embed="rId2" cstate="print"/>
          <a:srcRect/>
          <a:stretch>
            <a:fillRect/>
          </a:stretch>
        </p:blipFill>
        <p:spPr bwMode="auto">
          <a:xfrm>
            <a:off x="3923928" y="908720"/>
            <a:ext cx="885825" cy="412630"/>
          </a:xfrm>
          <a:prstGeom prst="rect">
            <a:avLst/>
          </a:prstGeom>
          <a:noFill/>
          <a:ln w="9525">
            <a:miter lim="800000"/>
            <a:headEnd/>
            <a:tailEnd/>
          </a:ln>
        </p:spPr>
      </p:pic>
      <p:graphicFrame>
        <p:nvGraphicFramePr>
          <p:cNvPr id="7" name="6 Tabla"/>
          <p:cNvGraphicFramePr>
            <a:graphicFrameLocks noGrp="1"/>
          </p:cNvGraphicFramePr>
          <p:nvPr/>
        </p:nvGraphicFramePr>
        <p:xfrm>
          <a:off x="2411760" y="2204864"/>
          <a:ext cx="4254500" cy="1562100"/>
        </p:xfrm>
        <a:graphic>
          <a:graphicData uri="http://schemas.openxmlformats.org/drawingml/2006/table">
            <a:tbl>
              <a:tblPr/>
              <a:tblGrid>
                <a:gridCol w="467423"/>
                <a:gridCol w="248020"/>
                <a:gridCol w="581893"/>
                <a:gridCol w="906228"/>
                <a:gridCol w="2050936"/>
              </a:tblGrid>
              <a:tr h="190500">
                <a:tc gridSpan="5">
                  <a:txBody>
                    <a:bodyPr/>
                    <a:lstStyle/>
                    <a:p>
                      <a:pPr algn="ctr" fontAlgn="b"/>
                      <a:r>
                        <a:rPr lang="es-ES" sz="1000" b="1" i="0" u="none" strike="noStrike" dirty="0">
                          <a:solidFill>
                            <a:srgbClr val="000000"/>
                          </a:solidFill>
                          <a:latin typeface="Arial"/>
                        </a:rPr>
                        <a:t>Caudal de diseño para tratamiento (QMD </a:t>
                      </a:r>
                      <a:r>
                        <a:rPr lang="es-ES" sz="1000" b="1" i="0" u="none" strike="noStrike" dirty="0" err="1">
                          <a:solidFill>
                            <a:srgbClr val="000000"/>
                          </a:solidFill>
                          <a:latin typeface="Arial"/>
                        </a:rPr>
                        <a:t>sanit</a:t>
                      </a:r>
                      <a:r>
                        <a:rPr lang="es-ES" sz="1000" b="1" i="0" u="none" strike="noStrike" dirty="0">
                          <a:solidFill>
                            <a:srgbClr val="000000"/>
                          </a:solidFill>
                          <a:latin typeface="Arial"/>
                        </a:rPr>
                        <a:t> + Q </a:t>
                      </a:r>
                      <a:r>
                        <a:rPr lang="es-ES" sz="1000" b="1" i="0" u="none" strike="noStrike" dirty="0" err="1">
                          <a:solidFill>
                            <a:srgbClr val="000000"/>
                          </a:solidFill>
                          <a:latin typeface="Arial"/>
                        </a:rPr>
                        <a:t>infiltr</a:t>
                      </a:r>
                      <a:r>
                        <a:rPr lang="es-ES" sz="1000" b="1" i="0" u="none" strike="noStrike" dirty="0">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71450">
                <a:tc>
                  <a:txBody>
                    <a:bodyPr/>
                    <a:lstStyle/>
                    <a:p>
                      <a:pPr algn="l" fontAlgn="b"/>
                      <a:r>
                        <a:rPr lang="es-ES" sz="900" b="0" i="0" u="none" strike="noStrike">
                          <a:solidFill>
                            <a:srgbClr val="000000"/>
                          </a:solidFill>
                          <a:latin typeface="Arial"/>
                        </a:rPr>
                        <a:t>Q</a:t>
                      </a:r>
                      <a:r>
                        <a:rPr lang="es-ES" sz="900" b="0" i="0" u="none" strike="noStrike" baseline="-25000">
                          <a:solidFill>
                            <a:srgbClr val="000000"/>
                          </a:solidFill>
                          <a:latin typeface="Arial"/>
                        </a:rPr>
                        <a:t>min</a:t>
                      </a:r>
                      <a:endParaRPr lang="es-ES" sz="900" b="0" i="0" u="none" strike="noStrike">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538ED5"/>
                          </a:solidFill>
                          <a:latin typeface="Arial"/>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dirty="0">
                          <a:solidFill>
                            <a:srgbClr val="000000"/>
                          </a:solidFill>
                          <a:latin typeface="Arial"/>
                        </a:rPr>
                        <a:t>lts/seg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b"/>
                      <a:r>
                        <a:rPr lang="es-ES" sz="900" b="0" i="0" u="none" strike="noStrike">
                          <a:solidFill>
                            <a:srgbClr val="000000"/>
                          </a:solidFill>
                          <a:latin typeface="Arial"/>
                        </a:rPr>
                        <a:t>Caudal minimo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71450">
                <a:tc>
                  <a:txBody>
                    <a:bodyPr/>
                    <a:lstStyle/>
                    <a:p>
                      <a:pPr algn="l" fontAlgn="b"/>
                      <a:r>
                        <a:rPr lang="es-ES" sz="900" b="0" i="0" u="none" strike="noStrike">
                          <a:solidFill>
                            <a:srgbClr val="000000"/>
                          </a:solidFill>
                          <a:latin typeface="Arial"/>
                        </a:rPr>
                        <a:t>C</a:t>
                      </a:r>
                      <a:r>
                        <a:rPr lang="es-ES" sz="900" b="0" i="0" u="none" strike="noStrike" baseline="-25000">
                          <a:solidFill>
                            <a:srgbClr val="000000"/>
                          </a:solidFill>
                          <a:latin typeface="Arial"/>
                        </a:rPr>
                        <a:t>infiltr</a:t>
                      </a:r>
                      <a:endParaRPr lang="es-ES" sz="900" b="0" i="0" u="none" strike="noStrike">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S" sz="900" b="0" i="0" u="none" strike="noStrike">
                          <a:solidFill>
                            <a:srgbClr val="000000"/>
                          </a:solidFill>
                          <a:latin typeface="Arial"/>
                        </a:rPr>
                        <a: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S" sz="900" b="0" i="0" u="none" strike="noStrike">
                          <a:solidFill>
                            <a:srgbClr val="538ED5"/>
                          </a:solidFill>
                          <a:latin typeface="Arial"/>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S" sz="900" b="0" i="0" u="none" strike="noStrike">
                          <a:solidFill>
                            <a:srgbClr val="000000"/>
                          </a:solidFill>
                          <a:latin typeface="Arial"/>
                        </a:rPr>
                        <a:t>l/hab.dia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S" sz="900" b="0" i="0" u="none" strike="noStrike">
                          <a:solidFill>
                            <a:srgbClr val="000000"/>
                          </a:solidFill>
                          <a:latin typeface="Arial"/>
                        </a:rPr>
                        <a:t>Coeficiente aguas infiltración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1450">
                <a:tc>
                  <a:txBody>
                    <a:bodyPr/>
                    <a:lstStyle/>
                    <a:p>
                      <a:pPr algn="l" fontAlgn="b"/>
                      <a:r>
                        <a:rPr lang="es-ES" sz="900" b="0" i="0" u="none" strike="noStrike">
                          <a:solidFill>
                            <a:srgbClr val="000000"/>
                          </a:solidFill>
                          <a:latin typeface="Arial"/>
                        </a:rPr>
                        <a:t>Q</a:t>
                      </a:r>
                      <a:r>
                        <a:rPr lang="es-ES" sz="900" b="0" i="0" u="none" strike="noStrike" baseline="-25000">
                          <a:solidFill>
                            <a:srgbClr val="000000"/>
                          </a:solidFill>
                          <a:latin typeface="Arial"/>
                        </a:rPr>
                        <a:t>infiltr</a:t>
                      </a:r>
                      <a:endParaRPr lang="es-ES" sz="900" b="0" i="0" u="none" strike="noStrike">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5,79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lts/seg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b"/>
                      <a:r>
                        <a:rPr lang="es-ES" sz="900" b="0" i="0" u="none" strike="noStrike">
                          <a:solidFill>
                            <a:srgbClr val="000000"/>
                          </a:solidFill>
                          <a:latin typeface="Arial"/>
                        </a:rPr>
                        <a:t>Caudal de infiltración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71450">
                <a:tc>
                  <a:txBody>
                    <a:bodyPr/>
                    <a:lstStyle/>
                    <a:p>
                      <a:pPr algn="l" fontAlgn="b"/>
                      <a:r>
                        <a:rPr lang="es-ES" sz="900" b="0" i="0" u="none" strike="noStrike">
                          <a:solidFill>
                            <a:srgbClr val="000000"/>
                          </a:solidFill>
                          <a:latin typeface="Arial"/>
                        </a:rPr>
                        <a:t>Q</a:t>
                      </a:r>
                      <a:r>
                        <a:rPr lang="es-ES" sz="900" b="0" i="0" u="none" strike="noStrike" baseline="-25000">
                          <a:solidFill>
                            <a:srgbClr val="000000"/>
                          </a:solidFill>
                          <a:latin typeface="Arial"/>
                        </a:rPr>
                        <a:t>adop</a:t>
                      </a:r>
                      <a:endParaRPr lang="es-ES" sz="900" b="0" i="0" u="none" strike="noStrike">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16,20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lts/seg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b"/>
                      <a:r>
                        <a:rPr lang="es-ES" sz="900" b="0" i="0" u="none" strike="noStrike">
                          <a:solidFill>
                            <a:srgbClr val="000000"/>
                          </a:solidFill>
                          <a:latin typeface="Arial"/>
                        </a:rPr>
                        <a:t>Caudal de adoptado servidas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71450">
                <a:tc>
                  <a:txBody>
                    <a:bodyPr/>
                    <a:lstStyle/>
                    <a:p>
                      <a:pPr algn="l" fontAlgn="b"/>
                      <a:r>
                        <a:rPr lang="es-ES" sz="900" b="0" i="0" u="none" strike="noStrike">
                          <a:solidFill>
                            <a:srgbClr val="000000"/>
                          </a:solidFill>
                          <a:latin typeface="Arial"/>
                        </a:rPr>
                        <a:t>Q</a:t>
                      </a:r>
                      <a:r>
                        <a:rPr lang="es-ES" sz="900" b="0" i="0" u="none" strike="noStrike" baseline="-25000">
                          <a:solidFill>
                            <a:srgbClr val="000000"/>
                          </a:solidFill>
                          <a:latin typeface="Arial"/>
                        </a:rPr>
                        <a:t>diseño</a:t>
                      </a:r>
                      <a:endParaRPr lang="es-ES" sz="900" b="0" i="0" u="none" strike="noStrike">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21,99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lts/seg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b"/>
                      <a:r>
                        <a:rPr lang="es-ES" sz="900" b="0" i="0" u="none" strike="noStrike">
                          <a:solidFill>
                            <a:srgbClr val="000000"/>
                          </a:solidFill>
                          <a:latin typeface="Arial"/>
                        </a:rPr>
                        <a:t>Caudal de diseño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71450">
                <a:tc>
                  <a:txBody>
                    <a:bodyPr/>
                    <a:lstStyle/>
                    <a:p>
                      <a:pPr algn="l" fontAlgn="b"/>
                      <a:r>
                        <a:rPr lang="es-ES" sz="900" b="0" i="0" u="none" strike="noStrike">
                          <a:solidFill>
                            <a:srgbClr val="000000"/>
                          </a:solidFill>
                          <a:latin typeface="Arial"/>
                        </a:rPr>
                        <a:t>Q</a:t>
                      </a:r>
                      <a:r>
                        <a:rPr lang="es-ES" sz="900" b="0" i="0" u="none" strike="noStrike" baseline="-25000">
                          <a:solidFill>
                            <a:srgbClr val="000000"/>
                          </a:solidFill>
                          <a:latin typeface="Arial"/>
                        </a:rPr>
                        <a:t>diseño</a:t>
                      </a:r>
                      <a:endParaRPr lang="es-ES" sz="900" b="0" i="0" u="none" strike="noStrike">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1900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m³/dia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b"/>
                      <a:r>
                        <a:rPr lang="es-ES" sz="900" b="0" i="0" u="none" strike="noStrike">
                          <a:solidFill>
                            <a:srgbClr val="000000"/>
                          </a:solidFill>
                          <a:latin typeface="Arial"/>
                        </a:rPr>
                        <a:t>Caudal de diseño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71450">
                <a:tc>
                  <a:txBody>
                    <a:bodyPr/>
                    <a:lstStyle/>
                    <a:p>
                      <a:pPr algn="l" fontAlgn="b"/>
                      <a:r>
                        <a:rPr lang="es-ES" sz="900" b="0" i="0" u="none" strike="noStrike">
                          <a:solidFill>
                            <a:srgbClr val="000000"/>
                          </a:solidFill>
                          <a:latin typeface="Arial"/>
                        </a:rPr>
                        <a:t>Q</a:t>
                      </a:r>
                      <a:r>
                        <a:rPr lang="es-ES" sz="900" b="0" i="0" u="none" strike="noStrike" baseline="-25000">
                          <a:solidFill>
                            <a:srgbClr val="000000"/>
                          </a:solidFill>
                          <a:latin typeface="Arial"/>
                        </a:rPr>
                        <a:t>entrada</a:t>
                      </a:r>
                      <a:endParaRPr lang="es-ES" sz="900" b="0" i="0" u="none" strike="noStrike">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21,99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lts/seg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b"/>
                      <a:r>
                        <a:rPr lang="es-ES" sz="900" b="0" i="0" u="none" strike="noStrike">
                          <a:solidFill>
                            <a:srgbClr val="000000"/>
                          </a:solidFill>
                          <a:latin typeface="Arial"/>
                        </a:rPr>
                        <a:t>Caudal de entrada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71450">
                <a:tc>
                  <a:txBody>
                    <a:bodyPr/>
                    <a:lstStyle/>
                    <a:p>
                      <a:pPr algn="l" fontAlgn="b"/>
                      <a:r>
                        <a:rPr lang="es-ES" sz="900" b="0" i="0" u="none" strike="noStrike">
                          <a:solidFill>
                            <a:srgbClr val="000000"/>
                          </a:solidFill>
                          <a:latin typeface="Arial"/>
                        </a:rPr>
                        <a:t>Q </a:t>
                      </a:r>
                      <a:r>
                        <a:rPr lang="es-ES" sz="900" b="0" i="0" u="none" strike="noStrike" baseline="-25000">
                          <a:solidFill>
                            <a:srgbClr val="000000"/>
                          </a:solidFill>
                          <a:latin typeface="Arial"/>
                        </a:rPr>
                        <a:t>salida</a:t>
                      </a:r>
                      <a:endParaRPr lang="es-ES" sz="900" b="0" i="0" u="none" strike="noStrike">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19,79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dirty="0">
                          <a:solidFill>
                            <a:srgbClr val="000000"/>
                          </a:solidFill>
                          <a:latin typeface="Arial"/>
                        </a:rPr>
                        <a:t>lts/seg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b"/>
                      <a:r>
                        <a:rPr lang="es-ES" sz="900" b="0" i="0" u="none" strike="noStrike" dirty="0">
                          <a:solidFill>
                            <a:srgbClr val="000000"/>
                          </a:solidFill>
                          <a:latin typeface="Arial"/>
                        </a:rPr>
                        <a:t>Caudal de salida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bl>
          </a:graphicData>
        </a:graphic>
      </p:graphicFrame>
      <p:graphicFrame>
        <p:nvGraphicFramePr>
          <p:cNvPr id="8" name="7 Tabla"/>
          <p:cNvGraphicFramePr>
            <a:graphicFrameLocks noGrp="1"/>
          </p:cNvGraphicFramePr>
          <p:nvPr/>
        </p:nvGraphicFramePr>
        <p:xfrm>
          <a:off x="2411760" y="4005064"/>
          <a:ext cx="4254500" cy="1066800"/>
        </p:xfrm>
        <a:graphic>
          <a:graphicData uri="http://schemas.openxmlformats.org/drawingml/2006/table">
            <a:tbl>
              <a:tblPr/>
              <a:tblGrid>
                <a:gridCol w="467074"/>
                <a:gridCol w="247835"/>
                <a:gridCol w="584636"/>
                <a:gridCol w="905551"/>
                <a:gridCol w="2049404"/>
              </a:tblGrid>
              <a:tr h="152400">
                <a:tc gridSpan="5">
                  <a:txBody>
                    <a:bodyPr/>
                    <a:lstStyle/>
                    <a:p>
                      <a:pPr algn="ctr" fontAlgn="b"/>
                      <a:r>
                        <a:rPr lang="es-ES" sz="900" b="1" i="0" u="none" strike="noStrike" dirty="0">
                          <a:solidFill>
                            <a:srgbClr val="000000"/>
                          </a:solidFill>
                          <a:latin typeface="Arial"/>
                        </a:rPr>
                        <a:t>Carga </a:t>
                      </a:r>
                      <a:r>
                        <a:rPr lang="es-ES" sz="900" b="1" i="0" u="none" strike="noStrike" dirty="0" smtClean="0">
                          <a:solidFill>
                            <a:srgbClr val="000000"/>
                          </a:solidFill>
                          <a:latin typeface="Arial"/>
                        </a:rPr>
                        <a:t>Orgánica Superficial  </a:t>
                      </a:r>
                      <a:r>
                        <a:rPr lang="es-ES" sz="900" b="1" i="0" u="none" strike="noStrike" dirty="0">
                          <a:solidFill>
                            <a:srgbClr val="000000"/>
                          </a:solidFill>
                          <a:latin typeface="Arial"/>
                        </a:rPr>
                        <a:t>para Lagunas Facultativas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52400">
                <a:tc>
                  <a:txBody>
                    <a:bodyPr/>
                    <a:lstStyle/>
                    <a:p>
                      <a:pPr algn="l" fontAlgn="b"/>
                      <a:r>
                        <a:rPr lang="es-ES" sz="9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900" b="0" i="0" u="none" strike="noStrike">
                          <a:solidFill>
                            <a:srgbClr val="000000"/>
                          </a:solidFill>
                          <a:latin typeface="Arial"/>
                        </a:rPr>
                        <a:t> </a:t>
                      </a:r>
                      <a:endParaRPr lang="es-ES" sz="1100" b="0" i="0" u="none" strike="noStrike">
                        <a:solidFill>
                          <a:srgbClr val="000000"/>
                        </a:solidFill>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900" b="0" i="0" u="none" strike="noStrike">
                          <a:solidFill>
                            <a:srgbClr val="000000"/>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52400">
                <a:tc>
                  <a:txBody>
                    <a:bodyPr/>
                    <a:lstStyle/>
                    <a:p>
                      <a:pPr algn="l" fontAlgn="b"/>
                      <a:r>
                        <a:rPr lang="es-ES" sz="9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52400">
                <a:tc>
                  <a:txBody>
                    <a:bodyPr/>
                    <a:lstStyle/>
                    <a:p>
                      <a:pPr algn="l" fontAlgn="b"/>
                      <a:r>
                        <a:rPr lang="es-ES" sz="9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52400">
                <a:tc>
                  <a:txBody>
                    <a:bodyPr/>
                    <a:lstStyle/>
                    <a:p>
                      <a:pPr algn="l" fontAlgn="b"/>
                      <a:r>
                        <a:rPr lang="es-ES" sz="900" b="0" i="0" u="none" strike="noStrike">
                          <a:solidFill>
                            <a:srgbClr val="000000"/>
                          </a:solidFill>
                          <a:latin typeface="Arial"/>
                        </a:rPr>
                        <a:t>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S" sz="900" b="0" i="0" u="none" strike="noStrike">
                          <a:solidFill>
                            <a:srgbClr val="000000"/>
                          </a:solidFill>
                          <a:latin typeface="Arial"/>
                        </a:rPr>
                        <a: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S" sz="900" b="0" i="0" u="none" strike="noStrike">
                          <a:solidFill>
                            <a:srgbClr val="000000"/>
                          </a:solidFill>
                          <a:latin typeface="Arial"/>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S" sz="900" b="0" i="0" u="none" strike="noStrike">
                          <a:solidFill>
                            <a:srgbClr val="000000"/>
                          </a:solidFill>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S" sz="900" b="0" i="0" u="none" strike="noStrike">
                          <a:solidFill>
                            <a:srgbClr val="000000"/>
                          </a:solidFill>
                          <a:latin typeface="Arial"/>
                        </a:rPr>
                        <a:t>Temperatura de las Lagunas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400">
                <a:tc>
                  <a:txBody>
                    <a:bodyPr/>
                    <a:lstStyle/>
                    <a:p>
                      <a:pPr algn="l" fontAlgn="b"/>
                      <a:r>
                        <a:rPr lang="es-ES" sz="900" b="0" i="0" u="none" strike="noStrike">
                          <a:solidFill>
                            <a:srgbClr val="000000"/>
                          </a:solidFill>
                          <a:latin typeface="Arial"/>
                        </a:rPr>
                        <a:t>prof</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S" sz="900" b="0" i="0" u="none" strike="noStrike">
                          <a:solidFill>
                            <a:srgbClr val="000000"/>
                          </a:solidFill>
                          <a:latin typeface="Arial"/>
                        </a:rPr>
                        <a: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S" sz="900" b="0" i="0" u="none" strike="noStrike">
                          <a:solidFill>
                            <a:srgbClr val="000000"/>
                          </a:solidFill>
                          <a:latin typeface="Arial"/>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S" sz="900" b="0" i="0" u="none" strike="noStrike">
                          <a:solidFill>
                            <a:srgbClr val="000000"/>
                          </a:solidFill>
                          <a:latin typeface="Calibri"/>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S" sz="900" b="0" i="0" u="none" strike="noStrike">
                          <a:solidFill>
                            <a:srgbClr val="000000"/>
                          </a:solidFill>
                          <a:latin typeface="Arial"/>
                        </a:rPr>
                        <a:t>Profundidad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400">
                <a:tc>
                  <a:txBody>
                    <a:bodyPr/>
                    <a:lstStyle/>
                    <a:p>
                      <a:pPr algn="l" fontAlgn="b"/>
                      <a:r>
                        <a:rPr lang="es-ES" sz="900" b="0" i="0" u="none" strike="noStrike">
                          <a:solidFill>
                            <a:srgbClr val="000000"/>
                          </a:solidFill>
                          <a:latin typeface="Arial"/>
                        </a:rPr>
                        <a:t>Csa</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274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KgDBO/(Ha.d)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b"/>
                      <a:r>
                        <a:rPr lang="es-ES" sz="900" b="0" i="0" u="none" strike="noStrike" dirty="0">
                          <a:solidFill>
                            <a:srgbClr val="000000"/>
                          </a:solidFill>
                          <a:latin typeface="Arial"/>
                        </a:rPr>
                        <a:t>Carga </a:t>
                      </a:r>
                      <a:r>
                        <a:rPr lang="es-ES" sz="900" b="0" i="0" u="none" strike="noStrike" dirty="0" smtClean="0">
                          <a:solidFill>
                            <a:srgbClr val="000000"/>
                          </a:solidFill>
                          <a:latin typeface="Arial"/>
                        </a:rPr>
                        <a:t>orgánica </a:t>
                      </a:r>
                      <a:r>
                        <a:rPr lang="es-ES" sz="900" b="0" i="0" u="none" strike="noStrike" dirty="0">
                          <a:solidFill>
                            <a:srgbClr val="000000"/>
                          </a:solidFill>
                          <a:latin typeface="Arial"/>
                        </a:rPr>
                        <a:t>superficial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bl>
          </a:graphicData>
        </a:graphic>
      </p:graphicFrame>
      <p:pic>
        <p:nvPicPr>
          <p:cNvPr id="111619" name="Picture 3"/>
          <p:cNvPicPr>
            <a:picLocks noChangeAspect="1" noChangeArrowheads="1"/>
          </p:cNvPicPr>
          <p:nvPr/>
        </p:nvPicPr>
        <p:blipFill>
          <a:blip r:embed="rId3" cstate="print"/>
          <a:srcRect/>
          <a:stretch>
            <a:fillRect/>
          </a:stretch>
        </p:blipFill>
        <p:spPr bwMode="auto">
          <a:xfrm>
            <a:off x="3419872" y="4293096"/>
            <a:ext cx="1724025" cy="228600"/>
          </a:xfrm>
          <a:prstGeom prst="rect">
            <a:avLst/>
          </a:prstGeom>
          <a:noFill/>
          <a:ln w="9525">
            <a:miter lim="800000"/>
            <a:headEnd/>
            <a:tailEnd/>
          </a:ln>
        </p:spPr>
      </p:pic>
      <p:graphicFrame>
        <p:nvGraphicFramePr>
          <p:cNvPr id="10" name="9 Tabla"/>
          <p:cNvGraphicFramePr>
            <a:graphicFrameLocks noGrp="1"/>
          </p:cNvGraphicFramePr>
          <p:nvPr/>
        </p:nvGraphicFramePr>
        <p:xfrm>
          <a:off x="2411760" y="5301208"/>
          <a:ext cx="4254500" cy="914400"/>
        </p:xfrm>
        <a:graphic>
          <a:graphicData uri="http://schemas.openxmlformats.org/drawingml/2006/table">
            <a:tbl>
              <a:tblPr/>
              <a:tblGrid>
                <a:gridCol w="467074"/>
                <a:gridCol w="247835"/>
                <a:gridCol w="584636"/>
                <a:gridCol w="905551"/>
                <a:gridCol w="2049404"/>
              </a:tblGrid>
              <a:tr h="152400">
                <a:tc gridSpan="5">
                  <a:txBody>
                    <a:bodyPr/>
                    <a:lstStyle/>
                    <a:p>
                      <a:pPr algn="ctr" fontAlgn="b"/>
                      <a:r>
                        <a:rPr lang="es-ES" sz="900" b="1" i="0" u="none" strike="noStrike" dirty="0">
                          <a:solidFill>
                            <a:srgbClr val="000000"/>
                          </a:solidFill>
                          <a:latin typeface="Arial"/>
                        </a:rPr>
                        <a:t>Carga Superficial </a:t>
                      </a:r>
                      <a:r>
                        <a:rPr lang="es-ES" sz="900" b="1" i="0" u="none" strike="noStrike" dirty="0" smtClean="0">
                          <a:solidFill>
                            <a:srgbClr val="000000"/>
                          </a:solidFill>
                          <a:latin typeface="Arial"/>
                        </a:rPr>
                        <a:t>máxima </a:t>
                      </a:r>
                      <a:r>
                        <a:rPr lang="es-ES" sz="900" b="1" i="0" u="none" strike="noStrike" dirty="0">
                          <a:solidFill>
                            <a:srgbClr val="000000"/>
                          </a:solidFill>
                          <a:latin typeface="Arial"/>
                        </a:rPr>
                        <a:t>para Lagunas Facultativas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52400">
                <a:tc>
                  <a:txBody>
                    <a:bodyPr/>
                    <a:lstStyle/>
                    <a:p>
                      <a:pPr algn="l" fontAlgn="b"/>
                      <a:r>
                        <a:rPr lang="es-ES" sz="9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900" b="0" i="0" u="none" strike="noStrike">
                          <a:solidFill>
                            <a:srgbClr val="000000"/>
                          </a:solidFill>
                          <a:latin typeface="Arial"/>
                        </a:rPr>
                        <a:t> </a:t>
                      </a:r>
                      <a:endParaRPr lang="es-ES" sz="1100" b="0" i="0" u="none" strike="noStrike">
                        <a:solidFill>
                          <a:srgbClr val="000000"/>
                        </a:solidFill>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900" b="0" i="0" u="none" strike="noStrike">
                          <a:solidFill>
                            <a:srgbClr val="000000"/>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52400">
                <a:tc>
                  <a:txBody>
                    <a:bodyPr/>
                    <a:lstStyle/>
                    <a:p>
                      <a:pPr algn="l" fontAlgn="b"/>
                      <a:r>
                        <a:rPr lang="es-ES" sz="9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52400">
                <a:tc>
                  <a:txBody>
                    <a:bodyPr/>
                    <a:lstStyle/>
                    <a:p>
                      <a:pPr algn="l" fontAlgn="b"/>
                      <a:r>
                        <a:rPr lang="es-ES" sz="9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52400">
                <a:tc>
                  <a:txBody>
                    <a:bodyPr/>
                    <a:lstStyle/>
                    <a:p>
                      <a:pPr algn="l" fontAlgn="b"/>
                      <a:r>
                        <a:rPr lang="es-ES" sz="900" b="0" i="0" u="none" strike="noStrike">
                          <a:solidFill>
                            <a:srgbClr val="000000"/>
                          </a:solidFill>
                          <a:latin typeface="Arial"/>
                        </a:rPr>
                        <a:t>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S" sz="900" b="0" i="0" u="none" strike="noStrike">
                          <a:solidFill>
                            <a:srgbClr val="000000"/>
                          </a:solidFill>
                          <a:latin typeface="Arial"/>
                        </a:rPr>
                        <a: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S" sz="900" b="0" i="0" u="none" strike="noStrike">
                          <a:solidFill>
                            <a:srgbClr val="000000"/>
                          </a:solidFill>
                          <a:latin typeface="Arial"/>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S" sz="900" b="0" i="0" u="none" strike="noStrike">
                          <a:solidFill>
                            <a:srgbClr val="000000"/>
                          </a:solidFill>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S" sz="900" b="0" i="0" u="none" strike="noStrike">
                          <a:solidFill>
                            <a:srgbClr val="000000"/>
                          </a:solidFill>
                          <a:latin typeface="Arial"/>
                        </a:rPr>
                        <a:t>Temperatura de las Lagunas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400">
                <a:tc>
                  <a:txBody>
                    <a:bodyPr/>
                    <a:lstStyle/>
                    <a:p>
                      <a:pPr algn="l" fontAlgn="b"/>
                      <a:r>
                        <a:rPr lang="es-ES" sz="900" b="0" i="0" u="none" strike="noStrike">
                          <a:solidFill>
                            <a:srgbClr val="000000"/>
                          </a:solidFill>
                          <a:latin typeface="Arial"/>
                        </a:rPr>
                        <a:t>CSm</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583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KgDBO/(Ha.d)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b"/>
                      <a:r>
                        <a:rPr lang="es-ES" sz="900" b="0" i="0" u="none" strike="noStrike" dirty="0">
                          <a:solidFill>
                            <a:srgbClr val="000000"/>
                          </a:solidFill>
                          <a:latin typeface="Arial"/>
                        </a:rPr>
                        <a:t>Carga superficial </a:t>
                      </a:r>
                      <a:r>
                        <a:rPr lang="es-ES" sz="900" b="0" i="0" u="none" strike="noStrike" dirty="0" smtClean="0">
                          <a:solidFill>
                            <a:srgbClr val="000000"/>
                          </a:solidFill>
                          <a:latin typeface="Arial"/>
                        </a:rPr>
                        <a:t>máxima</a:t>
                      </a:r>
                      <a:endParaRPr lang="es-ES" sz="900" b="0" i="0" u="none" strike="noStrike"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bl>
          </a:graphicData>
        </a:graphic>
      </p:graphicFrame>
      <p:pic>
        <p:nvPicPr>
          <p:cNvPr id="111620" name="Picture 4"/>
          <p:cNvPicPr>
            <a:picLocks noChangeAspect="1" noChangeArrowheads="1"/>
          </p:cNvPicPr>
          <p:nvPr/>
        </p:nvPicPr>
        <p:blipFill>
          <a:blip r:embed="rId4" cstate="print"/>
          <a:srcRect/>
          <a:stretch>
            <a:fillRect/>
          </a:stretch>
        </p:blipFill>
        <p:spPr bwMode="auto">
          <a:xfrm>
            <a:off x="3563888" y="5589240"/>
            <a:ext cx="1485900" cy="228600"/>
          </a:xfrm>
          <a:prstGeom prst="rect">
            <a:avLst/>
          </a:prstGeom>
          <a:noFill/>
          <a:ln w="9525">
            <a:miter lim="800000"/>
            <a:headEnd/>
            <a:tailEnd/>
          </a:ln>
        </p:spPr>
      </p:pic>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411760" y="764704"/>
          <a:ext cx="4254500" cy="1085850"/>
        </p:xfrm>
        <a:graphic>
          <a:graphicData uri="http://schemas.openxmlformats.org/drawingml/2006/table">
            <a:tbl>
              <a:tblPr/>
              <a:tblGrid>
                <a:gridCol w="467423"/>
                <a:gridCol w="248020"/>
                <a:gridCol w="581893"/>
                <a:gridCol w="906228"/>
                <a:gridCol w="2050936"/>
              </a:tblGrid>
              <a:tr h="152400">
                <a:tc gridSpan="5">
                  <a:txBody>
                    <a:bodyPr/>
                    <a:lstStyle/>
                    <a:p>
                      <a:pPr algn="ctr" fontAlgn="b"/>
                      <a:r>
                        <a:rPr lang="es-ES" sz="900" b="1" i="0" u="none" strike="noStrike">
                          <a:solidFill>
                            <a:srgbClr val="000000"/>
                          </a:solidFill>
                          <a:latin typeface="Arial"/>
                        </a:rPr>
                        <a:t>Area requerida,Ha.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52400">
                <a:tc>
                  <a:txBody>
                    <a:bodyPr/>
                    <a:lstStyle/>
                    <a:p>
                      <a:pPr algn="l" fontAlgn="b"/>
                      <a:r>
                        <a:rPr lang="es-ES" sz="9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900" b="0" i="0" u="none" strike="noStrike">
                          <a:solidFill>
                            <a:srgbClr val="000000"/>
                          </a:solidFill>
                          <a:latin typeface="Arial"/>
                        </a:rPr>
                        <a:t> </a:t>
                      </a:r>
                      <a:endParaRPr lang="es-ES" sz="1100" b="0" i="0" u="none" strike="noStrike">
                        <a:solidFill>
                          <a:srgbClr val="000000"/>
                        </a:solidFill>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900" b="0" i="0" u="none" strike="noStrike">
                          <a:solidFill>
                            <a:srgbClr val="000000"/>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52400">
                <a:tc>
                  <a:txBody>
                    <a:bodyPr/>
                    <a:lstStyle/>
                    <a:p>
                      <a:pPr algn="l" fontAlgn="b"/>
                      <a:r>
                        <a:rPr lang="es-ES" sz="9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52400">
                <a:tc>
                  <a:txBody>
                    <a:bodyPr/>
                    <a:lstStyle/>
                    <a:p>
                      <a:pPr algn="l" fontAlgn="b"/>
                      <a:r>
                        <a:rPr lang="es-ES" sz="9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71450">
                <a:tc>
                  <a:txBody>
                    <a:bodyPr/>
                    <a:lstStyle/>
                    <a:p>
                      <a:pPr algn="l" fontAlgn="b"/>
                      <a:r>
                        <a:rPr lang="es-ES" sz="900" b="0" i="0" u="none" strike="noStrike">
                          <a:solidFill>
                            <a:srgbClr val="000000"/>
                          </a:solidFill>
                          <a:latin typeface="Arial"/>
                        </a:rPr>
                        <a:t>C</a:t>
                      </a:r>
                      <a:r>
                        <a:rPr lang="es-ES" sz="900" b="0" i="0" u="none" strike="noStrike" baseline="-25000">
                          <a:solidFill>
                            <a:srgbClr val="000000"/>
                          </a:solidFill>
                          <a:latin typeface="Arial"/>
                        </a:rPr>
                        <a:t>DBO</a:t>
                      </a:r>
                      <a:endParaRPr lang="es-ES" sz="900" b="0" i="0" u="none" strike="noStrike">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S" sz="900" b="0" i="0" u="none" strike="noStrike">
                          <a:solidFill>
                            <a:srgbClr val="000000"/>
                          </a:solidFill>
                          <a:latin typeface="Arial"/>
                        </a:rPr>
                        <a: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S" sz="900" b="0" i="0" u="none" strike="noStrike">
                          <a:solidFill>
                            <a:srgbClr val="000000"/>
                          </a:solidFill>
                          <a:latin typeface="Arial"/>
                        </a:rPr>
                        <a:t>270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S" sz="900" b="0" i="0" u="none" strike="noStrike">
                          <a:solidFill>
                            <a:srgbClr val="000000"/>
                          </a:solidFill>
                          <a:latin typeface="Arial"/>
                        </a:rPr>
                        <a:t>Kg/d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S" sz="900" b="0" i="0" u="none" strike="noStrike">
                          <a:solidFill>
                            <a:srgbClr val="000000"/>
                          </a:solidFill>
                          <a:latin typeface="Arial"/>
                        </a:rPr>
                        <a:t>Carga de DBO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400">
                <a:tc>
                  <a:txBody>
                    <a:bodyPr/>
                    <a:lstStyle/>
                    <a:p>
                      <a:pPr algn="l" fontAlgn="b"/>
                      <a:r>
                        <a:rPr lang="es-ES" sz="900" b="0" i="0" u="none" strike="noStrike">
                          <a:solidFill>
                            <a:srgbClr val="000000"/>
                          </a:solidFill>
                          <a:latin typeface="Arial"/>
                        </a:rPr>
                        <a:t>CSm</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KgDBO/(Ha.d)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b"/>
                      <a:r>
                        <a:rPr lang="es-ES" sz="900" b="0" i="0" u="none" strike="noStrike">
                          <a:solidFill>
                            <a:srgbClr val="000000"/>
                          </a:solidFill>
                          <a:latin typeface="Arial"/>
                        </a:rPr>
                        <a:t>Carga superficial máxima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52400">
                <a:tc>
                  <a:txBody>
                    <a:bodyPr/>
                    <a:lstStyle/>
                    <a:p>
                      <a:pPr algn="l" fontAlgn="b"/>
                      <a:r>
                        <a:rPr lang="es-ES" sz="900" b="0" i="0" u="none" strike="noStrike">
                          <a:solidFill>
                            <a:srgbClr val="000000"/>
                          </a:solidFill>
                          <a:latin typeface="Arial"/>
                        </a:rPr>
                        <a:t>A</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b"/>
                      <a:r>
                        <a:rPr lang="es-ES" sz="900" b="0" i="0" u="none" strike="noStrike" dirty="0" err="1">
                          <a:solidFill>
                            <a:srgbClr val="000000"/>
                          </a:solidFill>
                          <a:latin typeface="Arial"/>
                        </a:rPr>
                        <a:t>Area</a:t>
                      </a:r>
                      <a:r>
                        <a:rPr lang="es-ES" sz="900" b="0" i="0" u="none" strike="noStrike" dirty="0">
                          <a:solidFill>
                            <a:srgbClr val="000000"/>
                          </a:solidFill>
                          <a:latin typeface="Arial"/>
                        </a:rPr>
                        <a:t> requerida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bl>
          </a:graphicData>
        </a:graphic>
      </p:graphicFrame>
      <p:pic>
        <p:nvPicPr>
          <p:cNvPr id="113665" name="Picture 1"/>
          <p:cNvPicPr>
            <a:picLocks noChangeAspect="1" noChangeArrowheads="1"/>
          </p:cNvPicPr>
          <p:nvPr/>
        </p:nvPicPr>
        <p:blipFill>
          <a:blip r:embed="rId2" cstate="print"/>
          <a:srcRect/>
          <a:stretch>
            <a:fillRect/>
          </a:stretch>
        </p:blipFill>
        <p:spPr bwMode="auto">
          <a:xfrm>
            <a:off x="4139952" y="980728"/>
            <a:ext cx="647700" cy="409575"/>
          </a:xfrm>
          <a:prstGeom prst="rect">
            <a:avLst/>
          </a:prstGeom>
          <a:noFill/>
          <a:ln w="9525">
            <a:miter lim="800000"/>
            <a:headEnd/>
            <a:tailEnd/>
          </a:ln>
        </p:spPr>
      </p:pic>
      <p:graphicFrame>
        <p:nvGraphicFramePr>
          <p:cNvPr id="6" name="5 Tabla"/>
          <p:cNvGraphicFramePr>
            <a:graphicFrameLocks noGrp="1"/>
          </p:cNvGraphicFramePr>
          <p:nvPr/>
        </p:nvGraphicFramePr>
        <p:xfrm>
          <a:off x="2411760" y="2132856"/>
          <a:ext cx="4254500" cy="1428750"/>
        </p:xfrm>
        <a:graphic>
          <a:graphicData uri="http://schemas.openxmlformats.org/drawingml/2006/table">
            <a:tbl>
              <a:tblPr/>
              <a:tblGrid>
                <a:gridCol w="467423"/>
                <a:gridCol w="248020"/>
                <a:gridCol w="581893"/>
                <a:gridCol w="906228"/>
                <a:gridCol w="2050936"/>
              </a:tblGrid>
              <a:tr h="152400">
                <a:tc gridSpan="5">
                  <a:txBody>
                    <a:bodyPr/>
                    <a:lstStyle/>
                    <a:p>
                      <a:pPr algn="ctr" fontAlgn="b"/>
                      <a:r>
                        <a:rPr lang="es-ES" sz="900" b="1" i="0" u="none" strike="noStrike">
                          <a:solidFill>
                            <a:srgbClr val="000000"/>
                          </a:solidFill>
                          <a:latin typeface="Arial"/>
                        </a:rPr>
                        <a:t>Periodo de retencion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52400">
                <a:tc>
                  <a:txBody>
                    <a:bodyPr/>
                    <a:lstStyle/>
                    <a:p>
                      <a:pPr algn="l" fontAlgn="b"/>
                      <a:r>
                        <a:rPr lang="es-ES" sz="9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900" b="0" i="0" u="none" strike="noStrike">
                          <a:solidFill>
                            <a:srgbClr val="000000"/>
                          </a:solidFill>
                          <a:latin typeface="Arial"/>
                        </a:rPr>
                        <a:t> </a:t>
                      </a:r>
                      <a:endParaRPr lang="es-ES" sz="1100" b="0" i="0" u="none" strike="noStrike">
                        <a:solidFill>
                          <a:srgbClr val="000000"/>
                        </a:solidFill>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900" b="0" i="0" u="none" strike="noStrike">
                          <a:solidFill>
                            <a:srgbClr val="000000"/>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52400">
                <a:tc>
                  <a:txBody>
                    <a:bodyPr/>
                    <a:lstStyle/>
                    <a:p>
                      <a:pPr algn="l" fontAlgn="b"/>
                      <a:r>
                        <a:rPr lang="es-ES" sz="9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s-ES" sz="900" b="0" i="0" u="none" strike="noStrike">
                          <a:solidFill>
                            <a:srgbClr val="000000"/>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52400">
                <a:tc>
                  <a:txBody>
                    <a:bodyPr/>
                    <a:lstStyle/>
                    <a:p>
                      <a:pPr algn="l" fontAlgn="b"/>
                      <a:r>
                        <a:rPr lang="es-ES" sz="9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900" b="0" i="0" u="none" strike="noStrike">
                          <a:solidFill>
                            <a:srgbClr val="000000"/>
                          </a:solidFill>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900" b="0" i="0" u="none" strike="noStrike">
                          <a:solidFill>
                            <a:srgbClr val="000000"/>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71450">
                <a:tc>
                  <a:txBody>
                    <a:bodyPr/>
                    <a:lstStyle/>
                    <a:p>
                      <a:pPr algn="l" fontAlgn="b"/>
                      <a:r>
                        <a:rPr lang="es-ES" sz="900" b="0" i="0" u="none" strike="noStrike">
                          <a:solidFill>
                            <a:srgbClr val="000000"/>
                          </a:solidFill>
                          <a:latin typeface="Arial"/>
                        </a:rPr>
                        <a:t>A</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93750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m</a:t>
                      </a:r>
                      <a:r>
                        <a:rPr lang="es-ES" sz="900" b="0" i="0" u="none" strike="noStrike" baseline="30000">
                          <a:solidFill>
                            <a:srgbClr val="000000"/>
                          </a:solidFill>
                          <a:latin typeface="Arial"/>
                        </a:rPr>
                        <a:t>2</a:t>
                      </a:r>
                      <a:endParaRPr lang="es-ES" sz="900" b="0" i="0" u="none" strike="noStrike">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b"/>
                      <a:r>
                        <a:rPr lang="es-ES" sz="900" b="0" i="0" u="none" strike="noStrike">
                          <a:solidFill>
                            <a:srgbClr val="000000"/>
                          </a:solidFill>
                          <a:latin typeface="Arial"/>
                        </a:rPr>
                        <a:t>Carga de DBO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52400">
                <a:tc>
                  <a:txBody>
                    <a:bodyPr/>
                    <a:lstStyle/>
                    <a:p>
                      <a:pPr algn="l" fontAlgn="b"/>
                      <a:r>
                        <a:rPr lang="es-ES" sz="900" b="0" i="0" u="none" strike="noStrike">
                          <a:solidFill>
                            <a:srgbClr val="000000"/>
                          </a:solidFill>
                          <a:latin typeface="Arial"/>
                        </a:rPr>
                        <a:t>prof</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S" sz="900" b="0" i="0" u="none" strike="noStrike">
                          <a:solidFill>
                            <a:srgbClr val="000000"/>
                          </a:solidFill>
                          <a:latin typeface="Arial"/>
                        </a:rPr>
                        <a: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S" sz="900" b="0" i="0" u="none" strike="noStrike">
                          <a:solidFill>
                            <a:srgbClr val="000000"/>
                          </a:solidFill>
                          <a:latin typeface="Arial"/>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S" sz="900" b="0" i="0" u="none" strike="noStrike">
                          <a:solidFill>
                            <a:srgbClr val="000000"/>
                          </a:solidFill>
                          <a:latin typeface="Arial"/>
                        </a:rPr>
                        <a:t>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S" sz="900" b="0" i="0" u="none" strike="noStrike">
                          <a:solidFill>
                            <a:srgbClr val="000000"/>
                          </a:solidFill>
                          <a:latin typeface="Arial"/>
                        </a:rPr>
                        <a:t>Profundidad laguna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1450">
                <a:tc>
                  <a:txBody>
                    <a:bodyPr/>
                    <a:lstStyle/>
                    <a:p>
                      <a:pPr algn="l" fontAlgn="b"/>
                      <a:r>
                        <a:rPr lang="es-ES" sz="900" b="0" i="0" u="none" strike="noStrike">
                          <a:solidFill>
                            <a:srgbClr val="000000"/>
                          </a:solidFill>
                          <a:latin typeface="Arial"/>
                        </a:rPr>
                        <a:t>Q</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1900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m</a:t>
                      </a:r>
                      <a:r>
                        <a:rPr lang="es-ES" sz="900" b="0" i="0" u="none" strike="noStrike" baseline="30000">
                          <a:solidFill>
                            <a:srgbClr val="000000"/>
                          </a:solidFill>
                          <a:latin typeface="Arial"/>
                        </a:rPr>
                        <a:t>3</a:t>
                      </a:r>
                      <a:r>
                        <a:rPr lang="es-ES" sz="900" b="0" i="0" u="none" strike="noStrike">
                          <a:solidFill>
                            <a:srgbClr val="000000"/>
                          </a:solidFill>
                          <a:latin typeface="Arial"/>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b"/>
                      <a:r>
                        <a:rPr lang="es-ES" sz="900" b="0" i="0" u="none" strike="noStrike">
                          <a:solidFill>
                            <a:srgbClr val="000000"/>
                          </a:solidFill>
                          <a:latin typeface="Arial"/>
                        </a:rPr>
                        <a:t>Caudal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52400">
                <a:tc>
                  <a:txBody>
                    <a:bodyPr/>
                    <a:lstStyle/>
                    <a:p>
                      <a:pPr algn="l" fontAlgn="b"/>
                      <a:r>
                        <a:rPr lang="es-ES" sz="900" b="0" i="0" u="none" strike="noStrike">
                          <a:solidFill>
                            <a:srgbClr val="000000"/>
                          </a:solidFill>
                          <a:latin typeface="Arial"/>
                        </a:rPr>
                        <a:t>PR</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S" sz="900" b="0" i="0" u="none" strike="noStrike">
                          <a:solidFill>
                            <a:srgbClr val="000000"/>
                          </a:solidFill>
                          <a:latin typeface="Arial"/>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b"/>
                      <a:r>
                        <a:rPr lang="es-ES" sz="900" b="0" i="0" u="none" strike="noStrike">
                          <a:solidFill>
                            <a:srgbClr val="000000"/>
                          </a:solidFill>
                          <a:latin typeface="Arial"/>
                        </a:rPr>
                        <a:t>Tiempo de retención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71450">
                <a:tc gridSpan="5">
                  <a:txBody>
                    <a:bodyPr/>
                    <a:lstStyle/>
                    <a:p>
                      <a:pPr algn="l" fontAlgn="b"/>
                      <a:r>
                        <a:rPr lang="es-ES" sz="900" b="0" i="0" u="none" strike="noStrike" baseline="30000" dirty="0">
                          <a:solidFill>
                            <a:srgbClr val="000000"/>
                          </a:solidFill>
                          <a:latin typeface="Arial"/>
                        </a:rPr>
                        <a:t>1 </a:t>
                      </a:r>
                      <a:r>
                        <a:rPr lang="es-ES" sz="900" b="0" i="0" u="none" strike="noStrike" dirty="0">
                          <a:solidFill>
                            <a:srgbClr val="000000"/>
                          </a:solidFill>
                          <a:latin typeface="Arial"/>
                        </a:rPr>
                        <a:t>Lagunas de </a:t>
                      </a:r>
                      <a:r>
                        <a:rPr lang="es-ES" sz="900" b="0" i="0" u="none" strike="noStrike" dirty="0" smtClean="0">
                          <a:solidFill>
                            <a:srgbClr val="000000"/>
                          </a:solidFill>
                          <a:latin typeface="Arial"/>
                        </a:rPr>
                        <a:t>Estabilización, Fabián </a:t>
                      </a:r>
                      <a:r>
                        <a:rPr lang="es-ES" sz="900" b="0" i="0" u="none" strike="noStrike" dirty="0">
                          <a:solidFill>
                            <a:srgbClr val="000000"/>
                          </a:solidFill>
                          <a:latin typeface="Arial"/>
                        </a:rPr>
                        <a:t>Yánez</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pic>
        <p:nvPicPr>
          <p:cNvPr id="113666" name="Picture 2"/>
          <p:cNvPicPr>
            <a:picLocks noChangeAspect="1" noChangeArrowheads="1"/>
          </p:cNvPicPr>
          <p:nvPr/>
        </p:nvPicPr>
        <p:blipFill>
          <a:blip r:embed="rId3" cstate="print"/>
          <a:srcRect/>
          <a:stretch>
            <a:fillRect/>
          </a:stretch>
        </p:blipFill>
        <p:spPr bwMode="auto">
          <a:xfrm>
            <a:off x="4139952" y="2348880"/>
            <a:ext cx="962025" cy="419100"/>
          </a:xfrm>
          <a:prstGeom prst="rect">
            <a:avLst/>
          </a:prstGeom>
          <a:noFill/>
          <a:ln w="9525">
            <a:miter lim="800000"/>
            <a:headEnd/>
            <a:tailEnd/>
          </a:ln>
        </p:spPr>
      </p:pic>
      <p:pic>
        <p:nvPicPr>
          <p:cNvPr id="113667" name="Picture 3" descr="D:\Deisy_Espe\Fotos\Planta-Tratam\DSC03332.JPG"/>
          <p:cNvPicPr>
            <a:picLocks noChangeAspect="1" noChangeArrowheads="1"/>
          </p:cNvPicPr>
          <p:nvPr/>
        </p:nvPicPr>
        <p:blipFill>
          <a:blip r:embed="rId4" cstate="print"/>
          <a:srcRect/>
          <a:stretch>
            <a:fillRect/>
          </a:stretch>
        </p:blipFill>
        <p:spPr bwMode="auto">
          <a:xfrm>
            <a:off x="1331640" y="3861048"/>
            <a:ext cx="3343920" cy="2507940"/>
          </a:xfrm>
          <a:prstGeom prst="rect">
            <a:avLst/>
          </a:prstGeom>
          <a:noFill/>
        </p:spPr>
      </p:pic>
      <p:pic>
        <p:nvPicPr>
          <p:cNvPr id="113668" name="Picture 4" descr="D:\Deisy_Espe\Fotos\Planta-Tratam\DSC03342.JPG"/>
          <p:cNvPicPr>
            <a:picLocks noChangeAspect="1" noChangeArrowheads="1"/>
          </p:cNvPicPr>
          <p:nvPr/>
        </p:nvPicPr>
        <p:blipFill>
          <a:blip r:embed="rId5" cstate="print"/>
          <a:srcRect/>
          <a:stretch>
            <a:fillRect/>
          </a:stretch>
        </p:blipFill>
        <p:spPr bwMode="auto">
          <a:xfrm>
            <a:off x="4860032" y="3861048"/>
            <a:ext cx="3384376" cy="2538282"/>
          </a:xfrm>
          <a:prstGeom prst="rect">
            <a:avLst/>
          </a:prstGeom>
          <a:noFill/>
        </p:spPr>
      </p:pic>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ES" dirty="0"/>
          </a:p>
        </p:txBody>
      </p:sp>
      <p:sp>
        <p:nvSpPr>
          <p:cNvPr id="3" name="2 Marcador de contenido"/>
          <p:cNvSpPr>
            <a:spLocks noGrp="1"/>
          </p:cNvSpPr>
          <p:nvPr>
            <p:ph idx="1"/>
          </p:nvPr>
        </p:nvSpPr>
        <p:spPr>
          <a:xfrm>
            <a:off x="323528" y="1981200"/>
            <a:ext cx="8134672" cy="4256112"/>
          </a:xfrm>
        </p:spPr>
        <p:txBody>
          <a:bodyPr>
            <a:normAutofit/>
          </a:bodyPr>
          <a:lstStyle/>
          <a:p>
            <a:pPr lvl="0" algn="just"/>
            <a:r>
              <a:rPr lang="es-ES" sz="2000" dirty="0" smtClean="0"/>
              <a:t>El nivel actual de desarrollo poblacional del cantón Lago Agrio esta en aumento, por esta razón se exige la implementación de nuevos sistemas de depuración para las aguas residuales. Los cuales deberán cumplir con parámetros de diseño que permitan tratar las aguas y, cumplan con las normas de calidad  de vertidos dados en el TULAS y, de esta manera preservar la calidad ambiental de los cuerpos receptores (esteros y ríos).</a:t>
            </a:r>
          </a:p>
          <a:p>
            <a:pPr lvl="0" algn="just">
              <a:buNone/>
            </a:pPr>
            <a:r>
              <a:rPr lang="es-ES" sz="2000" dirty="0" smtClean="0"/>
              <a:t> </a:t>
            </a:r>
          </a:p>
          <a:p>
            <a:pPr lvl="0"/>
            <a:r>
              <a:rPr lang="es-ES" sz="2000" dirty="0" smtClean="0"/>
              <a:t>En el caso particular de las plantas existentes, las características físico – químicas y bacteriológicas de las aguas analizadas, indican que son de mediana contaminación y que de acuerdo a los caudales a tratarse en cada una de ellas, los procesos de tratamiento son los más adecuados</a:t>
            </a: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1619672" y="0"/>
          <a:ext cx="6696744" cy="4540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contenido"/>
          <p:cNvSpPr>
            <a:spLocks noGrp="1"/>
          </p:cNvSpPr>
          <p:nvPr>
            <p:ph idx="1"/>
          </p:nvPr>
        </p:nvSpPr>
        <p:spPr>
          <a:xfrm>
            <a:off x="755576" y="4221088"/>
            <a:ext cx="7700392" cy="2636912"/>
          </a:xfrm>
        </p:spPr>
        <p:txBody>
          <a:bodyPr/>
          <a:lstStyle/>
          <a:p>
            <a:pPr algn="just">
              <a:buNone/>
            </a:pPr>
            <a:r>
              <a:rPr lang="es-ES" sz="2400" dirty="0" smtClean="0"/>
              <a:t>En los cuales no se han considerado los condicionamientos del proyecto como son :</a:t>
            </a:r>
          </a:p>
          <a:p>
            <a:pPr>
              <a:buNone/>
            </a:pPr>
            <a:r>
              <a:rPr lang="es-ES" sz="2400" dirty="0" smtClean="0"/>
              <a:t>POBLACION		</a:t>
            </a:r>
          </a:p>
          <a:p>
            <a:pPr>
              <a:buNone/>
            </a:pPr>
            <a:r>
              <a:rPr lang="es-ES" sz="2400" dirty="0" smtClean="0"/>
              <a:t>DOTACION </a:t>
            </a:r>
            <a:endParaRPr lang="es-ES" dirty="0" smtClean="0"/>
          </a:p>
          <a:p>
            <a:pPr>
              <a:buNone/>
            </a:pPr>
            <a:r>
              <a:rPr lang="es-ES" sz="2400" dirty="0" smtClean="0"/>
              <a:t>CARACTERIZACION DE LAS AGUAS RESIDUALES</a:t>
            </a:r>
          </a:p>
          <a:p>
            <a:pPr>
              <a:buNone/>
            </a:pPr>
            <a:r>
              <a:rPr lang="es-ES" sz="2400" dirty="0" smtClean="0"/>
              <a:t>CUERPO RECEPTOR , ENTRE OTROS</a:t>
            </a:r>
          </a:p>
          <a:p>
            <a:pPr>
              <a:buNone/>
            </a:pPr>
            <a:endParaRPr lang="es-ES" dirty="0" smtClean="0"/>
          </a:p>
          <a:p>
            <a:pPr>
              <a:buNone/>
            </a:pPr>
            <a:endParaRPr lang="es-ES" dirty="0" smtClean="0"/>
          </a:p>
          <a:p>
            <a:pPr>
              <a:buNone/>
            </a:pPr>
            <a:endParaRPr lang="es-E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5" presetClass="entr" presetSubtype="1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checkerboard(across)">
                                      <p:cBhvr>
                                        <p:cTn id="15" dur="500"/>
                                        <p:tgtEl>
                                          <p:spTgt spid="5">
                                            <p:txEl>
                                              <p:pRg st="1" end="1"/>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checkerboard(across)">
                                      <p:cBhvr>
                                        <p:cTn id="18" dur="500"/>
                                        <p:tgtEl>
                                          <p:spTgt spid="5">
                                            <p:txEl>
                                              <p:pRg st="2" end="2"/>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checkerboard(across)">
                                      <p:cBhvr>
                                        <p:cTn id="21" dur="500"/>
                                        <p:tgtEl>
                                          <p:spTgt spid="5">
                                            <p:txEl>
                                              <p:pRg st="3" end="3"/>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checkerboard(across)">
                                      <p:cBhvr>
                                        <p:cTn id="2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5800" y="692696"/>
            <a:ext cx="7772400" cy="5616624"/>
          </a:xfrm>
        </p:spPr>
        <p:txBody>
          <a:bodyPr/>
          <a:lstStyle/>
          <a:p>
            <a:pPr lvl="0"/>
            <a:r>
              <a:rPr lang="es-ES" sz="2000" dirty="0" smtClean="0"/>
              <a:t>En el proceso de sedimentación (tanque séptico) presenta </a:t>
            </a:r>
            <a:r>
              <a:rPr lang="es-ES" sz="2000" dirty="0" err="1" smtClean="0"/>
              <a:t>eficicasia</a:t>
            </a:r>
            <a:r>
              <a:rPr lang="es-ES" sz="2000" dirty="0" smtClean="0"/>
              <a:t>  de remoción de cargas orgánicas de acuerdo a las  normas , sin embargo, el afluente prácticamente no remueve coliformes fecales pudiéndose apreciar en algunos que inclusive aumenta el número de colonias</a:t>
            </a:r>
          </a:p>
          <a:p>
            <a:pPr lvl="0"/>
            <a:endParaRPr lang="es-ES" sz="2000" dirty="0" smtClean="0"/>
          </a:p>
          <a:p>
            <a:pPr lvl="0"/>
            <a:r>
              <a:rPr lang="es-ES" sz="2000" dirty="0" smtClean="0"/>
              <a:t>En el tanque séptico se obtuvo un tiempo de residencia de 7 horas para una población servida de 950 habitantes y, para la población de diseño esta se verá disminuida razón por la cual se prevé que de mantenerse el actual tanque este no funcionara correctamente., Se justificaría construir un nuevo tanque que trabaje en paralelo y, de esta manera mantener las eficiencias de remoción de cargas orgánicas y </a:t>
            </a:r>
            <a:r>
              <a:rPr lang="es-ES" sz="2000" dirty="0" err="1" smtClean="0"/>
              <a:t>solidos</a:t>
            </a:r>
            <a:endParaRPr lang="es-ES" sz="2000" dirty="0" smtClean="0"/>
          </a:p>
          <a:p>
            <a:pPr lvl="0"/>
            <a:endParaRPr lang="es-ES" sz="2000" dirty="0" smtClean="0"/>
          </a:p>
          <a:p>
            <a:pPr lvl="0"/>
            <a:r>
              <a:rPr lang="es-ES" sz="2000" dirty="0" smtClean="0"/>
              <a:t>Se necesita un periodo de desenlode de 1,5 años para la limpieza de lodos, para que los lodos no se a colmaten y para que la planta funcione bien.</a:t>
            </a:r>
          </a:p>
          <a:p>
            <a:pPr lvl="0"/>
            <a:endParaRPr lang="es-ES" sz="2000" dirty="0" smtClean="0"/>
          </a:p>
          <a:p>
            <a:endParaRPr lang="es-ES" dirty="0"/>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5800" y="692696"/>
            <a:ext cx="7772400" cy="5403304"/>
          </a:xfrm>
        </p:spPr>
        <p:txBody>
          <a:bodyPr/>
          <a:lstStyle/>
          <a:p>
            <a:pPr lvl="0" algn="just"/>
            <a:r>
              <a:rPr lang="es-ES" sz="2000" dirty="0" smtClean="0"/>
              <a:t>Como la estabilización anaeróbica proporciona a las células poca energía, su crecimiento es relativamente bajo. De esta forma la producción de lodos es mucho menor que en el caso aeróbico, </a:t>
            </a:r>
          </a:p>
          <a:p>
            <a:pPr lvl="0" algn="just"/>
            <a:r>
              <a:rPr lang="es-ES" sz="2000" dirty="0" smtClean="0"/>
              <a:t>Como no es necesaria la aeración, los costos operativos son mucho menores así como los de mantenimiento.</a:t>
            </a:r>
          </a:p>
          <a:p>
            <a:pPr lvl="0" algn="just"/>
            <a:r>
              <a:rPr lang="es-ES" sz="2000" dirty="0" smtClean="0"/>
              <a:t>El sistema de tratamiento por </a:t>
            </a:r>
            <a:r>
              <a:rPr lang="es-ES" sz="2000" dirty="0" err="1" smtClean="0"/>
              <a:t>lagunaje</a:t>
            </a:r>
            <a:r>
              <a:rPr lang="es-ES" sz="2000" dirty="0" smtClean="0"/>
              <a:t> no requiere altos costos de explotación y mantenimiento a corto plazo comparado con el sistema de tratamiento de agua residuales que se está empleando actualmente en casi toda el cantón.</a:t>
            </a:r>
          </a:p>
          <a:p>
            <a:pPr lvl="0" algn="just"/>
            <a:r>
              <a:rPr lang="es-ES" sz="2000" dirty="0" smtClean="0"/>
              <a:t>Las necesidades de energía son mínimas.</a:t>
            </a:r>
          </a:p>
          <a:p>
            <a:pPr lvl="0" algn="just"/>
            <a:r>
              <a:rPr lang="es-ES" sz="2000" dirty="0" smtClean="0"/>
              <a:t>Los rendimientos en la eliminación de materia orgánica, DBO5, DQO y sólidos en suspensión en las lagunas facultativas son aceptables.</a:t>
            </a:r>
          </a:p>
          <a:p>
            <a:pPr lvl="0" algn="just"/>
            <a:r>
              <a:rPr lang="es-ES" sz="2000" dirty="0" smtClean="0"/>
              <a:t>Es un proceso natural o casi natural, que puede ser implementado con relativa facilidad en  el cantón para las descargas de las aguas residuales.</a:t>
            </a:r>
          </a:p>
          <a:p>
            <a:pPr lvl="0"/>
            <a:r>
              <a:rPr lang="es-ES" sz="2000" dirty="0" smtClean="0"/>
              <a:t>Los resultados arrojados de las características físico químicas de dichas aguas tratadas son aceptables para el riego y recreación pero no son aceptables para el consumo humano.</a:t>
            </a:r>
            <a:endParaRPr lang="es-ES" sz="2000" dirty="0"/>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332656"/>
            <a:ext cx="7772400" cy="1143000"/>
          </a:xfrm>
        </p:spPr>
        <p:txBody>
          <a:bodyPr/>
          <a:lstStyle/>
          <a:p>
            <a:r>
              <a:rPr lang="es-ES" dirty="0" smtClean="0"/>
              <a:t>RECOMENDACIONES</a:t>
            </a:r>
            <a:endParaRPr lang="es-ES" dirty="0"/>
          </a:p>
        </p:txBody>
      </p:sp>
      <p:sp>
        <p:nvSpPr>
          <p:cNvPr id="3" name="2 Marcador de contenido"/>
          <p:cNvSpPr>
            <a:spLocks noGrp="1"/>
          </p:cNvSpPr>
          <p:nvPr>
            <p:ph idx="1"/>
          </p:nvPr>
        </p:nvSpPr>
        <p:spPr>
          <a:xfrm>
            <a:off x="685800" y="1268760"/>
            <a:ext cx="7772400" cy="4827240"/>
          </a:xfrm>
        </p:spPr>
        <p:txBody>
          <a:bodyPr>
            <a:normAutofit fontScale="62500" lnSpcReduction="20000"/>
          </a:bodyPr>
          <a:lstStyle/>
          <a:p>
            <a:pPr lvl="0"/>
            <a:r>
              <a:rPr lang="es-ES" dirty="0" smtClean="0"/>
              <a:t>El tanque séptico debe ser completamente hermético, del material no corrosivo.</a:t>
            </a:r>
          </a:p>
          <a:p>
            <a:pPr lvl="0"/>
            <a:r>
              <a:rPr lang="es-ES" dirty="0" smtClean="0"/>
              <a:t>El relleno alrededor del tanque debe hacerse en capas delgadas bien apisonadas.</a:t>
            </a:r>
          </a:p>
          <a:p>
            <a:pPr lvl="0"/>
            <a:r>
              <a:rPr lang="es-ES" dirty="0" smtClean="0"/>
              <a:t>El tanque debe tener acceso adecuado para mantenimiento y limpieza, y las unidades de entrada y de salida deben ser fácilmente accesibles. </a:t>
            </a:r>
          </a:p>
          <a:p>
            <a:pPr lvl="0"/>
            <a:r>
              <a:rPr lang="es-ES" dirty="0" smtClean="0"/>
              <a:t>Se recomiendan bocas de inspección de tamaño mayor a los 50 cm.</a:t>
            </a:r>
          </a:p>
          <a:p>
            <a:pPr lvl="0"/>
            <a:r>
              <a:rPr lang="es-ES" dirty="0" smtClean="0"/>
              <a:t>El tanque séptico debe limpiarse cuando la capa de natas se extienda a menos de 7,5 cm desde el borde inferior de la pantalla o unidad de salida, o cuando el manto de lodos tiene un espesor mayor del 40% de la profundidad del líquido en el tanque.</a:t>
            </a:r>
          </a:p>
          <a:p>
            <a:pPr lvl="0"/>
            <a:r>
              <a:rPr lang="es-ES" dirty="0" smtClean="0"/>
              <a:t>Se recomienda cambiar el material filtrante de los filtros anaerobios por seditubos para mayor eficiencia de la planta de tratamiento y para los cuerpos receptores.</a:t>
            </a:r>
          </a:p>
          <a:p>
            <a:pPr lvl="0"/>
            <a:r>
              <a:rPr lang="es-ES" dirty="0" smtClean="0"/>
              <a:t>Además se recomienda realizar la limpieza y mantenimiento de todas las plantas de tratamiento de aguas residuales.</a:t>
            </a:r>
          </a:p>
          <a:p>
            <a:endParaRPr lang="es-ES"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332656"/>
            <a:ext cx="7772400" cy="1143000"/>
          </a:xfrm>
        </p:spPr>
        <p:txBody>
          <a:bodyPr/>
          <a:lstStyle/>
          <a:p>
            <a:r>
              <a:rPr lang="es-ES" dirty="0" smtClean="0"/>
              <a:t>OBJETIVOS</a:t>
            </a:r>
            <a:endParaRPr lang="es-ES" dirty="0"/>
          </a:p>
        </p:txBody>
      </p:sp>
      <p:sp>
        <p:nvSpPr>
          <p:cNvPr id="3" name="2 Marcador de contenido"/>
          <p:cNvSpPr>
            <a:spLocks noGrp="1"/>
          </p:cNvSpPr>
          <p:nvPr>
            <p:ph idx="1"/>
          </p:nvPr>
        </p:nvSpPr>
        <p:spPr>
          <a:xfrm>
            <a:off x="685800" y="1340768"/>
            <a:ext cx="7772400" cy="4755232"/>
          </a:xfrm>
        </p:spPr>
        <p:txBody>
          <a:bodyPr/>
          <a:lstStyle/>
          <a:p>
            <a:pPr>
              <a:buNone/>
            </a:pPr>
            <a:r>
              <a:rPr lang="es-ES" sz="2000" dirty="0" smtClean="0"/>
              <a:t>	</a:t>
            </a:r>
            <a:r>
              <a:rPr lang="es-ES" sz="2000" b="1" dirty="0" smtClean="0"/>
              <a:t>OBJETIVO GENERAL</a:t>
            </a:r>
          </a:p>
          <a:p>
            <a:r>
              <a:rPr lang="es-ES" sz="2000" dirty="0" smtClean="0"/>
              <a:t>Evaluar y rediseñar las Plantas de Tratamiento de Aguas Residuales de los Barrios Cañaveral, Gustavo Andrade, La Pampa y Lagunas de San Vicente, para que sus vertidos cumplan con las normas pertinentes</a:t>
            </a:r>
          </a:p>
          <a:p>
            <a:pPr>
              <a:buNone/>
            </a:pPr>
            <a:endParaRPr lang="es-ES" sz="2000" dirty="0" smtClean="0"/>
          </a:p>
          <a:p>
            <a:pPr>
              <a:buNone/>
            </a:pPr>
            <a:r>
              <a:rPr lang="es-ES" sz="2000" dirty="0" smtClean="0"/>
              <a:t>	</a:t>
            </a:r>
            <a:r>
              <a:rPr lang="es-ES" sz="2000" b="1" dirty="0" smtClean="0"/>
              <a:t>OBJETIVOS ESPECIALES</a:t>
            </a:r>
          </a:p>
          <a:p>
            <a:pPr lvl="0"/>
            <a:r>
              <a:rPr lang="es-ES" sz="2000" dirty="0" smtClean="0"/>
              <a:t>Evaluar los procesos de tratamiento en base a la caracterización de la calidad de las aguas servidas, procesos y de los cuerpos receptores.</a:t>
            </a:r>
          </a:p>
          <a:p>
            <a:pPr lvl="0"/>
            <a:r>
              <a:rPr lang="es-ES" sz="2000" dirty="0" smtClean="0"/>
              <a:t>Determinar parámetros de diseño con los que se diseñaron y contrastarlo con los de la bibliografía.</a:t>
            </a:r>
          </a:p>
          <a:p>
            <a:pPr lvl="0"/>
            <a:r>
              <a:rPr lang="es-ES" sz="2000" dirty="0" smtClean="0"/>
              <a:t>Definir parámetros de diseño y de alternativas de tratamiento para la rehabilitación de las PTAS desde el punto de vista técnico, socio-ambiental y económico.</a:t>
            </a:r>
          </a:p>
          <a:p>
            <a:pPr lvl="0"/>
            <a:r>
              <a:rPr lang="es-ES" sz="2000" dirty="0" smtClean="0"/>
              <a:t>Rediseñar los procesos de tratamiento.</a:t>
            </a:r>
            <a:endParaRPr lang="es-ES" sz="2000" dirty="0"/>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332656"/>
            <a:ext cx="8458200" cy="1419944"/>
          </a:xfrm>
        </p:spPr>
        <p:txBody>
          <a:bodyPr/>
          <a:lstStyle/>
          <a:p>
            <a:pPr lvl="1"/>
            <a:r>
              <a:rPr lang="es-ES" sz="2000" b="1" dirty="0" smtClean="0"/>
              <a:t>CARACTERIZACIÓN DE LAS AGUAS RESIDUALES Y EFLUENTES DE LAS PLANTAS DE </a:t>
            </a:r>
            <a:r>
              <a:rPr lang="es-EC" sz="2000" b="1" dirty="0" smtClean="0"/>
              <a:t>TRATAMIENTO DE AGUAS SERVIDAS.</a:t>
            </a:r>
            <a:r>
              <a:rPr lang="es-ES" b="1" dirty="0" smtClean="0"/>
              <a:t/>
            </a:r>
            <a:br>
              <a:rPr lang="es-ES" b="1" dirty="0" smtClean="0"/>
            </a:br>
            <a:endParaRPr lang="es-ES" dirty="0"/>
          </a:p>
        </p:txBody>
      </p:sp>
      <p:sp>
        <p:nvSpPr>
          <p:cNvPr id="3" name="2 Marcador de contenido"/>
          <p:cNvSpPr>
            <a:spLocks noGrp="1"/>
          </p:cNvSpPr>
          <p:nvPr>
            <p:ph idx="1"/>
          </p:nvPr>
        </p:nvSpPr>
        <p:spPr>
          <a:xfrm>
            <a:off x="755576" y="1124744"/>
            <a:ext cx="7488832" cy="4608512"/>
          </a:xfrm>
        </p:spPr>
        <p:txBody>
          <a:bodyPr/>
          <a:lstStyle/>
          <a:p>
            <a:pPr algn="just">
              <a:buNone/>
            </a:pPr>
            <a:r>
              <a:rPr lang="es-ES" dirty="0" smtClean="0"/>
              <a:t>	</a:t>
            </a:r>
            <a:r>
              <a:rPr lang="es-ES" sz="2000" dirty="0" smtClean="0"/>
              <a:t>Las aguas residuales se caracterizan por su composición física, química orgánicas e inorgánicas y biológica. </a:t>
            </a:r>
          </a:p>
          <a:p>
            <a:pPr algn="just">
              <a:buNone/>
            </a:pPr>
            <a:endParaRPr lang="es-ES" sz="2000" dirty="0" smtClean="0"/>
          </a:p>
          <a:p>
            <a:pPr algn="just">
              <a:buNone/>
            </a:pPr>
            <a:r>
              <a:rPr lang="es-ES" sz="2000" dirty="0" smtClean="0"/>
              <a:t>	Muchos de los parámetros característicos del agua residual guardan entre ellos. Una propiedad física como la temperatura, puede afectar tanto la actividad biológica como a la cantidad de gases disueltos en el agua residual.</a:t>
            </a:r>
          </a:p>
          <a:p>
            <a:pPr algn="just">
              <a:buNone/>
            </a:pPr>
            <a:endParaRPr lang="es-ES" sz="2000" dirty="0" smtClean="0"/>
          </a:p>
          <a:p>
            <a:pPr algn="just">
              <a:buNone/>
            </a:pPr>
            <a:r>
              <a:rPr lang="es-ES" sz="2000" dirty="0" smtClean="0"/>
              <a:t>	Con el propósito de conocer las características de los afluentes y efluentes de las aguas residuales de las plantas de tratamiento de los barrios: Cañaveral, Gustavo Andrade, La Pampa, Lagunas San Vicente y  de los esteros que actúan como cuerpos receptores, se procedió a realizar un muestreo de cada una de las plantas.</a:t>
            </a:r>
            <a:endParaRPr lang="es-ES" dirty="0" smtClean="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731168"/>
          </a:xfrm>
        </p:spPr>
        <p:txBody>
          <a:bodyPr/>
          <a:lstStyle/>
          <a:p>
            <a:r>
              <a:rPr lang="es-ES" sz="2400" dirty="0" smtClean="0"/>
              <a:t>Composición típica de las Aguas Residuales Domesticas a la entrada </a:t>
            </a:r>
            <a:r>
              <a:rPr lang="es-ES" sz="2400" dirty="0" smtClean="0"/>
              <a:t> y salida de </a:t>
            </a:r>
            <a:r>
              <a:rPr lang="es-ES" sz="2400" dirty="0" smtClean="0"/>
              <a:t>cada planta de tratamiento</a:t>
            </a:r>
            <a:r>
              <a:rPr lang="es-ES" b="1" dirty="0" smtClean="0"/>
              <a:t/>
            </a:r>
            <a:br>
              <a:rPr lang="es-ES" b="1" dirty="0" smtClean="0"/>
            </a:br>
            <a:endParaRPr lang="es-ES" dirty="0"/>
          </a:p>
        </p:txBody>
      </p:sp>
      <p:sp>
        <p:nvSpPr>
          <p:cNvPr id="28673" name="Rectangle 1"/>
          <p:cNvSpPr>
            <a:spLocks noChangeArrowheads="1"/>
          </p:cNvSpPr>
          <p:nvPr/>
        </p:nvSpPr>
        <p:spPr bwMode="auto">
          <a:xfrm>
            <a:off x="0" y="6400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F</a:t>
            </a:r>
            <a:r>
              <a:rPr kumimoji="0" lang="es-ES" sz="1100" b="1" i="0" u="none" strike="noStrike" cap="none" normalizeH="0" baseline="0" dirty="0" smtClean="0" bmk="">
                <a:ln>
                  <a:noFill/>
                </a:ln>
                <a:solidFill>
                  <a:srgbClr val="000000"/>
                </a:solidFill>
                <a:effectLst/>
                <a:latin typeface="Arial" pitchFamily="34" charset="0"/>
                <a:ea typeface="Calibri" pitchFamily="34" charset="0"/>
                <a:cs typeface="Arial" pitchFamily="34" charset="0"/>
              </a:rPr>
              <a:t>uente: </a:t>
            </a:r>
            <a:r>
              <a:rPr kumimoji="0" lang="es-ES" sz="1100" b="0" i="0" u="none" strike="noStrike" cap="none" normalizeH="0" baseline="0" dirty="0" smtClean="0" bmk="_Toc290485524">
                <a:ln>
                  <a:noFill/>
                </a:ln>
                <a:solidFill>
                  <a:srgbClr val="000000"/>
                </a:solidFill>
                <a:effectLst/>
                <a:latin typeface="Arial" pitchFamily="34" charset="0"/>
                <a:ea typeface="Calibri" pitchFamily="34" charset="0"/>
                <a:cs typeface="Arial" pitchFamily="34" charset="0"/>
              </a:rPr>
              <a:t>PETROPRODUCCION </a:t>
            </a:r>
            <a:r>
              <a:rPr kumimoji="0" lang="es-ES" sz="1100" b="0" i="0" u="none" strike="noStrike" cap="none" normalizeH="0" baseline="0" dirty="0" smtClean="0" bmk="_Toc290485524">
                <a:ln>
                  <a:noFill/>
                </a:ln>
                <a:solidFill>
                  <a:srgbClr val="000000"/>
                </a:solidFill>
                <a:effectLst/>
                <a:latin typeface="Calibri"/>
                <a:ea typeface="Calibri" pitchFamily="34" charset="0"/>
                <a:cs typeface="Arial" pitchFamily="34" charset="0"/>
              </a:rPr>
              <a:t>–</a:t>
            </a:r>
            <a:r>
              <a:rPr kumimoji="0" lang="es-ES" sz="1100" b="0" i="0" u="none" strike="noStrike" cap="none" normalizeH="0" baseline="0" dirty="0" smtClean="0" bmk="_Toc290485524">
                <a:ln>
                  <a:noFill/>
                </a:ln>
                <a:solidFill>
                  <a:srgbClr val="000000"/>
                </a:solidFill>
                <a:effectLst/>
                <a:latin typeface="Arial" pitchFamily="34" charset="0"/>
                <a:ea typeface="Calibri" pitchFamily="34" charset="0"/>
                <a:cs typeface="Arial" pitchFamily="34" charset="0"/>
              </a:rPr>
              <a:t> LABORATORIO LABPAM</a:t>
            </a:r>
            <a:endParaRPr kumimoji="0" lang="es-ES" sz="1800" b="0" i="0" u="none" strike="noStrike" cap="none" normalizeH="0" baseline="0" dirty="0" smtClean="0">
              <a:ln>
                <a:noFill/>
              </a:ln>
              <a:solidFill>
                <a:schemeClr val="tx1"/>
              </a:solidFill>
              <a:effectLst/>
              <a:latin typeface="Arial" pitchFamily="34" charset="0"/>
            </a:endParaRPr>
          </a:p>
        </p:txBody>
      </p:sp>
      <p:sp>
        <p:nvSpPr>
          <p:cNvPr id="7" name="6 CuadroTexto"/>
          <p:cNvSpPr txBox="1"/>
          <p:nvPr/>
        </p:nvSpPr>
        <p:spPr>
          <a:xfrm>
            <a:off x="6588224" y="1340768"/>
            <a:ext cx="2304256" cy="4278094"/>
          </a:xfrm>
          <a:prstGeom prst="rect">
            <a:avLst/>
          </a:prstGeom>
          <a:noFill/>
        </p:spPr>
        <p:txBody>
          <a:bodyPr wrap="square" rtlCol="0">
            <a:spAutoFit/>
          </a:bodyPr>
          <a:lstStyle/>
          <a:p>
            <a:pPr algn="just"/>
            <a:r>
              <a:rPr lang="es-ES" sz="1600" dirty="0" smtClean="0"/>
              <a:t>Los valores de coliformes totales de los barrios  de Gustavo Andrade y la Pampa son muy altos y no cumplen con la norma TULAS, por tal motivo no están trabajando debidamente las plantas de tratamiento de aguas residuales sino que están contaminando los cuerpos receptores como son los esteros.</a:t>
            </a:r>
          </a:p>
          <a:p>
            <a:pPr algn="just"/>
            <a:r>
              <a:rPr lang="es-ES" sz="1600" dirty="0" smtClean="0"/>
              <a:t>Las aguas residuales son predominantemente domésticas</a:t>
            </a:r>
          </a:p>
          <a:p>
            <a:pPr algn="just"/>
            <a:endParaRPr lang="es-ES" sz="1600" dirty="0"/>
          </a:p>
        </p:txBody>
      </p:sp>
      <p:graphicFrame>
        <p:nvGraphicFramePr>
          <p:cNvPr id="8" name="7 Tabla"/>
          <p:cNvGraphicFramePr>
            <a:graphicFrameLocks noGrp="1"/>
          </p:cNvGraphicFramePr>
          <p:nvPr/>
        </p:nvGraphicFramePr>
        <p:xfrm>
          <a:off x="395536" y="1052736"/>
          <a:ext cx="6120679" cy="4992744"/>
        </p:xfrm>
        <a:graphic>
          <a:graphicData uri="http://schemas.openxmlformats.org/drawingml/2006/table">
            <a:tbl>
              <a:tblPr>
                <a:tableStyleId>{3C2FFA5D-87B4-456A-9821-1D502468CF0F}</a:tableStyleId>
              </a:tblPr>
              <a:tblGrid>
                <a:gridCol w="864096"/>
                <a:gridCol w="603581"/>
                <a:gridCol w="404531"/>
                <a:gridCol w="576064"/>
                <a:gridCol w="504056"/>
                <a:gridCol w="576064"/>
                <a:gridCol w="504056"/>
                <a:gridCol w="576064"/>
                <a:gridCol w="504056"/>
                <a:gridCol w="504056"/>
                <a:gridCol w="504055"/>
              </a:tblGrid>
              <a:tr h="259797">
                <a:tc gridSpan="11">
                  <a:txBody>
                    <a:bodyPr/>
                    <a:lstStyle/>
                    <a:p>
                      <a:pPr algn="ctr">
                        <a:lnSpc>
                          <a:spcPct val="115000"/>
                        </a:lnSpc>
                        <a:spcAft>
                          <a:spcPts val="0"/>
                        </a:spcAft>
                      </a:pPr>
                      <a:r>
                        <a:rPr lang="es-ES" sz="1050" dirty="0"/>
                        <a:t>Lago Agrio</a:t>
                      </a:r>
                      <a:endParaRPr lang="es-ES" sz="1050" dirty="0">
                        <a:latin typeface="Calibri"/>
                        <a:ea typeface="Calibri"/>
                        <a:cs typeface="Times New Roman"/>
                      </a:endParaRPr>
                    </a:p>
                  </a:txBody>
                  <a:tcPr marL="36314" marR="36314"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66914">
                <a:tc>
                  <a:txBody>
                    <a:bodyPr/>
                    <a:lstStyle/>
                    <a:p>
                      <a:pPr algn="ctr">
                        <a:lnSpc>
                          <a:spcPct val="115000"/>
                        </a:lnSpc>
                        <a:spcAft>
                          <a:spcPts val="0"/>
                        </a:spcAft>
                      </a:pPr>
                      <a:r>
                        <a:rPr lang="es-ES" sz="1000" dirty="0"/>
                        <a:t>Parámetro</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dirty="0"/>
                        <a:t>Magnitud</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dirty="0"/>
                        <a:t>Limite</a:t>
                      </a:r>
                      <a:endParaRPr lang="es-ES" sz="1000" dirty="0">
                        <a:latin typeface="Calibri"/>
                        <a:ea typeface="Calibri"/>
                        <a:cs typeface="Times New Roman"/>
                      </a:endParaRPr>
                    </a:p>
                  </a:txBody>
                  <a:tcPr marL="36314" marR="36314" marT="0" marB="0" anchor="ctr"/>
                </a:tc>
                <a:tc gridSpan="2">
                  <a:txBody>
                    <a:bodyPr/>
                    <a:lstStyle/>
                    <a:p>
                      <a:pPr algn="ctr">
                        <a:lnSpc>
                          <a:spcPct val="115000"/>
                        </a:lnSpc>
                        <a:spcAft>
                          <a:spcPts val="0"/>
                        </a:spcAft>
                      </a:pPr>
                      <a:r>
                        <a:rPr lang="es-ES" sz="1000" dirty="0"/>
                        <a:t>B. Cañaveral</a:t>
                      </a:r>
                      <a:endParaRPr lang="es-ES" sz="1000" dirty="0">
                        <a:latin typeface="Calibri"/>
                        <a:ea typeface="Calibri"/>
                        <a:cs typeface="Times New Roman"/>
                      </a:endParaRPr>
                    </a:p>
                  </a:txBody>
                  <a:tcPr marL="36314" marR="36314" marT="0" marB="0" anchor="ctr"/>
                </a:tc>
                <a:tc hMerge="1">
                  <a:txBody>
                    <a:bodyPr/>
                    <a:lstStyle/>
                    <a:p>
                      <a:pPr algn="ctr">
                        <a:lnSpc>
                          <a:spcPct val="115000"/>
                        </a:lnSpc>
                        <a:spcAft>
                          <a:spcPts val="0"/>
                        </a:spcAft>
                      </a:pPr>
                      <a:endParaRPr lang="es-ES" sz="900" dirty="0">
                        <a:latin typeface="Calibri"/>
                        <a:ea typeface="Calibri"/>
                        <a:cs typeface="Times New Roman"/>
                      </a:endParaRPr>
                    </a:p>
                  </a:txBody>
                  <a:tcPr marL="36314" marR="36314" marT="0" marB="0" anchor="ctr"/>
                </a:tc>
                <a:tc gridSpan="2">
                  <a:txBody>
                    <a:bodyPr/>
                    <a:lstStyle/>
                    <a:p>
                      <a:pPr algn="ctr">
                        <a:lnSpc>
                          <a:spcPct val="115000"/>
                        </a:lnSpc>
                        <a:spcAft>
                          <a:spcPts val="0"/>
                        </a:spcAft>
                      </a:pPr>
                      <a:r>
                        <a:rPr lang="es-ES" sz="1000" dirty="0"/>
                        <a:t>B. Gustavo Andrade</a:t>
                      </a:r>
                      <a:endParaRPr lang="es-ES" sz="1000" dirty="0">
                        <a:latin typeface="Calibri"/>
                        <a:ea typeface="Calibri"/>
                        <a:cs typeface="Times New Roman"/>
                      </a:endParaRPr>
                    </a:p>
                  </a:txBody>
                  <a:tcPr marL="36314" marR="36314" marT="0" marB="0" anchor="ctr"/>
                </a:tc>
                <a:tc hMerge="1">
                  <a:txBody>
                    <a:bodyPr/>
                    <a:lstStyle/>
                    <a:p>
                      <a:pPr algn="ctr">
                        <a:lnSpc>
                          <a:spcPct val="115000"/>
                        </a:lnSpc>
                        <a:spcAft>
                          <a:spcPts val="0"/>
                        </a:spcAft>
                      </a:pPr>
                      <a:endParaRPr lang="es-ES" sz="900" dirty="0">
                        <a:latin typeface="Calibri"/>
                        <a:ea typeface="Calibri"/>
                        <a:cs typeface="Times New Roman"/>
                      </a:endParaRPr>
                    </a:p>
                  </a:txBody>
                  <a:tcPr marL="36314" marR="36314" marT="0" marB="0" anchor="ctr"/>
                </a:tc>
                <a:tc gridSpan="2">
                  <a:txBody>
                    <a:bodyPr/>
                    <a:lstStyle/>
                    <a:p>
                      <a:pPr algn="ctr">
                        <a:lnSpc>
                          <a:spcPct val="115000"/>
                        </a:lnSpc>
                        <a:spcAft>
                          <a:spcPts val="0"/>
                        </a:spcAft>
                      </a:pPr>
                      <a:r>
                        <a:rPr lang="es-ES" sz="1000" dirty="0"/>
                        <a:t>B. La Pampa</a:t>
                      </a:r>
                      <a:endParaRPr lang="es-ES" sz="1000" dirty="0">
                        <a:latin typeface="Calibri"/>
                        <a:ea typeface="Calibri"/>
                        <a:cs typeface="Times New Roman"/>
                      </a:endParaRPr>
                    </a:p>
                  </a:txBody>
                  <a:tcPr marL="36314" marR="36314" marT="0" marB="0" anchor="ctr"/>
                </a:tc>
                <a:tc hMerge="1">
                  <a:txBody>
                    <a:bodyPr/>
                    <a:lstStyle/>
                    <a:p>
                      <a:pPr algn="ctr">
                        <a:lnSpc>
                          <a:spcPct val="115000"/>
                        </a:lnSpc>
                        <a:spcAft>
                          <a:spcPts val="0"/>
                        </a:spcAft>
                      </a:pPr>
                      <a:endParaRPr lang="es-ES" sz="900" dirty="0">
                        <a:latin typeface="Calibri"/>
                        <a:ea typeface="Calibri"/>
                        <a:cs typeface="Times New Roman"/>
                      </a:endParaRPr>
                    </a:p>
                  </a:txBody>
                  <a:tcPr marL="36314" marR="36314" marT="0" marB="0" anchor="ctr"/>
                </a:tc>
                <a:tc gridSpan="2">
                  <a:txBody>
                    <a:bodyPr/>
                    <a:lstStyle/>
                    <a:p>
                      <a:pPr algn="ctr">
                        <a:lnSpc>
                          <a:spcPct val="115000"/>
                        </a:lnSpc>
                        <a:spcAft>
                          <a:spcPts val="0"/>
                        </a:spcAft>
                      </a:pPr>
                      <a:r>
                        <a:rPr lang="es-ES" sz="1000" dirty="0"/>
                        <a:t>Launas San Vicente</a:t>
                      </a:r>
                      <a:endParaRPr lang="es-ES" sz="1000" dirty="0">
                        <a:latin typeface="Calibri"/>
                        <a:ea typeface="Calibri"/>
                        <a:cs typeface="Times New Roman"/>
                      </a:endParaRPr>
                    </a:p>
                  </a:txBody>
                  <a:tcPr marL="36314" marR="36314" marT="0" marB="0" anchor="ctr"/>
                </a:tc>
                <a:tc hMerge="1">
                  <a:txBody>
                    <a:bodyPr/>
                    <a:lstStyle/>
                    <a:p>
                      <a:endParaRPr lang="es-ES"/>
                    </a:p>
                  </a:txBody>
                  <a:tcPr/>
                </a:tc>
              </a:tr>
              <a:tr h="504439">
                <a:tc>
                  <a:txBody>
                    <a:bodyPr/>
                    <a:lstStyle/>
                    <a:p>
                      <a:pPr algn="just">
                        <a:lnSpc>
                          <a:spcPct val="115000"/>
                        </a:lnSpc>
                        <a:spcAft>
                          <a:spcPts val="0"/>
                        </a:spcAft>
                      </a:pPr>
                      <a:r>
                        <a:rPr lang="es-ES" sz="1000"/>
                        <a:t> </a:t>
                      </a:r>
                      <a:endParaRPr lang="es-ES" sz="100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a:t> </a:t>
                      </a:r>
                      <a:endParaRPr lang="es-ES" sz="100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a:t> </a:t>
                      </a:r>
                      <a:endParaRPr lang="es-ES" sz="100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dirty="0"/>
                        <a:t>Entrada del afluente</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smtClean="0">
                          <a:solidFill>
                            <a:schemeClr val="dk1"/>
                          </a:solidFill>
                          <a:latin typeface="+mn-lt"/>
                          <a:ea typeface="+mn-ea"/>
                          <a:cs typeface="+mn-cs"/>
                        </a:rPr>
                        <a:t>Salida del efluente</a:t>
                      </a:r>
                      <a:endParaRPr lang="es-ES" sz="1000" kern="1200" dirty="0">
                        <a:solidFill>
                          <a:schemeClr val="dk1"/>
                        </a:solidFill>
                        <a:latin typeface="+mn-lt"/>
                        <a:ea typeface="+mn-ea"/>
                        <a:cs typeface="+mn-cs"/>
                      </a:endParaRPr>
                    </a:p>
                  </a:txBody>
                  <a:tcPr marL="36314" marR="36314" marT="0" marB="0" anchor="ctr"/>
                </a:tc>
                <a:tc>
                  <a:txBody>
                    <a:bodyPr/>
                    <a:lstStyle/>
                    <a:p>
                      <a:pPr algn="ctr">
                        <a:lnSpc>
                          <a:spcPct val="115000"/>
                        </a:lnSpc>
                        <a:spcAft>
                          <a:spcPts val="0"/>
                        </a:spcAft>
                      </a:pPr>
                      <a:r>
                        <a:rPr lang="es-ES" sz="1000" dirty="0"/>
                        <a:t>Entrada del afluente</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a:solidFill>
                            <a:schemeClr val="dk1"/>
                          </a:solidFill>
                          <a:latin typeface="+mn-lt"/>
                          <a:ea typeface="+mn-ea"/>
                          <a:cs typeface="+mn-cs"/>
                        </a:rPr>
                        <a:t>Salida del efluente</a:t>
                      </a:r>
                    </a:p>
                  </a:txBody>
                  <a:tcPr marL="44450" marR="44450" marT="0" marB="0" anchor="ctr"/>
                </a:tc>
                <a:tc>
                  <a:txBody>
                    <a:bodyPr/>
                    <a:lstStyle/>
                    <a:p>
                      <a:pPr algn="ctr">
                        <a:lnSpc>
                          <a:spcPct val="115000"/>
                        </a:lnSpc>
                        <a:spcAft>
                          <a:spcPts val="0"/>
                        </a:spcAft>
                      </a:pPr>
                      <a:r>
                        <a:rPr lang="es-ES" sz="1000" dirty="0"/>
                        <a:t>Entrada del afluente</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a:solidFill>
                            <a:schemeClr val="dk1"/>
                          </a:solidFill>
                          <a:latin typeface="+mn-lt"/>
                          <a:ea typeface="+mn-ea"/>
                          <a:cs typeface="+mn-cs"/>
                        </a:rPr>
                        <a:t>Salida del efluente</a:t>
                      </a:r>
                    </a:p>
                  </a:txBody>
                  <a:tcPr marL="44450" marR="44450" marT="0" marB="0" anchor="ctr"/>
                </a:tc>
                <a:tc>
                  <a:txBody>
                    <a:bodyPr/>
                    <a:lstStyle/>
                    <a:p>
                      <a:pPr algn="ctr">
                        <a:lnSpc>
                          <a:spcPct val="115000"/>
                        </a:lnSpc>
                        <a:spcAft>
                          <a:spcPts val="0"/>
                        </a:spcAft>
                      </a:pPr>
                      <a:r>
                        <a:rPr lang="es-ES" sz="1000" dirty="0"/>
                        <a:t>Entrada del afluente</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a:solidFill>
                            <a:schemeClr val="dk1"/>
                          </a:solidFill>
                          <a:latin typeface="+mn-lt"/>
                          <a:ea typeface="+mn-ea"/>
                          <a:cs typeface="+mn-cs"/>
                        </a:rPr>
                        <a:t>Salida del efluente</a:t>
                      </a:r>
                    </a:p>
                  </a:txBody>
                  <a:tcPr marL="44450" marR="44450" marT="0" marB="0" anchor="ctr"/>
                </a:tc>
              </a:tr>
              <a:tr h="259797">
                <a:tc>
                  <a:txBody>
                    <a:bodyPr/>
                    <a:lstStyle/>
                    <a:p>
                      <a:pPr algn="just">
                        <a:lnSpc>
                          <a:spcPct val="115000"/>
                        </a:lnSpc>
                        <a:spcAft>
                          <a:spcPts val="0"/>
                        </a:spcAft>
                      </a:pPr>
                      <a:r>
                        <a:rPr lang="es-ES" sz="1000" dirty="0"/>
                        <a:t>Sólidos Totales</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a:t>mg/L</a:t>
                      </a:r>
                      <a:endParaRPr lang="es-ES" sz="100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a:t>720</a:t>
                      </a:r>
                      <a:endParaRPr lang="es-ES" sz="100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dirty="0"/>
                        <a:t> </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200" dirty="0">
                          <a:solidFill>
                            <a:srgbClr val="000000"/>
                          </a:solidFill>
                          <a:latin typeface="Arial"/>
                          <a:ea typeface="Times New Roman"/>
                          <a:cs typeface="Times New Roman"/>
                        </a:rPr>
                        <a:t> </a:t>
                      </a:r>
                      <a:endParaRPr lang="es-ES" sz="12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dirty="0"/>
                        <a:t> </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200">
                          <a:solidFill>
                            <a:srgbClr val="000000"/>
                          </a:solidFill>
                          <a:latin typeface="Arial"/>
                          <a:ea typeface="Times New Roman"/>
                          <a:cs typeface="Times New Roman"/>
                        </a:rPr>
                        <a:t> </a:t>
                      </a:r>
                      <a:endParaRPr lang="es-ES" sz="120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dirty="0"/>
                        <a:t> </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a:solidFill>
                            <a:schemeClr val="dk1"/>
                          </a:solidFill>
                          <a:latin typeface="+mn-lt"/>
                          <a:ea typeface="+mn-ea"/>
                          <a:cs typeface="+mn-cs"/>
                        </a:rPr>
                        <a:t> </a:t>
                      </a:r>
                    </a:p>
                  </a:txBody>
                  <a:tcPr marL="44450" marR="44450" marT="0" marB="0" anchor="ctr"/>
                </a:tc>
                <a:tc>
                  <a:txBody>
                    <a:bodyPr/>
                    <a:lstStyle/>
                    <a:p>
                      <a:pPr algn="ctr">
                        <a:lnSpc>
                          <a:spcPct val="115000"/>
                        </a:lnSpc>
                        <a:spcAft>
                          <a:spcPts val="0"/>
                        </a:spcAft>
                      </a:pPr>
                      <a:r>
                        <a:rPr lang="es-ES" sz="1000" dirty="0"/>
                        <a:t> </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a:solidFill>
                            <a:schemeClr val="dk1"/>
                          </a:solidFill>
                          <a:latin typeface="+mn-lt"/>
                          <a:ea typeface="+mn-ea"/>
                          <a:cs typeface="+mn-cs"/>
                        </a:rPr>
                        <a:t> </a:t>
                      </a:r>
                    </a:p>
                  </a:txBody>
                  <a:tcPr marL="44450" marR="44450" marT="0" marB="0" anchor="ctr"/>
                </a:tc>
              </a:tr>
              <a:tr h="259797">
                <a:tc>
                  <a:txBody>
                    <a:bodyPr/>
                    <a:lstStyle/>
                    <a:p>
                      <a:pPr algn="just">
                        <a:lnSpc>
                          <a:spcPct val="115000"/>
                        </a:lnSpc>
                        <a:spcAft>
                          <a:spcPts val="0"/>
                        </a:spcAft>
                      </a:pPr>
                      <a:r>
                        <a:rPr lang="es-ES" sz="1000" dirty="0"/>
                        <a:t>Sólidos Disueltos</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dirty="0"/>
                        <a:t>mg/L</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dirty="0"/>
                        <a:t>500</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dirty="0"/>
                        <a:t> </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200" dirty="0">
                          <a:solidFill>
                            <a:srgbClr val="000000"/>
                          </a:solidFill>
                          <a:latin typeface="Arial"/>
                          <a:ea typeface="Times New Roman"/>
                          <a:cs typeface="Times New Roman"/>
                        </a:rPr>
                        <a:t> </a:t>
                      </a:r>
                      <a:endParaRPr lang="es-ES" sz="12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dirty="0"/>
                        <a:t> </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200" dirty="0">
                          <a:solidFill>
                            <a:srgbClr val="000000"/>
                          </a:solidFill>
                          <a:latin typeface="Arial"/>
                          <a:ea typeface="Times New Roman"/>
                          <a:cs typeface="Times New Roman"/>
                        </a:rPr>
                        <a:t> </a:t>
                      </a:r>
                      <a:endParaRPr lang="es-ES" sz="12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dirty="0"/>
                        <a:t> </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200" dirty="0">
                          <a:solidFill>
                            <a:srgbClr val="000000"/>
                          </a:solidFill>
                          <a:latin typeface="Arial"/>
                          <a:ea typeface="Times New Roman"/>
                          <a:cs typeface="Times New Roman"/>
                        </a:rPr>
                        <a:t> </a:t>
                      </a:r>
                      <a:endParaRPr lang="es-ES" sz="12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dirty="0"/>
                        <a:t> </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200" dirty="0">
                          <a:solidFill>
                            <a:srgbClr val="000000"/>
                          </a:solidFill>
                          <a:latin typeface="Arial"/>
                          <a:ea typeface="Times New Roman"/>
                          <a:cs typeface="Times New Roman"/>
                        </a:rPr>
                        <a:t> </a:t>
                      </a:r>
                      <a:endParaRPr lang="es-ES" sz="1200" dirty="0">
                        <a:latin typeface="Calibri"/>
                        <a:ea typeface="Calibri"/>
                        <a:cs typeface="Times New Roman"/>
                      </a:endParaRPr>
                    </a:p>
                  </a:txBody>
                  <a:tcPr marL="44450" marR="44450" marT="0" marB="0" anchor="ctr"/>
                </a:tc>
              </a:tr>
              <a:tr h="259797">
                <a:tc>
                  <a:txBody>
                    <a:bodyPr/>
                    <a:lstStyle/>
                    <a:p>
                      <a:pPr algn="just">
                        <a:lnSpc>
                          <a:spcPct val="115000"/>
                        </a:lnSpc>
                        <a:spcAft>
                          <a:spcPts val="0"/>
                        </a:spcAft>
                      </a:pPr>
                      <a:r>
                        <a:rPr lang="es-ES" sz="1000" dirty="0"/>
                        <a:t>Sólidos Suspendidos</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a:t>mg/L</a:t>
                      </a:r>
                      <a:endParaRPr lang="es-ES" sz="100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a:t>220</a:t>
                      </a:r>
                      <a:endParaRPr lang="es-ES" sz="100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dirty="0"/>
                        <a:t> </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200">
                          <a:solidFill>
                            <a:srgbClr val="000000"/>
                          </a:solidFill>
                          <a:latin typeface="Arial"/>
                          <a:ea typeface="Times New Roman"/>
                          <a:cs typeface="Times New Roman"/>
                        </a:rPr>
                        <a:t> </a:t>
                      </a:r>
                      <a:endParaRPr lang="es-ES" sz="120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dirty="0"/>
                        <a:t> </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200">
                          <a:solidFill>
                            <a:srgbClr val="000000"/>
                          </a:solidFill>
                          <a:latin typeface="Arial"/>
                          <a:ea typeface="Times New Roman"/>
                          <a:cs typeface="Times New Roman"/>
                        </a:rPr>
                        <a:t> </a:t>
                      </a:r>
                      <a:endParaRPr lang="es-ES" sz="120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dirty="0"/>
                        <a:t> </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200">
                          <a:solidFill>
                            <a:srgbClr val="000000"/>
                          </a:solidFill>
                          <a:latin typeface="Arial"/>
                          <a:ea typeface="Times New Roman"/>
                          <a:cs typeface="Times New Roman"/>
                        </a:rPr>
                        <a:t> </a:t>
                      </a:r>
                      <a:endParaRPr lang="es-ES" sz="120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dirty="0"/>
                        <a:t> </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200" dirty="0">
                          <a:solidFill>
                            <a:srgbClr val="000000"/>
                          </a:solidFill>
                          <a:latin typeface="Arial"/>
                          <a:ea typeface="Times New Roman"/>
                          <a:cs typeface="Times New Roman"/>
                        </a:rPr>
                        <a:t> </a:t>
                      </a:r>
                      <a:endParaRPr lang="es-ES" sz="1200" dirty="0">
                        <a:latin typeface="Calibri"/>
                        <a:ea typeface="Calibri"/>
                        <a:cs typeface="Times New Roman"/>
                      </a:endParaRPr>
                    </a:p>
                  </a:txBody>
                  <a:tcPr marL="44450" marR="44450" marT="0" marB="0" anchor="ctr"/>
                </a:tc>
              </a:tr>
              <a:tr h="259797">
                <a:tc>
                  <a:txBody>
                    <a:bodyPr/>
                    <a:lstStyle/>
                    <a:p>
                      <a:pPr algn="just">
                        <a:lnSpc>
                          <a:spcPct val="115000"/>
                        </a:lnSpc>
                        <a:spcAft>
                          <a:spcPts val="0"/>
                        </a:spcAft>
                      </a:pPr>
                      <a:r>
                        <a:rPr lang="es-ES" sz="1000" dirty="0"/>
                        <a:t>DBO</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a:t>mg/L</a:t>
                      </a:r>
                      <a:endParaRPr lang="es-ES" sz="100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a:t>220</a:t>
                      </a:r>
                      <a:endParaRPr lang="es-ES" sz="100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dirty="0"/>
                        <a:t>9</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a:solidFill>
                            <a:schemeClr val="dk1"/>
                          </a:solidFill>
                          <a:latin typeface="+mn-lt"/>
                          <a:ea typeface="+mn-ea"/>
                          <a:cs typeface="+mn-cs"/>
                        </a:rPr>
                        <a:t>4</a:t>
                      </a:r>
                    </a:p>
                  </a:txBody>
                  <a:tcPr marL="44450" marR="44450" marT="0" marB="0" anchor="ctr"/>
                </a:tc>
                <a:tc>
                  <a:txBody>
                    <a:bodyPr/>
                    <a:lstStyle/>
                    <a:p>
                      <a:pPr algn="ctr">
                        <a:lnSpc>
                          <a:spcPct val="115000"/>
                        </a:lnSpc>
                        <a:spcAft>
                          <a:spcPts val="0"/>
                        </a:spcAft>
                      </a:pPr>
                      <a:r>
                        <a:rPr lang="es-ES" sz="1000" dirty="0"/>
                        <a:t>10</a:t>
                      </a:r>
                      <a:endParaRPr lang="es-ES" sz="1000" dirty="0">
                        <a:latin typeface="Calibri"/>
                        <a:ea typeface="Calibri"/>
                        <a:cs typeface="Times New Roman"/>
                      </a:endParaRPr>
                    </a:p>
                  </a:txBody>
                  <a:tcPr marL="36314" marR="36314" marT="0" marB="0" anchor="ctr"/>
                </a:tc>
                <a:tc>
                  <a:txBody>
                    <a:bodyPr/>
                    <a:lstStyle/>
                    <a:p>
                      <a:pPr marL="0" algn="ctr" defTabSz="914400" rtl="0" eaLnBrk="1" latinLnBrk="0" hangingPunct="1">
                        <a:lnSpc>
                          <a:spcPct val="115000"/>
                        </a:lnSpc>
                        <a:spcAft>
                          <a:spcPts val="0"/>
                        </a:spcAft>
                      </a:pPr>
                      <a:r>
                        <a:rPr lang="es-ES" sz="1000" kern="1200" dirty="0">
                          <a:solidFill>
                            <a:schemeClr val="dk1"/>
                          </a:solidFill>
                          <a:latin typeface="+mn-lt"/>
                          <a:ea typeface="+mn-ea"/>
                          <a:cs typeface="+mn-cs"/>
                        </a:rPr>
                        <a:t>10</a:t>
                      </a:r>
                    </a:p>
                  </a:txBody>
                  <a:tcPr marL="44450" marR="44450" marT="0" marB="0" anchor="ctr"/>
                </a:tc>
                <a:tc>
                  <a:txBody>
                    <a:bodyPr/>
                    <a:lstStyle/>
                    <a:p>
                      <a:pPr algn="ctr">
                        <a:lnSpc>
                          <a:spcPct val="115000"/>
                        </a:lnSpc>
                        <a:spcAft>
                          <a:spcPts val="0"/>
                        </a:spcAft>
                      </a:pPr>
                      <a:r>
                        <a:rPr lang="es-ES" sz="1000" dirty="0"/>
                        <a:t>125</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a:solidFill>
                            <a:schemeClr val="dk1"/>
                          </a:solidFill>
                          <a:latin typeface="+mn-lt"/>
                          <a:ea typeface="+mn-ea"/>
                          <a:cs typeface="+mn-cs"/>
                        </a:rPr>
                        <a:t>45</a:t>
                      </a:r>
                    </a:p>
                  </a:txBody>
                  <a:tcPr marL="44450" marR="44450" marT="0" marB="0" anchor="ctr"/>
                </a:tc>
                <a:tc>
                  <a:txBody>
                    <a:bodyPr/>
                    <a:lstStyle/>
                    <a:p>
                      <a:pPr algn="ctr">
                        <a:lnSpc>
                          <a:spcPct val="115000"/>
                        </a:lnSpc>
                        <a:spcAft>
                          <a:spcPts val="0"/>
                        </a:spcAft>
                      </a:pPr>
                      <a:r>
                        <a:rPr lang="es-ES" sz="1000" dirty="0"/>
                        <a:t>32</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a:solidFill>
                            <a:schemeClr val="dk1"/>
                          </a:solidFill>
                          <a:latin typeface="+mn-lt"/>
                          <a:ea typeface="+mn-ea"/>
                          <a:cs typeface="+mn-cs"/>
                        </a:rPr>
                        <a:t>8</a:t>
                      </a:r>
                    </a:p>
                  </a:txBody>
                  <a:tcPr marL="44450" marR="44450" marT="0" marB="0" anchor="ctr"/>
                </a:tc>
              </a:tr>
              <a:tr h="259797">
                <a:tc>
                  <a:txBody>
                    <a:bodyPr/>
                    <a:lstStyle/>
                    <a:p>
                      <a:pPr algn="just">
                        <a:lnSpc>
                          <a:spcPct val="115000"/>
                        </a:lnSpc>
                        <a:spcAft>
                          <a:spcPts val="0"/>
                        </a:spcAft>
                      </a:pPr>
                      <a:r>
                        <a:rPr lang="es-ES" sz="1000" dirty="0"/>
                        <a:t>DQO</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a:t>mg/L</a:t>
                      </a:r>
                      <a:endParaRPr lang="es-ES" sz="100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a:t>500</a:t>
                      </a:r>
                      <a:endParaRPr lang="es-ES" sz="100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dirty="0"/>
                        <a:t>18</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a:solidFill>
                            <a:schemeClr val="dk1"/>
                          </a:solidFill>
                          <a:latin typeface="+mn-lt"/>
                          <a:ea typeface="+mn-ea"/>
                          <a:cs typeface="+mn-cs"/>
                        </a:rPr>
                        <a:t>14</a:t>
                      </a:r>
                    </a:p>
                  </a:txBody>
                  <a:tcPr marL="44450" marR="44450" marT="0" marB="0" anchor="ctr"/>
                </a:tc>
                <a:tc>
                  <a:txBody>
                    <a:bodyPr/>
                    <a:lstStyle/>
                    <a:p>
                      <a:pPr algn="ctr">
                        <a:lnSpc>
                          <a:spcPct val="115000"/>
                        </a:lnSpc>
                        <a:spcAft>
                          <a:spcPts val="0"/>
                        </a:spcAft>
                      </a:pPr>
                      <a:r>
                        <a:rPr lang="es-ES" sz="1000" dirty="0"/>
                        <a:t>116</a:t>
                      </a:r>
                      <a:endParaRPr lang="es-ES" sz="1000" dirty="0">
                        <a:latin typeface="Calibri"/>
                        <a:ea typeface="Calibri"/>
                        <a:cs typeface="Times New Roman"/>
                      </a:endParaRPr>
                    </a:p>
                  </a:txBody>
                  <a:tcPr marL="36314" marR="36314" marT="0" marB="0" anchor="ctr"/>
                </a:tc>
                <a:tc>
                  <a:txBody>
                    <a:bodyPr/>
                    <a:lstStyle/>
                    <a:p>
                      <a:pPr marL="0" algn="ctr" defTabSz="914400" rtl="0" eaLnBrk="1" latinLnBrk="0" hangingPunct="1">
                        <a:lnSpc>
                          <a:spcPct val="115000"/>
                        </a:lnSpc>
                        <a:spcAft>
                          <a:spcPts val="0"/>
                        </a:spcAft>
                      </a:pPr>
                      <a:r>
                        <a:rPr lang="es-ES" sz="1000" kern="1200" dirty="0">
                          <a:solidFill>
                            <a:schemeClr val="dk1"/>
                          </a:solidFill>
                          <a:latin typeface="+mn-lt"/>
                          <a:ea typeface="+mn-ea"/>
                          <a:cs typeface="+mn-cs"/>
                        </a:rPr>
                        <a:t>17</a:t>
                      </a:r>
                    </a:p>
                  </a:txBody>
                  <a:tcPr marL="44450" marR="44450" marT="0" marB="0" anchor="ctr"/>
                </a:tc>
                <a:tc>
                  <a:txBody>
                    <a:bodyPr/>
                    <a:lstStyle/>
                    <a:p>
                      <a:pPr algn="ctr">
                        <a:lnSpc>
                          <a:spcPct val="115000"/>
                        </a:lnSpc>
                        <a:spcAft>
                          <a:spcPts val="0"/>
                        </a:spcAft>
                      </a:pPr>
                      <a:r>
                        <a:rPr lang="es-ES" sz="1000" dirty="0"/>
                        <a:t>147</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a:solidFill>
                            <a:schemeClr val="dk1"/>
                          </a:solidFill>
                          <a:latin typeface="+mn-lt"/>
                          <a:ea typeface="+mn-ea"/>
                          <a:cs typeface="+mn-cs"/>
                        </a:rPr>
                        <a:t>98</a:t>
                      </a:r>
                    </a:p>
                  </a:txBody>
                  <a:tcPr marL="44450" marR="44450" marT="0" marB="0" anchor="ctr"/>
                </a:tc>
                <a:tc>
                  <a:txBody>
                    <a:bodyPr/>
                    <a:lstStyle/>
                    <a:p>
                      <a:pPr algn="ctr">
                        <a:lnSpc>
                          <a:spcPct val="115000"/>
                        </a:lnSpc>
                        <a:spcAft>
                          <a:spcPts val="0"/>
                        </a:spcAft>
                      </a:pPr>
                      <a:r>
                        <a:rPr lang="es-ES" sz="1000" dirty="0"/>
                        <a:t>57</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a:solidFill>
                            <a:schemeClr val="dk1"/>
                          </a:solidFill>
                          <a:latin typeface="+mn-lt"/>
                          <a:ea typeface="+mn-ea"/>
                          <a:cs typeface="+mn-cs"/>
                        </a:rPr>
                        <a:t>23</a:t>
                      </a:r>
                    </a:p>
                  </a:txBody>
                  <a:tcPr marL="44450" marR="44450" marT="0" marB="0" anchor="ctr"/>
                </a:tc>
              </a:tr>
              <a:tr h="259797">
                <a:tc>
                  <a:txBody>
                    <a:bodyPr/>
                    <a:lstStyle/>
                    <a:p>
                      <a:pPr algn="just">
                        <a:lnSpc>
                          <a:spcPct val="115000"/>
                        </a:lnSpc>
                        <a:spcAft>
                          <a:spcPts val="0"/>
                        </a:spcAft>
                      </a:pPr>
                      <a:r>
                        <a:rPr lang="es-ES" sz="1000" dirty="0"/>
                        <a:t>Nitrógeno total</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dirty="0"/>
                        <a:t>mg/L-N</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dirty="0"/>
                        <a:t>40</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dirty="0"/>
                        <a:t> </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a:solidFill>
                            <a:schemeClr val="dk1"/>
                          </a:solidFill>
                          <a:latin typeface="+mn-lt"/>
                          <a:ea typeface="+mn-ea"/>
                          <a:cs typeface="+mn-cs"/>
                        </a:rPr>
                        <a:t> </a:t>
                      </a:r>
                    </a:p>
                  </a:txBody>
                  <a:tcPr marL="44450" marR="44450" marT="0" marB="0" anchor="ctr"/>
                </a:tc>
                <a:tc>
                  <a:txBody>
                    <a:bodyPr/>
                    <a:lstStyle/>
                    <a:p>
                      <a:pPr algn="ctr">
                        <a:lnSpc>
                          <a:spcPct val="115000"/>
                        </a:lnSpc>
                        <a:spcAft>
                          <a:spcPts val="0"/>
                        </a:spcAft>
                      </a:pPr>
                      <a:r>
                        <a:rPr lang="es-ES" sz="1000" dirty="0"/>
                        <a:t> </a:t>
                      </a:r>
                      <a:endParaRPr lang="es-ES" sz="1000" dirty="0">
                        <a:latin typeface="Calibri"/>
                        <a:ea typeface="Calibri"/>
                        <a:cs typeface="Times New Roman"/>
                      </a:endParaRPr>
                    </a:p>
                  </a:txBody>
                  <a:tcPr marL="36314" marR="36314" marT="0" marB="0" anchor="ctr"/>
                </a:tc>
                <a:tc>
                  <a:txBody>
                    <a:bodyPr/>
                    <a:lstStyle/>
                    <a:p>
                      <a:pPr marL="0" algn="ctr" defTabSz="914400" rtl="0" eaLnBrk="1" latinLnBrk="0" hangingPunct="1">
                        <a:lnSpc>
                          <a:spcPct val="115000"/>
                        </a:lnSpc>
                        <a:spcAft>
                          <a:spcPts val="0"/>
                        </a:spcAft>
                      </a:pPr>
                      <a:r>
                        <a:rPr lang="es-ES" sz="1000" kern="1200" dirty="0">
                          <a:solidFill>
                            <a:schemeClr val="dk1"/>
                          </a:solidFill>
                          <a:latin typeface="+mn-lt"/>
                          <a:ea typeface="+mn-ea"/>
                          <a:cs typeface="+mn-cs"/>
                        </a:rPr>
                        <a:t> </a:t>
                      </a:r>
                    </a:p>
                  </a:txBody>
                  <a:tcPr marL="44450" marR="44450" marT="0" marB="0" anchor="ctr"/>
                </a:tc>
                <a:tc>
                  <a:txBody>
                    <a:bodyPr/>
                    <a:lstStyle/>
                    <a:p>
                      <a:pPr algn="ctr">
                        <a:lnSpc>
                          <a:spcPct val="115000"/>
                        </a:lnSpc>
                        <a:spcAft>
                          <a:spcPts val="0"/>
                        </a:spcAft>
                      </a:pPr>
                      <a:r>
                        <a:rPr lang="es-ES" sz="1000" dirty="0"/>
                        <a:t> </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a:solidFill>
                            <a:schemeClr val="dk1"/>
                          </a:solidFill>
                          <a:latin typeface="+mn-lt"/>
                          <a:ea typeface="+mn-ea"/>
                          <a:cs typeface="+mn-cs"/>
                        </a:rPr>
                        <a:t> </a:t>
                      </a:r>
                    </a:p>
                  </a:txBody>
                  <a:tcPr marL="44450" marR="44450" marT="0" marB="0" anchor="ctr"/>
                </a:tc>
                <a:tc>
                  <a:txBody>
                    <a:bodyPr/>
                    <a:lstStyle/>
                    <a:p>
                      <a:pPr algn="ctr">
                        <a:lnSpc>
                          <a:spcPct val="115000"/>
                        </a:lnSpc>
                        <a:spcAft>
                          <a:spcPts val="0"/>
                        </a:spcAft>
                      </a:pPr>
                      <a:r>
                        <a:rPr lang="es-ES" sz="1000" dirty="0"/>
                        <a:t> </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a:solidFill>
                            <a:schemeClr val="dk1"/>
                          </a:solidFill>
                          <a:latin typeface="+mn-lt"/>
                          <a:ea typeface="+mn-ea"/>
                          <a:cs typeface="+mn-cs"/>
                        </a:rPr>
                        <a:t> </a:t>
                      </a:r>
                    </a:p>
                  </a:txBody>
                  <a:tcPr marL="44450" marR="44450" marT="0" marB="0" anchor="ctr"/>
                </a:tc>
              </a:tr>
              <a:tr h="259797">
                <a:tc>
                  <a:txBody>
                    <a:bodyPr/>
                    <a:lstStyle/>
                    <a:p>
                      <a:pPr algn="just">
                        <a:lnSpc>
                          <a:spcPct val="115000"/>
                        </a:lnSpc>
                        <a:spcAft>
                          <a:spcPts val="0"/>
                        </a:spcAft>
                      </a:pPr>
                      <a:r>
                        <a:rPr lang="es-ES" sz="1000"/>
                        <a:t>Nitritos</a:t>
                      </a:r>
                      <a:endParaRPr lang="es-ES" sz="100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a:t>mg/L-N</a:t>
                      </a:r>
                      <a:endParaRPr lang="es-ES" sz="100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a:t>0</a:t>
                      </a:r>
                      <a:endParaRPr lang="es-ES" sz="100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dirty="0"/>
                        <a:t>0,003</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a:solidFill>
                            <a:schemeClr val="dk1"/>
                          </a:solidFill>
                          <a:latin typeface="+mn-lt"/>
                          <a:ea typeface="+mn-ea"/>
                          <a:cs typeface="+mn-cs"/>
                        </a:rPr>
                        <a:t>0,119</a:t>
                      </a:r>
                    </a:p>
                  </a:txBody>
                  <a:tcPr marL="44450" marR="44450" marT="0" marB="0" anchor="ctr"/>
                </a:tc>
                <a:tc>
                  <a:txBody>
                    <a:bodyPr/>
                    <a:lstStyle/>
                    <a:p>
                      <a:pPr algn="ctr">
                        <a:lnSpc>
                          <a:spcPct val="115000"/>
                        </a:lnSpc>
                        <a:spcAft>
                          <a:spcPts val="0"/>
                        </a:spcAft>
                      </a:pPr>
                      <a:r>
                        <a:rPr lang="es-ES" sz="1000" dirty="0"/>
                        <a:t>0,159</a:t>
                      </a:r>
                      <a:endParaRPr lang="es-ES" sz="1000" dirty="0">
                        <a:latin typeface="Calibri"/>
                        <a:ea typeface="Calibri"/>
                        <a:cs typeface="Times New Roman"/>
                      </a:endParaRPr>
                    </a:p>
                  </a:txBody>
                  <a:tcPr marL="36314" marR="36314" marT="0" marB="0" anchor="ctr"/>
                </a:tc>
                <a:tc>
                  <a:txBody>
                    <a:bodyPr/>
                    <a:lstStyle/>
                    <a:p>
                      <a:pPr marL="0" algn="ctr" defTabSz="914400" rtl="0" eaLnBrk="1" latinLnBrk="0" hangingPunct="1">
                        <a:lnSpc>
                          <a:spcPct val="115000"/>
                        </a:lnSpc>
                        <a:spcAft>
                          <a:spcPts val="0"/>
                        </a:spcAft>
                      </a:pPr>
                      <a:r>
                        <a:rPr lang="es-ES" sz="1000" kern="1200" dirty="0">
                          <a:solidFill>
                            <a:schemeClr val="dk1"/>
                          </a:solidFill>
                          <a:latin typeface="+mn-lt"/>
                          <a:ea typeface="+mn-ea"/>
                          <a:cs typeface="+mn-cs"/>
                        </a:rPr>
                        <a:t>0,848</a:t>
                      </a:r>
                    </a:p>
                  </a:txBody>
                  <a:tcPr marL="44450" marR="44450" marT="0" marB="0" anchor="ctr"/>
                </a:tc>
                <a:tc>
                  <a:txBody>
                    <a:bodyPr/>
                    <a:lstStyle/>
                    <a:p>
                      <a:pPr algn="ctr">
                        <a:lnSpc>
                          <a:spcPct val="115000"/>
                        </a:lnSpc>
                        <a:spcAft>
                          <a:spcPts val="0"/>
                        </a:spcAft>
                      </a:pPr>
                      <a:r>
                        <a:rPr lang="es-ES" sz="1000" dirty="0"/>
                        <a:t>0,01</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a:solidFill>
                            <a:schemeClr val="dk1"/>
                          </a:solidFill>
                          <a:latin typeface="+mn-lt"/>
                          <a:ea typeface="+mn-ea"/>
                          <a:cs typeface="+mn-cs"/>
                        </a:rPr>
                        <a:t>0,056</a:t>
                      </a:r>
                    </a:p>
                  </a:txBody>
                  <a:tcPr marL="44450" marR="44450" marT="0" marB="0" anchor="ctr"/>
                </a:tc>
                <a:tc>
                  <a:txBody>
                    <a:bodyPr/>
                    <a:lstStyle/>
                    <a:p>
                      <a:pPr algn="ctr">
                        <a:lnSpc>
                          <a:spcPct val="115000"/>
                        </a:lnSpc>
                        <a:spcAft>
                          <a:spcPts val="0"/>
                        </a:spcAft>
                      </a:pPr>
                      <a:r>
                        <a:rPr lang="es-ES" sz="1000" dirty="0"/>
                        <a:t>0,013</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a:solidFill>
                            <a:schemeClr val="dk1"/>
                          </a:solidFill>
                          <a:latin typeface="+mn-lt"/>
                          <a:ea typeface="+mn-ea"/>
                          <a:cs typeface="+mn-cs"/>
                        </a:rPr>
                        <a:t>0,294</a:t>
                      </a:r>
                    </a:p>
                  </a:txBody>
                  <a:tcPr marL="44450" marR="44450" marT="0" marB="0" anchor="ctr"/>
                </a:tc>
              </a:tr>
              <a:tr h="259797">
                <a:tc>
                  <a:txBody>
                    <a:bodyPr/>
                    <a:lstStyle/>
                    <a:p>
                      <a:pPr algn="just">
                        <a:lnSpc>
                          <a:spcPct val="115000"/>
                        </a:lnSpc>
                        <a:spcAft>
                          <a:spcPts val="0"/>
                        </a:spcAft>
                      </a:pPr>
                      <a:r>
                        <a:rPr lang="es-ES" sz="1000"/>
                        <a:t>Nitratos</a:t>
                      </a:r>
                      <a:endParaRPr lang="es-ES" sz="100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a:t>mg/L-N</a:t>
                      </a:r>
                      <a:endParaRPr lang="es-ES" sz="100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a:t>0</a:t>
                      </a:r>
                      <a:endParaRPr lang="es-ES" sz="100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dirty="0"/>
                        <a:t>6,16</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a:solidFill>
                            <a:schemeClr val="dk1"/>
                          </a:solidFill>
                          <a:latin typeface="+mn-lt"/>
                          <a:ea typeface="+mn-ea"/>
                          <a:cs typeface="+mn-cs"/>
                        </a:rPr>
                        <a:t>3,08</a:t>
                      </a:r>
                    </a:p>
                  </a:txBody>
                  <a:tcPr marL="44450" marR="44450" marT="0" marB="0" anchor="ctr"/>
                </a:tc>
                <a:tc>
                  <a:txBody>
                    <a:bodyPr/>
                    <a:lstStyle/>
                    <a:p>
                      <a:pPr algn="ctr">
                        <a:lnSpc>
                          <a:spcPct val="115000"/>
                        </a:lnSpc>
                        <a:spcAft>
                          <a:spcPts val="0"/>
                        </a:spcAft>
                      </a:pPr>
                      <a:r>
                        <a:rPr lang="es-ES" sz="1000" dirty="0"/>
                        <a:t>14,96</a:t>
                      </a:r>
                      <a:endParaRPr lang="es-ES" sz="1000" dirty="0">
                        <a:latin typeface="Calibri"/>
                        <a:ea typeface="Calibri"/>
                        <a:cs typeface="Times New Roman"/>
                      </a:endParaRPr>
                    </a:p>
                  </a:txBody>
                  <a:tcPr marL="36314" marR="36314" marT="0" marB="0" anchor="ctr"/>
                </a:tc>
                <a:tc>
                  <a:txBody>
                    <a:bodyPr/>
                    <a:lstStyle/>
                    <a:p>
                      <a:pPr marL="0" algn="ctr" defTabSz="914400" rtl="0" eaLnBrk="1" latinLnBrk="0" hangingPunct="1">
                        <a:lnSpc>
                          <a:spcPct val="115000"/>
                        </a:lnSpc>
                        <a:spcAft>
                          <a:spcPts val="0"/>
                        </a:spcAft>
                      </a:pPr>
                      <a:r>
                        <a:rPr lang="es-ES" sz="1000" kern="1200" dirty="0">
                          <a:solidFill>
                            <a:schemeClr val="dk1"/>
                          </a:solidFill>
                          <a:latin typeface="+mn-lt"/>
                          <a:ea typeface="+mn-ea"/>
                          <a:cs typeface="+mn-cs"/>
                        </a:rPr>
                        <a:t>6,16</a:t>
                      </a:r>
                    </a:p>
                  </a:txBody>
                  <a:tcPr marL="44450" marR="44450" marT="0" marB="0" anchor="ctr"/>
                </a:tc>
                <a:tc>
                  <a:txBody>
                    <a:bodyPr/>
                    <a:lstStyle/>
                    <a:p>
                      <a:pPr algn="ctr">
                        <a:lnSpc>
                          <a:spcPct val="115000"/>
                        </a:lnSpc>
                        <a:spcAft>
                          <a:spcPts val="0"/>
                        </a:spcAft>
                      </a:pPr>
                      <a:r>
                        <a:rPr lang="es-ES" sz="1000" dirty="0"/>
                        <a:t>21,12</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a:solidFill>
                            <a:schemeClr val="dk1"/>
                          </a:solidFill>
                          <a:latin typeface="+mn-lt"/>
                          <a:ea typeface="+mn-ea"/>
                          <a:cs typeface="+mn-cs"/>
                        </a:rPr>
                        <a:t>13,2</a:t>
                      </a:r>
                    </a:p>
                  </a:txBody>
                  <a:tcPr marL="44450" marR="44450" marT="0" marB="0" anchor="ctr"/>
                </a:tc>
                <a:tc>
                  <a:txBody>
                    <a:bodyPr/>
                    <a:lstStyle/>
                    <a:p>
                      <a:pPr algn="ctr">
                        <a:lnSpc>
                          <a:spcPct val="115000"/>
                        </a:lnSpc>
                        <a:spcAft>
                          <a:spcPts val="0"/>
                        </a:spcAft>
                      </a:pPr>
                      <a:r>
                        <a:rPr lang="es-ES" sz="1000" dirty="0"/>
                        <a:t>7,48</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a:solidFill>
                            <a:schemeClr val="dk1"/>
                          </a:solidFill>
                          <a:latin typeface="+mn-lt"/>
                          <a:ea typeface="+mn-ea"/>
                          <a:cs typeface="+mn-cs"/>
                        </a:rPr>
                        <a:t>13,64</a:t>
                      </a:r>
                    </a:p>
                  </a:txBody>
                  <a:tcPr marL="44450" marR="44450" marT="0" marB="0" anchor="ctr"/>
                </a:tc>
              </a:tr>
              <a:tr h="259797">
                <a:tc>
                  <a:txBody>
                    <a:bodyPr/>
                    <a:lstStyle/>
                    <a:p>
                      <a:pPr algn="just">
                        <a:lnSpc>
                          <a:spcPct val="115000"/>
                        </a:lnSpc>
                        <a:spcAft>
                          <a:spcPts val="0"/>
                        </a:spcAft>
                      </a:pPr>
                      <a:r>
                        <a:rPr lang="es-ES" sz="1000"/>
                        <a:t>Fosforo total</a:t>
                      </a:r>
                      <a:endParaRPr lang="es-ES" sz="100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a:t>mg/L-P</a:t>
                      </a:r>
                      <a:endParaRPr lang="es-ES" sz="100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a:t>8</a:t>
                      </a:r>
                      <a:endParaRPr lang="es-ES" sz="100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dirty="0"/>
                        <a:t> </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a:solidFill>
                            <a:schemeClr val="dk1"/>
                          </a:solidFill>
                          <a:latin typeface="+mn-lt"/>
                          <a:ea typeface="+mn-ea"/>
                          <a:cs typeface="+mn-cs"/>
                        </a:rPr>
                        <a:t> </a:t>
                      </a:r>
                    </a:p>
                  </a:txBody>
                  <a:tcPr marL="44450" marR="44450" marT="0" marB="0" anchor="ctr"/>
                </a:tc>
                <a:tc>
                  <a:txBody>
                    <a:bodyPr/>
                    <a:lstStyle/>
                    <a:p>
                      <a:pPr algn="ctr">
                        <a:lnSpc>
                          <a:spcPct val="115000"/>
                        </a:lnSpc>
                        <a:spcAft>
                          <a:spcPts val="0"/>
                        </a:spcAft>
                      </a:pPr>
                      <a:r>
                        <a:rPr lang="es-ES" sz="1000" dirty="0"/>
                        <a:t> </a:t>
                      </a:r>
                      <a:endParaRPr lang="es-ES" sz="1000" dirty="0">
                        <a:latin typeface="Calibri"/>
                        <a:ea typeface="Calibri"/>
                        <a:cs typeface="Times New Roman"/>
                      </a:endParaRPr>
                    </a:p>
                  </a:txBody>
                  <a:tcPr marL="36314" marR="36314" marT="0" marB="0" anchor="ctr"/>
                </a:tc>
                <a:tc>
                  <a:txBody>
                    <a:bodyPr/>
                    <a:lstStyle/>
                    <a:p>
                      <a:pPr marL="0" algn="ctr" defTabSz="914400" rtl="0" eaLnBrk="1" latinLnBrk="0" hangingPunct="1">
                        <a:lnSpc>
                          <a:spcPct val="115000"/>
                        </a:lnSpc>
                        <a:spcAft>
                          <a:spcPts val="0"/>
                        </a:spcAft>
                      </a:pPr>
                      <a:r>
                        <a:rPr lang="es-ES" sz="1000" kern="1200" dirty="0">
                          <a:solidFill>
                            <a:schemeClr val="dk1"/>
                          </a:solidFill>
                          <a:latin typeface="+mn-lt"/>
                          <a:ea typeface="+mn-ea"/>
                          <a:cs typeface="+mn-cs"/>
                        </a:rPr>
                        <a:t> </a:t>
                      </a:r>
                    </a:p>
                  </a:txBody>
                  <a:tcPr marL="44450" marR="44450" marT="0" marB="0" anchor="ctr"/>
                </a:tc>
                <a:tc>
                  <a:txBody>
                    <a:bodyPr/>
                    <a:lstStyle/>
                    <a:p>
                      <a:pPr algn="ctr">
                        <a:lnSpc>
                          <a:spcPct val="115000"/>
                        </a:lnSpc>
                        <a:spcAft>
                          <a:spcPts val="0"/>
                        </a:spcAft>
                      </a:pPr>
                      <a:r>
                        <a:rPr lang="es-ES" sz="1000" dirty="0"/>
                        <a:t> </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a:solidFill>
                            <a:schemeClr val="dk1"/>
                          </a:solidFill>
                          <a:latin typeface="+mn-lt"/>
                          <a:ea typeface="+mn-ea"/>
                          <a:cs typeface="+mn-cs"/>
                        </a:rPr>
                        <a:t> </a:t>
                      </a:r>
                    </a:p>
                  </a:txBody>
                  <a:tcPr marL="44450" marR="44450" marT="0" marB="0" anchor="ctr"/>
                </a:tc>
                <a:tc>
                  <a:txBody>
                    <a:bodyPr/>
                    <a:lstStyle/>
                    <a:p>
                      <a:pPr algn="ctr">
                        <a:lnSpc>
                          <a:spcPct val="115000"/>
                        </a:lnSpc>
                        <a:spcAft>
                          <a:spcPts val="0"/>
                        </a:spcAft>
                      </a:pPr>
                      <a:r>
                        <a:rPr lang="es-ES" sz="1000" dirty="0"/>
                        <a:t> </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a:solidFill>
                            <a:schemeClr val="dk1"/>
                          </a:solidFill>
                          <a:latin typeface="+mn-lt"/>
                          <a:ea typeface="+mn-ea"/>
                          <a:cs typeface="+mn-cs"/>
                        </a:rPr>
                        <a:t> </a:t>
                      </a:r>
                    </a:p>
                  </a:txBody>
                  <a:tcPr marL="44450" marR="44450" marT="0" marB="0" anchor="ctr"/>
                </a:tc>
              </a:tr>
              <a:tr h="259797">
                <a:tc>
                  <a:txBody>
                    <a:bodyPr/>
                    <a:lstStyle/>
                    <a:p>
                      <a:pPr algn="just">
                        <a:lnSpc>
                          <a:spcPct val="115000"/>
                        </a:lnSpc>
                        <a:spcAft>
                          <a:spcPts val="0"/>
                        </a:spcAft>
                      </a:pPr>
                      <a:r>
                        <a:rPr lang="es-ES" sz="1000"/>
                        <a:t>Cloruros</a:t>
                      </a:r>
                      <a:endParaRPr lang="es-ES" sz="100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a:t>mg/L-Cl</a:t>
                      </a:r>
                      <a:endParaRPr lang="es-ES" sz="100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a:t>50</a:t>
                      </a:r>
                      <a:endParaRPr lang="es-ES" sz="100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dirty="0"/>
                        <a:t>20</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a:solidFill>
                            <a:schemeClr val="dk1"/>
                          </a:solidFill>
                          <a:latin typeface="+mn-lt"/>
                          <a:ea typeface="+mn-ea"/>
                          <a:cs typeface="+mn-cs"/>
                        </a:rPr>
                        <a:t>25</a:t>
                      </a:r>
                    </a:p>
                  </a:txBody>
                  <a:tcPr marL="44450" marR="44450" marT="0" marB="0" anchor="ctr"/>
                </a:tc>
                <a:tc>
                  <a:txBody>
                    <a:bodyPr/>
                    <a:lstStyle/>
                    <a:p>
                      <a:pPr algn="ctr">
                        <a:lnSpc>
                          <a:spcPct val="115000"/>
                        </a:lnSpc>
                        <a:spcAft>
                          <a:spcPts val="0"/>
                        </a:spcAft>
                      </a:pPr>
                      <a:r>
                        <a:rPr lang="es-ES" sz="1000" dirty="0"/>
                        <a:t>40</a:t>
                      </a:r>
                      <a:endParaRPr lang="es-ES" sz="1000" dirty="0">
                        <a:latin typeface="Calibri"/>
                        <a:ea typeface="Calibri"/>
                        <a:cs typeface="Times New Roman"/>
                      </a:endParaRPr>
                    </a:p>
                  </a:txBody>
                  <a:tcPr marL="36314" marR="36314" marT="0" marB="0" anchor="ctr"/>
                </a:tc>
                <a:tc>
                  <a:txBody>
                    <a:bodyPr/>
                    <a:lstStyle/>
                    <a:p>
                      <a:pPr marL="0" algn="ctr" defTabSz="914400" rtl="0" eaLnBrk="1" latinLnBrk="0" hangingPunct="1">
                        <a:lnSpc>
                          <a:spcPct val="115000"/>
                        </a:lnSpc>
                        <a:spcAft>
                          <a:spcPts val="0"/>
                        </a:spcAft>
                      </a:pPr>
                      <a:r>
                        <a:rPr lang="es-ES" sz="1000" kern="1200" dirty="0">
                          <a:solidFill>
                            <a:schemeClr val="dk1"/>
                          </a:solidFill>
                          <a:latin typeface="+mn-lt"/>
                          <a:ea typeface="+mn-ea"/>
                          <a:cs typeface="+mn-cs"/>
                        </a:rPr>
                        <a:t>38</a:t>
                      </a:r>
                    </a:p>
                  </a:txBody>
                  <a:tcPr marL="44450" marR="44450" marT="0" marB="0" anchor="ctr"/>
                </a:tc>
                <a:tc>
                  <a:txBody>
                    <a:bodyPr/>
                    <a:lstStyle/>
                    <a:p>
                      <a:pPr algn="ctr">
                        <a:lnSpc>
                          <a:spcPct val="115000"/>
                        </a:lnSpc>
                        <a:spcAft>
                          <a:spcPts val="0"/>
                        </a:spcAft>
                      </a:pPr>
                      <a:r>
                        <a:rPr lang="es-ES" sz="1000" dirty="0"/>
                        <a:t>12</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a:solidFill>
                            <a:schemeClr val="dk1"/>
                          </a:solidFill>
                          <a:latin typeface="+mn-lt"/>
                          <a:ea typeface="+mn-ea"/>
                          <a:cs typeface="+mn-cs"/>
                        </a:rPr>
                        <a:t>62</a:t>
                      </a:r>
                    </a:p>
                  </a:txBody>
                  <a:tcPr marL="44450" marR="44450" marT="0" marB="0" anchor="ctr"/>
                </a:tc>
                <a:tc>
                  <a:txBody>
                    <a:bodyPr/>
                    <a:lstStyle/>
                    <a:p>
                      <a:pPr algn="ctr">
                        <a:lnSpc>
                          <a:spcPct val="115000"/>
                        </a:lnSpc>
                        <a:spcAft>
                          <a:spcPts val="0"/>
                        </a:spcAft>
                      </a:pPr>
                      <a:r>
                        <a:rPr lang="es-ES" sz="1000" dirty="0"/>
                        <a:t>20</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a:solidFill>
                            <a:schemeClr val="dk1"/>
                          </a:solidFill>
                          <a:latin typeface="+mn-lt"/>
                          <a:ea typeface="+mn-ea"/>
                          <a:cs typeface="+mn-cs"/>
                        </a:rPr>
                        <a:t>15</a:t>
                      </a:r>
                    </a:p>
                  </a:txBody>
                  <a:tcPr marL="44450" marR="44450" marT="0" marB="0" anchor="ctr"/>
                </a:tc>
              </a:tr>
              <a:tr h="259797">
                <a:tc>
                  <a:txBody>
                    <a:bodyPr/>
                    <a:lstStyle/>
                    <a:p>
                      <a:pPr algn="just">
                        <a:lnSpc>
                          <a:spcPct val="115000"/>
                        </a:lnSpc>
                        <a:spcAft>
                          <a:spcPts val="0"/>
                        </a:spcAft>
                      </a:pPr>
                      <a:r>
                        <a:rPr lang="es-ES" sz="1000"/>
                        <a:t>Alcalinidad</a:t>
                      </a:r>
                      <a:endParaRPr lang="es-ES" sz="100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a:t>mg/L - CaCO</a:t>
                      </a:r>
                      <a:r>
                        <a:rPr lang="es-ES" sz="1000" baseline="-25000"/>
                        <a:t>3</a:t>
                      </a:r>
                      <a:endParaRPr lang="es-ES" sz="100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a:t>100</a:t>
                      </a:r>
                      <a:endParaRPr lang="es-ES" sz="100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dirty="0"/>
                        <a:t>113</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a:solidFill>
                            <a:schemeClr val="dk1"/>
                          </a:solidFill>
                          <a:latin typeface="+mn-lt"/>
                          <a:ea typeface="+mn-ea"/>
                          <a:cs typeface="+mn-cs"/>
                        </a:rPr>
                        <a:t>109</a:t>
                      </a:r>
                    </a:p>
                  </a:txBody>
                  <a:tcPr marL="44450" marR="44450" marT="0" marB="0" anchor="ctr"/>
                </a:tc>
                <a:tc>
                  <a:txBody>
                    <a:bodyPr/>
                    <a:lstStyle/>
                    <a:p>
                      <a:pPr algn="ctr">
                        <a:lnSpc>
                          <a:spcPct val="115000"/>
                        </a:lnSpc>
                        <a:spcAft>
                          <a:spcPts val="0"/>
                        </a:spcAft>
                      </a:pPr>
                      <a:r>
                        <a:rPr lang="es-ES" sz="1000" dirty="0"/>
                        <a:t>176</a:t>
                      </a:r>
                      <a:endParaRPr lang="es-ES" sz="1000" dirty="0">
                        <a:latin typeface="Calibri"/>
                        <a:ea typeface="Calibri"/>
                        <a:cs typeface="Times New Roman"/>
                      </a:endParaRPr>
                    </a:p>
                  </a:txBody>
                  <a:tcPr marL="36314" marR="36314" marT="0" marB="0" anchor="ctr"/>
                </a:tc>
                <a:tc>
                  <a:txBody>
                    <a:bodyPr/>
                    <a:lstStyle/>
                    <a:p>
                      <a:pPr marL="0" algn="ctr" defTabSz="914400" rtl="0" eaLnBrk="1" latinLnBrk="0" hangingPunct="1">
                        <a:lnSpc>
                          <a:spcPct val="115000"/>
                        </a:lnSpc>
                        <a:spcAft>
                          <a:spcPts val="0"/>
                        </a:spcAft>
                      </a:pPr>
                      <a:r>
                        <a:rPr lang="es-ES" sz="1000" kern="1200" dirty="0">
                          <a:solidFill>
                            <a:schemeClr val="dk1"/>
                          </a:solidFill>
                          <a:latin typeface="+mn-lt"/>
                          <a:ea typeface="+mn-ea"/>
                          <a:cs typeface="+mn-cs"/>
                        </a:rPr>
                        <a:t>201</a:t>
                      </a:r>
                    </a:p>
                  </a:txBody>
                  <a:tcPr marL="44450" marR="44450" marT="0" marB="0" anchor="ctr"/>
                </a:tc>
                <a:tc>
                  <a:txBody>
                    <a:bodyPr/>
                    <a:lstStyle/>
                    <a:p>
                      <a:pPr algn="ctr">
                        <a:lnSpc>
                          <a:spcPct val="115000"/>
                        </a:lnSpc>
                        <a:spcAft>
                          <a:spcPts val="0"/>
                        </a:spcAft>
                      </a:pPr>
                      <a:r>
                        <a:rPr lang="es-ES" sz="1000" dirty="0"/>
                        <a:t>500</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a:solidFill>
                            <a:schemeClr val="dk1"/>
                          </a:solidFill>
                          <a:latin typeface="+mn-lt"/>
                          <a:ea typeface="+mn-ea"/>
                          <a:cs typeface="+mn-cs"/>
                        </a:rPr>
                        <a:t>301</a:t>
                      </a:r>
                    </a:p>
                  </a:txBody>
                  <a:tcPr marL="44450" marR="44450" marT="0" marB="0" anchor="ctr"/>
                </a:tc>
                <a:tc>
                  <a:txBody>
                    <a:bodyPr/>
                    <a:lstStyle/>
                    <a:p>
                      <a:pPr algn="ctr">
                        <a:lnSpc>
                          <a:spcPct val="115000"/>
                        </a:lnSpc>
                        <a:spcAft>
                          <a:spcPts val="0"/>
                        </a:spcAft>
                      </a:pPr>
                      <a:r>
                        <a:rPr lang="es-ES" sz="1000" dirty="0"/>
                        <a:t>107</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a:solidFill>
                            <a:schemeClr val="dk1"/>
                          </a:solidFill>
                          <a:latin typeface="+mn-lt"/>
                          <a:ea typeface="+mn-ea"/>
                          <a:cs typeface="+mn-cs"/>
                        </a:rPr>
                        <a:t>59</a:t>
                      </a:r>
                    </a:p>
                  </a:txBody>
                  <a:tcPr marL="44450" marR="44450" marT="0" marB="0" anchor="ctr"/>
                </a:tc>
              </a:tr>
              <a:tr h="259797">
                <a:tc>
                  <a:txBody>
                    <a:bodyPr/>
                    <a:lstStyle/>
                    <a:p>
                      <a:pPr algn="just">
                        <a:lnSpc>
                          <a:spcPct val="115000"/>
                        </a:lnSpc>
                        <a:spcAft>
                          <a:spcPts val="0"/>
                        </a:spcAft>
                      </a:pPr>
                      <a:r>
                        <a:rPr lang="es-ES" sz="1000"/>
                        <a:t>Grasas</a:t>
                      </a:r>
                      <a:endParaRPr lang="es-ES" sz="100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a:t>mg/L</a:t>
                      </a:r>
                      <a:endParaRPr lang="es-ES" sz="100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a:t>100</a:t>
                      </a:r>
                      <a:endParaRPr lang="es-ES" sz="100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dirty="0"/>
                        <a:t> </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a:solidFill>
                            <a:schemeClr val="dk1"/>
                          </a:solidFill>
                          <a:latin typeface="+mn-lt"/>
                          <a:ea typeface="+mn-ea"/>
                          <a:cs typeface="+mn-cs"/>
                        </a:rPr>
                        <a:t> </a:t>
                      </a:r>
                    </a:p>
                  </a:txBody>
                  <a:tcPr marL="44450" marR="44450" marT="0" marB="0" anchor="ctr"/>
                </a:tc>
                <a:tc>
                  <a:txBody>
                    <a:bodyPr/>
                    <a:lstStyle/>
                    <a:p>
                      <a:pPr algn="ctr">
                        <a:lnSpc>
                          <a:spcPct val="115000"/>
                        </a:lnSpc>
                        <a:spcAft>
                          <a:spcPts val="0"/>
                        </a:spcAft>
                      </a:pPr>
                      <a:r>
                        <a:rPr lang="es-ES" sz="1000" dirty="0"/>
                        <a:t> </a:t>
                      </a:r>
                      <a:endParaRPr lang="es-ES" sz="1000" dirty="0">
                        <a:latin typeface="Calibri"/>
                        <a:ea typeface="Calibri"/>
                        <a:cs typeface="Times New Roman"/>
                      </a:endParaRPr>
                    </a:p>
                  </a:txBody>
                  <a:tcPr marL="36314" marR="36314" marT="0" marB="0" anchor="ctr"/>
                </a:tc>
                <a:tc>
                  <a:txBody>
                    <a:bodyPr/>
                    <a:lstStyle/>
                    <a:p>
                      <a:pPr marL="0" algn="ctr" defTabSz="914400" rtl="0" eaLnBrk="1" latinLnBrk="0" hangingPunct="1">
                        <a:lnSpc>
                          <a:spcPct val="115000"/>
                        </a:lnSpc>
                        <a:spcAft>
                          <a:spcPts val="0"/>
                        </a:spcAft>
                      </a:pPr>
                      <a:r>
                        <a:rPr lang="es-ES" sz="1000" kern="1200" dirty="0">
                          <a:solidFill>
                            <a:schemeClr val="dk1"/>
                          </a:solidFill>
                          <a:latin typeface="+mn-lt"/>
                          <a:ea typeface="+mn-ea"/>
                          <a:cs typeface="+mn-cs"/>
                        </a:rPr>
                        <a:t> </a:t>
                      </a:r>
                    </a:p>
                  </a:txBody>
                  <a:tcPr marL="44450" marR="44450" marT="0" marB="0" anchor="ctr"/>
                </a:tc>
                <a:tc>
                  <a:txBody>
                    <a:bodyPr/>
                    <a:lstStyle/>
                    <a:p>
                      <a:pPr algn="ctr">
                        <a:lnSpc>
                          <a:spcPct val="115000"/>
                        </a:lnSpc>
                        <a:spcAft>
                          <a:spcPts val="0"/>
                        </a:spcAft>
                      </a:pPr>
                      <a:r>
                        <a:rPr lang="es-ES" sz="1000" dirty="0"/>
                        <a:t> </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a:solidFill>
                            <a:schemeClr val="dk1"/>
                          </a:solidFill>
                          <a:latin typeface="+mn-lt"/>
                          <a:ea typeface="+mn-ea"/>
                          <a:cs typeface="+mn-cs"/>
                        </a:rPr>
                        <a:t> </a:t>
                      </a:r>
                    </a:p>
                  </a:txBody>
                  <a:tcPr marL="44450" marR="44450" marT="0" marB="0" anchor="ctr"/>
                </a:tc>
                <a:tc>
                  <a:txBody>
                    <a:bodyPr/>
                    <a:lstStyle/>
                    <a:p>
                      <a:pPr algn="ctr">
                        <a:lnSpc>
                          <a:spcPct val="115000"/>
                        </a:lnSpc>
                        <a:spcAft>
                          <a:spcPts val="0"/>
                        </a:spcAft>
                      </a:pPr>
                      <a:r>
                        <a:rPr lang="es-ES" sz="1000" dirty="0"/>
                        <a:t> </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a:solidFill>
                            <a:schemeClr val="dk1"/>
                          </a:solidFill>
                          <a:latin typeface="+mn-lt"/>
                          <a:ea typeface="+mn-ea"/>
                          <a:cs typeface="+mn-cs"/>
                        </a:rPr>
                        <a:t> </a:t>
                      </a:r>
                    </a:p>
                  </a:txBody>
                  <a:tcPr marL="44450" marR="44450" marT="0" marB="0" anchor="ctr"/>
                </a:tc>
              </a:tr>
              <a:tr h="259797">
                <a:tc>
                  <a:txBody>
                    <a:bodyPr/>
                    <a:lstStyle/>
                    <a:p>
                      <a:pPr algn="just">
                        <a:lnSpc>
                          <a:spcPct val="115000"/>
                        </a:lnSpc>
                        <a:spcAft>
                          <a:spcPts val="0"/>
                        </a:spcAft>
                      </a:pPr>
                      <a:r>
                        <a:rPr lang="es-ES" sz="1000"/>
                        <a:t>Coliformes totales</a:t>
                      </a:r>
                      <a:endParaRPr lang="es-ES" sz="100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a:t>NMP/100ml</a:t>
                      </a:r>
                      <a:endParaRPr lang="es-ES" sz="100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a:t> </a:t>
                      </a:r>
                      <a:endParaRPr lang="es-ES" sz="100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dirty="0"/>
                        <a:t>2100</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a:solidFill>
                            <a:schemeClr val="dk1"/>
                          </a:solidFill>
                          <a:latin typeface="+mn-lt"/>
                          <a:ea typeface="+mn-ea"/>
                          <a:cs typeface="+mn-cs"/>
                        </a:rPr>
                        <a:t>200</a:t>
                      </a:r>
                    </a:p>
                  </a:txBody>
                  <a:tcPr marL="44450" marR="44450" marT="0" marB="0" anchor="ctr"/>
                </a:tc>
                <a:tc>
                  <a:txBody>
                    <a:bodyPr/>
                    <a:lstStyle/>
                    <a:p>
                      <a:pPr algn="ctr">
                        <a:lnSpc>
                          <a:spcPct val="115000"/>
                        </a:lnSpc>
                        <a:spcAft>
                          <a:spcPts val="0"/>
                        </a:spcAft>
                      </a:pPr>
                      <a:r>
                        <a:rPr lang="es-ES" sz="1000" kern="1200" dirty="0" smtClean="0">
                          <a:solidFill>
                            <a:schemeClr val="dk1"/>
                          </a:solidFill>
                          <a:latin typeface="+mn-lt"/>
                          <a:ea typeface="+mn-ea"/>
                          <a:cs typeface="+mn-cs"/>
                        </a:rPr>
                        <a:t>100 </a:t>
                      </a:r>
                      <a:endParaRPr lang="es-ES" sz="1000" kern="1200" dirty="0">
                        <a:solidFill>
                          <a:schemeClr val="dk1"/>
                        </a:solidFill>
                        <a:latin typeface="+mn-lt"/>
                        <a:ea typeface="+mn-ea"/>
                        <a:cs typeface="+mn-cs"/>
                      </a:endParaRPr>
                    </a:p>
                  </a:txBody>
                  <a:tcPr marL="36314" marR="36314" marT="0" marB="0" anchor="ctr"/>
                </a:tc>
                <a:tc>
                  <a:txBody>
                    <a:bodyPr/>
                    <a:lstStyle/>
                    <a:p>
                      <a:pPr marL="0" algn="ctr" defTabSz="914400" rtl="0" eaLnBrk="1" latinLnBrk="0" hangingPunct="1">
                        <a:lnSpc>
                          <a:spcPct val="115000"/>
                        </a:lnSpc>
                        <a:spcAft>
                          <a:spcPts val="0"/>
                        </a:spcAft>
                      </a:pPr>
                      <a:r>
                        <a:rPr lang="es-ES" sz="1000" kern="1200" dirty="0">
                          <a:solidFill>
                            <a:schemeClr val="dk1"/>
                          </a:solidFill>
                          <a:latin typeface="+mn-lt"/>
                          <a:ea typeface="+mn-ea"/>
                          <a:cs typeface="+mn-cs"/>
                        </a:rPr>
                        <a:t>1500</a:t>
                      </a:r>
                    </a:p>
                  </a:txBody>
                  <a:tcPr marL="44450" marR="44450" marT="0" marB="0" anchor="ctr"/>
                </a:tc>
                <a:tc>
                  <a:txBody>
                    <a:bodyPr/>
                    <a:lstStyle/>
                    <a:p>
                      <a:pPr algn="ctr">
                        <a:lnSpc>
                          <a:spcPct val="115000"/>
                        </a:lnSpc>
                        <a:spcAft>
                          <a:spcPts val="0"/>
                        </a:spcAft>
                      </a:pPr>
                      <a:r>
                        <a:rPr lang="es-ES" sz="1000" dirty="0"/>
                        <a:t>79200</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a:solidFill>
                            <a:schemeClr val="dk1"/>
                          </a:solidFill>
                          <a:latin typeface="+mn-lt"/>
                          <a:ea typeface="+mn-ea"/>
                          <a:cs typeface="+mn-cs"/>
                        </a:rPr>
                        <a:t>70400</a:t>
                      </a:r>
                    </a:p>
                  </a:txBody>
                  <a:tcPr marL="44450" marR="44450" marT="0" marB="0" anchor="ctr"/>
                </a:tc>
                <a:tc>
                  <a:txBody>
                    <a:bodyPr/>
                    <a:lstStyle/>
                    <a:p>
                      <a:pPr algn="ctr">
                        <a:lnSpc>
                          <a:spcPct val="115000"/>
                        </a:lnSpc>
                        <a:spcAft>
                          <a:spcPts val="0"/>
                        </a:spcAft>
                      </a:pPr>
                      <a:r>
                        <a:rPr lang="es-ES" sz="1000" dirty="0"/>
                        <a:t>20000</a:t>
                      </a:r>
                      <a:endParaRPr lang="es-ES" sz="1000" dirty="0">
                        <a:latin typeface="Calibri"/>
                        <a:ea typeface="Calibri"/>
                        <a:cs typeface="Times New Roman"/>
                      </a:endParaRPr>
                    </a:p>
                  </a:txBody>
                  <a:tcPr marL="36314" marR="36314" marT="0" marB="0" anchor="ctr"/>
                </a:tc>
                <a:tc>
                  <a:txBody>
                    <a:bodyPr/>
                    <a:lstStyle/>
                    <a:p>
                      <a:pPr algn="ctr">
                        <a:lnSpc>
                          <a:spcPct val="115000"/>
                        </a:lnSpc>
                        <a:spcAft>
                          <a:spcPts val="0"/>
                        </a:spcAft>
                      </a:pPr>
                      <a:r>
                        <a:rPr lang="es-ES" sz="1000" kern="1200" dirty="0">
                          <a:solidFill>
                            <a:schemeClr val="dk1"/>
                          </a:solidFill>
                          <a:latin typeface="+mn-lt"/>
                          <a:ea typeface="+mn-ea"/>
                          <a:cs typeface="+mn-cs"/>
                        </a:rPr>
                        <a:t>1200</a:t>
                      </a:r>
                    </a:p>
                  </a:txBody>
                  <a:tcPr marL="44450" marR="44450" marT="0" marB="0" anchor="ctr"/>
                </a:tc>
              </a:tr>
            </a:tbl>
          </a:graphicData>
        </a:graphic>
      </p:graphicFrame>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b="1" dirty="0" smtClean="0"/>
              <a:t>DIAGNOSTICO Y EVALUACIÓN PTAS</a:t>
            </a:r>
            <a:r>
              <a:rPr lang="es-ES" b="1" dirty="0" smtClean="0"/>
              <a:t/>
            </a:r>
            <a:br>
              <a:rPr lang="es-ES" b="1" dirty="0" smtClean="0"/>
            </a:br>
            <a:endParaRPr lang="es-ES" dirty="0"/>
          </a:p>
        </p:txBody>
      </p:sp>
      <p:sp>
        <p:nvSpPr>
          <p:cNvPr id="3" name="2 Marcador de contenido"/>
          <p:cNvSpPr>
            <a:spLocks noGrp="1"/>
          </p:cNvSpPr>
          <p:nvPr>
            <p:ph idx="1"/>
          </p:nvPr>
        </p:nvSpPr>
        <p:spPr>
          <a:xfrm>
            <a:off x="683568" y="1412776"/>
            <a:ext cx="7772400" cy="4752528"/>
          </a:xfrm>
        </p:spPr>
        <p:txBody>
          <a:bodyPr>
            <a:normAutofit fontScale="92500" lnSpcReduction="10000"/>
          </a:bodyPr>
          <a:lstStyle/>
          <a:p>
            <a:pPr algn="just"/>
            <a:r>
              <a:rPr lang="es-ES" dirty="0" smtClean="0"/>
              <a:t>Se recopiló información de diversas instituciones, entre las cuales se encuentran: Municipio Cantón Lago Agrio, PetroProducción, entre otros, instituciones que cuentan con datos de las plantas de tratamiento de aguas servidas e información.</a:t>
            </a:r>
          </a:p>
          <a:p>
            <a:pPr algn="just"/>
            <a:r>
              <a:rPr lang="es-ES" dirty="0" smtClean="0"/>
              <a:t>Adicionalmente se realizó el muestreo de las aguas servidas de las plantas de tratamiento para lo cual se escogió los barrios: Cañaveral, Gustavo Andrade, La Pampa, Lagunas San Vicente, como las más representativas</a:t>
            </a:r>
            <a:r>
              <a:rPr lang="es-ES" dirty="0"/>
              <a:t>.</a:t>
            </a:r>
            <a:endParaRPr lang="es-ES" dirty="0" smtClean="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285728"/>
            <a:ext cx="7772400" cy="1143000"/>
          </a:xfrm>
        </p:spPr>
        <p:txBody>
          <a:bodyPr/>
          <a:lstStyle/>
          <a:p>
            <a:r>
              <a:rPr lang="es-EC" sz="3600" b="1" dirty="0" smtClean="0"/>
              <a:t>Evaluación y recopilación de información existente de las PTAR</a:t>
            </a:r>
            <a:endParaRPr lang="es-ES" sz="3600" dirty="0"/>
          </a:p>
        </p:txBody>
      </p:sp>
      <p:graphicFrame>
        <p:nvGraphicFramePr>
          <p:cNvPr id="5" name="4 Tabla"/>
          <p:cNvGraphicFramePr>
            <a:graphicFrameLocks noGrp="1"/>
          </p:cNvGraphicFramePr>
          <p:nvPr/>
        </p:nvGraphicFramePr>
        <p:xfrm>
          <a:off x="285719" y="1571612"/>
          <a:ext cx="8572561" cy="4904066"/>
        </p:xfrm>
        <a:graphic>
          <a:graphicData uri="http://schemas.openxmlformats.org/drawingml/2006/table">
            <a:tbl>
              <a:tblPr/>
              <a:tblGrid>
                <a:gridCol w="642942"/>
                <a:gridCol w="285752"/>
                <a:gridCol w="928694"/>
                <a:gridCol w="1071570"/>
                <a:gridCol w="785818"/>
                <a:gridCol w="1000132"/>
                <a:gridCol w="928694"/>
                <a:gridCol w="2928959"/>
              </a:tblGrid>
              <a:tr h="347725">
                <a:tc gridSpan="8">
                  <a:txBody>
                    <a:bodyPr/>
                    <a:lstStyle/>
                    <a:p>
                      <a:pPr algn="ctr" fontAlgn="ctr"/>
                      <a:r>
                        <a:rPr lang="es-ES" sz="1400" b="1" i="0" u="none" strike="noStrike" dirty="0">
                          <a:solidFill>
                            <a:srgbClr val="000000"/>
                          </a:solidFill>
                          <a:latin typeface="Arial"/>
                        </a:rPr>
                        <a:t>Caudal de aguas domesticas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9053">
                <a:tc>
                  <a:txBody>
                    <a:bodyPr/>
                    <a:lstStyle/>
                    <a:p>
                      <a:pPr algn="l" fontAlgn="ctr"/>
                      <a:r>
                        <a:rPr lang="es-ES" sz="1400" b="0" i="0" u="none" strike="noStrike" dirty="0">
                          <a:solidFill>
                            <a:srgbClr val="000000"/>
                          </a:solidFill>
                          <a:latin typeface="Arial"/>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accent5">
                        <a:lumMod val="60000"/>
                        <a:lumOff val="40000"/>
                      </a:schemeClr>
                    </a:solidFill>
                  </a:tcPr>
                </a:tc>
                <a:tc>
                  <a:txBody>
                    <a:bodyPr/>
                    <a:lstStyle/>
                    <a:p>
                      <a:pPr algn="ctr" fontAlgn="ctr"/>
                      <a:r>
                        <a:rPr lang="es-ES" sz="1400" b="0" i="0" u="none" strike="noStrike" dirty="0">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chemeClr val="accent5">
                        <a:lumMod val="60000"/>
                        <a:lumOff val="40000"/>
                      </a:schemeClr>
                    </a:solidFill>
                  </a:tcPr>
                </a:tc>
                <a:tc>
                  <a:txBody>
                    <a:bodyPr/>
                    <a:lstStyle/>
                    <a:p>
                      <a:pPr algn="ctr" fontAlgn="ctr"/>
                      <a:r>
                        <a:rPr lang="es-ES" sz="1400" b="0" i="0" u="none" strike="noStrike" dirty="0">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chemeClr val="accent5">
                        <a:lumMod val="60000"/>
                        <a:lumOff val="40000"/>
                      </a:schemeClr>
                    </a:solidFill>
                  </a:tcPr>
                </a:tc>
                <a:tc>
                  <a:txBody>
                    <a:bodyPr/>
                    <a:lstStyle/>
                    <a:p>
                      <a:pPr algn="l" fontAlgn="b"/>
                      <a:r>
                        <a:rPr lang="es-ES" sz="1400" b="0" i="0" u="none" strike="noStrike" dirty="0">
                          <a:solidFill>
                            <a:srgbClr val="000000"/>
                          </a:solidFill>
                          <a:latin typeface="Arial"/>
                        </a:rPr>
                        <a:t> </a:t>
                      </a:r>
                      <a:endParaRPr lang="es-ES" sz="1400" b="0" i="0" u="none" strike="noStrike" dirty="0">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chemeClr val="accent5">
                        <a:lumMod val="60000"/>
                        <a:lumOff val="40000"/>
                      </a:schemeClr>
                    </a:solidFill>
                  </a:tcPr>
                </a:tc>
                <a:tc>
                  <a:txBody>
                    <a:bodyPr/>
                    <a:lstStyle/>
                    <a:p>
                      <a:pPr algn="l" fontAlgn="ctr"/>
                      <a:r>
                        <a:rPr lang="es-ES" sz="1400" b="0" i="0" u="none" strike="noStrike" dirty="0">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chemeClr val="accent5">
                        <a:lumMod val="60000"/>
                        <a:lumOff val="40000"/>
                      </a:schemeClr>
                    </a:solidFill>
                  </a:tcPr>
                </a:tc>
                <a:tc>
                  <a:txBody>
                    <a:bodyPr/>
                    <a:lstStyle/>
                    <a:p>
                      <a:pPr algn="l" fontAlgn="ctr"/>
                      <a:r>
                        <a:rPr lang="es-ES" sz="1400" b="0" i="0" u="none" strike="noStrike">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chemeClr val="accent5">
                        <a:lumMod val="60000"/>
                        <a:lumOff val="40000"/>
                      </a:schemeClr>
                    </a:solidFill>
                  </a:tcPr>
                </a:tc>
                <a:tc>
                  <a:txBody>
                    <a:bodyPr/>
                    <a:lstStyle/>
                    <a:p>
                      <a:pPr algn="l" fontAlgn="ctr"/>
                      <a:r>
                        <a:rPr lang="es-ES" sz="1400" b="0" i="0" u="none" strike="noStrike" dirty="0">
                          <a:solidFill>
                            <a:srgbClr val="000000"/>
                          </a:solidFill>
                          <a:latin typeface="Arial"/>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5">
                        <a:lumMod val="60000"/>
                        <a:lumOff val="40000"/>
                      </a:schemeClr>
                    </a:solidFill>
                  </a:tcPr>
                </a:tc>
              </a:tr>
              <a:tr h="209053">
                <a:tc>
                  <a:txBody>
                    <a:bodyPr/>
                    <a:lstStyle/>
                    <a:p>
                      <a:pPr algn="l" fontAlgn="ctr"/>
                      <a:r>
                        <a:rPr lang="es-ES" sz="1400" b="0" i="0" u="none" strike="noStrike">
                          <a:solidFill>
                            <a:srgbClr val="000000"/>
                          </a:solidFill>
                          <a:latin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accent5">
                        <a:lumMod val="60000"/>
                        <a:lumOff val="40000"/>
                      </a:schemeClr>
                    </a:solidFill>
                  </a:tcPr>
                </a:tc>
                <a:tc>
                  <a:txBody>
                    <a:bodyPr/>
                    <a:lstStyle/>
                    <a:p>
                      <a:pPr algn="ctr" fontAlgn="ctr"/>
                      <a:r>
                        <a:rPr lang="es-ES" sz="1400" b="0" i="0" u="none" strike="noStrike" dirty="0">
                          <a:solidFill>
                            <a:srgbClr val="000000"/>
                          </a:solidFill>
                          <a:latin typeface="Arial"/>
                        </a:rPr>
                        <a:t> </a:t>
                      </a:r>
                    </a:p>
                  </a:txBody>
                  <a:tcPr marL="0" marR="0" marT="0" marB="0" anchor="ctr">
                    <a:lnL>
                      <a:noFill/>
                    </a:lnL>
                    <a:lnR>
                      <a:noFill/>
                    </a:lnR>
                    <a:lnT>
                      <a:noFill/>
                    </a:lnT>
                    <a:lnB>
                      <a:noFill/>
                    </a:lnB>
                    <a:solidFill>
                      <a:schemeClr val="accent5">
                        <a:lumMod val="60000"/>
                        <a:lumOff val="40000"/>
                      </a:schemeClr>
                    </a:solidFill>
                  </a:tcPr>
                </a:tc>
                <a:tc>
                  <a:txBody>
                    <a:bodyPr/>
                    <a:lstStyle/>
                    <a:p>
                      <a:pPr algn="ctr" fontAlgn="ctr"/>
                      <a:r>
                        <a:rPr lang="es-ES" sz="1400" b="0" i="0" u="none" strike="noStrike" dirty="0">
                          <a:solidFill>
                            <a:srgbClr val="000000"/>
                          </a:solidFill>
                          <a:latin typeface="Arial"/>
                        </a:rPr>
                        <a:t> </a:t>
                      </a:r>
                    </a:p>
                  </a:txBody>
                  <a:tcPr marL="0" marR="0" marT="0" marB="0" anchor="ctr">
                    <a:lnL>
                      <a:noFill/>
                    </a:lnL>
                    <a:lnR>
                      <a:noFill/>
                    </a:lnR>
                    <a:lnT>
                      <a:noFill/>
                    </a:lnT>
                    <a:lnB>
                      <a:noFill/>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 </a:t>
                      </a:r>
                    </a:p>
                  </a:txBody>
                  <a:tcPr marL="0" marR="0" marT="0" marB="0" anchor="ctr">
                    <a:lnL>
                      <a:noFill/>
                    </a:lnL>
                    <a:lnR>
                      <a:noFill/>
                    </a:lnR>
                    <a:lnT>
                      <a:noFill/>
                    </a:lnT>
                    <a:lnB>
                      <a:noFill/>
                    </a:lnB>
                    <a:solidFill>
                      <a:schemeClr val="accent5">
                        <a:lumMod val="60000"/>
                        <a:lumOff val="40000"/>
                      </a:schemeClr>
                    </a:solidFill>
                  </a:tcPr>
                </a:tc>
                <a:tc>
                  <a:txBody>
                    <a:bodyPr/>
                    <a:lstStyle/>
                    <a:p>
                      <a:pPr algn="l" fontAlgn="ctr"/>
                      <a:r>
                        <a:rPr lang="es-ES" sz="1400" b="0" i="0" u="none" strike="noStrike">
                          <a:solidFill>
                            <a:srgbClr val="000000"/>
                          </a:solidFill>
                          <a:latin typeface="Arial"/>
                        </a:rPr>
                        <a:t> </a:t>
                      </a:r>
                    </a:p>
                  </a:txBody>
                  <a:tcPr marL="0" marR="0" marT="0" marB="0" anchor="ctr">
                    <a:lnL>
                      <a:noFill/>
                    </a:lnL>
                    <a:lnR>
                      <a:noFill/>
                    </a:lnR>
                    <a:lnT>
                      <a:noFill/>
                    </a:lnT>
                    <a:lnB>
                      <a:noFill/>
                    </a:lnB>
                    <a:solidFill>
                      <a:schemeClr val="accent5">
                        <a:lumMod val="60000"/>
                        <a:lumOff val="40000"/>
                      </a:schemeClr>
                    </a:solidFill>
                  </a:tcPr>
                </a:tc>
                <a:tc>
                  <a:txBody>
                    <a:bodyPr/>
                    <a:lstStyle/>
                    <a:p>
                      <a:pPr algn="l" fontAlgn="ctr"/>
                      <a:r>
                        <a:rPr lang="es-ES" sz="1400" b="0" i="0" u="none" strike="noStrike" dirty="0">
                          <a:solidFill>
                            <a:srgbClr val="000000"/>
                          </a:solidFill>
                          <a:latin typeface="Arial"/>
                        </a:rPr>
                        <a:t> </a:t>
                      </a:r>
                    </a:p>
                  </a:txBody>
                  <a:tcPr marL="0" marR="0" marT="0" marB="0" anchor="ctr">
                    <a:lnL>
                      <a:noFill/>
                    </a:lnL>
                    <a:lnR>
                      <a:noFill/>
                    </a:lnR>
                    <a:lnT>
                      <a:noFill/>
                    </a:lnT>
                    <a:lnB>
                      <a:noFill/>
                    </a:lnB>
                    <a:solidFill>
                      <a:schemeClr val="accent5">
                        <a:lumMod val="60000"/>
                        <a:lumOff val="40000"/>
                      </a:schemeClr>
                    </a:solidFill>
                  </a:tcPr>
                </a:tc>
                <a:tc>
                  <a:txBody>
                    <a:bodyPr/>
                    <a:lstStyle/>
                    <a:p>
                      <a:pPr algn="l" fontAlgn="ctr"/>
                      <a:r>
                        <a:rPr lang="es-ES" sz="1400" b="0" i="0" u="none" strike="noStrike">
                          <a:solidFill>
                            <a:srgbClr val="000000"/>
                          </a:solidFill>
                          <a:latin typeface="Arial"/>
                        </a:rPr>
                        <a:t> </a:t>
                      </a:r>
                    </a:p>
                  </a:txBody>
                  <a:tcPr marL="0" marR="0" marT="0" marB="0" anchor="ctr">
                    <a:lnL>
                      <a:noFill/>
                    </a:lnL>
                    <a:lnR>
                      <a:noFill/>
                    </a:lnR>
                    <a:lnT>
                      <a:noFill/>
                    </a:lnT>
                    <a:lnB>
                      <a:noFill/>
                    </a:lnB>
                    <a:solidFill>
                      <a:schemeClr val="accent5">
                        <a:lumMod val="60000"/>
                        <a:lumOff val="40000"/>
                      </a:schemeClr>
                    </a:solidFill>
                  </a:tcPr>
                </a:tc>
                <a:tc>
                  <a:txBody>
                    <a:bodyPr/>
                    <a:lstStyle/>
                    <a:p>
                      <a:pPr algn="l" fontAlgn="ctr"/>
                      <a:r>
                        <a:rPr lang="es-ES" sz="1400" b="0" i="0" u="none" strike="noStrike">
                          <a:solidFill>
                            <a:srgbClr val="000000"/>
                          </a:solidFill>
                          <a:latin typeface="Arial"/>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chemeClr val="accent5">
                        <a:lumMod val="60000"/>
                        <a:lumOff val="40000"/>
                      </a:schemeClr>
                    </a:solidFill>
                  </a:tcPr>
                </a:tc>
              </a:tr>
              <a:tr h="209053">
                <a:tc>
                  <a:txBody>
                    <a:bodyPr/>
                    <a:lstStyle/>
                    <a:p>
                      <a:pPr algn="l" fontAlgn="ctr"/>
                      <a:r>
                        <a:rPr lang="es-ES" sz="1400" b="0" i="0" u="none" strike="noStrike">
                          <a:solidFill>
                            <a:srgbClr val="000000"/>
                          </a:solidFill>
                          <a:latin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dirty="0">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l" fontAlgn="ctr"/>
                      <a:r>
                        <a:rPr lang="es-ES" sz="1400" b="0" i="0" u="none" strike="noStrike">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l" fontAlgn="ctr"/>
                      <a:r>
                        <a:rPr lang="es-ES" sz="1400" b="0" i="0" u="none" strike="noStrike" dirty="0">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l" fontAlgn="ctr"/>
                      <a:r>
                        <a:rPr lang="es-ES" sz="1400" b="0" i="0" u="none" strike="noStrike" dirty="0">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l" fontAlgn="ctr"/>
                      <a:r>
                        <a:rPr lang="es-ES" sz="1400" b="0" i="0" u="none" strike="noStrike">
                          <a:solidFill>
                            <a:srgbClr val="000000"/>
                          </a:solidFill>
                          <a:latin typeface="Arial"/>
                        </a:rPr>
                        <a:t> </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439011">
                <a:tc>
                  <a:txBody>
                    <a:bodyPr/>
                    <a:lstStyle/>
                    <a:p>
                      <a:pPr algn="ctr" fontAlgn="ctr"/>
                      <a:r>
                        <a:rPr lang="es-ES" sz="1400" b="0" i="0" u="none" strike="noStrike">
                          <a:solidFill>
                            <a:srgbClr val="000000"/>
                          </a:solidFill>
                          <a:latin typeface="Arial"/>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1" i="0" u="none" strike="noStrike">
                          <a:solidFill>
                            <a:srgbClr val="000000"/>
                          </a:solidFill>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1" i="0" u="none" strike="noStrike" dirty="0">
                          <a:solidFill>
                            <a:srgbClr val="000000"/>
                          </a:solidFill>
                          <a:latin typeface="Arial"/>
                        </a:rPr>
                        <a:t>B. Cañaveral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1" i="0" u="none" strike="noStrike">
                          <a:solidFill>
                            <a:srgbClr val="000000"/>
                          </a:solidFill>
                          <a:latin typeface="Arial"/>
                        </a:rPr>
                        <a:t>B. Gustavo Andrade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1" i="0" u="none" strike="noStrike">
                          <a:solidFill>
                            <a:srgbClr val="000000"/>
                          </a:solidFill>
                          <a:latin typeface="Arial"/>
                        </a:rPr>
                        <a:t>B. La Pampa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1" i="0" u="none" strike="noStrike">
                          <a:solidFill>
                            <a:srgbClr val="000000"/>
                          </a:solidFill>
                          <a:latin typeface="Arial"/>
                        </a:rPr>
                        <a:t>B. Del Norte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1" i="0" u="none" strike="noStrike" dirty="0">
                          <a:solidFill>
                            <a:srgbClr val="000000"/>
                          </a:solidFill>
                          <a:latin typeface="Arial"/>
                        </a:rPr>
                        <a:t>Unidad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1" i="0" u="none" strike="noStrike">
                          <a:solidFill>
                            <a:srgbClr val="000000"/>
                          </a:solidFill>
                          <a:latin typeface="Arial"/>
                        </a:rPr>
                        <a:t>Descripcion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347725">
                <a:tc>
                  <a:txBody>
                    <a:bodyPr/>
                    <a:lstStyle/>
                    <a:p>
                      <a:pPr algn="l" fontAlgn="ctr"/>
                      <a:r>
                        <a:rPr lang="es-ES" sz="1400" b="0" i="0" u="none" strike="noStrike">
                          <a:solidFill>
                            <a:srgbClr val="000000"/>
                          </a:solidFill>
                          <a:latin typeface="Arial"/>
                        </a:rPr>
                        <a:t>P</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dirty="0">
                          <a:solidFill>
                            <a:srgbClr val="FF0000"/>
                          </a:solidFill>
                          <a:latin typeface="Arial"/>
                        </a:rPr>
                        <a:t>950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FF0000"/>
                          </a:solidFill>
                          <a:latin typeface="Arial"/>
                        </a:rPr>
                        <a:t>2520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FF0000"/>
                          </a:solidFill>
                          <a:latin typeface="Arial"/>
                        </a:rPr>
                        <a:t>1250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FF0000"/>
                          </a:solidFill>
                          <a:latin typeface="Arial"/>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dirty="0" err="1">
                          <a:solidFill>
                            <a:srgbClr val="000000"/>
                          </a:solidFill>
                          <a:latin typeface="Arial"/>
                        </a:rPr>
                        <a:t>hab</a:t>
                      </a:r>
                      <a:endParaRPr lang="es-ES" sz="1400" b="0"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l" fontAlgn="ctr"/>
                      <a:r>
                        <a:rPr lang="es-ES" sz="1400" b="0" i="0" u="none" strike="noStrike" dirty="0" smtClean="0">
                          <a:solidFill>
                            <a:srgbClr val="000000"/>
                          </a:solidFill>
                          <a:latin typeface="Arial"/>
                        </a:rPr>
                        <a:t>  Población </a:t>
                      </a:r>
                      <a:r>
                        <a:rPr lang="es-ES" sz="1400" b="0" i="0" u="none" strike="noStrike" dirty="0">
                          <a:solidFill>
                            <a:srgbClr val="000000"/>
                          </a:solidFill>
                          <a:latin typeface="Arial"/>
                        </a:rPr>
                        <a:t>B. Cañaveral</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347725">
                <a:tc>
                  <a:txBody>
                    <a:bodyPr/>
                    <a:lstStyle/>
                    <a:p>
                      <a:pPr algn="l" fontAlgn="ctr"/>
                      <a:r>
                        <a:rPr lang="es-ES" sz="1400" b="0" i="0" u="none" strike="noStrike">
                          <a:solidFill>
                            <a:srgbClr val="000000"/>
                          </a:solidFill>
                          <a:latin typeface="Arial"/>
                        </a:rPr>
                        <a:t>Dot</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dirty="0">
                          <a:solidFill>
                            <a:srgbClr val="FF0000"/>
                          </a:solidFill>
                          <a:latin typeface="Arial"/>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FF0000"/>
                          </a:solidFill>
                          <a:latin typeface="Arial"/>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FF0000"/>
                          </a:solidFill>
                          <a:latin typeface="Arial"/>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FF0000"/>
                          </a:solidFill>
                          <a:latin typeface="Arial"/>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l/hab.dia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l" fontAlgn="ctr"/>
                      <a:r>
                        <a:rPr lang="es-ES" sz="1400" b="0" i="0" u="none" strike="noStrike" dirty="0" smtClean="0">
                          <a:solidFill>
                            <a:srgbClr val="000000"/>
                          </a:solidFill>
                          <a:latin typeface="Arial"/>
                        </a:rPr>
                        <a:t>  Dotación </a:t>
                      </a:r>
                      <a:r>
                        <a:rPr lang="es-ES" sz="1400" b="0" i="0" u="none" strike="noStrike" dirty="0">
                          <a:solidFill>
                            <a:srgbClr val="000000"/>
                          </a:solidFill>
                          <a:latin typeface="Arial"/>
                        </a:rPr>
                        <a:t>de Aguas Potable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347725">
                <a:tc>
                  <a:txBody>
                    <a:bodyPr/>
                    <a:lstStyle/>
                    <a:p>
                      <a:pPr algn="l" fontAlgn="ctr"/>
                      <a:r>
                        <a:rPr lang="es-ES" sz="1400" b="0" i="0" u="none" strike="noStrike">
                          <a:solidFill>
                            <a:srgbClr val="000000"/>
                          </a:solidFill>
                          <a:latin typeface="Arial"/>
                        </a:rPr>
                        <a:t>C</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dirty="0">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dirty="0">
                          <a:solidFill>
                            <a:srgbClr val="FF0000"/>
                          </a:solidFill>
                          <a:latin typeface="Arial"/>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dirty="0">
                          <a:solidFill>
                            <a:srgbClr val="FF0000"/>
                          </a:solidFill>
                          <a:latin typeface="Arial"/>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dirty="0">
                          <a:solidFill>
                            <a:srgbClr val="FF0000"/>
                          </a:solidFill>
                          <a:latin typeface="Arial"/>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dirty="0">
                          <a:solidFill>
                            <a:srgbClr val="FF0000"/>
                          </a:solidFill>
                          <a:latin typeface="Arial"/>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l" fontAlgn="ctr"/>
                      <a:r>
                        <a:rPr lang="es-ES" sz="1400" b="0" i="0" u="none" strike="noStrike" dirty="0" smtClean="0">
                          <a:solidFill>
                            <a:srgbClr val="000000"/>
                          </a:solidFill>
                          <a:latin typeface="Arial"/>
                        </a:rPr>
                        <a:t>  </a:t>
                      </a:r>
                      <a:r>
                        <a:rPr lang="es-ES" sz="1400" b="0" i="0" u="none" strike="noStrike" dirty="0" err="1" smtClean="0">
                          <a:solidFill>
                            <a:srgbClr val="000000"/>
                          </a:solidFill>
                          <a:latin typeface="Arial"/>
                        </a:rPr>
                        <a:t>Coef</a:t>
                      </a:r>
                      <a:r>
                        <a:rPr lang="es-ES" sz="1400" b="0" i="0" u="none" strike="noStrike" dirty="0">
                          <a:solidFill>
                            <a:srgbClr val="000000"/>
                          </a:solidFill>
                          <a:latin typeface="Arial"/>
                        </a:rPr>
                        <a:t>. De retorno al alcantarillado</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347725">
                <a:tc>
                  <a:txBody>
                    <a:bodyPr/>
                    <a:lstStyle/>
                    <a:p>
                      <a:pPr algn="l" fontAlgn="ctr"/>
                      <a:r>
                        <a:rPr lang="es-ES" sz="1400" b="0" i="0" u="none" strike="noStrike">
                          <a:solidFill>
                            <a:srgbClr val="000000"/>
                          </a:solidFill>
                          <a:latin typeface="Arial"/>
                        </a:rPr>
                        <a:t>Q</a:t>
                      </a:r>
                      <a:r>
                        <a:rPr lang="es-ES" sz="1400" b="0" i="0" u="none" strike="noStrike" baseline="-25000">
                          <a:solidFill>
                            <a:srgbClr val="000000"/>
                          </a:solidFill>
                          <a:latin typeface="Arial"/>
                        </a:rPr>
                        <a:t>servidas</a:t>
                      </a:r>
                      <a:endParaRPr lang="es-ES" sz="1400" b="0" i="0" u="none" strike="noStrike">
                        <a:solidFill>
                          <a:srgbClr val="0000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dirty="0">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3,06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1,52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16,20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lts/seg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l" fontAlgn="ctr"/>
                      <a:r>
                        <a:rPr lang="es-ES" sz="1400" b="0" i="0" u="none" strike="noStrike" dirty="0" smtClean="0">
                          <a:solidFill>
                            <a:srgbClr val="000000"/>
                          </a:solidFill>
                          <a:latin typeface="Arial"/>
                        </a:rPr>
                        <a:t>  Caudal </a:t>
                      </a:r>
                      <a:r>
                        <a:rPr lang="es-ES" sz="1400" b="0" i="0" u="none" strike="noStrike" dirty="0">
                          <a:solidFill>
                            <a:srgbClr val="000000"/>
                          </a:solidFill>
                          <a:latin typeface="Arial"/>
                        </a:rPr>
                        <a:t>de aguas servidas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347725">
                <a:tc>
                  <a:txBody>
                    <a:bodyPr/>
                    <a:lstStyle/>
                    <a:p>
                      <a:pPr algn="l" fontAlgn="ctr"/>
                      <a:r>
                        <a:rPr lang="es-ES" sz="1400" b="0" i="0" u="none" strike="noStrike">
                          <a:solidFill>
                            <a:srgbClr val="000000"/>
                          </a:solidFill>
                          <a:latin typeface="Arial"/>
                        </a:rPr>
                        <a:t>C</a:t>
                      </a:r>
                      <a:r>
                        <a:rPr lang="es-ES" sz="1400" b="0" i="0" u="none" strike="noStrike" baseline="-25000">
                          <a:solidFill>
                            <a:srgbClr val="000000"/>
                          </a:solidFill>
                          <a:latin typeface="Arial"/>
                        </a:rPr>
                        <a:t>infiltr</a:t>
                      </a:r>
                      <a:endParaRPr lang="es-ES" sz="1400" b="0" i="0" u="none" strike="noStrike">
                        <a:solidFill>
                          <a:srgbClr val="0000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dirty="0">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dirty="0">
                          <a:solidFill>
                            <a:srgbClr val="FF0000"/>
                          </a:solidFill>
                          <a:latin typeface="Arial"/>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dirty="0">
                          <a:solidFill>
                            <a:srgbClr val="FF0000"/>
                          </a:solidFill>
                          <a:latin typeface="Arial"/>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dirty="0">
                          <a:solidFill>
                            <a:srgbClr val="FF0000"/>
                          </a:solidFill>
                          <a:latin typeface="Arial"/>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dirty="0">
                          <a:solidFill>
                            <a:srgbClr val="FF0000"/>
                          </a:solidFill>
                          <a:latin typeface="Arial"/>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l/hab.dia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l" fontAlgn="ctr"/>
                      <a:r>
                        <a:rPr lang="es-ES" sz="1400" b="0" i="0" u="none" strike="noStrike" dirty="0" smtClean="0">
                          <a:solidFill>
                            <a:srgbClr val="000000"/>
                          </a:solidFill>
                          <a:latin typeface="Arial"/>
                        </a:rPr>
                        <a:t>  Coeficiente </a:t>
                      </a:r>
                      <a:r>
                        <a:rPr lang="es-ES" sz="1400" b="0" i="0" u="none" strike="noStrike" dirty="0">
                          <a:solidFill>
                            <a:srgbClr val="000000"/>
                          </a:solidFill>
                          <a:latin typeface="Arial"/>
                        </a:rPr>
                        <a:t>aguas infiltración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347725">
                <a:tc>
                  <a:txBody>
                    <a:bodyPr/>
                    <a:lstStyle/>
                    <a:p>
                      <a:pPr algn="l" fontAlgn="ctr"/>
                      <a:r>
                        <a:rPr lang="es-ES" sz="1400" b="0" i="0" u="none" strike="noStrike">
                          <a:solidFill>
                            <a:srgbClr val="000000"/>
                          </a:solidFill>
                          <a:latin typeface="Arial"/>
                        </a:rPr>
                        <a:t>Q</a:t>
                      </a:r>
                      <a:r>
                        <a:rPr lang="es-ES" sz="1400" b="0" i="0" u="none" strike="noStrike" baseline="-25000">
                          <a:solidFill>
                            <a:srgbClr val="000000"/>
                          </a:solidFill>
                          <a:latin typeface="Arial"/>
                        </a:rPr>
                        <a:t>infiltr</a:t>
                      </a:r>
                      <a:endParaRPr lang="es-ES" sz="1400" b="0" i="0" u="none" strike="noStrike">
                        <a:solidFill>
                          <a:srgbClr val="0000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dirty="0">
                          <a:solidFill>
                            <a:srgbClr val="000000"/>
                          </a:solidFill>
                          <a:latin typeface="Arial"/>
                        </a:rPr>
                        <a:t>0,55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1,46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dirty="0">
                          <a:solidFill>
                            <a:srgbClr val="000000"/>
                          </a:solidFill>
                          <a:latin typeface="Arial"/>
                        </a:rPr>
                        <a:t>0,72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dirty="0">
                          <a:solidFill>
                            <a:srgbClr val="000000"/>
                          </a:solidFill>
                          <a:latin typeface="Arial"/>
                        </a:rPr>
                        <a:t>5,79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lts/seg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l" fontAlgn="ctr"/>
                      <a:r>
                        <a:rPr lang="es-ES" sz="1400" b="0" i="0" u="none" strike="noStrike" dirty="0" smtClean="0">
                          <a:solidFill>
                            <a:srgbClr val="000000"/>
                          </a:solidFill>
                          <a:latin typeface="Arial"/>
                        </a:rPr>
                        <a:t>  Caudal </a:t>
                      </a:r>
                      <a:r>
                        <a:rPr lang="es-ES" sz="1400" b="0" i="0" u="none" strike="noStrike" dirty="0">
                          <a:solidFill>
                            <a:srgbClr val="000000"/>
                          </a:solidFill>
                          <a:latin typeface="Arial"/>
                        </a:rPr>
                        <a:t>de infiltración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347725">
                <a:tc>
                  <a:txBody>
                    <a:bodyPr/>
                    <a:lstStyle/>
                    <a:p>
                      <a:pPr algn="l" fontAlgn="ctr"/>
                      <a:r>
                        <a:rPr lang="es-ES" sz="1400" b="0" i="0" u="none" strike="noStrike">
                          <a:solidFill>
                            <a:srgbClr val="000000"/>
                          </a:solidFill>
                          <a:latin typeface="Arial"/>
                        </a:rPr>
                        <a:t>Q</a:t>
                      </a:r>
                      <a:r>
                        <a:rPr lang="es-ES" sz="1400" b="0" i="0" u="none" strike="noStrike" baseline="-25000">
                          <a:solidFill>
                            <a:srgbClr val="000000"/>
                          </a:solidFill>
                          <a:latin typeface="Arial"/>
                        </a:rPr>
                        <a:t>adop</a:t>
                      </a:r>
                      <a:endParaRPr lang="es-ES" sz="1400" b="0" i="0" u="none" strike="noStrike">
                        <a:solidFill>
                          <a:srgbClr val="0000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dirty="0">
                          <a:solidFill>
                            <a:srgbClr val="000000"/>
                          </a:solidFill>
                          <a:latin typeface="Arial"/>
                        </a:rPr>
                        <a:t>1,15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3,06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1,52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16,20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lts/seg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l" fontAlgn="ctr"/>
                      <a:r>
                        <a:rPr lang="es-ES" sz="1400" b="0" i="0" u="none" strike="noStrike" dirty="0" smtClean="0">
                          <a:solidFill>
                            <a:srgbClr val="000000"/>
                          </a:solidFill>
                          <a:latin typeface="Arial"/>
                        </a:rPr>
                        <a:t>  Caudal </a:t>
                      </a:r>
                      <a:r>
                        <a:rPr lang="es-ES" sz="1400" b="0" i="0" u="none" strike="noStrike" dirty="0">
                          <a:solidFill>
                            <a:srgbClr val="000000"/>
                          </a:solidFill>
                          <a:latin typeface="Arial"/>
                        </a:rPr>
                        <a:t>de adoptado servidas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347725">
                <a:tc>
                  <a:txBody>
                    <a:bodyPr/>
                    <a:lstStyle/>
                    <a:p>
                      <a:pPr algn="l" fontAlgn="ctr"/>
                      <a:r>
                        <a:rPr lang="es-ES" sz="1400" b="0" i="0" u="none" strike="noStrike">
                          <a:solidFill>
                            <a:srgbClr val="000000"/>
                          </a:solidFill>
                          <a:latin typeface="Arial"/>
                        </a:rPr>
                        <a:t>Q</a:t>
                      </a:r>
                      <a:r>
                        <a:rPr lang="es-ES" sz="1400" b="0" i="0" u="none" strike="noStrike" baseline="-25000">
                          <a:solidFill>
                            <a:srgbClr val="000000"/>
                          </a:solidFill>
                          <a:latin typeface="Arial"/>
                        </a:rPr>
                        <a:t>diseño</a:t>
                      </a:r>
                      <a:endParaRPr lang="es-ES" sz="1400" b="0" i="0" u="none" strike="noStrike">
                        <a:solidFill>
                          <a:srgbClr val="0000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dirty="0">
                          <a:solidFill>
                            <a:srgbClr val="000000"/>
                          </a:solidFill>
                          <a:latin typeface="Arial"/>
                        </a:rPr>
                        <a:t>1,70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4,52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2,24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21,99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lts/seg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l" fontAlgn="ctr"/>
                      <a:r>
                        <a:rPr lang="es-ES" sz="1400" b="0" i="0" u="none" strike="noStrike" dirty="0" smtClean="0">
                          <a:solidFill>
                            <a:srgbClr val="000000"/>
                          </a:solidFill>
                          <a:latin typeface="Arial"/>
                        </a:rPr>
                        <a:t>  Caudal </a:t>
                      </a:r>
                      <a:r>
                        <a:rPr lang="es-ES" sz="1400" b="0" i="0" u="none" strike="noStrike" dirty="0">
                          <a:solidFill>
                            <a:srgbClr val="000000"/>
                          </a:solidFill>
                          <a:latin typeface="Arial"/>
                        </a:rPr>
                        <a:t>de diseño</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347725">
                <a:tc>
                  <a:txBody>
                    <a:bodyPr/>
                    <a:lstStyle/>
                    <a:p>
                      <a:pPr algn="l" fontAlgn="ctr"/>
                      <a:r>
                        <a:rPr lang="es-ES" sz="1400" b="0" i="0" u="none" strike="noStrike">
                          <a:solidFill>
                            <a:srgbClr val="000000"/>
                          </a:solidFill>
                          <a:latin typeface="Arial"/>
                        </a:rPr>
                        <a:t>Q</a:t>
                      </a:r>
                      <a:r>
                        <a:rPr lang="es-ES" sz="1400" b="0" i="0" u="none" strike="noStrike" baseline="-25000">
                          <a:solidFill>
                            <a:srgbClr val="000000"/>
                          </a:solidFill>
                          <a:latin typeface="Arial"/>
                        </a:rPr>
                        <a:t>diseño</a:t>
                      </a:r>
                      <a:endParaRPr lang="es-ES" sz="1400" b="0" i="0" u="none" strike="noStrike">
                        <a:solidFill>
                          <a:srgbClr val="0000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dirty="0">
                          <a:solidFill>
                            <a:srgbClr val="000000"/>
                          </a:solidFill>
                          <a:latin typeface="Arial"/>
                        </a:rPr>
                        <a:t>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391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194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1900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m³/dia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l" fontAlgn="ctr"/>
                      <a:r>
                        <a:rPr lang="es-ES" sz="1400" b="0" i="0" u="none" strike="noStrike" dirty="0" smtClean="0">
                          <a:solidFill>
                            <a:srgbClr val="000000"/>
                          </a:solidFill>
                          <a:latin typeface="Arial"/>
                        </a:rPr>
                        <a:t>  Caudal </a:t>
                      </a:r>
                      <a:r>
                        <a:rPr lang="es-ES" sz="1400" b="0" i="0" u="none" strike="noStrike" dirty="0">
                          <a:solidFill>
                            <a:srgbClr val="000000"/>
                          </a:solidFill>
                          <a:latin typeface="Arial"/>
                        </a:rPr>
                        <a:t>de diseño</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347725">
                <a:tc>
                  <a:txBody>
                    <a:bodyPr/>
                    <a:lstStyle/>
                    <a:p>
                      <a:pPr algn="l" fontAlgn="ctr"/>
                      <a:r>
                        <a:rPr lang="es-ES" sz="1400" b="0" i="0" u="none" strike="noStrike">
                          <a:solidFill>
                            <a:srgbClr val="000000"/>
                          </a:solidFill>
                          <a:latin typeface="Arial"/>
                        </a:rPr>
                        <a:t>Q</a:t>
                      </a:r>
                      <a:r>
                        <a:rPr lang="es-ES" sz="1400" b="0" i="0" u="none" strike="noStrike" baseline="-25000">
                          <a:solidFill>
                            <a:srgbClr val="000000"/>
                          </a:solidFill>
                          <a:latin typeface="Arial"/>
                        </a:rPr>
                        <a:t>entrada</a:t>
                      </a:r>
                      <a:endParaRPr lang="es-ES" sz="1400" b="0" i="0" u="none" strike="noStrike">
                        <a:solidFill>
                          <a:srgbClr val="0000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dirty="0">
                          <a:solidFill>
                            <a:srgbClr val="000000"/>
                          </a:solidFill>
                          <a:latin typeface="Arial"/>
                        </a:rPr>
                        <a:t>1,70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4,52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2,24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21,99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s-ES" sz="1400" b="0" i="0" u="none" strike="noStrike">
                          <a:solidFill>
                            <a:srgbClr val="000000"/>
                          </a:solidFill>
                          <a:latin typeface="Arial"/>
                        </a:rPr>
                        <a:t>lts/seg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l" fontAlgn="ctr"/>
                      <a:r>
                        <a:rPr lang="es-ES" sz="1400" b="0" i="0" u="none" strike="noStrike" dirty="0" smtClean="0">
                          <a:solidFill>
                            <a:srgbClr val="000000"/>
                          </a:solidFill>
                          <a:latin typeface="Arial"/>
                        </a:rPr>
                        <a:t>  Caudal </a:t>
                      </a:r>
                      <a:r>
                        <a:rPr lang="es-ES" sz="1400" b="0" i="0" u="none" strike="noStrike" dirty="0">
                          <a:solidFill>
                            <a:srgbClr val="000000"/>
                          </a:solidFill>
                          <a:latin typeface="Arial"/>
                        </a:rPr>
                        <a:t>de entrada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bl>
          </a:graphicData>
        </a:graphic>
      </p:graphicFrame>
      <p:pic>
        <p:nvPicPr>
          <p:cNvPr id="6" name="Picture 1"/>
          <p:cNvPicPr>
            <a:picLocks noChangeAspect="1" noChangeArrowheads="1"/>
          </p:cNvPicPr>
          <p:nvPr/>
        </p:nvPicPr>
        <p:blipFill>
          <a:blip r:embed="rId2" cstate="print"/>
          <a:srcRect/>
          <a:stretch>
            <a:fillRect/>
          </a:stretch>
        </p:blipFill>
        <p:spPr bwMode="auto">
          <a:xfrm>
            <a:off x="4071934" y="2071678"/>
            <a:ext cx="1009650" cy="387350"/>
          </a:xfrm>
          <a:prstGeom prst="rect">
            <a:avLst/>
          </a:prstGeom>
          <a:noFill/>
          <a:ln w="9525">
            <a:miter lim="800000"/>
            <a:headEnd/>
            <a:tailEnd/>
          </a:ln>
        </p:spPr>
      </p:pic>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DSC03462.JPG"/>
          <p:cNvPicPr>
            <a:picLocks noGrp="1" noChangeAspect="1"/>
          </p:cNvPicPr>
          <p:nvPr>
            <p:ph idx="1"/>
          </p:nvPr>
        </p:nvPicPr>
        <p:blipFill>
          <a:blip r:embed="rId2" cstate="print"/>
          <a:stretch>
            <a:fillRect/>
          </a:stretch>
        </p:blipFill>
        <p:spPr>
          <a:xfrm>
            <a:off x="357158" y="357165"/>
            <a:ext cx="4191030" cy="3143273"/>
          </a:xfrm>
          <a:prstGeom prst="rect">
            <a:avLst/>
          </a:prstGeom>
          <a:noFill/>
          <a:ln>
            <a:noFill/>
          </a:ln>
        </p:spPr>
      </p:pic>
      <p:pic>
        <p:nvPicPr>
          <p:cNvPr id="39937" name="Picture 1" descr="C:\Documents and Settings\User\Mis documentos\Mis imágenes\23-04-2011\DSC03460.JPG"/>
          <p:cNvPicPr>
            <a:picLocks noChangeAspect="1" noChangeArrowheads="1"/>
          </p:cNvPicPr>
          <p:nvPr/>
        </p:nvPicPr>
        <p:blipFill>
          <a:blip r:embed="rId3" cstate="print"/>
          <a:srcRect/>
          <a:stretch>
            <a:fillRect/>
          </a:stretch>
        </p:blipFill>
        <p:spPr bwMode="auto">
          <a:xfrm>
            <a:off x="4643437" y="609422"/>
            <a:ext cx="4275001" cy="5857916"/>
          </a:xfrm>
          <a:prstGeom prst="rect">
            <a:avLst/>
          </a:prstGeom>
          <a:noFill/>
        </p:spPr>
      </p:pic>
      <p:sp>
        <p:nvSpPr>
          <p:cNvPr id="2" name="1 Título"/>
          <p:cNvSpPr>
            <a:spLocks noGrp="1"/>
          </p:cNvSpPr>
          <p:nvPr>
            <p:ph type="title"/>
          </p:nvPr>
        </p:nvSpPr>
        <p:spPr>
          <a:xfrm>
            <a:off x="714348" y="357166"/>
            <a:ext cx="7772400" cy="1143000"/>
          </a:xfrm>
        </p:spPr>
        <p:txBody>
          <a:bodyPr/>
          <a:lstStyle/>
          <a:p>
            <a:r>
              <a:rPr lang="es-ES" sz="3600" dirty="0" smtClean="0">
                <a:solidFill>
                  <a:schemeClr val="tx1"/>
                </a:solidFill>
              </a:rPr>
              <a:t>Planta de Tratamiento Aguas Residuales </a:t>
            </a:r>
            <a:r>
              <a:rPr lang="es-ES" sz="3600" dirty="0" smtClean="0">
                <a:solidFill>
                  <a:schemeClr val="tx1"/>
                </a:solidFill>
              </a:rPr>
              <a:t>existente “Cañaveral”</a:t>
            </a:r>
            <a:endParaRPr lang="es-ES" sz="3600" dirty="0">
              <a:solidFill>
                <a:schemeClr val="tx1"/>
              </a:solidFill>
            </a:endParaRPr>
          </a:p>
        </p:txBody>
      </p:sp>
      <p:pic>
        <p:nvPicPr>
          <p:cNvPr id="39938" name="Picture 2" descr="C:\Documents and Settings\User\Mis documentos\Mis imágenes\23-04-2011\DSC03453.JPG"/>
          <p:cNvPicPr>
            <a:picLocks noChangeAspect="1" noChangeArrowheads="1"/>
          </p:cNvPicPr>
          <p:nvPr/>
        </p:nvPicPr>
        <p:blipFill>
          <a:blip r:embed="rId4" cstate="print"/>
          <a:srcRect/>
          <a:stretch>
            <a:fillRect/>
          </a:stretch>
        </p:blipFill>
        <p:spPr bwMode="auto">
          <a:xfrm>
            <a:off x="380316" y="3624319"/>
            <a:ext cx="4143404" cy="3107553"/>
          </a:xfrm>
          <a:prstGeom prst="rect">
            <a:avLst/>
          </a:prstGeom>
          <a:noFill/>
        </p:spPr>
      </p:pic>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01068993">
  <a:themeElements>
    <a:clrScheme name="Tema de Office 1">
      <a:dk1>
        <a:srgbClr val="000080"/>
      </a:dk1>
      <a:lt1>
        <a:srgbClr val="FFFFFF"/>
      </a:lt1>
      <a:dk2>
        <a:srgbClr val="6699FF"/>
      </a:dk2>
      <a:lt2>
        <a:srgbClr val="00FFCC"/>
      </a:lt2>
      <a:accent1>
        <a:srgbClr val="00CCCC"/>
      </a:accent1>
      <a:accent2>
        <a:srgbClr val="FFFF66"/>
      </a:accent2>
      <a:accent3>
        <a:srgbClr val="B8CAFF"/>
      </a:accent3>
      <a:accent4>
        <a:srgbClr val="DADADA"/>
      </a:accent4>
      <a:accent5>
        <a:srgbClr val="AAE2E2"/>
      </a:accent5>
      <a:accent6>
        <a:srgbClr val="E7E75C"/>
      </a:accent6>
      <a:hlink>
        <a:srgbClr val="FF66CC"/>
      </a:hlink>
      <a:folHlink>
        <a:srgbClr val="99CCFF"/>
      </a:folHlink>
    </a:clrScheme>
    <a:fontScheme name="Tema de Office">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e Office 1">
        <a:dk1>
          <a:srgbClr val="000080"/>
        </a:dk1>
        <a:lt1>
          <a:srgbClr val="FFFFFF"/>
        </a:lt1>
        <a:dk2>
          <a:srgbClr val="6699FF"/>
        </a:dk2>
        <a:lt2>
          <a:srgbClr val="00FFCC"/>
        </a:lt2>
        <a:accent1>
          <a:srgbClr val="00CCCC"/>
        </a:accent1>
        <a:accent2>
          <a:srgbClr val="FFFF66"/>
        </a:accent2>
        <a:accent3>
          <a:srgbClr val="B8CAFF"/>
        </a:accent3>
        <a:accent4>
          <a:srgbClr val="DADADA"/>
        </a:accent4>
        <a:accent5>
          <a:srgbClr val="AAE2E2"/>
        </a:accent5>
        <a:accent6>
          <a:srgbClr val="E7E75C"/>
        </a:accent6>
        <a:hlink>
          <a:srgbClr val="FF66CC"/>
        </a:hlink>
        <a:folHlink>
          <a:srgbClr val="99CCFF"/>
        </a:folHlink>
      </a:clrScheme>
      <a:clrMap bg1="dk2" tx1="lt1" bg2="dk1" tx2="lt2" accent1="accent1" accent2="accent2" accent3="accent3" accent4="accent4" accent5="accent5" accent6="accent6" hlink="hlink" folHlink="folHlink"/>
    </a:extraClrScheme>
    <a:extraClrScheme>
      <a:clrScheme name="Tema de Office 2">
        <a:dk1>
          <a:srgbClr val="000000"/>
        </a:dk1>
        <a:lt1>
          <a:srgbClr val="FFFFFF"/>
        </a:lt1>
        <a:dk2>
          <a:srgbClr val="0000CC"/>
        </a:dk2>
        <a:lt2>
          <a:srgbClr val="CCCCFF"/>
        </a:lt2>
        <a:accent1>
          <a:srgbClr val="00CCCC"/>
        </a:accent1>
        <a:accent2>
          <a:srgbClr val="FFFF66"/>
        </a:accent2>
        <a:accent3>
          <a:srgbClr val="FFFFFF"/>
        </a:accent3>
        <a:accent4>
          <a:srgbClr val="000000"/>
        </a:accent4>
        <a:accent5>
          <a:srgbClr val="AAE2E2"/>
        </a:accent5>
        <a:accent6>
          <a:srgbClr val="E7E75C"/>
        </a:accent6>
        <a:hlink>
          <a:srgbClr val="FF33CC"/>
        </a:hlink>
        <a:folHlink>
          <a:srgbClr val="0066FF"/>
        </a:folHlink>
      </a:clrScheme>
      <a:clrMap bg1="lt1" tx1="dk1" bg2="lt2" tx2="dk2" accent1="accent1" accent2="accent2" accent3="accent3" accent4="accent4" accent5="accent5" accent6="accent6" hlink="hlink" folHlink="folHlink"/>
    </a:extraClrScheme>
    <a:extraClrScheme>
      <a:clrScheme name="Tema de Office 3">
        <a:dk1>
          <a:srgbClr val="000000"/>
        </a:dk1>
        <a:lt1>
          <a:srgbClr val="FFFFFF"/>
        </a:lt1>
        <a:dk2>
          <a:srgbClr val="000000"/>
        </a:dk2>
        <a:lt2>
          <a:srgbClr val="FFFFFF"/>
        </a:lt2>
        <a:accent1>
          <a:srgbClr val="B2B2B2"/>
        </a:accent1>
        <a:accent2>
          <a:srgbClr val="5F5F5F"/>
        </a:accent2>
        <a:accent3>
          <a:srgbClr val="FFFFFF"/>
        </a:accent3>
        <a:accent4>
          <a:srgbClr val="000000"/>
        </a:accent4>
        <a:accent5>
          <a:srgbClr val="D5D5D5"/>
        </a:accent5>
        <a:accent6>
          <a:srgbClr val="555555"/>
        </a:accent6>
        <a:hlink>
          <a:srgbClr val="868686"/>
        </a:hlink>
        <a:folHlink>
          <a:srgbClr val="DDDDD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1</Template>
  <TotalTime>1547</TotalTime>
  <Words>3543</Words>
  <Application>Microsoft Office PowerPoint</Application>
  <PresentationFormat>Presentación en pantalla (4:3)</PresentationFormat>
  <Paragraphs>2062</Paragraphs>
  <Slides>32</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32</vt:i4>
      </vt:variant>
    </vt:vector>
  </HeadingPairs>
  <TitlesOfParts>
    <vt:vector size="34" baseType="lpstr">
      <vt:lpstr>01068993</vt:lpstr>
      <vt:lpstr>AutoCAD Drawing</vt:lpstr>
      <vt:lpstr>ESCUELA POLITÉCNICA DEL EJÉRCITO   CARRERA DE INGENIERÍA CIVIL     EVALUACIÓN Y REDISEÑO DE LA PLANTA DE TRATAMIENTO DE AGUAS RESIDUALES DEL BARRIO CAÑAVERAL DE LA CIUDAD DE NUEVA LOJA      ELABORADO POR:   DAISY JADIRA MENDOZA VILAÑA   SANGOLQUÍ, ABRIL 2011 </vt:lpstr>
      <vt:lpstr>INTRODUCCIÓN</vt:lpstr>
      <vt:lpstr>Diapositiva 3</vt:lpstr>
      <vt:lpstr>OBJETIVOS</vt:lpstr>
      <vt:lpstr>CARACTERIZACIÓN DE LAS AGUAS RESIDUALES Y EFLUENTES DE LAS PLANTAS DE TRATAMIENTO DE AGUAS SERVIDAS. </vt:lpstr>
      <vt:lpstr>Composición típica de las Aguas Residuales Domesticas a la entrada  y salida de cada planta de tratamiento </vt:lpstr>
      <vt:lpstr>DIAGNOSTICO Y EVALUACIÓN PTAS </vt:lpstr>
      <vt:lpstr>Evaluación y recopilación de información existente de las PTAR</vt:lpstr>
      <vt:lpstr>Planta de Tratamiento Aguas Residuales existente “Cañaveral”</vt:lpstr>
      <vt:lpstr>Planta de Tratamiento Aguas Residuales existente “Gustavo Andrade”</vt:lpstr>
      <vt:lpstr>Planta de tratamiento Aguas Residuales existente “La Pampa”</vt:lpstr>
      <vt:lpstr>Planta de tratamiento de Aguas Residuales “Lagunas de San Vicente”</vt:lpstr>
      <vt:lpstr>Caracterización de las Aguas Residuales</vt:lpstr>
      <vt:lpstr>Diapositiva 14</vt:lpstr>
      <vt:lpstr>Caracterización de las Aguas Residuales con la Norma TULAS</vt:lpstr>
      <vt:lpstr>Consideraciones de diseño Alternativa 1: Tanque Séptico + Filtro Anaerobio Ascendente</vt:lpstr>
      <vt:lpstr>Fosa Séptica</vt:lpstr>
      <vt:lpstr>Diapositiva 18</vt:lpstr>
      <vt:lpstr>Diapositiva 19</vt:lpstr>
      <vt:lpstr>Filtro anaerobio de flujo ascendente</vt:lpstr>
      <vt:lpstr>Diapositiva 21</vt:lpstr>
      <vt:lpstr>Diapositiva 22</vt:lpstr>
      <vt:lpstr>Diapositiva 23</vt:lpstr>
      <vt:lpstr>Diapositiva 24</vt:lpstr>
      <vt:lpstr>Conclusión</vt:lpstr>
      <vt:lpstr>Alternativa 2: Tanque Séptica + Lagunas Facultativas</vt:lpstr>
      <vt:lpstr>Diapositiva 27</vt:lpstr>
      <vt:lpstr>Diapositiva 28</vt:lpstr>
      <vt:lpstr>CONCLUSIONES</vt:lpstr>
      <vt:lpstr>Diapositiva 30</vt:lpstr>
      <vt:lpstr>Diapositiva 31</vt:lpstr>
      <vt:lpstr>RECOMENDACIONES</vt:lpstr>
    </vt:vector>
  </TitlesOfParts>
  <Company>General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EJÉRCITO   CARRERA DE INGENIERÍA CIVIL     EVALUACION Y REDISEÑO DE LA PLANTA DE TRATAMIENTO DE AGUAS RESIDUALES DEL BARRIO CAÑAVERAL DE LA CIUDAD DE NUEVA LOJA      ELABORADO POR:   DAISY JADIRA MENDOZA VILAÑA   SANGOLQUÍ, ABRIL 2011 </dc:title>
  <dc:creator>Personal</dc:creator>
  <cp:lastModifiedBy>Admin</cp:lastModifiedBy>
  <cp:revision>151</cp:revision>
  <dcterms:created xsi:type="dcterms:W3CDTF">2011-04-20T22:27:42Z</dcterms:created>
  <dcterms:modified xsi:type="dcterms:W3CDTF">2011-05-02T19:39:02Z</dcterms:modified>
</cp:coreProperties>
</file>