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3" r:id="rId4"/>
    <p:sldId id="257" r:id="rId5"/>
    <p:sldId id="275" r:id="rId6"/>
    <p:sldId id="272" r:id="rId7"/>
    <p:sldId id="274" r:id="rId8"/>
    <p:sldId id="276" r:id="rId9"/>
    <p:sldId id="277" r:id="rId10"/>
    <p:sldId id="264" r:id="rId11"/>
    <p:sldId id="298" r:id="rId12"/>
    <p:sldId id="258" r:id="rId13"/>
    <p:sldId id="265" r:id="rId14"/>
    <p:sldId id="260" r:id="rId15"/>
    <p:sldId id="312" r:id="rId16"/>
    <p:sldId id="297" r:id="rId17"/>
    <p:sldId id="279" r:id="rId18"/>
    <p:sldId id="313" r:id="rId19"/>
    <p:sldId id="266" r:id="rId20"/>
    <p:sldId id="267" r:id="rId21"/>
    <p:sldId id="299" r:id="rId22"/>
    <p:sldId id="306" r:id="rId23"/>
    <p:sldId id="310" r:id="rId24"/>
    <p:sldId id="307" r:id="rId25"/>
    <p:sldId id="303" r:id="rId26"/>
    <p:sldId id="300" r:id="rId27"/>
    <p:sldId id="301" r:id="rId28"/>
    <p:sldId id="318" r:id="rId29"/>
    <p:sldId id="319" r:id="rId30"/>
    <p:sldId id="320" r:id="rId31"/>
    <p:sldId id="321" r:id="rId32"/>
    <p:sldId id="323" r:id="rId33"/>
    <p:sldId id="322" r:id="rId34"/>
    <p:sldId id="324" r:id="rId35"/>
    <p:sldId id="325" r:id="rId36"/>
    <p:sldId id="326" r:id="rId37"/>
    <p:sldId id="311" r:id="rId38"/>
    <p:sldId id="327" r:id="rId39"/>
    <p:sldId id="331" r:id="rId40"/>
    <p:sldId id="332" r:id="rId41"/>
    <p:sldId id="333" r:id="rId42"/>
    <p:sldId id="268" r:id="rId43"/>
    <p:sldId id="269" r:id="rId44"/>
    <p:sldId id="335" r:id="rId45"/>
    <p:sldId id="305" r:id="rId46"/>
    <p:sldId id="317" r:id="rId47"/>
    <p:sldId id="315" r:id="rId48"/>
    <p:sldId id="334" r:id="rId4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\Desktop\T_gisselita\CULTIVOS_TRANSITORIOSR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elo%20Diaz\Desktop\gisse_T\FOTOS_DIAPOSITIVAS\CARACTER&#205;STICAS_USO_DE_SUELO_3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elo%20Diaz\Desktop\gisse_T\FOTOS_DIAPOSITIVAS\CARACTER&#205;STICAS_USO_DE_SUELO_20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ZONIF_PAPA_GD_T2010\CLIMA_2010\TABLAS_2010\calculos_por_estaciones\azuay_cl_2010\032_staIsabel_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ZONIF_PAPA_GD_T2010\CLIMA_2010\TABLAS_2010\calculos_por_estaciones\azuay_cl_2010\032_staIsabel_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CULTIVOS_TRANSITORIOSR!$A$2</c:f>
              <c:strCache>
                <c:ptCount val="1"/>
                <c:pt idx="0">
                  <c:v>Solo</c:v>
                </c:pt>
              </c:strCache>
            </c:strRef>
          </c:tx>
          <c:dLbls>
            <c:showVal val="1"/>
          </c:dLbls>
          <c:cat>
            <c:strRef>
              <c:f>CULTIVOS_TRANSITORIOSR!$B$1:$E$1</c:f>
              <c:strCache>
                <c:ptCount val="4"/>
                <c:pt idx="0">
                  <c:v>2.SEMBRADA</c:v>
                </c:pt>
                <c:pt idx="1">
                  <c:v>3.COSECHADA</c:v>
                </c:pt>
                <c:pt idx="2">
                  <c:v>4.PRODUCCIÓN</c:v>
                </c:pt>
                <c:pt idx="3">
                  <c:v>5.VENTAS</c:v>
                </c:pt>
              </c:strCache>
            </c:strRef>
          </c:cat>
          <c:val>
            <c:numRef>
              <c:f>CULTIVOS_TRANSITORIOSR!$B$2:$E$2</c:f>
              <c:numCache>
                <c:formatCode>#,##0.00</c:formatCode>
                <c:ptCount val="4"/>
                <c:pt idx="0">
                  <c:v>50491</c:v>
                </c:pt>
                <c:pt idx="1">
                  <c:v>48662</c:v>
                </c:pt>
                <c:pt idx="2">
                  <c:v>286332</c:v>
                </c:pt>
                <c:pt idx="3">
                  <c:v>236828</c:v>
                </c:pt>
              </c:numCache>
            </c:numRef>
          </c:val>
        </c:ser>
        <c:ser>
          <c:idx val="1"/>
          <c:order val="1"/>
          <c:tx>
            <c:strRef>
              <c:f>CULTIVOS_TRANSITORIOSR!$A$3</c:f>
              <c:strCache>
                <c:ptCount val="1"/>
                <c:pt idx="0">
                  <c:v>Asociado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549076773566583E-2"/>
                  <c:y val="-3.7771482530689388E-3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1.7492711370262409E-2"/>
                  <c:y val="0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1.7492711370262475E-2"/>
                  <c:y val="0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5549076773566583E-2"/>
                  <c:y val="0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ES"/>
              </a:p>
            </c:txPr>
            <c:dLblPos val="inEnd"/>
            <c:showVal val="1"/>
          </c:dLbls>
          <c:cat>
            <c:strRef>
              <c:f>CULTIVOS_TRANSITORIOSR!$B$1:$E$1</c:f>
              <c:strCache>
                <c:ptCount val="4"/>
                <c:pt idx="0">
                  <c:v>2.SEMBRADA</c:v>
                </c:pt>
                <c:pt idx="1">
                  <c:v>3.COSECHADA</c:v>
                </c:pt>
                <c:pt idx="2">
                  <c:v>4.PRODUCCIÓN</c:v>
                </c:pt>
                <c:pt idx="3">
                  <c:v>5.VENTAS</c:v>
                </c:pt>
              </c:strCache>
            </c:strRef>
          </c:cat>
          <c:val>
            <c:numRef>
              <c:f>CULTIVOS_TRANSITORIOSR!$B$3:$E$3</c:f>
              <c:numCache>
                <c:formatCode>General</c:formatCode>
                <c:ptCount val="4"/>
                <c:pt idx="0">
                  <c:v>391</c:v>
                </c:pt>
                <c:pt idx="1">
                  <c:v>242</c:v>
                </c:pt>
                <c:pt idx="2">
                  <c:v>388</c:v>
                </c:pt>
                <c:pt idx="3">
                  <c:v>144</c:v>
                </c:pt>
              </c:numCache>
            </c:numRef>
          </c:val>
        </c:ser>
        <c:gapWidth val="75"/>
        <c:overlap val="40"/>
        <c:axId val="56866304"/>
        <c:axId val="56867840"/>
      </c:barChart>
      <c:catAx>
        <c:axId val="56866304"/>
        <c:scaling>
          <c:orientation val="minMax"/>
        </c:scaling>
        <c:axPos val="b"/>
        <c:majorTickMark val="none"/>
        <c:tickLblPos val="nextTo"/>
        <c:crossAx val="56867840"/>
        <c:crosses val="autoZero"/>
        <c:auto val="1"/>
        <c:lblAlgn val="ctr"/>
        <c:lblOffset val="100"/>
      </c:catAx>
      <c:valAx>
        <c:axId val="56867840"/>
        <c:scaling>
          <c:orientation val="minMax"/>
        </c:scaling>
        <c:axPos val="l"/>
        <c:numFmt formatCode="#,##0.00" sourceLinked="1"/>
        <c:majorTickMark val="none"/>
        <c:tickLblPos val="nextTo"/>
        <c:crossAx val="56866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 b="1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/>
      <c:pieChart>
        <c:varyColors val="1"/>
        <c:ser>
          <c:idx val="1"/>
          <c:order val="1"/>
          <c:dLbls>
            <c:showPercent val="1"/>
          </c:dLbls>
          <c:cat>
            <c:strRef>
              <c:f>CARACTERÍSTICAS_USO_DE_SUELO_3!$A$2:$A$9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CARACTERÍSTICAS_USO_DE_SUELO_3!$B$2:$B$9</c:f>
              <c:numCache>
                <c:formatCode>#,##0.00</c:formatCode>
                <c:ptCount val="8"/>
                <c:pt idx="0">
                  <c:v>1349257</c:v>
                </c:pt>
                <c:pt idx="1">
                  <c:v>1028621</c:v>
                </c:pt>
                <c:pt idx="2">
                  <c:v>170776</c:v>
                </c:pt>
                <c:pt idx="3">
                  <c:v>3561947</c:v>
                </c:pt>
                <c:pt idx="4">
                  <c:v>1423943</c:v>
                </c:pt>
                <c:pt idx="5">
                  <c:v>498436</c:v>
                </c:pt>
                <c:pt idx="6">
                  <c:v>3548735</c:v>
                </c:pt>
                <c:pt idx="7">
                  <c:v>232597</c:v>
                </c:pt>
              </c:numCache>
            </c:numRef>
          </c:val>
        </c:ser>
        <c:ser>
          <c:idx val="0"/>
          <c:order val="0"/>
          <c:dLbls>
            <c:showPercent val="1"/>
          </c:dLbls>
          <c:cat>
            <c:strRef>
              <c:f>CARACTERÍSTICAS_USO_DE_SUELO_3!$A$2:$A$9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CARACTERÍSTICAS_USO_DE_SUELO_3!$B$2:$B$9</c:f>
              <c:numCache>
                <c:formatCode>#,##0.00</c:formatCode>
                <c:ptCount val="8"/>
                <c:pt idx="0">
                  <c:v>1349257</c:v>
                </c:pt>
                <c:pt idx="1">
                  <c:v>1028621</c:v>
                </c:pt>
                <c:pt idx="2">
                  <c:v>170776</c:v>
                </c:pt>
                <c:pt idx="3">
                  <c:v>3561947</c:v>
                </c:pt>
                <c:pt idx="4">
                  <c:v>1423943</c:v>
                </c:pt>
                <c:pt idx="5">
                  <c:v>498436</c:v>
                </c:pt>
                <c:pt idx="6">
                  <c:v>3548735</c:v>
                </c:pt>
                <c:pt idx="7">
                  <c:v>232597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txPr>
    <a:bodyPr/>
    <a:lstStyle/>
    <a:p>
      <a:pPr>
        <a:defRPr sz="1600" b="1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CARACTERÍSTICAS_USO_DE_SUELO_3!$G$1</c:f>
              <c:strCache>
                <c:ptCount val="1"/>
                <c:pt idx="0">
                  <c:v>AÑO 2004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CARACTERÍSTICAS_USO_DE_SUELO_3!$F$2:$F$9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CARACTERÍSTICAS_USO_DE_SUELO_3!$G$2:$G$9</c:f>
              <c:numCache>
                <c:formatCode>#,##0.00</c:formatCode>
                <c:ptCount val="8"/>
                <c:pt idx="0">
                  <c:v>1246214</c:v>
                </c:pt>
                <c:pt idx="1">
                  <c:v>1073174</c:v>
                </c:pt>
                <c:pt idx="2">
                  <c:v>203808</c:v>
                </c:pt>
                <c:pt idx="3">
                  <c:v>3577453</c:v>
                </c:pt>
                <c:pt idx="4">
                  <c:v>1427333</c:v>
                </c:pt>
                <c:pt idx="5">
                  <c:v>559745</c:v>
                </c:pt>
                <c:pt idx="6">
                  <c:v>3529979</c:v>
                </c:pt>
                <c:pt idx="7">
                  <c:v>218625</c:v>
                </c:pt>
              </c:numCache>
            </c:numRef>
          </c:val>
        </c:ser>
        <c:ser>
          <c:idx val="1"/>
          <c:order val="1"/>
          <c:tx>
            <c:strRef>
              <c:f>CARACTERÍSTICAS_USO_DE_SUELO_3!$H$1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CARACTERÍSTICAS_USO_DE_SUELO_3!$F$2:$F$9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CARACTERÍSTICAS_USO_DE_SUELO_3!$H$2:$H$9</c:f>
              <c:numCache>
                <c:formatCode>#,##0.00</c:formatCode>
                <c:ptCount val="8"/>
                <c:pt idx="0">
                  <c:v>10.528718738940301</c:v>
                </c:pt>
                <c:pt idx="1">
                  <c:v>9.0667792240686911</c:v>
                </c:pt>
                <c:pt idx="2">
                  <c:v>1.7218849320790348</c:v>
                </c:pt>
                <c:pt idx="3">
                  <c:v>30.224340633934585</c:v>
                </c:pt>
                <c:pt idx="4">
                  <c:v>12.058914202382478</c:v>
                </c:pt>
                <c:pt idx="5">
                  <c:v>4.7290414571880426</c:v>
                </c:pt>
                <c:pt idx="6">
                  <c:v>29.823253506513126</c:v>
                </c:pt>
                <c:pt idx="7">
                  <c:v>1.8470673048937241</c:v>
                </c:pt>
              </c:numCache>
            </c:numRef>
          </c:val>
        </c:ser>
        <c:ser>
          <c:idx val="2"/>
          <c:order val="2"/>
          <c:tx>
            <c:strRef>
              <c:f>CARACTERÍSTICAS_USO_DE_SUELO_3!$I$1</c:f>
              <c:strCache>
                <c:ptCount val="1"/>
                <c:pt idx="0">
                  <c:v>AÑO 2009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CARACTERÍSTICAS_USO_DE_SUELO_3!$F$2:$F$9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CARACTERÍSTICAS_USO_DE_SUELO_3!$I$2:$I$9</c:f>
              <c:numCache>
                <c:formatCode>#,##0.00</c:formatCode>
                <c:ptCount val="8"/>
                <c:pt idx="0">
                  <c:v>1349257</c:v>
                </c:pt>
                <c:pt idx="1">
                  <c:v>1028621</c:v>
                </c:pt>
                <c:pt idx="2">
                  <c:v>170776</c:v>
                </c:pt>
                <c:pt idx="3">
                  <c:v>3561947</c:v>
                </c:pt>
                <c:pt idx="4">
                  <c:v>1423943</c:v>
                </c:pt>
                <c:pt idx="5">
                  <c:v>498436</c:v>
                </c:pt>
                <c:pt idx="6">
                  <c:v>3548735</c:v>
                </c:pt>
                <c:pt idx="7">
                  <c:v>232597</c:v>
                </c:pt>
              </c:numCache>
            </c:numRef>
          </c:val>
        </c:ser>
        <c:ser>
          <c:idx val="3"/>
          <c:order val="3"/>
          <c:tx>
            <c:strRef>
              <c:f>CARACTERÍSTICAS_USO_DE_SUELO_3!$J$1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CARACTERÍSTICAS_USO_DE_SUELO_3!$F$2:$F$9</c:f>
              <c:strCache>
                <c:ptCount val="8"/>
                <c:pt idx="0">
                  <c:v>Cultivos Permanentes</c:v>
                </c:pt>
                <c:pt idx="1">
                  <c:v>Cultivos Transitorios y Barbecho</c:v>
                </c:pt>
                <c:pt idx="2">
                  <c:v>Descanso</c:v>
                </c:pt>
                <c:pt idx="3">
                  <c:v>Pastos Cultivados</c:v>
                </c:pt>
                <c:pt idx="4">
                  <c:v>Pastos Naturales</c:v>
                </c:pt>
                <c:pt idx="5">
                  <c:v>Páramos</c:v>
                </c:pt>
                <c:pt idx="6">
                  <c:v>Montes y Bosques</c:v>
                </c:pt>
                <c:pt idx="7">
                  <c:v>Otros Usos</c:v>
                </c:pt>
              </c:strCache>
            </c:strRef>
          </c:cat>
          <c:val>
            <c:numRef>
              <c:f>CARACTERÍSTICAS_USO_DE_SUELO_3!$J$2:$J$9</c:f>
              <c:numCache>
                <c:formatCode>0.00</c:formatCode>
                <c:ptCount val="8"/>
                <c:pt idx="0">
                  <c:v>11.420529608495189</c:v>
                </c:pt>
                <c:pt idx="1">
                  <c:v>8.7065670857515656</c:v>
                </c:pt>
                <c:pt idx="2">
                  <c:v>1.4455010160557784</c:v>
                </c:pt>
                <c:pt idx="3">
                  <c:v>30.149423851342299</c:v>
                </c:pt>
                <c:pt idx="4">
                  <c:v>12.052695070182695</c:v>
                </c:pt>
                <c:pt idx="5">
                  <c:v>4.2189168527121934</c:v>
                </c:pt>
                <c:pt idx="6">
                  <c:v>30.037593386732972</c:v>
                </c:pt>
                <c:pt idx="7">
                  <c:v>1.9687731287272623</c:v>
                </c:pt>
              </c:numCache>
            </c:numRef>
          </c:val>
        </c:ser>
        <c:axId val="57010432"/>
        <c:axId val="57106432"/>
      </c:barChart>
      <c:catAx>
        <c:axId val="57010432"/>
        <c:scaling>
          <c:orientation val="minMax"/>
        </c:scaling>
        <c:axPos val="b"/>
        <c:majorTickMark val="none"/>
        <c:tickLblPos val="nextTo"/>
        <c:spPr>
          <a:solidFill>
            <a:srgbClr val="FF0000"/>
          </a:solidFill>
        </c:spPr>
        <c:txPr>
          <a:bodyPr/>
          <a:lstStyle/>
          <a:p>
            <a:pPr>
              <a:defRPr lang="es-EC"/>
            </a:pPr>
            <a:endParaRPr lang="es-ES"/>
          </a:p>
        </c:txPr>
        <c:crossAx val="57106432"/>
        <c:crosses val="autoZero"/>
        <c:auto val="1"/>
        <c:lblAlgn val="ctr"/>
        <c:lblOffset val="100"/>
      </c:catAx>
      <c:valAx>
        <c:axId val="5710643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7010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C"/>
            </a:pPr>
            <a:endParaRPr lang="es-ES"/>
          </a:p>
        </c:txPr>
      </c:dTable>
    </c:plotArea>
    <c:plotVisOnly val="1"/>
  </c:chart>
  <c:txPr>
    <a:bodyPr/>
    <a:lstStyle/>
    <a:p>
      <a:pPr>
        <a:defRPr sz="1200" b="1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1692307692307709"/>
          <c:y val="0.20845952201473106"/>
          <c:w val="0.66769230769230892"/>
          <c:h val="0.57704012615671962"/>
        </c:manualLayout>
      </c:layout>
      <c:lineChart>
        <c:grouping val="standard"/>
        <c:ser>
          <c:idx val="0"/>
          <c:order val="0"/>
          <c:tx>
            <c:strRef>
              <c:f>'BH032'!$A$8</c:f>
              <c:strCache>
                <c:ptCount val="1"/>
                <c:pt idx="0">
                  <c:v>ETP</c:v>
                </c:pt>
              </c:strCache>
            </c:strRef>
          </c:tx>
          <c:cat>
            <c:strRef>
              <c:f>'BH032'!$B$7:$M$7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'BH032'!$B$8:$M$8</c:f>
              <c:numCache>
                <c:formatCode>0</c:formatCode>
                <c:ptCount val="12"/>
                <c:pt idx="0">
                  <c:v>67.678759339804969</c:v>
                </c:pt>
                <c:pt idx="1">
                  <c:v>62.532033481053084</c:v>
                </c:pt>
                <c:pt idx="2">
                  <c:v>71.474738493410058</c:v>
                </c:pt>
                <c:pt idx="3">
                  <c:v>70.916518821252524</c:v>
                </c:pt>
                <c:pt idx="4">
                  <c:v>75.377249201334067</c:v>
                </c:pt>
                <c:pt idx="5">
                  <c:v>77.022168485030676</c:v>
                </c:pt>
                <c:pt idx="6">
                  <c:v>81.020036724268252</c:v>
                </c:pt>
                <c:pt idx="7">
                  <c:v>81.020036724268252</c:v>
                </c:pt>
                <c:pt idx="8">
                  <c:v>76.30944927552865</c:v>
                </c:pt>
                <c:pt idx="9">
                  <c:v>74.588216911206615</c:v>
                </c:pt>
                <c:pt idx="10">
                  <c:v>70.916518821252524</c:v>
                </c:pt>
                <c:pt idx="11">
                  <c:v>70.707025252468483</c:v>
                </c:pt>
              </c:numCache>
            </c:numRef>
          </c:val>
        </c:ser>
        <c:ser>
          <c:idx val="1"/>
          <c:order val="1"/>
          <c:tx>
            <c:strRef>
              <c:f>'BH032'!$A$9</c:f>
              <c:strCache>
                <c:ptCount val="1"/>
                <c:pt idx="0">
                  <c:v>Precipitación</c:v>
                </c:pt>
              </c:strCache>
            </c:strRef>
          </c:tx>
          <c:cat>
            <c:strRef>
              <c:f>'BH032'!$B$7:$M$7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'BH032'!$B$9:$M$9</c:f>
              <c:numCache>
                <c:formatCode>0</c:formatCode>
                <c:ptCount val="12"/>
                <c:pt idx="0">
                  <c:v>65.900000000000006</c:v>
                </c:pt>
                <c:pt idx="1">
                  <c:v>73.400000000000006</c:v>
                </c:pt>
                <c:pt idx="2">
                  <c:v>95.7</c:v>
                </c:pt>
                <c:pt idx="3">
                  <c:v>75.900000000000006</c:v>
                </c:pt>
                <c:pt idx="4">
                  <c:v>43.2</c:v>
                </c:pt>
                <c:pt idx="5">
                  <c:v>13.6</c:v>
                </c:pt>
                <c:pt idx="6">
                  <c:v>6.5</c:v>
                </c:pt>
                <c:pt idx="7">
                  <c:v>7.4</c:v>
                </c:pt>
                <c:pt idx="8">
                  <c:v>15.6</c:v>
                </c:pt>
                <c:pt idx="9">
                  <c:v>16.2</c:v>
                </c:pt>
                <c:pt idx="10">
                  <c:v>18.2</c:v>
                </c:pt>
                <c:pt idx="11">
                  <c:v>39.9</c:v>
                </c:pt>
              </c:numCache>
            </c:numRef>
          </c:val>
        </c:ser>
        <c:ser>
          <c:idx val="2"/>
          <c:order val="2"/>
          <c:tx>
            <c:strRef>
              <c:f>'BH032'!$A$14</c:f>
              <c:strCache>
                <c:ptCount val="1"/>
                <c:pt idx="0">
                  <c:v>ETReal</c:v>
                </c:pt>
              </c:strCache>
            </c:strRef>
          </c:tx>
          <c:cat>
            <c:strRef>
              <c:f>'BH032'!$B$7:$M$7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'BH032'!$B$14:$M$14</c:f>
              <c:numCache>
                <c:formatCode>0</c:formatCode>
                <c:ptCount val="12"/>
                <c:pt idx="0">
                  <c:v>65.900000000000006</c:v>
                </c:pt>
                <c:pt idx="1">
                  <c:v>62.532033481053084</c:v>
                </c:pt>
                <c:pt idx="2">
                  <c:v>71.474738493410058</c:v>
                </c:pt>
                <c:pt idx="3">
                  <c:v>70.916518821252524</c:v>
                </c:pt>
                <c:pt idx="4">
                  <c:v>74.2</c:v>
                </c:pt>
                <c:pt idx="5">
                  <c:v>48.6</c:v>
                </c:pt>
                <c:pt idx="6">
                  <c:v>25.5</c:v>
                </c:pt>
                <c:pt idx="7">
                  <c:v>17.399999999999999</c:v>
                </c:pt>
                <c:pt idx="8">
                  <c:v>19.600000000000001</c:v>
                </c:pt>
                <c:pt idx="9">
                  <c:v>18.2</c:v>
                </c:pt>
                <c:pt idx="10">
                  <c:v>19.2</c:v>
                </c:pt>
                <c:pt idx="11">
                  <c:v>39.9</c:v>
                </c:pt>
              </c:numCache>
            </c:numRef>
          </c:val>
        </c:ser>
        <c:marker val="1"/>
        <c:axId val="57160832"/>
        <c:axId val="57162752"/>
      </c:lineChart>
      <c:catAx>
        <c:axId val="5716083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MESES</a:t>
                </a:r>
              </a:p>
            </c:rich>
          </c:tx>
          <c:layout>
            <c:manualLayout>
              <c:xMode val="edge"/>
              <c:yMode val="edge"/>
              <c:x val="0.41076923076923078"/>
              <c:y val="0.8821764953096874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57162752"/>
        <c:crosses val="autoZero"/>
        <c:auto val="1"/>
        <c:lblAlgn val="ctr"/>
        <c:lblOffset val="100"/>
        <c:tickLblSkip val="1"/>
        <c:tickMarkSkip val="3"/>
      </c:catAx>
      <c:valAx>
        <c:axId val="57162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(mm)</a:t>
                </a:r>
              </a:p>
            </c:rich>
          </c:tx>
          <c:layout>
            <c:manualLayout>
              <c:xMode val="edge"/>
              <c:yMode val="edge"/>
              <c:x val="2.4615384615384615E-2"/>
              <c:y val="0.43806709961858997"/>
            </c:manualLayout>
          </c:layout>
        </c:title>
        <c:numFmt formatCode="0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57160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504038442107679"/>
          <c:y val="1.7660044150110375E-2"/>
          <c:w val="0.39002360907627875"/>
          <c:h val="7.4568493507848096E-2"/>
        </c:manualLayout>
      </c:layout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gap"/>
  </c:chart>
  <c:txPr>
    <a:bodyPr/>
    <a:lstStyle/>
    <a:p>
      <a:pPr>
        <a:defRPr sz="1600" b="1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2645926410055938"/>
          <c:y val="0.1452585119453294"/>
          <c:w val="0.8463043059037435"/>
          <c:h val="0.54078809020969265"/>
        </c:manualLayout>
      </c:layout>
      <c:lineChart>
        <c:grouping val="standard"/>
        <c:ser>
          <c:idx val="0"/>
          <c:order val="0"/>
          <c:tx>
            <c:strRef>
              <c:f>'DPC032'!$K$27</c:f>
              <c:strCache>
                <c:ptCount val="1"/>
                <c:pt idx="0">
                  <c:v>ETR/ETP*100</c:v>
                </c:pt>
              </c:strCache>
            </c:strRef>
          </c:tx>
          <c:cat>
            <c:strRef>
              <c:f>'DPC032'!$J$28:$J$39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'DPC032'!$K$28:$K$39</c:f>
              <c:numCache>
                <c:formatCode>0</c:formatCode>
                <c:ptCount val="12"/>
                <c:pt idx="0">
                  <c:v>97.371761307156447</c:v>
                </c:pt>
                <c:pt idx="1">
                  <c:v>100</c:v>
                </c:pt>
                <c:pt idx="2">
                  <c:v>100</c:v>
                </c:pt>
                <c:pt idx="3" formatCode="General">
                  <c:v>100</c:v>
                </c:pt>
                <c:pt idx="4">
                  <c:v>98.438190284458912</c:v>
                </c:pt>
                <c:pt idx="5">
                  <c:v>63.098716844677661</c:v>
                </c:pt>
                <c:pt idx="6">
                  <c:v>31.47369592880213</c:v>
                </c:pt>
                <c:pt idx="7">
                  <c:v>21.476168986712032</c:v>
                </c:pt>
                <c:pt idx="8">
                  <c:v>25.684892481966102</c:v>
                </c:pt>
                <c:pt idx="9">
                  <c:v>24.40063692857294</c:v>
                </c:pt>
                <c:pt idx="10">
                  <c:v>27.074086995717106</c:v>
                </c:pt>
                <c:pt idx="11">
                  <c:v>56.430036276497198</c:v>
                </c:pt>
              </c:numCache>
            </c:numRef>
          </c:val>
        </c:ser>
        <c:ser>
          <c:idx val="1"/>
          <c:order val="1"/>
          <c:tx>
            <c:strRef>
              <c:f>'DPC032'!$L$27</c:f>
              <c:strCache>
                <c:ptCount val="1"/>
                <c:pt idx="0">
                  <c:v>50%     ETR/ETP*100</c:v>
                </c:pt>
              </c:strCache>
            </c:strRef>
          </c:tx>
          <c:cat>
            <c:strRef>
              <c:f>'DPC032'!$J$28:$J$39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'DPC032'!$L$28:$L$39</c:f>
              <c:numCache>
                <c:formatCode>0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ser>
          <c:idx val="2"/>
          <c:order val="2"/>
          <c:tx>
            <c:strRef>
              <c:f>'DPC032'!$M$27</c:f>
              <c:strCache>
                <c:ptCount val="1"/>
                <c:pt idx="0">
                  <c:v>75%     ETR/ETP*100</c:v>
                </c:pt>
              </c:strCache>
            </c:strRef>
          </c:tx>
          <c:cat>
            <c:strRef>
              <c:f>'DPC032'!$J$28:$J$39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'DPC032'!$M$28:$M$39</c:f>
              <c:numCache>
                <c:formatCode>0</c:formatCode>
                <c:ptCount val="12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</c:numCache>
            </c:numRef>
          </c:val>
        </c:ser>
        <c:ser>
          <c:idx val="3"/>
          <c:order val="3"/>
          <c:tx>
            <c:strRef>
              <c:f>'DPC032'!$N$27</c:f>
              <c:strCache>
                <c:ptCount val="1"/>
                <c:pt idx="0">
                  <c:v>100%     ETR/ETP*100</c:v>
                </c:pt>
              </c:strCache>
            </c:strRef>
          </c:tx>
          <c:cat>
            <c:strRef>
              <c:f>'DPC032'!$J$28:$J$39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'DPC032'!$N$28:$N$39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marker val="1"/>
        <c:axId val="31926912"/>
        <c:axId val="31937280"/>
      </c:lineChart>
      <c:catAx>
        <c:axId val="319269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MESES</a:t>
                </a:r>
              </a:p>
            </c:rich>
          </c:tx>
          <c:layout>
            <c:manualLayout>
              <c:xMode val="edge"/>
              <c:yMode val="edge"/>
              <c:x val="0.50972803496839292"/>
              <c:y val="0.7645348837209302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31937280"/>
        <c:crosses val="autoZero"/>
        <c:auto val="1"/>
        <c:lblAlgn val="ctr"/>
        <c:lblOffset val="100"/>
        <c:tickLblSkip val="1"/>
        <c:tickMarkSkip val="1"/>
      </c:catAx>
      <c:valAx>
        <c:axId val="31937280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(%)</a:t>
                </a:r>
              </a:p>
            </c:rich>
          </c:tx>
          <c:layout>
            <c:manualLayout>
              <c:xMode val="edge"/>
              <c:yMode val="edge"/>
              <c:x val="3.1128404669260701E-2"/>
              <c:y val="0.40116279069767502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31926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431927040248388"/>
          <c:y val="0.86046511627906974"/>
          <c:w val="0.54863874505959165"/>
          <c:h val="0.1191860465116281"/>
        </c:manualLayout>
      </c:layout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0.xml"/><Relationship Id="rId1" Type="http://schemas.openxmlformats.org/officeDocument/2006/relationships/slide" Target="../slides/slide3.xml"/><Relationship Id="rId5" Type="http://schemas.openxmlformats.org/officeDocument/2006/relationships/slide" Target="../slides/slide42.xml"/><Relationship Id="rId4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0876B-8C6B-4ECE-8FC9-3FDE2D54B656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DB29827-9C6D-48FF-B645-F6C4AB1CCBCF}">
      <dgm:prSet/>
      <dgm:spPr/>
      <dgm:t>
        <a:bodyPr/>
        <a:lstStyle/>
        <a:p>
          <a:pPr algn="ctr" rtl="0"/>
          <a:r>
            <a:rPr lang="es-EC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INTRODUCCIÓN</a:t>
          </a:r>
          <a:endParaRPr lang="es-EC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17E57D7-E4CE-4F79-A8D5-D7C8D770C490}" type="parTrans" cxnId="{4D535DEE-B260-42D8-9992-5DA88E70157C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082F6A-9EEF-4DE8-ABE2-EDC5333D2F1D}" type="sibTrans" cxnId="{4D535DEE-B260-42D8-9992-5DA88E70157C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E7444E8-EE27-4061-A553-C7BEDD273A5E}">
      <dgm:prSet/>
      <dgm:spPr/>
      <dgm:t>
        <a:bodyPr/>
        <a:lstStyle/>
        <a:p>
          <a:pPr algn="ctr" rtl="0"/>
          <a:r>
            <a:rPr lang="es-EC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OBJETIVOS</a:t>
          </a:r>
          <a:endParaRPr lang="es-EC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774F23F-4A3F-4582-B664-8F6957893384}" type="parTrans" cxnId="{215F5612-F3B6-4FC2-8E05-5F561AB7CD2D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91FF654-06B7-45EF-B497-9AB0399E6DF1}" type="sibTrans" cxnId="{215F5612-F3B6-4FC2-8E05-5F561AB7CD2D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9D4D87B-A48C-4663-BE57-D394201440FC}">
      <dgm:prSet/>
      <dgm:spPr/>
      <dgm:t>
        <a:bodyPr/>
        <a:lstStyle/>
        <a:p>
          <a:pPr algn="ctr" rtl="0"/>
          <a:r>
            <a:rPr lang="es-EC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METODOLOGÍA</a:t>
          </a:r>
          <a:endParaRPr lang="es-EC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3192FE9-07E0-4594-9BE2-45658ACC5857}" type="parTrans" cxnId="{97E6F08B-3B1A-46F9-AE64-3D3F1684C42F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C414DEF-1FAB-4AD9-A789-33F23DE8C9A3}" type="sibTrans" cxnId="{97E6F08B-3B1A-46F9-AE64-3D3F1684C42F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C7DA0EE-5880-46B1-955F-A15357A053DC}">
      <dgm:prSet/>
      <dgm:spPr/>
      <dgm:t>
        <a:bodyPr/>
        <a:lstStyle/>
        <a:p>
          <a:pPr algn="ctr" rtl="0"/>
          <a:r>
            <a:rPr lang="es-EC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RESULTADOS</a:t>
          </a:r>
          <a:endParaRPr lang="es-EC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6B544AE-3C5F-40C0-967B-063928FA65AA}" type="parTrans" cxnId="{1C61F013-D03F-4415-A7DC-FEE45D362D48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A6BB3EC-F4D5-44A9-B0DD-740B012F2123}" type="sibTrans" cxnId="{1C61F013-D03F-4415-A7DC-FEE45D362D48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BE9939-4844-42F5-A235-6FB6DCC944DE}">
      <dgm:prSet/>
      <dgm:spPr/>
      <dgm:t>
        <a:bodyPr/>
        <a:lstStyle/>
        <a:p>
          <a:pPr algn="ctr" rtl="0"/>
          <a:r>
            <a:rPr lang="es-EC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CONCLUSIONES Y RECOMENDACIONES</a:t>
          </a:r>
          <a:endParaRPr lang="es-EC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0CE9F89-C7C8-42DF-80C3-ECC1166044A8}" type="parTrans" cxnId="{19FC0C63-D17F-45E5-9FE5-F11806D3F633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17C5929-3404-4D3C-85FD-E384A9707B09}" type="sibTrans" cxnId="{19FC0C63-D17F-45E5-9FE5-F11806D3F633}">
      <dgm:prSet/>
      <dgm:spPr/>
      <dgm:t>
        <a:bodyPr/>
        <a:lstStyle/>
        <a:p>
          <a:pPr algn="ctr"/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18FF117-DBEB-482D-AAE9-A0DC16189A22}" type="pres">
      <dgm:prSet presAssocID="{4550876B-8C6B-4ECE-8FC9-3FDE2D54B6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F231DE-4238-4277-8A88-203D5DF4A966}" type="pres">
      <dgm:prSet presAssocID="{2DB29827-9C6D-48FF-B645-F6C4AB1CCB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9FFA05-401E-444C-8D60-96DFDDC41056}" type="pres">
      <dgm:prSet presAssocID="{37082F6A-9EEF-4DE8-ABE2-EDC5333D2F1D}" presName="spacer" presStyleCnt="0"/>
      <dgm:spPr/>
      <dgm:t>
        <a:bodyPr/>
        <a:lstStyle/>
        <a:p>
          <a:endParaRPr lang="es-EC"/>
        </a:p>
      </dgm:t>
    </dgm:pt>
    <dgm:pt modelId="{2261A627-0B23-4A7F-8DC0-C7BA0A351DFB}" type="pres">
      <dgm:prSet presAssocID="{FE7444E8-EE27-4061-A553-C7BEDD273A5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E1744-2412-4DEB-A0D8-0B05DCAA1BC8}" type="pres">
      <dgm:prSet presAssocID="{391FF654-06B7-45EF-B497-9AB0399E6DF1}" presName="spacer" presStyleCnt="0"/>
      <dgm:spPr/>
      <dgm:t>
        <a:bodyPr/>
        <a:lstStyle/>
        <a:p>
          <a:endParaRPr lang="es-EC"/>
        </a:p>
      </dgm:t>
    </dgm:pt>
    <dgm:pt modelId="{10234810-CE51-4495-8B60-659E88D63230}" type="pres">
      <dgm:prSet presAssocID="{19D4D87B-A48C-4663-BE57-D394201440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BBCE83-293F-487C-B07C-FBB6E0B85F24}" type="pres">
      <dgm:prSet presAssocID="{6C414DEF-1FAB-4AD9-A789-33F23DE8C9A3}" presName="spacer" presStyleCnt="0"/>
      <dgm:spPr/>
      <dgm:t>
        <a:bodyPr/>
        <a:lstStyle/>
        <a:p>
          <a:endParaRPr lang="es-EC"/>
        </a:p>
      </dgm:t>
    </dgm:pt>
    <dgm:pt modelId="{8B416B64-B432-4667-8BC6-C6DF5EFA60AE}" type="pres">
      <dgm:prSet presAssocID="{CC7DA0EE-5880-46B1-955F-A15357A053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6D1BB-7142-406A-BDED-8499B92C00AC}" type="pres">
      <dgm:prSet presAssocID="{8A6BB3EC-F4D5-44A9-B0DD-740B012F2123}" presName="spacer" presStyleCnt="0"/>
      <dgm:spPr/>
      <dgm:t>
        <a:bodyPr/>
        <a:lstStyle/>
        <a:p>
          <a:endParaRPr lang="es-EC"/>
        </a:p>
      </dgm:t>
    </dgm:pt>
    <dgm:pt modelId="{F9B31CFF-74E7-42EF-BB87-A83ACC6A31C0}" type="pres">
      <dgm:prSet presAssocID="{A1BE9939-4844-42F5-A235-6FB6DCC944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2077F1-7661-4FA8-BE82-3AB1590F9F08}" type="presOf" srcId="{CC7DA0EE-5880-46B1-955F-A15357A053DC}" destId="{8B416B64-B432-4667-8BC6-C6DF5EFA60AE}" srcOrd="0" destOrd="0" presId="urn:microsoft.com/office/officeart/2005/8/layout/vList2"/>
    <dgm:cxn modelId="{A09A68F6-69FC-493E-BF39-C25B7CB20291}" type="presOf" srcId="{4550876B-8C6B-4ECE-8FC9-3FDE2D54B656}" destId="{018FF117-DBEB-482D-AAE9-A0DC16189A22}" srcOrd="0" destOrd="0" presId="urn:microsoft.com/office/officeart/2005/8/layout/vList2"/>
    <dgm:cxn modelId="{4D535DEE-B260-42D8-9992-5DA88E70157C}" srcId="{4550876B-8C6B-4ECE-8FC9-3FDE2D54B656}" destId="{2DB29827-9C6D-48FF-B645-F6C4AB1CCBCF}" srcOrd="0" destOrd="0" parTransId="{017E57D7-E4CE-4F79-A8D5-D7C8D770C490}" sibTransId="{37082F6A-9EEF-4DE8-ABE2-EDC5333D2F1D}"/>
    <dgm:cxn modelId="{7FB4290E-E501-427D-9FD8-23F4A7D25E5C}" type="presOf" srcId="{2DB29827-9C6D-48FF-B645-F6C4AB1CCBCF}" destId="{22F231DE-4238-4277-8A88-203D5DF4A966}" srcOrd="0" destOrd="0" presId="urn:microsoft.com/office/officeart/2005/8/layout/vList2"/>
    <dgm:cxn modelId="{7D867336-3087-4CB6-AE3E-35C455FACB79}" type="presOf" srcId="{19D4D87B-A48C-4663-BE57-D394201440FC}" destId="{10234810-CE51-4495-8B60-659E88D63230}" srcOrd="0" destOrd="0" presId="urn:microsoft.com/office/officeart/2005/8/layout/vList2"/>
    <dgm:cxn modelId="{12A96CD4-E258-4772-B32B-EE64808DBDE9}" type="presOf" srcId="{FE7444E8-EE27-4061-A553-C7BEDD273A5E}" destId="{2261A627-0B23-4A7F-8DC0-C7BA0A351DFB}" srcOrd="0" destOrd="0" presId="urn:microsoft.com/office/officeart/2005/8/layout/vList2"/>
    <dgm:cxn modelId="{97E6F08B-3B1A-46F9-AE64-3D3F1684C42F}" srcId="{4550876B-8C6B-4ECE-8FC9-3FDE2D54B656}" destId="{19D4D87B-A48C-4663-BE57-D394201440FC}" srcOrd="2" destOrd="0" parTransId="{33192FE9-07E0-4594-9BE2-45658ACC5857}" sibTransId="{6C414DEF-1FAB-4AD9-A789-33F23DE8C9A3}"/>
    <dgm:cxn modelId="{19FC0C63-D17F-45E5-9FE5-F11806D3F633}" srcId="{4550876B-8C6B-4ECE-8FC9-3FDE2D54B656}" destId="{A1BE9939-4844-42F5-A235-6FB6DCC944DE}" srcOrd="4" destOrd="0" parTransId="{F0CE9F89-C7C8-42DF-80C3-ECC1166044A8}" sibTransId="{C17C5929-3404-4D3C-85FD-E384A9707B09}"/>
    <dgm:cxn modelId="{296C36AB-F431-417E-987C-8BE00079D24F}" type="presOf" srcId="{A1BE9939-4844-42F5-A235-6FB6DCC944DE}" destId="{F9B31CFF-74E7-42EF-BB87-A83ACC6A31C0}" srcOrd="0" destOrd="0" presId="urn:microsoft.com/office/officeart/2005/8/layout/vList2"/>
    <dgm:cxn modelId="{215F5612-F3B6-4FC2-8E05-5F561AB7CD2D}" srcId="{4550876B-8C6B-4ECE-8FC9-3FDE2D54B656}" destId="{FE7444E8-EE27-4061-A553-C7BEDD273A5E}" srcOrd="1" destOrd="0" parTransId="{F774F23F-4A3F-4582-B664-8F6957893384}" sibTransId="{391FF654-06B7-45EF-B497-9AB0399E6DF1}"/>
    <dgm:cxn modelId="{1C61F013-D03F-4415-A7DC-FEE45D362D48}" srcId="{4550876B-8C6B-4ECE-8FC9-3FDE2D54B656}" destId="{CC7DA0EE-5880-46B1-955F-A15357A053DC}" srcOrd="3" destOrd="0" parTransId="{16B544AE-3C5F-40C0-967B-063928FA65AA}" sibTransId="{8A6BB3EC-F4D5-44A9-B0DD-740B012F2123}"/>
    <dgm:cxn modelId="{E52CD6E9-B187-4A3E-AD0A-A8506DB526AB}" type="presParOf" srcId="{018FF117-DBEB-482D-AAE9-A0DC16189A22}" destId="{22F231DE-4238-4277-8A88-203D5DF4A966}" srcOrd="0" destOrd="0" presId="urn:microsoft.com/office/officeart/2005/8/layout/vList2"/>
    <dgm:cxn modelId="{204E4C87-808B-4E62-B732-8D40E39377F9}" type="presParOf" srcId="{018FF117-DBEB-482D-AAE9-A0DC16189A22}" destId="{CE9FFA05-401E-444C-8D60-96DFDDC41056}" srcOrd="1" destOrd="0" presId="urn:microsoft.com/office/officeart/2005/8/layout/vList2"/>
    <dgm:cxn modelId="{1048BC7B-9FFC-47AD-982C-F7F94A8377FC}" type="presParOf" srcId="{018FF117-DBEB-482D-AAE9-A0DC16189A22}" destId="{2261A627-0B23-4A7F-8DC0-C7BA0A351DFB}" srcOrd="2" destOrd="0" presId="urn:microsoft.com/office/officeart/2005/8/layout/vList2"/>
    <dgm:cxn modelId="{AAEC4C7C-ADFC-438B-A438-1A5528177091}" type="presParOf" srcId="{018FF117-DBEB-482D-AAE9-A0DC16189A22}" destId="{23FE1744-2412-4DEB-A0D8-0B05DCAA1BC8}" srcOrd="3" destOrd="0" presId="urn:microsoft.com/office/officeart/2005/8/layout/vList2"/>
    <dgm:cxn modelId="{A1C69000-1E04-4D61-B333-5FA489ED8970}" type="presParOf" srcId="{018FF117-DBEB-482D-AAE9-A0DC16189A22}" destId="{10234810-CE51-4495-8B60-659E88D63230}" srcOrd="4" destOrd="0" presId="urn:microsoft.com/office/officeart/2005/8/layout/vList2"/>
    <dgm:cxn modelId="{EDAB14BC-4F74-49FA-82D5-7947109E984C}" type="presParOf" srcId="{018FF117-DBEB-482D-AAE9-A0DC16189A22}" destId="{FEBBCE83-293F-487C-B07C-FBB6E0B85F24}" srcOrd="5" destOrd="0" presId="urn:microsoft.com/office/officeart/2005/8/layout/vList2"/>
    <dgm:cxn modelId="{7EA42416-1C74-40D3-87F5-164298206453}" type="presParOf" srcId="{018FF117-DBEB-482D-AAE9-A0DC16189A22}" destId="{8B416B64-B432-4667-8BC6-C6DF5EFA60AE}" srcOrd="6" destOrd="0" presId="urn:microsoft.com/office/officeart/2005/8/layout/vList2"/>
    <dgm:cxn modelId="{1DD7B5E7-D122-4D88-B1C1-7A938F62C541}" type="presParOf" srcId="{018FF117-DBEB-482D-AAE9-A0DC16189A22}" destId="{5696D1BB-7142-406A-BDED-8499B92C00AC}" srcOrd="7" destOrd="0" presId="urn:microsoft.com/office/officeart/2005/8/layout/vList2"/>
    <dgm:cxn modelId="{2C1CA883-0442-42A1-A4E8-F2FD9E0E811C}" type="presParOf" srcId="{018FF117-DBEB-482D-AAE9-A0DC16189A22}" destId="{F9B31CFF-74E7-42EF-BB87-A83ACC6A31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AAFBD-BD21-437F-BD10-BB6E70F8A1F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E9BEC0CA-865F-42E2-A312-22F8235B5F20}">
      <dgm:prSet/>
      <dgm:spPr/>
      <dgm:t>
        <a:bodyPr/>
        <a:lstStyle/>
        <a:p>
          <a:pPr algn="just" rtl="0"/>
          <a:r>
            <a:rPr lang="es-ES" dirty="0" smtClean="0"/>
            <a:t>Caracterizar el área de estudio en función de los factores que inciden en el desarrollo del cultivo de papa, agroclimáticos y edafológicos. </a:t>
          </a:r>
          <a:endParaRPr lang="es-EC" dirty="0"/>
        </a:p>
      </dgm:t>
    </dgm:pt>
    <dgm:pt modelId="{DBEA982D-07DE-4FDB-8507-3C8C18DF567F}" type="parTrans" cxnId="{9CC533F3-9A02-439E-8917-B53BD4BAF38A}">
      <dgm:prSet/>
      <dgm:spPr/>
      <dgm:t>
        <a:bodyPr/>
        <a:lstStyle/>
        <a:p>
          <a:pPr algn="just"/>
          <a:endParaRPr lang="es-EC"/>
        </a:p>
      </dgm:t>
    </dgm:pt>
    <dgm:pt modelId="{C04DE266-6A6B-448F-8BE2-81B1F4E67404}" type="sibTrans" cxnId="{9CC533F3-9A02-439E-8917-B53BD4BAF38A}">
      <dgm:prSet/>
      <dgm:spPr/>
      <dgm:t>
        <a:bodyPr/>
        <a:lstStyle/>
        <a:p>
          <a:pPr algn="just"/>
          <a:endParaRPr lang="es-EC"/>
        </a:p>
      </dgm:t>
    </dgm:pt>
    <dgm:pt modelId="{2D77D83E-2FA8-4D46-A029-C0CE9ED0AABC}">
      <dgm:prSet/>
      <dgm:spPr/>
      <dgm:t>
        <a:bodyPr/>
        <a:lstStyle/>
        <a:p>
          <a:pPr algn="just" rtl="0"/>
          <a:r>
            <a:rPr lang="es-ES" dirty="0" smtClean="0"/>
            <a:t>Aplicar Sistemas de Información Geográfica (SIG) para el </a:t>
          </a:r>
          <a:r>
            <a:rPr lang="es-ES" dirty="0" err="1" smtClean="0"/>
            <a:t>modelamiento</a:t>
          </a:r>
          <a:r>
            <a:rPr lang="es-ES" dirty="0" smtClean="0"/>
            <a:t>, análisis y procesamiento de la información que coadyuven a la realización de los distintos mapas temáticos y la toma de decisiones.</a:t>
          </a:r>
          <a:endParaRPr lang="es-EC" dirty="0"/>
        </a:p>
      </dgm:t>
    </dgm:pt>
    <dgm:pt modelId="{48B7ADB2-5640-42D8-B11C-107518728FB3}" type="parTrans" cxnId="{597E8EF6-1456-40D0-883C-77775858C403}">
      <dgm:prSet/>
      <dgm:spPr/>
      <dgm:t>
        <a:bodyPr/>
        <a:lstStyle/>
        <a:p>
          <a:pPr algn="just"/>
          <a:endParaRPr lang="es-EC"/>
        </a:p>
      </dgm:t>
    </dgm:pt>
    <dgm:pt modelId="{5AFFA6A1-BAA5-4A09-BE8D-EC3141DFFCA9}" type="sibTrans" cxnId="{597E8EF6-1456-40D0-883C-77775858C403}">
      <dgm:prSet/>
      <dgm:spPr/>
      <dgm:t>
        <a:bodyPr/>
        <a:lstStyle/>
        <a:p>
          <a:pPr algn="just"/>
          <a:endParaRPr lang="es-EC"/>
        </a:p>
      </dgm:t>
    </dgm:pt>
    <dgm:pt modelId="{37D44DBB-D19B-43A6-AB1B-4EEBE20D8772}">
      <dgm:prSet/>
      <dgm:spPr/>
      <dgm:t>
        <a:bodyPr/>
        <a:lstStyle/>
        <a:p>
          <a:pPr algn="just" rtl="0"/>
          <a:r>
            <a:rPr lang="es-ES" dirty="0" smtClean="0"/>
            <a:t>Delimitar las zonas con características homogéneas considerando los requerimientos agroclimáticos para el cultivo de papa. </a:t>
          </a:r>
          <a:endParaRPr lang="es-EC" dirty="0"/>
        </a:p>
      </dgm:t>
    </dgm:pt>
    <dgm:pt modelId="{42D4083A-845C-4C6E-949D-6298E7F51584}" type="parTrans" cxnId="{2CE109F1-DEC1-4295-AD90-F07966A481C1}">
      <dgm:prSet/>
      <dgm:spPr/>
      <dgm:t>
        <a:bodyPr/>
        <a:lstStyle/>
        <a:p>
          <a:pPr algn="just"/>
          <a:endParaRPr lang="es-EC"/>
        </a:p>
      </dgm:t>
    </dgm:pt>
    <dgm:pt modelId="{8BEB7495-68FB-4AFD-8FC5-38FC39231D76}" type="sibTrans" cxnId="{2CE109F1-DEC1-4295-AD90-F07966A481C1}">
      <dgm:prSet/>
      <dgm:spPr/>
      <dgm:t>
        <a:bodyPr/>
        <a:lstStyle/>
        <a:p>
          <a:pPr algn="just"/>
          <a:endParaRPr lang="es-EC"/>
        </a:p>
      </dgm:t>
    </dgm:pt>
    <dgm:pt modelId="{CCF81DD1-876A-4895-BDF9-1C1A27B4231A}">
      <dgm:prSet/>
      <dgm:spPr/>
      <dgm:t>
        <a:bodyPr/>
        <a:lstStyle/>
        <a:p>
          <a:pPr algn="just" rtl="0"/>
          <a:r>
            <a:rPr lang="es-ES" dirty="0" smtClean="0"/>
            <a:t>Difundir la investigación a través de su publicación en artículos científicos y poner a disposición de entidades públicas y privadas.</a:t>
          </a:r>
          <a:endParaRPr lang="es-EC" dirty="0"/>
        </a:p>
      </dgm:t>
    </dgm:pt>
    <dgm:pt modelId="{C86EBE46-6542-4EA0-A9B7-A4113E27241A}" type="parTrans" cxnId="{64ADDCF3-120B-4FF6-B95D-C968D26860AC}">
      <dgm:prSet/>
      <dgm:spPr/>
      <dgm:t>
        <a:bodyPr/>
        <a:lstStyle/>
        <a:p>
          <a:pPr algn="just"/>
          <a:endParaRPr lang="es-EC"/>
        </a:p>
      </dgm:t>
    </dgm:pt>
    <dgm:pt modelId="{91190EA6-2FDE-4E2A-8530-11D703250401}" type="sibTrans" cxnId="{64ADDCF3-120B-4FF6-B95D-C968D26860AC}">
      <dgm:prSet/>
      <dgm:spPr/>
      <dgm:t>
        <a:bodyPr/>
        <a:lstStyle/>
        <a:p>
          <a:pPr algn="just"/>
          <a:endParaRPr lang="es-EC"/>
        </a:p>
      </dgm:t>
    </dgm:pt>
    <dgm:pt modelId="{8DB53093-E1C3-4950-8BA9-81E03F5EC898}" type="pres">
      <dgm:prSet presAssocID="{1D3AAFBD-BD21-437F-BD10-BB6E70F8A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6C8A42-F306-4479-B68C-A52BFCE8D270}" type="pres">
      <dgm:prSet presAssocID="{E9BEC0CA-865F-42E2-A312-22F8235B5F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7459FF-7E3B-4F42-B7CD-DA290106FD95}" type="pres">
      <dgm:prSet presAssocID="{C04DE266-6A6B-448F-8BE2-81B1F4E67404}" presName="spacer" presStyleCnt="0"/>
      <dgm:spPr/>
    </dgm:pt>
    <dgm:pt modelId="{D066CC5F-68DF-483B-8006-13F212A99F77}" type="pres">
      <dgm:prSet presAssocID="{2D77D83E-2FA8-4D46-A029-C0CE9ED0AA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D2441E-6023-40DE-B668-E14122CE0888}" type="pres">
      <dgm:prSet presAssocID="{5AFFA6A1-BAA5-4A09-BE8D-EC3141DFFCA9}" presName="spacer" presStyleCnt="0"/>
      <dgm:spPr/>
    </dgm:pt>
    <dgm:pt modelId="{C5043DFA-765F-472F-A41E-791D8CD0E7E2}" type="pres">
      <dgm:prSet presAssocID="{37D44DBB-D19B-43A6-AB1B-4EEBE20D87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B5C7D-AE41-4B52-87FA-552E07211A3B}" type="pres">
      <dgm:prSet presAssocID="{8BEB7495-68FB-4AFD-8FC5-38FC39231D76}" presName="spacer" presStyleCnt="0"/>
      <dgm:spPr/>
    </dgm:pt>
    <dgm:pt modelId="{8AFB2BCF-5BAD-4858-95F5-A859BF86FD46}" type="pres">
      <dgm:prSet presAssocID="{CCF81DD1-876A-4895-BDF9-1C1A27B423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7E8EF6-1456-40D0-883C-77775858C403}" srcId="{1D3AAFBD-BD21-437F-BD10-BB6E70F8A1F8}" destId="{2D77D83E-2FA8-4D46-A029-C0CE9ED0AABC}" srcOrd="1" destOrd="0" parTransId="{48B7ADB2-5640-42D8-B11C-107518728FB3}" sibTransId="{5AFFA6A1-BAA5-4A09-BE8D-EC3141DFFCA9}"/>
    <dgm:cxn modelId="{0F7D3C40-A94C-40A6-BAE6-5104384F363E}" type="presOf" srcId="{37D44DBB-D19B-43A6-AB1B-4EEBE20D8772}" destId="{C5043DFA-765F-472F-A41E-791D8CD0E7E2}" srcOrd="0" destOrd="0" presId="urn:microsoft.com/office/officeart/2005/8/layout/vList2"/>
    <dgm:cxn modelId="{877AC2F4-0302-4242-A1F0-5D1B9BCC16E0}" type="presOf" srcId="{E9BEC0CA-865F-42E2-A312-22F8235B5F20}" destId="{186C8A42-F306-4479-B68C-A52BFCE8D270}" srcOrd="0" destOrd="0" presId="urn:microsoft.com/office/officeart/2005/8/layout/vList2"/>
    <dgm:cxn modelId="{E2364EF4-F7D6-403A-B0A3-76B60BC50E1E}" type="presOf" srcId="{CCF81DD1-876A-4895-BDF9-1C1A27B4231A}" destId="{8AFB2BCF-5BAD-4858-95F5-A859BF86FD46}" srcOrd="0" destOrd="0" presId="urn:microsoft.com/office/officeart/2005/8/layout/vList2"/>
    <dgm:cxn modelId="{64ADDCF3-120B-4FF6-B95D-C968D26860AC}" srcId="{1D3AAFBD-BD21-437F-BD10-BB6E70F8A1F8}" destId="{CCF81DD1-876A-4895-BDF9-1C1A27B4231A}" srcOrd="3" destOrd="0" parTransId="{C86EBE46-6542-4EA0-A9B7-A4113E27241A}" sibTransId="{91190EA6-2FDE-4E2A-8530-11D703250401}"/>
    <dgm:cxn modelId="{2CE109F1-DEC1-4295-AD90-F07966A481C1}" srcId="{1D3AAFBD-BD21-437F-BD10-BB6E70F8A1F8}" destId="{37D44DBB-D19B-43A6-AB1B-4EEBE20D8772}" srcOrd="2" destOrd="0" parTransId="{42D4083A-845C-4C6E-949D-6298E7F51584}" sibTransId="{8BEB7495-68FB-4AFD-8FC5-38FC39231D76}"/>
    <dgm:cxn modelId="{9CC533F3-9A02-439E-8917-B53BD4BAF38A}" srcId="{1D3AAFBD-BD21-437F-BD10-BB6E70F8A1F8}" destId="{E9BEC0CA-865F-42E2-A312-22F8235B5F20}" srcOrd="0" destOrd="0" parTransId="{DBEA982D-07DE-4FDB-8507-3C8C18DF567F}" sibTransId="{C04DE266-6A6B-448F-8BE2-81B1F4E67404}"/>
    <dgm:cxn modelId="{5C366B3C-14AB-453C-907C-07104622730D}" type="presOf" srcId="{1D3AAFBD-BD21-437F-BD10-BB6E70F8A1F8}" destId="{8DB53093-E1C3-4950-8BA9-81E03F5EC898}" srcOrd="0" destOrd="0" presId="urn:microsoft.com/office/officeart/2005/8/layout/vList2"/>
    <dgm:cxn modelId="{7A6711CF-2DC8-4A7F-AAF0-A11575EB4A78}" type="presOf" srcId="{2D77D83E-2FA8-4D46-A029-C0CE9ED0AABC}" destId="{D066CC5F-68DF-483B-8006-13F212A99F77}" srcOrd="0" destOrd="0" presId="urn:microsoft.com/office/officeart/2005/8/layout/vList2"/>
    <dgm:cxn modelId="{F883DBC1-CC31-4040-AB7F-4A45671D1A12}" type="presParOf" srcId="{8DB53093-E1C3-4950-8BA9-81E03F5EC898}" destId="{186C8A42-F306-4479-B68C-A52BFCE8D270}" srcOrd="0" destOrd="0" presId="urn:microsoft.com/office/officeart/2005/8/layout/vList2"/>
    <dgm:cxn modelId="{E1A8D083-25D5-4EBA-9EEE-AD555793574A}" type="presParOf" srcId="{8DB53093-E1C3-4950-8BA9-81E03F5EC898}" destId="{0B7459FF-7E3B-4F42-B7CD-DA290106FD95}" srcOrd="1" destOrd="0" presId="urn:microsoft.com/office/officeart/2005/8/layout/vList2"/>
    <dgm:cxn modelId="{42294103-24E4-474D-8E77-9E9631DBDBC2}" type="presParOf" srcId="{8DB53093-E1C3-4950-8BA9-81E03F5EC898}" destId="{D066CC5F-68DF-483B-8006-13F212A99F77}" srcOrd="2" destOrd="0" presId="urn:microsoft.com/office/officeart/2005/8/layout/vList2"/>
    <dgm:cxn modelId="{634C13B4-2952-46E2-9A4A-5D1FFA8020BA}" type="presParOf" srcId="{8DB53093-E1C3-4950-8BA9-81E03F5EC898}" destId="{54D2441E-6023-40DE-B668-E14122CE0888}" srcOrd="3" destOrd="0" presId="urn:microsoft.com/office/officeart/2005/8/layout/vList2"/>
    <dgm:cxn modelId="{CC0F6885-A442-4D04-93F2-3F8DC2CCE18D}" type="presParOf" srcId="{8DB53093-E1C3-4950-8BA9-81E03F5EC898}" destId="{C5043DFA-765F-472F-A41E-791D8CD0E7E2}" srcOrd="4" destOrd="0" presId="urn:microsoft.com/office/officeart/2005/8/layout/vList2"/>
    <dgm:cxn modelId="{2C890191-9B35-4B71-A42A-693BBEB52F04}" type="presParOf" srcId="{8DB53093-E1C3-4950-8BA9-81E03F5EC898}" destId="{221B5C7D-AE41-4B52-87FA-552E07211A3B}" srcOrd="5" destOrd="0" presId="urn:microsoft.com/office/officeart/2005/8/layout/vList2"/>
    <dgm:cxn modelId="{787A9F9F-88E4-4513-BED6-67F8B1830CE2}" type="presParOf" srcId="{8DB53093-E1C3-4950-8BA9-81E03F5EC898}" destId="{8AFB2BCF-5BAD-4858-95F5-A859BF86FD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43CE2E-C463-42EB-A72B-D211F77BF1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798AC9-DF3A-415C-BF14-A393CF4EC9EB}">
      <dgm:prSet phldrT="[Texto]" custT="1"/>
      <dgm:spPr>
        <a:effectLst/>
      </dgm:spPr>
      <dgm:t>
        <a:bodyPr/>
        <a:lstStyle/>
        <a:p>
          <a:r>
            <a:rPr lang="es-EC" sz="1600" b="1" dirty="0" smtClean="0"/>
            <a:t>CRITERIOS BÁSICOS</a:t>
          </a:r>
          <a:endParaRPr lang="es-EC" sz="1600" b="1" dirty="0"/>
        </a:p>
      </dgm:t>
    </dgm:pt>
    <dgm:pt modelId="{BB9D149A-AC5A-4796-BE10-90D3AE4CADB2}" type="parTrans" cxnId="{85EDBA87-D9D7-4C88-ACA9-6D6ECC6B0454}">
      <dgm:prSet/>
      <dgm:spPr/>
      <dgm:t>
        <a:bodyPr/>
        <a:lstStyle/>
        <a:p>
          <a:endParaRPr lang="es-EC" sz="3600" b="1"/>
        </a:p>
      </dgm:t>
    </dgm:pt>
    <dgm:pt modelId="{89BA3BF0-DB2D-443C-99B9-51524F447C74}" type="sibTrans" cxnId="{85EDBA87-D9D7-4C88-ACA9-6D6ECC6B0454}">
      <dgm:prSet/>
      <dgm:spPr/>
      <dgm:t>
        <a:bodyPr/>
        <a:lstStyle/>
        <a:p>
          <a:endParaRPr lang="es-EC" sz="3600" b="1"/>
        </a:p>
      </dgm:t>
    </dgm:pt>
    <dgm:pt modelId="{903B4F70-D3EA-49E1-81AC-D917ABC2AFE0}">
      <dgm:prSet phldrT="[Texto]" custT="1"/>
      <dgm:spPr/>
      <dgm:t>
        <a:bodyPr/>
        <a:lstStyle/>
        <a:p>
          <a:r>
            <a:rPr lang="es-EC" sz="1600" b="1" dirty="0" smtClean="0"/>
            <a:t>INFORMACIÓN MAPA GEOPEDOLÓGICO</a:t>
          </a:r>
        </a:p>
      </dgm:t>
    </dgm:pt>
    <dgm:pt modelId="{201D4C35-F2A6-465C-BF93-7EF4EF3E175A}" type="parTrans" cxnId="{86E31BAC-9427-4314-8863-488962427C72}">
      <dgm:prSet/>
      <dgm:spPr/>
      <dgm:t>
        <a:bodyPr/>
        <a:lstStyle/>
        <a:p>
          <a:endParaRPr lang="es-EC" sz="3600" b="1"/>
        </a:p>
      </dgm:t>
    </dgm:pt>
    <dgm:pt modelId="{8B1F5438-EDDE-42E1-BBB1-90323BDEE470}" type="sibTrans" cxnId="{86E31BAC-9427-4314-8863-488962427C72}">
      <dgm:prSet/>
      <dgm:spPr/>
      <dgm:t>
        <a:bodyPr/>
        <a:lstStyle/>
        <a:p>
          <a:endParaRPr lang="es-EC" sz="3600" b="1"/>
        </a:p>
      </dgm:t>
    </dgm:pt>
    <dgm:pt modelId="{924E30B5-2BE1-4D96-A15E-5084D48DFD62}">
      <dgm:prSet phldrT="[Texto]" custT="1"/>
      <dgm:spPr/>
      <dgm:t>
        <a:bodyPr/>
        <a:lstStyle/>
        <a:p>
          <a:r>
            <a:rPr lang="es-EC" sz="1600" b="1" dirty="0" smtClean="0"/>
            <a:t>INFORMACIÓN CLIMÁTICA</a:t>
          </a:r>
          <a:endParaRPr lang="es-EC" sz="1600" b="1" dirty="0"/>
        </a:p>
      </dgm:t>
    </dgm:pt>
    <dgm:pt modelId="{44C0A3B1-198B-45FD-A252-84705718FE28}" type="parTrans" cxnId="{5E1B76AA-6651-4DDE-980C-3CAECD6BE54B}">
      <dgm:prSet/>
      <dgm:spPr/>
      <dgm:t>
        <a:bodyPr/>
        <a:lstStyle/>
        <a:p>
          <a:endParaRPr lang="es-EC" sz="3600" b="1"/>
        </a:p>
      </dgm:t>
    </dgm:pt>
    <dgm:pt modelId="{F3B7D24C-5C26-4A92-94B4-3F2E05D60F2B}" type="sibTrans" cxnId="{5E1B76AA-6651-4DDE-980C-3CAECD6BE54B}">
      <dgm:prSet/>
      <dgm:spPr/>
      <dgm:t>
        <a:bodyPr/>
        <a:lstStyle/>
        <a:p>
          <a:endParaRPr lang="es-EC" sz="3600" b="1"/>
        </a:p>
      </dgm:t>
    </dgm:pt>
    <dgm:pt modelId="{40B5DBFB-E9DB-4B8D-AEA8-34B6CF96F2E9}">
      <dgm:prSet phldrT="[Texto]" custT="1"/>
      <dgm:spPr/>
      <dgm:t>
        <a:bodyPr/>
        <a:lstStyle/>
        <a:p>
          <a:r>
            <a:rPr lang="es-EC" sz="1600" b="1" dirty="0" smtClean="0"/>
            <a:t>INFORMACIÓN DEL CULTIVO</a:t>
          </a:r>
          <a:endParaRPr lang="es-EC" sz="1600" b="1" dirty="0"/>
        </a:p>
      </dgm:t>
    </dgm:pt>
    <dgm:pt modelId="{CD859273-D48C-43E0-B1A2-B5BC6BA293B4}" type="parTrans" cxnId="{340754B9-C056-4184-91EA-074FBF9F7834}">
      <dgm:prSet/>
      <dgm:spPr/>
      <dgm:t>
        <a:bodyPr/>
        <a:lstStyle/>
        <a:p>
          <a:endParaRPr lang="es-EC" sz="3600" b="1"/>
        </a:p>
      </dgm:t>
    </dgm:pt>
    <dgm:pt modelId="{49B31D13-BA0E-4A57-8173-B3A6979D9629}" type="sibTrans" cxnId="{340754B9-C056-4184-91EA-074FBF9F7834}">
      <dgm:prSet/>
      <dgm:spPr/>
      <dgm:t>
        <a:bodyPr/>
        <a:lstStyle/>
        <a:p>
          <a:endParaRPr lang="es-EC" sz="3600" b="1"/>
        </a:p>
      </dgm:t>
    </dgm:pt>
    <dgm:pt modelId="{4A30B438-F017-46C8-A8EB-AC531B13A6FA}">
      <dgm:prSet phldrT="[Texto]" custT="1"/>
      <dgm:spPr/>
      <dgm:t>
        <a:bodyPr/>
        <a:lstStyle/>
        <a:p>
          <a:r>
            <a:rPr lang="es-EC" sz="1600" b="1" dirty="0" smtClean="0"/>
            <a:t>PENDIENTE</a:t>
          </a:r>
        </a:p>
      </dgm:t>
    </dgm:pt>
    <dgm:pt modelId="{769AD09D-36E9-4528-BCA8-4B0CBF0D6C7C}" type="parTrans" cxnId="{8EACD15E-AAEC-45FE-9F2D-C8522666F3AF}">
      <dgm:prSet/>
      <dgm:spPr/>
      <dgm:t>
        <a:bodyPr/>
        <a:lstStyle/>
        <a:p>
          <a:endParaRPr lang="es-EC" sz="3600" b="1"/>
        </a:p>
      </dgm:t>
    </dgm:pt>
    <dgm:pt modelId="{71CC9010-F51C-4BCD-AB8E-C73345450C3C}" type="sibTrans" cxnId="{8EACD15E-AAEC-45FE-9F2D-C8522666F3AF}">
      <dgm:prSet/>
      <dgm:spPr/>
      <dgm:t>
        <a:bodyPr/>
        <a:lstStyle/>
        <a:p>
          <a:endParaRPr lang="es-EC" sz="3600" b="1"/>
        </a:p>
      </dgm:t>
    </dgm:pt>
    <dgm:pt modelId="{D46D1BF2-8F05-4A6D-9838-D919FBDBFAEA}">
      <dgm:prSet phldrT="[Texto]" custT="1"/>
      <dgm:spPr/>
      <dgm:t>
        <a:bodyPr/>
        <a:lstStyle/>
        <a:p>
          <a:r>
            <a:rPr lang="es-EC" sz="1600" b="1" dirty="0" smtClean="0"/>
            <a:t>REQ. AGROECOLÓGICOS</a:t>
          </a:r>
          <a:endParaRPr lang="es-EC" sz="1600" b="1" dirty="0"/>
        </a:p>
      </dgm:t>
    </dgm:pt>
    <dgm:pt modelId="{5CDDDAAA-46E1-4104-A95D-E69B00673268}" type="parTrans" cxnId="{5D50BDBF-F475-4D7C-B010-1B5A43EEBCA8}">
      <dgm:prSet/>
      <dgm:spPr/>
      <dgm:t>
        <a:bodyPr/>
        <a:lstStyle/>
        <a:p>
          <a:endParaRPr lang="es-EC" sz="3600" b="1"/>
        </a:p>
      </dgm:t>
    </dgm:pt>
    <dgm:pt modelId="{3EFC9965-C96D-4DFE-B311-8153E35C88A7}" type="sibTrans" cxnId="{5D50BDBF-F475-4D7C-B010-1B5A43EEBCA8}">
      <dgm:prSet/>
      <dgm:spPr/>
      <dgm:t>
        <a:bodyPr/>
        <a:lstStyle/>
        <a:p>
          <a:endParaRPr lang="es-EC" sz="3600" b="1"/>
        </a:p>
      </dgm:t>
    </dgm:pt>
    <dgm:pt modelId="{6F8AED0B-7416-4A1C-A3D6-C867C9D5393E}">
      <dgm:prSet phldrT="[Texto]" custT="1"/>
      <dgm:spPr/>
      <dgm:t>
        <a:bodyPr/>
        <a:lstStyle/>
        <a:p>
          <a:r>
            <a:rPr lang="es-EC" sz="1600" b="1" dirty="0" smtClean="0"/>
            <a:t>BASE DE DATOS</a:t>
          </a:r>
          <a:endParaRPr lang="es-EC" sz="1600" b="1" dirty="0"/>
        </a:p>
      </dgm:t>
    </dgm:pt>
    <dgm:pt modelId="{9E1F2B14-B193-461E-8E6D-D9059C8B2EFD}" type="parTrans" cxnId="{E6BBD7CA-A42C-457F-87FC-616C05D582F1}">
      <dgm:prSet/>
      <dgm:spPr/>
      <dgm:t>
        <a:bodyPr/>
        <a:lstStyle/>
        <a:p>
          <a:endParaRPr lang="es-EC" sz="3600" b="1"/>
        </a:p>
      </dgm:t>
    </dgm:pt>
    <dgm:pt modelId="{185C3133-6153-4EF9-8139-E3764F7A7058}" type="sibTrans" cxnId="{E6BBD7CA-A42C-457F-87FC-616C05D582F1}">
      <dgm:prSet/>
      <dgm:spPr/>
      <dgm:t>
        <a:bodyPr/>
        <a:lstStyle/>
        <a:p>
          <a:endParaRPr lang="es-EC" sz="3600" b="1"/>
        </a:p>
      </dgm:t>
    </dgm:pt>
    <dgm:pt modelId="{10C4FE1F-FE00-430F-A0A6-A3EA760D3F67}">
      <dgm:prSet phldrT="[Texto]" custT="1"/>
      <dgm:spPr/>
      <dgm:t>
        <a:bodyPr/>
        <a:lstStyle/>
        <a:p>
          <a:r>
            <a:rPr lang="es-EC" sz="1600" b="1" dirty="0" smtClean="0"/>
            <a:t>SUELOS</a:t>
          </a:r>
        </a:p>
      </dgm:t>
    </dgm:pt>
    <dgm:pt modelId="{4557D2CC-BAFF-4055-AEAC-FDAFEDCEC38D}" type="parTrans" cxnId="{BB0999D1-88D9-4645-A8EE-B5586D908063}">
      <dgm:prSet/>
      <dgm:spPr/>
      <dgm:t>
        <a:bodyPr/>
        <a:lstStyle/>
        <a:p>
          <a:endParaRPr lang="es-EC" sz="3600" b="1"/>
        </a:p>
      </dgm:t>
    </dgm:pt>
    <dgm:pt modelId="{CA201789-28B7-4BB1-BC0A-9317C45665AC}" type="sibTrans" cxnId="{BB0999D1-88D9-4645-A8EE-B5586D908063}">
      <dgm:prSet/>
      <dgm:spPr/>
      <dgm:t>
        <a:bodyPr/>
        <a:lstStyle/>
        <a:p>
          <a:endParaRPr lang="es-EC" sz="3600" b="1"/>
        </a:p>
      </dgm:t>
    </dgm:pt>
    <dgm:pt modelId="{6FFE1889-557A-4FBB-B3A0-7DAF263426E6}">
      <dgm:prSet phldrT="[Texto]" custT="1"/>
      <dgm:spPr/>
      <dgm:t>
        <a:bodyPr/>
        <a:lstStyle/>
        <a:p>
          <a:r>
            <a:rPr lang="es-EC" sz="1600" b="1" dirty="0" smtClean="0"/>
            <a:t>ISOYETAS</a:t>
          </a:r>
          <a:endParaRPr lang="es-EC" sz="1600" b="1" dirty="0"/>
        </a:p>
      </dgm:t>
    </dgm:pt>
    <dgm:pt modelId="{43B5597A-EB68-48B6-BCE5-485E812E7E5F}" type="parTrans" cxnId="{31D88FAB-7BBD-4FBA-A3EE-304094E79E2F}">
      <dgm:prSet/>
      <dgm:spPr/>
      <dgm:t>
        <a:bodyPr/>
        <a:lstStyle/>
        <a:p>
          <a:endParaRPr lang="es-EC" sz="3600" b="1"/>
        </a:p>
      </dgm:t>
    </dgm:pt>
    <dgm:pt modelId="{F60A8A9A-F10A-4A05-B7AE-B943B358C58F}" type="sibTrans" cxnId="{31D88FAB-7BBD-4FBA-A3EE-304094E79E2F}">
      <dgm:prSet/>
      <dgm:spPr/>
      <dgm:t>
        <a:bodyPr/>
        <a:lstStyle/>
        <a:p>
          <a:endParaRPr lang="es-EC" sz="3600" b="1"/>
        </a:p>
      </dgm:t>
    </dgm:pt>
    <dgm:pt modelId="{90EDAFF3-2BEE-4445-9BD7-E2DE90CFFCE2}">
      <dgm:prSet phldrT="[Texto]" custT="1"/>
      <dgm:spPr/>
      <dgm:t>
        <a:bodyPr/>
        <a:lstStyle/>
        <a:p>
          <a:r>
            <a:rPr lang="es-EC" sz="1600" b="1" dirty="0" smtClean="0"/>
            <a:t>ISOTERMAS</a:t>
          </a:r>
          <a:endParaRPr lang="es-EC" sz="1600" b="1" dirty="0"/>
        </a:p>
      </dgm:t>
    </dgm:pt>
    <dgm:pt modelId="{E01D800D-73C1-4B00-9ABC-BC76DE9EE214}" type="parTrans" cxnId="{B6C4F8F3-C023-48EB-82D7-B317D7E7838B}">
      <dgm:prSet/>
      <dgm:spPr/>
      <dgm:t>
        <a:bodyPr/>
        <a:lstStyle/>
        <a:p>
          <a:endParaRPr lang="es-EC" sz="3600" b="1"/>
        </a:p>
      </dgm:t>
    </dgm:pt>
    <dgm:pt modelId="{3376AF8C-9BF1-455F-8411-CC4C7E793F55}" type="sibTrans" cxnId="{B6C4F8F3-C023-48EB-82D7-B317D7E7838B}">
      <dgm:prSet/>
      <dgm:spPr/>
      <dgm:t>
        <a:bodyPr/>
        <a:lstStyle/>
        <a:p>
          <a:endParaRPr lang="es-EC" sz="3600" b="1"/>
        </a:p>
      </dgm:t>
    </dgm:pt>
    <dgm:pt modelId="{E1E1EF1A-9008-4D49-BDCB-6954C952BB8A}">
      <dgm:prSet phldrT="[Texto]" custT="1"/>
      <dgm:spPr/>
      <dgm:t>
        <a:bodyPr/>
        <a:lstStyle/>
        <a:p>
          <a:r>
            <a:rPr lang="es-EC" sz="1600" b="1" dirty="0" smtClean="0"/>
            <a:t>CARACT. FISICAS</a:t>
          </a:r>
        </a:p>
      </dgm:t>
    </dgm:pt>
    <dgm:pt modelId="{FFD0B3DB-8433-480B-BBBC-52D877798C50}" type="parTrans" cxnId="{72154C36-31EC-4F82-91A0-1DE028D6B3C6}">
      <dgm:prSet/>
      <dgm:spPr/>
      <dgm:t>
        <a:bodyPr/>
        <a:lstStyle/>
        <a:p>
          <a:endParaRPr lang="es-EC" sz="3600" b="1"/>
        </a:p>
      </dgm:t>
    </dgm:pt>
    <dgm:pt modelId="{2BF715BC-41DC-4176-B6F8-C1AEC28D3A60}" type="sibTrans" cxnId="{72154C36-31EC-4F82-91A0-1DE028D6B3C6}">
      <dgm:prSet/>
      <dgm:spPr/>
      <dgm:t>
        <a:bodyPr/>
        <a:lstStyle/>
        <a:p>
          <a:endParaRPr lang="es-EC" sz="3600" b="1"/>
        </a:p>
      </dgm:t>
    </dgm:pt>
    <dgm:pt modelId="{ACC8F9A2-119F-4225-8FE8-B911FC4141A9}">
      <dgm:prSet phldrT="[Texto]" custT="1"/>
      <dgm:spPr/>
      <dgm:t>
        <a:bodyPr/>
        <a:lstStyle/>
        <a:p>
          <a:r>
            <a:rPr lang="es-EC" sz="1600" b="1" dirty="0" smtClean="0"/>
            <a:t>CARACT. QUÍMICAS</a:t>
          </a:r>
        </a:p>
      </dgm:t>
    </dgm:pt>
    <dgm:pt modelId="{6651E5A7-F85C-4013-B902-DF2B1EB08A16}" type="parTrans" cxnId="{230516BB-0299-466E-834F-D355130FF6C4}">
      <dgm:prSet/>
      <dgm:spPr/>
      <dgm:t>
        <a:bodyPr/>
        <a:lstStyle/>
        <a:p>
          <a:endParaRPr lang="es-EC" sz="3600" b="1"/>
        </a:p>
      </dgm:t>
    </dgm:pt>
    <dgm:pt modelId="{9E97ECA0-BE79-4E73-A343-A279A115BBDE}" type="sibTrans" cxnId="{230516BB-0299-466E-834F-D355130FF6C4}">
      <dgm:prSet/>
      <dgm:spPr/>
      <dgm:t>
        <a:bodyPr/>
        <a:lstStyle/>
        <a:p>
          <a:endParaRPr lang="es-EC" sz="3600" b="1"/>
        </a:p>
      </dgm:t>
    </dgm:pt>
    <dgm:pt modelId="{FD7E795F-8A90-40E2-9343-C80C58F82712}">
      <dgm:prSet phldrT="[Texto]" custT="1"/>
      <dgm:spPr/>
      <dgm:t>
        <a:bodyPr/>
        <a:lstStyle/>
        <a:p>
          <a:r>
            <a:rPr lang="es-EC" sz="1600" b="1" dirty="0" smtClean="0"/>
            <a:t>DISPONIBILIDAD CLIMÁTICA</a:t>
          </a:r>
          <a:endParaRPr lang="es-EC" sz="1600" b="1" dirty="0"/>
        </a:p>
      </dgm:t>
    </dgm:pt>
    <dgm:pt modelId="{AF4591DE-BDBE-4575-B7D3-7E96B27927D8}" type="parTrans" cxnId="{99C75F4A-FC57-48B6-B06E-B1C64997B987}">
      <dgm:prSet/>
      <dgm:spPr/>
      <dgm:t>
        <a:bodyPr/>
        <a:lstStyle/>
        <a:p>
          <a:endParaRPr lang="es-EC" sz="2000" b="1"/>
        </a:p>
      </dgm:t>
    </dgm:pt>
    <dgm:pt modelId="{4CBCE79C-A507-4126-9EDC-7C9BAC19B44E}" type="sibTrans" cxnId="{99C75F4A-FC57-48B6-B06E-B1C64997B987}">
      <dgm:prSet/>
      <dgm:spPr/>
      <dgm:t>
        <a:bodyPr/>
        <a:lstStyle/>
        <a:p>
          <a:endParaRPr lang="es-EC" sz="2000" b="1"/>
        </a:p>
      </dgm:t>
    </dgm:pt>
    <dgm:pt modelId="{1EB27A08-C6CE-492D-AFE5-DCA31AC14D72}">
      <dgm:prSet phldrT="[Texto]" custT="1"/>
      <dgm:spPr/>
      <dgm:t>
        <a:bodyPr/>
        <a:lstStyle/>
        <a:p>
          <a:r>
            <a:rPr lang="es-EC" sz="1600" b="1" dirty="0" smtClean="0"/>
            <a:t>DISPONIBILIDAD EDÁFICA</a:t>
          </a:r>
        </a:p>
      </dgm:t>
    </dgm:pt>
    <dgm:pt modelId="{5A273F4F-CBEF-491F-BD21-DD15F67BA11F}" type="parTrans" cxnId="{CFF3BE72-6006-47B6-BB27-5F50BA338DC5}">
      <dgm:prSet/>
      <dgm:spPr/>
      <dgm:t>
        <a:bodyPr/>
        <a:lstStyle/>
        <a:p>
          <a:endParaRPr lang="es-EC" sz="2000" b="1"/>
        </a:p>
      </dgm:t>
    </dgm:pt>
    <dgm:pt modelId="{E5E68D53-4F01-4A9A-A9D8-A77E70695B31}" type="sibTrans" cxnId="{CFF3BE72-6006-47B6-BB27-5F50BA338DC5}">
      <dgm:prSet/>
      <dgm:spPr/>
      <dgm:t>
        <a:bodyPr/>
        <a:lstStyle/>
        <a:p>
          <a:endParaRPr lang="es-EC" sz="2000" b="1"/>
        </a:p>
      </dgm:t>
    </dgm:pt>
    <dgm:pt modelId="{9560C708-D898-42DC-BEDE-65786D1F4608}">
      <dgm:prSet phldrT="[Texto]" custT="1"/>
      <dgm:spPr/>
      <dgm:t>
        <a:bodyPr/>
        <a:lstStyle/>
        <a:p>
          <a:r>
            <a:rPr lang="es-EC" sz="1600" b="1" dirty="0" smtClean="0"/>
            <a:t>ZONIFICACIÓN AGROECOLÓGICA</a:t>
          </a:r>
          <a:endParaRPr lang="es-EC" sz="1600" b="1" dirty="0"/>
        </a:p>
      </dgm:t>
    </dgm:pt>
    <dgm:pt modelId="{F5DCFE2A-F026-464B-A04C-93B3CE41EFAC}" type="parTrans" cxnId="{12FF2134-40A8-4937-B31E-418EDB0B35C0}">
      <dgm:prSet/>
      <dgm:spPr/>
      <dgm:t>
        <a:bodyPr/>
        <a:lstStyle/>
        <a:p>
          <a:endParaRPr lang="es-EC" sz="2000" b="1"/>
        </a:p>
      </dgm:t>
    </dgm:pt>
    <dgm:pt modelId="{27F33616-FE88-4277-B6B7-AE8E3A99500F}" type="sibTrans" cxnId="{12FF2134-40A8-4937-B31E-418EDB0B35C0}">
      <dgm:prSet/>
      <dgm:spPr/>
      <dgm:t>
        <a:bodyPr/>
        <a:lstStyle/>
        <a:p>
          <a:endParaRPr lang="es-EC" sz="2000" b="1"/>
        </a:p>
      </dgm:t>
    </dgm:pt>
    <dgm:pt modelId="{C5CE1A7E-4E4E-40C3-87A1-90A15C4FC303}" type="pres">
      <dgm:prSet presAssocID="{6443CE2E-C463-42EB-A72B-D211F77BF1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7E7E88-6979-4B44-8CE0-B25FFC4B8ECB}" type="pres">
      <dgm:prSet presAssocID="{F6798AC9-DF3A-415C-BF14-A393CF4EC9EB}" presName="hierRoot1" presStyleCnt="0"/>
      <dgm:spPr/>
    </dgm:pt>
    <dgm:pt modelId="{F8D14764-54F8-46EA-BD0E-021E2F344998}" type="pres">
      <dgm:prSet presAssocID="{F6798AC9-DF3A-415C-BF14-A393CF4EC9EB}" presName="composite" presStyleCnt="0"/>
      <dgm:spPr/>
    </dgm:pt>
    <dgm:pt modelId="{0B1EC3E6-2466-4AA1-AEB1-FB0CE91D3297}" type="pres">
      <dgm:prSet presAssocID="{F6798AC9-DF3A-415C-BF14-A393CF4EC9EB}" presName="background" presStyleLbl="node0" presStyleIdx="0" presStyleCnt="1"/>
      <dgm:spPr/>
    </dgm:pt>
    <dgm:pt modelId="{BB3273BB-9CBF-43ED-ADDF-24E9AE08ED08}" type="pres">
      <dgm:prSet presAssocID="{F6798AC9-DF3A-415C-BF14-A393CF4EC9EB}" presName="text" presStyleLbl="fgAcc0" presStyleIdx="0" presStyleCnt="1" custScaleX="1952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E824D1-16DF-4DE1-AAA6-6D9A8535645B}" type="pres">
      <dgm:prSet presAssocID="{F6798AC9-DF3A-415C-BF14-A393CF4EC9EB}" presName="hierChild2" presStyleCnt="0"/>
      <dgm:spPr/>
    </dgm:pt>
    <dgm:pt modelId="{63EC8079-170F-456A-B1C7-8D5213131EE0}" type="pres">
      <dgm:prSet presAssocID="{201D4C35-F2A6-465C-BF93-7EF4EF3E175A}" presName="Name10" presStyleLbl="parChTrans1D2" presStyleIdx="0" presStyleCnt="4"/>
      <dgm:spPr/>
      <dgm:t>
        <a:bodyPr/>
        <a:lstStyle/>
        <a:p>
          <a:endParaRPr lang="es-EC"/>
        </a:p>
      </dgm:t>
    </dgm:pt>
    <dgm:pt modelId="{FA85401F-8B1F-48F2-906C-1FB5CF2F23E1}" type="pres">
      <dgm:prSet presAssocID="{903B4F70-D3EA-49E1-81AC-D917ABC2AFE0}" presName="hierRoot2" presStyleCnt="0"/>
      <dgm:spPr/>
    </dgm:pt>
    <dgm:pt modelId="{08687A3E-6057-42D5-A1DC-206D2AFBCDFE}" type="pres">
      <dgm:prSet presAssocID="{903B4F70-D3EA-49E1-81AC-D917ABC2AFE0}" presName="composite2" presStyleCnt="0"/>
      <dgm:spPr/>
    </dgm:pt>
    <dgm:pt modelId="{A2A91544-F035-4099-87EA-579B4A670D71}" type="pres">
      <dgm:prSet presAssocID="{903B4F70-D3EA-49E1-81AC-D917ABC2AFE0}" presName="background2" presStyleLbl="node2" presStyleIdx="0" presStyleCnt="4"/>
      <dgm:spPr/>
    </dgm:pt>
    <dgm:pt modelId="{D9855544-BA4B-4BAE-989B-B8568895E2E3}" type="pres">
      <dgm:prSet presAssocID="{903B4F70-D3EA-49E1-81AC-D917ABC2AFE0}" presName="text2" presStyleLbl="fgAcc2" presStyleIdx="0" presStyleCnt="4" custScaleX="1562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D2D04A-DA3B-464B-9CD9-8FA58B0772A7}" type="pres">
      <dgm:prSet presAssocID="{903B4F70-D3EA-49E1-81AC-D917ABC2AFE0}" presName="hierChild3" presStyleCnt="0"/>
      <dgm:spPr/>
    </dgm:pt>
    <dgm:pt modelId="{E4FFC67C-DA12-4D0D-B0C6-699032CF2999}" type="pres">
      <dgm:prSet presAssocID="{769AD09D-36E9-4528-BCA8-4B0CBF0D6C7C}" presName="Name17" presStyleLbl="parChTrans1D3" presStyleIdx="0" presStyleCnt="6"/>
      <dgm:spPr/>
      <dgm:t>
        <a:bodyPr/>
        <a:lstStyle/>
        <a:p>
          <a:endParaRPr lang="es-EC"/>
        </a:p>
      </dgm:t>
    </dgm:pt>
    <dgm:pt modelId="{4B770904-FB9D-413A-874E-197F330538E0}" type="pres">
      <dgm:prSet presAssocID="{4A30B438-F017-46C8-A8EB-AC531B13A6FA}" presName="hierRoot3" presStyleCnt="0"/>
      <dgm:spPr/>
    </dgm:pt>
    <dgm:pt modelId="{809FC16E-1621-44A1-A2E0-ECDBC73A3EE9}" type="pres">
      <dgm:prSet presAssocID="{4A30B438-F017-46C8-A8EB-AC531B13A6FA}" presName="composite3" presStyleCnt="0"/>
      <dgm:spPr/>
    </dgm:pt>
    <dgm:pt modelId="{6F79865E-5C8E-4364-BA5D-E6E9DF91AC25}" type="pres">
      <dgm:prSet presAssocID="{4A30B438-F017-46C8-A8EB-AC531B13A6FA}" presName="background3" presStyleLbl="node3" presStyleIdx="0" presStyleCnt="6"/>
      <dgm:spPr/>
    </dgm:pt>
    <dgm:pt modelId="{A93A694F-BA27-4652-A5B3-5864BF7993F0}" type="pres">
      <dgm:prSet presAssocID="{4A30B438-F017-46C8-A8EB-AC531B13A6FA}" presName="text3" presStyleLbl="fgAcc3" presStyleIdx="0" presStyleCnt="6" custScaleX="12060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F9ED26-52ED-4582-A648-E4FCD4532BF4}" type="pres">
      <dgm:prSet presAssocID="{4A30B438-F017-46C8-A8EB-AC531B13A6FA}" presName="hierChild4" presStyleCnt="0"/>
      <dgm:spPr/>
    </dgm:pt>
    <dgm:pt modelId="{B0AB5F59-0668-44C8-8410-8960694DEF0D}" type="pres">
      <dgm:prSet presAssocID="{4557D2CC-BAFF-4055-AEAC-FDAFEDCEC38D}" presName="Name10" presStyleLbl="parChTrans1D2" presStyleIdx="1" presStyleCnt="4"/>
      <dgm:spPr/>
      <dgm:t>
        <a:bodyPr/>
        <a:lstStyle/>
        <a:p>
          <a:endParaRPr lang="es-EC"/>
        </a:p>
      </dgm:t>
    </dgm:pt>
    <dgm:pt modelId="{97D0EA87-4914-4BE7-B78B-6161C2D0D2EB}" type="pres">
      <dgm:prSet presAssocID="{10C4FE1F-FE00-430F-A0A6-A3EA760D3F67}" presName="hierRoot2" presStyleCnt="0"/>
      <dgm:spPr/>
    </dgm:pt>
    <dgm:pt modelId="{36BC20BE-A465-4A7B-8FFF-08A0FDFFFBC3}" type="pres">
      <dgm:prSet presAssocID="{10C4FE1F-FE00-430F-A0A6-A3EA760D3F67}" presName="composite2" presStyleCnt="0"/>
      <dgm:spPr/>
    </dgm:pt>
    <dgm:pt modelId="{E7BFC524-E5AA-4E3D-B0CA-1A2F4D40775B}" type="pres">
      <dgm:prSet presAssocID="{10C4FE1F-FE00-430F-A0A6-A3EA760D3F67}" presName="background2" presStyleLbl="node2" presStyleIdx="1" presStyleCnt="4"/>
      <dgm:spPr/>
    </dgm:pt>
    <dgm:pt modelId="{875AA548-C053-4065-AEE7-768978566671}" type="pres">
      <dgm:prSet presAssocID="{10C4FE1F-FE00-430F-A0A6-A3EA760D3F6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4A63EA-FB1D-4B85-8B32-65E130E05850}" type="pres">
      <dgm:prSet presAssocID="{10C4FE1F-FE00-430F-A0A6-A3EA760D3F67}" presName="hierChild3" presStyleCnt="0"/>
      <dgm:spPr/>
    </dgm:pt>
    <dgm:pt modelId="{113CAF27-A736-41F4-B5FA-E3EFD6EDF827}" type="pres">
      <dgm:prSet presAssocID="{FFD0B3DB-8433-480B-BBBC-52D877798C50}" presName="Name17" presStyleLbl="parChTrans1D3" presStyleIdx="1" presStyleCnt="6"/>
      <dgm:spPr/>
      <dgm:t>
        <a:bodyPr/>
        <a:lstStyle/>
        <a:p>
          <a:endParaRPr lang="es-EC"/>
        </a:p>
      </dgm:t>
    </dgm:pt>
    <dgm:pt modelId="{B23AB17E-97A4-4B16-8E5D-4D418988E731}" type="pres">
      <dgm:prSet presAssocID="{E1E1EF1A-9008-4D49-BDCB-6954C952BB8A}" presName="hierRoot3" presStyleCnt="0"/>
      <dgm:spPr/>
    </dgm:pt>
    <dgm:pt modelId="{B58B5D13-2C69-4EAD-9EAA-46673237A55D}" type="pres">
      <dgm:prSet presAssocID="{E1E1EF1A-9008-4D49-BDCB-6954C952BB8A}" presName="composite3" presStyleCnt="0"/>
      <dgm:spPr/>
    </dgm:pt>
    <dgm:pt modelId="{751AD50A-97A3-4D22-AD35-E4DB3061EFCD}" type="pres">
      <dgm:prSet presAssocID="{E1E1EF1A-9008-4D49-BDCB-6954C952BB8A}" presName="background3" presStyleLbl="node3" presStyleIdx="1" presStyleCnt="6"/>
      <dgm:spPr/>
    </dgm:pt>
    <dgm:pt modelId="{90BB9F51-6B36-4226-BF29-5AF04522E5C5}" type="pres">
      <dgm:prSet presAssocID="{E1E1EF1A-9008-4D49-BDCB-6954C952BB8A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50AEE6-6813-4ACB-9512-7B0F73DDC5B1}" type="pres">
      <dgm:prSet presAssocID="{E1E1EF1A-9008-4D49-BDCB-6954C952BB8A}" presName="hierChild4" presStyleCnt="0"/>
      <dgm:spPr/>
    </dgm:pt>
    <dgm:pt modelId="{203CF479-574F-4170-A620-BCF8C0B3E2CE}" type="pres">
      <dgm:prSet presAssocID="{5A273F4F-CBEF-491F-BD21-DD15F67BA11F}" presName="Name23" presStyleLbl="parChTrans1D4" presStyleIdx="0" presStyleCnt="4"/>
      <dgm:spPr/>
      <dgm:t>
        <a:bodyPr/>
        <a:lstStyle/>
        <a:p>
          <a:endParaRPr lang="es-EC"/>
        </a:p>
      </dgm:t>
    </dgm:pt>
    <dgm:pt modelId="{A1DC454D-BE87-46C8-9B71-0240BB4730D2}" type="pres">
      <dgm:prSet presAssocID="{1EB27A08-C6CE-492D-AFE5-DCA31AC14D72}" presName="hierRoot4" presStyleCnt="0"/>
      <dgm:spPr/>
    </dgm:pt>
    <dgm:pt modelId="{DB283D57-B94A-4ACA-BD9E-23B47F2FF3C7}" type="pres">
      <dgm:prSet presAssocID="{1EB27A08-C6CE-492D-AFE5-DCA31AC14D72}" presName="composite4" presStyleCnt="0"/>
      <dgm:spPr/>
    </dgm:pt>
    <dgm:pt modelId="{3A9D1B06-1B91-4F67-A6EF-E7B820874972}" type="pres">
      <dgm:prSet presAssocID="{1EB27A08-C6CE-492D-AFE5-DCA31AC14D72}" presName="background4" presStyleLbl="node4" presStyleIdx="0" presStyleCnt="4"/>
      <dgm:spPr/>
    </dgm:pt>
    <dgm:pt modelId="{C4597785-AB23-46B0-9BD8-142FD2C0551B}" type="pres">
      <dgm:prSet presAssocID="{1EB27A08-C6CE-492D-AFE5-DCA31AC14D72}" presName="text4" presStyleLbl="fgAcc4" presStyleIdx="0" presStyleCnt="4" custScaleX="153731" custLinFactNeighborX="77475" custLinFactNeighborY="627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43E0F6-B745-46AF-ABDD-FF487BEECAE7}" type="pres">
      <dgm:prSet presAssocID="{1EB27A08-C6CE-492D-AFE5-DCA31AC14D72}" presName="hierChild5" presStyleCnt="0"/>
      <dgm:spPr/>
    </dgm:pt>
    <dgm:pt modelId="{A93FD478-5C32-4BB1-AA75-DFC89B439B7A}" type="pres">
      <dgm:prSet presAssocID="{6651E5A7-F85C-4013-B902-DF2B1EB08A16}" presName="Name17" presStyleLbl="parChTrans1D3" presStyleIdx="2" presStyleCnt="6"/>
      <dgm:spPr/>
      <dgm:t>
        <a:bodyPr/>
        <a:lstStyle/>
        <a:p>
          <a:endParaRPr lang="es-EC"/>
        </a:p>
      </dgm:t>
    </dgm:pt>
    <dgm:pt modelId="{3AB7C87C-692F-4B15-8916-DAA7D8672FF2}" type="pres">
      <dgm:prSet presAssocID="{ACC8F9A2-119F-4225-8FE8-B911FC4141A9}" presName="hierRoot3" presStyleCnt="0"/>
      <dgm:spPr/>
    </dgm:pt>
    <dgm:pt modelId="{5190C76D-F186-4498-8413-8E85C486C4B9}" type="pres">
      <dgm:prSet presAssocID="{ACC8F9A2-119F-4225-8FE8-B911FC4141A9}" presName="composite3" presStyleCnt="0"/>
      <dgm:spPr/>
    </dgm:pt>
    <dgm:pt modelId="{95DD6004-3B07-469D-9586-6399A368F19A}" type="pres">
      <dgm:prSet presAssocID="{ACC8F9A2-119F-4225-8FE8-B911FC4141A9}" presName="background3" presStyleLbl="node3" presStyleIdx="2" presStyleCnt="6"/>
      <dgm:spPr/>
    </dgm:pt>
    <dgm:pt modelId="{E9F55478-937E-408C-8C7A-A2F0CD65557E}" type="pres">
      <dgm:prSet presAssocID="{ACC8F9A2-119F-4225-8FE8-B911FC4141A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7B2AD9-DF06-44CC-B989-03DB5AEC8CAB}" type="pres">
      <dgm:prSet presAssocID="{ACC8F9A2-119F-4225-8FE8-B911FC4141A9}" presName="hierChild4" presStyleCnt="0"/>
      <dgm:spPr/>
    </dgm:pt>
    <dgm:pt modelId="{D5D67B12-4762-471D-AD6C-05B425A3882A}" type="pres">
      <dgm:prSet presAssocID="{44C0A3B1-198B-45FD-A252-84705718FE28}" presName="Name10" presStyleLbl="parChTrans1D2" presStyleIdx="2" presStyleCnt="4"/>
      <dgm:spPr/>
      <dgm:t>
        <a:bodyPr/>
        <a:lstStyle/>
        <a:p>
          <a:endParaRPr lang="es-EC"/>
        </a:p>
      </dgm:t>
    </dgm:pt>
    <dgm:pt modelId="{D6D03FF9-A694-4725-A32C-262488DF2412}" type="pres">
      <dgm:prSet presAssocID="{924E30B5-2BE1-4D96-A15E-5084D48DFD62}" presName="hierRoot2" presStyleCnt="0"/>
      <dgm:spPr/>
    </dgm:pt>
    <dgm:pt modelId="{0596F09D-F711-439A-9703-328272D42D52}" type="pres">
      <dgm:prSet presAssocID="{924E30B5-2BE1-4D96-A15E-5084D48DFD62}" presName="composite2" presStyleCnt="0"/>
      <dgm:spPr/>
    </dgm:pt>
    <dgm:pt modelId="{653CA7B2-E6AD-432E-A022-40BFA932A9A1}" type="pres">
      <dgm:prSet presAssocID="{924E30B5-2BE1-4D96-A15E-5084D48DFD62}" presName="background2" presStyleLbl="node2" presStyleIdx="2" presStyleCnt="4"/>
      <dgm:spPr/>
    </dgm:pt>
    <dgm:pt modelId="{5A212FF9-EA27-403C-91C0-743DE5B08B9B}" type="pres">
      <dgm:prSet presAssocID="{924E30B5-2BE1-4D96-A15E-5084D48DFD62}" presName="text2" presStyleLbl="fgAcc2" presStyleIdx="2" presStyleCnt="4" custScaleX="1474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21539D-AE3E-4BF0-B4E6-81B82AAAAD94}" type="pres">
      <dgm:prSet presAssocID="{924E30B5-2BE1-4D96-A15E-5084D48DFD62}" presName="hierChild3" presStyleCnt="0"/>
      <dgm:spPr/>
    </dgm:pt>
    <dgm:pt modelId="{461155B0-F331-4CAE-A178-B8857B21B949}" type="pres">
      <dgm:prSet presAssocID="{43B5597A-EB68-48B6-BCE5-485E812E7E5F}" presName="Name17" presStyleLbl="parChTrans1D3" presStyleIdx="3" presStyleCnt="6"/>
      <dgm:spPr/>
      <dgm:t>
        <a:bodyPr/>
        <a:lstStyle/>
        <a:p>
          <a:endParaRPr lang="es-EC"/>
        </a:p>
      </dgm:t>
    </dgm:pt>
    <dgm:pt modelId="{8452E0AF-CFBE-4083-B9F9-86639211ACBC}" type="pres">
      <dgm:prSet presAssocID="{6FFE1889-557A-4FBB-B3A0-7DAF263426E6}" presName="hierRoot3" presStyleCnt="0"/>
      <dgm:spPr/>
    </dgm:pt>
    <dgm:pt modelId="{A7AABAB5-0ABE-4947-B33E-0E95F8AB4298}" type="pres">
      <dgm:prSet presAssocID="{6FFE1889-557A-4FBB-B3A0-7DAF263426E6}" presName="composite3" presStyleCnt="0"/>
      <dgm:spPr/>
    </dgm:pt>
    <dgm:pt modelId="{D9EA4D67-A094-498A-81AF-5EA6BC617C1C}" type="pres">
      <dgm:prSet presAssocID="{6FFE1889-557A-4FBB-B3A0-7DAF263426E6}" presName="background3" presStyleLbl="node3" presStyleIdx="3" presStyleCnt="6"/>
      <dgm:spPr/>
    </dgm:pt>
    <dgm:pt modelId="{78D85832-B4BB-46C5-A3BF-90CBE40D6F09}" type="pres">
      <dgm:prSet presAssocID="{6FFE1889-557A-4FBB-B3A0-7DAF263426E6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1DB61DE-848E-4C58-9D46-1E7839773352}" type="pres">
      <dgm:prSet presAssocID="{6FFE1889-557A-4FBB-B3A0-7DAF263426E6}" presName="hierChild4" presStyleCnt="0"/>
      <dgm:spPr/>
    </dgm:pt>
    <dgm:pt modelId="{BDEE1141-1081-43C6-B848-6D9EE566AAA8}" type="pres">
      <dgm:prSet presAssocID="{E01D800D-73C1-4B00-9ABC-BC76DE9EE214}" presName="Name17" presStyleLbl="parChTrans1D3" presStyleIdx="4" presStyleCnt="6"/>
      <dgm:spPr/>
      <dgm:t>
        <a:bodyPr/>
        <a:lstStyle/>
        <a:p>
          <a:endParaRPr lang="es-EC"/>
        </a:p>
      </dgm:t>
    </dgm:pt>
    <dgm:pt modelId="{7CC85523-C405-4C47-894C-108114D8BFBE}" type="pres">
      <dgm:prSet presAssocID="{90EDAFF3-2BEE-4445-9BD7-E2DE90CFFCE2}" presName="hierRoot3" presStyleCnt="0"/>
      <dgm:spPr/>
    </dgm:pt>
    <dgm:pt modelId="{253B47FD-4D3F-44A9-8A80-6A14B561DA0A}" type="pres">
      <dgm:prSet presAssocID="{90EDAFF3-2BEE-4445-9BD7-E2DE90CFFCE2}" presName="composite3" presStyleCnt="0"/>
      <dgm:spPr/>
    </dgm:pt>
    <dgm:pt modelId="{2A35ABC4-B808-425C-B02B-D0DA559FA492}" type="pres">
      <dgm:prSet presAssocID="{90EDAFF3-2BEE-4445-9BD7-E2DE90CFFCE2}" presName="background3" presStyleLbl="node3" presStyleIdx="4" presStyleCnt="6"/>
      <dgm:spPr/>
    </dgm:pt>
    <dgm:pt modelId="{939E4C64-105A-493B-B48E-00D1F516EA79}" type="pres">
      <dgm:prSet presAssocID="{90EDAFF3-2BEE-4445-9BD7-E2DE90CFFCE2}" presName="text3" presStyleLbl="fgAcc3" presStyleIdx="4" presStyleCnt="6" custScaleX="117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C2BCC3-D8F4-4178-8880-CF163AD9C202}" type="pres">
      <dgm:prSet presAssocID="{90EDAFF3-2BEE-4445-9BD7-E2DE90CFFCE2}" presName="hierChild4" presStyleCnt="0"/>
      <dgm:spPr/>
    </dgm:pt>
    <dgm:pt modelId="{D2CA6347-D13D-47A6-867C-BAC4319C1A92}" type="pres">
      <dgm:prSet presAssocID="{AF4591DE-BDBE-4575-B7D3-7E96B27927D8}" presName="Name23" presStyleLbl="parChTrans1D4" presStyleIdx="1" presStyleCnt="4"/>
      <dgm:spPr/>
      <dgm:t>
        <a:bodyPr/>
        <a:lstStyle/>
        <a:p>
          <a:endParaRPr lang="es-EC"/>
        </a:p>
      </dgm:t>
    </dgm:pt>
    <dgm:pt modelId="{D4D566C9-6C0B-4FAE-A422-C0DFA8548228}" type="pres">
      <dgm:prSet presAssocID="{FD7E795F-8A90-40E2-9343-C80C58F82712}" presName="hierRoot4" presStyleCnt="0"/>
      <dgm:spPr/>
    </dgm:pt>
    <dgm:pt modelId="{83D6C218-F85D-44E6-ABB4-3E07DF047D3C}" type="pres">
      <dgm:prSet presAssocID="{FD7E795F-8A90-40E2-9343-C80C58F82712}" presName="composite4" presStyleCnt="0"/>
      <dgm:spPr/>
    </dgm:pt>
    <dgm:pt modelId="{90837F1C-3208-46D8-B10B-AA03DE3C9B99}" type="pres">
      <dgm:prSet presAssocID="{FD7E795F-8A90-40E2-9343-C80C58F82712}" presName="background4" presStyleLbl="node4" presStyleIdx="1" presStyleCnt="4"/>
      <dgm:spPr/>
    </dgm:pt>
    <dgm:pt modelId="{709E3FB2-EC9D-46E6-9FA6-0660F484EA7A}" type="pres">
      <dgm:prSet presAssocID="{FD7E795F-8A90-40E2-9343-C80C58F82712}" presName="text4" presStyleLbl="fgAcc4" presStyleIdx="1" presStyleCnt="4" custScaleX="161361" custLinFactNeighborX="-62326" custLinFactNeighborY="627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7D39BF-F276-4EA8-A84C-17E4575A1DE4}" type="pres">
      <dgm:prSet presAssocID="{FD7E795F-8A90-40E2-9343-C80C58F82712}" presName="hierChild5" presStyleCnt="0"/>
      <dgm:spPr/>
    </dgm:pt>
    <dgm:pt modelId="{23A08196-D99A-40B8-8A9B-41B19A8D61D2}" type="pres">
      <dgm:prSet presAssocID="{F5DCFE2A-F026-464B-A04C-93B3CE41EFAC}" presName="Name23" presStyleLbl="parChTrans1D4" presStyleIdx="2" presStyleCnt="4"/>
      <dgm:spPr/>
      <dgm:t>
        <a:bodyPr/>
        <a:lstStyle/>
        <a:p>
          <a:endParaRPr lang="es-EC"/>
        </a:p>
      </dgm:t>
    </dgm:pt>
    <dgm:pt modelId="{2A9428A4-8781-4502-AC7A-2728C2D36E7A}" type="pres">
      <dgm:prSet presAssocID="{9560C708-D898-42DC-BEDE-65786D1F4608}" presName="hierRoot4" presStyleCnt="0"/>
      <dgm:spPr/>
    </dgm:pt>
    <dgm:pt modelId="{C8414A22-6BB7-405B-AC7D-E9206EF8FD71}" type="pres">
      <dgm:prSet presAssocID="{9560C708-D898-42DC-BEDE-65786D1F4608}" presName="composite4" presStyleCnt="0"/>
      <dgm:spPr/>
    </dgm:pt>
    <dgm:pt modelId="{4E98C066-B359-4ABE-A822-B7165EAC4467}" type="pres">
      <dgm:prSet presAssocID="{9560C708-D898-42DC-BEDE-65786D1F4608}" presName="background4" presStyleLbl="node4" presStyleIdx="2" presStyleCnt="4"/>
      <dgm:spPr/>
    </dgm:pt>
    <dgm:pt modelId="{4A034455-AED9-427D-AE3B-A9BDA341FDCF}" type="pres">
      <dgm:prSet presAssocID="{9560C708-D898-42DC-BEDE-65786D1F4608}" presName="text4" presStyleLbl="fgAcc4" presStyleIdx="2" presStyleCnt="4" custScaleX="267910" custLinFactX="-100000" custLinFactNeighborX="-100756" custLinFactNeighborY="942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72D19FB-96CE-4143-AAFF-9457D11E4BDF}" type="pres">
      <dgm:prSet presAssocID="{9560C708-D898-42DC-BEDE-65786D1F4608}" presName="hierChild5" presStyleCnt="0"/>
      <dgm:spPr/>
    </dgm:pt>
    <dgm:pt modelId="{9AADBBFF-6A36-4B1C-8532-51988973B25F}" type="pres">
      <dgm:prSet presAssocID="{CD859273-D48C-43E0-B1A2-B5BC6BA293B4}" presName="Name10" presStyleLbl="parChTrans1D2" presStyleIdx="3" presStyleCnt="4"/>
      <dgm:spPr/>
      <dgm:t>
        <a:bodyPr/>
        <a:lstStyle/>
        <a:p>
          <a:endParaRPr lang="es-EC"/>
        </a:p>
      </dgm:t>
    </dgm:pt>
    <dgm:pt modelId="{935118EF-B13B-4E5D-B321-D9284AED9CD8}" type="pres">
      <dgm:prSet presAssocID="{40B5DBFB-E9DB-4B8D-AEA8-34B6CF96F2E9}" presName="hierRoot2" presStyleCnt="0"/>
      <dgm:spPr/>
    </dgm:pt>
    <dgm:pt modelId="{98A5BA8D-D46C-45AF-B847-5C5958FAFBDD}" type="pres">
      <dgm:prSet presAssocID="{40B5DBFB-E9DB-4B8D-AEA8-34B6CF96F2E9}" presName="composite2" presStyleCnt="0"/>
      <dgm:spPr/>
    </dgm:pt>
    <dgm:pt modelId="{2B0792A8-D318-40F8-BF7F-26D7E5C1D547}" type="pres">
      <dgm:prSet presAssocID="{40B5DBFB-E9DB-4B8D-AEA8-34B6CF96F2E9}" presName="background2" presStyleLbl="node2" presStyleIdx="3" presStyleCnt="4"/>
      <dgm:spPr/>
    </dgm:pt>
    <dgm:pt modelId="{7EA259D2-84A6-4BFE-934E-63E295962BB8}" type="pres">
      <dgm:prSet presAssocID="{40B5DBFB-E9DB-4B8D-AEA8-34B6CF96F2E9}" presName="text2" presStyleLbl="fgAcc2" presStyleIdx="3" presStyleCnt="4" custScaleX="1535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4FAC50-A1BC-44D8-9A08-0D2C02B398F3}" type="pres">
      <dgm:prSet presAssocID="{40B5DBFB-E9DB-4B8D-AEA8-34B6CF96F2E9}" presName="hierChild3" presStyleCnt="0"/>
      <dgm:spPr/>
    </dgm:pt>
    <dgm:pt modelId="{F436F7EC-B2FC-4A4B-80BC-7F71393BA7AF}" type="pres">
      <dgm:prSet presAssocID="{5CDDDAAA-46E1-4104-A95D-E69B00673268}" presName="Name17" presStyleLbl="parChTrans1D3" presStyleIdx="5" presStyleCnt="6"/>
      <dgm:spPr/>
      <dgm:t>
        <a:bodyPr/>
        <a:lstStyle/>
        <a:p>
          <a:endParaRPr lang="es-EC"/>
        </a:p>
      </dgm:t>
    </dgm:pt>
    <dgm:pt modelId="{9ACD0C48-E6EE-4396-8446-309E06625954}" type="pres">
      <dgm:prSet presAssocID="{D46D1BF2-8F05-4A6D-9838-D919FBDBFAEA}" presName="hierRoot3" presStyleCnt="0"/>
      <dgm:spPr/>
    </dgm:pt>
    <dgm:pt modelId="{E5D1E986-6415-417D-A8A8-D2268D403F46}" type="pres">
      <dgm:prSet presAssocID="{D46D1BF2-8F05-4A6D-9838-D919FBDBFAEA}" presName="composite3" presStyleCnt="0"/>
      <dgm:spPr/>
    </dgm:pt>
    <dgm:pt modelId="{D25D4FC1-0A9E-4DFE-B218-BFB3649BEA19}" type="pres">
      <dgm:prSet presAssocID="{D46D1BF2-8F05-4A6D-9838-D919FBDBFAEA}" presName="background3" presStyleLbl="node3" presStyleIdx="5" presStyleCnt="6"/>
      <dgm:spPr/>
    </dgm:pt>
    <dgm:pt modelId="{2AC5F753-E8AC-4CA6-9A8F-B16392585B9C}" type="pres">
      <dgm:prSet presAssocID="{D46D1BF2-8F05-4A6D-9838-D919FBDBFAEA}" presName="text3" presStyleLbl="fgAcc3" presStyleIdx="5" presStyleCnt="6" custScaleX="166552">
        <dgm:presLayoutVars>
          <dgm:chPref val="3"/>
        </dgm:presLayoutVars>
      </dgm:prSet>
      <dgm:spPr>
        <a:prstGeom prst="flowChartDocument">
          <a:avLst/>
        </a:prstGeom>
      </dgm:spPr>
      <dgm:t>
        <a:bodyPr/>
        <a:lstStyle/>
        <a:p>
          <a:endParaRPr lang="es-EC"/>
        </a:p>
      </dgm:t>
    </dgm:pt>
    <dgm:pt modelId="{2E1F4277-4FF2-4C01-A40E-B8D52B4A9CC5}" type="pres">
      <dgm:prSet presAssocID="{D46D1BF2-8F05-4A6D-9838-D919FBDBFAEA}" presName="hierChild4" presStyleCnt="0"/>
      <dgm:spPr/>
    </dgm:pt>
    <dgm:pt modelId="{2F0E6E7F-7490-4E74-9A86-2E00F0A381A7}" type="pres">
      <dgm:prSet presAssocID="{9E1F2B14-B193-461E-8E6D-D9059C8B2EFD}" presName="Name23" presStyleLbl="parChTrans1D4" presStyleIdx="3" presStyleCnt="4"/>
      <dgm:spPr/>
      <dgm:t>
        <a:bodyPr/>
        <a:lstStyle/>
        <a:p>
          <a:endParaRPr lang="es-EC"/>
        </a:p>
      </dgm:t>
    </dgm:pt>
    <dgm:pt modelId="{3859AB60-6A7C-474F-9C05-0AC678501F8B}" type="pres">
      <dgm:prSet presAssocID="{6F8AED0B-7416-4A1C-A3D6-C867C9D5393E}" presName="hierRoot4" presStyleCnt="0"/>
      <dgm:spPr/>
    </dgm:pt>
    <dgm:pt modelId="{8983CBE7-49C3-419C-8235-795B66D98810}" type="pres">
      <dgm:prSet presAssocID="{6F8AED0B-7416-4A1C-A3D6-C867C9D5393E}" presName="composite4" presStyleCnt="0"/>
      <dgm:spPr/>
    </dgm:pt>
    <dgm:pt modelId="{E6062A86-B0E9-4D1E-BA2B-C605D0BC2BE5}" type="pres">
      <dgm:prSet presAssocID="{6F8AED0B-7416-4A1C-A3D6-C867C9D5393E}" presName="background4" presStyleLbl="node4" presStyleIdx="3" presStyleCnt="4"/>
      <dgm:spPr/>
    </dgm:pt>
    <dgm:pt modelId="{1F8FD943-586C-4819-91F9-4BFC6E06705D}" type="pres">
      <dgm:prSet presAssocID="{6F8AED0B-7416-4A1C-A3D6-C867C9D5393E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72DE50-8CC3-4846-9F9C-6E8B842EECAD}" type="pres">
      <dgm:prSet presAssocID="{6F8AED0B-7416-4A1C-A3D6-C867C9D5393E}" presName="hierChild5" presStyleCnt="0"/>
      <dgm:spPr/>
    </dgm:pt>
  </dgm:ptLst>
  <dgm:cxnLst>
    <dgm:cxn modelId="{28D3E89B-EF63-4D96-B2D0-64E889F5D7C6}" type="presOf" srcId="{E1E1EF1A-9008-4D49-BDCB-6954C952BB8A}" destId="{90BB9F51-6B36-4226-BF29-5AF04522E5C5}" srcOrd="0" destOrd="0" presId="urn:microsoft.com/office/officeart/2005/8/layout/hierarchy1"/>
    <dgm:cxn modelId="{C70EAA34-0E94-4BE3-B83D-B50A866D3A0C}" type="presOf" srcId="{769AD09D-36E9-4528-BCA8-4B0CBF0D6C7C}" destId="{E4FFC67C-DA12-4D0D-B0C6-699032CF2999}" srcOrd="0" destOrd="0" presId="urn:microsoft.com/office/officeart/2005/8/layout/hierarchy1"/>
    <dgm:cxn modelId="{58CB7F11-CA18-45A5-94BC-350FEB828328}" type="presOf" srcId="{4557D2CC-BAFF-4055-AEAC-FDAFEDCEC38D}" destId="{B0AB5F59-0668-44C8-8410-8960694DEF0D}" srcOrd="0" destOrd="0" presId="urn:microsoft.com/office/officeart/2005/8/layout/hierarchy1"/>
    <dgm:cxn modelId="{AD1D841A-B51E-40FD-AC75-B3785BC2F502}" type="presOf" srcId="{AF4591DE-BDBE-4575-B7D3-7E96B27927D8}" destId="{D2CA6347-D13D-47A6-867C-BAC4319C1A92}" srcOrd="0" destOrd="0" presId="urn:microsoft.com/office/officeart/2005/8/layout/hierarchy1"/>
    <dgm:cxn modelId="{12FF2134-40A8-4937-B31E-418EDB0B35C0}" srcId="{FD7E795F-8A90-40E2-9343-C80C58F82712}" destId="{9560C708-D898-42DC-BEDE-65786D1F4608}" srcOrd="0" destOrd="0" parTransId="{F5DCFE2A-F026-464B-A04C-93B3CE41EFAC}" sibTransId="{27F33616-FE88-4277-B6B7-AE8E3A99500F}"/>
    <dgm:cxn modelId="{BB0999D1-88D9-4645-A8EE-B5586D908063}" srcId="{F6798AC9-DF3A-415C-BF14-A393CF4EC9EB}" destId="{10C4FE1F-FE00-430F-A0A6-A3EA760D3F67}" srcOrd="1" destOrd="0" parTransId="{4557D2CC-BAFF-4055-AEAC-FDAFEDCEC38D}" sibTransId="{CA201789-28B7-4BB1-BC0A-9317C45665AC}"/>
    <dgm:cxn modelId="{4B26294D-5D40-4473-9C74-89A2097776F3}" type="presOf" srcId="{E01D800D-73C1-4B00-9ABC-BC76DE9EE214}" destId="{BDEE1141-1081-43C6-B848-6D9EE566AAA8}" srcOrd="0" destOrd="0" presId="urn:microsoft.com/office/officeart/2005/8/layout/hierarchy1"/>
    <dgm:cxn modelId="{AFAB533B-330B-4BDF-87B0-AA5F3DC10AB9}" type="presOf" srcId="{CD859273-D48C-43E0-B1A2-B5BC6BA293B4}" destId="{9AADBBFF-6A36-4B1C-8532-51988973B25F}" srcOrd="0" destOrd="0" presId="urn:microsoft.com/office/officeart/2005/8/layout/hierarchy1"/>
    <dgm:cxn modelId="{230516BB-0299-466E-834F-D355130FF6C4}" srcId="{10C4FE1F-FE00-430F-A0A6-A3EA760D3F67}" destId="{ACC8F9A2-119F-4225-8FE8-B911FC4141A9}" srcOrd="1" destOrd="0" parTransId="{6651E5A7-F85C-4013-B902-DF2B1EB08A16}" sibTransId="{9E97ECA0-BE79-4E73-A343-A279A115BBDE}"/>
    <dgm:cxn modelId="{4EA5A341-C721-4501-837D-53E1EA466E29}" type="presOf" srcId="{FD7E795F-8A90-40E2-9343-C80C58F82712}" destId="{709E3FB2-EC9D-46E6-9FA6-0660F484EA7A}" srcOrd="0" destOrd="0" presId="urn:microsoft.com/office/officeart/2005/8/layout/hierarchy1"/>
    <dgm:cxn modelId="{50A37F02-6AC4-4DD8-A144-5C0C84196BCD}" type="presOf" srcId="{9E1F2B14-B193-461E-8E6D-D9059C8B2EFD}" destId="{2F0E6E7F-7490-4E74-9A86-2E00F0A381A7}" srcOrd="0" destOrd="0" presId="urn:microsoft.com/office/officeart/2005/8/layout/hierarchy1"/>
    <dgm:cxn modelId="{841D7EFF-1ACA-45F3-B550-A98AA762B3FC}" type="presOf" srcId="{44C0A3B1-198B-45FD-A252-84705718FE28}" destId="{D5D67B12-4762-471D-AD6C-05B425A3882A}" srcOrd="0" destOrd="0" presId="urn:microsoft.com/office/officeart/2005/8/layout/hierarchy1"/>
    <dgm:cxn modelId="{1AEB0788-9D07-4051-BC2B-5B05966BA365}" type="presOf" srcId="{90EDAFF3-2BEE-4445-9BD7-E2DE90CFFCE2}" destId="{939E4C64-105A-493B-B48E-00D1F516EA79}" srcOrd="0" destOrd="0" presId="urn:microsoft.com/office/officeart/2005/8/layout/hierarchy1"/>
    <dgm:cxn modelId="{C44B5C87-FE5A-4A28-BE29-ADA9239F7C22}" type="presOf" srcId="{10C4FE1F-FE00-430F-A0A6-A3EA760D3F67}" destId="{875AA548-C053-4065-AEE7-768978566671}" srcOrd="0" destOrd="0" presId="urn:microsoft.com/office/officeart/2005/8/layout/hierarchy1"/>
    <dgm:cxn modelId="{A0D38DA6-A064-4745-B379-BF1092485AAF}" type="presOf" srcId="{ACC8F9A2-119F-4225-8FE8-B911FC4141A9}" destId="{E9F55478-937E-408C-8C7A-A2F0CD65557E}" srcOrd="0" destOrd="0" presId="urn:microsoft.com/office/officeart/2005/8/layout/hierarchy1"/>
    <dgm:cxn modelId="{358BF654-BFAD-477F-B052-EBD9B2A9848C}" type="presOf" srcId="{5CDDDAAA-46E1-4104-A95D-E69B00673268}" destId="{F436F7EC-B2FC-4A4B-80BC-7F71393BA7AF}" srcOrd="0" destOrd="0" presId="urn:microsoft.com/office/officeart/2005/8/layout/hierarchy1"/>
    <dgm:cxn modelId="{CEF5D619-323A-48C5-9D4A-AD156DF974A5}" type="presOf" srcId="{6FFE1889-557A-4FBB-B3A0-7DAF263426E6}" destId="{78D85832-B4BB-46C5-A3BF-90CBE40D6F09}" srcOrd="0" destOrd="0" presId="urn:microsoft.com/office/officeart/2005/8/layout/hierarchy1"/>
    <dgm:cxn modelId="{340754B9-C056-4184-91EA-074FBF9F7834}" srcId="{F6798AC9-DF3A-415C-BF14-A393CF4EC9EB}" destId="{40B5DBFB-E9DB-4B8D-AEA8-34B6CF96F2E9}" srcOrd="3" destOrd="0" parTransId="{CD859273-D48C-43E0-B1A2-B5BC6BA293B4}" sibTransId="{49B31D13-BA0E-4A57-8173-B3A6979D9629}"/>
    <dgm:cxn modelId="{18AA2767-CA36-4ED3-A08F-4C6AFF7C8301}" type="presOf" srcId="{5A273F4F-CBEF-491F-BD21-DD15F67BA11F}" destId="{203CF479-574F-4170-A620-BCF8C0B3E2CE}" srcOrd="0" destOrd="0" presId="urn:microsoft.com/office/officeart/2005/8/layout/hierarchy1"/>
    <dgm:cxn modelId="{E6BBD7CA-A42C-457F-87FC-616C05D582F1}" srcId="{D46D1BF2-8F05-4A6D-9838-D919FBDBFAEA}" destId="{6F8AED0B-7416-4A1C-A3D6-C867C9D5393E}" srcOrd="0" destOrd="0" parTransId="{9E1F2B14-B193-461E-8E6D-D9059C8B2EFD}" sibTransId="{185C3133-6153-4EF9-8139-E3764F7A7058}"/>
    <dgm:cxn modelId="{86E31BAC-9427-4314-8863-488962427C72}" srcId="{F6798AC9-DF3A-415C-BF14-A393CF4EC9EB}" destId="{903B4F70-D3EA-49E1-81AC-D917ABC2AFE0}" srcOrd="0" destOrd="0" parTransId="{201D4C35-F2A6-465C-BF93-7EF4EF3E175A}" sibTransId="{8B1F5438-EDDE-42E1-BBB1-90323BDEE470}"/>
    <dgm:cxn modelId="{4F2F1B3F-93D3-4C12-980C-3A8B4A6D61D6}" type="presOf" srcId="{FFD0B3DB-8433-480B-BBBC-52D877798C50}" destId="{113CAF27-A736-41F4-B5FA-E3EFD6EDF827}" srcOrd="0" destOrd="0" presId="urn:microsoft.com/office/officeart/2005/8/layout/hierarchy1"/>
    <dgm:cxn modelId="{8EACD15E-AAEC-45FE-9F2D-C8522666F3AF}" srcId="{903B4F70-D3EA-49E1-81AC-D917ABC2AFE0}" destId="{4A30B438-F017-46C8-A8EB-AC531B13A6FA}" srcOrd="0" destOrd="0" parTransId="{769AD09D-36E9-4528-BCA8-4B0CBF0D6C7C}" sibTransId="{71CC9010-F51C-4BCD-AB8E-C73345450C3C}"/>
    <dgm:cxn modelId="{B6C4F8F3-C023-48EB-82D7-B317D7E7838B}" srcId="{924E30B5-2BE1-4D96-A15E-5084D48DFD62}" destId="{90EDAFF3-2BEE-4445-9BD7-E2DE90CFFCE2}" srcOrd="1" destOrd="0" parTransId="{E01D800D-73C1-4B00-9ABC-BC76DE9EE214}" sibTransId="{3376AF8C-9BF1-455F-8411-CC4C7E793F55}"/>
    <dgm:cxn modelId="{72154C36-31EC-4F82-91A0-1DE028D6B3C6}" srcId="{10C4FE1F-FE00-430F-A0A6-A3EA760D3F67}" destId="{E1E1EF1A-9008-4D49-BDCB-6954C952BB8A}" srcOrd="0" destOrd="0" parTransId="{FFD0B3DB-8433-480B-BBBC-52D877798C50}" sibTransId="{2BF715BC-41DC-4176-B6F8-C1AEC28D3A60}"/>
    <dgm:cxn modelId="{3DD6193E-94E2-41F5-A790-A1A6F6E247CD}" type="presOf" srcId="{6443CE2E-C463-42EB-A72B-D211F77BF1FB}" destId="{C5CE1A7E-4E4E-40C3-87A1-90A15C4FC303}" srcOrd="0" destOrd="0" presId="urn:microsoft.com/office/officeart/2005/8/layout/hierarchy1"/>
    <dgm:cxn modelId="{613AC8B0-C750-4E01-9CB5-2A4784DB9537}" type="presOf" srcId="{903B4F70-D3EA-49E1-81AC-D917ABC2AFE0}" destId="{D9855544-BA4B-4BAE-989B-B8568895E2E3}" srcOrd="0" destOrd="0" presId="urn:microsoft.com/office/officeart/2005/8/layout/hierarchy1"/>
    <dgm:cxn modelId="{31D88FAB-7BBD-4FBA-A3EE-304094E79E2F}" srcId="{924E30B5-2BE1-4D96-A15E-5084D48DFD62}" destId="{6FFE1889-557A-4FBB-B3A0-7DAF263426E6}" srcOrd="0" destOrd="0" parTransId="{43B5597A-EB68-48B6-BCE5-485E812E7E5F}" sibTransId="{F60A8A9A-F10A-4A05-B7AE-B943B358C58F}"/>
    <dgm:cxn modelId="{D9EAE86C-C70F-47CD-B74D-C237D6C97713}" type="presOf" srcId="{9560C708-D898-42DC-BEDE-65786D1F4608}" destId="{4A034455-AED9-427D-AE3B-A9BDA341FDCF}" srcOrd="0" destOrd="0" presId="urn:microsoft.com/office/officeart/2005/8/layout/hierarchy1"/>
    <dgm:cxn modelId="{839BB5C9-3353-4970-BE6C-1DB251A493B0}" type="presOf" srcId="{1EB27A08-C6CE-492D-AFE5-DCA31AC14D72}" destId="{C4597785-AB23-46B0-9BD8-142FD2C0551B}" srcOrd="0" destOrd="0" presId="urn:microsoft.com/office/officeart/2005/8/layout/hierarchy1"/>
    <dgm:cxn modelId="{CFF3BE72-6006-47B6-BB27-5F50BA338DC5}" srcId="{E1E1EF1A-9008-4D49-BDCB-6954C952BB8A}" destId="{1EB27A08-C6CE-492D-AFE5-DCA31AC14D72}" srcOrd="0" destOrd="0" parTransId="{5A273F4F-CBEF-491F-BD21-DD15F67BA11F}" sibTransId="{E5E68D53-4F01-4A9A-A9D8-A77E70695B31}"/>
    <dgm:cxn modelId="{FCF04687-F08C-4137-AA38-22752B2C2089}" type="presOf" srcId="{201D4C35-F2A6-465C-BF93-7EF4EF3E175A}" destId="{63EC8079-170F-456A-B1C7-8D5213131EE0}" srcOrd="0" destOrd="0" presId="urn:microsoft.com/office/officeart/2005/8/layout/hierarchy1"/>
    <dgm:cxn modelId="{51388E40-8F28-4EFD-A6ED-78D8243A010E}" type="presOf" srcId="{D46D1BF2-8F05-4A6D-9838-D919FBDBFAEA}" destId="{2AC5F753-E8AC-4CA6-9A8F-B16392585B9C}" srcOrd="0" destOrd="0" presId="urn:microsoft.com/office/officeart/2005/8/layout/hierarchy1"/>
    <dgm:cxn modelId="{F8E61E25-126F-47EA-9545-D485BCBC4992}" type="presOf" srcId="{43B5597A-EB68-48B6-BCE5-485E812E7E5F}" destId="{461155B0-F331-4CAE-A178-B8857B21B949}" srcOrd="0" destOrd="0" presId="urn:microsoft.com/office/officeart/2005/8/layout/hierarchy1"/>
    <dgm:cxn modelId="{CB16352C-7E29-4F05-B216-79F53AD47A06}" type="presOf" srcId="{6651E5A7-F85C-4013-B902-DF2B1EB08A16}" destId="{A93FD478-5C32-4BB1-AA75-DFC89B439B7A}" srcOrd="0" destOrd="0" presId="urn:microsoft.com/office/officeart/2005/8/layout/hierarchy1"/>
    <dgm:cxn modelId="{6D3995D2-8792-4A63-8723-00DE760B2D25}" type="presOf" srcId="{F6798AC9-DF3A-415C-BF14-A393CF4EC9EB}" destId="{BB3273BB-9CBF-43ED-ADDF-24E9AE08ED08}" srcOrd="0" destOrd="0" presId="urn:microsoft.com/office/officeart/2005/8/layout/hierarchy1"/>
    <dgm:cxn modelId="{6AAD7D4D-C8DB-427F-B912-90D3B9A5974E}" type="presOf" srcId="{F5DCFE2A-F026-464B-A04C-93B3CE41EFAC}" destId="{23A08196-D99A-40B8-8A9B-41B19A8D61D2}" srcOrd="0" destOrd="0" presId="urn:microsoft.com/office/officeart/2005/8/layout/hierarchy1"/>
    <dgm:cxn modelId="{E5A7741A-5970-45F6-AC17-8DFD8933137D}" type="presOf" srcId="{924E30B5-2BE1-4D96-A15E-5084D48DFD62}" destId="{5A212FF9-EA27-403C-91C0-743DE5B08B9B}" srcOrd="0" destOrd="0" presId="urn:microsoft.com/office/officeart/2005/8/layout/hierarchy1"/>
    <dgm:cxn modelId="{7BD6DBE4-434B-4474-875A-BF7973BE7FB1}" type="presOf" srcId="{6F8AED0B-7416-4A1C-A3D6-C867C9D5393E}" destId="{1F8FD943-586C-4819-91F9-4BFC6E06705D}" srcOrd="0" destOrd="0" presId="urn:microsoft.com/office/officeart/2005/8/layout/hierarchy1"/>
    <dgm:cxn modelId="{85EDBA87-D9D7-4C88-ACA9-6D6ECC6B0454}" srcId="{6443CE2E-C463-42EB-A72B-D211F77BF1FB}" destId="{F6798AC9-DF3A-415C-BF14-A393CF4EC9EB}" srcOrd="0" destOrd="0" parTransId="{BB9D149A-AC5A-4796-BE10-90D3AE4CADB2}" sibTransId="{89BA3BF0-DB2D-443C-99B9-51524F447C74}"/>
    <dgm:cxn modelId="{5A0EB0FB-4570-42F2-BC89-ADEE00F63BA9}" type="presOf" srcId="{4A30B438-F017-46C8-A8EB-AC531B13A6FA}" destId="{A93A694F-BA27-4652-A5B3-5864BF7993F0}" srcOrd="0" destOrd="0" presId="urn:microsoft.com/office/officeart/2005/8/layout/hierarchy1"/>
    <dgm:cxn modelId="{5D50BDBF-F475-4D7C-B010-1B5A43EEBCA8}" srcId="{40B5DBFB-E9DB-4B8D-AEA8-34B6CF96F2E9}" destId="{D46D1BF2-8F05-4A6D-9838-D919FBDBFAEA}" srcOrd="0" destOrd="0" parTransId="{5CDDDAAA-46E1-4104-A95D-E69B00673268}" sibTransId="{3EFC9965-C96D-4DFE-B311-8153E35C88A7}"/>
    <dgm:cxn modelId="{0D703FC6-5989-4364-9043-6A17DE80F3B1}" type="presOf" srcId="{40B5DBFB-E9DB-4B8D-AEA8-34B6CF96F2E9}" destId="{7EA259D2-84A6-4BFE-934E-63E295962BB8}" srcOrd="0" destOrd="0" presId="urn:microsoft.com/office/officeart/2005/8/layout/hierarchy1"/>
    <dgm:cxn modelId="{5E1B76AA-6651-4DDE-980C-3CAECD6BE54B}" srcId="{F6798AC9-DF3A-415C-BF14-A393CF4EC9EB}" destId="{924E30B5-2BE1-4D96-A15E-5084D48DFD62}" srcOrd="2" destOrd="0" parTransId="{44C0A3B1-198B-45FD-A252-84705718FE28}" sibTransId="{F3B7D24C-5C26-4A92-94B4-3F2E05D60F2B}"/>
    <dgm:cxn modelId="{99C75F4A-FC57-48B6-B06E-B1C64997B987}" srcId="{90EDAFF3-2BEE-4445-9BD7-E2DE90CFFCE2}" destId="{FD7E795F-8A90-40E2-9343-C80C58F82712}" srcOrd="0" destOrd="0" parTransId="{AF4591DE-BDBE-4575-B7D3-7E96B27927D8}" sibTransId="{4CBCE79C-A507-4126-9EDC-7C9BAC19B44E}"/>
    <dgm:cxn modelId="{2D0580A2-11A7-418A-9CD6-385074E27EDC}" type="presParOf" srcId="{C5CE1A7E-4E4E-40C3-87A1-90A15C4FC303}" destId="{897E7E88-6979-4B44-8CE0-B25FFC4B8ECB}" srcOrd="0" destOrd="0" presId="urn:microsoft.com/office/officeart/2005/8/layout/hierarchy1"/>
    <dgm:cxn modelId="{25731F20-AAEE-47B9-9042-795A360BD08F}" type="presParOf" srcId="{897E7E88-6979-4B44-8CE0-B25FFC4B8ECB}" destId="{F8D14764-54F8-46EA-BD0E-021E2F344998}" srcOrd="0" destOrd="0" presId="urn:microsoft.com/office/officeart/2005/8/layout/hierarchy1"/>
    <dgm:cxn modelId="{D6ED8594-9628-4784-983D-9475852A632A}" type="presParOf" srcId="{F8D14764-54F8-46EA-BD0E-021E2F344998}" destId="{0B1EC3E6-2466-4AA1-AEB1-FB0CE91D3297}" srcOrd="0" destOrd="0" presId="urn:microsoft.com/office/officeart/2005/8/layout/hierarchy1"/>
    <dgm:cxn modelId="{A0022038-A3C8-4190-B88B-7F7C6C73C711}" type="presParOf" srcId="{F8D14764-54F8-46EA-BD0E-021E2F344998}" destId="{BB3273BB-9CBF-43ED-ADDF-24E9AE08ED08}" srcOrd="1" destOrd="0" presId="urn:microsoft.com/office/officeart/2005/8/layout/hierarchy1"/>
    <dgm:cxn modelId="{7B338EF7-F19C-41A2-AEB1-E39B7D8A0E5C}" type="presParOf" srcId="{897E7E88-6979-4B44-8CE0-B25FFC4B8ECB}" destId="{F8E824D1-16DF-4DE1-AAA6-6D9A8535645B}" srcOrd="1" destOrd="0" presId="urn:microsoft.com/office/officeart/2005/8/layout/hierarchy1"/>
    <dgm:cxn modelId="{FE06612D-96C3-4956-9F57-83104A584A44}" type="presParOf" srcId="{F8E824D1-16DF-4DE1-AAA6-6D9A8535645B}" destId="{63EC8079-170F-456A-B1C7-8D5213131EE0}" srcOrd="0" destOrd="0" presId="urn:microsoft.com/office/officeart/2005/8/layout/hierarchy1"/>
    <dgm:cxn modelId="{6A33C734-56C1-47FD-8C00-B39246CE1E61}" type="presParOf" srcId="{F8E824D1-16DF-4DE1-AAA6-6D9A8535645B}" destId="{FA85401F-8B1F-48F2-906C-1FB5CF2F23E1}" srcOrd="1" destOrd="0" presId="urn:microsoft.com/office/officeart/2005/8/layout/hierarchy1"/>
    <dgm:cxn modelId="{F0978258-3345-4D5F-A915-17AA613483F3}" type="presParOf" srcId="{FA85401F-8B1F-48F2-906C-1FB5CF2F23E1}" destId="{08687A3E-6057-42D5-A1DC-206D2AFBCDFE}" srcOrd="0" destOrd="0" presId="urn:microsoft.com/office/officeart/2005/8/layout/hierarchy1"/>
    <dgm:cxn modelId="{866474BF-333E-49A2-875B-385FAC688D16}" type="presParOf" srcId="{08687A3E-6057-42D5-A1DC-206D2AFBCDFE}" destId="{A2A91544-F035-4099-87EA-579B4A670D71}" srcOrd="0" destOrd="0" presId="urn:microsoft.com/office/officeart/2005/8/layout/hierarchy1"/>
    <dgm:cxn modelId="{EC52F904-FD35-468E-A582-CF73B2A9F59B}" type="presParOf" srcId="{08687A3E-6057-42D5-A1DC-206D2AFBCDFE}" destId="{D9855544-BA4B-4BAE-989B-B8568895E2E3}" srcOrd="1" destOrd="0" presId="urn:microsoft.com/office/officeart/2005/8/layout/hierarchy1"/>
    <dgm:cxn modelId="{5F68609C-2252-41FD-B4B3-50F36D32D0D2}" type="presParOf" srcId="{FA85401F-8B1F-48F2-906C-1FB5CF2F23E1}" destId="{5DD2D04A-DA3B-464B-9CD9-8FA58B0772A7}" srcOrd="1" destOrd="0" presId="urn:microsoft.com/office/officeart/2005/8/layout/hierarchy1"/>
    <dgm:cxn modelId="{0947BC5E-5B87-4165-A2DD-E2BB8EB4907B}" type="presParOf" srcId="{5DD2D04A-DA3B-464B-9CD9-8FA58B0772A7}" destId="{E4FFC67C-DA12-4D0D-B0C6-699032CF2999}" srcOrd="0" destOrd="0" presId="urn:microsoft.com/office/officeart/2005/8/layout/hierarchy1"/>
    <dgm:cxn modelId="{A50DBCAA-CAEF-46CB-9DDA-00AD0973B495}" type="presParOf" srcId="{5DD2D04A-DA3B-464B-9CD9-8FA58B0772A7}" destId="{4B770904-FB9D-413A-874E-197F330538E0}" srcOrd="1" destOrd="0" presId="urn:microsoft.com/office/officeart/2005/8/layout/hierarchy1"/>
    <dgm:cxn modelId="{8422C28A-4E55-4161-B5FA-22DFF5089DE6}" type="presParOf" srcId="{4B770904-FB9D-413A-874E-197F330538E0}" destId="{809FC16E-1621-44A1-A2E0-ECDBC73A3EE9}" srcOrd="0" destOrd="0" presId="urn:microsoft.com/office/officeart/2005/8/layout/hierarchy1"/>
    <dgm:cxn modelId="{A9085AE8-B504-4843-9ADC-A92A84BE73B5}" type="presParOf" srcId="{809FC16E-1621-44A1-A2E0-ECDBC73A3EE9}" destId="{6F79865E-5C8E-4364-BA5D-E6E9DF91AC25}" srcOrd="0" destOrd="0" presId="urn:microsoft.com/office/officeart/2005/8/layout/hierarchy1"/>
    <dgm:cxn modelId="{A1A9910C-836F-43FA-B474-90471FC03F81}" type="presParOf" srcId="{809FC16E-1621-44A1-A2E0-ECDBC73A3EE9}" destId="{A93A694F-BA27-4652-A5B3-5864BF7993F0}" srcOrd="1" destOrd="0" presId="urn:microsoft.com/office/officeart/2005/8/layout/hierarchy1"/>
    <dgm:cxn modelId="{FEA167D6-08C9-45E0-8743-8EDBD0CE3C10}" type="presParOf" srcId="{4B770904-FB9D-413A-874E-197F330538E0}" destId="{9CF9ED26-52ED-4582-A648-E4FCD4532BF4}" srcOrd="1" destOrd="0" presId="urn:microsoft.com/office/officeart/2005/8/layout/hierarchy1"/>
    <dgm:cxn modelId="{53822FFD-1047-4F60-93D4-B5FCDCACE3ED}" type="presParOf" srcId="{F8E824D1-16DF-4DE1-AAA6-6D9A8535645B}" destId="{B0AB5F59-0668-44C8-8410-8960694DEF0D}" srcOrd="2" destOrd="0" presId="urn:microsoft.com/office/officeart/2005/8/layout/hierarchy1"/>
    <dgm:cxn modelId="{B2E8B87C-7D90-4D85-80CB-A3A22B2DC1B1}" type="presParOf" srcId="{F8E824D1-16DF-4DE1-AAA6-6D9A8535645B}" destId="{97D0EA87-4914-4BE7-B78B-6161C2D0D2EB}" srcOrd="3" destOrd="0" presId="urn:microsoft.com/office/officeart/2005/8/layout/hierarchy1"/>
    <dgm:cxn modelId="{6DDA44F5-C77E-40B6-B88D-7F2204C5CC0C}" type="presParOf" srcId="{97D0EA87-4914-4BE7-B78B-6161C2D0D2EB}" destId="{36BC20BE-A465-4A7B-8FFF-08A0FDFFFBC3}" srcOrd="0" destOrd="0" presId="urn:microsoft.com/office/officeart/2005/8/layout/hierarchy1"/>
    <dgm:cxn modelId="{6E577F97-2A23-405B-963C-61DB8B37D2A9}" type="presParOf" srcId="{36BC20BE-A465-4A7B-8FFF-08A0FDFFFBC3}" destId="{E7BFC524-E5AA-4E3D-B0CA-1A2F4D40775B}" srcOrd="0" destOrd="0" presId="urn:microsoft.com/office/officeart/2005/8/layout/hierarchy1"/>
    <dgm:cxn modelId="{FE08D3E0-EA77-4360-947C-0716D392551F}" type="presParOf" srcId="{36BC20BE-A465-4A7B-8FFF-08A0FDFFFBC3}" destId="{875AA548-C053-4065-AEE7-768978566671}" srcOrd="1" destOrd="0" presId="urn:microsoft.com/office/officeart/2005/8/layout/hierarchy1"/>
    <dgm:cxn modelId="{6BC1A54B-701B-4214-BED1-1CF5438B1391}" type="presParOf" srcId="{97D0EA87-4914-4BE7-B78B-6161C2D0D2EB}" destId="{BF4A63EA-FB1D-4B85-8B32-65E130E05850}" srcOrd="1" destOrd="0" presId="urn:microsoft.com/office/officeart/2005/8/layout/hierarchy1"/>
    <dgm:cxn modelId="{40168BE2-F8F5-446A-AC44-26566E4D12D8}" type="presParOf" srcId="{BF4A63EA-FB1D-4B85-8B32-65E130E05850}" destId="{113CAF27-A736-41F4-B5FA-E3EFD6EDF827}" srcOrd="0" destOrd="0" presId="urn:microsoft.com/office/officeart/2005/8/layout/hierarchy1"/>
    <dgm:cxn modelId="{53889D69-F7D8-4BE2-A6ED-C5EE81E14D98}" type="presParOf" srcId="{BF4A63EA-FB1D-4B85-8B32-65E130E05850}" destId="{B23AB17E-97A4-4B16-8E5D-4D418988E731}" srcOrd="1" destOrd="0" presId="urn:microsoft.com/office/officeart/2005/8/layout/hierarchy1"/>
    <dgm:cxn modelId="{C563911D-F4C9-4805-8CB3-E5C96B2455EB}" type="presParOf" srcId="{B23AB17E-97A4-4B16-8E5D-4D418988E731}" destId="{B58B5D13-2C69-4EAD-9EAA-46673237A55D}" srcOrd="0" destOrd="0" presId="urn:microsoft.com/office/officeart/2005/8/layout/hierarchy1"/>
    <dgm:cxn modelId="{F553F5A9-2689-49DF-B58B-6601BE073CEA}" type="presParOf" srcId="{B58B5D13-2C69-4EAD-9EAA-46673237A55D}" destId="{751AD50A-97A3-4D22-AD35-E4DB3061EFCD}" srcOrd="0" destOrd="0" presId="urn:microsoft.com/office/officeart/2005/8/layout/hierarchy1"/>
    <dgm:cxn modelId="{9D631305-42F0-431C-88C7-813C9B159037}" type="presParOf" srcId="{B58B5D13-2C69-4EAD-9EAA-46673237A55D}" destId="{90BB9F51-6B36-4226-BF29-5AF04522E5C5}" srcOrd="1" destOrd="0" presId="urn:microsoft.com/office/officeart/2005/8/layout/hierarchy1"/>
    <dgm:cxn modelId="{FF5BCCAC-0743-4E3A-90A9-EAD4023629A6}" type="presParOf" srcId="{B23AB17E-97A4-4B16-8E5D-4D418988E731}" destId="{2350AEE6-6813-4ACB-9512-7B0F73DDC5B1}" srcOrd="1" destOrd="0" presId="urn:microsoft.com/office/officeart/2005/8/layout/hierarchy1"/>
    <dgm:cxn modelId="{5143AE68-76C5-460A-A04D-8F78695817C5}" type="presParOf" srcId="{2350AEE6-6813-4ACB-9512-7B0F73DDC5B1}" destId="{203CF479-574F-4170-A620-BCF8C0B3E2CE}" srcOrd="0" destOrd="0" presId="urn:microsoft.com/office/officeart/2005/8/layout/hierarchy1"/>
    <dgm:cxn modelId="{1D1DF65C-273F-491C-AF0D-838CA151805F}" type="presParOf" srcId="{2350AEE6-6813-4ACB-9512-7B0F73DDC5B1}" destId="{A1DC454D-BE87-46C8-9B71-0240BB4730D2}" srcOrd="1" destOrd="0" presId="urn:microsoft.com/office/officeart/2005/8/layout/hierarchy1"/>
    <dgm:cxn modelId="{FD30820B-F83B-4143-812F-52C867B01E9C}" type="presParOf" srcId="{A1DC454D-BE87-46C8-9B71-0240BB4730D2}" destId="{DB283D57-B94A-4ACA-BD9E-23B47F2FF3C7}" srcOrd="0" destOrd="0" presId="urn:microsoft.com/office/officeart/2005/8/layout/hierarchy1"/>
    <dgm:cxn modelId="{44B84261-FBC2-4501-827A-1583B390D1FF}" type="presParOf" srcId="{DB283D57-B94A-4ACA-BD9E-23B47F2FF3C7}" destId="{3A9D1B06-1B91-4F67-A6EF-E7B820874972}" srcOrd="0" destOrd="0" presId="urn:microsoft.com/office/officeart/2005/8/layout/hierarchy1"/>
    <dgm:cxn modelId="{AF32CD92-55BA-4B53-BA1C-B04EA23CECBB}" type="presParOf" srcId="{DB283D57-B94A-4ACA-BD9E-23B47F2FF3C7}" destId="{C4597785-AB23-46B0-9BD8-142FD2C0551B}" srcOrd="1" destOrd="0" presId="urn:microsoft.com/office/officeart/2005/8/layout/hierarchy1"/>
    <dgm:cxn modelId="{B77120EF-C316-4CDE-B348-CE86AE03DDD2}" type="presParOf" srcId="{A1DC454D-BE87-46C8-9B71-0240BB4730D2}" destId="{4B43E0F6-B745-46AF-ABDD-FF487BEECAE7}" srcOrd="1" destOrd="0" presId="urn:microsoft.com/office/officeart/2005/8/layout/hierarchy1"/>
    <dgm:cxn modelId="{27143B9E-FF88-483E-956F-B0CBFDE521A8}" type="presParOf" srcId="{BF4A63EA-FB1D-4B85-8B32-65E130E05850}" destId="{A93FD478-5C32-4BB1-AA75-DFC89B439B7A}" srcOrd="2" destOrd="0" presId="urn:microsoft.com/office/officeart/2005/8/layout/hierarchy1"/>
    <dgm:cxn modelId="{0B0B3B17-0AF8-45D5-90B4-1F1AAEB3313F}" type="presParOf" srcId="{BF4A63EA-FB1D-4B85-8B32-65E130E05850}" destId="{3AB7C87C-692F-4B15-8916-DAA7D8672FF2}" srcOrd="3" destOrd="0" presId="urn:microsoft.com/office/officeart/2005/8/layout/hierarchy1"/>
    <dgm:cxn modelId="{69CDE8D0-94B4-499A-BC18-4E15103F928D}" type="presParOf" srcId="{3AB7C87C-692F-4B15-8916-DAA7D8672FF2}" destId="{5190C76D-F186-4498-8413-8E85C486C4B9}" srcOrd="0" destOrd="0" presId="urn:microsoft.com/office/officeart/2005/8/layout/hierarchy1"/>
    <dgm:cxn modelId="{59BFE976-5DEB-49E9-A6BC-D72DAA11E627}" type="presParOf" srcId="{5190C76D-F186-4498-8413-8E85C486C4B9}" destId="{95DD6004-3B07-469D-9586-6399A368F19A}" srcOrd="0" destOrd="0" presId="urn:microsoft.com/office/officeart/2005/8/layout/hierarchy1"/>
    <dgm:cxn modelId="{4B8B1CC3-F4C4-427B-923E-4F885211E082}" type="presParOf" srcId="{5190C76D-F186-4498-8413-8E85C486C4B9}" destId="{E9F55478-937E-408C-8C7A-A2F0CD65557E}" srcOrd="1" destOrd="0" presId="urn:microsoft.com/office/officeart/2005/8/layout/hierarchy1"/>
    <dgm:cxn modelId="{6AD0034C-89F5-4450-A761-BC6B1F4FF149}" type="presParOf" srcId="{3AB7C87C-692F-4B15-8916-DAA7D8672FF2}" destId="{4B7B2AD9-DF06-44CC-B989-03DB5AEC8CAB}" srcOrd="1" destOrd="0" presId="urn:microsoft.com/office/officeart/2005/8/layout/hierarchy1"/>
    <dgm:cxn modelId="{633EC7D9-B578-445F-BD87-1818CBBB256E}" type="presParOf" srcId="{F8E824D1-16DF-4DE1-AAA6-6D9A8535645B}" destId="{D5D67B12-4762-471D-AD6C-05B425A3882A}" srcOrd="4" destOrd="0" presId="urn:microsoft.com/office/officeart/2005/8/layout/hierarchy1"/>
    <dgm:cxn modelId="{68D93DA8-72A8-4544-AA12-690EFFACE22E}" type="presParOf" srcId="{F8E824D1-16DF-4DE1-AAA6-6D9A8535645B}" destId="{D6D03FF9-A694-4725-A32C-262488DF2412}" srcOrd="5" destOrd="0" presId="urn:microsoft.com/office/officeart/2005/8/layout/hierarchy1"/>
    <dgm:cxn modelId="{B71F38BB-C81B-4D6D-970E-33B92A1FE020}" type="presParOf" srcId="{D6D03FF9-A694-4725-A32C-262488DF2412}" destId="{0596F09D-F711-439A-9703-328272D42D52}" srcOrd="0" destOrd="0" presId="urn:microsoft.com/office/officeart/2005/8/layout/hierarchy1"/>
    <dgm:cxn modelId="{3C30A37B-EAB6-43C1-ABCD-544960047582}" type="presParOf" srcId="{0596F09D-F711-439A-9703-328272D42D52}" destId="{653CA7B2-E6AD-432E-A022-40BFA932A9A1}" srcOrd="0" destOrd="0" presId="urn:microsoft.com/office/officeart/2005/8/layout/hierarchy1"/>
    <dgm:cxn modelId="{9D654D96-E609-488B-AED1-77B238215CAA}" type="presParOf" srcId="{0596F09D-F711-439A-9703-328272D42D52}" destId="{5A212FF9-EA27-403C-91C0-743DE5B08B9B}" srcOrd="1" destOrd="0" presId="urn:microsoft.com/office/officeart/2005/8/layout/hierarchy1"/>
    <dgm:cxn modelId="{6F7A160A-BE01-4D6E-A6AE-1557A689457F}" type="presParOf" srcId="{D6D03FF9-A694-4725-A32C-262488DF2412}" destId="{C621539D-AE3E-4BF0-B4E6-81B82AAAAD94}" srcOrd="1" destOrd="0" presId="urn:microsoft.com/office/officeart/2005/8/layout/hierarchy1"/>
    <dgm:cxn modelId="{DD706828-5F2D-4926-8453-5C6000168CC7}" type="presParOf" srcId="{C621539D-AE3E-4BF0-B4E6-81B82AAAAD94}" destId="{461155B0-F331-4CAE-A178-B8857B21B949}" srcOrd="0" destOrd="0" presId="urn:microsoft.com/office/officeart/2005/8/layout/hierarchy1"/>
    <dgm:cxn modelId="{E4F85FBE-3364-4366-AB68-ED4A3450EFE1}" type="presParOf" srcId="{C621539D-AE3E-4BF0-B4E6-81B82AAAAD94}" destId="{8452E0AF-CFBE-4083-B9F9-86639211ACBC}" srcOrd="1" destOrd="0" presId="urn:microsoft.com/office/officeart/2005/8/layout/hierarchy1"/>
    <dgm:cxn modelId="{5EAA6B30-16DD-4841-950E-3531F6BF962A}" type="presParOf" srcId="{8452E0AF-CFBE-4083-B9F9-86639211ACBC}" destId="{A7AABAB5-0ABE-4947-B33E-0E95F8AB4298}" srcOrd="0" destOrd="0" presId="urn:microsoft.com/office/officeart/2005/8/layout/hierarchy1"/>
    <dgm:cxn modelId="{3DBFDB43-EB84-4EF7-98FD-263098F66326}" type="presParOf" srcId="{A7AABAB5-0ABE-4947-B33E-0E95F8AB4298}" destId="{D9EA4D67-A094-498A-81AF-5EA6BC617C1C}" srcOrd="0" destOrd="0" presId="urn:microsoft.com/office/officeart/2005/8/layout/hierarchy1"/>
    <dgm:cxn modelId="{0AA37EC1-F780-4A06-A979-06E98BF47277}" type="presParOf" srcId="{A7AABAB5-0ABE-4947-B33E-0E95F8AB4298}" destId="{78D85832-B4BB-46C5-A3BF-90CBE40D6F09}" srcOrd="1" destOrd="0" presId="urn:microsoft.com/office/officeart/2005/8/layout/hierarchy1"/>
    <dgm:cxn modelId="{39DE5FAB-2171-41E4-98B0-98BDF3826EA0}" type="presParOf" srcId="{8452E0AF-CFBE-4083-B9F9-86639211ACBC}" destId="{51DB61DE-848E-4C58-9D46-1E7839773352}" srcOrd="1" destOrd="0" presId="urn:microsoft.com/office/officeart/2005/8/layout/hierarchy1"/>
    <dgm:cxn modelId="{2EEDAB7D-E79C-4DF6-89EE-FA3948376744}" type="presParOf" srcId="{C621539D-AE3E-4BF0-B4E6-81B82AAAAD94}" destId="{BDEE1141-1081-43C6-B848-6D9EE566AAA8}" srcOrd="2" destOrd="0" presId="urn:microsoft.com/office/officeart/2005/8/layout/hierarchy1"/>
    <dgm:cxn modelId="{5531AD96-4E66-4806-B0B7-CE0151687C27}" type="presParOf" srcId="{C621539D-AE3E-4BF0-B4E6-81B82AAAAD94}" destId="{7CC85523-C405-4C47-894C-108114D8BFBE}" srcOrd="3" destOrd="0" presId="urn:microsoft.com/office/officeart/2005/8/layout/hierarchy1"/>
    <dgm:cxn modelId="{40C3A123-586B-4E82-AC84-C6079ED34E87}" type="presParOf" srcId="{7CC85523-C405-4C47-894C-108114D8BFBE}" destId="{253B47FD-4D3F-44A9-8A80-6A14B561DA0A}" srcOrd="0" destOrd="0" presId="urn:microsoft.com/office/officeart/2005/8/layout/hierarchy1"/>
    <dgm:cxn modelId="{655B50AE-BFC4-4B06-9BCA-3F8A094D006E}" type="presParOf" srcId="{253B47FD-4D3F-44A9-8A80-6A14B561DA0A}" destId="{2A35ABC4-B808-425C-B02B-D0DA559FA492}" srcOrd="0" destOrd="0" presId="urn:microsoft.com/office/officeart/2005/8/layout/hierarchy1"/>
    <dgm:cxn modelId="{AE8D916B-2F33-4031-B3B2-C6DC8D066BE3}" type="presParOf" srcId="{253B47FD-4D3F-44A9-8A80-6A14B561DA0A}" destId="{939E4C64-105A-493B-B48E-00D1F516EA79}" srcOrd="1" destOrd="0" presId="urn:microsoft.com/office/officeart/2005/8/layout/hierarchy1"/>
    <dgm:cxn modelId="{0D688702-9EB4-4390-83EA-E42BC33D9609}" type="presParOf" srcId="{7CC85523-C405-4C47-894C-108114D8BFBE}" destId="{EAC2BCC3-D8F4-4178-8880-CF163AD9C202}" srcOrd="1" destOrd="0" presId="urn:microsoft.com/office/officeart/2005/8/layout/hierarchy1"/>
    <dgm:cxn modelId="{F5294E99-FF82-4969-AE3B-FD831510BA8E}" type="presParOf" srcId="{EAC2BCC3-D8F4-4178-8880-CF163AD9C202}" destId="{D2CA6347-D13D-47A6-867C-BAC4319C1A92}" srcOrd="0" destOrd="0" presId="urn:microsoft.com/office/officeart/2005/8/layout/hierarchy1"/>
    <dgm:cxn modelId="{40253FC2-53A9-4D90-8538-D1E24742B7F5}" type="presParOf" srcId="{EAC2BCC3-D8F4-4178-8880-CF163AD9C202}" destId="{D4D566C9-6C0B-4FAE-A422-C0DFA8548228}" srcOrd="1" destOrd="0" presId="urn:microsoft.com/office/officeart/2005/8/layout/hierarchy1"/>
    <dgm:cxn modelId="{CF7D1914-D542-4F81-B4C4-F06D1B3E3710}" type="presParOf" srcId="{D4D566C9-6C0B-4FAE-A422-C0DFA8548228}" destId="{83D6C218-F85D-44E6-ABB4-3E07DF047D3C}" srcOrd="0" destOrd="0" presId="urn:microsoft.com/office/officeart/2005/8/layout/hierarchy1"/>
    <dgm:cxn modelId="{8157BD4E-ACB1-41A9-A763-065D2E133DFE}" type="presParOf" srcId="{83D6C218-F85D-44E6-ABB4-3E07DF047D3C}" destId="{90837F1C-3208-46D8-B10B-AA03DE3C9B99}" srcOrd="0" destOrd="0" presId="urn:microsoft.com/office/officeart/2005/8/layout/hierarchy1"/>
    <dgm:cxn modelId="{4DEF27CF-AB81-46F2-8116-0859334A390F}" type="presParOf" srcId="{83D6C218-F85D-44E6-ABB4-3E07DF047D3C}" destId="{709E3FB2-EC9D-46E6-9FA6-0660F484EA7A}" srcOrd="1" destOrd="0" presId="urn:microsoft.com/office/officeart/2005/8/layout/hierarchy1"/>
    <dgm:cxn modelId="{E990FAAA-3520-4458-AD9F-416B30604F20}" type="presParOf" srcId="{D4D566C9-6C0B-4FAE-A422-C0DFA8548228}" destId="{827D39BF-F276-4EA8-A84C-17E4575A1DE4}" srcOrd="1" destOrd="0" presId="urn:microsoft.com/office/officeart/2005/8/layout/hierarchy1"/>
    <dgm:cxn modelId="{4291CA57-F3B6-492D-B2E7-5FB4D6A9155F}" type="presParOf" srcId="{827D39BF-F276-4EA8-A84C-17E4575A1DE4}" destId="{23A08196-D99A-40B8-8A9B-41B19A8D61D2}" srcOrd="0" destOrd="0" presId="urn:microsoft.com/office/officeart/2005/8/layout/hierarchy1"/>
    <dgm:cxn modelId="{C4708925-DB9A-47CB-97D3-2CDA6280F50C}" type="presParOf" srcId="{827D39BF-F276-4EA8-A84C-17E4575A1DE4}" destId="{2A9428A4-8781-4502-AC7A-2728C2D36E7A}" srcOrd="1" destOrd="0" presId="urn:microsoft.com/office/officeart/2005/8/layout/hierarchy1"/>
    <dgm:cxn modelId="{FA125A7A-0665-4CBB-8334-82EE31067045}" type="presParOf" srcId="{2A9428A4-8781-4502-AC7A-2728C2D36E7A}" destId="{C8414A22-6BB7-405B-AC7D-E9206EF8FD71}" srcOrd="0" destOrd="0" presId="urn:microsoft.com/office/officeart/2005/8/layout/hierarchy1"/>
    <dgm:cxn modelId="{1517912F-1DE3-42CE-AB39-E6AE3612EF8D}" type="presParOf" srcId="{C8414A22-6BB7-405B-AC7D-E9206EF8FD71}" destId="{4E98C066-B359-4ABE-A822-B7165EAC4467}" srcOrd="0" destOrd="0" presId="urn:microsoft.com/office/officeart/2005/8/layout/hierarchy1"/>
    <dgm:cxn modelId="{D5C9FB8B-BB72-4ACB-88B5-C19B09214470}" type="presParOf" srcId="{C8414A22-6BB7-405B-AC7D-E9206EF8FD71}" destId="{4A034455-AED9-427D-AE3B-A9BDA341FDCF}" srcOrd="1" destOrd="0" presId="urn:microsoft.com/office/officeart/2005/8/layout/hierarchy1"/>
    <dgm:cxn modelId="{74359E3C-A1A3-4C2C-AD69-0D482984CF4D}" type="presParOf" srcId="{2A9428A4-8781-4502-AC7A-2728C2D36E7A}" destId="{272D19FB-96CE-4143-AAFF-9457D11E4BDF}" srcOrd="1" destOrd="0" presId="urn:microsoft.com/office/officeart/2005/8/layout/hierarchy1"/>
    <dgm:cxn modelId="{E2ACB052-746A-447E-9550-6BAF5E50555B}" type="presParOf" srcId="{F8E824D1-16DF-4DE1-AAA6-6D9A8535645B}" destId="{9AADBBFF-6A36-4B1C-8532-51988973B25F}" srcOrd="6" destOrd="0" presId="urn:microsoft.com/office/officeart/2005/8/layout/hierarchy1"/>
    <dgm:cxn modelId="{551BB627-45A1-4C8D-9521-6000DE9C29EA}" type="presParOf" srcId="{F8E824D1-16DF-4DE1-AAA6-6D9A8535645B}" destId="{935118EF-B13B-4E5D-B321-D9284AED9CD8}" srcOrd="7" destOrd="0" presId="urn:microsoft.com/office/officeart/2005/8/layout/hierarchy1"/>
    <dgm:cxn modelId="{BDB04F64-98A8-4419-8952-70ED05CD31AE}" type="presParOf" srcId="{935118EF-B13B-4E5D-B321-D9284AED9CD8}" destId="{98A5BA8D-D46C-45AF-B847-5C5958FAFBDD}" srcOrd="0" destOrd="0" presId="urn:microsoft.com/office/officeart/2005/8/layout/hierarchy1"/>
    <dgm:cxn modelId="{0586392E-D250-472C-923A-05DE0007B00F}" type="presParOf" srcId="{98A5BA8D-D46C-45AF-B847-5C5958FAFBDD}" destId="{2B0792A8-D318-40F8-BF7F-26D7E5C1D547}" srcOrd="0" destOrd="0" presId="urn:microsoft.com/office/officeart/2005/8/layout/hierarchy1"/>
    <dgm:cxn modelId="{7D219946-35CE-43E1-9A56-9DF46F546F65}" type="presParOf" srcId="{98A5BA8D-D46C-45AF-B847-5C5958FAFBDD}" destId="{7EA259D2-84A6-4BFE-934E-63E295962BB8}" srcOrd="1" destOrd="0" presId="urn:microsoft.com/office/officeart/2005/8/layout/hierarchy1"/>
    <dgm:cxn modelId="{113E780E-C3FC-453C-B4E6-91CA4D1A6238}" type="presParOf" srcId="{935118EF-B13B-4E5D-B321-D9284AED9CD8}" destId="{CC4FAC50-A1BC-44D8-9A08-0D2C02B398F3}" srcOrd="1" destOrd="0" presId="urn:microsoft.com/office/officeart/2005/8/layout/hierarchy1"/>
    <dgm:cxn modelId="{7E43CE24-52F4-45D7-82C2-87195D99C4AE}" type="presParOf" srcId="{CC4FAC50-A1BC-44D8-9A08-0D2C02B398F3}" destId="{F436F7EC-B2FC-4A4B-80BC-7F71393BA7AF}" srcOrd="0" destOrd="0" presId="urn:microsoft.com/office/officeart/2005/8/layout/hierarchy1"/>
    <dgm:cxn modelId="{42AF5C3D-5096-4772-B4DA-5CC3B5C205D2}" type="presParOf" srcId="{CC4FAC50-A1BC-44D8-9A08-0D2C02B398F3}" destId="{9ACD0C48-E6EE-4396-8446-309E06625954}" srcOrd="1" destOrd="0" presId="urn:microsoft.com/office/officeart/2005/8/layout/hierarchy1"/>
    <dgm:cxn modelId="{AC0A9CAF-A6FA-473A-A267-FE2DAE2A54E4}" type="presParOf" srcId="{9ACD0C48-E6EE-4396-8446-309E06625954}" destId="{E5D1E986-6415-417D-A8A8-D2268D403F46}" srcOrd="0" destOrd="0" presId="urn:microsoft.com/office/officeart/2005/8/layout/hierarchy1"/>
    <dgm:cxn modelId="{8727E7C7-62C3-426E-9929-2F7C657F3C9A}" type="presParOf" srcId="{E5D1E986-6415-417D-A8A8-D2268D403F46}" destId="{D25D4FC1-0A9E-4DFE-B218-BFB3649BEA19}" srcOrd="0" destOrd="0" presId="urn:microsoft.com/office/officeart/2005/8/layout/hierarchy1"/>
    <dgm:cxn modelId="{16BE80E2-7A24-487D-AACF-F6F117A77172}" type="presParOf" srcId="{E5D1E986-6415-417D-A8A8-D2268D403F46}" destId="{2AC5F753-E8AC-4CA6-9A8F-B16392585B9C}" srcOrd="1" destOrd="0" presId="urn:microsoft.com/office/officeart/2005/8/layout/hierarchy1"/>
    <dgm:cxn modelId="{110A25C4-EFA0-42F3-9F77-AF9865A38158}" type="presParOf" srcId="{9ACD0C48-E6EE-4396-8446-309E06625954}" destId="{2E1F4277-4FF2-4C01-A40E-B8D52B4A9CC5}" srcOrd="1" destOrd="0" presId="urn:microsoft.com/office/officeart/2005/8/layout/hierarchy1"/>
    <dgm:cxn modelId="{308F50EC-5D6B-4228-B150-2BCFEBFE2A1F}" type="presParOf" srcId="{2E1F4277-4FF2-4C01-A40E-B8D52B4A9CC5}" destId="{2F0E6E7F-7490-4E74-9A86-2E00F0A381A7}" srcOrd="0" destOrd="0" presId="urn:microsoft.com/office/officeart/2005/8/layout/hierarchy1"/>
    <dgm:cxn modelId="{1873B20A-5372-4E17-9F61-3507BD61E259}" type="presParOf" srcId="{2E1F4277-4FF2-4C01-A40E-B8D52B4A9CC5}" destId="{3859AB60-6A7C-474F-9C05-0AC678501F8B}" srcOrd="1" destOrd="0" presId="urn:microsoft.com/office/officeart/2005/8/layout/hierarchy1"/>
    <dgm:cxn modelId="{343C8359-F762-45CC-B08B-CD89AF85CF6B}" type="presParOf" srcId="{3859AB60-6A7C-474F-9C05-0AC678501F8B}" destId="{8983CBE7-49C3-419C-8235-795B66D98810}" srcOrd="0" destOrd="0" presId="urn:microsoft.com/office/officeart/2005/8/layout/hierarchy1"/>
    <dgm:cxn modelId="{1D6267E6-686D-4459-B41A-63155AA30FC1}" type="presParOf" srcId="{8983CBE7-49C3-419C-8235-795B66D98810}" destId="{E6062A86-B0E9-4D1E-BA2B-C605D0BC2BE5}" srcOrd="0" destOrd="0" presId="urn:microsoft.com/office/officeart/2005/8/layout/hierarchy1"/>
    <dgm:cxn modelId="{7EF7EB28-6432-494B-9F4D-E86854F6F102}" type="presParOf" srcId="{8983CBE7-49C3-419C-8235-795B66D98810}" destId="{1F8FD943-586C-4819-91F9-4BFC6E06705D}" srcOrd="1" destOrd="0" presId="urn:microsoft.com/office/officeart/2005/8/layout/hierarchy1"/>
    <dgm:cxn modelId="{28E5DE17-546D-4EE1-BBC7-C48E7DF406BE}" type="presParOf" srcId="{3859AB60-6A7C-474F-9C05-0AC678501F8B}" destId="{6472DE50-8CC3-4846-9F9C-6E8B842EEC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231DE-4238-4277-8A88-203D5DF4A966}">
      <dsp:nvSpPr>
        <dsp:cNvPr id="0" name=""/>
        <dsp:cNvSpPr/>
      </dsp:nvSpPr>
      <dsp:spPr>
        <a:xfrm>
          <a:off x="0" y="484591"/>
          <a:ext cx="8064895" cy="8874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INTRODUCCIÓN</a:t>
          </a:r>
          <a:endParaRPr lang="es-EC" sz="3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484591"/>
        <a:ext cx="8064895" cy="887445"/>
      </dsp:txXfrm>
    </dsp:sp>
    <dsp:sp modelId="{2261A627-0B23-4A7F-8DC0-C7BA0A351DFB}">
      <dsp:nvSpPr>
        <dsp:cNvPr id="0" name=""/>
        <dsp:cNvSpPr/>
      </dsp:nvSpPr>
      <dsp:spPr>
        <a:xfrm>
          <a:off x="0" y="1478596"/>
          <a:ext cx="8064895" cy="8874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OBJETIVOS</a:t>
          </a:r>
          <a:endParaRPr lang="es-EC" sz="3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478596"/>
        <a:ext cx="8064895" cy="887445"/>
      </dsp:txXfrm>
    </dsp:sp>
    <dsp:sp modelId="{10234810-CE51-4495-8B60-659E88D63230}">
      <dsp:nvSpPr>
        <dsp:cNvPr id="0" name=""/>
        <dsp:cNvSpPr/>
      </dsp:nvSpPr>
      <dsp:spPr>
        <a:xfrm>
          <a:off x="0" y="2472601"/>
          <a:ext cx="8064895" cy="8874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METODOLOGÍA</a:t>
          </a:r>
          <a:endParaRPr lang="es-EC" sz="3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2472601"/>
        <a:ext cx="8064895" cy="887445"/>
      </dsp:txXfrm>
    </dsp:sp>
    <dsp:sp modelId="{8B416B64-B432-4667-8BC6-C6DF5EFA60AE}">
      <dsp:nvSpPr>
        <dsp:cNvPr id="0" name=""/>
        <dsp:cNvSpPr/>
      </dsp:nvSpPr>
      <dsp:spPr>
        <a:xfrm>
          <a:off x="0" y="3466606"/>
          <a:ext cx="8064895" cy="8874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RESULTADOS</a:t>
          </a:r>
          <a:endParaRPr lang="es-EC" sz="3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3466606"/>
        <a:ext cx="8064895" cy="887445"/>
      </dsp:txXfrm>
    </dsp:sp>
    <dsp:sp modelId="{F9B31CFF-74E7-42EF-BB87-A83ACC6A31C0}">
      <dsp:nvSpPr>
        <dsp:cNvPr id="0" name=""/>
        <dsp:cNvSpPr/>
      </dsp:nvSpPr>
      <dsp:spPr>
        <a:xfrm>
          <a:off x="0" y="4460611"/>
          <a:ext cx="8064895" cy="8874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CONCLUSIONES Y RECOMENDACIONES</a:t>
          </a:r>
          <a:endParaRPr lang="es-EC" sz="3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4460611"/>
        <a:ext cx="8064895" cy="887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769E6-A556-4969-883E-42E4E436B067}">
      <dsp:nvSpPr>
        <dsp:cNvPr id="0" name=""/>
        <dsp:cNvSpPr/>
      </dsp:nvSpPr>
      <dsp:spPr>
        <a:xfrm>
          <a:off x="0" y="893"/>
          <a:ext cx="8229599" cy="2187945"/>
        </a:xfrm>
        <a:prstGeom prst="round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Elaborar el mapa digital de zonificación agroecológica del cultivo de papa en las provincias de Carchi, Imbabura, Pichincha, Chimborazo, Tungurahua, Bolívar y Cotopaxi. </a:t>
          </a:r>
          <a:endParaRPr lang="es-EC" sz="3200" kern="1200" dirty="0"/>
        </a:p>
      </dsp:txBody>
      <dsp:txXfrm>
        <a:off x="0" y="893"/>
        <a:ext cx="8229599" cy="2187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C8A42-F306-4479-B68C-A52BFCE8D270}">
      <dsp:nvSpPr>
        <dsp:cNvPr id="0" name=""/>
        <dsp:cNvSpPr/>
      </dsp:nvSpPr>
      <dsp:spPr>
        <a:xfrm>
          <a:off x="0" y="384464"/>
          <a:ext cx="7571183" cy="1062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Caracterizar el área de estudio en función de los factores que inciden en el desarrollo del cultivo de papa, agroclimáticos y edafológicos. </a:t>
          </a:r>
          <a:endParaRPr lang="es-EC" sz="1900" kern="1200" dirty="0"/>
        </a:p>
      </dsp:txBody>
      <dsp:txXfrm>
        <a:off x="0" y="384464"/>
        <a:ext cx="7571183" cy="1062871"/>
      </dsp:txXfrm>
    </dsp:sp>
    <dsp:sp modelId="{D066CC5F-68DF-483B-8006-13F212A99F77}">
      <dsp:nvSpPr>
        <dsp:cNvPr id="0" name=""/>
        <dsp:cNvSpPr/>
      </dsp:nvSpPr>
      <dsp:spPr>
        <a:xfrm>
          <a:off x="0" y="1502056"/>
          <a:ext cx="7571183" cy="106287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Aplicar Sistemas de Información Geográfica (SIG) para el </a:t>
          </a:r>
          <a:r>
            <a:rPr lang="es-ES" sz="1900" kern="1200" dirty="0" err="1" smtClean="0"/>
            <a:t>modelamiento</a:t>
          </a:r>
          <a:r>
            <a:rPr lang="es-ES" sz="1900" kern="1200" dirty="0" smtClean="0"/>
            <a:t>, análisis y procesamiento de la información que coadyuven a la realización de los distintos mapas temáticos y la toma de decisiones.</a:t>
          </a:r>
          <a:endParaRPr lang="es-EC" sz="1900" kern="1200" dirty="0"/>
        </a:p>
      </dsp:txBody>
      <dsp:txXfrm>
        <a:off x="0" y="1502056"/>
        <a:ext cx="7571183" cy="1062871"/>
      </dsp:txXfrm>
    </dsp:sp>
    <dsp:sp modelId="{C5043DFA-765F-472F-A41E-791D8CD0E7E2}">
      <dsp:nvSpPr>
        <dsp:cNvPr id="0" name=""/>
        <dsp:cNvSpPr/>
      </dsp:nvSpPr>
      <dsp:spPr>
        <a:xfrm>
          <a:off x="0" y="2619648"/>
          <a:ext cx="7571183" cy="106287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Delimitar las zonas con características homogéneas considerando los requerimientos agroclimáticos para el cultivo de papa. </a:t>
          </a:r>
          <a:endParaRPr lang="es-EC" sz="1900" kern="1200" dirty="0"/>
        </a:p>
      </dsp:txBody>
      <dsp:txXfrm>
        <a:off x="0" y="2619648"/>
        <a:ext cx="7571183" cy="1062871"/>
      </dsp:txXfrm>
    </dsp:sp>
    <dsp:sp modelId="{8AFB2BCF-5BAD-4858-95F5-A859BF86FD46}">
      <dsp:nvSpPr>
        <dsp:cNvPr id="0" name=""/>
        <dsp:cNvSpPr/>
      </dsp:nvSpPr>
      <dsp:spPr>
        <a:xfrm>
          <a:off x="0" y="3737239"/>
          <a:ext cx="7571183" cy="106287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Difundir la investigación a través de su publicación en artículos científicos y poner a disposición de entidades públicas y privadas.</a:t>
          </a:r>
          <a:endParaRPr lang="es-EC" sz="1900" kern="1200" dirty="0"/>
        </a:p>
      </dsp:txBody>
      <dsp:txXfrm>
        <a:off x="0" y="3737239"/>
        <a:ext cx="7571183" cy="10628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E6E7F-7490-4E74-9A86-2E00F0A381A7}">
      <dsp:nvSpPr>
        <dsp:cNvPr id="0" name=""/>
        <dsp:cNvSpPr/>
      </dsp:nvSpPr>
      <dsp:spPr>
        <a:xfrm>
          <a:off x="8073504" y="3584824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6F7EC-B2FC-4A4B-80BC-7F71393BA7AF}">
      <dsp:nvSpPr>
        <dsp:cNvPr id="0" name=""/>
        <dsp:cNvSpPr/>
      </dsp:nvSpPr>
      <dsp:spPr>
        <a:xfrm>
          <a:off x="8073504" y="258405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DBBFF-6A36-4B1C-8532-51988973B25F}">
      <dsp:nvSpPr>
        <dsp:cNvPr id="0" name=""/>
        <dsp:cNvSpPr/>
      </dsp:nvSpPr>
      <dsp:spPr>
        <a:xfrm>
          <a:off x="4476874" y="1583286"/>
          <a:ext cx="3642350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3642350" y="214236"/>
              </a:lnTo>
              <a:lnTo>
                <a:pt x="3642350" y="314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08196-D99A-40B8-8A9B-41B19A8D61D2}">
      <dsp:nvSpPr>
        <dsp:cNvPr id="0" name=""/>
        <dsp:cNvSpPr/>
      </dsp:nvSpPr>
      <dsp:spPr>
        <a:xfrm>
          <a:off x="4171677" y="5016197"/>
          <a:ext cx="1496343" cy="530951"/>
        </a:xfrm>
        <a:custGeom>
          <a:avLst/>
          <a:gdLst/>
          <a:ahLst/>
          <a:cxnLst/>
          <a:rect l="0" t="0" r="0" b="0"/>
          <a:pathLst>
            <a:path>
              <a:moveTo>
                <a:pt x="1496343" y="0"/>
              </a:moveTo>
              <a:lnTo>
                <a:pt x="1496343" y="430814"/>
              </a:lnTo>
              <a:lnTo>
                <a:pt x="0" y="430814"/>
              </a:lnTo>
              <a:lnTo>
                <a:pt x="0" y="530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A6347-D13D-47A6-867C-BAC4319C1A92}">
      <dsp:nvSpPr>
        <dsp:cNvPr id="0" name=""/>
        <dsp:cNvSpPr/>
      </dsp:nvSpPr>
      <dsp:spPr>
        <a:xfrm>
          <a:off x="5668020" y="3584824"/>
          <a:ext cx="673705" cy="744976"/>
        </a:xfrm>
        <a:custGeom>
          <a:avLst/>
          <a:gdLst/>
          <a:ahLst/>
          <a:cxnLst/>
          <a:rect l="0" t="0" r="0" b="0"/>
          <a:pathLst>
            <a:path>
              <a:moveTo>
                <a:pt x="673705" y="0"/>
              </a:moveTo>
              <a:lnTo>
                <a:pt x="673705" y="644839"/>
              </a:lnTo>
              <a:lnTo>
                <a:pt x="0" y="644839"/>
              </a:lnTo>
              <a:lnTo>
                <a:pt x="0" y="744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E1141-1081-43C6-B848-6D9EE566AAA8}">
      <dsp:nvSpPr>
        <dsp:cNvPr id="0" name=""/>
        <dsp:cNvSpPr/>
      </dsp:nvSpPr>
      <dsp:spPr>
        <a:xfrm>
          <a:off x="5681152" y="2584055"/>
          <a:ext cx="660573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660573" y="214236"/>
              </a:lnTo>
              <a:lnTo>
                <a:pt x="660573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155B0-F331-4CAE-A178-B8857B21B949}">
      <dsp:nvSpPr>
        <dsp:cNvPr id="0" name=""/>
        <dsp:cNvSpPr/>
      </dsp:nvSpPr>
      <dsp:spPr>
        <a:xfrm>
          <a:off x="4923921" y="2584055"/>
          <a:ext cx="757231" cy="314372"/>
        </a:xfrm>
        <a:custGeom>
          <a:avLst/>
          <a:gdLst/>
          <a:ahLst/>
          <a:cxnLst/>
          <a:rect l="0" t="0" r="0" b="0"/>
          <a:pathLst>
            <a:path>
              <a:moveTo>
                <a:pt x="757231" y="0"/>
              </a:moveTo>
              <a:lnTo>
                <a:pt x="757231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7B12-4762-471D-AD6C-05B425A3882A}">
      <dsp:nvSpPr>
        <dsp:cNvPr id="0" name=""/>
        <dsp:cNvSpPr/>
      </dsp:nvSpPr>
      <dsp:spPr>
        <a:xfrm>
          <a:off x="4476874" y="1583286"/>
          <a:ext cx="1204278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1204278" y="214236"/>
              </a:lnTo>
              <a:lnTo>
                <a:pt x="1204278" y="314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FD478-5C32-4BB1-AA75-DFC89B439B7A}">
      <dsp:nvSpPr>
        <dsp:cNvPr id="0" name=""/>
        <dsp:cNvSpPr/>
      </dsp:nvSpPr>
      <dsp:spPr>
        <a:xfrm>
          <a:off x="2942200" y="2584055"/>
          <a:ext cx="660573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660573" y="214236"/>
              </a:lnTo>
              <a:lnTo>
                <a:pt x="660573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CF479-574F-4170-A620-BCF8C0B3E2CE}">
      <dsp:nvSpPr>
        <dsp:cNvPr id="0" name=""/>
        <dsp:cNvSpPr/>
      </dsp:nvSpPr>
      <dsp:spPr>
        <a:xfrm>
          <a:off x="2281627" y="3584824"/>
          <a:ext cx="837457" cy="74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839"/>
              </a:lnTo>
              <a:lnTo>
                <a:pt x="837457" y="644839"/>
              </a:lnTo>
              <a:lnTo>
                <a:pt x="837457" y="744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AF27-A736-41F4-B5FA-E3EFD6EDF827}">
      <dsp:nvSpPr>
        <dsp:cNvPr id="0" name=""/>
        <dsp:cNvSpPr/>
      </dsp:nvSpPr>
      <dsp:spPr>
        <a:xfrm>
          <a:off x="2281627" y="2584055"/>
          <a:ext cx="660573" cy="314372"/>
        </a:xfrm>
        <a:custGeom>
          <a:avLst/>
          <a:gdLst/>
          <a:ahLst/>
          <a:cxnLst/>
          <a:rect l="0" t="0" r="0" b="0"/>
          <a:pathLst>
            <a:path>
              <a:moveTo>
                <a:pt x="660573" y="0"/>
              </a:moveTo>
              <a:lnTo>
                <a:pt x="660573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5F59-0668-44C8-8410-8960694DEF0D}">
      <dsp:nvSpPr>
        <dsp:cNvPr id="0" name=""/>
        <dsp:cNvSpPr/>
      </dsp:nvSpPr>
      <dsp:spPr>
        <a:xfrm>
          <a:off x="2942200" y="1583286"/>
          <a:ext cx="1534673" cy="314372"/>
        </a:xfrm>
        <a:custGeom>
          <a:avLst/>
          <a:gdLst/>
          <a:ahLst/>
          <a:cxnLst/>
          <a:rect l="0" t="0" r="0" b="0"/>
          <a:pathLst>
            <a:path>
              <a:moveTo>
                <a:pt x="1534673" y="0"/>
              </a:moveTo>
              <a:lnTo>
                <a:pt x="1534673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FC67C-DA12-4D0D-B0C6-699032CF2999}">
      <dsp:nvSpPr>
        <dsp:cNvPr id="0" name=""/>
        <dsp:cNvSpPr/>
      </dsp:nvSpPr>
      <dsp:spPr>
        <a:xfrm>
          <a:off x="803396" y="258405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C8079-170F-456A-B1C7-8D5213131EE0}">
      <dsp:nvSpPr>
        <dsp:cNvPr id="0" name=""/>
        <dsp:cNvSpPr/>
      </dsp:nvSpPr>
      <dsp:spPr>
        <a:xfrm>
          <a:off x="849116" y="1583286"/>
          <a:ext cx="3627757" cy="314372"/>
        </a:xfrm>
        <a:custGeom>
          <a:avLst/>
          <a:gdLst/>
          <a:ahLst/>
          <a:cxnLst/>
          <a:rect l="0" t="0" r="0" b="0"/>
          <a:pathLst>
            <a:path>
              <a:moveTo>
                <a:pt x="3627757" y="0"/>
              </a:moveTo>
              <a:lnTo>
                <a:pt x="3627757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EC3E6-2466-4AA1-AEB1-FB0CE91D3297}">
      <dsp:nvSpPr>
        <dsp:cNvPr id="0" name=""/>
        <dsp:cNvSpPr/>
      </dsp:nvSpPr>
      <dsp:spPr>
        <a:xfrm>
          <a:off x="3421732" y="896890"/>
          <a:ext cx="2110284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273BB-9CBF-43ED-ADDF-24E9AE08ED08}">
      <dsp:nvSpPr>
        <dsp:cNvPr id="0" name=""/>
        <dsp:cNvSpPr/>
      </dsp:nvSpPr>
      <dsp:spPr>
        <a:xfrm>
          <a:off x="3541836" y="1010989"/>
          <a:ext cx="2110284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CRITERIOS BÁSICOS</a:t>
          </a:r>
          <a:endParaRPr lang="es-EC" sz="1600" b="1" kern="1200" dirty="0"/>
        </a:p>
      </dsp:txBody>
      <dsp:txXfrm>
        <a:off x="3541836" y="1010989"/>
        <a:ext cx="2110284" cy="686396"/>
      </dsp:txXfrm>
    </dsp:sp>
    <dsp:sp modelId="{A2A91544-F035-4099-87EA-579B4A670D71}">
      <dsp:nvSpPr>
        <dsp:cNvPr id="0" name=""/>
        <dsp:cNvSpPr/>
      </dsp:nvSpPr>
      <dsp:spPr>
        <a:xfrm>
          <a:off x="4508" y="1897659"/>
          <a:ext cx="1689215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55544-BA4B-4BAE-989B-B8568895E2E3}">
      <dsp:nvSpPr>
        <dsp:cNvPr id="0" name=""/>
        <dsp:cNvSpPr/>
      </dsp:nvSpPr>
      <dsp:spPr>
        <a:xfrm>
          <a:off x="124612" y="2011758"/>
          <a:ext cx="1689215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INFORMACIÓN MAPA GEOPEDOLÓGICO</a:t>
          </a:r>
        </a:p>
      </dsp:txBody>
      <dsp:txXfrm>
        <a:off x="124612" y="2011758"/>
        <a:ext cx="1689215" cy="686396"/>
      </dsp:txXfrm>
    </dsp:sp>
    <dsp:sp modelId="{6F79865E-5C8E-4364-BA5D-E6E9DF91AC25}">
      <dsp:nvSpPr>
        <dsp:cNvPr id="0" name=""/>
        <dsp:cNvSpPr/>
      </dsp:nvSpPr>
      <dsp:spPr>
        <a:xfrm>
          <a:off x="197283" y="2898428"/>
          <a:ext cx="1303666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A694F-BA27-4652-A5B3-5864BF7993F0}">
      <dsp:nvSpPr>
        <dsp:cNvPr id="0" name=""/>
        <dsp:cNvSpPr/>
      </dsp:nvSpPr>
      <dsp:spPr>
        <a:xfrm>
          <a:off x="317387" y="3012527"/>
          <a:ext cx="1303666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PENDIENTE</a:t>
          </a:r>
        </a:p>
      </dsp:txBody>
      <dsp:txXfrm>
        <a:off x="317387" y="3012527"/>
        <a:ext cx="1303666" cy="686396"/>
      </dsp:txXfrm>
    </dsp:sp>
    <dsp:sp modelId="{E7BFC524-E5AA-4E3D-B0CA-1A2F4D40775B}">
      <dsp:nvSpPr>
        <dsp:cNvPr id="0" name=""/>
        <dsp:cNvSpPr/>
      </dsp:nvSpPr>
      <dsp:spPr>
        <a:xfrm>
          <a:off x="2401731" y="1897659"/>
          <a:ext cx="1080938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AA548-C053-4065-AEE7-768978566671}">
      <dsp:nvSpPr>
        <dsp:cNvPr id="0" name=""/>
        <dsp:cNvSpPr/>
      </dsp:nvSpPr>
      <dsp:spPr>
        <a:xfrm>
          <a:off x="2521835" y="201175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SUELOS</a:t>
          </a:r>
        </a:p>
      </dsp:txBody>
      <dsp:txXfrm>
        <a:off x="2521835" y="2011758"/>
        <a:ext cx="1080938" cy="686396"/>
      </dsp:txXfrm>
    </dsp:sp>
    <dsp:sp modelId="{751AD50A-97A3-4D22-AD35-E4DB3061EFCD}">
      <dsp:nvSpPr>
        <dsp:cNvPr id="0" name=""/>
        <dsp:cNvSpPr/>
      </dsp:nvSpPr>
      <dsp:spPr>
        <a:xfrm>
          <a:off x="1741157" y="2898428"/>
          <a:ext cx="1080938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B9F51-6B36-4226-BF29-5AF04522E5C5}">
      <dsp:nvSpPr>
        <dsp:cNvPr id="0" name=""/>
        <dsp:cNvSpPr/>
      </dsp:nvSpPr>
      <dsp:spPr>
        <a:xfrm>
          <a:off x="1861262" y="301252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CARACT. FISICAS</a:t>
          </a:r>
        </a:p>
      </dsp:txBody>
      <dsp:txXfrm>
        <a:off x="1861262" y="3012527"/>
        <a:ext cx="1080938" cy="686396"/>
      </dsp:txXfrm>
    </dsp:sp>
    <dsp:sp modelId="{3A9D1B06-1B91-4F67-A6EF-E7B820874972}">
      <dsp:nvSpPr>
        <dsp:cNvPr id="0" name=""/>
        <dsp:cNvSpPr/>
      </dsp:nvSpPr>
      <dsp:spPr>
        <a:xfrm>
          <a:off x="2288215" y="4329801"/>
          <a:ext cx="1661737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7785-AB23-46B0-9BD8-142FD2C0551B}">
      <dsp:nvSpPr>
        <dsp:cNvPr id="0" name=""/>
        <dsp:cNvSpPr/>
      </dsp:nvSpPr>
      <dsp:spPr>
        <a:xfrm>
          <a:off x="2408319" y="4443900"/>
          <a:ext cx="1661737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DISPONIBILIDAD EDÁFICA</a:t>
          </a:r>
        </a:p>
      </dsp:txBody>
      <dsp:txXfrm>
        <a:off x="2408319" y="4443900"/>
        <a:ext cx="1661737" cy="686396"/>
      </dsp:txXfrm>
    </dsp:sp>
    <dsp:sp modelId="{95DD6004-3B07-469D-9586-6399A368F19A}">
      <dsp:nvSpPr>
        <dsp:cNvPr id="0" name=""/>
        <dsp:cNvSpPr/>
      </dsp:nvSpPr>
      <dsp:spPr>
        <a:xfrm>
          <a:off x="3062305" y="2898428"/>
          <a:ext cx="1080938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55478-937E-408C-8C7A-A2F0CD65557E}">
      <dsp:nvSpPr>
        <dsp:cNvPr id="0" name=""/>
        <dsp:cNvSpPr/>
      </dsp:nvSpPr>
      <dsp:spPr>
        <a:xfrm>
          <a:off x="3182409" y="301252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CARACT. QUÍMICAS</a:t>
          </a:r>
        </a:p>
      </dsp:txBody>
      <dsp:txXfrm>
        <a:off x="3182409" y="3012527"/>
        <a:ext cx="1080938" cy="686396"/>
      </dsp:txXfrm>
    </dsp:sp>
    <dsp:sp modelId="{653CA7B2-E6AD-432E-A022-40BFA932A9A1}">
      <dsp:nvSpPr>
        <dsp:cNvPr id="0" name=""/>
        <dsp:cNvSpPr/>
      </dsp:nvSpPr>
      <dsp:spPr>
        <a:xfrm>
          <a:off x="4884295" y="1897659"/>
          <a:ext cx="1593714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12FF9-EA27-403C-91C0-743DE5B08B9B}">
      <dsp:nvSpPr>
        <dsp:cNvPr id="0" name=""/>
        <dsp:cNvSpPr/>
      </dsp:nvSpPr>
      <dsp:spPr>
        <a:xfrm>
          <a:off x="5004400" y="2011758"/>
          <a:ext cx="1593714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INFORMACIÓN CLIMÁTICA</a:t>
          </a:r>
          <a:endParaRPr lang="es-EC" sz="1600" b="1" kern="1200" dirty="0"/>
        </a:p>
      </dsp:txBody>
      <dsp:txXfrm>
        <a:off x="5004400" y="2011758"/>
        <a:ext cx="1593714" cy="686396"/>
      </dsp:txXfrm>
    </dsp:sp>
    <dsp:sp modelId="{D9EA4D67-A094-498A-81AF-5EA6BC617C1C}">
      <dsp:nvSpPr>
        <dsp:cNvPr id="0" name=""/>
        <dsp:cNvSpPr/>
      </dsp:nvSpPr>
      <dsp:spPr>
        <a:xfrm>
          <a:off x="4383452" y="2898428"/>
          <a:ext cx="1080938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85832-B4BB-46C5-A3BF-90CBE40D6F09}">
      <dsp:nvSpPr>
        <dsp:cNvPr id="0" name=""/>
        <dsp:cNvSpPr/>
      </dsp:nvSpPr>
      <dsp:spPr>
        <a:xfrm>
          <a:off x="4503556" y="301252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ISOYETAS</a:t>
          </a:r>
          <a:endParaRPr lang="es-EC" sz="1600" b="1" kern="1200" dirty="0"/>
        </a:p>
      </dsp:txBody>
      <dsp:txXfrm>
        <a:off x="4503556" y="3012527"/>
        <a:ext cx="1080938" cy="686396"/>
      </dsp:txXfrm>
    </dsp:sp>
    <dsp:sp modelId="{2A35ABC4-B808-425C-B02B-D0DA559FA492}">
      <dsp:nvSpPr>
        <dsp:cNvPr id="0" name=""/>
        <dsp:cNvSpPr/>
      </dsp:nvSpPr>
      <dsp:spPr>
        <a:xfrm>
          <a:off x="5704599" y="2898428"/>
          <a:ext cx="1274253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E4C64-105A-493B-B48E-00D1F516EA79}">
      <dsp:nvSpPr>
        <dsp:cNvPr id="0" name=""/>
        <dsp:cNvSpPr/>
      </dsp:nvSpPr>
      <dsp:spPr>
        <a:xfrm>
          <a:off x="5824704" y="3012527"/>
          <a:ext cx="1274253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ISOTERMAS</a:t>
          </a:r>
          <a:endParaRPr lang="es-EC" sz="1600" b="1" kern="1200" dirty="0"/>
        </a:p>
      </dsp:txBody>
      <dsp:txXfrm>
        <a:off x="5824704" y="3012527"/>
        <a:ext cx="1274253" cy="686396"/>
      </dsp:txXfrm>
    </dsp:sp>
    <dsp:sp modelId="{90837F1C-3208-46D8-B10B-AA03DE3C9B99}">
      <dsp:nvSpPr>
        <dsp:cNvPr id="0" name=""/>
        <dsp:cNvSpPr/>
      </dsp:nvSpPr>
      <dsp:spPr>
        <a:xfrm>
          <a:off x="4795914" y="4329801"/>
          <a:ext cx="1744213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3FB2-EC9D-46E6-9FA6-0660F484EA7A}">
      <dsp:nvSpPr>
        <dsp:cNvPr id="0" name=""/>
        <dsp:cNvSpPr/>
      </dsp:nvSpPr>
      <dsp:spPr>
        <a:xfrm>
          <a:off x="4916018" y="4443900"/>
          <a:ext cx="1744213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DISPONIBILIDAD CLIMÁTICA</a:t>
          </a:r>
          <a:endParaRPr lang="es-EC" sz="1600" b="1" kern="1200" dirty="0"/>
        </a:p>
      </dsp:txBody>
      <dsp:txXfrm>
        <a:off x="4916018" y="4443900"/>
        <a:ext cx="1744213" cy="686396"/>
      </dsp:txXfrm>
    </dsp:sp>
    <dsp:sp modelId="{4E98C066-B359-4ABE-A822-B7165EAC4467}">
      <dsp:nvSpPr>
        <dsp:cNvPr id="0" name=""/>
        <dsp:cNvSpPr/>
      </dsp:nvSpPr>
      <dsp:spPr>
        <a:xfrm>
          <a:off x="2723705" y="5547148"/>
          <a:ext cx="2895942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34455-AED9-427D-AE3B-A9BDA341FDCF}">
      <dsp:nvSpPr>
        <dsp:cNvPr id="0" name=""/>
        <dsp:cNvSpPr/>
      </dsp:nvSpPr>
      <dsp:spPr>
        <a:xfrm>
          <a:off x="2843810" y="5661247"/>
          <a:ext cx="2895942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ZONIFICACIÓN AGROECOLÓGICA</a:t>
          </a:r>
          <a:endParaRPr lang="es-EC" sz="1600" b="1" kern="1200" dirty="0"/>
        </a:p>
      </dsp:txBody>
      <dsp:txXfrm>
        <a:off x="2843810" y="5661247"/>
        <a:ext cx="2895942" cy="686396"/>
      </dsp:txXfrm>
    </dsp:sp>
    <dsp:sp modelId="{2B0792A8-D318-40F8-BF7F-26D7E5C1D547}">
      <dsp:nvSpPr>
        <dsp:cNvPr id="0" name=""/>
        <dsp:cNvSpPr/>
      </dsp:nvSpPr>
      <dsp:spPr>
        <a:xfrm>
          <a:off x="7289209" y="1897659"/>
          <a:ext cx="1660029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259D2-84A6-4BFE-934E-63E295962BB8}">
      <dsp:nvSpPr>
        <dsp:cNvPr id="0" name=""/>
        <dsp:cNvSpPr/>
      </dsp:nvSpPr>
      <dsp:spPr>
        <a:xfrm>
          <a:off x="7409313" y="2011758"/>
          <a:ext cx="1660029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INFORMACIÓN DEL CULTIVO</a:t>
          </a:r>
          <a:endParaRPr lang="es-EC" sz="1600" b="1" kern="1200" dirty="0"/>
        </a:p>
      </dsp:txBody>
      <dsp:txXfrm>
        <a:off x="7409313" y="2011758"/>
        <a:ext cx="1660029" cy="686396"/>
      </dsp:txXfrm>
    </dsp:sp>
    <dsp:sp modelId="{D25D4FC1-0A9E-4DFE-B218-BFB3649BEA19}">
      <dsp:nvSpPr>
        <dsp:cNvPr id="0" name=""/>
        <dsp:cNvSpPr/>
      </dsp:nvSpPr>
      <dsp:spPr>
        <a:xfrm>
          <a:off x="7219062" y="2898428"/>
          <a:ext cx="1800324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F753-E8AC-4CA6-9A8F-B16392585B9C}">
      <dsp:nvSpPr>
        <dsp:cNvPr id="0" name=""/>
        <dsp:cNvSpPr/>
      </dsp:nvSpPr>
      <dsp:spPr>
        <a:xfrm>
          <a:off x="7339166" y="3012527"/>
          <a:ext cx="1800324" cy="686396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REQ. AGROECOLÓGICOS</a:t>
          </a:r>
          <a:endParaRPr lang="es-EC" sz="1600" b="1" kern="1200" dirty="0"/>
        </a:p>
      </dsp:txBody>
      <dsp:txXfrm>
        <a:off x="7339166" y="3012527"/>
        <a:ext cx="1800324" cy="686396"/>
      </dsp:txXfrm>
    </dsp:sp>
    <dsp:sp modelId="{E6062A86-B0E9-4D1E-BA2B-C605D0BC2BE5}">
      <dsp:nvSpPr>
        <dsp:cNvPr id="0" name=""/>
        <dsp:cNvSpPr/>
      </dsp:nvSpPr>
      <dsp:spPr>
        <a:xfrm>
          <a:off x="7578755" y="3899197"/>
          <a:ext cx="1080938" cy="68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FD943-586C-4819-91F9-4BFC6E06705D}">
      <dsp:nvSpPr>
        <dsp:cNvPr id="0" name=""/>
        <dsp:cNvSpPr/>
      </dsp:nvSpPr>
      <dsp:spPr>
        <a:xfrm>
          <a:off x="7698859" y="4013296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BASE DE DATOS</a:t>
          </a:r>
          <a:endParaRPr lang="es-EC" sz="1600" b="1" kern="1200" dirty="0"/>
        </a:p>
      </dsp:txBody>
      <dsp:txXfrm>
        <a:off x="7698859" y="4013296"/>
        <a:ext cx="1080938" cy="68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</cdr:x>
      <cdr:y>0.31507</cdr:y>
    </cdr:from>
    <cdr:to>
      <cdr:x>0.43222</cdr:x>
      <cdr:y>0.39032</cdr:y>
    </cdr:to>
    <cdr:sp macro="" textlink="">
      <cdr:nvSpPr>
        <cdr:cNvPr id="6145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8232" y="1556792"/>
          <a:ext cx="1615419" cy="3718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SEMIHÚMEDO</a:t>
          </a:r>
        </a:p>
      </cdr:txBody>
    </cdr:sp>
  </cdr:relSizeAnchor>
  <cdr:relSizeAnchor xmlns:cdr="http://schemas.openxmlformats.org/drawingml/2006/chartDrawing">
    <cdr:from>
      <cdr:x>0.66387</cdr:x>
      <cdr:y>0.18391</cdr:y>
    </cdr:from>
    <cdr:to>
      <cdr:x>0.80311</cdr:x>
      <cdr:y>0.25843</cdr:y>
    </cdr:to>
    <cdr:sp macro="" textlink="">
      <cdr:nvSpPr>
        <cdr:cNvPr id="6146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88632" y="908720"/>
          <a:ext cx="1193140" cy="3682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HÚMEDO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DBEF-74D2-415A-8095-9A44585543E6}" type="datetimeFigureOut">
              <a:rPr lang="es-EC" smtClean="0"/>
              <a:pPr/>
              <a:t>25/03/2011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71D8-A86E-4E73-9E54-292CEE7536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203" r="8593"/>
          <a:stretch>
            <a:fillRect/>
          </a:stretch>
        </p:blipFill>
        <p:spPr bwMode="auto">
          <a:xfrm>
            <a:off x="0" y="0"/>
            <a:ext cx="9129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1214414" y="17859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latin typeface="Cambria" pitchFamily="18" charset="0"/>
              </a:rPr>
              <a:t>“ZONIFICACIÓN AGROECOLÓGICA DEL CULTIVO DE LA PAPA (</a:t>
            </a:r>
            <a:r>
              <a:rPr lang="es-ES" sz="2800" b="1" i="1" dirty="0" err="1" smtClean="0">
                <a:latin typeface="Cambria" pitchFamily="18" charset="0"/>
              </a:rPr>
              <a:t>Solanum</a:t>
            </a:r>
            <a:r>
              <a:rPr lang="es-ES" sz="2800" b="1" i="1" dirty="0" smtClean="0">
                <a:latin typeface="Cambria" pitchFamily="18" charset="0"/>
              </a:rPr>
              <a:t> </a:t>
            </a:r>
            <a:r>
              <a:rPr lang="es-ES" sz="2800" b="1" i="1" dirty="0" err="1" smtClean="0">
                <a:latin typeface="Cambria" pitchFamily="18" charset="0"/>
              </a:rPr>
              <a:t>tuberosum</a:t>
            </a:r>
            <a:r>
              <a:rPr lang="es-ES" sz="2800" b="1" dirty="0" smtClean="0">
                <a:latin typeface="Cambria" pitchFamily="18" charset="0"/>
              </a:rPr>
              <a:t>) EN EL CENTRO – NORTE DE LA SIERRA ECUATORIANA”</a:t>
            </a:r>
            <a:endParaRPr lang="es-ES" sz="2800" b="1" dirty="0">
              <a:latin typeface="Cambr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600472"/>
          </a:xfrm>
        </p:spPr>
        <p:txBody>
          <a:bodyPr>
            <a:normAutofit/>
          </a:bodyPr>
          <a:lstStyle/>
          <a:p>
            <a:pPr algn="r"/>
            <a:r>
              <a:rPr lang="es-EC" sz="3300" b="1" dirty="0">
                <a:solidFill>
                  <a:schemeClr val="tx1"/>
                </a:solidFill>
                <a:latin typeface="Bodoni MT Condensed" pitchFamily="18" charset="0"/>
                <a:ea typeface="+mj-ea"/>
                <a:cs typeface="+mj-cs"/>
              </a:rPr>
              <a:t>GISSELA DÍAZ RIVADENEIRA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 contrast="-18000"/>
          </a:blip>
          <a:srcRect/>
          <a:stretch>
            <a:fillRect/>
          </a:stretch>
        </p:blipFill>
        <p:spPr bwMode="auto">
          <a:xfrm>
            <a:off x="4857752" y="4703418"/>
            <a:ext cx="1078410" cy="99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conpapa.com/raizdevida/Imagenes/Logo_INI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86322"/>
            <a:ext cx="1485218" cy="74261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53222"/>
            <a:ext cx="1474049" cy="7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/>
              <a:t>OBJETIVOS</a:t>
            </a:r>
            <a:endParaRPr lang="es-EC" sz="5400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GENERAL:</a:t>
            </a:r>
            <a:endParaRPr lang="es-EC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3625857"/>
          </a:xfrm>
        </p:spPr>
        <p:txBody>
          <a:bodyPr/>
          <a:lstStyle/>
          <a:p>
            <a:pPr lvl="0" algn="just">
              <a:buNone/>
            </a:pPr>
            <a:r>
              <a:rPr lang="es-ES" dirty="0" smtClean="0"/>
              <a:t>	Elaborar el mapa digital de zonificación agroecológica del cultivo de papa en las provincias de Carchi, Imbabura, Pichincha, Chimborazo, Tungurahua, Bolívar y Cotopaxi. </a:t>
            </a:r>
            <a:endParaRPr lang="es-EC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ESPECÍFICOS: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908720"/>
          <a:ext cx="75711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3754760" cy="4464496"/>
          </a:xfrm>
        </p:spPr>
        <p:txBody>
          <a:bodyPr>
            <a:normAutofit fontScale="92500" lnSpcReduction="20000"/>
          </a:bodyPr>
          <a:lstStyle/>
          <a:p>
            <a:r>
              <a:rPr lang="es-EC" sz="2400" b="1" dirty="0"/>
              <a:t>S</a:t>
            </a:r>
            <a:r>
              <a:rPr lang="es-EC" sz="2400" b="1" dirty="0" smtClean="0"/>
              <a:t>uperficie </a:t>
            </a:r>
            <a:r>
              <a:rPr lang="es-EC" sz="2400" b="1" dirty="0"/>
              <a:t>total </a:t>
            </a:r>
            <a:r>
              <a:rPr lang="es-EC" sz="2400" b="1" dirty="0" smtClean="0"/>
              <a:t>:                    1 </a:t>
            </a:r>
            <a:r>
              <a:rPr lang="es-EC" sz="2400" b="1" dirty="0"/>
              <a:t>939 194,76 </a:t>
            </a:r>
            <a:r>
              <a:rPr lang="es-EC" sz="2400" b="1" dirty="0" smtClean="0"/>
              <a:t>ha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Altitud: 2 400 a 3 600 m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Precipitación anual media: 470 - 4 800 mm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Periodos lluvias: Enero - mayo y de octubre -  diciembre.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Temperatura anual media anual 8 - 25ºC. </a:t>
            </a:r>
            <a:endParaRPr lang="es-EC" sz="2400" b="1" dirty="0" smtClean="0"/>
          </a:p>
          <a:p>
            <a:endParaRPr lang="es-EC" sz="2400" b="1" dirty="0" smtClean="0"/>
          </a:p>
          <a:p>
            <a:endParaRPr lang="es-EC" sz="2400" b="1" dirty="0" smtClean="0"/>
          </a:p>
        </p:txBody>
      </p:sp>
      <p:pic>
        <p:nvPicPr>
          <p:cNvPr id="18436" name="Picture 4" descr="Nueva imagen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496" y="857232"/>
            <a:ext cx="5231504" cy="51125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332656"/>
            <a:ext cx="7984504" cy="8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C" sz="2400" b="1" u="sng" noProof="0" dirty="0" smtClean="0"/>
              <a:t>Descripción de la zona de estudio:</a:t>
            </a:r>
            <a:endParaRPr kumimoji="0" lang="es-EC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27 Conector angular"/>
          <p:cNvCxnSpPr/>
          <p:nvPr/>
        </p:nvCxnSpPr>
        <p:spPr>
          <a:xfrm rot="10800000" flipV="1">
            <a:off x="5796136" y="4653136"/>
            <a:ext cx="2376264" cy="1368152"/>
          </a:xfrm>
          <a:prstGeom prst="bentConnector3">
            <a:avLst>
              <a:gd name="adj1" fmla="val -54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/>
          <p:nvPr/>
        </p:nvCxnSpPr>
        <p:spPr>
          <a:xfrm>
            <a:off x="3131840" y="5085184"/>
            <a:ext cx="1080120" cy="360040"/>
          </a:xfrm>
          <a:prstGeom prst="bentConnector3">
            <a:avLst>
              <a:gd name="adj1" fmla="val 67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/>
          <p:nvPr/>
        </p:nvCxnSpPr>
        <p:spPr>
          <a:xfrm rot="16200000" flipH="1">
            <a:off x="719572" y="3897052"/>
            <a:ext cx="2304256" cy="1944216"/>
          </a:xfrm>
          <a:prstGeom prst="bentConnector3">
            <a:avLst>
              <a:gd name="adj1" fmla="val 10038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/>
          <p:nvPr/>
        </p:nvCxnSpPr>
        <p:spPr>
          <a:xfrm rot="10800000" flipV="1">
            <a:off x="3059832" y="3717032"/>
            <a:ext cx="576064" cy="504056"/>
          </a:xfrm>
          <a:prstGeom prst="bentConnector3">
            <a:avLst>
              <a:gd name="adj1" fmla="val -93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angular"/>
          <p:cNvCxnSpPr/>
          <p:nvPr/>
        </p:nvCxnSpPr>
        <p:spPr>
          <a:xfrm>
            <a:off x="4932040" y="3717032"/>
            <a:ext cx="792088" cy="504056"/>
          </a:xfrm>
          <a:prstGeom prst="bentConnector3">
            <a:avLst>
              <a:gd name="adj1" fmla="val -82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0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88722"/>
          </a:xfrm>
        </p:spPr>
        <p:txBody>
          <a:bodyPr>
            <a:noAutofit/>
          </a:bodyPr>
          <a:lstStyle/>
          <a:p>
            <a:pPr algn="l"/>
            <a:r>
              <a:rPr lang="es-EC" sz="2000" b="1" u="sng" dirty="0" smtClean="0"/>
              <a:t>Características agroecológicas de la papa:  </a:t>
            </a:r>
            <a:endParaRPr lang="es-EC" sz="2000" b="1" u="sng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608" y="857229"/>
          <a:ext cx="7457482" cy="5072103"/>
        </p:xfrm>
        <a:graphic>
          <a:graphicData uri="http://schemas.openxmlformats.org/drawingml/2006/table">
            <a:tbl>
              <a:tblPr firstCol="1">
                <a:tableStyleId>{69C7853C-536D-4A76-A0AE-DD22124D55A5}</a:tableStyleId>
              </a:tblPr>
              <a:tblGrid>
                <a:gridCol w="3306822"/>
                <a:gridCol w="4150660"/>
              </a:tblGrid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Altitud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 – 3500 m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Clima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Templado y frio 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Precipitación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– 1200 mm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/>
                        <a:t>.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Temperatura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Óptima 9 </a:t>
                      </a:r>
                      <a:r>
                        <a:rPr lang="es-ES" sz="2000" dirty="0" smtClean="0"/>
                        <a:t>– 11°C </a:t>
                      </a:r>
                      <a:r>
                        <a:rPr lang="es-ES" sz="2000" dirty="0"/>
                        <a:t>, máxima </a:t>
                      </a:r>
                      <a:r>
                        <a:rPr lang="es-ES" sz="2000" dirty="0" smtClean="0"/>
                        <a:t>18°C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Luminosidad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12 h/d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Profundidad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Mínima 35 cm de la capa cultivable 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Textura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Franco, Franco </a:t>
                      </a:r>
                      <a:r>
                        <a:rPr lang="es-ES" sz="2000" dirty="0" smtClean="0"/>
                        <a:t>– </a:t>
                      </a:r>
                      <a:r>
                        <a:rPr lang="es-ES" sz="2000" dirty="0"/>
                        <a:t>Arcilloso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pH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Óptimo 5 – 6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7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/>
                        <a:t>Tipo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Suelos ricos en materia orgánica </a:t>
                      </a:r>
                      <a:endParaRPr lang="es-EC" sz="20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(&gt; 2%), bien aireados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Zonas de vida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bs</a:t>
                      </a:r>
                      <a:r>
                        <a:rPr lang="en-GB" sz="2000" dirty="0"/>
                        <a:t> – MB, </a:t>
                      </a:r>
                      <a:r>
                        <a:rPr lang="en-GB" sz="2000" dirty="0" err="1"/>
                        <a:t>bh</a:t>
                      </a:r>
                      <a:r>
                        <a:rPr lang="en-GB" sz="2000" dirty="0"/>
                        <a:t> – M, </a:t>
                      </a:r>
                      <a:r>
                        <a:rPr lang="en-GB" sz="2000" dirty="0" err="1"/>
                        <a:t>bh</a:t>
                      </a:r>
                      <a:r>
                        <a:rPr lang="en-GB" sz="2000" dirty="0"/>
                        <a:t> – MB, </a:t>
                      </a:r>
                      <a:r>
                        <a:rPr lang="en-GB" sz="2000" dirty="0" err="1"/>
                        <a:t>bmh</a:t>
                      </a:r>
                      <a:r>
                        <a:rPr lang="en-GB" sz="2000" dirty="0"/>
                        <a:t> - M 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>
                <a:alpha val="69000"/>
              </a:srgb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9512" y="2060848"/>
            <a:ext cx="216024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DISPONIBILIDAD EDÁFICA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3419872" y="692696"/>
            <a:ext cx="216024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DISPONIBILIDAD CLIMÁTICA 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44008" y="2348880"/>
            <a:ext cx="1512168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ISOYETAS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771800" y="2348880"/>
            <a:ext cx="1512168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ISOTERMAS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732240" y="2060848"/>
            <a:ext cx="216024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MAPA AGROECOLÓGICO</a:t>
            </a:r>
            <a:endParaRPr lang="es-EC" dirty="0"/>
          </a:p>
        </p:txBody>
      </p:sp>
      <p:sp>
        <p:nvSpPr>
          <p:cNvPr id="12" name="11 Flecha izquierda y arriba"/>
          <p:cNvSpPr/>
          <p:nvPr/>
        </p:nvSpPr>
        <p:spPr>
          <a:xfrm rot="13477883">
            <a:off x="4045763" y="1647192"/>
            <a:ext cx="969399" cy="985833"/>
          </a:xfrm>
          <a:prstGeom prst="leftUpArrow">
            <a:avLst>
              <a:gd name="adj1" fmla="val 15863"/>
              <a:gd name="adj2" fmla="val 18526"/>
              <a:gd name="adj3" fmla="val 1904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E:\espe_mapasCD\para diapo\isoter+.jpg"/>
          <p:cNvPicPr>
            <a:picLocks noChangeAspect="1" noChangeArrowheads="1"/>
          </p:cNvPicPr>
          <p:nvPr/>
        </p:nvPicPr>
        <p:blipFill>
          <a:blip r:embed="rId2"/>
          <a:srcRect l="29301" t="2439" r="31774"/>
          <a:stretch>
            <a:fillRect/>
          </a:stretch>
        </p:blipFill>
        <p:spPr bwMode="auto">
          <a:xfrm>
            <a:off x="2500298" y="3084799"/>
            <a:ext cx="1714512" cy="2987407"/>
          </a:xfrm>
          <a:prstGeom prst="rect">
            <a:avLst/>
          </a:prstGeom>
          <a:noFill/>
        </p:spPr>
      </p:pic>
      <p:pic>
        <p:nvPicPr>
          <p:cNvPr id="1027" name="Picture 3" descr="E:\espe_mapasCD\para diapo\isoyetas.jpg"/>
          <p:cNvPicPr>
            <a:picLocks noChangeAspect="1" noChangeArrowheads="1"/>
          </p:cNvPicPr>
          <p:nvPr/>
        </p:nvPicPr>
        <p:blipFill>
          <a:blip r:embed="rId3"/>
          <a:srcRect l="28714" t="2204" r="31407" b="821"/>
          <a:stretch>
            <a:fillRect/>
          </a:stretch>
        </p:blipFill>
        <p:spPr bwMode="auto">
          <a:xfrm>
            <a:off x="4643438" y="3071810"/>
            <a:ext cx="1714512" cy="3017541"/>
          </a:xfrm>
          <a:prstGeom prst="rect">
            <a:avLst/>
          </a:prstGeom>
          <a:noFill/>
        </p:spPr>
      </p:pic>
      <p:pic>
        <p:nvPicPr>
          <p:cNvPr id="1028" name="Picture 4" descr="E:\espe_mapasCD\para diapo\pen.jpg"/>
          <p:cNvPicPr>
            <a:picLocks noChangeAspect="1" noChangeArrowheads="1"/>
          </p:cNvPicPr>
          <p:nvPr/>
        </p:nvPicPr>
        <p:blipFill>
          <a:blip r:embed="rId4"/>
          <a:srcRect l="30335" r="28154"/>
          <a:stretch>
            <a:fillRect/>
          </a:stretch>
        </p:blipFill>
        <p:spPr bwMode="auto">
          <a:xfrm>
            <a:off x="357158" y="3143248"/>
            <a:ext cx="1714512" cy="2928958"/>
          </a:xfrm>
          <a:prstGeom prst="rect">
            <a:avLst/>
          </a:prstGeom>
          <a:noFill/>
        </p:spPr>
      </p:pic>
      <p:pic>
        <p:nvPicPr>
          <p:cNvPr id="1029" name="Picture 5" descr="E:\espe_mapasCD\para diapo\zonificacion_E.jpg"/>
          <p:cNvPicPr>
            <a:picLocks noChangeAspect="1" noChangeArrowheads="1"/>
          </p:cNvPicPr>
          <p:nvPr/>
        </p:nvPicPr>
        <p:blipFill>
          <a:blip r:embed="rId5"/>
          <a:srcRect l="29950" t="2069" r="32613"/>
          <a:stretch>
            <a:fillRect/>
          </a:stretch>
        </p:blipFill>
        <p:spPr bwMode="auto">
          <a:xfrm>
            <a:off x="7000892" y="3071810"/>
            <a:ext cx="1643074" cy="3047052"/>
          </a:xfrm>
          <a:prstGeom prst="rect">
            <a:avLst/>
          </a:prstGeom>
          <a:noFill/>
        </p:spPr>
      </p:pic>
      <p:sp>
        <p:nvSpPr>
          <p:cNvPr id="16" name="15 Más"/>
          <p:cNvSpPr/>
          <p:nvPr/>
        </p:nvSpPr>
        <p:spPr>
          <a:xfrm>
            <a:off x="4143372" y="4214818"/>
            <a:ext cx="571504" cy="642942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ás"/>
          <p:cNvSpPr/>
          <p:nvPr/>
        </p:nvSpPr>
        <p:spPr>
          <a:xfrm>
            <a:off x="2000232" y="4214818"/>
            <a:ext cx="571504" cy="642942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Igual que"/>
          <p:cNvSpPr/>
          <p:nvPr/>
        </p:nvSpPr>
        <p:spPr>
          <a:xfrm>
            <a:off x="6357950" y="4214818"/>
            <a:ext cx="642942" cy="642942"/>
          </a:xfrm>
          <a:prstGeom prst="mathEqua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1700808"/>
          <a:ext cx="7344816" cy="36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3406392"/>
                <a:gridCol w="3938424"/>
              </a:tblGrid>
              <a:tr h="5220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APTITUD AGROECOLÓGICA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SIMBOLOGIA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DESCRIPCION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S1.C1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/>
                        <a:t>ÁREAS APTAS</a:t>
                      </a:r>
                      <a:endParaRPr lang="es-EC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S1.C2</a:t>
                      </a:r>
                      <a:endParaRPr lang="es-EC" sz="2000" b="1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S2.C1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ÁREAS MEDIANAMENTE</a:t>
                      </a:r>
                      <a:endParaRPr lang="es-EC" sz="2000" b="1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APTAS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/>
                        <a:t>S2.C2</a:t>
                      </a:r>
                      <a:endParaRPr lang="es-EC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ÁREAS MARGINALES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S1.C3 - S2.C3 - S3.C3</a:t>
                      </a:r>
                      <a:endParaRPr lang="es-EC" sz="2000" b="1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C1.S3 - C2.S3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ÁREAS NO </a:t>
                      </a:r>
                      <a:endParaRPr lang="es-EC" sz="2000" b="1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/>
                        <a:t>APTAS</a:t>
                      </a:r>
                      <a:endParaRPr lang="es-EC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 descr="C:\Users\Marcelo Diaz\AppData\Local\Microsoft\Windows\Temporary Internet Files\Content.IE5\2M22JC97\MC90043153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714356"/>
            <a:ext cx="755576" cy="75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54868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l"/>
            <a:r>
              <a:rPr lang="es-ES" sz="1600" b="1" u="sng" dirty="0" smtClean="0"/>
              <a:t>Rangos de precipitación presentes en la zona de estudio:</a:t>
            </a:r>
            <a:endParaRPr lang="es-EC" sz="1600" u="sng" dirty="0"/>
          </a:p>
        </p:txBody>
      </p:sp>
      <p:pic>
        <p:nvPicPr>
          <p:cNvPr id="12291" name="Picture 3" descr="isoyetas_espe"/>
          <p:cNvPicPr>
            <a:picLocks noChangeAspect="1" noChangeArrowheads="1"/>
          </p:cNvPicPr>
          <p:nvPr/>
        </p:nvPicPr>
        <p:blipFill>
          <a:blip r:embed="rId2" cstate="print"/>
          <a:srcRect b="24843"/>
          <a:stretch>
            <a:fillRect/>
          </a:stretch>
        </p:blipFill>
        <p:spPr bwMode="auto">
          <a:xfrm>
            <a:off x="0" y="692696"/>
            <a:ext cx="5760640" cy="57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580112" y="2276874"/>
          <a:ext cx="3384377" cy="3888426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210710"/>
                <a:gridCol w="1510353"/>
                <a:gridCol w="663314"/>
              </a:tblGrid>
              <a:tr h="269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Rango (mm)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Superficie (ha)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%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0-500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88790,37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4,58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500-750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518508,35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26,74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750-1000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444271,95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22,91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1000-1250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300812,53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15,51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1250-1500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240707,79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12,41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1500-1750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132097,09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6,81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1750-2000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81967,76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4,23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2000-2500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71983,98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3,71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2500-3000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31735,06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1,64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3000-4000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24272,31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1,25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4000-5000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3962,91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0,20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/>
                        <a:t>TOTAL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1939110,11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>
                <a:alpha val="69000"/>
              </a:srgb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2400" b="1" u="sng" dirty="0" smtClean="0"/>
              <a:t>Balance</a:t>
            </a:r>
            <a:r>
              <a:rPr lang="es-EC" sz="2800" b="1" u="sng" dirty="0" smtClean="0"/>
              <a:t> </a:t>
            </a:r>
            <a:r>
              <a:rPr lang="es-EC" sz="2400" b="1" u="sng" dirty="0" smtClean="0"/>
              <a:t>hídrico:</a:t>
            </a:r>
            <a:endParaRPr lang="es-EC" sz="2800" b="1" u="sng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39552" y="1196752"/>
          <a:ext cx="8280920" cy="1994808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595287"/>
                <a:gridCol w="542189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  <a:gridCol w="595287"/>
              </a:tblGrid>
              <a:tr h="233024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E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F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M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AB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MY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J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JL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AG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S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O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N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/>
                        <a:t>D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TOTAL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  <a:tr h="15612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T(°C)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18,6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18,8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19,1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19,3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19,6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19,9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20,3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20,3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20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19,5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19,3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  <a:tr h="15612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i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7,31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7,43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7,61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7,73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7,91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8,10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8,34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8,34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8,16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7,85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7,73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7,55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94,05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  <a:tr h="38682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/>
                        <a:t>ETP sin. Aj.</a:t>
                      </a:r>
                      <a:endParaRPr lang="es-EC" sz="1600" b="1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65,08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66,52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68,73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70,21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72,48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74,78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77,90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77,90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75,55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71,72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70,21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67,99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  <a:tr h="15612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FC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0,94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1,04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  <a:tr h="30992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ETP (mm)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67,68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62,53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71,47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70,92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75,38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77,02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81,02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81,02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76,31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74,59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70,92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70,71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3631" marR="3631" marT="73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879,56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3631" marR="3631" marT="7348" marB="0" anchor="b"/>
                </a:tc>
              </a:tr>
            </a:tbl>
          </a:graphicData>
        </a:graphic>
      </p:graphicFrame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395536" y="3356992"/>
            <a:ext cx="8280919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1600" dirty="0" err="1"/>
              <a:t>ETPs.aj</a:t>
            </a:r>
            <a:r>
              <a:rPr lang="es-ES" sz="1600" dirty="0"/>
              <a:t>. = 16(10T/I)</a:t>
            </a:r>
            <a:r>
              <a:rPr lang="es-ES" sz="1600" baseline="30000" dirty="0"/>
              <a:t>a</a:t>
            </a:r>
            <a:r>
              <a:rPr lang="es-ES" sz="1600" dirty="0"/>
              <a:t> ; donde</a:t>
            </a:r>
            <a:r>
              <a:rPr lang="es-ES" sz="1600" dirty="0" smtClean="0"/>
              <a:t>:</a:t>
            </a:r>
          </a:p>
          <a:p>
            <a:pPr algn="ctr">
              <a:buNone/>
            </a:pPr>
            <a:endParaRPr lang="es-EC" sz="1600" dirty="0"/>
          </a:p>
          <a:p>
            <a:pPr>
              <a:buNone/>
            </a:pPr>
            <a:r>
              <a:rPr lang="es-ES" sz="1600" b="1" dirty="0" err="1"/>
              <a:t>ETPs.aj</a:t>
            </a:r>
            <a:r>
              <a:rPr lang="es-ES" sz="1600" b="1" dirty="0"/>
              <a:t>. =</a:t>
            </a:r>
            <a:r>
              <a:rPr lang="es-ES" sz="1600" dirty="0"/>
              <a:t> evapotranspiración potencial sin ajustar en mm.</a:t>
            </a:r>
            <a:endParaRPr lang="es-EC" sz="1600" dirty="0"/>
          </a:p>
          <a:p>
            <a:pPr>
              <a:buNone/>
            </a:pPr>
            <a:r>
              <a:rPr lang="es-ES" sz="1600" b="1" dirty="0"/>
              <a:t>T =</a:t>
            </a:r>
            <a:r>
              <a:rPr lang="es-ES" sz="1600" dirty="0"/>
              <a:t> temperatura media mensual en ºC</a:t>
            </a:r>
            <a:endParaRPr lang="es-EC" sz="1600" dirty="0"/>
          </a:p>
          <a:p>
            <a:pPr>
              <a:buNone/>
            </a:pPr>
            <a:r>
              <a:rPr lang="es-ES" sz="1600" b="1" dirty="0"/>
              <a:t>a =</a:t>
            </a:r>
            <a:r>
              <a:rPr lang="es-ES" sz="1600" dirty="0"/>
              <a:t> 0,000000675*I</a:t>
            </a:r>
            <a:r>
              <a:rPr lang="es-ES" sz="1600" baseline="30000" dirty="0"/>
              <a:t>3</a:t>
            </a:r>
            <a:r>
              <a:rPr lang="es-ES" sz="1600" dirty="0"/>
              <a:t> - 0,0000771* I</a:t>
            </a:r>
            <a:r>
              <a:rPr lang="es-ES" sz="1600" baseline="30000" dirty="0"/>
              <a:t>3 </a:t>
            </a:r>
            <a:r>
              <a:rPr lang="es-ES" sz="1600" dirty="0"/>
              <a:t>+ 0,01792* I</a:t>
            </a:r>
            <a:r>
              <a:rPr lang="es-ES" sz="1600" baseline="30000" dirty="0"/>
              <a:t>3 </a:t>
            </a:r>
            <a:r>
              <a:rPr lang="es-ES" sz="1600" dirty="0"/>
              <a:t>+ 0,49239 </a:t>
            </a:r>
            <a:endParaRPr lang="es-EC" sz="1600" dirty="0"/>
          </a:p>
          <a:p>
            <a:pPr>
              <a:buNone/>
            </a:pPr>
            <a:r>
              <a:rPr lang="es-ES" sz="1600" b="1" dirty="0"/>
              <a:t>I =</a:t>
            </a:r>
            <a:r>
              <a:rPr lang="es-ES" sz="1600" dirty="0"/>
              <a:t> Índice calórico anual, que se obtiene mediante la suma de los 12 valores mensuales i, que a su vez obedece a la fórmula</a:t>
            </a:r>
            <a:r>
              <a:rPr lang="es-ES" sz="1600" dirty="0" smtClean="0"/>
              <a:t>:</a:t>
            </a:r>
            <a:r>
              <a:rPr lang="es-ES" sz="1600" dirty="0"/>
              <a:t> </a:t>
            </a:r>
            <a:endParaRPr lang="es-EC" sz="1600" dirty="0"/>
          </a:p>
          <a:p>
            <a:pPr algn="ctr">
              <a:buNone/>
            </a:pPr>
            <a:r>
              <a:rPr lang="es-ES" sz="1600" dirty="0"/>
              <a:t>i = (T/5)</a:t>
            </a:r>
            <a:r>
              <a:rPr lang="es-ES" sz="1600" baseline="30000" dirty="0"/>
              <a:t>1,514</a:t>
            </a:r>
            <a:r>
              <a:rPr lang="es-ES" sz="1600" dirty="0"/>
              <a:t> ; en donde:</a:t>
            </a:r>
            <a:endParaRPr lang="es-EC" sz="1600" dirty="0"/>
          </a:p>
          <a:p>
            <a:pPr>
              <a:buNone/>
            </a:pPr>
            <a:r>
              <a:rPr lang="es-ES" sz="1600" b="1" dirty="0"/>
              <a:t>i =</a:t>
            </a:r>
            <a:r>
              <a:rPr lang="es-ES" sz="1600" dirty="0"/>
              <a:t> índice calórico mensual.</a:t>
            </a:r>
            <a:endParaRPr lang="es-EC" sz="1600" dirty="0"/>
          </a:p>
          <a:p>
            <a:pPr>
              <a:buNone/>
            </a:pPr>
            <a:r>
              <a:rPr lang="es-ES" sz="1600" b="1" dirty="0"/>
              <a:t>T =</a:t>
            </a:r>
            <a:r>
              <a:rPr lang="es-ES" sz="1600" dirty="0"/>
              <a:t> temperatura media mensual en ºC</a:t>
            </a:r>
            <a:endParaRPr lang="es-EC" sz="1600" dirty="0"/>
          </a:p>
          <a:p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es-EC" sz="1800" b="1" dirty="0" smtClean="0"/>
              <a:t>ESTACIÓN METEOROLÓGICA SANTA ISABEL INAMHI (M032)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1800" b="1" dirty="0" smtClean="0"/>
              <a:t>PERIODO: 1980 - 2008 </a:t>
            </a:r>
            <a:br>
              <a:rPr lang="es-EC" sz="1800" b="1" dirty="0" smtClean="0"/>
            </a:br>
            <a:r>
              <a:rPr lang="es-EC" sz="1800" b="1" dirty="0" smtClean="0"/>
              <a:t>LATITUD: 3° 14 51 S     LONGITUD: 79° 16 36 W </a:t>
            </a:r>
            <a:endParaRPr lang="es-EC" sz="2400" b="1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783" cy="4464495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1665202"/>
                <a:gridCol w="487186"/>
                <a:gridCol w="413208"/>
                <a:gridCol w="537709"/>
                <a:gridCol w="465533"/>
                <a:gridCol w="509850"/>
                <a:gridCol w="443880"/>
                <a:gridCol w="487186"/>
                <a:gridCol w="507828"/>
                <a:gridCol w="487186"/>
                <a:gridCol w="487186"/>
                <a:gridCol w="506674"/>
                <a:gridCol w="487186"/>
                <a:gridCol w="743969"/>
              </a:tblGrid>
              <a:tr h="296190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/>
                        <a:t>ENE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/>
                        <a:t>FEB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MAR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ABR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MAY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JUN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JUL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AGO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SEP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OCT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NOV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DIC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ANUAL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619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ETP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71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880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534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/>
                        <a:t>Precipitación</a:t>
                      </a:r>
                      <a:endParaRPr lang="es-EC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66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96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76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472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619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(P - ETP)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5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-32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-63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-75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-74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-61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-58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-53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-31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-408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18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Sum (P - ETP)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-448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-32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-96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-170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-244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-304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-363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-416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-446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Almacenaje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18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233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8847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/>
                        <a:t>∆ almacenaje</a:t>
                      </a:r>
                      <a:endParaRPr lang="es-EC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-35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-19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-10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-4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-1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±71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ETReal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19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533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42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Déficit de Agua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56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64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57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56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52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346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22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Exceso de Agua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0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42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/>
                        <a:t>Escurrimiento Total</a:t>
                      </a:r>
                      <a:endParaRPr lang="es-EC" sz="16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0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0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1021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err="1" smtClean="0"/>
                        <a:t>Hum.Total</a:t>
                      </a:r>
                      <a:r>
                        <a:rPr lang="es-EC" sz="1600" u="none" strike="noStrike" dirty="0" smtClean="0"/>
                        <a:t> Reten.</a:t>
                      </a:r>
                      <a:endParaRPr lang="es-EC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36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41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72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37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18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8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4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/>
                        <a:t>2</a:t>
                      </a:r>
                      <a:endParaRPr lang="es-EC" sz="16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1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/>
                        <a:t>233</a:t>
                      </a:r>
                      <a:endParaRPr lang="es-EC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>
                <a:alpha val="69000"/>
              </a:srgb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9289032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83768" y="2924944"/>
            <a:ext cx="835293" cy="2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5029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EC" sz="1600" b="1" i="0" u="none" strike="noStrike" baseline="0" dirty="0">
                <a:solidFill>
                  <a:srgbClr val="000000"/>
                </a:solidFill>
                <a:latin typeface="Andalus"/>
                <a:cs typeface="Andalus"/>
              </a:rPr>
              <a:t>REPOSICION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76838" y="3462337"/>
            <a:ext cx="535468" cy="2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5029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EC" sz="1600" b="1" i="0" u="none" strike="noStrike" baseline="0" dirty="0">
                <a:solidFill>
                  <a:srgbClr val="000000"/>
                </a:solidFill>
                <a:latin typeface="Andalus"/>
                <a:cs typeface="Andalus"/>
              </a:rPr>
              <a:t>DEFICIT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7664" y="3356992"/>
            <a:ext cx="895508" cy="3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5029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EC" sz="1600" b="1" i="0" u="none" strike="noStrike" baseline="0" dirty="0">
                <a:solidFill>
                  <a:srgbClr val="000000"/>
                </a:solidFill>
                <a:latin typeface="Andalus"/>
                <a:cs typeface="Andalus"/>
              </a:rPr>
              <a:t>DEFICIT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07904" y="4221088"/>
            <a:ext cx="751681" cy="2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50292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EC" sz="1600" b="1" i="0" u="none" strike="noStrike" baseline="0" dirty="0">
                <a:solidFill>
                  <a:srgbClr val="000000"/>
                </a:solidFill>
                <a:latin typeface="Andalus"/>
                <a:cs typeface="Andalus"/>
              </a:rPr>
              <a:t>CONSUMO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>
                <a:alpha val="69000"/>
              </a:srgb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085184"/>
            <a:ext cx="8064896" cy="1611560"/>
          </a:xfrm>
        </p:spPr>
        <p:txBody>
          <a:bodyPr>
            <a:normAutofit/>
          </a:bodyPr>
          <a:lstStyle/>
          <a:p>
            <a:endParaRPr lang="es-EC" sz="1800" dirty="0" smtClean="0"/>
          </a:p>
          <a:p>
            <a:r>
              <a:rPr lang="es-EC" sz="1800" dirty="0" smtClean="0"/>
              <a:t>Periodo seco: ER/ETP * 100 &lt; 50% </a:t>
            </a:r>
          </a:p>
          <a:p>
            <a:r>
              <a:rPr lang="es-EC" sz="1800" dirty="0" smtClean="0"/>
              <a:t>Periodo húmedo seco: ER/ETP * 100 entre 50% y 75% </a:t>
            </a:r>
          </a:p>
          <a:p>
            <a:r>
              <a:rPr lang="es-EC" sz="1800" dirty="0" smtClean="0"/>
              <a:t>Periodo húmedo: ER/ETP * 100 = 100% Periodo vegetativo: ER/ETP * 100 &gt; 75% </a:t>
            </a:r>
            <a:endParaRPr lang="es-EC" sz="1800" dirty="0"/>
          </a:p>
        </p:txBody>
      </p:sp>
      <p:graphicFrame>
        <p:nvGraphicFramePr>
          <p:cNvPr id="7" name="Chart 1031"/>
          <p:cNvGraphicFramePr>
            <a:graphicFrameLocks noGrp="1"/>
          </p:cNvGraphicFramePr>
          <p:nvPr>
            <p:ph sz="quarter" idx="4"/>
          </p:nvPr>
        </p:nvGraphicFramePr>
        <p:xfrm>
          <a:off x="179512" y="0"/>
          <a:ext cx="8568951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2771800" y="2348880"/>
            <a:ext cx="1008112" cy="3600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EC" sz="1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2400" b="1" u="sng" dirty="0" smtClean="0"/>
              <a:t>Exceso y déficit para el periodo 1980 – 2008:</a:t>
            </a:r>
            <a:endParaRPr lang="es-EC" sz="2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Gráfico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912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91880" y="1484785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/>
              <a:t>23 778 mm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4221088"/>
            <a:ext cx="11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b="1" dirty="0" smtClean="0"/>
              <a:t>5 430 mm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96136" y="2636912"/>
          <a:ext cx="3168352" cy="3451399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955731"/>
                <a:gridCol w="1277517"/>
                <a:gridCol w="935104"/>
              </a:tblGrid>
              <a:tr h="269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Rango (días)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Superficie (ha)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%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89 - 150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31,82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0,002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150 - 181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21285,36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1,142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181 - 196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129941,07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6,969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196 - 203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120712,07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6,474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/>
                        <a:t>203 - 207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146623,15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7,864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207 - 211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296077,91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15,879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211 - 218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292403,75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15,682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218 - 233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462766,16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24,819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233 - 264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243854,92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13,078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264 - 326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150880,42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8,092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/>
                        <a:t>TOTAL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1964576,63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pVEG_ESPE"/>
          <p:cNvPicPr>
            <a:picLocks noChangeAspect="1" noChangeArrowheads="1"/>
          </p:cNvPicPr>
          <p:nvPr/>
        </p:nvPicPr>
        <p:blipFill>
          <a:blip r:embed="rId2" cstate="print"/>
          <a:srcRect l="3146" b="24919"/>
          <a:stretch>
            <a:fillRect/>
          </a:stretch>
        </p:blipFill>
        <p:spPr bwMode="auto">
          <a:xfrm>
            <a:off x="179512" y="593304"/>
            <a:ext cx="552596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74042"/>
          </a:xfrm>
        </p:spPr>
        <p:txBody>
          <a:bodyPr>
            <a:noAutofit/>
          </a:bodyPr>
          <a:lstStyle/>
          <a:p>
            <a:pPr algn="l"/>
            <a:r>
              <a:rPr lang="es-ES" sz="1600" b="1" u="sng" dirty="0" smtClean="0"/>
              <a:t>Periodo vegetativo establecido para la zona de estudio:</a:t>
            </a:r>
            <a:endParaRPr lang="es-EC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 descr="isoter+_espe"/>
          <p:cNvPicPr>
            <a:picLocks noChangeAspect="1" noChangeArrowheads="1"/>
          </p:cNvPicPr>
          <p:nvPr/>
        </p:nvPicPr>
        <p:blipFill>
          <a:blip r:embed="rId2" cstate="print"/>
          <a:srcRect l="3090" b="23521"/>
          <a:stretch>
            <a:fillRect/>
          </a:stretch>
        </p:blipFill>
        <p:spPr bwMode="auto">
          <a:xfrm>
            <a:off x="179512" y="532896"/>
            <a:ext cx="5581127" cy="63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652120" y="2564904"/>
          <a:ext cx="3347864" cy="3384381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153755"/>
                <a:gridCol w="1498897"/>
                <a:gridCol w="695212"/>
              </a:tblGrid>
              <a:tr h="260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Rango (ºC)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Superficie (ha)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%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0-2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2803,55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0,14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2-4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19587,88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1,01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4-6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71975,01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3,71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6-8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271710,11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14,01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8-10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642884,33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33,15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10-12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469794,44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24,23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12-14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260643,38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13,44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14-16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129448,01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6,68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16-18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45177,74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2,33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18-20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23687,69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1,22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20-22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1397,83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0,07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/>
                        <a:t>TOTAL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1939109,94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Rangos de temperatura presentes en la zona de estudio:</a:t>
            </a:r>
            <a:endParaRPr kumimoji="0" lang="es-EC" sz="1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Superficie y porcentaje de ocupación en base a la clasificación por Orden del suelo presentes en el área de estudio</a:t>
            </a:r>
            <a:endParaRPr lang="es-EC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2420888"/>
          <a:ext cx="7776864" cy="2952324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2683018"/>
                <a:gridCol w="2557033"/>
                <a:gridCol w="2536813"/>
              </a:tblGrid>
              <a:tr h="32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Orden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Ocupación (%)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Histosoles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1677,37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0,09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Alfisoles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4372,86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0,24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Entisoles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162499,35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8,85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Mollisoles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208378,33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11,35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Inceptisoles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1049655,5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57,19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1426583,41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408770,76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22,27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/>
                        <a:t>TOTAL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 </a:t>
                      </a:r>
                      <a:r>
                        <a:rPr lang="es-ES" sz="2000" dirty="0" smtClean="0"/>
                        <a:t>835 </a:t>
                      </a:r>
                      <a:r>
                        <a:rPr lang="es-ES" sz="2000" dirty="0"/>
                        <a:t>354,18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los diferentes rangos de pendiente en el área de estudio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307160" cy="352839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232364"/>
                <a:gridCol w="4070985"/>
                <a:gridCol w="1590301"/>
                <a:gridCol w="1413510"/>
              </a:tblGrid>
              <a:tr h="629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Rango 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0 – 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Plano a casi plano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66995,014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3,59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5 –12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Suave o ligeramente inclinado 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120254,954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6,44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12 – 25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Ligeramente ondulado (micro relieve)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68699,98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3,68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25 – 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Moderadamente ondulado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261510,12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14,00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50 – 70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Colinado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397609,22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21,28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&gt;70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Escarpado – Montañoso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920392,733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49,26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1835462,02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1835462,02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/>
                        <a:t>Nieve, Área urbana, Roca y </a:t>
                      </a:r>
                      <a:r>
                        <a:rPr lang="es-ES" sz="2000" dirty="0" smtClean="0"/>
                        <a:t>agua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33099,826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1,77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1868561,85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1868561,85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INTRODUCCIÓN</a:t>
            </a:r>
            <a:endParaRPr lang="es-EC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las diferentes clases de textura en el área de estudio</a:t>
            </a:r>
            <a:r>
              <a:rPr lang="es-ES" sz="2000" b="1" dirty="0" smtClean="0"/>
              <a:t>.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55577" y="1988837"/>
          <a:ext cx="7726657" cy="3456386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042035"/>
                <a:gridCol w="2902582"/>
                <a:gridCol w="1891020"/>
                <a:gridCol w="1891020"/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Clase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Ocupación 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Gruesa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343917,208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18,72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Moderadamente gruesa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722148,145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39,30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Media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284774,891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15,50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Fina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77738,874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4,23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1428579,12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Nieve, Área urbana, Roca y Cuerpos de agua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408773,579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30,56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1837352,7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Superficie y porcentaje de ocupación de la </a:t>
            </a:r>
            <a:r>
              <a:rPr lang="es-ES" sz="2000" b="1" dirty="0" err="1" smtClean="0"/>
              <a:t>pedregosidad</a:t>
            </a:r>
            <a:r>
              <a:rPr lang="es-ES" sz="2000" b="1" dirty="0" smtClean="0"/>
              <a:t> del suelo en el área de estudio.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772812"/>
          <a:ext cx="7632847" cy="3672409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252235"/>
                <a:gridCol w="2822055"/>
                <a:gridCol w="1667536"/>
                <a:gridCol w="1891021"/>
              </a:tblGrid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Rango 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Ocupación 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&lt; 10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Sin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1355933,95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73,86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10 – 25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Pocas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943,443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0,05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25 – 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Frecuentes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45964,371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2,50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50 – 75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Abundantes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23227,178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1,27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&gt; 75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Pedregosos o rocosos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999,777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0,05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1427068,72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Nieve, Área urbana y Cuerpos de agua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408773,579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22,27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1835842,3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profundidad del suelo en el área de estudio.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488831" cy="3688409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409398"/>
                <a:gridCol w="3184250"/>
                <a:gridCol w="2074407"/>
                <a:gridCol w="820776"/>
              </a:tblGrid>
              <a:tr h="423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Rango (cm)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0 – 20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Superficial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157556,033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8,58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20 - 50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Poco profundo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207610,47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11,30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50 - 100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Moderadamente profundo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142723,151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7,77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&gt; 100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Profundo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920718,001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50,11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1428607,66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5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/>
                        <a:t>OTROS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Nieve, Área urbana, Rocas y Cuerpos de agua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408753,379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22,25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TOTAL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1837361,03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drenaje, nivel freático e </a:t>
            </a:r>
            <a:r>
              <a:rPr lang="es-MX" sz="2000" b="1" dirty="0" err="1" smtClean="0"/>
              <a:t>inundabilidad</a:t>
            </a:r>
            <a:r>
              <a:rPr lang="es-MX" sz="2000" b="1" dirty="0" smtClean="0"/>
              <a:t> del suelo en el área de estudio.</a:t>
            </a:r>
            <a:r>
              <a:rPr lang="es-MX" sz="2000" dirty="0" smtClean="0"/>
              <a:t> </a:t>
            </a:r>
            <a:endParaRPr lang="es-EC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352927" cy="2265784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215196"/>
                <a:gridCol w="3402983"/>
                <a:gridCol w="1874397"/>
                <a:gridCol w="860351"/>
              </a:tblGrid>
              <a:tr h="660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Característica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Descripción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Drenaje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Bueno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936689,52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51,09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Nivel freático (cm)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Profundo (&gt;100 )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1393977,37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76,17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/>
                        <a:t>Inundabilidad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Ninguna a ocasional inundación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1397320,17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76,36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los diferentes rangos de pH en el área de estudio.</a:t>
            </a:r>
            <a:r>
              <a:rPr lang="es-MX" sz="2000" dirty="0" smtClean="0"/>
              <a:t> </a:t>
            </a:r>
            <a:endParaRPr lang="es-EC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772816"/>
          <a:ext cx="7920878" cy="4072453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449139"/>
                <a:gridCol w="3095799"/>
                <a:gridCol w="2150915"/>
                <a:gridCol w="1225025"/>
              </a:tblGrid>
              <a:tr h="47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Rango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4,5 – 5,5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Acido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209821,807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11,42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5,6 – 6,5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Ligeramente ácido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769521,316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41,88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6,6 – 7,4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Neutro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405307,752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22,06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7,5 – 8,5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Moderadamente alcalino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44008,363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2,40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SUBTOTAL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1428659,24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Nieve, Área urbana, Rocas y Cuerpos de agua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408773,579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22,25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1837432,82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materia orgánica del suelo en el área de estudio.</a:t>
            </a:r>
            <a:endParaRPr lang="es-EC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7992887" cy="4090054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451508"/>
                <a:gridCol w="3425752"/>
                <a:gridCol w="2231613"/>
                <a:gridCol w="884014"/>
              </a:tblGrid>
              <a:tr h="417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Rango (%)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&lt; 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Muy bajo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174513,589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9,50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1 – 2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Bajo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657217,646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35,79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2 – 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Medio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404940,464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22,05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4 – 10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Alto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137854,343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7,51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&gt; 10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/>
                        <a:t>Muy alto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53256,446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2,90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SUBTOTAL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1427782,49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77,74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OTROS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/>
                        <a:t>Nieve, Área urbana, Rocas y Cuerpos de agua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408773,579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22,26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TOTAL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/>
                        <a:t>1836556,07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/>
                        <a:t>100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Superficie y porcentaje de ocupación de salinidad y toxicidad del suelo en el área de estudio</a:t>
            </a:r>
            <a:r>
              <a:rPr lang="es-ES" sz="2000" b="1" dirty="0" smtClean="0"/>
              <a:t>.</a:t>
            </a:r>
            <a:r>
              <a:rPr lang="es-EC" sz="2000" dirty="0" smtClean="0"/>
              <a:t/>
            </a:r>
            <a:br>
              <a:rPr lang="es-EC" sz="2000" dirty="0" smtClean="0"/>
            </a:br>
            <a:endParaRPr lang="es-EC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708918"/>
          <a:ext cx="7992888" cy="1584177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119714"/>
                <a:gridCol w="3256303"/>
                <a:gridCol w="1793604"/>
                <a:gridCol w="823267"/>
              </a:tblGrid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Característica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Descripción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Superficie (ha)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(%)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Salinidad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Sin (0 - 2)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1420498,73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77,65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Toxicidad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Sin o nula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/>
                        <a:t>1385662,96</a:t>
                      </a:r>
                      <a:endParaRPr lang="es-EC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/>
                        <a:t>92,64</a:t>
                      </a: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43204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Zonificación agroecológica del cultivo de papa en las provincias del centro – norte de la Sierra ecuatoriana. 2011</a:t>
            </a:r>
            <a:endParaRPr lang="es-EC" sz="1800" dirty="0"/>
          </a:p>
        </p:txBody>
      </p:sp>
      <p:pic>
        <p:nvPicPr>
          <p:cNvPr id="8193" name="Picture 1" descr="zonificacion_Espe"/>
          <p:cNvPicPr>
            <a:picLocks noChangeAspect="1" noChangeArrowheads="1"/>
          </p:cNvPicPr>
          <p:nvPr/>
        </p:nvPicPr>
        <p:blipFill>
          <a:blip r:embed="rId2" cstate="print"/>
          <a:srcRect l="2589" b="23766"/>
          <a:stretch>
            <a:fillRect/>
          </a:stretch>
        </p:blipFill>
        <p:spPr bwMode="auto">
          <a:xfrm>
            <a:off x="0" y="809328"/>
            <a:ext cx="54185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23928" y="2132856"/>
          <a:ext cx="4845423" cy="2993929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891722"/>
                <a:gridCol w="2041081"/>
                <a:gridCol w="1254760"/>
                <a:gridCol w="657860"/>
              </a:tblGrid>
              <a:tr h="37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Símbolo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/>
                        <a:t>Clasificación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/>
                        <a:t>Superficie (ha)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/>
                        <a:t> (%)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AP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Zona apta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438084,092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22,59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M - AP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Zona medianamente apta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1096127,189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56,52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MAR 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Zona marginal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287330,672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14,82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NO - AP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/>
                        <a:t>No apta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79795,329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/>
                        <a:t>4,11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4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SUBTOTAL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1901337,284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98,05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OTROS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Nieve, urbana, etc.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37854,587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1,95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0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/>
                        <a:t>TOTAL</a:t>
                      </a:r>
                      <a:endParaRPr lang="es-EC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1939191,871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/>
                        <a:t>100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5240" cy="480686"/>
          </a:xfrm>
        </p:spPr>
        <p:txBody>
          <a:bodyPr>
            <a:noAutofit/>
          </a:bodyPr>
          <a:lstStyle/>
          <a:p>
            <a:r>
              <a:rPr lang="es-EC" dirty="0" smtClean="0"/>
              <a:t>Zonas aptas: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0" y="642918"/>
            <a:ext cx="4176464" cy="5641868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Pendientes: 5 - 12%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Suelos de estructura moderadamente gruesa a gruesa (francos)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Profundidad mayor a 50 cm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No sujetos a inundación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err="1" smtClean="0"/>
              <a:t>Pedregosidad</a:t>
            </a:r>
            <a:r>
              <a:rPr lang="es-ES" sz="1800" dirty="0" smtClean="0"/>
              <a:t> menor al 10%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pH ligeramente ácido </a:t>
            </a:r>
            <a:r>
              <a:rPr lang="es-MX" sz="1800" dirty="0" smtClean="0"/>
              <a:t>5,6 – 6,5</a:t>
            </a:r>
            <a:endParaRPr lang="es-ES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Nivel de materia orgánica medio a muy alto (2 a </a:t>
            </a:r>
            <a:r>
              <a:rPr lang="es-MX" sz="1800" dirty="0" smtClean="0"/>
              <a:t>&gt;10 %</a:t>
            </a:r>
            <a:r>
              <a:rPr lang="es-ES" sz="1800" dirty="0" smtClean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sin salinidad, sin o ligera toxicidad. </a:t>
            </a:r>
            <a:endParaRPr lang="es-EC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Precipitaciones (m/a): 750 a 1 250 mm Temperaturas (m/a): 8 a 12ºC y periodos de crecimiento: 4 y 5 meses (120 – 140 días). </a:t>
            </a:r>
            <a:endParaRPr lang="es-EC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Altitudes de 2 800 a 3 200 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Suelos </a:t>
            </a:r>
            <a:r>
              <a:rPr lang="es-ES" sz="1800" dirty="0" err="1" smtClean="0"/>
              <a:t>Inceptisoles</a:t>
            </a:r>
            <a:r>
              <a:rPr lang="es-ES" sz="1800" dirty="0" smtClean="0"/>
              <a:t>, </a:t>
            </a:r>
            <a:r>
              <a:rPr lang="es-ES" sz="1800" dirty="0" err="1" smtClean="0"/>
              <a:t>Mollisoles</a:t>
            </a:r>
            <a:r>
              <a:rPr lang="es-ES" sz="1800" dirty="0" smtClean="0"/>
              <a:t>, </a:t>
            </a:r>
            <a:r>
              <a:rPr lang="es-ES" sz="1800" dirty="0" err="1" smtClean="0"/>
              <a:t>Entisoles</a:t>
            </a:r>
            <a:r>
              <a:rPr lang="es-ES" sz="1800" dirty="0" smtClean="0"/>
              <a:t> y </a:t>
            </a:r>
            <a:r>
              <a:rPr lang="es-ES" sz="1800" dirty="0" err="1" smtClean="0"/>
              <a:t>Alfisoles</a:t>
            </a:r>
            <a:endParaRPr lang="es-EC" sz="1800" dirty="0"/>
          </a:p>
        </p:txBody>
      </p:sp>
      <p:pic>
        <p:nvPicPr>
          <p:cNvPr id="10" name="Picture 3" descr="DSC090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536" y="1484784"/>
            <a:ext cx="4842305" cy="363172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57200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 smtClean="0">
                <a:ea typeface="Times New Roman" pitchFamily="18" charset="0"/>
                <a:cs typeface="Arial" charset="0"/>
              </a:rPr>
              <a:t>Cultivo de papa provincia de Tungurahua sector Santa Fe de Galán.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347638"/>
          </a:xfrm>
        </p:spPr>
        <p:txBody>
          <a:bodyPr>
            <a:noAutofit/>
          </a:bodyPr>
          <a:lstStyle/>
          <a:p>
            <a:r>
              <a:rPr lang="es-EC" dirty="0" smtClean="0"/>
              <a:t>Zonas medianamente aptas: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176464" cy="5877272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Pendientes: hasta 25%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Suelos: textura fina (arcilloso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Profundidad: 20 a 50 cm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No sujetos a inundación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err="1" smtClean="0"/>
              <a:t>Pedregosidad</a:t>
            </a:r>
            <a:r>
              <a:rPr lang="es-ES" sz="2000" dirty="0" smtClean="0"/>
              <a:t>: 10 a 25%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pH: </a:t>
            </a:r>
            <a:r>
              <a:rPr lang="es-MX" sz="2000" dirty="0" smtClean="0"/>
              <a:t>5,6 – 7,4</a:t>
            </a:r>
            <a:endParaRPr lang="es-E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Materia orgánica medio (1 – 2 %)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Salinidad ligera y toxicidad media. </a:t>
            </a:r>
            <a:endParaRPr lang="es-EC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Precipitaciones (m/a): 500 y 700 mm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Temperaturas (m/a): 12 y 18 ºC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Periodos de crecimiento: 5 y 6 meses (150 – 179 días).</a:t>
            </a:r>
            <a:endParaRPr lang="es-EC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Altitudes de 2 500 a 3 500 m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7200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 smtClean="0">
                <a:ea typeface="Times New Roman" pitchFamily="18" charset="0"/>
                <a:cs typeface="Arial" charset="0"/>
              </a:rPr>
              <a:t>Cultivo de papa provincia de Bolívar sector </a:t>
            </a:r>
            <a:r>
              <a:rPr lang="es-EC" sz="1600" b="1" dirty="0" err="1" smtClean="0">
                <a:ea typeface="Times New Roman" pitchFamily="18" charset="0"/>
                <a:cs typeface="Arial" charset="0"/>
              </a:rPr>
              <a:t>Guanujo</a:t>
            </a:r>
            <a:r>
              <a:rPr lang="es-EC" sz="1600" b="1" dirty="0" smtClean="0">
                <a:ea typeface="Times New Roman" pitchFamily="18" charset="0"/>
                <a:cs typeface="Arial" charset="0"/>
              </a:rPr>
              <a:t>.</a:t>
            </a:r>
            <a:endParaRPr lang="es-EC" sz="1600" dirty="0"/>
          </a:p>
        </p:txBody>
      </p:sp>
      <p:pic>
        <p:nvPicPr>
          <p:cNvPr id="14" name="Picture 3" descr="DSC09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650284" cy="348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SUPERFICIE DEL CULTIVO DE PAPA EN LA SIERRA (ha)	</a:t>
            </a:r>
            <a:endParaRPr lang="es-ES" sz="24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28596" y="6357958"/>
            <a:ext cx="3924328" cy="1968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1100" b="1" dirty="0" smtClean="0"/>
              <a:t>FUENTE: INEC, 2009. </a:t>
            </a:r>
            <a:endParaRPr lang="es-EC" sz="1100" b="1" dirty="0"/>
          </a:p>
        </p:txBody>
      </p:sp>
      <p:graphicFrame>
        <p:nvGraphicFramePr>
          <p:cNvPr id="18" name="1 Gráfico"/>
          <p:cNvGraphicFramePr>
            <a:graphicFrameLocks noGrp="1"/>
          </p:cNvGraphicFramePr>
          <p:nvPr>
            <p:ph sz="half" idx="2"/>
          </p:nvPr>
        </p:nvGraphicFramePr>
        <p:xfrm>
          <a:off x="285720" y="1142984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347638"/>
          </a:xfrm>
        </p:spPr>
        <p:txBody>
          <a:bodyPr>
            <a:noAutofit/>
          </a:bodyPr>
          <a:lstStyle/>
          <a:p>
            <a:r>
              <a:rPr lang="es-EC" dirty="0" smtClean="0"/>
              <a:t>Zonas marginales: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176464" cy="5832648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Pendiente: 6 y 25%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Textura arcillo – arenosa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Profundidad 20 cm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err="1" smtClean="0"/>
              <a:t>Pedregosidad</a:t>
            </a:r>
            <a:r>
              <a:rPr lang="es-ES" sz="2000" dirty="0" smtClean="0"/>
              <a:t>: 25 – 50%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pH: </a:t>
            </a:r>
            <a:r>
              <a:rPr lang="es-MX" sz="2000" dirty="0" smtClean="0"/>
              <a:t>&lt; 5,5 y &gt; 7,5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Bajo nivel de materia orgánica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Niveles medios de salinidad y toxicidad. </a:t>
            </a:r>
            <a:endParaRPr lang="es-EC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Precipitaciones: &lt; 750 y  &gt; 1 250 mm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Temperaturas: &lt; 8 y &gt; 16 ºC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 smtClean="0"/>
              <a:t>Periodo de crecimiento: 90 a 180 días.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A</a:t>
            </a:r>
            <a:r>
              <a:rPr lang="es-MX" sz="2000" dirty="0" err="1" smtClean="0"/>
              <a:t>ltitud</a:t>
            </a:r>
            <a:r>
              <a:rPr lang="es-MX" sz="2000" dirty="0" smtClean="0"/>
              <a:t>: 2 400 y 3 600 m</a:t>
            </a:r>
            <a:endParaRPr lang="es-EC" sz="2000" dirty="0"/>
          </a:p>
        </p:txBody>
      </p:sp>
      <p:sp>
        <p:nvSpPr>
          <p:cNvPr id="11" name="10 Rectángulo"/>
          <p:cNvSpPr/>
          <p:nvPr/>
        </p:nvSpPr>
        <p:spPr>
          <a:xfrm>
            <a:off x="457200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 smtClean="0">
                <a:cs typeface="Times New Roman" pitchFamily="18" charset="0"/>
              </a:rPr>
              <a:t>Cultivo de papa provincia de Tungurahua sector El Placer.</a:t>
            </a:r>
            <a:endParaRPr lang="es-EC" sz="1600" dirty="0"/>
          </a:p>
        </p:txBody>
      </p:sp>
      <p:pic>
        <p:nvPicPr>
          <p:cNvPr id="13" name="Picture 3" descr="SUC506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558" y="1628800"/>
            <a:ext cx="4650284" cy="348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347638"/>
          </a:xfrm>
        </p:spPr>
        <p:txBody>
          <a:bodyPr>
            <a:noAutofit/>
          </a:bodyPr>
          <a:lstStyle/>
          <a:p>
            <a:r>
              <a:rPr lang="es-EC" dirty="0" smtClean="0"/>
              <a:t>Zonas no aptas: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176464" cy="5877272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Pendientes: 0 - 5%  y </a:t>
            </a:r>
            <a:r>
              <a:rPr lang="es-MX" sz="1800" dirty="0" smtClean="0"/>
              <a:t>&gt; 50%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Suelos: estructura gruesa,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Textura arenosa o muy fina (</a:t>
            </a:r>
            <a:r>
              <a:rPr lang="es-MX" sz="1800" dirty="0" smtClean="0"/>
              <a:t>&gt; 60% arcilla</a:t>
            </a:r>
            <a:r>
              <a:rPr lang="es-ES" sz="1800" dirty="0" smtClean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Profundidad superficial (0 – 20 cm)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err="1" smtClean="0"/>
              <a:t>Pedregosidad</a:t>
            </a:r>
            <a:r>
              <a:rPr lang="es-ES" sz="1800" dirty="0" smtClean="0"/>
              <a:t> mayor a 50%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pH menor a 5,5,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Materia orgánica (</a:t>
            </a:r>
            <a:r>
              <a:rPr lang="es-MX" sz="1800" dirty="0" smtClean="0"/>
              <a:t>&lt; 1%</a:t>
            </a:r>
            <a:r>
              <a:rPr lang="es-ES" sz="1800" dirty="0" smtClean="0"/>
              <a:t>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Alta salinidad y toxicidad. </a:t>
            </a:r>
            <a:endParaRPr lang="es-EC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Precipitación: </a:t>
            </a:r>
            <a:r>
              <a:rPr lang="es-MX" sz="1800" dirty="0" smtClean="0"/>
              <a:t>&lt; </a:t>
            </a:r>
            <a:r>
              <a:rPr lang="es-ES" sz="1800" dirty="0" smtClean="0"/>
              <a:t>500 mm y </a:t>
            </a:r>
            <a:r>
              <a:rPr lang="es-MX" sz="1800" dirty="0" smtClean="0"/>
              <a:t>&gt;</a:t>
            </a:r>
            <a:r>
              <a:rPr lang="es-ES" sz="1800" dirty="0" smtClean="0"/>
              <a:t> 1 750 mm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Temperatura: </a:t>
            </a:r>
            <a:r>
              <a:rPr lang="es-MX" sz="1800" dirty="0" smtClean="0"/>
              <a:t>&lt; </a:t>
            </a:r>
            <a:r>
              <a:rPr lang="es-ES" sz="1800" dirty="0" smtClean="0"/>
              <a:t>8ºC y </a:t>
            </a:r>
            <a:r>
              <a:rPr lang="es-MX" sz="1800" dirty="0" smtClean="0"/>
              <a:t>&gt;</a:t>
            </a:r>
            <a:r>
              <a:rPr lang="es-ES" sz="1800" dirty="0" smtClean="0"/>
              <a:t> 18ºC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dirty="0" smtClean="0"/>
              <a:t>Periodo de crecimiento menor a 90 días y mayor a 180 días. </a:t>
            </a:r>
            <a:endParaRPr lang="es-EC" sz="18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s-ES" sz="180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457200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 smtClean="0">
                <a:ea typeface="Times New Roman" pitchFamily="18" charset="0"/>
                <a:cs typeface="Arial" charset="0"/>
              </a:rPr>
              <a:t>Cultivo de papa provincia de Chimborazo sector </a:t>
            </a:r>
            <a:r>
              <a:rPr lang="es-EC" sz="1600" b="1" dirty="0" err="1" smtClean="0">
                <a:ea typeface="Times New Roman" pitchFamily="18" charset="0"/>
                <a:cs typeface="Arial" charset="0"/>
              </a:rPr>
              <a:t>Colta</a:t>
            </a:r>
            <a:endParaRPr lang="es-EC" sz="1600" dirty="0"/>
          </a:p>
        </p:txBody>
      </p:sp>
      <p:pic>
        <p:nvPicPr>
          <p:cNvPr id="13" name="Picture 3" descr="DSC090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20480" cy="3240361"/>
          </a:xfrm>
          <a:prstGeom prst="rect">
            <a:avLst/>
          </a:prstGeom>
          <a:noFill/>
        </p:spPr>
      </p:pic>
      <p:pic>
        <p:nvPicPr>
          <p:cNvPr id="14" name="Picture 5" descr="C:\Users\Marcelo Diaz\AppData\Local\Microsoft\Windows\Temporary Internet Files\Content.IE5\2M22JC97\MC90043153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785794"/>
            <a:ext cx="357158" cy="35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160239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es-EC" b="1" dirty="0" smtClean="0"/>
              <a:t>CONCLUSIONES </a:t>
            </a:r>
            <a:br>
              <a:rPr lang="es-EC" b="1" dirty="0" smtClean="0"/>
            </a:br>
            <a:r>
              <a:rPr lang="es-EC" b="1" dirty="0" smtClean="0"/>
              <a:t>Y</a:t>
            </a:r>
            <a:r>
              <a:rPr lang="es-EC" dirty="0" smtClean="0"/>
              <a:t> </a:t>
            </a:r>
            <a:br>
              <a:rPr lang="es-EC" dirty="0" smtClean="0"/>
            </a:br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80920" cy="4643470"/>
          </a:xfrm>
        </p:spPr>
        <p:txBody>
          <a:bodyPr>
            <a:noAutofit/>
          </a:bodyPr>
          <a:lstStyle/>
          <a:p>
            <a:pPr lvl="0" algn="just"/>
            <a:r>
              <a:rPr lang="es-ES" sz="2200" dirty="0" smtClean="0"/>
              <a:t>De </a:t>
            </a:r>
            <a:r>
              <a:rPr lang="es-ES" sz="2200" dirty="0"/>
              <a:t>los requerimientos agroecológicos para el cultivo de papa se destacan, dentro de los más importantes, la temperatura y la precipitación, registradas para las zonas aptas entre 8 a 12ºC y 750 a 1 250 mm media anual, respectivamente. </a:t>
            </a:r>
            <a:endParaRPr lang="es-EC" sz="2200" dirty="0"/>
          </a:p>
          <a:p>
            <a:pPr algn="just">
              <a:buNone/>
            </a:pPr>
            <a:r>
              <a:rPr lang="es-ES" sz="2200" dirty="0"/>
              <a:t> </a:t>
            </a:r>
            <a:endParaRPr lang="es-EC" sz="2200" dirty="0"/>
          </a:p>
          <a:p>
            <a:pPr lvl="0" algn="just"/>
            <a:r>
              <a:rPr lang="es-ES" sz="2200" dirty="0"/>
              <a:t>Para la zona de estudio se registró temperaturas promedio anuales que oscilan entre 8 y 25ºC, con una media de 13ºC. </a:t>
            </a:r>
            <a:endParaRPr lang="es-ES" sz="2200" dirty="0" smtClean="0"/>
          </a:p>
          <a:p>
            <a:pPr lvl="0" algn="just"/>
            <a:endParaRPr lang="es-ES" sz="2200" dirty="0" smtClean="0"/>
          </a:p>
          <a:p>
            <a:pPr lvl="0" algn="just"/>
            <a:r>
              <a:rPr lang="es-ES" sz="2200" dirty="0" smtClean="0"/>
              <a:t>Se </a:t>
            </a:r>
            <a:r>
              <a:rPr lang="es-ES" sz="2200" dirty="0"/>
              <a:t>determinó dos períodos de lluvias siendo sus picos máximos en abril y octubre, con un período seco entre junio y septiembre. En el área de estudió se registró precipitaciones medias anuales entre 470 y 4 800 mm, con un promedio de 800 mm</a:t>
            </a:r>
            <a:r>
              <a:rPr lang="es-ES" sz="2200" dirty="0" smtClean="0"/>
              <a:t>.</a:t>
            </a:r>
            <a:endParaRPr lang="es-EC" sz="2200" dirty="0" smtClean="0"/>
          </a:p>
          <a:p>
            <a:pPr lvl="0" algn="just">
              <a:buNone/>
            </a:pPr>
            <a:r>
              <a:rPr lang="es-ES" sz="2200" dirty="0"/>
              <a:t> </a:t>
            </a:r>
            <a:endParaRPr lang="es-EC" sz="2200" dirty="0"/>
          </a:p>
          <a:p>
            <a:pPr lvl="0" algn="just"/>
            <a:endParaRPr lang="es-EC" sz="2200" dirty="0" smtClean="0"/>
          </a:p>
          <a:p>
            <a:pPr algn="just">
              <a:buNone/>
            </a:pPr>
            <a:r>
              <a:rPr lang="es-ES" sz="2200" dirty="0"/>
              <a:t> </a:t>
            </a:r>
            <a:endParaRPr lang="es-EC" sz="2200" dirty="0"/>
          </a:p>
          <a:p>
            <a:pPr algn="just">
              <a:buNone/>
            </a:pPr>
            <a:r>
              <a:rPr lang="es-ES" sz="2200" dirty="0"/>
              <a:t> </a:t>
            </a: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es-ES" sz="2300" dirty="0" smtClean="0"/>
              <a:t>Entre los principales factores limitantes del cultivo, desde el punto de vista edáfico, lo constituyen la altitud menor a 2 400 m donde la tuberización de la papa es baja y pendientes mayores a 3 600 m donde el ciclo de desarrollo del cultivo es más extenso; suelos con pendiente mayor a 50%, de textura arenosa o muy fina, pH menor a 5,5, características encontradas básicamente en las zonas de menor aptitud para el establecimiento del cultivo</a:t>
            </a:r>
            <a:r>
              <a:rPr lang="es-ES" sz="2300" dirty="0" smtClean="0"/>
              <a:t>.</a:t>
            </a:r>
          </a:p>
          <a:p>
            <a:pPr algn="just"/>
            <a:endParaRPr lang="es-ES" sz="2300" dirty="0" smtClean="0"/>
          </a:p>
          <a:p>
            <a:pPr lvl="0" algn="just"/>
            <a:r>
              <a:rPr lang="es-ES" sz="2300" dirty="0" smtClean="0"/>
              <a:t>El mayor porcentaje del área en estudio resultó con niveles de materia orgánica entre bajo (1 – 2 %) y medio (2 – 4%), ocupando el 35% de la superficie los niveles bajos y el 22% de la superficie total en estudio, los niveles medios de materia orgánica. </a:t>
            </a:r>
            <a:endParaRPr lang="es-EC" sz="2300" dirty="0" smtClean="0"/>
          </a:p>
          <a:p>
            <a:pPr algn="just"/>
            <a:endParaRPr lang="es-ES" sz="2300" dirty="0" smtClean="0"/>
          </a:p>
          <a:p>
            <a:pPr algn="just"/>
            <a:endParaRPr lang="es-E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264696"/>
          </a:xfrm>
        </p:spPr>
        <p:txBody>
          <a:bodyPr>
            <a:noAutofit/>
          </a:bodyPr>
          <a:lstStyle/>
          <a:p>
            <a:pPr lvl="0" algn="just">
              <a:buNone/>
            </a:pPr>
            <a:endParaRPr lang="es-ES" sz="1800" dirty="0" smtClean="0"/>
          </a:p>
          <a:p>
            <a:pPr algn="just">
              <a:buNone/>
            </a:pPr>
            <a:r>
              <a:rPr lang="es-ES" sz="1800" dirty="0" smtClean="0"/>
              <a:t> </a:t>
            </a:r>
            <a:endParaRPr lang="es-EC" sz="2400" dirty="0" smtClean="0"/>
          </a:p>
          <a:p>
            <a:pPr lvl="0" algn="just"/>
            <a:r>
              <a:rPr lang="es-ES" sz="2400" dirty="0" smtClean="0"/>
              <a:t>Dentro del área de estudio se determinó cuatro características de aptitud: 22% zona apta, 56% zona medianamente apta, 14% zona marginal y 4% zona no apta. Es posible detectar en el análisis de las zonas agroecológicas lugares marginales cercanos a la zona óptima que pudiesen llegar a ser potenciales si se diera un mejor manejo de los suelos. </a:t>
            </a:r>
            <a:endParaRPr lang="es-EC" sz="2400" dirty="0" smtClean="0"/>
          </a:p>
          <a:p>
            <a:pPr algn="just">
              <a:buNone/>
            </a:pPr>
            <a:r>
              <a:rPr lang="es-ES" sz="2400" dirty="0" smtClean="0"/>
              <a:t> </a:t>
            </a:r>
            <a:endParaRPr lang="es-EC" sz="2400" dirty="0" smtClean="0"/>
          </a:p>
          <a:p>
            <a:pPr lvl="0" algn="just"/>
            <a:r>
              <a:rPr lang="es-ES" sz="2400" dirty="0" smtClean="0"/>
              <a:t>Se concluyó que la mayor superficie corresponde a las zonas con aptitud agrícola media que ocupan 1 096 127,189 ha, y representan el 56% de la superficie en estudio; cuyas características de clima y suelo, permiten el establecimiento sostenido del cultivo y sus limitaciones son leves, las mismas que pueden ser corregidas con sencillas prácticas de manejo. </a:t>
            </a:r>
            <a:endParaRPr lang="es-EC" sz="2400" dirty="0" smtClean="0"/>
          </a:p>
          <a:p>
            <a:pPr algn="just">
              <a:buNone/>
            </a:pPr>
            <a:r>
              <a:rPr lang="es-ES" sz="2400" dirty="0" smtClean="0"/>
              <a:t> </a:t>
            </a:r>
            <a:endParaRPr lang="es-EC" sz="2400" dirty="0" smtClean="0"/>
          </a:p>
          <a:p>
            <a:pPr algn="just"/>
            <a:endParaRPr lang="es-EC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lvl="0" algn="just"/>
            <a:r>
              <a:rPr lang="es-ES" sz="2400" dirty="0" smtClean="0"/>
              <a:t>Se recomienda la siembra de papa entre los meses de enero a mayo y septiembre a diciembre en la zona norte y centro de la sierra ecuatoriana, principalmente en las zonas con aptitud agrícola donde el cultivo puede desarrollarse sin limitaciones. </a:t>
            </a:r>
            <a:endParaRPr lang="es-EC" sz="2400" dirty="0" smtClean="0"/>
          </a:p>
          <a:p>
            <a:pPr algn="just">
              <a:buNone/>
            </a:pPr>
            <a:endParaRPr lang="es-EC" sz="2400" dirty="0" smtClean="0"/>
          </a:p>
          <a:p>
            <a:pPr lvl="0" algn="just"/>
            <a:r>
              <a:rPr lang="es-ES" sz="2400" dirty="0" smtClean="0"/>
              <a:t>Se sugiere el establecimiento del cultivo en suelos con pendiente hasta 25%, de textura franca, profundidad mayor a 35 cm, </a:t>
            </a:r>
            <a:r>
              <a:rPr lang="es-ES" sz="2400" dirty="0" err="1" smtClean="0"/>
              <a:t>pedregosidad</a:t>
            </a:r>
            <a:r>
              <a:rPr lang="es-ES" sz="2400" dirty="0" smtClean="0"/>
              <a:t> menor al 10%, buen drenaje, pH entre 5,5 y 6,5, sin salinidad ni toxicidad y elevado nivel de materia orgánica (&gt; 2%).</a:t>
            </a:r>
            <a:endParaRPr lang="es-EC" sz="2400" dirty="0" smtClean="0"/>
          </a:p>
          <a:p>
            <a:pPr algn="just">
              <a:buNone/>
            </a:pPr>
            <a:endParaRPr lang="es-EC" sz="2400" dirty="0" smtClean="0"/>
          </a:p>
          <a:p>
            <a:pPr lvl="0" algn="just"/>
            <a:r>
              <a:rPr lang="es-ES" sz="2400" dirty="0" smtClean="0"/>
              <a:t>Con el fin de asegurar mayores rendimientos para el cultivo de papa, es necesario la adición de materia orgánica, y la aplicación de buenas prácticas agrícolas.</a:t>
            </a:r>
            <a:endParaRPr lang="es-EC" sz="2400" dirty="0" smtClean="0"/>
          </a:p>
          <a:p>
            <a:pPr algn="just">
              <a:buNone/>
            </a:pPr>
            <a:endParaRPr lang="es-EC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/>
          </a:bodyPr>
          <a:lstStyle/>
          <a:p>
            <a:pPr lvl="0" algn="just"/>
            <a:r>
              <a:rPr lang="es-ES" sz="2400" dirty="0" smtClean="0"/>
              <a:t>Para conocer los requerimientos de los cultivos en diferentes zonas es importante establecer ensayos de campo o puntos de control que faciliten la obtención de datos con mayor precisión. </a:t>
            </a:r>
            <a:endParaRPr lang="es-EC" sz="2400" dirty="0" smtClean="0"/>
          </a:p>
          <a:p>
            <a:pPr algn="just">
              <a:buNone/>
            </a:pPr>
            <a:endParaRPr lang="es-EC" sz="2400" dirty="0" smtClean="0"/>
          </a:p>
          <a:p>
            <a:pPr lvl="0" algn="just"/>
            <a:r>
              <a:rPr lang="es-ES" sz="2400" dirty="0" smtClean="0"/>
              <a:t>Mantener actualizada la información meteorológica; y edafológica para las zonas que no se dispuso de información, de forma que se solidifique la base de datos y sea útil para posteriores investigaciones. </a:t>
            </a:r>
            <a:endParaRPr lang="es-EC" sz="2400" dirty="0" smtClean="0"/>
          </a:p>
          <a:p>
            <a:pPr algn="just">
              <a:buNone/>
            </a:pPr>
            <a:endParaRPr lang="es-EC" sz="2400" dirty="0" smtClean="0"/>
          </a:p>
          <a:p>
            <a:pPr lvl="0" algn="just"/>
            <a:r>
              <a:rPr lang="es-ES" sz="2400" dirty="0" smtClean="0"/>
              <a:t>Continuar el trabajo de planificación a escalas 1: 50 000 en áreas menores con el objetivo de caracterizar en detalle las zonas de actuación y obtener información más exacta. </a:t>
            </a:r>
            <a:endParaRPr lang="es-EC" sz="2400" dirty="0" smtClean="0"/>
          </a:p>
          <a:p>
            <a:pPr algn="just"/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772400" cy="147002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 !!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 contrast="-18000"/>
          </a:blip>
          <a:srcRect/>
          <a:stretch>
            <a:fillRect/>
          </a:stretch>
        </p:blipFill>
        <p:spPr bwMode="auto">
          <a:xfrm>
            <a:off x="3857620" y="3929066"/>
            <a:ext cx="1804600" cy="16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onpapa.com/raizdevida/Imagenes/Logo_INI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485349" cy="124267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71942"/>
            <a:ext cx="2466658" cy="13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Marcador de contenido" descr="UPAS_PRODUCTORA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154343" cy="4680520"/>
          </a:xfr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347864" y="5517232"/>
            <a:ext cx="2962672" cy="490066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0,4% - 49 719 hectáreas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CARACTERÍSTICAS DEL USO DEL SUELO</a:t>
            </a:r>
            <a:endParaRPr lang="es-EC" sz="2800" b="1" dirty="0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7 Marcador de contenido"/>
          <p:cNvSpPr txBox="1">
            <a:spLocks/>
          </p:cNvSpPr>
          <p:nvPr/>
        </p:nvSpPr>
        <p:spPr>
          <a:xfrm>
            <a:off x="428596" y="5857892"/>
            <a:ext cx="822960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INEC,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7 Marcador de contenido"/>
          <p:cNvSpPr txBox="1">
            <a:spLocks/>
          </p:cNvSpPr>
          <p:nvPr/>
        </p:nvSpPr>
        <p:spPr>
          <a:xfrm>
            <a:off x="500034" y="6000768"/>
            <a:ext cx="822960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INEC, 2009.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285720" y="500042"/>
          <a:ext cx="8568952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5073427"/>
          </a:xfrm>
        </p:spPr>
        <p:txBody>
          <a:bodyPr>
            <a:normAutofit/>
          </a:bodyPr>
          <a:lstStyle/>
          <a:p>
            <a:pPr algn="just"/>
            <a:r>
              <a:rPr lang="es-EC" sz="2800" dirty="0"/>
              <a:t>La zonificación es la sectorización de un territorio con diversos criterios, para identificar unidades relativamente homogéneas</a:t>
            </a:r>
            <a:r>
              <a:rPr lang="es-EC" sz="2800" dirty="0" smtClean="0"/>
              <a:t>.</a:t>
            </a:r>
          </a:p>
          <a:p>
            <a:pPr algn="just"/>
            <a:endParaRPr lang="es-EC" sz="2800" dirty="0"/>
          </a:p>
          <a:p>
            <a:pPr algn="just"/>
            <a:r>
              <a:rPr lang="es-MX" sz="2800" dirty="0"/>
              <a:t>En </a:t>
            </a:r>
            <a:r>
              <a:rPr lang="es-MX" sz="2800" dirty="0" smtClean="0"/>
              <a:t>1974: MAG - ORSTOM </a:t>
            </a:r>
            <a:r>
              <a:rPr lang="es-MX" sz="2800" dirty="0"/>
              <a:t>elaboraron las cartas de suelos por regiones adaptadas a distintas condiciones, con miras a la planificación agrícola del </a:t>
            </a:r>
            <a:r>
              <a:rPr lang="es-MX" sz="2800" dirty="0" smtClean="0"/>
              <a:t>país.</a:t>
            </a:r>
            <a:endParaRPr lang="es-EC" sz="2800" dirty="0"/>
          </a:p>
          <a:p>
            <a:pPr algn="just"/>
            <a:endParaRPr lang="es-EC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03" r="8007"/>
          <a:stretch>
            <a:fillRect/>
          </a:stretch>
        </p:blipFill>
        <p:spPr bwMode="auto">
          <a:xfrm>
            <a:off x="-1" y="0"/>
            <a:ext cx="9194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352926" cy="545265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98014"/>
                <a:gridCol w="1798014"/>
                <a:gridCol w="1160870"/>
                <a:gridCol w="1798014"/>
                <a:gridCol w="1798014"/>
              </a:tblGrid>
              <a:tr h="423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Aplicación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Objetivos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Escala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Estado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Entidad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Amenazas por deslizamiento en zonas de montaña.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Detectar zonas por deslizamiento en áreas de montaña.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1: 250 000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En desarrollo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“</a:t>
                      </a:r>
                      <a:r>
                        <a:rPr lang="es-ES_tradnl" sz="1600" dirty="0"/>
                        <a:t>CLIRSEN”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6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/>
                        <a:t>Conflictos de uso en el oriente ecuatoriano.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capacidades </a:t>
                      </a:r>
                      <a:r>
                        <a:rPr lang="es-ES_tradnl" sz="1600" dirty="0"/>
                        <a:t>de uso de la tierra, y </a:t>
                      </a:r>
                      <a:r>
                        <a:rPr lang="es-ES_tradnl" sz="1600" dirty="0" smtClean="0"/>
                        <a:t>conflictos </a:t>
                      </a:r>
                      <a:r>
                        <a:rPr lang="es-ES_tradnl" sz="1600" dirty="0"/>
                        <a:t>de uso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1: 100 000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En desarrollo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“</a:t>
                      </a:r>
                      <a:r>
                        <a:rPr lang="es-ES_tradnl" sz="1600" dirty="0"/>
                        <a:t>CLIRSEN”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1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/>
                        <a:t>Sistemas de Información Geográfica aplicada a aspectos militares.  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información aplicaciones militares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1: 100 000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En desarrollo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INSTITUTO GEOGRÁFICO MILITAR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Proyecto para el manejo de un escenario de terremoto en Quito. 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/>
                        <a:t>recuperación </a:t>
                      </a:r>
                      <a:r>
                        <a:rPr lang="es-ES_tradnl" sz="1600" dirty="0"/>
                        <a:t>de los efectos y daños provocados por un posible terremoto en torno a Quito. 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1: 25 000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/>
                        <a:t>En funcionamiento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SISTEMA URBANO DE INFORMACIÓN METROPOLITANA (SUIM)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6381328"/>
            <a:ext cx="1633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 IGAC, 1995. </a:t>
            </a: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2048</TotalTime>
  <Words>2618</Words>
  <Application>Microsoft Office PowerPoint</Application>
  <PresentationFormat>Presentación en pantalla (4:3)</PresentationFormat>
  <Paragraphs>887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“ZONIFICACIÓN AGROECOLÓGICA DEL CULTIVO DE LA PAPA (Solanum tuberosum) EN EL CENTRO – NORTE DE LA SIERRA ECUATORIANA”</vt:lpstr>
      <vt:lpstr>Diapositiva 2</vt:lpstr>
      <vt:lpstr>INTRODUCCIÓN</vt:lpstr>
      <vt:lpstr>SUPERFICIE DEL CULTIVO DE PAPA EN LA SIERRA (ha) </vt:lpstr>
      <vt:lpstr>0,4% - 49 719 hectáreas</vt:lpstr>
      <vt:lpstr>CARACTERÍSTICAS DEL USO DEL SUELO</vt:lpstr>
      <vt:lpstr>Diapositiva 7</vt:lpstr>
      <vt:lpstr>Diapositiva 8</vt:lpstr>
      <vt:lpstr>Diapositiva 9</vt:lpstr>
      <vt:lpstr>OBJETIVOS</vt:lpstr>
      <vt:lpstr>GENERAL:</vt:lpstr>
      <vt:lpstr>ESPECÍFICOS:</vt:lpstr>
      <vt:lpstr>METODOLOGÍA</vt:lpstr>
      <vt:lpstr>Diapositiva 14</vt:lpstr>
      <vt:lpstr>Diapositiva 15</vt:lpstr>
      <vt:lpstr>Características agroecológicas de la papa:  </vt:lpstr>
      <vt:lpstr>Diapositiva 17</vt:lpstr>
      <vt:lpstr>Diapositiva 18</vt:lpstr>
      <vt:lpstr>RESULTADOS</vt:lpstr>
      <vt:lpstr>Rangos de precipitación presentes en la zona de estudio:</vt:lpstr>
      <vt:lpstr>Balance hídrico:</vt:lpstr>
      <vt:lpstr>ESTACIÓN METEOROLÓGICA SANTA ISABEL INAMHI (M032)  PERIODO: 1980 - 2008  LATITUD: 3° 14 51 S     LONGITUD: 79° 16 36 W </vt:lpstr>
      <vt:lpstr>Diapositiva 23</vt:lpstr>
      <vt:lpstr>Diapositiva 24</vt:lpstr>
      <vt:lpstr>Exceso y déficit para el periodo 1980 – 2008:</vt:lpstr>
      <vt:lpstr>Periodo vegetativo establecido para la zona de estudio:</vt:lpstr>
      <vt:lpstr>Diapositiva 27</vt:lpstr>
      <vt:lpstr>Superficie y porcentaje de ocupación en base a la clasificación por Orden del suelo presentes en el área de estudio</vt:lpstr>
      <vt:lpstr>Superficie y porcentaje de ocupación de los diferentes rangos de pendiente en el área de estudio</vt:lpstr>
      <vt:lpstr>Superficie y porcentaje de ocupación de las diferentes clases de textura en el área de estudio.</vt:lpstr>
      <vt:lpstr>Superficie y porcentaje de ocupación de la pedregosidad del suelo en el área de estudio.</vt:lpstr>
      <vt:lpstr>Superficie y porcentaje de ocupación de profundidad del suelo en el área de estudio. </vt:lpstr>
      <vt:lpstr>Superficie y porcentaje de ocupación de drenaje, nivel freático e inundabilidad del suelo en el área de estudio. </vt:lpstr>
      <vt:lpstr>Superficie y porcentaje de ocupación de los diferentes rangos de pH en el área de estudio. </vt:lpstr>
      <vt:lpstr>Superficie y porcentaje de ocupación de materia orgánica del suelo en el área de estudio.</vt:lpstr>
      <vt:lpstr>Superficie y porcentaje de ocupación de salinidad y toxicidad del suelo en el área de estudio. </vt:lpstr>
      <vt:lpstr>Zonificación agroecológica del cultivo de papa en las provincias del centro – norte de la Sierra ecuatoriana. 2011</vt:lpstr>
      <vt:lpstr>Zonas aptas:</vt:lpstr>
      <vt:lpstr>Zonas medianamente aptas:</vt:lpstr>
      <vt:lpstr>Zonas marginales:</vt:lpstr>
      <vt:lpstr>Zonas no aptas:</vt:lpstr>
      <vt:lpstr>CONCLUSIONES  Y  RECOMENDACIONES</vt:lpstr>
      <vt:lpstr>Diapositiva 43</vt:lpstr>
      <vt:lpstr>Diapositiva 44</vt:lpstr>
      <vt:lpstr>Diapositiva 45</vt:lpstr>
      <vt:lpstr>Diapositiva 46</vt:lpstr>
      <vt:lpstr>Diapositiva 47</vt:lpstr>
      <vt:lpstr>GRACIAS 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“ZONIFICACIÓN AGROECOLÓGICA DEL CULTIVO DE LA PAPA (Solanum tuberosum) EN EL CENTRO – NORTE DE LA SIERRA ECUATORIANA”</dc:title>
  <dc:creator>Marcelo Diaz</dc:creator>
  <cp:lastModifiedBy>intel</cp:lastModifiedBy>
  <cp:revision>135</cp:revision>
  <dcterms:created xsi:type="dcterms:W3CDTF">2011-02-03T03:05:10Z</dcterms:created>
  <dcterms:modified xsi:type="dcterms:W3CDTF">2011-03-25T06:08:44Z</dcterms:modified>
</cp:coreProperties>
</file>