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  <p:sldMasterId id="2147483661" r:id="rId2"/>
  </p:sldMasterIdLst>
  <p:notesMasterIdLst>
    <p:notesMasterId r:id="rId48"/>
  </p:notesMasterIdLst>
  <p:sldIdLst>
    <p:sldId id="305" r:id="rId3"/>
    <p:sldId id="383" r:id="rId4"/>
    <p:sldId id="311" r:id="rId5"/>
    <p:sldId id="384" r:id="rId6"/>
    <p:sldId id="306" r:id="rId7"/>
    <p:sldId id="332" r:id="rId8"/>
    <p:sldId id="315" r:id="rId9"/>
    <p:sldId id="313" r:id="rId10"/>
    <p:sldId id="334" r:id="rId11"/>
    <p:sldId id="335" r:id="rId12"/>
    <p:sldId id="333" r:id="rId13"/>
    <p:sldId id="336" r:id="rId14"/>
    <p:sldId id="323" r:id="rId15"/>
    <p:sldId id="337" r:id="rId16"/>
    <p:sldId id="338" r:id="rId17"/>
    <p:sldId id="339" r:id="rId18"/>
    <p:sldId id="340" r:id="rId19"/>
    <p:sldId id="341" r:id="rId20"/>
    <p:sldId id="342" r:id="rId21"/>
    <p:sldId id="343" r:id="rId22"/>
    <p:sldId id="344" r:id="rId23"/>
    <p:sldId id="378" r:id="rId24"/>
    <p:sldId id="346" r:id="rId25"/>
    <p:sldId id="347" r:id="rId26"/>
    <p:sldId id="352" r:id="rId27"/>
    <p:sldId id="353" r:id="rId28"/>
    <p:sldId id="354" r:id="rId29"/>
    <p:sldId id="355" r:id="rId30"/>
    <p:sldId id="379" r:id="rId31"/>
    <p:sldId id="385" r:id="rId32"/>
    <p:sldId id="386" r:id="rId33"/>
    <p:sldId id="387" r:id="rId34"/>
    <p:sldId id="388" r:id="rId35"/>
    <p:sldId id="389" r:id="rId36"/>
    <p:sldId id="390" r:id="rId37"/>
    <p:sldId id="369" r:id="rId38"/>
    <p:sldId id="380" r:id="rId39"/>
    <p:sldId id="375" r:id="rId40"/>
    <p:sldId id="372" r:id="rId41"/>
    <p:sldId id="373" r:id="rId42"/>
    <p:sldId id="374" r:id="rId43"/>
    <p:sldId id="376" r:id="rId44"/>
    <p:sldId id="381" r:id="rId45"/>
    <p:sldId id="327" r:id="rId46"/>
    <p:sldId id="382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920" autoAdjust="0"/>
  </p:normalViewPr>
  <p:slideViewPr>
    <p:cSldViewPr snapToGrid="0">
      <p:cViewPr varScale="1">
        <p:scale>
          <a:sx n="76" d="100"/>
          <a:sy n="76" d="100"/>
        </p:scale>
        <p:origin x="946" y="48"/>
      </p:cViewPr>
      <p:guideLst/>
    </p:cSldViewPr>
  </p:slideViewPr>
  <p:outlineViewPr>
    <p:cViewPr>
      <p:scale>
        <a:sx n="33" d="100"/>
        <a:sy n="33" d="100"/>
      </p:scale>
      <p:origin x="0" y="-387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slide" Target="../slides/slide43.xml"/><Relationship Id="rId3" Type="http://schemas.openxmlformats.org/officeDocument/2006/relationships/slide" Target="../slides/slide5.xml"/><Relationship Id="rId7" Type="http://schemas.openxmlformats.org/officeDocument/2006/relationships/slide" Target="../slides/slide34.xml"/><Relationship Id="rId2" Type="http://schemas.openxmlformats.org/officeDocument/2006/relationships/slide" Target="../slides/slide4.xml"/><Relationship Id="rId1" Type="http://schemas.openxmlformats.org/officeDocument/2006/relationships/slide" Target="../slides/slide3.xml"/><Relationship Id="rId6" Type="http://schemas.openxmlformats.org/officeDocument/2006/relationships/slide" Target="../slides/slide13.xml"/><Relationship Id="rId5" Type="http://schemas.openxmlformats.org/officeDocument/2006/relationships/slide" Target="../slides/slide8.xml"/><Relationship Id="rId4" Type="http://schemas.openxmlformats.org/officeDocument/2006/relationships/slide" Target="../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0CBB99-67BC-4554-B536-E7E99E470D9D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F33CDFC9-0850-44C5-AAA2-23AE90041CFC}">
      <dgm:prSet phldrT="[Texto]"/>
      <dgm:spPr/>
      <dgm:t>
        <a:bodyPr/>
        <a:lstStyle/>
        <a:p>
          <a:r>
            <a:rPr lang="es-EC" dirty="0"/>
            <a:t>Antecedentes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2198B096-A2F1-4659-BC6A-EB8737B8B840}" type="parTrans" cxnId="{3251C283-848C-4EE2-AEAF-75B34A115731}">
      <dgm:prSet/>
      <dgm:spPr/>
      <dgm:t>
        <a:bodyPr/>
        <a:lstStyle/>
        <a:p>
          <a:endParaRPr lang="es-EC"/>
        </a:p>
      </dgm:t>
    </dgm:pt>
    <dgm:pt modelId="{1EA6ABE3-7137-4E3E-A21F-6B0F6F66B79A}" type="sibTrans" cxnId="{3251C283-848C-4EE2-AEAF-75B34A115731}">
      <dgm:prSet/>
      <dgm:spPr/>
      <dgm:t>
        <a:bodyPr/>
        <a:lstStyle/>
        <a:p>
          <a:endParaRPr lang="es-EC"/>
        </a:p>
      </dgm:t>
    </dgm:pt>
    <dgm:pt modelId="{FCC95B4B-3504-4C1D-AEA2-F7FF1A6F3EF7}">
      <dgm:prSet phldrT="[Texto]"/>
      <dgm:spPr/>
      <dgm:t>
        <a:bodyPr/>
        <a:lstStyle/>
        <a:p>
          <a:r>
            <a:rPr lang="es-EC" dirty="0"/>
            <a:t>Justificación	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848AD3D1-474C-460B-BA9A-0ED4F22CA8DE}" type="parTrans" cxnId="{A83E8696-BFF7-4761-B98A-018399EBF257}">
      <dgm:prSet/>
      <dgm:spPr/>
      <dgm:t>
        <a:bodyPr/>
        <a:lstStyle/>
        <a:p>
          <a:endParaRPr lang="es-EC"/>
        </a:p>
      </dgm:t>
    </dgm:pt>
    <dgm:pt modelId="{C83E4D75-942A-41B3-B8D3-5C7AC06B78F8}" type="sibTrans" cxnId="{A83E8696-BFF7-4761-B98A-018399EBF257}">
      <dgm:prSet/>
      <dgm:spPr/>
      <dgm:t>
        <a:bodyPr/>
        <a:lstStyle/>
        <a:p>
          <a:endParaRPr lang="es-EC"/>
        </a:p>
      </dgm:t>
    </dgm:pt>
    <dgm:pt modelId="{AFF4AA61-88E0-438B-9B02-10CA4213C8AB}">
      <dgm:prSet phldrT="[Texto]"/>
      <dgm:spPr/>
      <dgm:t>
        <a:bodyPr/>
        <a:lstStyle/>
        <a:p>
          <a:r>
            <a:rPr lang="es-EC" dirty="0"/>
            <a:t>Planteamiento del problema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5471689E-4FA1-4FCB-A597-5E742714B5D0}" type="parTrans" cxnId="{BC9265AC-E30F-4918-A666-0C23ACB44BF6}">
      <dgm:prSet/>
      <dgm:spPr/>
      <dgm:t>
        <a:bodyPr/>
        <a:lstStyle/>
        <a:p>
          <a:endParaRPr lang="es-EC"/>
        </a:p>
      </dgm:t>
    </dgm:pt>
    <dgm:pt modelId="{6E994011-69E9-4947-B76A-6CA50185BA8F}" type="sibTrans" cxnId="{BC9265AC-E30F-4918-A666-0C23ACB44BF6}">
      <dgm:prSet/>
      <dgm:spPr/>
      <dgm:t>
        <a:bodyPr/>
        <a:lstStyle/>
        <a:p>
          <a:endParaRPr lang="es-EC"/>
        </a:p>
      </dgm:t>
    </dgm:pt>
    <dgm:pt modelId="{07F21BC3-5616-45BF-8ED2-7BF9C0D3E48E}">
      <dgm:prSet phldrT="[Texto]"/>
      <dgm:spPr/>
      <dgm:t>
        <a:bodyPr/>
        <a:lstStyle/>
        <a:p>
          <a:r>
            <a:rPr lang="es-EC" dirty="0"/>
            <a:t>Objetivos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ABDFD8F4-2061-4B0E-BA9C-3546B0708C32}" type="parTrans" cxnId="{29086679-6502-4372-9958-01ADB935F02E}">
      <dgm:prSet/>
      <dgm:spPr/>
      <dgm:t>
        <a:bodyPr/>
        <a:lstStyle/>
        <a:p>
          <a:endParaRPr lang="es-EC"/>
        </a:p>
      </dgm:t>
    </dgm:pt>
    <dgm:pt modelId="{0880679C-DAB0-49ED-867F-B812088F7CA2}" type="sibTrans" cxnId="{29086679-6502-4372-9958-01ADB935F02E}">
      <dgm:prSet/>
      <dgm:spPr/>
      <dgm:t>
        <a:bodyPr/>
        <a:lstStyle/>
        <a:p>
          <a:endParaRPr lang="es-EC"/>
        </a:p>
      </dgm:t>
    </dgm:pt>
    <dgm:pt modelId="{FEB2B410-310F-4793-9C79-E8A9C2309CB7}">
      <dgm:prSet phldrT="[Texto]"/>
      <dgm:spPr/>
      <dgm:t>
        <a:bodyPr/>
        <a:lstStyle/>
        <a:p>
          <a:r>
            <a:rPr lang="es-EC" dirty="0"/>
            <a:t>Marco Teórico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06F1CE3B-494B-4CDD-B3B1-50E355BF418B}" type="parTrans" cxnId="{B04B5A05-D7D7-499E-A450-2A7F60491D83}">
      <dgm:prSet/>
      <dgm:spPr/>
      <dgm:t>
        <a:bodyPr/>
        <a:lstStyle/>
        <a:p>
          <a:endParaRPr lang="es-EC"/>
        </a:p>
      </dgm:t>
    </dgm:pt>
    <dgm:pt modelId="{E4BD1C74-B292-4E66-BABF-7DAF6D78948B}" type="sibTrans" cxnId="{B04B5A05-D7D7-499E-A450-2A7F60491D83}">
      <dgm:prSet/>
      <dgm:spPr/>
      <dgm:t>
        <a:bodyPr/>
        <a:lstStyle/>
        <a:p>
          <a:endParaRPr lang="es-EC"/>
        </a:p>
      </dgm:t>
    </dgm:pt>
    <dgm:pt modelId="{F9F30B08-C14C-4574-BF5C-81CCC57BE978}">
      <dgm:prSet phldrT="[Texto]"/>
      <dgm:spPr/>
      <dgm:t>
        <a:bodyPr/>
        <a:lstStyle/>
        <a:p>
          <a:r>
            <a:rPr lang="es-EC" dirty="0"/>
            <a:t>Metodología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 action="ppaction://hlinksldjump"/>
          </dgm14:cNvPr>
        </a:ext>
      </dgm:extLst>
    </dgm:pt>
    <dgm:pt modelId="{55F9322B-5A64-48A8-93CC-D9987D66A942}" type="parTrans" cxnId="{D7132026-0FA6-4C56-A64B-86ED8C9003F8}">
      <dgm:prSet/>
      <dgm:spPr/>
      <dgm:t>
        <a:bodyPr/>
        <a:lstStyle/>
        <a:p>
          <a:endParaRPr lang="es-EC"/>
        </a:p>
      </dgm:t>
    </dgm:pt>
    <dgm:pt modelId="{621B145F-8585-4D73-85A2-9691DEB99C8C}" type="sibTrans" cxnId="{D7132026-0FA6-4C56-A64B-86ED8C9003F8}">
      <dgm:prSet/>
      <dgm:spPr/>
      <dgm:t>
        <a:bodyPr/>
        <a:lstStyle/>
        <a:p>
          <a:endParaRPr lang="es-EC"/>
        </a:p>
      </dgm:t>
    </dgm:pt>
    <dgm:pt modelId="{90FA83DA-05AF-4817-805D-FD62C70C0F5A}">
      <dgm:prSet phldrT="[Texto]"/>
      <dgm:spPr/>
      <dgm:t>
        <a:bodyPr/>
        <a:lstStyle/>
        <a:p>
          <a:r>
            <a:rPr lang="es-EC" dirty="0"/>
            <a:t>Resultados 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7" action="ppaction://hlinksldjump"/>
          </dgm14:cNvPr>
        </a:ext>
      </dgm:extLst>
    </dgm:pt>
    <dgm:pt modelId="{27E20683-FF7F-4C68-AA91-DA15CC840C6F}" type="parTrans" cxnId="{BF20ECD1-C672-42DE-8E6A-95AE309D0791}">
      <dgm:prSet/>
      <dgm:spPr/>
      <dgm:t>
        <a:bodyPr/>
        <a:lstStyle/>
        <a:p>
          <a:endParaRPr lang="es-EC"/>
        </a:p>
      </dgm:t>
    </dgm:pt>
    <dgm:pt modelId="{7FFA5586-6749-4C9B-BE01-C4D6ED589BB4}" type="sibTrans" cxnId="{BF20ECD1-C672-42DE-8E6A-95AE309D0791}">
      <dgm:prSet/>
      <dgm:spPr/>
      <dgm:t>
        <a:bodyPr/>
        <a:lstStyle/>
        <a:p>
          <a:endParaRPr lang="es-EC"/>
        </a:p>
      </dgm:t>
    </dgm:pt>
    <dgm:pt modelId="{0493CC85-290E-4972-9C1F-D84560D09AE6}">
      <dgm:prSet phldrT="[Texto]"/>
      <dgm:spPr/>
      <dgm:t>
        <a:bodyPr/>
        <a:lstStyle/>
        <a:p>
          <a:r>
            <a:rPr lang="es-EC" dirty="0"/>
            <a:t>Conclusiones y Recomendaciones 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8" action="ppaction://hlinksldjump"/>
          </dgm14:cNvPr>
        </a:ext>
      </dgm:extLst>
    </dgm:pt>
    <dgm:pt modelId="{2BD31DEE-B2F2-425B-BCAB-7D5324126903}" type="parTrans" cxnId="{9B28419A-7A3C-4DD8-90E8-B554C239384C}">
      <dgm:prSet/>
      <dgm:spPr/>
      <dgm:t>
        <a:bodyPr/>
        <a:lstStyle/>
        <a:p>
          <a:endParaRPr lang="es-EC"/>
        </a:p>
      </dgm:t>
    </dgm:pt>
    <dgm:pt modelId="{075E7071-E5FE-4292-850D-CEFB561459B0}" type="sibTrans" cxnId="{9B28419A-7A3C-4DD8-90E8-B554C239384C}">
      <dgm:prSet/>
      <dgm:spPr/>
      <dgm:t>
        <a:bodyPr/>
        <a:lstStyle/>
        <a:p>
          <a:endParaRPr lang="es-EC"/>
        </a:p>
      </dgm:t>
    </dgm:pt>
    <dgm:pt modelId="{D499E2A3-9642-43C6-80F9-0027A634DC75}" type="pres">
      <dgm:prSet presAssocID="{580CBB99-67BC-4554-B536-E7E99E470D9D}" presName="linear" presStyleCnt="0">
        <dgm:presLayoutVars>
          <dgm:dir/>
          <dgm:animLvl val="lvl"/>
          <dgm:resizeHandles val="exact"/>
        </dgm:presLayoutVars>
      </dgm:prSet>
      <dgm:spPr/>
    </dgm:pt>
    <dgm:pt modelId="{A90A0647-4D8B-4EE8-82F3-46D8B608ECBD}" type="pres">
      <dgm:prSet presAssocID="{F33CDFC9-0850-44C5-AAA2-23AE90041CFC}" presName="parentLin" presStyleCnt="0"/>
      <dgm:spPr/>
    </dgm:pt>
    <dgm:pt modelId="{9897759F-E8B4-4826-80E4-DF9C3FDA3B70}" type="pres">
      <dgm:prSet presAssocID="{F33CDFC9-0850-44C5-AAA2-23AE90041CFC}" presName="parentLeftMargin" presStyleLbl="node1" presStyleIdx="0" presStyleCnt="8"/>
      <dgm:spPr/>
    </dgm:pt>
    <dgm:pt modelId="{0CB82AC9-9E48-47AE-BAA0-5E07E288E136}" type="pres">
      <dgm:prSet presAssocID="{F33CDFC9-0850-44C5-AAA2-23AE90041CFC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9F18B698-4A57-4ED2-B040-52E9D77AA12D}" type="pres">
      <dgm:prSet presAssocID="{F33CDFC9-0850-44C5-AAA2-23AE90041CFC}" presName="negativeSpace" presStyleCnt="0"/>
      <dgm:spPr/>
    </dgm:pt>
    <dgm:pt modelId="{6D70C03B-6B81-42D9-842E-8DACEE08E635}" type="pres">
      <dgm:prSet presAssocID="{F33CDFC9-0850-44C5-AAA2-23AE90041CFC}" presName="childText" presStyleLbl="conFgAcc1" presStyleIdx="0" presStyleCnt="8">
        <dgm:presLayoutVars>
          <dgm:bulletEnabled val="1"/>
        </dgm:presLayoutVars>
      </dgm:prSet>
      <dgm:spPr/>
    </dgm:pt>
    <dgm:pt modelId="{26A797D8-26B7-45FE-8E4E-A5A4A2350247}" type="pres">
      <dgm:prSet presAssocID="{1EA6ABE3-7137-4E3E-A21F-6B0F6F66B79A}" presName="spaceBetweenRectangles" presStyleCnt="0"/>
      <dgm:spPr/>
    </dgm:pt>
    <dgm:pt modelId="{371D035A-5996-40E8-9915-CE476CA1B95C}" type="pres">
      <dgm:prSet presAssocID="{FCC95B4B-3504-4C1D-AEA2-F7FF1A6F3EF7}" presName="parentLin" presStyleCnt="0"/>
      <dgm:spPr/>
    </dgm:pt>
    <dgm:pt modelId="{8C78BDA9-5AC4-404D-AF5A-9B2834F6487B}" type="pres">
      <dgm:prSet presAssocID="{FCC95B4B-3504-4C1D-AEA2-F7FF1A6F3EF7}" presName="parentLeftMargin" presStyleLbl="node1" presStyleIdx="0" presStyleCnt="8"/>
      <dgm:spPr/>
    </dgm:pt>
    <dgm:pt modelId="{150DE451-C500-4731-91E9-D54A776EF508}" type="pres">
      <dgm:prSet presAssocID="{FCC95B4B-3504-4C1D-AEA2-F7FF1A6F3EF7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8C051C73-0708-4ED7-9782-539F91CFBEF7}" type="pres">
      <dgm:prSet presAssocID="{FCC95B4B-3504-4C1D-AEA2-F7FF1A6F3EF7}" presName="negativeSpace" presStyleCnt="0"/>
      <dgm:spPr/>
    </dgm:pt>
    <dgm:pt modelId="{1BE6D75A-2257-4146-94E6-E807239751C8}" type="pres">
      <dgm:prSet presAssocID="{FCC95B4B-3504-4C1D-AEA2-F7FF1A6F3EF7}" presName="childText" presStyleLbl="conFgAcc1" presStyleIdx="1" presStyleCnt="8">
        <dgm:presLayoutVars>
          <dgm:bulletEnabled val="1"/>
        </dgm:presLayoutVars>
      </dgm:prSet>
      <dgm:spPr/>
    </dgm:pt>
    <dgm:pt modelId="{CBBF146F-B238-4C95-A35F-40DBCE26EF83}" type="pres">
      <dgm:prSet presAssocID="{C83E4D75-942A-41B3-B8D3-5C7AC06B78F8}" presName="spaceBetweenRectangles" presStyleCnt="0"/>
      <dgm:spPr/>
    </dgm:pt>
    <dgm:pt modelId="{35AFE755-651A-41FA-BB57-E4E23BDBBD05}" type="pres">
      <dgm:prSet presAssocID="{AFF4AA61-88E0-438B-9B02-10CA4213C8AB}" presName="parentLin" presStyleCnt="0"/>
      <dgm:spPr/>
    </dgm:pt>
    <dgm:pt modelId="{2D96BB1B-40A9-4141-84F4-64E3E18EC8F4}" type="pres">
      <dgm:prSet presAssocID="{AFF4AA61-88E0-438B-9B02-10CA4213C8AB}" presName="parentLeftMargin" presStyleLbl="node1" presStyleIdx="1" presStyleCnt="8"/>
      <dgm:spPr/>
    </dgm:pt>
    <dgm:pt modelId="{A0EF6AFA-5290-4B2E-960C-B1CB53C04402}" type="pres">
      <dgm:prSet presAssocID="{AFF4AA61-88E0-438B-9B02-10CA4213C8AB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B6806640-A556-4F38-982C-B39C9216FF00}" type="pres">
      <dgm:prSet presAssocID="{AFF4AA61-88E0-438B-9B02-10CA4213C8AB}" presName="negativeSpace" presStyleCnt="0"/>
      <dgm:spPr/>
    </dgm:pt>
    <dgm:pt modelId="{897C3528-0117-41F9-9DB7-07361CABD517}" type="pres">
      <dgm:prSet presAssocID="{AFF4AA61-88E0-438B-9B02-10CA4213C8AB}" presName="childText" presStyleLbl="conFgAcc1" presStyleIdx="2" presStyleCnt="8">
        <dgm:presLayoutVars>
          <dgm:bulletEnabled val="1"/>
        </dgm:presLayoutVars>
      </dgm:prSet>
      <dgm:spPr/>
    </dgm:pt>
    <dgm:pt modelId="{06EB993F-6E3B-4AAD-853D-504789AE5966}" type="pres">
      <dgm:prSet presAssocID="{6E994011-69E9-4947-B76A-6CA50185BA8F}" presName="spaceBetweenRectangles" presStyleCnt="0"/>
      <dgm:spPr/>
    </dgm:pt>
    <dgm:pt modelId="{86F796B9-DB57-4EAC-B375-9E6797CDDC44}" type="pres">
      <dgm:prSet presAssocID="{07F21BC3-5616-45BF-8ED2-7BF9C0D3E48E}" presName="parentLin" presStyleCnt="0"/>
      <dgm:spPr/>
    </dgm:pt>
    <dgm:pt modelId="{9D9C353F-32AC-4B40-A2DB-FC01B0B7135A}" type="pres">
      <dgm:prSet presAssocID="{07F21BC3-5616-45BF-8ED2-7BF9C0D3E48E}" presName="parentLeftMargin" presStyleLbl="node1" presStyleIdx="2" presStyleCnt="8"/>
      <dgm:spPr/>
    </dgm:pt>
    <dgm:pt modelId="{5BE07D11-FAFC-4221-B3F5-DB862F2E30ED}" type="pres">
      <dgm:prSet presAssocID="{07F21BC3-5616-45BF-8ED2-7BF9C0D3E48E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814EA578-C402-4152-9E15-C3611FCAD507}" type="pres">
      <dgm:prSet presAssocID="{07F21BC3-5616-45BF-8ED2-7BF9C0D3E48E}" presName="negativeSpace" presStyleCnt="0"/>
      <dgm:spPr/>
    </dgm:pt>
    <dgm:pt modelId="{884ABE45-9E1C-4653-9B84-ADBBC8C5764F}" type="pres">
      <dgm:prSet presAssocID="{07F21BC3-5616-45BF-8ED2-7BF9C0D3E48E}" presName="childText" presStyleLbl="conFgAcc1" presStyleIdx="3" presStyleCnt="8">
        <dgm:presLayoutVars>
          <dgm:bulletEnabled val="1"/>
        </dgm:presLayoutVars>
      </dgm:prSet>
      <dgm:spPr/>
    </dgm:pt>
    <dgm:pt modelId="{49FA9146-E122-4EAC-90E4-B14CA26B384D}" type="pres">
      <dgm:prSet presAssocID="{0880679C-DAB0-49ED-867F-B812088F7CA2}" presName="spaceBetweenRectangles" presStyleCnt="0"/>
      <dgm:spPr/>
    </dgm:pt>
    <dgm:pt modelId="{591CE8D6-BBAB-43FD-8FA6-9AE0D23DD078}" type="pres">
      <dgm:prSet presAssocID="{FEB2B410-310F-4793-9C79-E8A9C2309CB7}" presName="parentLin" presStyleCnt="0"/>
      <dgm:spPr/>
    </dgm:pt>
    <dgm:pt modelId="{764C470D-7A57-4032-9406-7B22EAB83A87}" type="pres">
      <dgm:prSet presAssocID="{FEB2B410-310F-4793-9C79-E8A9C2309CB7}" presName="parentLeftMargin" presStyleLbl="node1" presStyleIdx="3" presStyleCnt="8"/>
      <dgm:spPr/>
    </dgm:pt>
    <dgm:pt modelId="{D3D0767A-B4F7-4E97-8FF1-D05E7FF92E06}" type="pres">
      <dgm:prSet presAssocID="{FEB2B410-310F-4793-9C79-E8A9C2309CB7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4B338B01-1192-424A-99A8-166C61EB13A8}" type="pres">
      <dgm:prSet presAssocID="{FEB2B410-310F-4793-9C79-E8A9C2309CB7}" presName="negativeSpace" presStyleCnt="0"/>
      <dgm:spPr/>
    </dgm:pt>
    <dgm:pt modelId="{797027CB-752B-4D35-A833-5DDE997BE8D1}" type="pres">
      <dgm:prSet presAssocID="{FEB2B410-310F-4793-9C79-E8A9C2309CB7}" presName="childText" presStyleLbl="conFgAcc1" presStyleIdx="4" presStyleCnt="8">
        <dgm:presLayoutVars>
          <dgm:bulletEnabled val="1"/>
        </dgm:presLayoutVars>
      </dgm:prSet>
      <dgm:spPr/>
    </dgm:pt>
    <dgm:pt modelId="{94F3D2D1-A12E-41E7-9EAB-66865699E2D6}" type="pres">
      <dgm:prSet presAssocID="{E4BD1C74-B292-4E66-BABF-7DAF6D78948B}" presName="spaceBetweenRectangles" presStyleCnt="0"/>
      <dgm:spPr/>
    </dgm:pt>
    <dgm:pt modelId="{66DCED97-03B7-4410-8FAF-0004D4F8927E}" type="pres">
      <dgm:prSet presAssocID="{F9F30B08-C14C-4574-BF5C-81CCC57BE978}" presName="parentLin" presStyleCnt="0"/>
      <dgm:spPr/>
    </dgm:pt>
    <dgm:pt modelId="{7F37DE20-5919-4F4E-A2F3-F6839303BA69}" type="pres">
      <dgm:prSet presAssocID="{F9F30B08-C14C-4574-BF5C-81CCC57BE978}" presName="parentLeftMargin" presStyleLbl="node1" presStyleIdx="4" presStyleCnt="8"/>
      <dgm:spPr/>
    </dgm:pt>
    <dgm:pt modelId="{89379848-C8C8-4577-B265-E96D39AEAAC0}" type="pres">
      <dgm:prSet presAssocID="{F9F30B08-C14C-4574-BF5C-81CCC57BE978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6C7F7868-57A5-4EAA-9E30-A56B415F6228}" type="pres">
      <dgm:prSet presAssocID="{F9F30B08-C14C-4574-BF5C-81CCC57BE978}" presName="negativeSpace" presStyleCnt="0"/>
      <dgm:spPr/>
    </dgm:pt>
    <dgm:pt modelId="{E681EFB0-CC01-42DE-8DED-1C0CFC2EBECA}" type="pres">
      <dgm:prSet presAssocID="{F9F30B08-C14C-4574-BF5C-81CCC57BE978}" presName="childText" presStyleLbl="conFgAcc1" presStyleIdx="5" presStyleCnt="8">
        <dgm:presLayoutVars>
          <dgm:bulletEnabled val="1"/>
        </dgm:presLayoutVars>
      </dgm:prSet>
      <dgm:spPr/>
    </dgm:pt>
    <dgm:pt modelId="{97AF2421-3781-4A3A-A89E-A2E30E470056}" type="pres">
      <dgm:prSet presAssocID="{621B145F-8585-4D73-85A2-9691DEB99C8C}" presName="spaceBetweenRectangles" presStyleCnt="0"/>
      <dgm:spPr/>
    </dgm:pt>
    <dgm:pt modelId="{4F0B6A82-3B25-471C-8A8D-FEC27911D4E8}" type="pres">
      <dgm:prSet presAssocID="{90FA83DA-05AF-4817-805D-FD62C70C0F5A}" presName="parentLin" presStyleCnt="0"/>
      <dgm:spPr/>
    </dgm:pt>
    <dgm:pt modelId="{A11BF173-19D3-4DF3-8AF3-FA28F787BAC0}" type="pres">
      <dgm:prSet presAssocID="{90FA83DA-05AF-4817-805D-FD62C70C0F5A}" presName="parentLeftMargin" presStyleLbl="node1" presStyleIdx="5" presStyleCnt="8"/>
      <dgm:spPr/>
    </dgm:pt>
    <dgm:pt modelId="{43F83575-015B-4BAC-84F2-E87B6BF0D9A2}" type="pres">
      <dgm:prSet presAssocID="{90FA83DA-05AF-4817-805D-FD62C70C0F5A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7994E322-3376-44F8-B469-71B7E3885B42}" type="pres">
      <dgm:prSet presAssocID="{90FA83DA-05AF-4817-805D-FD62C70C0F5A}" presName="negativeSpace" presStyleCnt="0"/>
      <dgm:spPr/>
    </dgm:pt>
    <dgm:pt modelId="{B74B493F-33FD-4571-A0F8-C74554C7AB5A}" type="pres">
      <dgm:prSet presAssocID="{90FA83DA-05AF-4817-805D-FD62C70C0F5A}" presName="childText" presStyleLbl="conFgAcc1" presStyleIdx="6" presStyleCnt="8">
        <dgm:presLayoutVars>
          <dgm:bulletEnabled val="1"/>
        </dgm:presLayoutVars>
      </dgm:prSet>
      <dgm:spPr/>
    </dgm:pt>
    <dgm:pt modelId="{DFBF335C-FD43-4228-A5F8-4346E3F72BF8}" type="pres">
      <dgm:prSet presAssocID="{7FFA5586-6749-4C9B-BE01-C4D6ED589BB4}" presName="spaceBetweenRectangles" presStyleCnt="0"/>
      <dgm:spPr/>
    </dgm:pt>
    <dgm:pt modelId="{82A9966C-C352-4A0B-A03B-D9C6D3811935}" type="pres">
      <dgm:prSet presAssocID="{0493CC85-290E-4972-9C1F-D84560D09AE6}" presName="parentLin" presStyleCnt="0"/>
      <dgm:spPr/>
    </dgm:pt>
    <dgm:pt modelId="{37DBA2AD-124D-4920-868E-D489C27D64A3}" type="pres">
      <dgm:prSet presAssocID="{0493CC85-290E-4972-9C1F-D84560D09AE6}" presName="parentLeftMargin" presStyleLbl="node1" presStyleIdx="6" presStyleCnt="8"/>
      <dgm:spPr/>
    </dgm:pt>
    <dgm:pt modelId="{65650B7C-7DC1-4C0B-B53F-E0E767311DEF}" type="pres">
      <dgm:prSet presAssocID="{0493CC85-290E-4972-9C1F-D84560D09AE6}" presName="parentText" presStyleLbl="node1" presStyleIdx="7" presStyleCnt="8">
        <dgm:presLayoutVars>
          <dgm:chMax val="0"/>
          <dgm:bulletEnabled val="1"/>
        </dgm:presLayoutVars>
      </dgm:prSet>
      <dgm:spPr/>
    </dgm:pt>
    <dgm:pt modelId="{9120C0F1-845C-494E-B6A9-F7744016F487}" type="pres">
      <dgm:prSet presAssocID="{0493CC85-290E-4972-9C1F-D84560D09AE6}" presName="negativeSpace" presStyleCnt="0"/>
      <dgm:spPr/>
    </dgm:pt>
    <dgm:pt modelId="{A8F0E78D-7943-4125-BD57-E3F50FA3E165}" type="pres">
      <dgm:prSet presAssocID="{0493CC85-290E-4972-9C1F-D84560D09AE6}" presName="childText" presStyleLbl="conFgAcc1" presStyleIdx="7" presStyleCnt="8">
        <dgm:presLayoutVars>
          <dgm:bulletEnabled val="1"/>
        </dgm:presLayoutVars>
      </dgm:prSet>
      <dgm:spPr/>
    </dgm:pt>
  </dgm:ptLst>
  <dgm:cxnLst>
    <dgm:cxn modelId="{B04B5A05-D7D7-499E-A450-2A7F60491D83}" srcId="{580CBB99-67BC-4554-B536-E7E99E470D9D}" destId="{FEB2B410-310F-4793-9C79-E8A9C2309CB7}" srcOrd="4" destOrd="0" parTransId="{06F1CE3B-494B-4CDD-B3B1-50E355BF418B}" sibTransId="{E4BD1C74-B292-4E66-BABF-7DAF6D78948B}"/>
    <dgm:cxn modelId="{A9CA8D13-3D74-44EA-B7B4-9F941BA438AF}" type="presOf" srcId="{AFF4AA61-88E0-438B-9B02-10CA4213C8AB}" destId="{A0EF6AFA-5290-4B2E-960C-B1CB53C04402}" srcOrd="1" destOrd="0" presId="urn:microsoft.com/office/officeart/2005/8/layout/list1"/>
    <dgm:cxn modelId="{B8C2D022-C02D-4529-AFC5-86F0FD1EA095}" type="presOf" srcId="{FEB2B410-310F-4793-9C79-E8A9C2309CB7}" destId="{D3D0767A-B4F7-4E97-8FF1-D05E7FF92E06}" srcOrd="1" destOrd="0" presId="urn:microsoft.com/office/officeart/2005/8/layout/list1"/>
    <dgm:cxn modelId="{D7132026-0FA6-4C56-A64B-86ED8C9003F8}" srcId="{580CBB99-67BC-4554-B536-E7E99E470D9D}" destId="{F9F30B08-C14C-4574-BF5C-81CCC57BE978}" srcOrd="5" destOrd="0" parTransId="{55F9322B-5A64-48A8-93CC-D9987D66A942}" sibTransId="{621B145F-8585-4D73-85A2-9691DEB99C8C}"/>
    <dgm:cxn modelId="{BFCBB15F-B655-4641-99ED-5CBD0D832180}" type="presOf" srcId="{90FA83DA-05AF-4817-805D-FD62C70C0F5A}" destId="{A11BF173-19D3-4DF3-8AF3-FA28F787BAC0}" srcOrd="0" destOrd="0" presId="urn:microsoft.com/office/officeart/2005/8/layout/list1"/>
    <dgm:cxn modelId="{57112F68-C93C-46F9-AA79-1E0C2E69744C}" type="presOf" srcId="{0493CC85-290E-4972-9C1F-D84560D09AE6}" destId="{65650B7C-7DC1-4C0B-B53F-E0E767311DEF}" srcOrd="1" destOrd="0" presId="urn:microsoft.com/office/officeart/2005/8/layout/list1"/>
    <dgm:cxn modelId="{F5493774-CD81-477A-B5DA-A9DC141F0169}" type="presOf" srcId="{07F21BC3-5616-45BF-8ED2-7BF9C0D3E48E}" destId="{5BE07D11-FAFC-4221-B3F5-DB862F2E30ED}" srcOrd="1" destOrd="0" presId="urn:microsoft.com/office/officeart/2005/8/layout/list1"/>
    <dgm:cxn modelId="{E4D9FA56-74D9-4A4B-9CE2-B8418233C65B}" type="presOf" srcId="{F9F30B08-C14C-4574-BF5C-81CCC57BE978}" destId="{7F37DE20-5919-4F4E-A2F3-F6839303BA69}" srcOrd="0" destOrd="0" presId="urn:microsoft.com/office/officeart/2005/8/layout/list1"/>
    <dgm:cxn modelId="{479DBF58-9EC5-430D-A840-C8B41512FD37}" type="presOf" srcId="{F33CDFC9-0850-44C5-AAA2-23AE90041CFC}" destId="{9897759F-E8B4-4826-80E4-DF9C3FDA3B70}" srcOrd="0" destOrd="0" presId="urn:microsoft.com/office/officeart/2005/8/layout/list1"/>
    <dgm:cxn modelId="{29086679-6502-4372-9958-01ADB935F02E}" srcId="{580CBB99-67BC-4554-B536-E7E99E470D9D}" destId="{07F21BC3-5616-45BF-8ED2-7BF9C0D3E48E}" srcOrd="3" destOrd="0" parTransId="{ABDFD8F4-2061-4B0E-BA9C-3546B0708C32}" sibTransId="{0880679C-DAB0-49ED-867F-B812088F7CA2}"/>
    <dgm:cxn modelId="{3251C283-848C-4EE2-AEAF-75B34A115731}" srcId="{580CBB99-67BC-4554-B536-E7E99E470D9D}" destId="{F33CDFC9-0850-44C5-AAA2-23AE90041CFC}" srcOrd="0" destOrd="0" parTransId="{2198B096-A2F1-4659-BC6A-EB8737B8B840}" sibTransId="{1EA6ABE3-7137-4E3E-A21F-6B0F6F66B79A}"/>
    <dgm:cxn modelId="{9454E889-0548-4C65-8D9E-45092CBB201F}" type="presOf" srcId="{FCC95B4B-3504-4C1D-AEA2-F7FF1A6F3EF7}" destId="{8C78BDA9-5AC4-404D-AF5A-9B2834F6487B}" srcOrd="0" destOrd="0" presId="urn:microsoft.com/office/officeart/2005/8/layout/list1"/>
    <dgm:cxn modelId="{A83E8696-BFF7-4761-B98A-018399EBF257}" srcId="{580CBB99-67BC-4554-B536-E7E99E470D9D}" destId="{FCC95B4B-3504-4C1D-AEA2-F7FF1A6F3EF7}" srcOrd="1" destOrd="0" parTransId="{848AD3D1-474C-460B-BA9A-0ED4F22CA8DE}" sibTransId="{C83E4D75-942A-41B3-B8D3-5C7AC06B78F8}"/>
    <dgm:cxn modelId="{61DFCA96-AA1A-47E1-8947-1F0126FA6578}" type="presOf" srcId="{FEB2B410-310F-4793-9C79-E8A9C2309CB7}" destId="{764C470D-7A57-4032-9406-7B22EAB83A87}" srcOrd="0" destOrd="0" presId="urn:microsoft.com/office/officeart/2005/8/layout/list1"/>
    <dgm:cxn modelId="{9B28419A-7A3C-4DD8-90E8-B554C239384C}" srcId="{580CBB99-67BC-4554-B536-E7E99E470D9D}" destId="{0493CC85-290E-4972-9C1F-D84560D09AE6}" srcOrd="7" destOrd="0" parTransId="{2BD31DEE-B2F2-425B-BCAB-7D5324126903}" sibTransId="{075E7071-E5FE-4292-850D-CEFB561459B0}"/>
    <dgm:cxn modelId="{B7C9839D-B0D7-42B5-A46B-55C307605969}" type="presOf" srcId="{0493CC85-290E-4972-9C1F-D84560D09AE6}" destId="{37DBA2AD-124D-4920-868E-D489C27D64A3}" srcOrd="0" destOrd="0" presId="urn:microsoft.com/office/officeart/2005/8/layout/list1"/>
    <dgm:cxn modelId="{E4082EAC-2EB2-493E-9A77-23B1D0873AF6}" type="presOf" srcId="{580CBB99-67BC-4554-B536-E7E99E470D9D}" destId="{D499E2A3-9642-43C6-80F9-0027A634DC75}" srcOrd="0" destOrd="0" presId="urn:microsoft.com/office/officeart/2005/8/layout/list1"/>
    <dgm:cxn modelId="{BC9265AC-E30F-4918-A666-0C23ACB44BF6}" srcId="{580CBB99-67BC-4554-B536-E7E99E470D9D}" destId="{AFF4AA61-88E0-438B-9B02-10CA4213C8AB}" srcOrd="2" destOrd="0" parTransId="{5471689E-4FA1-4FCB-A597-5E742714B5D0}" sibTransId="{6E994011-69E9-4947-B76A-6CA50185BA8F}"/>
    <dgm:cxn modelId="{9B41AEB1-CE80-4986-89B3-8C394F410937}" type="presOf" srcId="{F9F30B08-C14C-4574-BF5C-81CCC57BE978}" destId="{89379848-C8C8-4577-B265-E96D39AEAAC0}" srcOrd="1" destOrd="0" presId="urn:microsoft.com/office/officeart/2005/8/layout/list1"/>
    <dgm:cxn modelId="{3EA44BCA-0F2F-4312-B085-3253F56C8391}" type="presOf" srcId="{F33CDFC9-0850-44C5-AAA2-23AE90041CFC}" destId="{0CB82AC9-9E48-47AE-BAA0-5E07E288E136}" srcOrd="1" destOrd="0" presId="urn:microsoft.com/office/officeart/2005/8/layout/list1"/>
    <dgm:cxn modelId="{BF20ECD1-C672-42DE-8E6A-95AE309D0791}" srcId="{580CBB99-67BC-4554-B536-E7E99E470D9D}" destId="{90FA83DA-05AF-4817-805D-FD62C70C0F5A}" srcOrd="6" destOrd="0" parTransId="{27E20683-FF7F-4C68-AA91-DA15CC840C6F}" sibTransId="{7FFA5586-6749-4C9B-BE01-C4D6ED589BB4}"/>
    <dgm:cxn modelId="{13FA02DE-5C6F-4C3B-A674-D4C6CF665015}" type="presOf" srcId="{07F21BC3-5616-45BF-8ED2-7BF9C0D3E48E}" destId="{9D9C353F-32AC-4B40-A2DB-FC01B0B7135A}" srcOrd="0" destOrd="0" presId="urn:microsoft.com/office/officeart/2005/8/layout/list1"/>
    <dgm:cxn modelId="{6C41B4EC-27A4-4A47-85F5-F58103EA156D}" type="presOf" srcId="{FCC95B4B-3504-4C1D-AEA2-F7FF1A6F3EF7}" destId="{150DE451-C500-4731-91E9-D54A776EF508}" srcOrd="1" destOrd="0" presId="urn:microsoft.com/office/officeart/2005/8/layout/list1"/>
    <dgm:cxn modelId="{BF3D64FB-7E00-4CC6-83FC-EB12A3B6938F}" type="presOf" srcId="{90FA83DA-05AF-4817-805D-FD62C70C0F5A}" destId="{43F83575-015B-4BAC-84F2-E87B6BF0D9A2}" srcOrd="1" destOrd="0" presId="urn:microsoft.com/office/officeart/2005/8/layout/list1"/>
    <dgm:cxn modelId="{19F14AFE-C704-436B-8545-600FA0B95E30}" type="presOf" srcId="{AFF4AA61-88E0-438B-9B02-10CA4213C8AB}" destId="{2D96BB1B-40A9-4141-84F4-64E3E18EC8F4}" srcOrd="0" destOrd="0" presId="urn:microsoft.com/office/officeart/2005/8/layout/list1"/>
    <dgm:cxn modelId="{679CA329-632D-4F76-8326-1A608FF021FC}" type="presParOf" srcId="{D499E2A3-9642-43C6-80F9-0027A634DC75}" destId="{A90A0647-4D8B-4EE8-82F3-46D8B608ECBD}" srcOrd="0" destOrd="0" presId="urn:microsoft.com/office/officeart/2005/8/layout/list1"/>
    <dgm:cxn modelId="{B01FFD57-4758-4827-AD34-ADEDB68B4CC3}" type="presParOf" srcId="{A90A0647-4D8B-4EE8-82F3-46D8B608ECBD}" destId="{9897759F-E8B4-4826-80E4-DF9C3FDA3B70}" srcOrd="0" destOrd="0" presId="urn:microsoft.com/office/officeart/2005/8/layout/list1"/>
    <dgm:cxn modelId="{2DF879EA-4BA7-4D08-9E02-A0E21F4B5B7D}" type="presParOf" srcId="{A90A0647-4D8B-4EE8-82F3-46D8B608ECBD}" destId="{0CB82AC9-9E48-47AE-BAA0-5E07E288E136}" srcOrd="1" destOrd="0" presId="urn:microsoft.com/office/officeart/2005/8/layout/list1"/>
    <dgm:cxn modelId="{CE7A6876-83E8-4E3E-B89E-8D1B56EE1AA1}" type="presParOf" srcId="{D499E2A3-9642-43C6-80F9-0027A634DC75}" destId="{9F18B698-4A57-4ED2-B040-52E9D77AA12D}" srcOrd="1" destOrd="0" presId="urn:microsoft.com/office/officeart/2005/8/layout/list1"/>
    <dgm:cxn modelId="{A8E9889D-8980-47D8-99F4-7509EA5F3516}" type="presParOf" srcId="{D499E2A3-9642-43C6-80F9-0027A634DC75}" destId="{6D70C03B-6B81-42D9-842E-8DACEE08E635}" srcOrd="2" destOrd="0" presId="urn:microsoft.com/office/officeart/2005/8/layout/list1"/>
    <dgm:cxn modelId="{18D4C657-8F06-4EC1-96C5-D9F1F437D117}" type="presParOf" srcId="{D499E2A3-9642-43C6-80F9-0027A634DC75}" destId="{26A797D8-26B7-45FE-8E4E-A5A4A2350247}" srcOrd="3" destOrd="0" presId="urn:microsoft.com/office/officeart/2005/8/layout/list1"/>
    <dgm:cxn modelId="{D0FAEC3C-593E-423A-957D-A9E110CCA6D7}" type="presParOf" srcId="{D499E2A3-9642-43C6-80F9-0027A634DC75}" destId="{371D035A-5996-40E8-9915-CE476CA1B95C}" srcOrd="4" destOrd="0" presId="urn:microsoft.com/office/officeart/2005/8/layout/list1"/>
    <dgm:cxn modelId="{64457DE9-0AA2-43D0-92EB-FF451C5717E3}" type="presParOf" srcId="{371D035A-5996-40E8-9915-CE476CA1B95C}" destId="{8C78BDA9-5AC4-404D-AF5A-9B2834F6487B}" srcOrd="0" destOrd="0" presId="urn:microsoft.com/office/officeart/2005/8/layout/list1"/>
    <dgm:cxn modelId="{076CB9E9-5D7A-4D55-AD3E-8A101EA868B4}" type="presParOf" srcId="{371D035A-5996-40E8-9915-CE476CA1B95C}" destId="{150DE451-C500-4731-91E9-D54A776EF508}" srcOrd="1" destOrd="0" presId="urn:microsoft.com/office/officeart/2005/8/layout/list1"/>
    <dgm:cxn modelId="{A1CAA1E4-BA38-4E01-951B-54E96CE8BB95}" type="presParOf" srcId="{D499E2A3-9642-43C6-80F9-0027A634DC75}" destId="{8C051C73-0708-4ED7-9782-539F91CFBEF7}" srcOrd="5" destOrd="0" presId="urn:microsoft.com/office/officeart/2005/8/layout/list1"/>
    <dgm:cxn modelId="{F65D4DAE-D92F-492C-93E7-6734D28646D4}" type="presParOf" srcId="{D499E2A3-9642-43C6-80F9-0027A634DC75}" destId="{1BE6D75A-2257-4146-94E6-E807239751C8}" srcOrd="6" destOrd="0" presId="urn:microsoft.com/office/officeart/2005/8/layout/list1"/>
    <dgm:cxn modelId="{AE2D0705-4C0C-4C23-A7B7-1858492493C5}" type="presParOf" srcId="{D499E2A3-9642-43C6-80F9-0027A634DC75}" destId="{CBBF146F-B238-4C95-A35F-40DBCE26EF83}" srcOrd="7" destOrd="0" presId="urn:microsoft.com/office/officeart/2005/8/layout/list1"/>
    <dgm:cxn modelId="{516AEDAA-D2EC-40DF-BD7D-E8449E7B77DD}" type="presParOf" srcId="{D499E2A3-9642-43C6-80F9-0027A634DC75}" destId="{35AFE755-651A-41FA-BB57-E4E23BDBBD05}" srcOrd="8" destOrd="0" presId="urn:microsoft.com/office/officeart/2005/8/layout/list1"/>
    <dgm:cxn modelId="{4F0F8532-C36B-46AE-AFA1-3A334BCCA52D}" type="presParOf" srcId="{35AFE755-651A-41FA-BB57-E4E23BDBBD05}" destId="{2D96BB1B-40A9-4141-84F4-64E3E18EC8F4}" srcOrd="0" destOrd="0" presId="urn:microsoft.com/office/officeart/2005/8/layout/list1"/>
    <dgm:cxn modelId="{8343769E-7B9D-4E1A-98BF-03368FB0E5DF}" type="presParOf" srcId="{35AFE755-651A-41FA-BB57-E4E23BDBBD05}" destId="{A0EF6AFA-5290-4B2E-960C-B1CB53C04402}" srcOrd="1" destOrd="0" presId="urn:microsoft.com/office/officeart/2005/8/layout/list1"/>
    <dgm:cxn modelId="{E01DF548-3201-4008-9596-A857851D236C}" type="presParOf" srcId="{D499E2A3-9642-43C6-80F9-0027A634DC75}" destId="{B6806640-A556-4F38-982C-B39C9216FF00}" srcOrd="9" destOrd="0" presId="urn:microsoft.com/office/officeart/2005/8/layout/list1"/>
    <dgm:cxn modelId="{7E3091F4-5053-47F5-8F5B-43F3F7A2ECCC}" type="presParOf" srcId="{D499E2A3-9642-43C6-80F9-0027A634DC75}" destId="{897C3528-0117-41F9-9DB7-07361CABD517}" srcOrd="10" destOrd="0" presId="urn:microsoft.com/office/officeart/2005/8/layout/list1"/>
    <dgm:cxn modelId="{0D987834-FD4F-41E0-8FE1-FD618C13FC20}" type="presParOf" srcId="{D499E2A3-9642-43C6-80F9-0027A634DC75}" destId="{06EB993F-6E3B-4AAD-853D-504789AE5966}" srcOrd="11" destOrd="0" presId="urn:microsoft.com/office/officeart/2005/8/layout/list1"/>
    <dgm:cxn modelId="{8C9BCF55-DD04-4345-91EE-8BFC91D8850F}" type="presParOf" srcId="{D499E2A3-9642-43C6-80F9-0027A634DC75}" destId="{86F796B9-DB57-4EAC-B375-9E6797CDDC44}" srcOrd="12" destOrd="0" presId="urn:microsoft.com/office/officeart/2005/8/layout/list1"/>
    <dgm:cxn modelId="{AA76EF49-D171-44EF-9D78-EF032491C10C}" type="presParOf" srcId="{86F796B9-DB57-4EAC-B375-9E6797CDDC44}" destId="{9D9C353F-32AC-4B40-A2DB-FC01B0B7135A}" srcOrd="0" destOrd="0" presId="urn:microsoft.com/office/officeart/2005/8/layout/list1"/>
    <dgm:cxn modelId="{CB5EA203-D947-4533-8C0A-920491300279}" type="presParOf" srcId="{86F796B9-DB57-4EAC-B375-9E6797CDDC44}" destId="{5BE07D11-FAFC-4221-B3F5-DB862F2E30ED}" srcOrd="1" destOrd="0" presId="urn:microsoft.com/office/officeart/2005/8/layout/list1"/>
    <dgm:cxn modelId="{869DF30A-6E36-4423-802E-D0CE2FFB304B}" type="presParOf" srcId="{D499E2A3-9642-43C6-80F9-0027A634DC75}" destId="{814EA578-C402-4152-9E15-C3611FCAD507}" srcOrd="13" destOrd="0" presId="urn:microsoft.com/office/officeart/2005/8/layout/list1"/>
    <dgm:cxn modelId="{D4BC0BD6-C9DA-4B9F-8DD1-5B0E144949E3}" type="presParOf" srcId="{D499E2A3-9642-43C6-80F9-0027A634DC75}" destId="{884ABE45-9E1C-4653-9B84-ADBBC8C5764F}" srcOrd="14" destOrd="0" presId="urn:microsoft.com/office/officeart/2005/8/layout/list1"/>
    <dgm:cxn modelId="{D9714287-5D6A-4425-92BA-FC9489E1AE05}" type="presParOf" srcId="{D499E2A3-9642-43C6-80F9-0027A634DC75}" destId="{49FA9146-E122-4EAC-90E4-B14CA26B384D}" srcOrd="15" destOrd="0" presId="urn:microsoft.com/office/officeart/2005/8/layout/list1"/>
    <dgm:cxn modelId="{A306E798-EE36-4A1F-AC2C-595F10BB9185}" type="presParOf" srcId="{D499E2A3-9642-43C6-80F9-0027A634DC75}" destId="{591CE8D6-BBAB-43FD-8FA6-9AE0D23DD078}" srcOrd="16" destOrd="0" presId="urn:microsoft.com/office/officeart/2005/8/layout/list1"/>
    <dgm:cxn modelId="{AAD4845E-9487-49DF-8C82-D3A854EA9600}" type="presParOf" srcId="{591CE8D6-BBAB-43FD-8FA6-9AE0D23DD078}" destId="{764C470D-7A57-4032-9406-7B22EAB83A87}" srcOrd="0" destOrd="0" presId="urn:microsoft.com/office/officeart/2005/8/layout/list1"/>
    <dgm:cxn modelId="{F8018922-74D3-4458-B123-C0E1DF6E893B}" type="presParOf" srcId="{591CE8D6-BBAB-43FD-8FA6-9AE0D23DD078}" destId="{D3D0767A-B4F7-4E97-8FF1-D05E7FF92E06}" srcOrd="1" destOrd="0" presId="urn:microsoft.com/office/officeart/2005/8/layout/list1"/>
    <dgm:cxn modelId="{BC044E41-CDF4-4452-8F13-DF8E43167242}" type="presParOf" srcId="{D499E2A3-9642-43C6-80F9-0027A634DC75}" destId="{4B338B01-1192-424A-99A8-166C61EB13A8}" srcOrd="17" destOrd="0" presId="urn:microsoft.com/office/officeart/2005/8/layout/list1"/>
    <dgm:cxn modelId="{CC0C31DB-0B60-4B7F-A311-E648DAC12C31}" type="presParOf" srcId="{D499E2A3-9642-43C6-80F9-0027A634DC75}" destId="{797027CB-752B-4D35-A833-5DDE997BE8D1}" srcOrd="18" destOrd="0" presId="urn:microsoft.com/office/officeart/2005/8/layout/list1"/>
    <dgm:cxn modelId="{6DACDAD4-4D01-4F67-B855-895068B30F5D}" type="presParOf" srcId="{D499E2A3-9642-43C6-80F9-0027A634DC75}" destId="{94F3D2D1-A12E-41E7-9EAB-66865699E2D6}" srcOrd="19" destOrd="0" presId="urn:microsoft.com/office/officeart/2005/8/layout/list1"/>
    <dgm:cxn modelId="{BD7A9F3F-4DA7-40E2-B4AE-EB195BDF19E9}" type="presParOf" srcId="{D499E2A3-9642-43C6-80F9-0027A634DC75}" destId="{66DCED97-03B7-4410-8FAF-0004D4F8927E}" srcOrd="20" destOrd="0" presId="urn:microsoft.com/office/officeart/2005/8/layout/list1"/>
    <dgm:cxn modelId="{31F958A8-EAE0-4FBC-AC2C-9284647BF609}" type="presParOf" srcId="{66DCED97-03B7-4410-8FAF-0004D4F8927E}" destId="{7F37DE20-5919-4F4E-A2F3-F6839303BA69}" srcOrd="0" destOrd="0" presId="urn:microsoft.com/office/officeart/2005/8/layout/list1"/>
    <dgm:cxn modelId="{EF7CC761-FF87-4B8A-9E04-FA55B9789E75}" type="presParOf" srcId="{66DCED97-03B7-4410-8FAF-0004D4F8927E}" destId="{89379848-C8C8-4577-B265-E96D39AEAAC0}" srcOrd="1" destOrd="0" presId="urn:microsoft.com/office/officeart/2005/8/layout/list1"/>
    <dgm:cxn modelId="{523BDFF2-5284-40D0-836E-3A2D3FDFB080}" type="presParOf" srcId="{D499E2A3-9642-43C6-80F9-0027A634DC75}" destId="{6C7F7868-57A5-4EAA-9E30-A56B415F6228}" srcOrd="21" destOrd="0" presId="urn:microsoft.com/office/officeart/2005/8/layout/list1"/>
    <dgm:cxn modelId="{1586FBE8-4A12-4F0C-858A-43C036B8A141}" type="presParOf" srcId="{D499E2A3-9642-43C6-80F9-0027A634DC75}" destId="{E681EFB0-CC01-42DE-8DED-1C0CFC2EBECA}" srcOrd="22" destOrd="0" presId="urn:microsoft.com/office/officeart/2005/8/layout/list1"/>
    <dgm:cxn modelId="{410598F8-652A-493C-9E21-698BFC15DFFD}" type="presParOf" srcId="{D499E2A3-9642-43C6-80F9-0027A634DC75}" destId="{97AF2421-3781-4A3A-A89E-A2E30E470056}" srcOrd="23" destOrd="0" presId="urn:microsoft.com/office/officeart/2005/8/layout/list1"/>
    <dgm:cxn modelId="{2FD80D7D-6239-4620-9C20-4B88C1C25BF5}" type="presParOf" srcId="{D499E2A3-9642-43C6-80F9-0027A634DC75}" destId="{4F0B6A82-3B25-471C-8A8D-FEC27911D4E8}" srcOrd="24" destOrd="0" presId="urn:microsoft.com/office/officeart/2005/8/layout/list1"/>
    <dgm:cxn modelId="{4D13B212-E794-43DC-8110-108466C6F22E}" type="presParOf" srcId="{4F0B6A82-3B25-471C-8A8D-FEC27911D4E8}" destId="{A11BF173-19D3-4DF3-8AF3-FA28F787BAC0}" srcOrd="0" destOrd="0" presId="urn:microsoft.com/office/officeart/2005/8/layout/list1"/>
    <dgm:cxn modelId="{5D8C20B1-1FEB-433A-951A-ACF9112065E3}" type="presParOf" srcId="{4F0B6A82-3B25-471C-8A8D-FEC27911D4E8}" destId="{43F83575-015B-4BAC-84F2-E87B6BF0D9A2}" srcOrd="1" destOrd="0" presId="urn:microsoft.com/office/officeart/2005/8/layout/list1"/>
    <dgm:cxn modelId="{5228E419-DFAF-44D4-AFFC-1F3CF031EDC9}" type="presParOf" srcId="{D499E2A3-9642-43C6-80F9-0027A634DC75}" destId="{7994E322-3376-44F8-B469-71B7E3885B42}" srcOrd="25" destOrd="0" presId="urn:microsoft.com/office/officeart/2005/8/layout/list1"/>
    <dgm:cxn modelId="{8A155B02-EB9B-4FC6-B7DC-32DA44ED47A1}" type="presParOf" srcId="{D499E2A3-9642-43C6-80F9-0027A634DC75}" destId="{B74B493F-33FD-4571-A0F8-C74554C7AB5A}" srcOrd="26" destOrd="0" presId="urn:microsoft.com/office/officeart/2005/8/layout/list1"/>
    <dgm:cxn modelId="{6B1B179C-1F77-4BCD-8FF3-71B74BF6DEB1}" type="presParOf" srcId="{D499E2A3-9642-43C6-80F9-0027A634DC75}" destId="{DFBF335C-FD43-4228-A5F8-4346E3F72BF8}" srcOrd="27" destOrd="0" presId="urn:microsoft.com/office/officeart/2005/8/layout/list1"/>
    <dgm:cxn modelId="{01FF7F1E-A4FC-4807-977C-A62503668795}" type="presParOf" srcId="{D499E2A3-9642-43C6-80F9-0027A634DC75}" destId="{82A9966C-C352-4A0B-A03B-D9C6D3811935}" srcOrd="28" destOrd="0" presId="urn:microsoft.com/office/officeart/2005/8/layout/list1"/>
    <dgm:cxn modelId="{0F61DF27-60BD-4B45-A172-C36806CDEC5F}" type="presParOf" srcId="{82A9966C-C352-4A0B-A03B-D9C6D3811935}" destId="{37DBA2AD-124D-4920-868E-D489C27D64A3}" srcOrd="0" destOrd="0" presId="urn:microsoft.com/office/officeart/2005/8/layout/list1"/>
    <dgm:cxn modelId="{41BCEB0C-A482-4276-8B9D-013BC68A3580}" type="presParOf" srcId="{82A9966C-C352-4A0B-A03B-D9C6D3811935}" destId="{65650B7C-7DC1-4C0B-B53F-E0E767311DEF}" srcOrd="1" destOrd="0" presId="urn:microsoft.com/office/officeart/2005/8/layout/list1"/>
    <dgm:cxn modelId="{F7EBEC3E-3CCC-4A6A-BFC1-99C20C53278C}" type="presParOf" srcId="{D499E2A3-9642-43C6-80F9-0027A634DC75}" destId="{9120C0F1-845C-494E-B6A9-F7744016F487}" srcOrd="29" destOrd="0" presId="urn:microsoft.com/office/officeart/2005/8/layout/list1"/>
    <dgm:cxn modelId="{FD4904DC-7004-41A3-BD16-89C93F97102E}" type="presParOf" srcId="{D499E2A3-9642-43C6-80F9-0027A634DC75}" destId="{A8F0E78D-7943-4125-BD57-E3F50FA3E165}" srcOrd="3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7868518-18BF-4420-A788-8A88E6117A50}" type="doc">
      <dgm:prSet loTypeId="urn:microsoft.com/office/officeart/2005/8/layout/vProcess5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35DD68FE-1475-46AA-A8BD-B1D76D3AFE24}">
      <dgm:prSet phldrT="[Texto]"/>
      <dgm:spPr/>
      <dgm:t>
        <a:bodyPr/>
        <a:lstStyle/>
        <a:p>
          <a:pPr>
            <a:buFont typeface="Symbol" panose="05050102010706020507" pitchFamily="18" charset="2"/>
            <a:buChar char=""/>
          </a:pPr>
          <a:endParaRPr lang="es-EC" dirty="0">
            <a:solidFill>
              <a:schemeClr val="tx1"/>
            </a:solidFill>
          </a:endParaRPr>
        </a:p>
        <a:p>
          <a:pPr>
            <a:buFont typeface="Symbol" panose="05050102010706020507" pitchFamily="18" charset="2"/>
            <a:buChar char=""/>
          </a:pPr>
          <a:r>
            <a:rPr lang="es-EC" dirty="0">
              <a:solidFill>
                <a:schemeClr val="tx1"/>
              </a:solidFill>
            </a:rPr>
            <a:t>Determinar las variables y el </a:t>
          </a:r>
          <a:r>
            <a:rPr lang="es-EC" u="sng" dirty="0">
              <a:solidFill>
                <a:schemeClr val="tx1"/>
              </a:solidFill>
            </a:rPr>
            <a:t>modelo de análisis espacial </a:t>
          </a:r>
          <a:r>
            <a:rPr lang="es-EC" dirty="0">
              <a:solidFill>
                <a:schemeClr val="tx1"/>
              </a:solidFill>
            </a:rPr>
            <a:t>para la ubicación del vertedero de desechos sólidos domiciliarios y su estructuración en una </a:t>
          </a:r>
          <a:r>
            <a:rPr lang="es-EC" u="sng" dirty="0" err="1">
              <a:solidFill>
                <a:schemeClr val="tx1"/>
              </a:solidFill>
            </a:rPr>
            <a:t>Geodatabase</a:t>
          </a:r>
          <a:r>
            <a:rPr lang="es-EC" u="sng" dirty="0">
              <a:solidFill>
                <a:schemeClr val="tx1"/>
              </a:solidFill>
            </a:rPr>
            <a:t>.</a:t>
          </a:r>
        </a:p>
      </dgm:t>
    </dgm:pt>
    <dgm:pt modelId="{ACF4BBB9-27D8-4012-8D5A-9C360BD9AA8D}" type="parTrans" cxnId="{A7C656C7-72B6-40CD-94B9-6C95971640E9}">
      <dgm:prSet/>
      <dgm:spPr/>
      <dgm:t>
        <a:bodyPr/>
        <a:lstStyle/>
        <a:p>
          <a:endParaRPr lang="es-EC"/>
        </a:p>
      </dgm:t>
    </dgm:pt>
    <dgm:pt modelId="{07B841F3-0AD5-4BCE-979F-1D62893D8A68}" type="sibTrans" cxnId="{A7C656C7-72B6-40CD-94B9-6C95971640E9}">
      <dgm:prSet/>
      <dgm:spPr/>
      <dgm:t>
        <a:bodyPr/>
        <a:lstStyle/>
        <a:p>
          <a:endParaRPr lang="es-EC"/>
        </a:p>
      </dgm:t>
    </dgm:pt>
    <dgm:pt modelId="{05F3E695-FF5A-4F3F-BF16-610AF22BC178}">
      <dgm:prSet phldrT="[Texto]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EC" dirty="0">
              <a:solidFill>
                <a:schemeClr val="tx1"/>
              </a:solidFill>
            </a:rPr>
            <a:t>Determinar la </a:t>
          </a:r>
          <a:r>
            <a:rPr lang="es-EC" u="sng" dirty="0">
              <a:solidFill>
                <a:schemeClr val="tx1"/>
              </a:solidFill>
            </a:rPr>
            <a:t>ubicación de un vertedero </a:t>
          </a:r>
          <a:r>
            <a:rPr lang="es-EC" dirty="0">
              <a:solidFill>
                <a:schemeClr val="tx1"/>
              </a:solidFill>
            </a:rPr>
            <a:t>en el cantón San Miguel de Bolívar bajo criterios sociales, ambientales, económicos y riesgos mediante el uso de </a:t>
          </a:r>
          <a:r>
            <a:rPr lang="es-EC" u="sng" dirty="0">
              <a:solidFill>
                <a:schemeClr val="tx1"/>
              </a:solidFill>
            </a:rPr>
            <a:t>herramientas geoespaciales.</a:t>
          </a:r>
        </a:p>
      </dgm:t>
    </dgm:pt>
    <dgm:pt modelId="{FE002D2B-5233-4961-AF6E-D4F2347C3305}" type="parTrans" cxnId="{56F50361-B594-49BF-B419-1EB2A0EA3E2C}">
      <dgm:prSet/>
      <dgm:spPr/>
      <dgm:t>
        <a:bodyPr/>
        <a:lstStyle/>
        <a:p>
          <a:endParaRPr lang="es-EC"/>
        </a:p>
      </dgm:t>
    </dgm:pt>
    <dgm:pt modelId="{BAB81128-B934-4A69-8205-7942A8C6016E}" type="sibTrans" cxnId="{56F50361-B594-49BF-B419-1EB2A0EA3E2C}">
      <dgm:prSet/>
      <dgm:spPr/>
      <dgm:t>
        <a:bodyPr/>
        <a:lstStyle/>
        <a:p>
          <a:endParaRPr lang="es-EC"/>
        </a:p>
      </dgm:t>
    </dgm:pt>
    <dgm:pt modelId="{AF0732A2-FB4F-459A-8A0C-AD8007EF9C6F}">
      <dgm:prSet phldrT="[Texto]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EC" dirty="0">
              <a:solidFill>
                <a:schemeClr val="tx1"/>
              </a:solidFill>
            </a:rPr>
            <a:t>Evaluar las diferentes </a:t>
          </a:r>
          <a:r>
            <a:rPr lang="es-EC" u="sng" dirty="0">
              <a:solidFill>
                <a:schemeClr val="tx1"/>
              </a:solidFill>
            </a:rPr>
            <a:t>alternativas </a:t>
          </a:r>
          <a:r>
            <a:rPr lang="es-EC" dirty="0">
              <a:solidFill>
                <a:schemeClr val="tx1"/>
              </a:solidFill>
            </a:rPr>
            <a:t>para la determinación del vertedero de basura mediante la </a:t>
          </a:r>
          <a:r>
            <a:rPr lang="es-EC" u="sng" dirty="0">
              <a:solidFill>
                <a:schemeClr val="tx1"/>
              </a:solidFill>
            </a:rPr>
            <a:t>evaluación multicriterio</a:t>
          </a:r>
        </a:p>
      </dgm:t>
    </dgm:pt>
    <dgm:pt modelId="{41AE8D13-57DF-418D-9CEA-E9D9A3E18F86}" type="parTrans" cxnId="{A5D4769D-9416-4E17-AE79-E8DF66314945}">
      <dgm:prSet/>
      <dgm:spPr/>
      <dgm:t>
        <a:bodyPr/>
        <a:lstStyle/>
        <a:p>
          <a:endParaRPr lang="es-EC"/>
        </a:p>
      </dgm:t>
    </dgm:pt>
    <dgm:pt modelId="{58CEEECD-A7D1-4989-8B1A-313355632B97}" type="sibTrans" cxnId="{A5D4769D-9416-4E17-AE79-E8DF66314945}">
      <dgm:prSet/>
      <dgm:spPr/>
      <dgm:t>
        <a:bodyPr/>
        <a:lstStyle/>
        <a:p>
          <a:endParaRPr lang="es-EC"/>
        </a:p>
      </dgm:t>
    </dgm:pt>
    <dgm:pt modelId="{665FB644-A34C-4A3C-8680-0D1DC70115C7}">
      <dgm:prSet phldrT="[Texto]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EC" dirty="0">
              <a:solidFill>
                <a:schemeClr val="tx1"/>
              </a:solidFill>
            </a:rPr>
            <a:t>Determinar las </a:t>
          </a:r>
          <a:r>
            <a:rPr lang="es-EC" u="sng" dirty="0">
              <a:solidFill>
                <a:schemeClr val="tx1"/>
              </a:solidFill>
            </a:rPr>
            <a:t>rutas óptimas </a:t>
          </a:r>
          <a:r>
            <a:rPr lang="es-EC" dirty="0">
              <a:solidFill>
                <a:schemeClr val="tx1"/>
              </a:solidFill>
            </a:rPr>
            <a:t>para la recolección de basura en la zona urbana de San Miguel de Bolívar mediante previo levantamiento, uso de herramientas geoespaciales y la información brindada por la dirección de planificación y la jefatura de avalúos y catastro del GADSMB.</a:t>
          </a:r>
        </a:p>
      </dgm:t>
    </dgm:pt>
    <dgm:pt modelId="{D7C1F8FA-2409-42CD-B0CF-D18C7136B9F2}" type="parTrans" cxnId="{45F02854-FA0E-4212-BD63-094C49558983}">
      <dgm:prSet/>
      <dgm:spPr/>
      <dgm:t>
        <a:bodyPr/>
        <a:lstStyle/>
        <a:p>
          <a:endParaRPr lang="es-EC"/>
        </a:p>
      </dgm:t>
    </dgm:pt>
    <dgm:pt modelId="{381514EE-8C59-4BD1-979E-E5E7B7D7AC71}" type="sibTrans" cxnId="{45F02854-FA0E-4212-BD63-094C49558983}">
      <dgm:prSet/>
      <dgm:spPr/>
      <dgm:t>
        <a:bodyPr/>
        <a:lstStyle/>
        <a:p>
          <a:endParaRPr lang="es-EC"/>
        </a:p>
      </dgm:t>
    </dgm:pt>
    <dgm:pt modelId="{58E21AEA-087F-4A0F-99A5-5137AD63F5D0}">
      <dgm:prSet phldrT="[Texto]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EC" dirty="0">
              <a:solidFill>
                <a:schemeClr val="tx1"/>
              </a:solidFill>
            </a:rPr>
            <a:t>Elaborar una </a:t>
          </a:r>
          <a:r>
            <a:rPr lang="es-EC" u="sng" dirty="0">
              <a:solidFill>
                <a:schemeClr val="tx1"/>
              </a:solidFill>
            </a:rPr>
            <a:t>propuesta de clasificación </a:t>
          </a:r>
          <a:r>
            <a:rPr lang="es-EC" dirty="0">
              <a:solidFill>
                <a:schemeClr val="tx1"/>
              </a:solidFill>
            </a:rPr>
            <a:t>diferenciada de desechos sólidos domiciliarios que incentiven a la colaboración de los habitantes del cantón, mediante técnicas participativas con los actores sociales.</a:t>
          </a:r>
        </a:p>
      </dgm:t>
    </dgm:pt>
    <dgm:pt modelId="{062B52D6-3168-4BAD-A630-396E8C70A9E3}" type="parTrans" cxnId="{CC742D9B-C70F-4674-825F-17A738DCF25B}">
      <dgm:prSet/>
      <dgm:spPr/>
      <dgm:t>
        <a:bodyPr/>
        <a:lstStyle/>
        <a:p>
          <a:endParaRPr lang="es-EC"/>
        </a:p>
      </dgm:t>
    </dgm:pt>
    <dgm:pt modelId="{611FE89F-B41F-49D8-AEE5-B2807867146A}" type="sibTrans" cxnId="{CC742D9B-C70F-4674-825F-17A738DCF25B}">
      <dgm:prSet/>
      <dgm:spPr/>
      <dgm:t>
        <a:bodyPr/>
        <a:lstStyle/>
        <a:p>
          <a:endParaRPr lang="es-EC"/>
        </a:p>
      </dgm:t>
    </dgm:pt>
    <dgm:pt modelId="{1F88DA82-EC69-4B65-A903-494FC70E6F2A}" type="pres">
      <dgm:prSet presAssocID="{17868518-18BF-4420-A788-8A88E6117A50}" presName="outerComposite" presStyleCnt="0">
        <dgm:presLayoutVars>
          <dgm:chMax val="5"/>
          <dgm:dir/>
          <dgm:resizeHandles val="exact"/>
        </dgm:presLayoutVars>
      </dgm:prSet>
      <dgm:spPr/>
    </dgm:pt>
    <dgm:pt modelId="{96180BE0-1AE0-440A-8980-21E6A0125C2E}" type="pres">
      <dgm:prSet presAssocID="{17868518-18BF-4420-A788-8A88E6117A50}" presName="dummyMaxCanvas" presStyleCnt="0">
        <dgm:presLayoutVars/>
      </dgm:prSet>
      <dgm:spPr/>
    </dgm:pt>
    <dgm:pt modelId="{D4A77BCF-D315-4605-BFF8-E51B1DB71FF0}" type="pres">
      <dgm:prSet presAssocID="{17868518-18BF-4420-A788-8A88E6117A50}" presName="FiveNodes_1" presStyleLbl="node1" presStyleIdx="0" presStyleCnt="5">
        <dgm:presLayoutVars>
          <dgm:bulletEnabled val="1"/>
        </dgm:presLayoutVars>
      </dgm:prSet>
      <dgm:spPr/>
    </dgm:pt>
    <dgm:pt modelId="{6EDB9779-360D-49C8-847E-41C3629D2E85}" type="pres">
      <dgm:prSet presAssocID="{17868518-18BF-4420-A788-8A88E6117A50}" presName="FiveNodes_2" presStyleLbl="node1" presStyleIdx="1" presStyleCnt="5">
        <dgm:presLayoutVars>
          <dgm:bulletEnabled val="1"/>
        </dgm:presLayoutVars>
      </dgm:prSet>
      <dgm:spPr/>
    </dgm:pt>
    <dgm:pt modelId="{72F26FF9-EAF4-4377-AD98-A5CE5A51C4EF}" type="pres">
      <dgm:prSet presAssocID="{17868518-18BF-4420-A788-8A88E6117A50}" presName="FiveNodes_3" presStyleLbl="node1" presStyleIdx="2" presStyleCnt="5">
        <dgm:presLayoutVars>
          <dgm:bulletEnabled val="1"/>
        </dgm:presLayoutVars>
      </dgm:prSet>
      <dgm:spPr/>
    </dgm:pt>
    <dgm:pt modelId="{745D68F1-64AF-42CB-9A19-B54C9A7F1F12}" type="pres">
      <dgm:prSet presAssocID="{17868518-18BF-4420-A788-8A88E6117A50}" presName="FiveNodes_4" presStyleLbl="node1" presStyleIdx="3" presStyleCnt="5">
        <dgm:presLayoutVars>
          <dgm:bulletEnabled val="1"/>
        </dgm:presLayoutVars>
      </dgm:prSet>
      <dgm:spPr/>
    </dgm:pt>
    <dgm:pt modelId="{123D7BA0-B70B-41BC-8C1C-E1FAF0ADE91E}" type="pres">
      <dgm:prSet presAssocID="{17868518-18BF-4420-A788-8A88E6117A50}" presName="FiveNodes_5" presStyleLbl="node1" presStyleIdx="4" presStyleCnt="5">
        <dgm:presLayoutVars>
          <dgm:bulletEnabled val="1"/>
        </dgm:presLayoutVars>
      </dgm:prSet>
      <dgm:spPr/>
    </dgm:pt>
    <dgm:pt modelId="{078DE5EA-FEDE-4D04-8A9B-1A0352FA9B7E}" type="pres">
      <dgm:prSet presAssocID="{17868518-18BF-4420-A788-8A88E6117A50}" presName="FiveConn_1-2" presStyleLbl="fgAccFollowNode1" presStyleIdx="0" presStyleCnt="4">
        <dgm:presLayoutVars>
          <dgm:bulletEnabled val="1"/>
        </dgm:presLayoutVars>
      </dgm:prSet>
      <dgm:spPr/>
    </dgm:pt>
    <dgm:pt modelId="{541B8381-B195-4032-94D5-B63210D4947A}" type="pres">
      <dgm:prSet presAssocID="{17868518-18BF-4420-A788-8A88E6117A50}" presName="FiveConn_2-3" presStyleLbl="fgAccFollowNode1" presStyleIdx="1" presStyleCnt="4">
        <dgm:presLayoutVars>
          <dgm:bulletEnabled val="1"/>
        </dgm:presLayoutVars>
      </dgm:prSet>
      <dgm:spPr/>
    </dgm:pt>
    <dgm:pt modelId="{F4242380-7446-4C29-A4B5-712D28FBD40E}" type="pres">
      <dgm:prSet presAssocID="{17868518-18BF-4420-A788-8A88E6117A50}" presName="FiveConn_3-4" presStyleLbl="fgAccFollowNode1" presStyleIdx="2" presStyleCnt="4">
        <dgm:presLayoutVars>
          <dgm:bulletEnabled val="1"/>
        </dgm:presLayoutVars>
      </dgm:prSet>
      <dgm:spPr/>
    </dgm:pt>
    <dgm:pt modelId="{3E08B7FB-AC75-4960-8B2B-D90EC0F0A21D}" type="pres">
      <dgm:prSet presAssocID="{17868518-18BF-4420-A788-8A88E6117A50}" presName="FiveConn_4-5" presStyleLbl="fgAccFollowNode1" presStyleIdx="3" presStyleCnt="4">
        <dgm:presLayoutVars>
          <dgm:bulletEnabled val="1"/>
        </dgm:presLayoutVars>
      </dgm:prSet>
      <dgm:spPr/>
    </dgm:pt>
    <dgm:pt modelId="{971044FB-D0C8-4295-A51C-838DF9A1C4DF}" type="pres">
      <dgm:prSet presAssocID="{17868518-18BF-4420-A788-8A88E6117A50}" presName="FiveNodes_1_text" presStyleLbl="node1" presStyleIdx="4" presStyleCnt="5">
        <dgm:presLayoutVars>
          <dgm:bulletEnabled val="1"/>
        </dgm:presLayoutVars>
      </dgm:prSet>
      <dgm:spPr/>
    </dgm:pt>
    <dgm:pt modelId="{6E88E8AE-EA0E-4091-99D0-4B9F2CD0389E}" type="pres">
      <dgm:prSet presAssocID="{17868518-18BF-4420-A788-8A88E6117A50}" presName="FiveNodes_2_text" presStyleLbl="node1" presStyleIdx="4" presStyleCnt="5">
        <dgm:presLayoutVars>
          <dgm:bulletEnabled val="1"/>
        </dgm:presLayoutVars>
      </dgm:prSet>
      <dgm:spPr/>
    </dgm:pt>
    <dgm:pt modelId="{BCD132E7-81FA-4BC5-B70F-6EF15D12E754}" type="pres">
      <dgm:prSet presAssocID="{17868518-18BF-4420-A788-8A88E6117A50}" presName="FiveNodes_3_text" presStyleLbl="node1" presStyleIdx="4" presStyleCnt="5">
        <dgm:presLayoutVars>
          <dgm:bulletEnabled val="1"/>
        </dgm:presLayoutVars>
      </dgm:prSet>
      <dgm:spPr/>
    </dgm:pt>
    <dgm:pt modelId="{903F3BA9-7903-4287-AF6B-E1E779C6FC8A}" type="pres">
      <dgm:prSet presAssocID="{17868518-18BF-4420-A788-8A88E6117A50}" presName="FiveNodes_4_text" presStyleLbl="node1" presStyleIdx="4" presStyleCnt="5">
        <dgm:presLayoutVars>
          <dgm:bulletEnabled val="1"/>
        </dgm:presLayoutVars>
      </dgm:prSet>
      <dgm:spPr/>
    </dgm:pt>
    <dgm:pt modelId="{BAB589DC-5218-49B8-88EE-1CEFE625ADDB}" type="pres">
      <dgm:prSet presAssocID="{17868518-18BF-4420-A788-8A88E6117A50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CD9CE10D-DF1D-45BD-841F-1EF61D57C737}" type="presOf" srcId="{58CEEECD-A7D1-4989-8B1A-313355632B97}" destId="{F4242380-7446-4C29-A4B5-712D28FBD40E}" srcOrd="0" destOrd="0" presId="urn:microsoft.com/office/officeart/2005/8/layout/vProcess5"/>
    <dgm:cxn modelId="{749BCB11-3AC9-449D-B4BF-44DB573F46B8}" type="presOf" srcId="{381514EE-8C59-4BD1-979E-E5E7B7D7AC71}" destId="{3E08B7FB-AC75-4960-8B2B-D90EC0F0A21D}" srcOrd="0" destOrd="0" presId="urn:microsoft.com/office/officeart/2005/8/layout/vProcess5"/>
    <dgm:cxn modelId="{56F50361-B594-49BF-B419-1EB2A0EA3E2C}" srcId="{17868518-18BF-4420-A788-8A88E6117A50}" destId="{05F3E695-FF5A-4F3F-BF16-610AF22BC178}" srcOrd="1" destOrd="0" parTransId="{FE002D2B-5233-4961-AF6E-D4F2347C3305}" sibTransId="{BAB81128-B934-4A69-8205-7942A8C6016E}"/>
    <dgm:cxn modelId="{FE676143-60EF-4A4B-9A65-0308843F6723}" type="presOf" srcId="{35DD68FE-1475-46AA-A8BD-B1D76D3AFE24}" destId="{971044FB-D0C8-4295-A51C-838DF9A1C4DF}" srcOrd="1" destOrd="0" presId="urn:microsoft.com/office/officeart/2005/8/layout/vProcess5"/>
    <dgm:cxn modelId="{E3250A48-D8B3-4CB1-B29C-5E4F3C46A543}" type="presOf" srcId="{665FB644-A34C-4A3C-8680-0D1DC70115C7}" destId="{903F3BA9-7903-4287-AF6B-E1E779C6FC8A}" srcOrd="1" destOrd="0" presId="urn:microsoft.com/office/officeart/2005/8/layout/vProcess5"/>
    <dgm:cxn modelId="{B57F174E-B482-492F-82CE-7A75B665EC57}" type="presOf" srcId="{35DD68FE-1475-46AA-A8BD-B1D76D3AFE24}" destId="{D4A77BCF-D315-4605-BFF8-E51B1DB71FF0}" srcOrd="0" destOrd="0" presId="urn:microsoft.com/office/officeart/2005/8/layout/vProcess5"/>
    <dgm:cxn modelId="{B724B650-39AF-4CA2-A51B-22409709D62B}" type="presOf" srcId="{BAB81128-B934-4A69-8205-7942A8C6016E}" destId="{541B8381-B195-4032-94D5-B63210D4947A}" srcOrd="0" destOrd="0" presId="urn:microsoft.com/office/officeart/2005/8/layout/vProcess5"/>
    <dgm:cxn modelId="{9A98EE51-FC8B-4E91-83A4-E68EB32269E5}" type="presOf" srcId="{AF0732A2-FB4F-459A-8A0C-AD8007EF9C6F}" destId="{BCD132E7-81FA-4BC5-B70F-6EF15D12E754}" srcOrd="1" destOrd="0" presId="urn:microsoft.com/office/officeart/2005/8/layout/vProcess5"/>
    <dgm:cxn modelId="{45F02854-FA0E-4212-BD63-094C49558983}" srcId="{17868518-18BF-4420-A788-8A88E6117A50}" destId="{665FB644-A34C-4A3C-8680-0D1DC70115C7}" srcOrd="3" destOrd="0" parTransId="{D7C1F8FA-2409-42CD-B0CF-D18C7136B9F2}" sibTransId="{381514EE-8C59-4BD1-979E-E5E7B7D7AC71}"/>
    <dgm:cxn modelId="{0E1B6F83-3081-4BE2-88F0-25BE81D54EEA}" type="presOf" srcId="{07B841F3-0AD5-4BCE-979F-1D62893D8A68}" destId="{078DE5EA-FEDE-4D04-8A9B-1A0352FA9B7E}" srcOrd="0" destOrd="0" presId="urn:microsoft.com/office/officeart/2005/8/layout/vProcess5"/>
    <dgm:cxn modelId="{5661B697-0114-4AD6-843E-37AEE9EA5747}" type="presOf" srcId="{AF0732A2-FB4F-459A-8A0C-AD8007EF9C6F}" destId="{72F26FF9-EAF4-4377-AD98-A5CE5A51C4EF}" srcOrd="0" destOrd="0" presId="urn:microsoft.com/office/officeart/2005/8/layout/vProcess5"/>
    <dgm:cxn modelId="{CC742D9B-C70F-4674-825F-17A738DCF25B}" srcId="{17868518-18BF-4420-A788-8A88E6117A50}" destId="{58E21AEA-087F-4A0F-99A5-5137AD63F5D0}" srcOrd="4" destOrd="0" parTransId="{062B52D6-3168-4BAD-A630-396E8C70A9E3}" sibTransId="{611FE89F-B41F-49D8-AEE5-B2807867146A}"/>
    <dgm:cxn modelId="{A5D4769D-9416-4E17-AE79-E8DF66314945}" srcId="{17868518-18BF-4420-A788-8A88E6117A50}" destId="{AF0732A2-FB4F-459A-8A0C-AD8007EF9C6F}" srcOrd="2" destOrd="0" parTransId="{41AE8D13-57DF-418D-9CEA-E9D9A3E18F86}" sibTransId="{58CEEECD-A7D1-4989-8B1A-313355632B97}"/>
    <dgm:cxn modelId="{46BC4BB3-C52D-4521-9250-0F4A085F09AA}" type="presOf" srcId="{17868518-18BF-4420-A788-8A88E6117A50}" destId="{1F88DA82-EC69-4B65-A903-494FC70E6F2A}" srcOrd="0" destOrd="0" presId="urn:microsoft.com/office/officeart/2005/8/layout/vProcess5"/>
    <dgm:cxn modelId="{A7C656C7-72B6-40CD-94B9-6C95971640E9}" srcId="{17868518-18BF-4420-A788-8A88E6117A50}" destId="{35DD68FE-1475-46AA-A8BD-B1D76D3AFE24}" srcOrd="0" destOrd="0" parTransId="{ACF4BBB9-27D8-4012-8D5A-9C360BD9AA8D}" sibTransId="{07B841F3-0AD5-4BCE-979F-1D62893D8A68}"/>
    <dgm:cxn modelId="{26B2D1CD-4B7F-4A87-A3F6-B3334D013D31}" type="presOf" srcId="{665FB644-A34C-4A3C-8680-0D1DC70115C7}" destId="{745D68F1-64AF-42CB-9A19-B54C9A7F1F12}" srcOrd="0" destOrd="0" presId="urn:microsoft.com/office/officeart/2005/8/layout/vProcess5"/>
    <dgm:cxn modelId="{CDF210D9-DC9D-450A-8E50-62FA52FC7242}" type="presOf" srcId="{58E21AEA-087F-4A0F-99A5-5137AD63F5D0}" destId="{123D7BA0-B70B-41BC-8C1C-E1FAF0ADE91E}" srcOrd="0" destOrd="0" presId="urn:microsoft.com/office/officeart/2005/8/layout/vProcess5"/>
    <dgm:cxn modelId="{24AED2DC-80FE-4268-948D-E6886282926F}" type="presOf" srcId="{05F3E695-FF5A-4F3F-BF16-610AF22BC178}" destId="{6EDB9779-360D-49C8-847E-41C3629D2E85}" srcOrd="0" destOrd="0" presId="urn:microsoft.com/office/officeart/2005/8/layout/vProcess5"/>
    <dgm:cxn modelId="{3E06C3F7-0CE4-4947-B711-D6F5BD12E97F}" type="presOf" srcId="{58E21AEA-087F-4A0F-99A5-5137AD63F5D0}" destId="{BAB589DC-5218-49B8-88EE-1CEFE625ADDB}" srcOrd="1" destOrd="0" presId="urn:microsoft.com/office/officeart/2005/8/layout/vProcess5"/>
    <dgm:cxn modelId="{22DE82FA-A532-497E-B2C5-135C295F70A3}" type="presOf" srcId="{05F3E695-FF5A-4F3F-BF16-610AF22BC178}" destId="{6E88E8AE-EA0E-4091-99D0-4B9F2CD0389E}" srcOrd="1" destOrd="0" presId="urn:microsoft.com/office/officeart/2005/8/layout/vProcess5"/>
    <dgm:cxn modelId="{F8A16A6F-411D-45BD-9A20-A7DF8A70AF42}" type="presParOf" srcId="{1F88DA82-EC69-4B65-A903-494FC70E6F2A}" destId="{96180BE0-1AE0-440A-8980-21E6A0125C2E}" srcOrd="0" destOrd="0" presId="urn:microsoft.com/office/officeart/2005/8/layout/vProcess5"/>
    <dgm:cxn modelId="{22B0262E-EDFF-4922-85FC-FCCB28B6E648}" type="presParOf" srcId="{1F88DA82-EC69-4B65-A903-494FC70E6F2A}" destId="{D4A77BCF-D315-4605-BFF8-E51B1DB71FF0}" srcOrd="1" destOrd="0" presId="urn:microsoft.com/office/officeart/2005/8/layout/vProcess5"/>
    <dgm:cxn modelId="{A8F559E8-71D6-40D2-9217-D7B9290BCF31}" type="presParOf" srcId="{1F88DA82-EC69-4B65-A903-494FC70E6F2A}" destId="{6EDB9779-360D-49C8-847E-41C3629D2E85}" srcOrd="2" destOrd="0" presId="urn:microsoft.com/office/officeart/2005/8/layout/vProcess5"/>
    <dgm:cxn modelId="{CF0C56CB-DAF3-4DD8-9000-F2BE1DFE50CB}" type="presParOf" srcId="{1F88DA82-EC69-4B65-A903-494FC70E6F2A}" destId="{72F26FF9-EAF4-4377-AD98-A5CE5A51C4EF}" srcOrd="3" destOrd="0" presId="urn:microsoft.com/office/officeart/2005/8/layout/vProcess5"/>
    <dgm:cxn modelId="{2157FA25-FC1C-494B-8465-A7CF7C59CDB6}" type="presParOf" srcId="{1F88DA82-EC69-4B65-A903-494FC70E6F2A}" destId="{745D68F1-64AF-42CB-9A19-B54C9A7F1F12}" srcOrd="4" destOrd="0" presId="urn:microsoft.com/office/officeart/2005/8/layout/vProcess5"/>
    <dgm:cxn modelId="{50B7270B-5021-43C3-A54E-B83ABECF9350}" type="presParOf" srcId="{1F88DA82-EC69-4B65-A903-494FC70E6F2A}" destId="{123D7BA0-B70B-41BC-8C1C-E1FAF0ADE91E}" srcOrd="5" destOrd="0" presId="urn:microsoft.com/office/officeart/2005/8/layout/vProcess5"/>
    <dgm:cxn modelId="{DBADFDA2-99A2-4E65-B980-CC0DD7ABB59F}" type="presParOf" srcId="{1F88DA82-EC69-4B65-A903-494FC70E6F2A}" destId="{078DE5EA-FEDE-4D04-8A9B-1A0352FA9B7E}" srcOrd="6" destOrd="0" presId="urn:microsoft.com/office/officeart/2005/8/layout/vProcess5"/>
    <dgm:cxn modelId="{40D58480-B3A2-4CB4-B246-A1407768C946}" type="presParOf" srcId="{1F88DA82-EC69-4B65-A903-494FC70E6F2A}" destId="{541B8381-B195-4032-94D5-B63210D4947A}" srcOrd="7" destOrd="0" presId="urn:microsoft.com/office/officeart/2005/8/layout/vProcess5"/>
    <dgm:cxn modelId="{95B4C1EC-0409-4C64-A99A-27FC5D5ABAB8}" type="presParOf" srcId="{1F88DA82-EC69-4B65-A903-494FC70E6F2A}" destId="{F4242380-7446-4C29-A4B5-712D28FBD40E}" srcOrd="8" destOrd="0" presId="urn:microsoft.com/office/officeart/2005/8/layout/vProcess5"/>
    <dgm:cxn modelId="{E9EDEA1C-152C-4166-8047-772078D2769E}" type="presParOf" srcId="{1F88DA82-EC69-4B65-A903-494FC70E6F2A}" destId="{3E08B7FB-AC75-4960-8B2B-D90EC0F0A21D}" srcOrd="9" destOrd="0" presId="urn:microsoft.com/office/officeart/2005/8/layout/vProcess5"/>
    <dgm:cxn modelId="{5F78D737-16E3-4E19-BA12-C19C61BBDE1C}" type="presParOf" srcId="{1F88DA82-EC69-4B65-A903-494FC70E6F2A}" destId="{971044FB-D0C8-4295-A51C-838DF9A1C4DF}" srcOrd="10" destOrd="0" presId="urn:microsoft.com/office/officeart/2005/8/layout/vProcess5"/>
    <dgm:cxn modelId="{15EFBED6-0D42-495D-BC52-5DCA99D49CE6}" type="presParOf" srcId="{1F88DA82-EC69-4B65-A903-494FC70E6F2A}" destId="{6E88E8AE-EA0E-4091-99D0-4B9F2CD0389E}" srcOrd="11" destOrd="0" presId="urn:microsoft.com/office/officeart/2005/8/layout/vProcess5"/>
    <dgm:cxn modelId="{7BD0E5EF-D184-43E7-8432-30D33C9820BD}" type="presParOf" srcId="{1F88DA82-EC69-4B65-A903-494FC70E6F2A}" destId="{BCD132E7-81FA-4BC5-B70F-6EF15D12E754}" srcOrd="12" destOrd="0" presId="urn:microsoft.com/office/officeart/2005/8/layout/vProcess5"/>
    <dgm:cxn modelId="{5B6FD287-5457-41D8-9773-108B2E57354C}" type="presParOf" srcId="{1F88DA82-EC69-4B65-A903-494FC70E6F2A}" destId="{903F3BA9-7903-4287-AF6B-E1E779C6FC8A}" srcOrd="13" destOrd="0" presId="urn:microsoft.com/office/officeart/2005/8/layout/vProcess5"/>
    <dgm:cxn modelId="{4D6623D7-99C9-434E-9E50-7D605CB611F5}" type="presParOf" srcId="{1F88DA82-EC69-4B65-A903-494FC70E6F2A}" destId="{BAB589DC-5218-49B8-88EE-1CEFE625ADDB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B4D34F7-5077-4DBE-A1F3-940A929B441C}" type="doc">
      <dgm:prSet loTypeId="urn:microsoft.com/office/officeart/2005/8/layout/chevron2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39F333E3-1FD7-40B3-BF30-AF168911F059}">
      <dgm:prSet phldrT="[Texto]" custT="1"/>
      <dgm:spPr/>
      <dgm:t>
        <a:bodyPr/>
        <a:lstStyle/>
        <a:p>
          <a:r>
            <a:rPr lang="es-EC" sz="1400" dirty="0"/>
            <a:t>Fase 1 Ubicación del Vertedero</a:t>
          </a:r>
        </a:p>
      </dgm:t>
    </dgm:pt>
    <dgm:pt modelId="{D6375BC6-1B1C-45EC-8881-1B0A3015A38A}" type="parTrans" cxnId="{16B558B2-74C4-4CBC-B572-8CE22F00234B}">
      <dgm:prSet/>
      <dgm:spPr/>
      <dgm:t>
        <a:bodyPr/>
        <a:lstStyle/>
        <a:p>
          <a:endParaRPr lang="es-EC" sz="1200"/>
        </a:p>
      </dgm:t>
    </dgm:pt>
    <dgm:pt modelId="{D15F8369-37CA-4B53-8A53-7A86E44FA6D4}" type="sibTrans" cxnId="{16B558B2-74C4-4CBC-B572-8CE22F00234B}">
      <dgm:prSet/>
      <dgm:spPr/>
      <dgm:t>
        <a:bodyPr/>
        <a:lstStyle/>
        <a:p>
          <a:endParaRPr lang="es-EC" sz="1200"/>
        </a:p>
      </dgm:t>
    </dgm:pt>
    <dgm:pt modelId="{5B06E472-D915-468A-AACE-3690AF85CD5C}">
      <dgm:prSet phldrT="[Texto]" custT="1"/>
      <dgm:spPr/>
      <dgm:t>
        <a:bodyPr/>
        <a:lstStyle/>
        <a:p>
          <a:r>
            <a:rPr lang="es-EC" sz="1800" dirty="0"/>
            <a:t>Restricciones</a:t>
          </a:r>
        </a:p>
      </dgm:t>
    </dgm:pt>
    <dgm:pt modelId="{7D934373-72B9-4388-ACF7-3CE15FC13F41}" type="parTrans" cxnId="{1852A963-A384-4893-896A-411DBC9F10F2}">
      <dgm:prSet/>
      <dgm:spPr/>
      <dgm:t>
        <a:bodyPr/>
        <a:lstStyle/>
        <a:p>
          <a:endParaRPr lang="es-EC" sz="1200"/>
        </a:p>
      </dgm:t>
    </dgm:pt>
    <dgm:pt modelId="{8F7018D5-4CF9-4F72-8542-893F311D9BF3}" type="sibTrans" cxnId="{1852A963-A384-4893-896A-411DBC9F10F2}">
      <dgm:prSet/>
      <dgm:spPr/>
      <dgm:t>
        <a:bodyPr/>
        <a:lstStyle/>
        <a:p>
          <a:endParaRPr lang="es-EC" sz="1200"/>
        </a:p>
      </dgm:t>
    </dgm:pt>
    <dgm:pt modelId="{83D74D92-C286-479C-A667-BD73C3226164}">
      <dgm:prSet phldrT="[Texto]" custT="1"/>
      <dgm:spPr/>
      <dgm:t>
        <a:bodyPr/>
        <a:lstStyle/>
        <a:p>
          <a:r>
            <a:rPr lang="es-EC" sz="1600" dirty="0"/>
            <a:t>Fase 2 Rutas óptimas</a:t>
          </a:r>
        </a:p>
      </dgm:t>
    </dgm:pt>
    <dgm:pt modelId="{B4A8B26C-DB74-4D1F-B5D0-9203247E3166}" type="parTrans" cxnId="{B3BCA7A2-865F-47EB-A198-0E9BA1A90F72}">
      <dgm:prSet/>
      <dgm:spPr/>
      <dgm:t>
        <a:bodyPr/>
        <a:lstStyle/>
        <a:p>
          <a:endParaRPr lang="es-EC" sz="1200"/>
        </a:p>
      </dgm:t>
    </dgm:pt>
    <dgm:pt modelId="{C0843F9A-D943-4962-ADE3-636FC3D6777A}" type="sibTrans" cxnId="{B3BCA7A2-865F-47EB-A198-0E9BA1A90F72}">
      <dgm:prSet/>
      <dgm:spPr/>
      <dgm:t>
        <a:bodyPr/>
        <a:lstStyle/>
        <a:p>
          <a:endParaRPr lang="es-EC" sz="1200"/>
        </a:p>
      </dgm:t>
    </dgm:pt>
    <dgm:pt modelId="{FC09C6C4-8264-4BD9-B704-307BC66814DD}">
      <dgm:prSet phldrT="[Texto]" custT="1"/>
      <dgm:spPr/>
      <dgm:t>
        <a:bodyPr/>
        <a:lstStyle/>
        <a:p>
          <a:r>
            <a:rPr lang="es-EC" sz="1800" dirty="0"/>
            <a:t>Topología </a:t>
          </a:r>
        </a:p>
      </dgm:t>
    </dgm:pt>
    <dgm:pt modelId="{12B801B6-174D-4BA5-93C6-7BC1C1E163CB}" type="parTrans" cxnId="{5C6DFF07-9BD8-4424-A946-62BB37D89A82}">
      <dgm:prSet/>
      <dgm:spPr/>
      <dgm:t>
        <a:bodyPr/>
        <a:lstStyle/>
        <a:p>
          <a:endParaRPr lang="es-EC" sz="1200"/>
        </a:p>
      </dgm:t>
    </dgm:pt>
    <dgm:pt modelId="{D755B9E5-0C1C-4C31-B3E0-17CA0058FDEB}" type="sibTrans" cxnId="{5C6DFF07-9BD8-4424-A946-62BB37D89A82}">
      <dgm:prSet/>
      <dgm:spPr/>
      <dgm:t>
        <a:bodyPr/>
        <a:lstStyle/>
        <a:p>
          <a:endParaRPr lang="es-EC" sz="1200"/>
        </a:p>
      </dgm:t>
    </dgm:pt>
    <dgm:pt modelId="{B0C57751-36C4-47CD-8C67-06DE0DAD1331}">
      <dgm:prSet phldrT="[Texto]" custT="1"/>
      <dgm:spPr/>
      <dgm:t>
        <a:bodyPr/>
        <a:lstStyle/>
        <a:p>
          <a:r>
            <a:rPr lang="es-EC" sz="1400" dirty="0"/>
            <a:t>Fase 3</a:t>
          </a:r>
        </a:p>
        <a:p>
          <a:r>
            <a:rPr lang="es-EC" sz="1400" dirty="0"/>
            <a:t>Clasificación de desechos</a:t>
          </a:r>
        </a:p>
      </dgm:t>
    </dgm:pt>
    <dgm:pt modelId="{BE4D0D40-C011-4180-99FF-B11726A86E56}" type="parTrans" cxnId="{59C64510-4E26-4878-B7AB-6F3D9AFC3F32}">
      <dgm:prSet/>
      <dgm:spPr/>
      <dgm:t>
        <a:bodyPr/>
        <a:lstStyle/>
        <a:p>
          <a:endParaRPr lang="es-EC" sz="1200"/>
        </a:p>
      </dgm:t>
    </dgm:pt>
    <dgm:pt modelId="{F3CB8522-CA28-4A77-A954-13CF3FE1801B}" type="sibTrans" cxnId="{59C64510-4E26-4878-B7AB-6F3D9AFC3F32}">
      <dgm:prSet/>
      <dgm:spPr/>
      <dgm:t>
        <a:bodyPr/>
        <a:lstStyle/>
        <a:p>
          <a:endParaRPr lang="es-EC" sz="1200"/>
        </a:p>
      </dgm:t>
    </dgm:pt>
    <dgm:pt modelId="{0B11EE4E-BEFA-4AF5-AF18-F96D24421F47}">
      <dgm:prSet phldrT="[Texto]" custT="1"/>
      <dgm:spPr/>
      <dgm:t>
        <a:bodyPr/>
        <a:lstStyle/>
        <a:p>
          <a:r>
            <a:rPr lang="es-EC" sz="1800" dirty="0"/>
            <a:t>Diagnostico actual </a:t>
          </a:r>
        </a:p>
      </dgm:t>
    </dgm:pt>
    <dgm:pt modelId="{9E1CCBE9-35F9-41C0-A79B-2DA4A1F39565}" type="parTrans" cxnId="{80EEFF47-E409-4380-B632-16448AC2F5DE}">
      <dgm:prSet/>
      <dgm:spPr/>
      <dgm:t>
        <a:bodyPr/>
        <a:lstStyle/>
        <a:p>
          <a:endParaRPr lang="es-EC" sz="1200"/>
        </a:p>
      </dgm:t>
    </dgm:pt>
    <dgm:pt modelId="{4F07A75B-340D-4C65-AB9F-988BA2B81837}" type="sibTrans" cxnId="{80EEFF47-E409-4380-B632-16448AC2F5DE}">
      <dgm:prSet/>
      <dgm:spPr/>
      <dgm:t>
        <a:bodyPr/>
        <a:lstStyle/>
        <a:p>
          <a:endParaRPr lang="es-EC" sz="1200"/>
        </a:p>
      </dgm:t>
    </dgm:pt>
    <dgm:pt modelId="{66746295-9193-4E87-BCCA-0E2FCCA494BE}">
      <dgm:prSet phldrT="[Texto]" custT="1"/>
      <dgm:spPr/>
      <dgm:t>
        <a:bodyPr/>
        <a:lstStyle/>
        <a:p>
          <a:r>
            <a:rPr lang="es-EC" sz="1800" dirty="0"/>
            <a:t>Criterios</a:t>
          </a:r>
        </a:p>
      </dgm:t>
    </dgm:pt>
    <dgm:pt modelId="{141E1211-00D8-4A00-AA82-1398E2D16183}" type="parTrans" cxnId="{B9152BC6-8CC2-4FA2-BA57-5320905943F5}">
      <dgm:prSet/>
      <dgm:spPr/>
      <dgm:t>
        <a:bodyPr/>
        <a:lstStyle/>
        <a:p>
          <a:endParaRPr lang="es-EC" sz="1200"/>
        </a:p>
      </dgm:t>
    </dgm:pt>
    <dgm:pt modelId="{ADF519C5-0652-4086-8111-CC57EED95ECA}" type="sibTrans" cxnId="{B9152BC6-8CC2-4FA2-BA57-5320905943F5}">
      <dgm:prSet/>
      <dgm:spPr/>
      <dgm:t>
        <a:bodyPr/>
        <a:lstStyle/>
        <a:p>
          <a:endParaRPr lang="es-EC" sz="1200"/>
        </a:p>
      </dgm:t>
    </dgm:pt>
    <dgm:pt modelId="{63CED5ED-A7E2-4CC6-9C48-62A0CF17B3BD}">
      <dgm:prSet phldrT="[Texto]" custT="1"/>
      <dgm:spPr/>
      <dgm:t>
        <a:bodyPr/>
        <a:lstStyle/>
        <a:p>
          <a:r>
            <a:rPr lang="es-EC" sz="1800" dirty="0"/>
            <a:t>Factores</a:t>
          </a:r>
        </a:p>
      </dgm:t>
    </dgm:pt>
    <dgm:pt modelId="{6657FB8C-4D92-48AA-9C1E-AC5AB9C7562C}" type="parTrans" cxnId="{C62E33F6-C597-422B-83F1-1064F0126A5B}">
      <dgm:prSet/>
      <dgm:spPr/>
      <dgm:t>
        <a:bodyPr/>
        <a:lstStyle/>
        <a:p>
          <a:endParaRPr lang="es-EC" sz="1200"/>
        </a:p>
      </dgm:t>
    </dgm:pt>
    <dgm:pt modelId="{807EC5BB-24A5-4D4C-8A52-EBDFA7BCBC34}" type="sibTrans" cxnId="{C62E33F6-C597-422B-83F1-1064F0126A5B}">
      <dgm:prSet/>
      <dgm:spPr/>
      <dgm:t>
        <a:bodyPr/>
        <a:lstStyle/>
        <a:p>
          <a:endParaRPr lang="es-EC" sz="1200"/>
        </a:p>
      </dgm:t>
    </dgm:pt>
    <dgm:pt modelId="{7FB94772-00BB-44FB-ABFE-3DD066666ADD}">
      <dgm:prSet phldrT="[Texto]" custT="1"/>
      <dgm:spPr/>
      <dgm:t>
        <a:bodyPr/>
        <a:lstStyle/>
        <a:p>
          <a:r>
            <a:rPr lang="es-EC" sz="1800" dirty="0"/>
            <a:t>Análisis de Red</a:t>
          </a:r>
        </a:p>
      </dgm:t>
    </dgm:pt>
    <dgm:pt modelId="{1AB4CD61-45A3-4306-A702-E9BA2B51B343}" type="parTrans" cxnId="{31558E24-0987-47B3-A3AF-5BF0082BDFE3}">
      <dgm:prSet/>
      <dgm:spPr/>
      <dgm:t>
        <a:bodyPr/>
        <a:lstStyle/>
        <a:p>
          <a:endParaRPr lang="es-EC" sz="1200"/>
        </a:p>
      </dgm:t>
    </dgm:pt>
    <dgm:pt modelId="{9DA7B804-BD21-448D-8E68-23A61365C0F8}" type="sibTrans" cxnId="{31558E24-0987-47B3-A3AF-5BF0082BDFE3}">
      <dgm:prSet/>
      <dgm:spPr/>
      <dgm:t>
        <a:bodyPr/>
        <a:lstStyle/>
        <a:p>
          <a:endParaRPr lang="es-EC" sz="1200"/>
        </a:p>
      </dgm:t>
    </dgm:pt>
    <dgm:pt modelId="{C2D83C56-9433-48B8-93C1-4FFD7FE0DBB1}">
      <dgm:prSet phldrT="[Texto]" custT="1"/>
      <dgm:spPr/>
      <dgm:t>
        <a:bodyPr/>
        <a:lstStyle/>
        <a:p>
          <a:r>
            <a:rPr lang="es-EC" sz="1800" dirty="0"/>
            <a:t>Problema de Enrutamiento Vehicular (VRP)</a:t>
          </a:r>
        </a:p>
      </dgm:t>
    </dgm:pt>
    <dgm:pt modelId="{9E26E0D4-DD3D-40D2-9A4F-C6963094B0F4}" type="parTrans" cxnId="{4072514F-E750-461F-82EA-C58C292B48D2}">
      <dgm:prSet/>
      <dgm:spPr/>
      <dgm:t>
        <a:bodyPr/>
        <a:lstStyle/>
        <a:p>
          <a:endParaRPr lang="es-EC" sz="1200"/>
        </a:p>
      </dgm:t>
    </dgm:pt>
    <dgm:pt modelId="{DCAFB209-F65E-4A10-8BDF-D97212C0FEDD}" type="sibTrans" cxnId="{4072514F-E750-461F-82EA-C58C292B48D2}">
      <dgm:prSet/>
      <dgm:spPr/>
      <dgm:t>
        <a:bodyPr/>
        <a:lstStyle/>
        <a:p>
          <a:endParaRPr lang="es-EC" sz="1200"/>
        </a:p>
      </dgm:t>
    </dgm:pt>
    <dgm:pt modelId="{99208AFB-2BBE-4A59-8EAC-8A4373A68252}" type="pres">
      <dgm:prSet presAssocID="{6B4D34F7-5077-4DBE-A1F3-940A929B441C}" presName="linearFlow" presStyleCnt="0">
        <dgm:presLayoutVars>
          <dgm:dir/>
          <dgm:animLvl val="lvl"/>
          <dgm:resizeHandles val="exact"/>
        </dgm:presLayoutVars>
      </dgm:prSet>
      <dgm:spPr/>
    </dgm:pt>
    <dgm:pt modelId="{761B6DEC-1489-45B9-8168-DD904A651B56}" type="pres">
      <dgm:prSet presAssocID="{39F333E3-1FD7-40B3-BF30-AF168911F059}" presName="composite" presStyleCnt="0"/>
      <dgm:spPr/>
    </dgm:pt>
    <dgm:pt modelId="{F2756B8F-FA93-44DC-8537-42CFFE959937}" type="pres">
      <dgm:prSet presAssocID="{39F333E3-1FD7-40B3-BF30-AF168911F059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7B1869E6-2E82-4780-95A9-6CC6552C7834}" type="pres">
      <dgm:prSet presAssocID="{39F333E3-1FD7-40B3-BF30-AF168911F059}" presName="descendantText" presStyleLbl="alignAcc1" presStyleIdx="0" presStyleCnt="3">
        <dgm:presLayoutVars>
          <dgm:bulletEnabled val="1"/>
        </dgm:presLayoutVars>
      </dgm:prSet>
      <dgm:spPr/>
    </dgm:pt>
    <dgm:pt modelId="{FDE9FC8D-5E8B-459E-B451-44C775FDA817}" type="pres">
      <dgm:prSet presAssocID="{D15F8369-37CA-4B53-8A53-7A86E44FA6D4}" presName="sp" presStyleCnt="0"/>
      <dgm:spPr/>
    </dgm:pt>
    <dgm:pt modelId="{F1D19CC5-AB46-460F-8D25-C5A5B68637D7}" type="pres">
      <dgm:prSet presAssocID="{83D74D92-C286-479C-A667-BD73C3226164}" presName="composite" presStyleCnt="0"/>
      <dgm:spPr/>
    </dgm:pt>
    <dgm:pt modelId="{19930687-CBEB-4A8C-B5EF-3B15709CCABA}" type="pres">
      <dgm:prSet presAssocID="{83D74D92-C286-479C-A667-BD73C3226164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606FCD2C-AE66-4908-BE2D-DAC9A9CB9DF1}" type="pres">
      <dgm:prSet presAssocID="{83D74D92-C286-479C-A667-BD73C3226164}" presName="descendantText" presStyleLbl="alignAcc1" presStyleIdx="1" presStyleCnt="3">
        <dgm:presLayoutVars>
          <dgm:bulletEnabled val="1"/>
        </dgm:presLayoutVars>
      </dgm:prSet>
      <dgm:spPr/>
    </dgm:pt>
    <dgm:pt modelId="{57AC664B-2FCC-492F-8DAA-BAABCFF485BC}" type="pres">
      <dgm:prSet presAssocID="{C0843F9A-D943-4962-ADE3-636FC3D6777A}" presName="sp" presStyleCnt="0"/>
      <dgm:spPr/>
    </dgm:pt>
    <dgm:pt modelId="{4FB9D804-020D-44ED-A317-61A96A759B29}" type="pres">
      <dgm:prSet presAssocID="{B0C57751-36C4-47CD-8C67-06DE0DAD1331}" presName="composite" presStyleCnt="0"/>
      <dgm:spPr/>
    </dgm:pt>
    <dgm:pt modelId="{617E2E5A-A480-429B-9650-F1F702CC55C1}" type="pres">
      <dgm:prSet presAssocID="{B0C57751-36C4-47CD-8C67-06DE0DAD1331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B355B5B5-1BAF-4DF0-92D6-8BA6A89A5C60}" type="pres">
      <dgm:prSet presAssocID="{B0C57751-36C4-47CD-8C67-06DE0DAD1331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5C6DFF07-9BD8-4424-A946-62BB37D89A82}" srcId="{83D74D92-C286-479C-A667-BD73C3226164}" destId="{FC09C6C4-8264-4BD9-B704-307BC66814DD}" srcOrd="0" destOrd="0" parTransId="{12B801B6-174D-4BA5-93C6-7BC1C1E163CB}" sibTransId="{D755B9E5-0C1C-4C31-B3E0-17CA0058FDEB}"/>
    <dgm:cxn modelId="{59C64510-4E26-4878-B7AB-6F3D9AFC3F32}" srcId="{6B4D34F7-5077-4DBE-A1F3-940A929B441C}" destId="{B0C57751-36C4-47CD-8C67-06DE0DAD1331}" srcOrd="2" destOrd="0" parTransId="{BE4D0D40-C011-4180-99FF-B11726A86E56}" sibTransId="{F3CB8522-CA28-4A77-A954-13CF3FE1801B}"/>
    <dgm:cxn modelId="{31558E24-0987-47B3-A3AF-5BF0082BDFE3}" srcId="{83D74D92-C286-479C-A667-BD73C3226164}" destId="{7FB94772-00BB-44FB-ABFE-3DD066666ADD}" srcOrd="1" destOrd="0" parTransId="{1AB4CD61-45A3-4306-A702-E9BA2B51B343}" sibTransId="{9DA7B804-BD21-448D-8E68-23A61365C0F8}"/>
    <dgm:cxn modelId="{45D6E225-FF15-49C1-819A-B5D71469C9FA}" type="presOf" srcId="{39F333E3-1FD7-40B3-BF30-AF168911F059}" destId="{F2756B8F-FA93-44DC-8537-42CFFE959937}" srcOrd="0" destOrd="0" presId="urn:microsoft.com/office/officeart/2005/8/layout/chevron2"/>
    <dgm:cxn modelId="{9E57F32B-3012-4CD1-B1C5-1DB6935ABE5F}" type="presOf" srcId="{FC09C6C4-8264-4BD9-B704-307BC66814DD}" destId="{606FCD2C-AE66-4908-BE2D-DAC9A9CB9DF1}" srcOrd="0" destOrd="0" presId="urn:microsoft.com/office/officeart/2005/8/layout/chevron2"/>
    <dgm:cxn modelId="{2512B85F-86E8-49C9-A220-D92628A7FE33}" type="presOf" srcId="{7FB94772-00BB-44FB-ABFE-3DD066666ADD}" destId="{606FCD2C-AE66-4908-BE2D-DAC9A9CB9DF1}" srcOrd="0" destOrd="1" presId="urn:microsoft.com/office/officeart/2005/8/layout/chevron2"/>
    <dgm:cxn modelId="{1852A963-A384-4893-896A-411DBC9F10F2}" srcId="{39F333E3-1FD7-40B3-BF30-AF168911F059}" destId="{5B06E472-D915-468A-AACE-3690AF85CD5C}" srcOrd="0" destOrd="0" parTransId="{7D934373-72B9-4388-ACF7-3CE15FC13F41}" sibTransId="{8F7018D5-4CF9-4F72-8542-893F311D9BF3}"/>
    <dgm:cxn modelId="{80EEFF47-E409-4380-B632-16448AC2F5DE}" srcId="{B0C57751-36C4-47CD-8C67-06DE0DAD1331}" destId="{0B11EE4E-BEFA-4AF5-AF18-F96D24421F47}" srcOrd="0" destOrd="0" parTransId="{9E1CCBE9-35F9-41C0-A79B-2DA4A1F39565}" sibTransId="{4F07A75B-340D-4C65-AB9F-988BA2B81837}"/>
    <dgm:cxn modelId="{8F493F6D-8AC5-47A6-8237-C070091D4D89}" type="presOf" srcId="{83D74D92-C286-479C-A667-BD73C3226164}" destId="{19930687-CBEB-4A8C-B5EF-3B15709CCABA}" srcOrd="0" destOrd="0" presId="urn:microsoft.com/office/officeart/2005/8/layout/chevron2"/>
    <dgm:cxn modelId="{4072514F-E750-461F-82EA-C58C292B48D2}" srcId="{83D74D92-C286-479C-A667-BD73C3226164}" destId="{C2D83C56-9433-48B8-93C1-4FFD7FE0DBB1}" srcOrd="2" destOrd="0" parTransId="{9E26E0D4-DD3D-40D2-9A4F-C6963094B0F4}" sibTransId="{DCAFB209-F65E-4A10-8BDF-D97212C0FEDD}"/>
    <dgm:cxn modelId="{AE81AE7B-C01E-4F32-BECD-305688DAC157}" type="presOf" srcId="{0B11EE4E-BEFA-4AF5-AF18-F96D24421F47}" destId="{B355B5B5-1BAF-4DF0-92D6-8BA6A89A5C60}" srcOrd="0" destOrd="0" presId="urn:microsoft.com/office/officeart/2005/8/layout/chevron2"/>
    <dgm:cxn modelId="{61942790-D74C-4DBA-B6FF-6424DB389DD1}" type="presOf" srcId="{6B4D34F7-5077-4DBE-A1F3-940A929B441C}" destId="{99208AFB-2BBE-4A59-8EAC-8A4373A68252}" srcOrd="0" destOrd="0" presId="urn:microsoft.com/office/officeart/2005/8/layout/chevron2"/>
    <dgm:cxn modelId="{74EF7894-DFC7-42F1-AB57-E0EC505C8408}" type="presOf" srcId="{66746295-9193-4E87-BCCA-0E2FCCA494BE}" destId="{7B1869E6-2E82-4780-95A9-6CC6552C7834}" srcOrd="0" destOrd="1" presId="urn:microsoft.com/office/officeart/2005/8/layout/chevron2"/>
    <dgm:cxn modelId="{B3BCA7A2-865F-47EB-A198-0E9BA1A90F72}" srcId="{6B4D34F7-5077-4DBE-A1F3-940A929B441C}" destId="{83D74D92-C286-479C-A667-BD73C3226164}" srcOrd="1" destOrd="0" parTransId="{B4A8B26C-DB74-4D1F-B5D0-9203247E3166}" sibTransId="{C0843F9A-D943-4962-ADE3-636FC3D6777A}"/>
    <dgm:cxn modelId="{DDC0B8A3-742A-4545-896D-D06106D86E89}" type="presOf" srcId="{63CED5ED-A7E2-4CC6-9C48-62A0CF17B3BD}" destId="{7B1869E6-2E82-4780-95A9-6CC6552C7834}" srcOrd="0" destOrd="2" presId="urn:microsoft.com/office/officeart/2005/8/layout/chevron2"/>
    <dgm:cxn modelId="{2431ECA4-D2D5-46C7-BD11-3693E7E64E93}" type="presOf" srcId="{5B06E472-D915-468A-AACE-3690AF85CD5C}" destId="{7B1869E6-2E82-4780-95A9-6CC6552C7834}" srcOrd="0" destOrd="0" presId="urn:microsoft.com/office/officeart/2005/8/layout/chevron2"/>
    <dgm:cxn modelId="{16B558B2-74C4-4CBC-B572-8CE22F00234B}" srcId="{6B4D34F7-5077-4DBE-A1F3-940A929B441C}" destId="{39F333E3-1FD7-40B3-BF30-AF168911F059}" srcOrd="0" destOrd="0" parTransId="{D6375BC6-1B1C-45EC-8881-1B0A3015A38A}" sibTransId="{D15F8369-37CA-4B53-8A53-7A86E44FA6D4}"/>
    <dgm:cxn modelId="{5C0B40BE-5F20-468B-9FAA-7C845B504BE5}" type="presOf" srcId="{C2D83C56-9433-48B8-93C1-4FFD7FE0DBB1}" destId="{606FCD2C-AE66-4908-BE2D-DAC9A9CB9DF1}" srcOrd="0" destOrd="2" presId="urn:microsoft.com/office/officeart/2005/8/layout/chevron2"/>
    <dgm:cxn modelId="{B9152BC6-8CC2-4FA2-BA57-5320905943F5}" srcId="{39F333E3-1FD7-40B3-BF30-AF168911F059}" destId="{66746295-9193-4E87-BCCA-0E2FCCA494BE}" srcOrd="1" destOrd="0" parTransId="{141E1211-00D8-4A00-AA82-1398E2D16183}" sibTransId="{ADF519C5-0652-4086-8111-CC57EED95ECA}"/>
    <dgm:cxn modelId="{05FD84CA-2F9A-4A0B-B4D0-7E09D6A5E7A2}" type="presOf" srcId="{B0C57751-36C4-47CD-8C67-06DE0DAD1331}" destId="{617E2E5A-A480-429B-9650-F1F702CC55C1}" srcOrd="0" destOrd="0" presId="urn:microsoft.com/office/officeart/2005/8/layout/chevron2"/>
    <dgm:cxn modelId="{C62E33F6-C597-422B-83F1-1064F0126A5B}" srcId="{39F333E3-1FD7-40B3-BF30-AF168911F059}" destId="{63CED5ED-A7E2-4CC6-9C48-62A0CF17B3BD}" srcOrd="2" destOrd="0" parTransId="{6657FB8C-4D92-48AA-9C1E-AC5AB9C7562C}" sibTransId="{807EC5BB-24A5-4D4C-8A52-EBDFA7BCBC34}"/>
    <dgm:cxn modelId="{3A025DCF-37F5-435D-80D5-0AAD95FC7329}" type="presParOf" srcId="{99208AFB-2BBE-4A59-8EAC-8A4373A68252}" destId="{761B6DEC-1489-45B9-8168-DD904A651B56}" srcOrd="0" destOrd="0" presId="urn:microsoft.com/office/officeart/2005/8/layout/chevron2"/>
    <dgm:cxn modelId="{ADEF360F-D4AC-4956-A9C6-920AB991071F}" type="presParOf" srcId="{761B6DEC-1489-45B9-8168-DD904A651B56}" destId="{F2756B8F-FA93-44DC-8537-42CFFE959937}" srcOrd="0" destOrd="0" presId="urn:microsoft.com/office/officeart/2005/8/layout/chevron2"/>
    <dgm:cxn modelId="{79A0321A-A6AE-4BF4-8061-CA209A3F29C9}" type="presParOf" srcId="{761B6DEC-1489-45B9-8168-DD904A651B56}" destId="{7B1869E6-2E82-4780-95A9-6CC6552C7834}" srcOrd="1" destOrd="0" presId="urn:microsoft.com/office/officeart/2005/8/layout/chevron2"/>
    <dgm:cxn modelId="{9721718F-3473-4943-A8F4-120BE1D697C1}" type="presParOf" srcId="{99208AFB-2BBE-4A59-8EAC-8A4373A68252}" destId="{FDE9FC8D-5E8B-459E-B451-44C775FDA817}" srcOrd="1" destOrd="0" presId="urn:microsoft.com/office/officeart/2005/8/layout/chevron2"/>
    <dgm:cxn modelId="{D6728B6C-B29B-4D2F-82D5-AE7E32336F7D}" type="presParOf" srcId="{99208AFB-2BBE-4A59-8EAC-8A4373A68252}" destId="{F1D19CC5-AB46-460F-8D25-C5A5B68637D7}" srcOrd="2" destOrd="0" presId="urn:microsoft.com/office/officeart/2005/8/layout/chevron2"/>
    <dgm:cxn modelId="{D1148BF9-8C33-4FC0-894A-D5761796D0E2}" type="presParOf" srcId="{F1D19CC5-AB46-460F-8D25-C5A5B68637D7}" destId="{19930687-CBEB-4A8C-B5EF-3B15709CCABA}" srcOrd="0" destOrd="0" presId="urn:microsoft.com/office/officeart/2005/8/layout/chevron2"/>
    <dgm:cxn modelId="{F82A3F17-8D73-4D26-BA1E-6D4FA811D099}" type="presParOf" srcId="{F1D19CC5-AB46-460F-8D25-C5A5B68637D7}" destId="{606FCD2C-AE66-4908-BE2D-DAC9A9CB9DF1}" srcOrd="1" destOrd="0" presId="urn:microsoft.com/office/officeart/2005/8/layout/chevron2"/>
    <dgm:cxn modelId="{B84D4BAB-2091-4B74-99BD-73A8F31E5938}" type="presParOf" srcId="{99208AFB-2BBE-4A59-8EAC-8A4373A68252}" destId="{57AC664B-2FCC-492F-8DAA-BAABCFF485BC}" srcOrd="3" destOrd="0" presId="urn:microsoft.com/office/officeart/2005/8/layout/chevron2"/>
    <dgm:cxn modelId="{77691CC2-66B8-43C9-949F-4AC69EF75FA8}" type="presParOf" srcId="{99208AFB-2BBE-4A59-8EAC-8A4373A68252}" destId="{4FB9D804-020D-44ED-A317-61A96A759B29}" srcOrd="4" destOrd="0" presId="urn:microsoft.com/office/officeart/2005/8/layout/chevron2"/>
    <dgm:cxn modelId="{F61F09FD-DB1C-42DE-8F92-EE0FBF97E450}" type="presParOf" srcId="{4FB9D804-020D-44ED-A317-61A96A759B29}" destId="{617E2E5A-A480-429B-9650-F1F702CC55C1}" srcOrd="0" destOrd="0" presId="urn:microsoft.com/office/officeart/2005/8/layout/chevron2"/>
    <dgm:cxn modelId="{F957D17A-2522-4C95-8665-3B118391CE55}" type="presParOf" srcId="{4FB9D804-020D-44ED-A317-61A96A759B29}" destId="{B355B5B5-1BAF-4DF0-92D6-8BA6A89A5C6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70C03B-6B81-42D9-842E-8DACEE08E635}">
      <dsp:nvSpPr>
        <dsp:cNvPr id="0" name=""/>
        <dsp:cNvSpPr/>
      </dsp:nvSpPr>
      <dsp:spPr>
        <a:xfrm>
          <a:off x="0" y="249633"/>
          <a:ext cx="81280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B82AC9-9E48-47AE-BAA0-5E07E288E136}">
      <dsp:nvSpPr>
        <dsp:cNvPr id="0" name=""/>
        <dsp:cNvSpPr/>
      </dsp:nvSpPr>
      <dsp:spPr>
        <a:xfrm>
          <a:off x="406400" y="28233"/>
          <a:ext cx="5689600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500" kern="1200" dirty="0"/>
            <a:t>Antecedentes</a:t>
          </a:r>
        </a:p>
      </dsp:txBody>
      <dsp:txXfrm>
        <a:off x="428016" y="49849"/>
        <a:ext cx="5646368" cy="399568"/>
      </dsp:txXfrm>
    </dsp:sp>
    <dsp:sp modelId="{1BE6D75A-2257-4146-94E6-E807239751C8}">
      <dsp:nvSpPr>
        <dsp:cNvPr id="0" name=""/>
        <dsp:cNvSpPr/>
      </dsp:nvSpPr>
      <dsp:spPr>
        <a:xfrm>
          <a:off x="0" y="930033"/>
          <a:ext cx="81280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DE451-C500-4731-91E9-D54A776EF508}">
      <dsp:nvSpPr>
        <dsp:cNvPr id="0" name=""/>
        <dsp:cNvSpPr/>
      </dsp:nvSpPr>
      <dsp:spPr>
        <a:xfrm>
          <a:off x="406400" y="708633"/>
          <a:ext cx="5689600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500" kern="1200" dirty="0"/>
            <a:t>Justificación	</a:t>
          </a:r>
        </a:p>
      </dsp:txBody>
      <dsp:txXfrm>
        <a:off x="428016" y="730249"/>
        <a:ext cx="5646368" cy="399568"/>
      </dsp:txXfrm>
    </dsp:sp>
    <dsp:sp modelId="{897C3528-0117-41F9-9DB7-07361CABD517}">
      <dsp:nvSpPr>
        <dsp:cNvPr id="0" name=""/>
        <dsp:cNvSpPr/>
      </dsp:nvSpPr>
      <dsp:spPr>
        <a:xfrm>
          <a:off x="0" y="1610433"/>
          <a:ext cx="81280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EF6AFA-5290-4B2E-960C-B1CB53C04402}">
      <dsp:nvSpPr>
        <dsp:cNvPr id="0" name=""/>
        <dsp:cNvSpPr/>
      </dsp:nvSpPr>
      <dsp:spPr>
        <a:xfrm>
          <a:off x="406400" y="1389033"/>
          <a:ext cx="5689600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500" kern="1200" dirty="0"/>
            <a:t>Planteamiento del problema</a:t>
          </a:r>
        </a:p>
      </dsp:txBody>
      <dsp:txXfrm>
        <a:off x="428016" y="1410649"/>
        <a:ext cx="5646368" cy="399568"/>
      </dsp:txXfrm>
    </dsp:sp>
    <dsp:sp modelId="{884ABE45-9E1C-4653-9B84-ADBBC8C5764F}">
      <dsp:nvSpPr>
        <dsp:cNvPr id="0" name=""/>
        <dsp:cNvSpPr/>
      </dsp:nvSpPr>
      <dsp:spPr>
        <a:xfrm>
          <a:off x="0" y="2290833"/>
          <a:ext cx="81280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E07D11-FAFC-4221-B3F5-DB862F2E30ED}">
      <dsp:nvSpPr>
        <dsp:cNvPr id="0" name=""/>
        <dsp:cNvSpPr/>
      </dsp:nvSpPr>
      <dsp:spPr>
        <a:xfrm>
          <a:off x="406400" y="2069433"/>
          <a:ext cx="5689600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500" kern="1200" dirty="0"/>
            <a:t>Objetivos</a:t>
          </a:r>
        </a:p>
      </dsp:txBody>
      <dsp:txXfrm>
        <a:off x="428016" y="2091049"/>
        <a:ext cx="5646368" cy="399568"/>
      </dsp:txXfrm>
    </dsp:sp>
    <dsp:sp modelId="{797027CB-752B-4D35-A833-5DDE997BE8D1}">
      <dsp:nvSpPr>
        <dsp:cNvPr id="0" name=""/>
        <dsp:cNvSpPr/>
      </dsp:nvSpPr>
      <dsp:spPr>
        <a:xfrm>
          <a:off x="0" y="2971233"/>
          <a:ext cx="81280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D0767A-B4F7-4E97-8FF1-D05E7FF92E06}">
      <dsp:nvSpPr>
        <dsp:cNvPr id="0" name=""/>
        <dsp:cNvSpPr/>
      </dsp:nvSpPr>
      <dsp:spPr>
        <a:xfrm>
          <a:off x="406400" y="2749833"/>
          <a:ext cx="5689600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500" kern="1200" dirty="0"/>
            <a:t>Marco Teórico</a:t>
          </a:r>
        </a:p>
      </dsp:txBody>
      <dsp:txXfrm>
        <a:off x="428016" y="2771449"/>
        <a:ext cx="5646368" cy="399568"/>
      </dsp:txXfrm>
    </dsp:sp>
    <dsp:sp modelId="{E681EFB0-CC01-42DE-8DED-1C0CFC2EBECA}">
      <dsp:nvSpPr>
        <dsp:cNvPr id="0" name=""/>
        <dsp:cNvSpPr/>
      </dsp:nvSpPr>
      <dsp:spPr>
        <a:xfrm>
          <a:off x="0" y="3651633"/>
          <a:ext cx="81280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379848-C8C8-4577-B265-E96D39AEAAC0}">
      <dsp:nvSpPr>
        <dsp:cNvPr id="0" name=""/>
        <dsp:cNvSpPr/>
      </dsp:nvSpPr>
      <dsp:spPr>
        <a:xfrm>
          <a:off x="406400" y="3430233"/>
          <a:ext cx="5689600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500" kern="1200" dirty="0"/>
            <a:t>Metodología</a:t>
          </a:r>
        </a:p>
      </dsp:txBody>
      <dsp:txXfrm>
        <a:off x="428016" y="3451849"/>
        <a:ext cx="5646368" cy="399568"/>
      </dsp:txXfrm>
    </dsp:sp>
    <dsp:sp modelId="{B74B493F-33FD-4571-A0F8-C74554C7AB5A}">
      <dsp:nvSpPr>
        <dsp:cNvPr id="0" name=""/>
        <dsp:cNvSpPr/>
      </dsp:nvSpPr>
      <dsp:spPr>
        <a:xfrm>
          <a:off x="0" y="4332033"/>
          <a:ext cx="81280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F83575-015B-4BAC-84F2-E87B6BF0D9A2}">
      <dsp:nvSpPr>
        <dsp:cNvPr id="0" name=""/>
        <dsp:cNvSpPr/>
      </dsp:nvSpPr>
      <dsp:spPr>
        <a:xfrm>
          <a:off x="406400" y="4110633"/>
          <a:ext cx="5689600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500" kern="1200" dirty="0"/>
            <a:t>Resultados </a:t>
          </a:r>
        </a:p>
      </dsp:txBody>
      <dsp:txXfrm>
        <a:off x="428016" y="4132249"/>
        <a:ext cx="5646368" cy="399568"/>
      </dsp:txXfrm>
    </dsp:sp>
    <dsp:sp modelId="{A8F0E78D-7943-4125-BD57-E3F50FA3E165}">
      <dsp:nvSpPr>
        <dsp:cNvPr id="0" name=""/>
        <dsp:cNvSpPr/>
      </dsp:nvSpPr>
      <dsp:spPr>
        <a:xfrm>
          <a:off x="0" y="5012433"/>
          <a:ext cx="81280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650B7C-7DC1-4C0B-B53F-E0E767311DEF}">
      <dsp:nvSpPr>
        <dsp:cNvPr id="0" name=""/>
        <dsp:cNvSpPr/>
      </dsp:nvSpPr>
      <dsp:spPr>
        <a:xfrm>
          <a:off x="406400" y="4791033"/>
          <a:ext cx="5689600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500" kern="1200" dirty="0"/>
            <a:t>Conclusiones y Recomendaciones </a:t>
          </a:r>
        </a:p>
      </dsp:txBody>
      <dsp:txXfrm>
        <a:off x="428016" y="4812649"/>
        <a:ext cx="5646368" cy="3995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A77BCF-D315-4605-BFF8-E51B1DB71FF0}">
      <dsp:nvSpPr>
        <dsp:cNvPr id="0" name=""/>
        <dsp:cNvSpPr/>
      </dsp:nvSpPr>
      <dsp:spPr>
        <a:xfrm>
          <a:off x="0" y="0"/>
          <a:ext cx="5720715" cy="87096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endParaRPr lang="es-EC" sz="1100" kern="1200" dirty="0">
            <a:solidFill>
              <a:schemeClr val="tx1"/>
            </a:solidFill>
          </a:endParaRP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C" sz="1100" kern="1200" dirty="0">
              <a:solidFill>
                <a:schemeClr val="tx1"/>
              </a:solidFill>
            </a:rPr>
            <a:t>Determinar las variables y el </a:t>
          </a:r>
          <a:r>
            <a:rPr lang="es-EC" sz="1100" u="sng" kern="1200" dirty="0">
              <a:solidFill>
                <a:schemeClr val="tx1"/>
              </a:solidFill>
            </a:rPr>
            <a:t>modelo de análisis espacial </a:t>
          </a:r>
          <a:r>
            <a:rPr lang="es-EC" sz="1100" kern="1200" dirty="0">
              <a:solidFill>
                <a:schemeClr val="tx1"/>
              </a:solidFill>
            </a:rPr>
            <a:t>para la ubicación del vertedero de desechos sólidos domiciliarios y su estructuración en una </a:t>
          </a:r>
          <a:r>
            <a:rPr lang="es-EC" sz="1100" u="sng" kern="1200" dirty="0" err="1">
              <a:solidFill>
                <a:schemeClr val="tx1"/>
              </a:solidFill>
            </a:rPr>
            <a:t>Geodatabase</a:t>
          </a:r>
          <a:r>
            <a:rPr lang="es-EC" sz="1100" u="sng" kern="1200" dirty="0">
              <a:solidFill>
                <a:schemeClr val="tx1"/>
              </a:solidFill>
            </a:rPr>
            <a:t>.</a:t>
          </a:r>
        </a:p>
      </dsp:txBody>
      <dsp:txXfrm>
        <a:off x="25510" y="25510"/>
        <a:ext cx="4678971" cy="819946"/>
      </dsp:txXfrm>
    </dsp:sp>
    <dsp:sp modelId="{6EDB9779-360D-49C8-847E-41C3629D2E85}">
      <dsp:nvSpPr>
        <dsp:cNvPr id="0" name=""/>
        <dsp:cNvSpPr/>
      </dsp:nvSpPr>
      <dsp:spPr>
        <a:xfrm>
          <a:off x="427196" y="991933"/>
          <a:ext cx="5720715" cy="870966"/>
        </a:xfrm>
        <a:prstGeom prst="roundRect">
          <a:avLst>
            <a:gd name="adj" fmla="val 10000"/>
          </a:avLst>
        </a:prstGeom>
        <a:solidFill>
          <a:schemeClr val="accent3">
            <a:hueOff val="1514783"/>
            <a:satOff val="9135"/>
            <a:lumOff val="-553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C" sz="1100" kern="1200" dirty="0">
              <a:solidFill>
                <a:schemeClr val="tx1"/>
              </a:solidFill>
            </a:rPr>
            <a:t>Determinar la </a:t>
          </a:r>
          <a:r>
            <a:rPr lang="es-EC" sz="1100" u="sng" kern="1200" dirty="0">
              <a:solidFill>
                <a:schemeClr val="tx1"/>
              </a:solidFill>
            </a:rPr>
            <a:t>ubicación de un vertedero </a:t>
          </a:r>
          <a:r>
            <a:rPr lang="es-EC" sz="1100" kern="1200" dirty="0">
              <a:solidFill>
                <a:schemeClr val="tx1"/>
              </a:solidFill>
            </a:rPr>
            <a:t>en el cantón San Miguel de Bolívar bajo criterios sociales, ambientales, económicos y riesgos mediante el uso de </a:t>
          </a:r>
          <a:r>
            <a:rPr lang="es-EC" sz="1100" u="sng" kern="1200" dirty="0">
              <a:solidFill>
                <a:schemeClr val="tx1"/>
              </a:solidFill>
            </a:rPr>
            <a:t>herramientas geoespaciales.</a:t>
          </a:r>
        </a:p>
      </dsp:txBody>
      <dsp:txXfrm>
        <a:off x="452706" y="1017443"/>
        <a:ext cx="4676370" cy="819946"/>
      </dsp:txXfrm>
    </dsp:sp>
    <dsp:sp modelId="{72F26FF9-EAF4-4377-AD98-A5CE5A51C4EF}">
      <dsp:nvSpPr>
        <dsp:cNvPr id="0" name=""/>
        <dsp:cNvSpPr/>
      </dsp:nvSpPr>
      <dsp:spPr>
        <a:xfrm>
          <a:off x="854392" y="1983867"/>
          <a:ext cx="5720715" cy="870966"/>
        </a:xfrm>
        <a:prstGeom prst="roundRect">
          <a:avLst>
            <a:gd name="adj" fmla="val 10000"/>
          </a:avLst>
        </a:prstGeom>
        <a:solidFill>
          <a:schemeClr val="accent3">
            <a:hueOff val="3029567"/>
            <a:satOff val="18270"/>
            <a:lumOff val="-110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C" sz="1100" kern="1200" dirty="0">
              <a:solidFill>
                <a:schemeClr val="tx1"/>
              </a:solidFill>
            </a:rPr>
            <a:t>Evaluar las diferentes </a:t>
          </a:r>
          <a:r>
            <a:rPr lang="es-EC" sz="1100" u="sng" kern="1200" dirty="0">
              <a:solidFill>
                <a:schemeClr val="tx1"/>
              </a:solidFill>
            </a:rPr>
            <a:t>alternativas </a:t>
          </a:r>
          <a:r>
            <a:rPr lang="es-EC" sz="1100" kern="1200" dirty="0">
              <a:solidFill>
                <a:schemeClr val="tx1"/>
              </a:solidFill>
            </a:rPr>
            <a:t>para la determinación del vertedero de basura mediante la </a:t>
          </a:r>
          <a:r>
            <a:rPr lang="es-EC" sz="1100" u="sng" kern="1200" dirty="0">
              <a:solidFill>
                <a:schemeClr val="tx1"/>
              </a:solidFill>
            </a:rPr>
            <a:t>evaluación multicriterio</a:t>
          </a:r>
        </a:p>
      </dsp:txBody>
      <dsp:txXfrm>
        <a:off x="879902" y="2009377"/>
        <a:ext cx="4676370" cy="819946"/>
      </dsp:txXfrm>
    </dsp:sp>
    <dsp:sp modelId="{745D68F1-64AF-42CB-9A19-B54C9A7F1F12}">
      <dsp:nvSpPr>
        <dsp:cNvPr id="0" name=""/>
        <dsp:cNvSpPr/>
      </dsp:nvSpPr>
      <dsp:spPr>
        <a:xfrm>
          <a:off x="1281588" y="2975800"/>
          <a:ext cx="5720715" cy="870966"/>
        </a:xfrm>
        <a:prstGeom prst="roundRect">
          <a:avLst>
            <a:gd name="adj" fmla="val 10000"/>
          </a:avLst>
        </a:prstGeom>
        <a:solidFill>
          <a:schemeClr val="accent3">
            <a:hueOff val="4544350"/>
            <a:satOff val="27405"/>
            <a:lumOff val="-1661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C" sz="1100" kern="1200" dirty="0">
              <a:solidFill>
                <a:schemeClr val="tx1"/>
              </a:solidFill>
            </a:rPr>
            <a:t>Determinar las </a:t>
          </a:r>
          <a:r>
            <a:rPr lang="es-EC" sz="1100" u="sng" kern="1200" dirty="0">
              <a:solidFill>
                <a:schemeClr val="tx1"/>
              </a:solidFill>
            </a:rPr>
            <a:t>rutas óptimas </a:t>
          </a:r>
          <a:r>
            <a:rPr lang="es-EC" sz="1100" kern="1200" dirty="0">
              <a:solidFill>
                <a:schemeClr val="tx1"/>
              </a:solidFill>
            </a:rPr>
            <a:t>para la recolección de basura en la zona urbana de San Miguel de Bolívar mediante previo levantamiento, uso de herramientas geoespaciales y la información brindada por la dirección de planificación y la jefatura de avalúos y catastro del GADSMB.</a:t>
          </a:r>
        </a:p>
      </dsp:txBody>
      <dsp:txXfrm>
        <a:off x="1307098" y="3001310"/>
        <a:ext cx="4676370" cy="819946"/>
      </dsp:txXfrm>
    </dsp:sp>
    <dsp:sp modelId="{123D7BA0-B70B-41BC-8C1C-E1FAF0ADE91E}">
      <dsp:nvSpPr>
        <dsp:cNvPr id="0" name=""/>
        <dsp:cNvSpPr/>
      </dsp:nvSpPr>
      <dsp:spPr>
        <a:xfrm>
          <a:off x="1708785" y="3967734"/>
          <a:ext cx="5720715" cy="870966"/>
        </a:xfrm>
        <a:prstGeom prst="roundRect">
          <a:avLst>
            <a:gd name="adj" fmla="val 10000"/>
          </a:avLst>
        </a:prstGeom>
        <a:solidFill>
          <a:schemeClr val="accent3">
            <a:hueOff val="6059134"/>
            <a:satOff val="36540"/>
            <a:lumOff val="-2215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C" sz="1100" kern="1200" dirty="0">
              <a:solidFill>
                <a:schemeClr val="tx1"/>
              </a:solidFill>
            </a:rPr>
            <a:t>Elaborar una </a:t>
          </a:r>
          <a:r>
            <a:rPr lang="es-EC" sz="1100" u="sng" kern="1200" dirty="0">
              <a:solidFill>
                <a:schemeClr val="tx1"/>
              </a:solidFill>
            </a:rPr>
            <a:t>propuesta de clasificación </a:t>
          </a:r>
          <a:r>
            <a:rPr lang="es-EC" sz="1100" kern="1200" dirty="0">
              <a:solidFill>
                <a:schemeClr val="tx1"/>
              </a:solidFill>
            </a:rPr>
            <a:t>diferenciada de desechos sólidos domiciliarios que incentiven a la colaboración de los habitantes del cantón, mediante técnicas participativas con los actores sociales.</a:t>
          </a:r>
        </a:p>
      </dsp:txBody>
      <dsp:txXfrm>
        <a:off x="1734295" y="3993244"/>
        <a:ext cx="4676370" cy="819946"/>
      </dsp:txXfrm>
    </dsp:sp>
    <dsp:sp modelId="{078DE5EA-FEDE-4D04-8A9B-1A0352FA9B7E}">
      <dsp:nvSpPr>
        <dsp:cNvPr id="0" name=""/>
        <dsp:cNvSpPr/>
      </dsp:nvSpPr>
      <dsp:spPr>
        <a:xfrm>
          <a:off x="5154587" y="636289"/>
          <a:ext cx="566127" cy="566127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2700" kern="1200"/>
        </a:p>
      </dsp:txBody>
      <dsp:txXfrm>
        <a:off x="5281966" y="636289"/>
        <a:ext cx="311369" cy="426011"/>
      </dsp:txXfrm>
    </dsp:sp>
    <dsp:sp modelId="{541B8381-B195-4032-94D5-B63210D4947A}">
      <dsp:nvSpPr>
        <dsp:cNvPr id="0" name=""/>
        <dsp:cNvSpPr/>
      </dsp:nvSpPr>
      <dsp:spPr>
        <a:xfrm>
          <a:off x="5581783" y="1628222"/>
          <a:ext cx="566127" cy="566127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1742114"/>
            <a:satOff val="-8910"/>
            <a:lumOff val="-124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1742114"/>
              <a:satOff val="-8910"/>
              <a:lumOff val="-124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2700" kern="1200"/>
        </a:p>
      </dsp:txBody>
      <dsp:txXfrm>
        <a:off x="5709162" y="1628222"/>
        <a:ext cx="311369" cy="426011"/>
      </dsp:txXfrm>
    </dsp:sp>
    <dsp:sp modelId="{F4242380-7446-4C29-A4B5-712D28FBD40E}">
      <dsp:nvSpPr>
        <dsp:cNvPr id="0" name=""/>
        <dsp:cNvSpPr/>
      </dsp:nvSpPr>
      <dsp:spPr>
        <a:xfrm>
          <a:off x="6008979" y="2605639"/>
          <a:ext cx="566127" cy="566127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3484228"/>
            <a:satOff val="-17820"/>
            <a:lumOff val="-2481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3484228"/>
              <a:satOff val="-17820"/>
              <a:lumOff val="-248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2700" kern="1200"/>
        </a:p>
      </dsp:txBody>
      <dsp:txXfrm>
        <a:off x="6136358" y="2605639"/>
        <a:ext cx="311369" cy="426011"/>
      </dsp:txXfrm>
    </dsp:sp>
    <dsp:sp modelId="{3E08B7FB-AC75-4960-8B2B-D90EC0F0A21D}">
      <dsp:nvSpPr>
        <dsp:cNvPr id="0" name=""/>
        <dsp:cNvSpPr/>
      </dsp:nvSpPr>
      <dsp:spPr>
        <a:xfrm>
          <a:off x="6436175" y="3607250"/>
          <a:ext cx="566127" cy="566127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5226342"/>
            <a:satOff val="-26730"/>
            <a:lumOff val="-3721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5226342"/>
              <a:satOff val="-26730"/>
              <a:lumOff val="-372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2700" kern="1200"/>
        </a:p>
      </dsp:txBody>
      <dsp:txXfrm>
        <a:off x="6563554" y="3607250"/>
        <a:ext cx="311369" cy="42601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756B8F-FA93-44DC-8537-42CFFE959937}">
      <dsp:nvSpPr>
        <dsp:cNvPr id="0" name=""/>
        <dsp:cNvSpPr/>
      </dsp:nvSpPr>
      <dsp:spPr>
        <a:xfrm rot="5400000">
          <a:off x="-257031" y="259484"/>
          <a:ext cx="1713546" cy="1199482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/>
            <a:t>Fase 1 Ubicación del Vertedero</a:t>
          </a:r>
        </a:p>
      </dsp:txBody>
      <dsp:txXfrm rot="-5400000">
        <a:off x="1" y="602193"/>
        <a:ext cx="1199482" cy="514064"/>
      </dsp:txXfrm>
    </dsp:sp>
    <dsp:sp modelId="{7B1869E6-2E82-4780-95A9-6CC6552C7834}">
      <dsp:nvSpPr>
        <dsp:cNvPr id="0" name=""/>
        <dsp:cNvSpPr/>
      </dsp:nvSpPr>
      <dsp:spPr>
        <a:xfrm rot="5400000">
          <a:off x="3927642" y="-2725707"/>
          <a:ext cx="1114390" cy="657071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800" kern="1200" dirty="0"/>
            <a:t>Restricciones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800" kern="1200" dirty="0"/>
            <a:t>Criterios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800" kern="1200" dirty="0"/>
            <a:t>Factores</a:t>
          </a:r>
        </a:p>
      </dsp:txBody>
      <dsp:txXfrm rot="-5400000">
        <a:off x="1199482" y="56853"/>
        <a:ext cx="6516310" cy="1005590"/>
      </dsp:txXfrm>
    </dsp:sp>
    <dsp:sp modelId="{19930687-CBEB-4A8C-B5EF-3B15709CCABA}">
      <dsp:nvSpPr>
        <dsp:cNvPr id="0" name=""/>
        <dsp:cNvSpPr/>
      </dsp:nvSpPr>
      <dsp:spPr>
        <a:xfrm rot="5400000">
          <a:off x="-257031" y="1780186"/>
          <a:ext cx="1713546" cy="1199482"/>
        </a:xfrm>
        <a:prstGeom prst="chevron">
          <a:avLst/>
        </a:prstGeom>
        <a:solidFill>
          <a:schemeClr val="accent4">
            <a:hueOff val="610539"/>
            <a:satOff val="-23261"/>
            <a:lumOff val="11568"/>
            <a:alphaOff val="0"/>
          </a:schemeClr>
        </a:solidFill>
        <a:ln w="25400" cap="flat" cmpd="sng" algn="ctr">
          <a:solidFill>
            <a:schemeClr val="accent4">
              <a:hueOff val="610539"/>
              <a:satOff val="-23261"/>
              <a:lumOff val="1156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/>
            <a:t>Fase 2 Rutas óptimas</a:t>
          </a:r>
        </a:p>
      </dsp:txBody>
      <dsp:txXfrm rot="-5400000">
        <a:off x="1" y="2122895"/>
        <a:ext cx="1199482" cy="514064"/>
      </dsp:txXfrm>
    </dsp:sp>
    <dsp:sp modelId="{606FCD2C-AE66-4908-BE2D-DAC9A9CB9DF1}">
      <dsp:nvSpPr>
        <dsp:cNvPr id="0" name=""/>
        <dsp:cNvSpPr/>
      </dsp:nvSpPr>
      <dsp:spPr>
        <a:xfrm rot="5400000">
          <a:off x="3927935" y="-1205298"/>
          <a:ext cx="1113805" cy="657071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610539"/>
              <a:satOff val="-23261"/>
              <a:lumOff val="1156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800" kern="1200" dirty="0"/>
            <a:t>Topología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800" kern="1200" dirty="0"/>
            <a:t>Análisis de Red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800" kern="1200" dirty="0"/>
            <a:t>Problema de Enrutamiento Vehicular (VRP)</a:t>
          </a:r>
        </a:p>
      </dsp:txBody>
      <dsp:txXfrm rot="-5400000">
        <a:off x="1199483" y="1577525"/>
        <a:ext cx="6516339" cy="1005063"/>
      </dsp:txXfrm>
    </dsp:sp>
    <dsp:sp modelId="{617E2E5A-A480-429B-9650-F1F702CC55C1}">
      <dsp:nvSpPr>
        <dsp:cNvPr id="0" name=""/>
        <dsp:cNvSpPr/>
      </dsp:nvSpPr>
      <dsp:spPr>
        <a:xfrm rot="5400000">
          <a:off x="-257031" y="3300887"/>
          <a:ext cx="1713546" cy="1199482"/>
        </a:xfrm>
        <a:prstGeom prst="chevron">
          <a:avLst/>
        </a:prstGeom>
        <a:solidFill>
          <a:schemeClr val="accent4">
            <a:hueOff val="1221077"/>
            <a:satOff val="-46523"/>
            <a:lumOff val="23135"/>
            <a:alphaOff val="0"/>
          </a:schemeClr>
        </a:solidFill>
        <a:ln w="25400" cap="flat" cmpd="sng" algn="ctr">
          <a:solidFill>
            <a:schemeClr val="accent4">
              <a:hueOff val="1221077"/>
              <a:satOff val="-46523"/>
              <a:lumOff val="2313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/>
            <a:t>Fase 3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/>
            <a:t>Clasificación de desechos</a:t>
          </a:r>
        </a:p>
      </dsp:txBody>
      <dsp:txXfrm rot="-5400000">
        <a:off x="1" y="3643596"/>
        <a:ext cx="1199482" cy="514064"/>
      </dsp:txXfrm>
    </dsp:sp>
    <dsp:sp modelId="{B355B5B5-1BAF-4DF0-92D6-8BA6A89A5C60}">
      <dsp:nvSpPr>
        <dsp:cNvPr id="0" name=""/>
        <dsp:cNvSpPr/>
      </dsp:nvSpPr>
      <dsp:spPr>
        <a:xfrm rot="5400000">
          <a:off x="3927935" y="315403"/>
          <a:ext cx="1113805" cy="657071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1221077"/>
              <a:satOff val="-46523"/>
              <a:lumOff val="2313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800" kern="1200" dirty="0"/>
            <a:t>Diagnostico actual </a:t>
          </a:r>
        </a:p>
      </dsp:txBody>
      <dsp:txXfrm rot="-5400000">
        <a:off x="1199483" y="3098227"/>
        <a:ext cx="6516339" cy="10050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16EEBF-48B2-4D26-96B7-447182F49144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BDB2D0-BB20-4F72-AA5D-2FC7E723ACD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093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7E957-7AF6-4A23-9FFD-1E6B91327E27}" type="slidenum">
              <a:rPr lang="es-EC" smtClean="0"/>
              <a:t>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54479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7E957-7AF6-4A23-9FFD-1E6B91327E27}" type="slidenum">
              <a:rPr lang="es-EC" smtClean="0"/>
              <a:t>45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52429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oleObject" Target="../embeddings/oleObject1.bin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oleObject" Target="../embeddings/oleObject2.bin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626310-DBB0-4A79-B557-2180545377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79E486-3DDA-4001-9043-70D6A42DC6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D559F5B-902E-4443-A039-5FEE29A21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AB99B-2969-4A85-BA20-F758F8D503B9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D7DE420-85E9-48DF-8887-47A32BBCB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9E62E94-399B-4611-8019-C3859EA54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09660-AC35-4952-9CD1-6CA6CE7AE0A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316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48F899-03BE-49E8-9077-02B4E33F1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56AAD2A-4C84-4225-A257-81C492EC6E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A90227-8CF6-486E-BC3F-4AE2DD767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AB99B-2969-4A85-BA20-F758F8D503B9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E6F01C6-F5A5-45F1-B053-B4D66DCBA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F621180-5DF4-4D92-B150-1135472B5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09660-AC35-4952-9CD1-6CA6CE7AE0A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911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09CF11D-FC54-458A-8C83-DEED37A074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F9827D5-5DF7-47F5-9B4D-C44B8E745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430F6E9-D518-4AA6-94EC-4EB326FC3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AB99B-2969-4A85-BA20-F758F8D503B9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F944BE1-3C30-4B2B-BC38-DD263A955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6A5665A-EFAF-47CC-BCA2-CE91ED25A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09660-AC35-4952-9CD1-6CA6CE7AE0A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0930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3"/>
          <p:cNvGraphicFramePr>
            <a:graphicFrameLocks noChangeAspect="1"/>
          </p:cNvGraphicFramePr>
          <p:nvPr/>
        </p:nvGraphicFramePr>
        <p:xfrm>
          <a:off x="-25400" y="749300"/>
          <a:ext cx="12217400" cy="536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9168480" imgH="5375520" progId="">
                  <p:embed/>
                </p:oleObj>
              </mc:Choice>
              <mc:Fallback>
                <p:oleObj name="CorelDRAW" r:id="rId2" imgW="9168480" imgH="5375520" progId="">
                  <p:embed/>
                  <p:pic>
                    <p:nvPicPr>
                      <p:cNvPr id="2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2681"/>
                      <a:stretch>
                        <a:fillRect/>
                      </a:stretch>
                    </p:blipFill>
                    <p:spPr bwMode="auto">
                      <a:xfrm>
                        <a:off x="-25400" y="749300"/>
                        <a:ext cx="12217400" cy="536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27"/>
          <p:cNvSpPr>
            <a:spLocks noChangeArrowheads="1"/>
          </p:cNvSpPr>
          <p:nvPr userDrawn="1"/>
        </p:nvSpPr>
        <p:spPr bwMode="auto">
          <a:xfrm>
            <a:off x="4095751" y="2286000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s-ES" sz="1400"/>
          </a:p>
        </p:txBody>
      </p:sp>
      <p:pic>
        <p:nvPicPr>
          <p:cNvPr id="8" name="12 Imagen" descr="pie de pagina espe.jp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864226"/>
            <a:ext cx="12192000" cy="1065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7 Marcador de fecha"/>
          <p:cNvSpPr>
            <a:spLocks noGrp="1"/>
          </p:cNvSpPr>
          <p:nvPr>
            <p:ph type="dt" sz="half" idx="2"/>
          </p:nvPr>
        </p:nvSpPr>
        <p:spPr>
          <a:xfrm>
            <a:off x="513589" y="5661248"/>
            <a:ext cx="2702091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 dirty="0"/>
              <a:t>FECHA ÚLTIMA REVISIÓN: </a:t>
            </a:r>
            <a:r>
              <a:rPr lang="es-EC" dirty="0"/>
              <a:t>09/10/13</a:t>
            </a:r>
          </a:p>
        </p:txBody>
      </p:sp>
      <p:sp>
        <p:nvSpPr>
          <p:cNvPr id="11" name="8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5850880" y="5662451"/>
            <a:ext cx="1930400" cy="213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/>
              <a:t>CÓDIGO: </a:t>
            </a:r>
            <a:r>
              <a:rPr lang="es-EC"/>
              <a:t>SGC.DI.260</a:t>
            </a:r>
            <a:endParaRPr lang="es-EC" dirty="0"/>
          </a:p>
        </p:txBody>
      </p:sp>
      <p:sp>
        <p:nvSpPr>
          <p:cNvPr id="12" name="9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0416480" y="5662451"/>
            <a:ext cx="1165920" cy="213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 dirty="0"/>
              <a:t>VERSIÓN: </a:t>
            </a:r>
            <a:r>
              <a:rPr lang="es-EC" dirty="0"/>
              <a:t>1.1</a:t>
            </a:r>
          </a:p>
        </p:txBody>
      </p:sp>
      <p:pic>
        <p:nvPicPr>
          <p:cNvPr id="9" name="8 Imagen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469" y="222164"/>
            <a:ext cx="2976000" cy="57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7201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3"/>
          <p:cNvGraphicFramePr>
            <a:graphicFrameLocks noChangeAspect="1"/>
          </p:cNvGraphicFramePr>
          <p:nvPr/>
        </p:nvGraphicFramePr>
        <p:xfrm>
          <a:off x="-25400" y="749300"/>
          <a:ext cx="12217400" cy="536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9168480" imgH="5375520" progId="">
                  <p:embed/>
                </p:oleObj>
              </mc:Choice>
              <mc:Fallback>
                <p:oleObj name="CorelDRAW" r:id="rId2" imgW="9168480" imgH="5375520" progId="">
                  <p:embed/>
                  <p:pic>
                    <p:nvPicPr>
                      <p:cNvPr id="2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2681"/>
                      <a:stretch>
                        <a:fillRect/>
                      </a:stretch>
                    </p:blipFill>
                    <p:spPr bwMode="auto">
                      <a:xfrm>
                        <a:off x="-25400" y="749300"/>
                        <a:ext cx="12217400" cy="536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27"/>
          <p:cNvSpPr>
            <a:spLocks noChangeArrowheads="1"/>
          </p:cNvSpPr>
          <p:nvPr userDrawn="1"/>
        </p:nvSpPr>
        <p:spPr bwMode="auto">
          <a:xfrm>
            <a:off x="4095751" y="2286000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s-ES" sz="1400"/>
          </a:p>
        </p:txBody>
      </p:sp>
      <p:pic>
        <p:nvPicPr>
          <p:cNvPr id="8" name="12 Imagen" descr="pie de pagina espe.jp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864226"/>
            <a:ext cx="12192000" cy="1065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7 Marcador de fecha"/>
          <p:cNvSpPr>
            <a:spLocks noGrp="1"/>
          </p:cNvSpPr>
          <p:nvPr>
            <p:ph type="dt" sz="half" idx="2"/>
          </p:nvPr>
        </p:nvSpPr>
        <p:spPr>
          <a:xfrm>
            <a:off x="513589" y="5661248"/>
            <a:ext cx="2702091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 dirty="0"/>
              <a:t>FECHA ÚLTIMA REVISIÓN: </a:t>
            </a:r>
            <a:r>
              <a:rPr lang="es-EC" dirty="0"/>
              <a:t>09/10/13</a:t>
            </a:r>
          </a:p>
        </p:txBody>
      </p:sp>
      <p:sp>
        <p:nvSpPr>
          <p:cNvPr id="11" name="8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5850880" y="5662451"/>
            <a:ext cx="1930400" cy="213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/>
              <a:t>CÓDIGO: </a:t>
            </a:r>
            <a:r>
              <a:rPr lang="es-EC"/>
              <a:t>SGC.DI.260</a:t>
            </a:r>
            <a:endParaRPr lang="es-EC" dirty="0"/>
          </a:p>
        </p:txBody>
      </p:sp>
      <p:sp>
        <p:nvSpPr>
          <p:cNvPr id="12" name="9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0416480" y="5662451"/>
            <a:ext cx="1165920" cy="213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 dirty="0"/>
              <a:t>VERSIÓN: </a:t>
            </a:r>
            <a:r>
              <a:rPr lang="es-EC" dirty="0"/>
              <a:t>1.1</a:t>
            </a:r>
          </a:p>
        </p:txBody>
      </p:sp>
      <p:pic>
        <p:nvPicPr>
          <p:cNvPr id="9" name="8 Imagen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469" y="222164"/>
            <a:ext cx="2976000" cy="57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3549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050828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2110880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5087001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8833103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23883141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490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CC14B5-0AB5-4A9F-B4FA-C5EBF9FF2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DC7DDB0-BE5A-494B-81D9-000CEF172F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67CCD83-BCBA-4033-9011-3D98E8552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AB99B-2969-4A85-BA20-F758F8D503B9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34C10C4-423B-4023-BCB4-D62DFFC2A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0A86B87-EEF5-43E1-9E61-DDBC893D8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09660-AC35-4952-9CD1-6CA6CE7AE0A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4091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8289059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4692037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1576905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2663876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b="1"/>
              <a:t>FECHA ÚLTIMA REVISIÓN: 13/12/11</a:t>
            </a:r>
            <a:endParaRPr lang="es-EC" dirty="0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C" b="1"/>
              <a:t>VERSIÓN: </a:t>
            </a:r>
            <a:r>
              <a:rPr lang="es-EC"/>
              <a:t>1.0</a:t>
            </a:r>
            <a:endParaRPr lang="es-EC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C" b="1"/>
              <a:t>CÓDIGO: </a:t>
            </a:r>
            <a:r>
              <a:rPr lang="es-EC"/>
              <a:t>SGC.DI.260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056305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C2B1B6-B3BF-491C-BA99-61576B4C4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F438A7-7682-4B02-B54A-3CDAF933BD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7D9249A-D975-4948-BBD6-75663E850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AB99B-2969-4A85-BA20-F758F8D503B9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877B540-79F6-488E-92EA-9CC1C79D7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049260-FDC9-4671-9573-21301FA72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09660-AC35-4952-9CD1-6CA6CE7AE0A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11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4E5EE6-E442-4C27-A4E1-8C4560EDE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190E10E-3E42-4ED0-A5E3-3842B03157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C1CB0A7-4549-402F-8863-E1C79F792B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C364FBB-C9CB-4A80-9E97-3D696F9E7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AB99B-2969-4A85-BA20-F758F8D503B9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5AB2558-E330-4745-AC48-A530D615F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698EF40-5D85-472D-86C1-86F932DA7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09660-AC35-4952-9CD1-6CA6CE7AE0A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255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9CB313-6343-4481-8AD0-60553313A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5344B6-542E-4BCE-B2A4-21C68CD5FD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CB8D039-A98C-4593-86BB-CDEACA8D4D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759934A-3560-4084-A1D8-7BF038D3C6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A9CD8E8-8A36-4D12-9DAE-BF42DC9E1C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8C8F77C-9869-4B3B-9695-7E0FF3252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AB99B-2969-4A85-BA20-F758F8D503B9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9FCB40C-581C-4858-8798-56B9BC887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B2FD208-613D-440D-BC18-A4BD1EC6C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09660-AC35-4952-9CD1-6CA6CE7AE0A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202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B550AE-F144-4306-BA4A-9DE9C2255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5110D81-52A1-4645-B2DF-2CE7B409C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AB99B-2969-4A85-BA20-F758F8D503B9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C5430F5-5629-4C2C-945E-17C89861A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1ED641E-691A-460D-A757-2B3A33A25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09660-AC35-4952-9CD1-6CA6CE7AE0A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142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BE3B7F2-3233-4749-B831-11DF065D6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AB99B-2969-4A85-BA20-F758F8D503B9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C98BE29-BBF9-4172-B48C-AED0C7A62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0DFADFC-03B1-4983-AACC-363AFE8E9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09660-AC35-4952-9CD1-6CA6CE7AE0A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330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31CE4D-DCDE-4F46-984C-F26C73F90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18C57C8-E86C-47A0-8C0E-2E3DAAEF9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EF30A88-CB98-48BF-AC8B-3B56D073EC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721785B-6108-4C12-8013-31FB32586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AB99B-2969-4A85-BA20-F758F8D503B9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26BE1C1-89F6-4F15-9AE9-FA0EFFE89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BE8632-0E40-43B9-98A8-E281F3D0F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09660-AC35-4952-9CD1-6CA6CE7AE0A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929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FB6B16-5595-488F-9D53-811C85186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344C020-444A-4F7B-8CF7-D30363DEC1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BB0A918-B901-4816-B556-98380B18F4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6010C2E-6DD8-45F1-9B2E-AF4DC49BC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AB99B-2969-4A85-BA20-F758F8D503B9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1F88D43-902F-48DE-81ED-6187DB466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E510383-FE14-4F13-9997-FFA585EBE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09660-AC35-4952-9CD1-6CA6CE7AE0A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348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0CD3619-6987-46CA-9BD5-9EA49C93D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911B2D8-FEEF-44F8-83BC-50D0044321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552035D-AA95-4FA3-BA98-803052CEC0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AB99B-2969-4A85-BA20-F758F8D503B9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1A8099-5F6F-4DCE-A937-6D25B1AE52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FB62877-E189-4FDB-86BD-BBA004BAB2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09660-AC35-4952-9CD1-6CA6CE7AE0A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672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20"/>
          <p:cNvSpPr>
            <a:spLocks noChangeArrowheads="1"/>
          </p:cNvSpPr>
          <p:nvPr userDrawn="1"/>
        </p:nvSpPr>
        <p:spPr bwMode="auto">
          <a:xfrm>
            <a:off x="0" y="1"/>
            <a:ext cx="12192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 sz="1800"/>
          </a:p>
        </p:txBody>
      </p:sp>
      <p:sp>
        <p:nvSpPr>
          <p:cNvPr id="1045" name="Rectangle 21"/>
          <p:cNvSpPr>
            <a:spLocks noChangeArrowheads="1"/>
          </p:cNvSpPr>
          <p:nvPr userDrawn="1"/>
        </p:nvSpPr>
        <p:spPr bwMode="auto">
          <a:xfrm rot="10800000">
            <a:off x="1" y="6308726"/>
            <a:ext cx="10513484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 sz="800">
              <a:solidFill>
                <a:schemeClr val="tx1"/>
              </a:solidFill>
            </a:endParaRPr>
          </a:p>
        </p:txBody>
      </p:sp>
      <p:sp>
        <p:nvSpPr>
          <p:cNvPr id="1047" name="Line 23"/>
          <p:cNvSpPr>
            <a:spLocks noChangeShapeType="1"/>
          </p:cNvSpPr>
          <p:nvPr userDrawn="1"/>
        </p:nvSpPr>
        <p:spPr bwMode="auto">
          <a:xfrm rot="10800000" flipH="1">
            <a:off x="33868" y="6235700"/>
            <a:ext cx="887941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 sz="800">
              <a:solidFill>
                <a:schemeClr val="tx1"/>
              </a:solidFill>
            </a:endParaRPr>
          </a:p>
        </p:txBody>
      </p:sp>
      <p:sp>
        <p:nvSpPr>
          <p:cNvPr id="1048" name="Line 24"/>
          <p:cNvSpPr>
            <a:spLocks noChangeShapeType="1"/>
          </p:cNvSpPr>
          <p:nvPr userDrawn="1"/>
        </p:nvSpPr>
        <p:spPr bwMode="auto">
          <a:xfrm rot="10800000" flipH="1">
            <a:off x="33868" y="6283325"/>
            <a:ext cx="8879417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 sz="800">
              <a:solidFill>
                <a:schemeClr val="tx1"/>
              </a:solidFill>
            </a:endParaRPr>
          </a:p>
        </p:txBody>
      </p:sp>
      <p:sp>
        <p:nvSpPr>
          <p:cNvPr id="8" name="7 Marcador de fecha"/>
          <p:cNvSpPr>
            <a:spLocks noGrp="1"/>
          </p:cNvSpPr>
          <p:nvPr>
            <p:ph type="dt" sz="half" idx="2"/>
          </p:nvPr>
        </p:nvSpPr>
        <p:spPr>
          <a:xfrm>
            <a:off x="513589" y="6656871"/>
            <a:ext cx="2702091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 dirty="0"/>
              <a:t>FECHA ÚLTIMA REVISIÓN: </a:t>
            </a:r>
            <a:r>
              <a:rPr lang="es-EC" dirty="0"/>
              <a:t>09/10/13</a:t>
            </a:r>
          </a:p>
        </p:txBody>
      </p:sp>
      <p:sp>
        <p:nvSpPr>
          <p:cNvPr id="9" name="8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5850880" y="6658074"/>
            <a:ext cx="1930400" cy="213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/>
              <a:t>CÓDIGO: </a:t>
            </a:r>
            <a:r>
              <a:rPr lang="es-EC"/>
              <a:t>SGC.DI.260</a:t>
            </a:r>
            <a:endParaRPr lang="es-EC" dirty="0"/>
          </a:p>
        </p:txBody>
      </p:sp>
      <p:sp>
        <p:nvSpPr>
          <p:cNvPr id="10" name="9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0416480" y="6658074"/>
            <a:ext cx="1165920" cy="213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 dirty="0"/>
              <a:t>VERSIÓN: </a:t>
            </a:r>
            <a:r>
              <a:rPr lang="es-EC" dirty="0"/>
              <a:t>1.1</a:t>
            </a:r>
          </a:p>
        </p:txBody>
      </p:sp>
      <p:pic>
        <p:nvPicPr>
          <p:cNvPr id="11" name="10 Imagen"/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3619" y="5981170"/>
            <a:ext cx="2976000" cy="57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70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Relationship Id="rId5" Type="http://schemas.openxmlformats.org/officeDocument/2006/relationships/slide" Target="slide2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Relationship Id="rId5" Type="http://schemas.openxmlformats.org/officeDocument/2006/relationships/slide" Target="slide2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Relationship Id="rId6" Type="http://schemas.openxmlformats.org/officeDocument/2006/relationships/slide" Target="slide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diagramLayout" Target="../diagrams/layout3.xml"/><Relationship Id="rId7" Type="http://schemas.openxmlformats.org/officeDocument/2006/relationships/image" Target="../media/image4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10" Type="http://schemas.openxmlformats.org/officeDocument/2006/relationships/slide" Target="slide2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7" Type="http://schemas.openxmlformats.org/officeDocument/2006/relationships/slide" Target="slide2.xml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3.png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4.jpg"/><Relationship Id="rId5" Type="http://schemas.openxmlformats.org/officeDocument/2006/relationships/image" Target="../media/image63.png"/><Relationship Id="rId10" Type="http://schemas.openxmlformats.org/officeDocument/2006/relationships/slide" Target="slide2.xml"/><Relationship Id="rId4" Type="http://schemas.openxmlformats.org/officeDocument/2006/relationships/image" Target="../media/image62.png"/><Relationship Id="rId9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g"/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8.png"/><Relationship Id="rId5" Type="http://schemas.microsoft.com/office/2007/relationships/hdphoto" Target="../media/hdphoto2.wdp"/><Relationship Id="rId10" Type="http://schemas.openxmlformats.org/officeDocument/2006/relationships/slide" Target="slide2.xml"/><Relationship Id="rId4" Type="http://schemas.openxmlformats.org/officeDocument/2006/relationships/image" Target="../media/image67.png"/><Relationship Id="rId9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1.png"/><Relationship Id="rId7" Type="http://schemas.openxmlformats.org/officeDocument/2006/relationships/image" Target="../media/image7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3.png"/><Relationship Id="rId5" Type="http://schemas.openxmlformats.org/officeDocument/2006/relationships/image" Target="../media/image72.jpg"/><Relationship Id="rId10" Type="http://schemas.openxmlformats.org/officeDocument/2006/relationships/slide" Target="slide2.xml"/><Relationship Id="rId4" Type="http://schemas.microsoft.com/office/2007/relationships/hdphoto" Target="../media/hdphoto3.wdp"/><Relationship Id="rId9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7.jpg"/><Relationship Id="rId7" Type="http://schemas.openxmlformats.org/officeDocument/2006/relationships/image" Target="../media/image78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2.jpg"/><Relationship Id="rId5" Type="http://schemas.openxmlformats.org/officeDocument/2006/relationships/image" Target="../media/image70.jpg"/><Relationship Id="rId10" Type="http://schemas.openxmlformats.org/officeDocument/2006/relationships/slide" Target="slide2.xml"/><Relationship Id="rId4" Type="http://schemas.openxmlformats.org/officeDocument/2006/relationships/image" Target="../media/image64.jpg"/><Relationship Id="rId9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7.xml"/><Relationship Id="rId5" Type="http://schemas.openxmlformats.org/officeDocument/2006/relationships/slide" Target="slide2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7.xml"/><Relationship Id="rId5" Type="http://schemas.openxmlformats.org/officeDocument/2006/relationships/slide" Target="slide2.xml"/><Relationship Id="rId4" Type="http://schemas.openxmlformats.org/officeDocument/2006/relationships/image" Target="../media/image8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7.xml"/><Relationship Id="rId5" Type="http://schemas.openxmlformats.org/officeDocument/2006/relationships/slide" Target="slide2.xml"/><Relationship Id="rId4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7.xml"/><Relationship Id="rId5" Type="http://schemas.openxmlformats.org/officeDocument/2006/relationships/slide" Target="slide2.xml"/><Relationship Id="rId4" Type="http://schemas.openxmlformats.org/officeDocument/2006/relationships/image" Target="../media/image9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slide" Target="slide2.xml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0.jpe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Relationship Id="rId6" Type="http://schemas.openxmlformats.org/officeDocument/2006/relationships/slide" Target="slide2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105.png"/><Relationship Id="rId7" Type="http://schemas.openxmlformats.org/officeDocument/2006/relationships/image" Target="../media/image109.jpe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8.jpeg"/><Relationship Id="rId5" Type="http://schemas.openxmlformats.org/officeDocument/2006/relationships/image" Target="../media/image107.png"/><Relationship Id="rId10" Type="http://schemas.openxmlformats.org/officeDocument/2006/relationships/slide" Target="slide2.xml"/><Relationship Id="rId4" Type="http://schemas.openxmlformats.org/officeDocument/2006/relationships/image" Target="../media/image106.png"/><Relationship Id="rId9" Type="http://schemas.openxmlformats.org/officeDocument/2006/relationships/image" Target="../media/image1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slide" Target="slide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Relationship Id="rId4" Type="http://schemas.openxmlformats.org/officeDocument/2006/relationships/slide" Target="slide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4.xml"/><Relationship Id="rId4" Type="http://schemas.openxmlformats.org/officeDocument/2006/relationships/slide" Target="slide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4.xml"/><Relationship Id="rId5" Type="http://schemas.openxmlformats.org/officeDocument/2006/relationships/slide" Target="slide2.xml"/><Relationship Id="rId4" Type="http://schemas.openxmlformats.org/officeDocument/2006/relationships/image" Target="../media/image11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6" Type="http://schemas.openxmlformats.org/officeDocument/2006/relationships/slide" Target="slide2.xml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4.xml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Relationship Id="rId9" Type="http://schemas.openxmlformats.org/officeDocument/2006/relationships/slide" Target="slid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4.xml"/><Relationship Id="rId4" Type="http://schemas.openxmlformats.org/officeDocument/2006/relationships/slide" Target="slide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4.xml"/><Relationship Id="rId4" Type="http://schemas.openxmlformats.org/officeDocument/2006/relationships/slide" Target="slide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6" Type="http://schemas.openxmlformats.org/officeDocument/2006/relationships/slide" Target="slide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Relationship Id="rId6" Type="http://schemas.openxmlformats.org/officeDocument/2006/relationships/slide" Target="slide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slide" Target="slide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slide" Target="slide2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077B923-6EEB-4916-88AF-EE5C5D694947}"/>
              </a:ext>
            </a:extLst>
          </p:cNvPr>
          <p:cNvSpPr txBox="1"/>
          <p:nvPr/>
        </p:nvSpPr>
        <p:spPr>
          <a:xfrm>
            <a:off x="2269617" y="913964"/>
            <a:ext cx="8337154" cy="12890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UNIVERSIDAD DE LAS FUERZAS ARMADAS-ESPE</a:t>
            </a:r>
          </a:p>
          <a:p>
            <a:pPr algn="ctr">
              <a:lnSpc>
                <a:spcPct val="150000"/>
              </a:lnSpc>
            </a:pP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DEPARTAMENTO DE CIENCIAS DE LA TIERRA Y DE LA CONSTRUCCI</a:t>
            </a:r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ÓN </a:t>
            </a:r>
          </a:p>
          <a:p>
            <a:pPr algn="ctr">
              <a:lnSpc>
                <a:spcPct val="150000"/>
              </a:lnSpc>
            </a:pPr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CARRERA DE INGENIERÍA GEOGRÁFICA Y DEL MEDIO AMBIENTE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ADD30C7-40DF-43C5-918C-10C426D02DBC}"/>
              </a:ext>
            </a:extLst>
          </p:cNvPr>
          <p:cNvSpPr txBox="1"/>
          <p:nvPr/>
        </p:nvSpPr>
        <p:spPr>
          <a:xfrm>
            <a:off x="1371573" y="2177106"/>
            <a:ext cx="10133242" cy="96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ctr">
              <a:lnSpc>
                <a:spcPct val="150000"/>
              </a:lnSpc>
              <a:spcAft>
                <a:spcPts val="800"/>
              </a:spcAft>
            </a:pPr>
            <a:r>
              <a:rPr lang="es-EC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“Determinación de la ubicación de un vertedero, clasificación diferenciada de desechos sólidos y sus rutas de recolección en San Miguel de Bolívar”</a:t>
            </a:r>
            <a:endParaRPr lang="es-EC" sz="20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463517E-1CD8-4B33-A81E-AC4D397E9B53}"/>
              </a:ext>
            </a:extLst>
          </p:cNvPr>
          <p:cNvSpPr txBox="1"/>
          <p:nvPr/>
        </p:nvSpPr>
        <p:spPr>
          <a:xfrm>
            <a:off x="342194" y="3235202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buClr>
                <a:srgbClr val="4472C4"/>
              </a:buClr>
            </a:pPr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Autores: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Jácome Sanmartín, Karen Elizabeth y Vela Torres, Liseth Alejandra </a:t>
            </a:r>
          </a:p>
          <a:p>
            <a:pPr lvl="1" algn="ctr">
              <a:buClr>
                <a:srgbClr val="4472C4"/>
              </a:buClr>
            </a:pP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C:\Users\ESPE\Desktop\Alex-ESPE\Clases Semana 10 del 20 24 de julio 2020\Evidencias 21 Julio\Presentación-Tesis _García_Abigaíl.jpg">
            <a:extLst>
              <a:ext uri="{FF2B5EF4-FFF2-40B4-BE49-F238E27FC236}">
                <a16:creationId xmlns:a16="http://schemas.microsoft.com/office/drawing/2014/main" id="{C3747E57-EB89-4C43-AFDB-607692C66D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65930" y="160805"/>
            <a:ext cx="1524001" cy="1349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87901AA9-EE7F-4038-8F1C-0063EFC97D7C}"/>
              </a:ext>
            </a:extLst>
          </p:cNvPr>
          <p:cNvSpPr txBox="1"/>
          <p:nvPr/>
        </p:nvSpPr>
        <p:spPr>
          <a:xfrm>
            <a:off x="2794533" y="4852142"/>
            <a:ext cx="3523606" cy="561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  <a:buClr>
                <a:srgbClr val="4472C4"/>
              </a:buClr>
            </a:pPr>
            <a:r>
              <a:rPr lang="es-EC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Director de Carrera</a:t>
            </a:r>
          </a:p>
          <a:p>
            <a:pPr algn="ctr">
              <a:spcBef>
                <a:spcPts val="300"/>
              </a:spcBef>
              <a:buClr>
                <a:srgbClr val="4472C4"/>
              </a:buClr>
            </a:pPr>
            <a:r>
              <a:rPr lang="es-EC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Ing. 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Robayo Nieto, Alexander MSc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8BE1832-424F-46EE-BBEE-ADD01C0A1008}"/>
              </a:ext>
            </a:extLst>
          </p:cNvPr>
          <p:cNvSpPr txBox="1"/>
          <p:nvPr/>
        </p:nvSpPr>
        <p:spPr>
          <a:xfrm>
            <a:off x="2201113" y="4290450"/>
            <a:ext cx="4470676" cy="561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  <a:buClr>
                <a:srgbClr val="4472C4"/>
              </a:buClr>
            </a:pPr>
            <a:r>
              <a:rPr lang="es-EC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Director del proyecto</a:t>
            </a:r>
          </a:p>
          <a:p>
            <a:pPr algn="ctr">
              <a:spcBef>
                <a:spcPts val="300"/>
              </a:spcBef>
              <a:buClr>
                <a:srgbClr val="4472C4"/>
              </a:buClr>
            </a:pPr>
            <a:r>
              <a:rPr lang="es-ES_tradnl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Ing. 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Guevara García, Paulina, </a:t>
            </a:r>
            <a:r>
              <a:rPr lang="es-ES_tradnl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PhD </a:t>
            </a:r>
            <a:endParaRPr lang="es-MX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D2C0F4A-8085-4837-8BFB-B151520D2660}"/>
              </a:ext>
            </a:extLst>
          </p:cNvPr>
          <p:cNvSpPr txBox="1"/>
          <p:nvPr/>
        </p:nvSpPr>
        <p:spPr>
          <a:xfrm>
            <a:off x="7508076" y="4233282"/>
            <a:ext cx="3523606" cy="561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  <a:buClr>
                <a:srgbClr val="4472C4"/>
              </a:buClr>
            </a:pPr>
            <a:r>
              <a:rPr lang="es-EC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Docente Evaluador</a:t>
            </a:r>
          </a:p>
          <a:p>
            <a:pPr algn="ctr">
              <a:spcBef>
                <a:spcPts val="300"/>
              </a:spcBef>
              <a:buClr>
                <a:srgbClr val="4472C4"/>
              </a:buClr>
            </a:pPr>
            <a:r>
              <a:rPr lang="es-ES_tradnl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Ing. Padilla Almeida</a:t>
            </a:r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Oswaldo, </a:t>
            </a:r>
            <a:r>
              <a:rPr lang="es-ES_tradnl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PhD </a:t>
            </a:r>
            <a:endParaRPr lang="es-MX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C2B57FD-485C-4052-AF1D-A0B29D95D09F}"/>
              </a:ext>
            </a:extLst>
          </p:cNvPr>
          <p:cNvSpPr txBox="1"/>
          <p:nvPr/>
        </p:nvSpPr>
        <p:spPr>
          <a:xfrm>
            <a:off x="7687400" y="4852142"/>
            <a:ext cx="3344282" cy="561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  <a:buClr>
                <a:srgbClr val="4472C4"/>
              </a:buClr>
            </a:pPr>
            <a:r>
              <a:rPr lang="es-EC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Secretaria Académica</a:t>
            </a:r>
          </a:p>
          <a:p>
            <a:pPr algn="ctr">
              <a:spcBef>
                <a:spcPts val="300"/>
              </a:spcBef>
              <a:buClr>
                <a:srgbClr val="4472C4"/>
              </a:buClr>
            </a:pP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Ab. Benavides Guzmán, Michelle </a:t>
            </a:r>
            <a:endParaRPr lang="es-EC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1C5B091-339D-49F8-832D-61F4FE45AD5E}"/>
              </a:ext>
            </a:extLst>
          </p:cNvPr>
          <p:cNvSpPr txBox="1"/>
          <p:nvPr/>
        </p:nvSpPr>
        <p:spPr>
          <a:xfrm>
            <a:off x="222139" y="3640272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buClr>
                <a:srgbClr val="4472C4"/>
              </a:buClr>
            </a:pPr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Colaboración de: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GAD de San Miguel de Bolívar </a:t>
            </a:r>
          </a:p>
        </p:txBody>
      </p:sp>
    </p:spTree>
    <p:extLst>
      <p:ext uri="{BB962C8B-B14F-4D97-AF65-F5344CB8AC3E}">
        <p14:creationId xmlns:p14="http://schemas.microsoft.com/office/powerpoint/2010/main" val="2546811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  <p:bldP spid="10" grpId="0"/>
      <p:bldP spid="11" grpId="0"/>
      <p:bldP spid="12" grpId="0"/>
      <p:bldP spid="13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2">
            <a:extLst>
              <a:ext uri="{FF2B5EF4-FFF2-40B4-BE49-F238E27FC236}">
                <a16:creationId xmlns:a16="http://schemas.microsoft.com/office/drawing/2014/main" id="{9DEEDF43-1367-029F-3E08-7FA925473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493" y="48420"/>
            <a:ext cx="10972800" cy="645078"/>
          </a:xfrm>
        </p:spPr>
        <p:txBody>
          <a:bodyPr/>
          <a:lstStyle/>
          <a:p>
            <a:r>
              <a:rPr lang="es-EC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Marco Teórico</a:t>
            </a:r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C52DA290-66BB-0000-E7AC-3806B6C574AE}"/>
              </a:ext>
            </a:extLst>
          </p:cNvPr>
          <p:cNvSpPr txBox="1">
            <a:spLocks/>
          </p:cNvSpPr>
          <p:nvPr/>
        </p:nvSpPr>
        <p:spPr>
          <a:xfrm>
            <a:off x="399850" y="693498"/>
            <a:ext cx="5134176" cy="645078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2400" b="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Sistemas de Información Geográfica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12FFEE4-F433-4CB9-5F45-8BF1F6755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496" y="1465806"/>
            <a:ext cx="4477375" cy="4344006"/>
          </a:xfrm>
          <a:prstGeom prst="rect">
            <a:avLst/>
          </a:prstGeom>
        </p:spPr>
      </p:pic>
      <p:pic>
        <p:nvPicPr>
          <p:cNvPr id="10244" name="Picture 4" descr="GSP 270: Spatial Analysis">
            <a:extLst>
              <a:ext uri="{FF2B5EF4-FFF2-40B4-BE49-F238E27FC236}">
                <a16:creationId xmlns:a16="http://schemas.microsoft.com/office/drawing/2014/main" id="{76A4B2E8-A7C3-34F5-2573-D5AC44B5C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871" y="1881996"/>
            <a:ext cx="3447352" cy="3550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Análisis de superposición—Ayuda | ArcGIS for Desktop">
            <a:extLst>
              <a:ext uri="{FF2B5EF4-FFF2-40B4-BE49-F238E27FC236}">
                <a16:creationId xmlns:a16="http://schemas.microsoft.com/office/drawing/2014/main" id="{4DE17FE9-AFF9-DFA9-B84E-EF97FD53A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8141" y="1680970"/>
            <a:ext cx="3250152" cy="4177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2">
            <a:extLst>
              <a:ext uri="{FF2B5EF4-FFF2-40B4-BE49-F238E27FC236}">
                <a16:creationId xmlns:a16="http://schemas.microsoft.com/office/drawing/2014/main" id="{B32EA017-5CBF-C305-661B-9FE231F1F950}"/>
              </a:ext>
            </a:extLst>
          </p:cNvPr>
          <p:cNvSpPr txBox="1">
            <a:spLocks/>
          </p:cNvSpPr>
          <p:nvPr/>
        </p:nvSpPr>
        <p:spPr>
          <a:xfrm>
            <a:off x="7800975" y="595915"/>
            <a:ext cx="3895725" cy="538477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2400" b="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Componente Geográfico</a:t>
            </a:r>
          </a:p>
        </p:txBody>
      </p:sp>
      <p:sp>
        <p:nvSpPr>
          <p:cNvPr id="8" name="Elipse 7">
            <a:hlinkClick r:id="rId5" action="ppaction://hlinksldjump"/>
            <a:extLst>
              <a:ext uri="{FF2B5EF4-FFF2-40B4-BE49-F238E27FC236}">
                <a16:creationId xmlns:a16="http://schemas.microsoft.com/office/drawing/2014/main" id="{87ABA68C-73D5-86B4-E980-DDB15744CAFC}"/>
              </a:ext>
            </a:extLst>
          </p:cNvPr>
          <p:cNvSpPr/>
          <p:nvPr/>
        </p:nvSpPr>
        <p:spPr>
          <a:xfrm>
            <a:off x="8139165" y="5939318"/>
            <a:ext cx="723481" cy="61920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945264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645493" y="48420"/>
            <a:ext cx="10972800" cy="645078"/>
          </a:xfrm>
        </p:spPr>
        <p:txBody>
          <a:bodyPr/>
          <a:lstStyle/>
          <a:p>
            <a:r>
              <a:rPr lang="es-EC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Marco Teórico</a:t>
            </a:r>
          </a:p>
        </p:txBody>
      </p:sp>
      <p:pic>
        <p:nvPicPr>
          <p:cNvPr id="7170" name="Picture 2" descr="GEOMÁTICA: MODELADO DE UNA RED VIAL EN SIG">
            <a:extLst>
              <a:ext uri="{FF2B5EF4-FFF2-40B4-BE49-F238E27FC236}">
                <a16:creationId xmlns:a16="http://schemas.microsoft.com/office/drawing/2014/main" id="{37670A39-6865-4309-2192-FFEC93E5C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93" y="1338575"/>
            <a:ext cx="6870134" cy="318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2">
            <a:extLst>
              <a:ext uri="{FF2B5EF4-FFF2-40B4-BE49-F238E27FC236}">
                <a16:creationId xmlns:a16="http://schemas.microsoft.com/office/drawing/2014/main" id="{6D7622B6-24FA-5417-502E-4AC283E87C9A}"/>
              </a:ext>
            </a:extLst>
          </p:cNvPr>
          <p:cNvSpPr txBox="1">
            <a:spLocks/>
          </p:cNvSpPr>
          <p:nvPr/>
        </p:nvSpPr>
        <p:spPr>
          <a:xfrm>
            <a:off x="399849" y="693498"/>
            <a:ext cx="3602053" cy="645078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b="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Análisis de Redes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B1D9891-A42A-EC4F-29C9-C9F2CF7DB9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8450" y="693498"/>
            <a:ext cx="3189605" cy="21153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521FFC8-763C-9F0C-BCDE-C5F2D4CAAE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8450" y="3010217"/>
            <a:ext cx="3235933" cy="25219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24F88135-9327-5E76-B88D-EE0EDCB7D9F1}"/>
              </a:ext>
            </a:extLst>
          </p:cNvPr>
          <p:cNvSpPr txBox="1"/>
          <p:nvPr/>
        </p:nvSpPr>
        <p:spPr>
          <a:xfrm>
            <a:off x="645493" y="4616074"/>
            <a:ext cx="6870134" cy="1302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EC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Ejes: Se conectan a otros elementos, en este caso van a ser los “cruces” y van a ser los vínculos sobre los que viajan los agentes.</a:t>
            </a:r>
          </a:p>
          <a:p>
            <a:pPr lvl="0"/>
            <a:endParaRPr lang="es-EC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800"/>
              </a:spcAft>
            </a:pPr>
            <a:r>
              <a:rPr lang="es-EC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Cruces: Estos facilitan la navegación de un eje con otro.</a:t>
            </a:r>
            <a:endParaRPr lang="es-EC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EC" sz="1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Giros: En este elemento se va a almacenar información que puede afectar al movimiento entre dos o más ejes.</a:t>
            </a:r>
            <a:endParaRPr lang="es-EC" sz="1200" dirty="0"/>
          </a:p>
        </p:txBody>
      </p:sp>
      <p:sp>
        <p:nvSpPr>
          <p:cNvPr id="12" name="Elipse 11">
            <a:hlinkClick r:id="rId5" action="ppaction://hlinksldjump"/>
            <a:extLst>
              <a:ext uri="{FF2B5EF4-FFF2-40B4-BE49-F238E27FC236}">
                <a16:creationId xmlns:a16="http://schemas.microsoft.com/office/drawing/2014/main" id="{3FAEEB3A-FF6F-6A8B-50C8-81D245C481CC}"/>
              </a:ext>
            </a:extLst>
          </p:cNvPr>
          <p:cNvSpPr/>
          <p:nvPr/>
        </p:nvSpPr>
        <p:spPr>
          <a:xfrm>
            <a:off x="8139165" y="5939318"/>
            <a:ext cx="723481" cy="61920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797376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2">
            <a:extLst>
              <a:ext uri="{FF2B5EF4-FFF2-40B4-BE49-F238E27FC236}">
                <a16:creationId xmlns:a16="http://schemas.microsoft.com/office/drawing/2014/main" id="{ED34E741-0766-7B56-D2E3-D145E7197908}"/>
              </a:ext>
            </a:extLst>
          </p:cNvPr>
          <p:cNvSpPr txBox="1">
            <a:spLocks/>
          </p:cNvSpPr>
          <p:nvPr/>
        </p:nvSpPr>
        <p:spPr>
          <a:xfrm>
            <a:off x="573707" y="693498"/>
            <a:ext cx="8774631" cy="645078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b="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Algoritmo Dijkstra 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28D517D2-68FF-3AC1-4985-9ECD5B9667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757" b="23410"/>
          <a:stretch/>
        </p:blipFill>
        <p:spPr>
          <a:xfrm>
            <a:off x="3587140" y="2021426"/>
            <a:ext cx="1941143" cy="468566"/>
          </a:xfrm>
          <a:prstGeom prst="rect">
            <a:avLst/>
          </a:prstGeom>
        </p:spPr>
      </p:pic>
      <p:sp>
        <p:nvSpPr>
          <p:cNvPr id="38" name="CuadroTexto 37">
            <a:extLst>
              <a:ext uri="{FF2B5EF4-FFF2-40B4-BE49-F238E27FC236}">
                <a16:creationId xmlns:a16="http://schemas.microsoft.com/office/drawing/2014/main" id="{C7713F09-195E-48BF-3AFE-F2E4C0BD9DE8}"/>
              </a:ext>
            </a:extLst>
          </p:cNvPr>
          <p:cNvSpPr txBox="1"/>
          <p:nvPr/>
        </p:nvSpPr>
        <p:spPr>
          <a:xfrm>
            <a:off x="1678409" y="1477076"/>
            <a:ext cx="65652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/>
              <a:t>Es un algoritmo iterativo que sigue un conjunto de pasos para encontrar la ruta más corta a partir de un punto de origen.</a:t>
            </a:r>
            <a:endParaRPr lang="es-EC" sz="1200" dirty="0"/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id="{149EDC0C-1105-0ABB-5B80-EF8AF9CE8B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968" y="2483091"/>
            <a:ext cx="3209925" cy="3209925"/>
          </a:xfrm>
          <a:prstGeom prst="rect">
            <a:avLst/>
          </a:prstGeom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id="{65D10472-0C2F-DBFE-6372-27F24FA3F7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9379" y="3319849"/>
            <a:ext cx="2981325" cy="1400175"/>
          </a:xfrm>
          <a:prstGeom prst="rect">
            <a:avLst/>
          </a:prstGeom>
        </p:spPr>
      </p:pic>
      <p:cxnSp>
        <p:nvCxnSpPr>
          <p:cNvPr id="46" name="Conector recto de flecha 45">
            <a:extLst>
              <a:ext uri="{FF2B5EF4-FFF2-40B4-BE49-F238E27FC236}">
                <a16:creationId xmlns:a16="http://schemas.microsoft.com/office/drawing/2014/main" id="{980E5D05-A39E-59B8-B5AC-72C82035C37C}"/>
              </a:ext>
            </a:extLst>
          </p:cNvPr>
          <p:cNvCxnSpPr>
            <a:cxnSpLocks/>
          </p:cNvCxnSpPr>
          <p:nvPr/>
        </p:nvCxnSpPr>
        <p:spPr>
          <a:xfrm flipH="1">
            <a:off x="2667000" y="2924175"/>
            <a:ext cx="142875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CuadroTexto 48">
            <a:extLst>
              <a:ext uri="{FF2B5EF4-FFF2-40B4-BE49-F238E27FC236}">
                <a16:creationId xmlns:a16="http://schemas.microsoft.com/office/drawing/2014/main" id="{327D050B-4764-318D-D360-CBFC5F3B001D}"/>
              </a:ext>
            </a:extLst>
          </p:cNvPr>
          <p:cNvSpPr txBox="1"/>
          <p:nvPr/>
        </p:nvSpPr>
        <p:spPr>
          <a:xfrm>
            <a:off x="2034746" y="2785675"/>
            <a:ext cx="759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/>
              <a:t>NODO</a:t>
            </a:r>
            <a:endParaRPr lang="es-EC" sz="1200" dirty="0"/>
          </a:p>
        </p:txBody>
      </p:sp>
      <p:cxnSp>
        <p:nvCxnSpPr>
          <p:cNvPr id="50" name="Conector recto de flecha 49">
            <a:extLst>
              <a:ext uri="{FF2B5EF4-FFF2-40B4-BE49-F238E27FC236}">
                <a16:creationId xmlns:a16="http://schemas.microsoft.com/office/drawing/2014/main" id="{9F296B11-3D2F-9BEF-93F4-A7423F686FF7}"/>
              </a:ext>
            </a:extLst>
          </p:cNvPr>
          <p:cNvCxnSpPr>
            <a:cxnSpLocks/>
          </p:cNvCxnSpPr>
          <p:nvPr/>
        </p:nvCxnSpPr>
        <p:spPr>
          <a:xfrm flipH="1">
            <a:off x="1819275" y="4581525"/>
            <a:ext cx="142875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CuadroTexto 50">
            <a:extLst>
              <a:ext uri="{FF2B5EF4-FFF2-40B4-BE49-F238E27FC236}">
                <a16:creationId xmlns:a16="http://schemas.microsoft.com/office/drawing/2014/main" id="{5E143123-799A-B401-C2DE-21D6A40AEC68}"/>
              </a:ext>
            </a:extLst>
          </p:cNvPr>
          <p:cNvSpPr txBox="1"/>
          <p:nvPr/>
        </p:nvSpPr>
        <p:spPr>
          <a:xfrm>
            <a:off x="392759" y="4443025"/>
            <a:ext cx="142651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/>
              <a:t>PESO DEL ARCO</a:t>
            </a:r>
            <a:endParaRPr lang="es-EC" sz="1200" dirty="0"/>
          </a:p>
        </p:txBody>
      </p:sp>
      <p:pic>
        <p:nvPicPr>
          <p:cNvPr id="53" name="Imagen 52">
            <a:extLst>
              <a:ext uri="{FF2B5EF4-FFF2-40B4-BE49-F238E27FC236}">
                <a16:creationId xmlns:a16="http://schemas.microsoft.com/office/drawing/2014/main" id="{48028746-2877-D134-8ACC-F27B54382D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8338" y="1768168"/>
            <a:ext cx="2372056" cy="3924848"/>
          </a:xfrm>
          <a:prstGeom prst="rect">
            <a:avLst/>
          </a:prstGeom>
        </p:spPr>
      </p:pic>
      <p:sp>
        <p:nvSpPr>
          <p:cNvPr id="54" name="Título 53">
            <a:extLst>
              <a:ext uri="{FF2B5EF4-FFF2-40B4-BE49-F238E27FC236}">
                <a16:creationId xmlns:a16="http://schemas.microsoft.com/office/drawing/2014/main" id="{3E28B158-30B2-DCF2-B56A-3F8A14A97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6017" y="73822"/>
            <a:ext cx="10972800" cy="1143000"/>
          </a:xfrm>
        </p:spPr>
        <p:txBody>
          <a:bodyPr/>
          <a:lstStyle/>
          <a:p>
            <a:r>
              <a:rPr lang="es-EC" dirty="0">
                <a:solidFill>
                  <a:schemeClr val="tx1"/>
                </a:solidFill>
              </a:rPr>
              <a:t>Marco Teórico</a:t>
            </a:r>
          </a:p>
        </p:txBody>
      </p:sp>
      <p:sp>
        <p:nvSpPr>
          <p:cNvPr id="55" name="Elipse 54">
            <a:hlinkClick r:id="rId6" action="ppaction://hlinksldjump"/>
            <a:extLst>
              <a:ext uri="{FF2B5EF4-FFF2-40B4-BE49-F238E27FC236}">
                <a16:creationId xmlns:a16="http://schemas.microsoft.com/office/drawing/2014/main" id="{1B3D862A-E23C-680C-6F09-03151232E176}"/>
              </a:ext>
            </a:extLst>
          </p:cNvPr>
          <p:cNvSpPr/>
          <p:nvPr/>
        </p:nvSpPr>
        <p:spPr>
          <a:xfrm>
            <a:off x="8139165" y="5939318"/>
            <a:ext cx="723481" cy="61920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604615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2">
            <a:extLst>
              <a:ext uri="{FF2B5EF4-FFF2-40B4-BE49-F238E27FC236}">
                <a16:creationId xmlns:a16="http://schemas.microsoft.com/office/drawing/2014/main" id="{FB3BFD64-6881-1E96-AE1A-7624FED9A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493" y="48420"/>
            <a:ext cx="10972800" cy="645078"/>
          </a:xfrm>
        </p:spPr>
        <p:txBody>
          <a:bodyPr/>
          <a:lstStyle/>
          <a:p>
            <a:r>
              <a:rPr lang="es-EC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Metodología</a:t>
            </a:r>
          </a:p>
        </p:txBody>
      </p:sp>
      <p:graphicFrame>
        <p:nvGraphicFramePr>
          <p:cNvPr id="27" name="Diagrama 26">
            <a:extLst>
              <a:ext uri="{FF2B5EF4-FFF2-40B4-BE49-F238E27FC236}">
                <a16:creationId xmlns:a16="http://schemas.microsoft.com/office/drawing/2014/main" id="{E4200A9F-0EE5-FD00-1785-99F0733886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8628727"/>
              </p:ext>
            </p:extLst>
          </p:nvPr>
        </p:nvGraphicFramePr>
        <p:xfrm>
          <a:off x="3848100" y="1012295"/>
          <a:ext cx="7770193" cy="47598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9" name="Imagen 28">
            <a:extLst>
              <a:ext uri="{FF2B5EF4-FFF2-40B4-BE49-F238E27FC236}">
                <a16:creationId xmlns:a16="http://schemas.microsoft.com/office/drawing/2014/main" id="{C91D0262-86CA-DC6C-30C8-32AD08BB98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493" y="693498"/>
            <a:ext cx="2933966" cy="1519794"/>
          </a:xfrm>
          <a:prstGeom prst="rect">
            <a:avLst/>
          </a:prstGeom>
        </p:spPr>
      </p:pic>
      <p:pic>
        <p:nvPicPr>
          <p:cNvPr id="30" name="Imagen 29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2E88360D-166D-40CD-597D-B5EDEF52AFD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7" r="3234" b="4307"/>
          <a:stretch/>
        </p:blipFill>
        <p:spPr>
          <a:xfrm>
            <a:off x="880248" y="2338203"/>
            <a:ext cx="2472552" cy="1571996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FBA2561D-6805-9A42-B438-0612855731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92" y="4035110"/>
            <a:ext cx="2933967" cy="1509864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Elipse 31">
            <a:hlinkClick r:id="rId10" action="ppaction://hlinksldjump"/>
            <a:extLst>
              <a:ext uri="{FF2B5EF4-FFF2-40B4-BE49-F238E27FC236}">
                <a16:creationId xmlns:a16="http://schemas.microsoft.com/office/drawing/2014/main" id="{837467D7-92B8-3CBA-062A-DBF2F699F548}"/>
              </a:ext>
            </a:extLst>
          </p:cNvPr>
          <p:cNvSpPr/>
          <p:nvPr/>
        </p:nvSpPr>
        <p:spPr>
          <a:xfrm>
            <a:off x="8139165" y="5939318"/>
            <a:ext cx="723481" cy="61920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568690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2">
            <a:extLst>
              <a:ext uri="{FF2B5EF4-FFF2-40B4-BE49-F238E27FC236}">
                <a16:creationId xmlns:a16="http://schemas.microsoft.com/office/drawing/2014/main" id="{FB3BFD64-6881-1E96-AE1A-7624FED9A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493" y="48420"/>
            <a:ext cx="10972800" cy="645078"/>
          </a:xfrm>
        </p:spPr>
        <p:txBody>
          <a:bodyPr/>
          <a:lstStyle/>
          <a:p>
            <a:r>
              <a:rPr lang="es-EC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Metodología</a:t>
            </a:r>
          </a:p>
        </p:txBody>
      </p:sp>
      <p:sp>
        <p:nvSpPr>
          <p:cNvPr id="25" name="Título 2">
            <a:extLst>
              <a:ext uri="{FF2B5EF4-FFF2-40B4-BE49-F238E27FC236}">
                <a16:creationId xmlns:a16="http://schemas.microsoft.com/office/drawing/2014/main" id="{226BCD83-7962-7C33-AD75-D74EDAB14115}"/>
              </a:ext>
            </a:extLst>
          </p:cNvPr>
          <p:cNvSpPr txBox="1">
            <a:spLocks/>
          </p:cNvSpPr>
          <p:nvPr/>
        </p:nvSpPr>
        <p:spPr>
          <a:xfrm>
            <a:off x="381001" y="693498"/>
            <a:ext cx="2788920" cy="645078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b="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Restricciones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A2E2DA7-C779-9F6E-D6A8-A594E8448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4904" y="1836579"/>
            <a:ext cx="3690301" cy="2418118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9C1A2BFA-A172-6C77-AEBF-95002D7CE0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774" y="4041134"/>
            <a:ext cx="3338528" cy="1363902"/>
          </a:xfrm>
          <a:prstGeom prst="rect">
            <a:avLst/>
          </a:prstGeom>
          <a:noFill/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B408D240-D857-8F08-2116-03BA83A5CB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69" y="4150832"/>
            <a:ext cx="3723058" cy="1363902"/>
          </a:xfrm>
          <a:prstGeom prst="rect">
            <a:avLst/>
          </a:prstGeom>
          <a:noFill/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F20F9A0B-AB22-E3B5-AA77-BE52ED0466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120" y="1916819"/>
            <a:ext cx="3992880" cy="1484626"/>
          </a:xfrm>
          <a:prstGeom prst="rect">
            <a:avLst/>
          </a:prstGeom>
          <a:noFill/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42D22866-7222-7383-F166-7C8FF84B5F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100" y="4506383"/>
            <a:ext cx="3338528" cy="1363902"/>
          </a:xfrm>
          <a:prstGeom prst="rect">
            <a:avLst/>
          </a:prstGeom>
          <a:noFill/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2AB05876-376E-74DB-EDB7-12D66D81551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12" y="2018194"/>
            <a:ext cx="3364519" cy="1363903"/>
          </a:xfrm>
          <a:prstGeom prst="rect">
            <a:avLst/>
          </a:prstGeom>
          <a:noFill/>
        </p:spPr>
      </p:pic>
      <p:sp>
        <p:nvSpPr>
          <p:cNvPr id="19" name="Título 2">
            <a:extLst>
              <a:ext uri="{FF2B5EF4-FFF2-40B4-BE49-F238E27FC236}">
                <a16:creationId xmlns:a16="http://schemas.microsoft.com/office/drawing/2014/main" id="{E730872C-EBD2-D0B1-8430-D1D8A764AF63}"/>
              </a:ext>
            </a:extLst>
          </p:cNvPr>
          <p:cNvSpPr txBox="1">
            <a:spLocks/>
          </p:cNvSpPr>
          <p:nvPr/>
        </p:nvSpPr>
        <p:spPr>
          <a:xfrm>
            <a:off x="7239000" y="693498"/>
            <a:ext cx="4379293" cy="1054575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b="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Fase 1: Ubicación de un vertedero de basura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9139E32D-B64F-7648-3CE8-AD4BB4AFE57C}"/>
              </a:ext>
            </a:extLst>
          </p:cNvPr>
          <p:cNvSpPr txBox="1"/>
          <p:nvPr/>
        </p:nvSpPr>
        <p:spPr>
          <a:xfrm>
            <a:off x="257212" y="1777441"/>
            <a:ext cx="1333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000" dirty="0"/>
              <a:t>Cobertura</a:t>
            </a:r>
          </a:p>
          <a:p>
            <a:r>
              <a:rPr lang="es-EC" sz="1000" dirty="0"/>
              <a:t>Cuerpos Hídricos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AE67985E-5628-7A20-2DCC-06447A97D922}"/>
              </a:ext>
            </a:extLst>
          </p:cNvPr>
          <p:cNvSpPr txBox="1"/>
          <p:nvPr/>
        </p:nvSpPr>
        <p:spPr>
          <a:xfrm>
            <a:off x="7907374" y="2098933"/>
            <a:ext cx="1333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000" dirty="0"/>
              <a:t>Cobertura</a:t>
            </a:r>
          </a:p>
          <a:p>
            <a:r>
              <a:rPr lang="es-EC" sz="1000" dirty="0"/>
              <a:t>Poblados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1875DBCD-204A-A00F-51FE-86B1F45100C4}"/>
              </a:ext>
            </a:extLst>
          </p:cNvPr>
          <p:cNvSpPr txBox="1"/>
          <p:nvPr/>
        </p:nvSpPr>
        <p:spPr>
          <a:xfrm>
            <a:off x="8034670" y="4122920"/>
            <a:ext cx="1333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000" dirty="0"/>
              <a:t>Cobertura</a:t>
            </a:r>
          </a:p>
          <a:p>
            <a:r>
              <a:rPr lang="es-EC" sz="1000" dirty="0"/>
              <a:t>Pendiente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7CD0C249-79BA-F2DC-83C9-6D3796289C0D}"/>
              </a:ext>
            </a:extLst>
          </p:cNvPr>
          <p:cNvSpPr txBox="1"/>
          <p:nvPr/>
        </p:nvSpPr>
        <p:spPr>
          <a:xfrm>
            <a:off x="4059723" y="4440883"/>
            <a:ext cx="1333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000" dirty="0"/>
              <a:t>Cobertura</a:t>
            </a:r>
          </a:p>
          <a:p>
            <a:r>
              <a:rPr lang="es-EC" sz="1000" dirty="0"/>
              <a:t>Permeabilidad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AFBDF489-3D4F-BEF8-0970-BDC79D768839}"/>
              </a:ext>
            </a:extLst>
          </p:cNvPr>
          <p:cNvSpPr txBox="1"/>
          <p:nvPr/>
        </p:nvSpPr>
        <p:spPr>
          <a:xfrm>
            <a:off x="257212" y="4106273"/>
            <a:ext cx="1333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000" dirty="0"/>
              <a:t>Cobertura</a:t>
            </a:r>
          </a:p>
          <a:p>
            <a:r>
              <a:rPr lang="es-EC" sz="1000" dirty="0"/>
              <a:t>Vías</a:t>
            </a:r>
          </a:p>
        </p:txBody>
      </p:sp>
      <p:sp>
        <p:nvSpPr>
          <p:cNvPr id="28" name="Elipse 27">
            <a:hlinkClick r:id="rId8" action="ppaction://hlinksldjump"/>
            <a:extLst>
              <a:ext uri="{FF2B5EF4-FFF2-40B4-BE49-F238E27FC236}">
                <a16:creationId xmlns:a16="http://schemas.microsoft.com/office/drawing/2014/main" id="{3DC3BB2E-602E-CC8E-FB0B-A98013D8BC20}"/>
              </a:ext>
            </a:extLst>
          </p:cNvPr>
          <p:cNvSpPr/>
          <p:nvPr/>
        </p:nvSpPr>
        <p:spPr>
          <a:xfrm>
            <a:off x="8139165" y="5939318"/>
            <a:ext cx="723481" cy="61920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93572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2">
            <a:extLst>
              <a:ext uri="{FF2B5EF4-FFF2-40B4-BE49-F238E27FC236}">
                <a16:creationId xmlns:a16="http://schemas.microsoft.com/office/drawing/2014/main" id="{FB3BFD64-6881-1E96-AE1A-7624FED9A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493" y="48420"/>
            <a:ext cx="10972800" cy="645078"/>
          </a:xfrm>
        </p:spPr>
        <p:txBody>
          <a:bodyPr/>
          <a:lstStyle/>
          <a:p>
            <a:r>
              <a:rPr lang="es-EC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Metodología</a:t>
            </a:r>
          </a:p>
        </p:txBody>
      </p:sp>
      <p:sp>
        <p:nvSpPr>
          <p:cNvPr id="25" name="Título 2">
            <a:extLst>
              <a:ext uri="{FF2B5EF4-FFF2-40B4-BE49-F238E27FC236}">
                <a16:creationId xmlns:a16="http://schemas.microsoft.com/office/drawing/2014/main" id="{226BCD83-7962-7C33-AD75-D74EDAB14115}"/>
              </a:ext>
            </a:extLst>
          </p:cNvPr>
          <p:cNvSpPr txBox="1">
            <a:spLocks/>
          </p:cNvSpPr>
          <p:nvPr/>
        </p:nvSpPr>
        <p:spPr>
          <a:xfrm>
            <a:off x="171451" y="6302305"/>
            <a:ext cx="3686174" cy="645078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2400" b="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Restricciones: Pendiente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E81DECF-7D90-51D9-F79A-4451AF6FD9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63" y="1065245"/>
            <a:ext cx="3021950" cy="42700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1033D2E-561B-AB56-7D96-B79A168F3A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543" y="1065246"/>
            <a:ext cx="3021949" cy="42700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78B6D97-DD83-CF0B-1A98-84BF6560B5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522" y="1065245"/>
            <a:ext cx="3021949" cy="42703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1B0E6B0-27FE-A825-599A-1C95ECD072CF}"/>
              </a:ext>
            </a:extLst>
          </p:cNvPr>
          <p:cNvSpPr txBox="1"/>
          <p:nvPr/>
        </p:nvSpPr>
        <p:spPr>
          <a:xfrm>
            <a:off x="573707" y="665135"/>
            <a:ext cx="29518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/>
              <a:t>Modelo Digital del Terreno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7554B0C-BAEF-F027-0079-3E8E99CEF815}"/>
              </a:ext>
            </a:extLst>
          </p:cNvPr>
          <p:cNvSpPr txBox="1"/>
          <p:nvPr/>
        </p:nvSpPr>
        <p:spPr>
          <a:xfrm>
            <a:off x="4340150" y="674744"/>
            <a:ext cx="29518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/>
              <a:t>Valores porcentuales de Pendiente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F161B79-06A2-3030-F2D8-743ACD910658}"/>
              </a:ext>
            </a:extLst>
          </p:cNvPr>
          <p:cNvSpPr txBox="1"/>
          <p:nvPr/>
        </p:nvSpPr>
        <p:spPr>
          <a:xfrm>
            <a:off x="8106593" y="674745"/>
            <a:ext cx="29518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/>
              <a:t>Reclasificación de Pendiente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D0E95B5E-C131-C200-9E4F-22294FC598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5703" y="4183030"/>
            <a:ext cx="1012469" cy="764977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032B792A-B652-457E-B96A-7346EBDED3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1585" y="4086225"/>
            <a:ext cx="983868" cy="861782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DC27CAFE-9979-5D66-85D6-D0E1AC3D049B}"/>
              </a:ext>
            </a:extLst>
          </p:cNvPr>
          <p:cNvSpPr txBox="1"/>
          <p:nvPr/>
        </p:nvSpPr>
        <p:spPr>
          <a:xfrm>
            <a:off x="8312357" y="5390829"/>
            <a:ext cx="25402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200" dirty="0"/>
              <a:t>Pendiente menor al 15%</a:t>
            </a: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59585ADE-E14F-2276-EDF1-C670A283C0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84102" y="4517116"/>
            <a:ext cx="312666" cy="430891"/>
          </a:xfrm>
          <a:prstGeom prst="rect">
            <a:avLst/>
          </a:prstGeom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01AEAB5B-903C-92B1-C2DB-414EFC48A209}"/>
              </a:ext>
            </a:extLst>
          </p:cNvPr>
          <p:cNvSpPr txBox="1"/>
          <p:nvPr/>
        </p:nvSpPr>
        <p:spPr>
          <a:xfrm>
            <a:off x="2784102" y="4457796"/>
            <a:ext cx="3626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800" dirty="0"/>
              <a:t>Alto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64E7B027-9C01-2210-9CB8-66EF20D67B0C}"/>
              </a:ext>
            </a:extLst>
          </p:cNvPr>
          <p:cNvSpPr txBox="1"/>
          <p:nvPr/>
        </p:nvSpPr>
        <p:spPr>
          <a:xfrm>
            <a:off x="2760113" y="4765573"/>
            <a:ext cx="3914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800" dirty="0"/>
              <a:t>Bajo</a:t>
            </a:r>
          </a:p>
        </p:txBody>
      </p:sp>
      <p:sp>
        <p:nvSpPr>
          <p:cNvPr id="31" name="Elipse 30">
            <a:hlinkClick r:id="rId8" action="ppaction://hlinksldjump"/>
            <a:extLst>
              <a:ext uri="{FF2B5EF4-FFF2-40B4-BE49-F238E27FC236}">
                <a16:creationId xmlns:a16="http://schemas.microsoft.com/office/drawing/2014/main" id="{97C2F2FA-5EF8-63D7-30B0-C5949A305D23}"/>
              </a:ext>
            </a:extLst>
          </p:cNvPr>
          <p:cNvSpPr/>
          <p:nvPr/>
        </p:nvSpPr>
        <p:spPr>
          <a:xfrm>
            <a:off x="8139165" y="5939318"/>
            <a:ext cx="723481" cy="61920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94452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2">
            <a:extLst>
              <a:ext uri="{FF2B5EF4-FFF2-40B4-BE49-F238E27FC236}">
                <a16:creationId xmlns:a16="http://schemas.microsoft.com/office/drawing/2014/main" id="{FB3BFD64-6881-1E96-AE1A-7624FED9A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493" y="48420"/>
            <a:ext cx="10972800" cy="645078"/>
          </a:xfrm>
        </p:spPr>
        <p:txBody>
          <a:bodyPr/>
          <a:lstStyle/>
          <a:p>
            <a:r>
              <a:rPr lang="es-EC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Metodología</a:t>
            </a:r>
          </a:p>
        </p:txBody>
      </p:sp>
      <p:pic>
        <p:nvPicPr>
          <p:cNvPr id="7" name="Imagen 6" descr="Mapa&#10;&#10;Descripción generada automáticamente">
            <a:extLst>
              <a:ext uri="{FF2B5EF4-FFF2-40B4-BE49-F238E27FC236}">
                <a16:creationId xmlns:a16="http://schemas.microsoft.com/office/drawing/2014/main" id="{F8D33B81-BEC0-7B86-7C41-A5481B2A61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53" y="1085850"/>
            <a:ext cx="2878197" cy="4067175"/>
          </a:xfrm>
          <a:prstGeom prst="rect">
            <a:avLst/>
          </a:prstGeom>
        </p:spPr>
      </p:pic>
      <p:pic>
        <p:nvPicPr>
          <p:cNvPr id="9" name="Imagen 8" descr="Mapa&#10;&#10;Descripción generada automáticamente">
            <a:extLst>
              <a:ext uri="{FF2B5EF4-FFF2-40B4-BE49-F238E27FC236}">
                <a16:creationId xmlns:a16="http://schemas.microsoft.com/office/drawing/2014/main" id="{B012F156-45A8-C255-1F4F-C7F1D03F6A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709" y="1085849"/>
            <a:ext cx="2878198" cy="4067175"/>
          </a:xfrm>
          <a:prstGeom prst="rect">
            <a:avLst/>
          </a:prstGeom>
        </p:spPr>
      </p:pic>
      <p:pic>
        <p:nvPicPr>
          <p:cNvPr id="12" name="Imagen 11" descr="Mapa&#10;&#10;Descripción generada automáticamente">
            <a:extLst>
              <a:ext uri="{FF2B5EF4-FFF2-40B4-BE49-F238E27FC236}">
                <a16:creationId xmlns:a16="http://schemas.microsoft.com/office/drawing/2014/main" id="{DB8FCA71-695A-31D2-D211-6D094E0F3D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946" y="1085847"/>
            <a:ext cx="2878197" cy="4067175"/>
          </a:xfrm>
          <a:prstGeom prst="rect">
            <a:avLst/>
          </a:prstGeom>
        </p:spPr>
      </p:pic>
      <p:pic>
        <p:nvPicPr>
          <p:cNvPr id="14" name="Imagen 13" descr="Mapa&#10;&#10;Descripción generada automáticamente">
            <a:extLst>
              <a:ext uri="{FF2B5EF4-FFF2-40B4-BE49-F238E27FC236}">
                <a16:creationId xmlns:a16="http://schemas.microsoft.com/office/drawing/2014/main" id="{CFBAE4C6-6802-4971-2B21-3CC90E8D47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328" y="1085848"/>
            <a:ext cx="2878197" cy="4067175"/>
          </a:xfrm>
          <a:prstGeom prst="rect">
            <a:avLst/>
          </a:prstGeom>
        </p:spPr>
      </p:pic>
      <p:sp>
        <p:nvSpPr>
          <p:cNvPr id="15" name="Título 2">
            <a:extLst>
              <a:ext uri="{FF2B5EF4-FFF2-40B4-BE49-F238E27FC236}">
                <a16:creationId xmlns:a16="http://schemas.microsoft.com/office/drawing/2014/main" id="{277B6681-1FFA-A1B2-0A1E-02C28A5AAD73}"/>
              </a:ext>
            </a:extLst>
          </p:cNvPr>
          <p:cNvSpPr txBox="1">
            <a:spLocks/>
          </p:cNvSpPr>
          <p:nvPr/>
        </p:nvSpPr>
        <p:spPr>
          <a:xfrm>
            <a:off x="96854" y="6212922"/>
            <a:ext cx="2788920" cy="645078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b="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Restricciones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853B7AA7-56CA-B988-8164-AE5363DF06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9750" y="4117143"/>
            <a:ext cx="904574" cy="683456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41AA0CF5-6A54-0943-FFB1-FF584240EB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0789" y="4104027"/>
            <a:ext cx="904574" cy="683456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A6A4828A-C618-8C22-CC13-C4DD6EF4EE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5143" y="4021893"/>
            <a:ext cx="904574" cy="683456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A1ADC406-4E05-646C-92F4-0AAD9A0354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53750" y="4084977"/>
            <a:ext cx="904574" cy="683456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5638E28A-C962-9A69-37CF-FA209F06565D}"/>
              </a:ext>
            </a:extLst>
          </p:cNvPr>
          <p:cNvSpPr txBox="1"/>
          <p:nvPr/>
        </p:nvSpPr>
        <p:spPr>
          <a:xfrm>
            <a:off x="221175" y="778070"/>
            <a:ext cx="25402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/>
              <a:t>Reclasificación Ríos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53736883-DEB6-58C7-FAA3-CBF3720420E5}"/>
              </a:ext>
            </a:extLst>
          </p:cNvPr>
          <p:cNvSpPr txBox="1"/>
          <p:nvPr/>
        </p:nvSpPr>
        <p:spPr>
          <a:xfrm>
            <a:off x="3335086" y="778069"/>
            <a:ext cx="25402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/>
              <a:t>Reclasificación Vías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FAF11896-98EE-EEC5-5B19-41F07B14F437}"/>
              </a:ext>
            </a:extLst>
          </p:cNvPr>
          <p:cNvSpPr txBox="1"/>
          <p:nvPr/>
        </p:nvSpPr>
        <p:spPr>
          <a:xfrm>
            <a:off x="6258566" y="778069"/>
            <a:ext cx="26204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/>
              <a:t>Reclasificación Permeabilidad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70449FD4-6BB1-200B-1281-CF97553EC4DB}"/>
              </a:ext>
            </a:extLst>
          </p:cNvPr>
          <p:cNvSpPr txBox="1"/>
          <p:nvPr/>
        </p:nvSpPr>
        <p:spPr>
          <a:xfrm>
            <a:off x="9216946" y="778069"/>
            <a:ext cx="25402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/>
              <a:t>Reclasificación Poblados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236858A1-15DF-B122-45C9-FAE39B9D6645}"/>
              </a:ext>
            </a:extLst>
          </p:cNvPr>
          <p:cNvSpPr txBox="1"/>
          <p:nvPr/>
        </p:nvSpPr>
        <p:spPr>
          <a:xfrm>
            <a:off x="174047" y="5153022"/>
            <a:ext cx="25402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200" dirty="0"/>
              <a:t>Distancia mayor a 200m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8B394D32-6253-5021-2FDE-164C20142327}"/>
              </a:ext>
            </a:extLst>
          </p:cNvPr>
          <p:cNvSpPr txBox="1"/>
          <p:nvPr/>
        </p:nvSpPr>
        <p:spPr>
          <a:xfrm>
            <a:off x="9336256" y="5153020"/>
            <a:ext cx="25402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200" dirty="0"/>
              <a:t>Distancia mayor a 500m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EB731F01-C642-D5B8-5B26-27EC4463CED9}"/>
              </a:ext>
            </a:extLst>
          </p:cNvPr>
          <p:cNvSpPr txBox="1"/>
          <p:nvPr/>
        </p:nvSpPr>
        <p:spPr>
          <a:xfrm>
            <a:off x="6366287" y="5153020"/>
            <a:ext cx="25402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200" dirty="0"/>
              <a:t>Impermeable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AC1A774D-A46C-016A-BDC6-4FE6065DB803}"/>
              </a:ext>
            </a:extLst>
          </p:cNvPr>
          <p:cNvSpPr txBox="1"/>
          <p:nvPr/>
        </p:nvSpPr>
        <p:spPr>
          <a:xfrm>
            <a:off x="3454396" y="5153021"/>
            <a:ext cx="25402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200" dirty="0"/>
              <a:t>Distancia menos a 500m</a:t>
            </a:r>
          </a:p>
        </p:txBody>
      </p:sp>
      <p:sp>
        <p:nvSpPr>
          <p:cNvPr id="32" name="Elipse 31">
            <a:hlinkClick r:id="rId7" action="ppaction://hlinksldjump"/>
            <a:extLst>
              <a:ext uri="{FF2B5EF4-FFF2-40B4-BE49-F238E27FC236}">
                <a16:creationId xmlns:a16="http://schemas.microsoft.com/office/drawing/2014/main" id="{F4D018BF-906F-8B94-D432-419052688E38}"/>
              </a:ext>
            </a:extLst>
          </p:cNvPr>
          <p:cNvSpPr/>
          <p:nvPr/>
        </p:nvSpPr>
        <p:spPr>
          <a:xfrm>
            <a:off x="8139165" y="5939318"/>
            <a:ext cx="723481" cy="61920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283373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2">
            <a:extLst>
              <a:ext uri="{FF2B5EF4-FFF2-40B4-BE49-F238E27FC236}">
                <a16:creationId xmlns:a16="http://schemas.microsoft.com/office/drawing/2014/main" id="{FB3BFD64-6881-1E96-AE1A-7624FED9A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493" y="48420"/>
            <a:ext cx="10972800" cy="645078"/>
          </a:xfrm>
        </p:spPr>
        <p:txBody>
          <a:bodyPr/>
          <a:lstStyle/>
          <a:p>
            <a:r>
              <a:rPr lang="es-EC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Metodología</a:t>
            </a:r>
          </a:p>
        </p:txBody>
      </p:sp>
      <p:sp>
        <p:nvSpPr>
          <p:cNvPr id="15" name="Título 2">
            <a:extLst>
              <a:ext uri="{FF2B5EF4-FFF2-40B4-BE49-F238E27FC236}">
                <a16:creationId xmlns:a16="http://schemas.microsoft.com/office/drawing/2014/main" id="{277B6681-1FFA-A1B2-0A1E-02C28A5AAD73}"/>
              </a:ext>
            </a:extLst>
          </p:cNvPr>
          <p:cNvSpPr txBox="1">
            <a:spLocks/>
          </p:cNvSpPr>
          <p:nvPr/>
        </p:nvSpPr>
        <p:spPr>
          <a:xfrm>
            <a:off x="167628" y="6324036"/>
            <a:ext cx="2788920" cy="645078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2000" b="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Criterios: Vegetación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AA32582-1C0C-364E-7E55-F600CCB073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91" y="2831430"/>
            <a:ext cx="3611318" cy="227494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54FB2E8-C33C-BB77-654E-36B00F94F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6733" y="2942065"/>
            <a:ext cx="4437651" cy="2164309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F4671355-4E20-2581-0376-30109E6D67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4427" y="5217009"/>
            <a:ext cx="1367466" cy="780457"/>
          </a:xfrm>
          <a:prstGeom prst="rect">
            <a:avLst/>
          </a:prstGeom>
        </p:spPr>
      </p:pic>
      <p:pic>
        <p:nvPicPr>
          <p:cNvPr id="19" name="Imagen 18" descr="Tabla&#10;&#10;Descripción generada automáticamente">
            <a:extLst>
              <a:ext uri="{FF2B5EF4-FFF2-40B4-BE49-F238E27FC236}">
                <a16:creationId xmlns:a16="http://schemas.microsoft.com/office/drawing/2014/main" id="{C56FEF0F-2C15-52F2-CAF0-55145BFFB7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2088" y="917753"/>
            <a:ext cx="5686437" cy="1578788"/>
          </a:xfrm>
          <a:prstGeom prst="rect">
            <a:avLst/>
          </a:prstGeom>
        </p:spPr>
      </p:pic>
      <p:pic>
        <p:nvPicPr>
          <p:cNvPr id="23" name="Imagen 22" descr="Mapa&#10;&#10;Descripción generada automáticamente">
            <a:extLst>
              <a:ext uri="{FF2B5EF4-FFF2-40B4-BE49-F238E27FC236}">
                <a16:creationId xmlns:a16="http://schemas.microsoft.com/office/drawing/2014/main" id="{02EACCF9-B24C-98B6-4710-A7C5F39234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384" y="809143"/>
            <a:ext cx="3646615" cy="5153025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DDA4DA20-49E0-A816-C0D3-ACB723D188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6" b="89623" l="9244" r="90966">
                        <a14:foregroundMark x1="91176" y1="57547" x2="91176" y2="57547"/>
                        <a14:foregroundMark x1="9244" y1="73585" x2="9244" y2="735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2895" y="4977460"/>
            <a:ext cx="2788920" cy="1242124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9A9FCB21-E6C2-1835-9B66-67D750C447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90539" y="4514702"/>
            <a:ext cx="904574" cy="683456"/>
          </a:xfrm>
          <a:prstGeom prst="rect">
            <a:avLst/>
          </a:prstGeom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5306D3F4-58B7-99EE-4ED0-44536A4B248F}"/>
              </a:ext>
            </a:extLst>
          </p:cNvPr>
          <p:cNvSpPr txBox="1"/>
          <p:nvPr/>
        </p:nvSpPr>
        <p:spPr>
          <a:xfrm>
            <a:off x="1069355" y="586033"/>
            <a:ext cx="25402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/>
              <a:t>Tabla de Atributos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3CBC1FCA-0C05-0E13-6654-B44148C4AF66}"/>
              </a:ext>
            </a:extLst>
          </p:cNvPr>
          <p:cNvSpPr txBox="1"/>
          <p:nvPr/>
        </p:nvSpPr>
        <p:spPr>
          <a:xfrm>
            <a:off x="3337723" y="2647502"/>
            <a:ext cx="25402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/>
              <a:t>Cálculo de </a:t>
            </a:r>
            <a:r>
              <a:rPr lang="es-EC" sz="1400" dirty="0" err="1"/>
              <a:t>Saaty</a:t>
            </a:r>
            <a:endParaRPr lang="es-EC" sz="1400" dirty="0"/>
          </a:p>
        </p:txBody>
      </p:sp>
      <p:pic>
        <p:nvPicPr>
          <p:cNvPr id="39" name="Imagen 38">
            <a:extLst>
              <a:ext uri="{FF2B5EF4-FFF2-40B4-BE49-F238E27FC236}">
                <a16:creationId xmlns:a16="http://schemas.microsoft.com/office/drawing/2014/main" id="{EB7C6AA3-D9B6-EE8B-F8BE-B48DD535DF8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36232"/>
          <a:stretch/>
        </p:blipFill>
        <p:spPr>
          <a:xfrm>
            <a:off x="2583562" y="5415796"/>
            <a:ext cx="1026070" cy="494366"/>
          </a:xfrm>
          <a:prstGeom prst="rect">
            <a:avLst/>
          </a:prstGeom>
        </p:spPr>
      </p:pic>
      <p:sp>
        <p:nvSpPr>
          <p:cNvPr id="40" name="Rectángulo 39">
            <a:extLst>
              <a:ext uri="{FF2B5EF4-FFF2-40B4-BE49-F238E27FC236}">
                <a16:creationId xmlns:a16="http://schemas.microsoft.com/office/drawing/2014/main" id="{90AFF912-D8AD-3608-DD0F-49C1D5F4227F}"/>
              </a:ext>
            </a:extLst>
          </p:cNvPr>
          <p:cNvSpPr/>
          <p:nvPr/>
        </p:nvSpPr>
        <p:spPr>
          <a:xfrm>
            <a:off x="2259618" y="3429000"/>
            <a:ext cx="200497" cy="138274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BAC0D2AF-DFF9-A057-FABD-BC71E8D57E81}"/>
              </a:ext>
            </a:extLst>
          </p:cNvPr>
          <p:cNvSpPr/>
          <p:nvPr/>
        </p:nvSpPr>
        <p:spPr>
          <a:xfrm>
            <a:off x="2253297" y="4621925"/>
            <a:ext cx="200497" cy="138274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3A3BAC95-51D2-41FA-B022-C47932601DA8}"/>
              </a:ext>
            </a:extLst>
          </p:cNvPr>
          <p:cNvSpPr/>
          <p:nvPr/>
        </p:nvSpPr>
        <p:spPr>
          <a:xfrm>
            <a:off x="2255091" y="4873008"/>
            <a:ext cx="200497" cy="138274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018E027E-7B03-8705-DB46-505FCF5D4922}"/>
              </a:ext>
            </a:extLst>
          </p:cNvPr>
          <p:cNvSpPr/>
          <p:nvPr/>
        </p:nvSpPr>
        <p:spPr>
          <a:xfrm>
            <a:off x="2262666" y="3165185"/>
            <a:ext cx="200497" cy="13827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1893FF05-915D-F82A-39DF-B87B09F44B0F}"/>
              </a:ext>
            </a:extLst>
          </p:cNvPr>
          <p:cNvSpPr/>
          <p:nvPr/>
        </p:nvSpPr>
        <p:spPr>
          <a:xfrm>
            <a:off x="2253294" y="3898993"/>
            <a:ext cx="200497" cy="13827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20FBB5F9-C5FF-71CE-63BB-B4837C9BCEFF}"/>
              </a:ext>
            </a:extLst>
          </p:cNvPr>
          <p:cNvSpPr/>
          <p:nvPr/>
        </p:nvSpPr>
        <p:spPr>
          <a:xfrm>
            <a:off x="2253295" y="4145340"/>
            <a:ext cx="200497" cy="13827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88C359B7-38F0-9F44-9C16-9FCEA2C8F06B}"/>
              </a:ext>
            </a:extLst>
          </p:cNvPr>
          <p:cNvSpPr/>
          <p:nvPr/>
        </p:nvSpPr>
        <p:spPr>
          <a:xfrm>
            <a:off x="2253296" y="4391687"/>
            <a:ext cx="200497" cy="13827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78B4F175-BF31-FA28-9F64-E12C47B42D02}"/>
              </a:ext>
            </a:extLst>
          </p:cNvPr>
          <p:cNvSpPr/>
          <p:nvPr/>
        </p:nvSpPr>
        <p:spPr>
          <a:xfrm>
            <a:off x="2253294" y="3661189"/>
            <a:ext cx="200497" cy="13827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2224EC1B-C4CD-FDEC-3B70-2A6FC9E65363}"/>
              </a:ext>
            </a:extLst>
          </p:cNvPr>
          <p:cNvSpPr txBox="1"/>
          <p:nvPr/>
        </p:nvSpPr>
        <p:spPr>
          <a:xfrm>
            <a:off x="0" y="2585578"/>
            <a:ext cx="25402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/>
              <a:t>Valoración </a:t>
            </a:r>
            <a:r>
              <a:rPr lang="es-EC" sz="1400" dirty="0" err="1"/>
              <a:t>Saaty</a:t>
            </a:r>
            <a:endParaRPr lang="es-EC" sz="1400" dirty="0"/>
          </a:p>
        </p:txBody>
      </p:sp>
      <p:sp>
        <p:nvSpPr>
          <p:cNvPr id="49" name="Elipse 48">
            <a:hlinkClick r:id="rId10" action="ppaction://hlinksldjump"/>
            <a:extLst>
              <a:ext uri="{FF2B5EF4-FFF2-40B4-BE49-F238E27FC236}">
                <a16:creationId xmlns:a16="http://schemas.microsoft.com/office/drawing/2014/main" id="{D788631A-2702-28AB-A7F8-591C119AD676}"/>
              </a:ext>
            </a:extLst>
          </p:cNvPr>
          <p:cNvSpPr/>
          <p:nvPr/>
        </p:nvSpPr>
        <p:spPr>
          <a:xfrm>
            <a:off x="8139165" y="5939318"/>
            <a:ext cx="723481" cy="61920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818823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2">
            <a:extLst>
              <a:ext uri="{FF2B5EF4-FFF2-40B4-BE49-F238E27FC236}">
                <a16:creationId xmlns:a16="http://schemas.microsoft.com/office/drawing/2014/main" id="{FB3BFD64-6881-1E96-AE1A-7624FED9A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493" y="48420"/>
            <a:ext cx="10972800" cy="645078"/>
          </a:xfrm>
        </p:spPr>
        <p:txBody>
          <a:bodyPr/>
          <a:lstStyle/>
          <a:p>
            <a:r>
              <a:rPr lang="es-EC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Metodología</a:t>
            </a:r>
          </a:p>
        </p:txBody>
      </p:sp>
      <p:sp>
        <p:nvSpPr>
          <p:cNvPr id="15" name="Título 2">
            <a:extLst>
              <a:ext uri="{FF2B5EF4-FFF2-40B4-BE49-F238E27FC236}">
                <a16:creationId xmlns:a16="http://schemas.microsoft.com/office/drawing/2014/main" id="{277B6681-1FFA-A1B2-0A1E-02C28A5AAD73}"/>
              </a:ext>
            </a:extLst>
          </p:cNvPr>
          <p:cNvSpPr txBox="1">
            <a:spLocks/>
          </p:cNvSpPr>
          <p:nvPr/>
        </p:nvSpPr>
        <p:spPr>
          <a:xfrm>
            <a:off x="180650" y="6314004"/>
            <a:ext cx="2788920" cy="373302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2000" b="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Criterios: Suelos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F4671355-4E20-2581-0376-30109E6D6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4416" y="5094857"/>
            <a:ext cx="1744148" cy="995441"/>
          </a:xfrm>
          <a:prstGeom prst="rect">
            <a:avLst/>
          </a:prstGeom>
        </p:spPr>
      </p:pic>
      <p:pic>
        <p:nvPicPr>
          <p:cNvPr id="2" name="Imagen 1" descr="Tabla&#10;&#10;Descripción generada automáticamente">
            <a:extLst>
              <a:ext uri="{FF2B5EF4-FFF2-40B4-BE49-F238E27FC236}">
                <a16:creationId xmlns:a16="http://schemas.microsoft.com/office/drawing/2014/main" id="{CDE4889A-5C11-3D43-A932-4A9F63C49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1638" y="954037"/>
            <a:ext cx="6680754" cy="159871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D1CFF84-C411-80E1-F5C4-FAEB2A9833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5" b="92265" l="8457" r="92812">
                        <a14:foregroundMark x1="92812" y1="55249" x2="92812" y2="55249"/>
                        <a14:foregroundMark x1="8879" y1="73481" x2="8879" y2="73481"/>
                        <a14:foregroundMark x1="15856" y1="90608" x2="15856" y2="90608"/>
                        <a14:foregroundMark x1="43763" y1="92265" x2="43763" y2="92265"/>
                        <a14:foregroundMark x1="50317" y1="92265" x2="50317" y2="922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6843" y="4681310"/>
            <a:ext cx="3514879" cy="134501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CBF485C-DCAB-EC92-212C-22C4CC3324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645" y="2911450"/>
            <a:ext cx="3632768" cy="139379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42E9865-752C-F9E5-D9C2-06F8213E5F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4061" y="2955279"/>
            <a:ext cx="4364528" cy="1991091"/>
          </a:xfrm>
          <a:prstGeom prst="rect">
            <a:avLst/>
          </a:prstGeom>
        </p:spPr>
      </p:pic>
      <p:pic>
        <p:nvPicPr>
          <p:cNvPr id="17" name="Imagen 16" descr="Mapa&#10;&#10;Descripción generada automáticamente">
            <a:extLst>
              <a:ext uri="{FF2B5EF4-FFF2-40B4-BE49-F238E27FC236}">
                <a16:creationId xmlns:a16="http://schemas.microsoft.com/office/drawing/2014/main" id="{A906B24B-7D02-ECDF-F41A-9A92956346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65" y="885829"/>
            <a:ext cx="3360778" cy="4749109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96C06D2A-AD65-5298-AA78-475F3DA38D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5339" y="4452117"/>
            <a:ext cx="904574" cy="683456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C34EB19D-639F-DEA3-FC45-37D29254E67B}"/>
              </a:ext>
            </a:extLst>
          </p:cNvPr>
          <p:cNvSpPr txBox="1"/>
          <p:nvPr/>
        </p:nvSpPr>
        <p:spPr>
          <a:xfrm>
            <a:off x="1069355" y="586033"/>
            <a:ext cx="25402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/>
              <a:t>Tabla de Atributos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87638E8E-5AAE-DEC6-4979-4CFEF7E9F8B1}"/>
              </a:ext>
            </a:extLst>
          </p:cNvPr>
          <p:cNvSpPr txBox="1"/>
          <p:nvPr/>
        </p:nvSpPr>
        <p:spPr>
          <a:xfrm>
            <a:off x="3337723" y="2647502"/>
            <a:ext cx="25402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/>
              <a:t>Cálculo de </a:t>
            </a:r>
            <a:r>
              <a:rPr lang="es-EC" sz="1400" dirty="0" err="1"/>
              <a:t>Saaty</a:t>
            </a:r>
            <a:endParaRPr lang="es-EC" sz="1400" dirty="0"/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5B4981EF-643E-41B2-CA7E-7883DA6C4465}"/>
              </a:ext>
            </a:extLst>
          </p:cNvPr>
          <p:cNvSpPr/>
          <p:nvPr/>
        </p:nvSpPr>
        <p:spPr>
          <a:xfrm>
            <a:off x="1909037" y="3648075"/>
            <a:ext cx="167413" cy="12712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60769BC9-BD4A-65E1-266A-3F7896895E26}"/>
              </a:ext>
            </a:extLst>
          </p:cNvPr>
          <p:cNvSpPr/>
          <p:nvPr/>
        </p:nvSpPr>
        <p:spPr>
          <a:xfrm>
            <a:off x="1909037" y="3875862"/>
            <a:ext cx="167413" cy="12712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9A4C5937-D833-5759-64BD-D185EB539EF5}"/>
              </a:ext>
            </a:extLst>
          </p:cNvPr>
          <p:cNvSpPr/>
          <p:nvPr/>
        </p:nvSpPr>
        <p:spPr>
          <a:xfrm>
            <a:off x="1909037" y="4088151"/>
            <a:ext cx="167413" cy="12712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3F69E911-EAE1-3FA1-85A2-18A4B09034D8}"/>
              </a:ext>
            </a:extLst>
          </p:cNvPr>
          <p:cNvSpPr/>
          <p:nvPr/>
        </p:nvSpPr>
        <p:spPr>
          <a:xfrm>
            <a:off x="1909037" y="3446038"/>
            <a:ext cx="167413" cy="12712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ABD29FC9-9096-039C-79BE-E7DA16DDB441}"/>
              </a:ext>
            </a:extLst>
          </p:cNvPr>
          <p:cNvSpPr/>
          <p:nvPr/>
        </p:nvSpPr>
        <p:spPr>
          <a:xfrm>
            <a:off x="1909037" y="3204083"/>
            <a:ext cx="167413" cy="12712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5E8F5D2E-B13D-97A5-EE44-CE4DE22FD16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36232"/>
          <a:stretch/>
        </p:blipFill>
        <p:spPr>
          <a:xfrm>
            <a:off x="2456535" y="4393634"/>
            <a:ext cx="1026070" cy="494366"/>
          </a:xfrm>
          <a:prstGeom prst="rect">
            <a:avLst/>
          </a:prstGeom>
        </p:spPr>
      </p:pic>
      <p:sp>
        <p:nvSpPr>
          <p:cNvPr id="37" name="CuadroTexto 36">
            <a:extLst>
              <a:ext uri="{FF2B5EF4-FFF2-40B4-BE49-F238E27FC236}">
                <a16:creationId xmlns:a16="http://schemas.microsoft.com/office/drawing/2014/main" id="{6CD07E01-E3B2-8829-37F1-7E8681E2A14E}"/>
              </a:ext>
            </a:extLst>
          </p:cNvPr>
          <p:cNvSpPr txBox="1"/>
          <p:nvPr/>
        </p:nvSpPr>
        <p:spPr>
          <a:xfrm>
            <a:off x="-205255" y="2659404"/>
            <a:ext cx="25402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/>
              <a:t>Valoración </a:t>
            </a:r>
            <a:r>
              <a:rPr lang="es-EC" sz="1400" dirty="0" err="1"/>
              <a:t>Saaty</a:t>
            </a:r>
            <a:endParaRPr lang="es-EC" sz="1400" dirty="0"/>
          </a:p>
        </p:txBody>
      </p:sp>
      <p:sp>
        <p:nvSpPr>
          <p:cNvPr id="38" name="Elipse 37">
            <a:hlinkClick r:id="rId10" action="ppaction://hlinksldjump"/>
            <a:extLst>
              <a:ext uri="{FF2B5EF4-FFF2-40B4-BE49-F238E27FC236}">
                <a16:creationId xmlns:a16="http://schemas.microsoft.com/office/drawing/2014/main" id="{33BFAB67-C60E-13C0-A4FD-31BC4A9D2C03}"/>
              </a:ext>
            </a:extLst>
          </p:cNvPr>
          <p:cNvSpPr/>
          <p:nvPr/>
        </p:nvSpPr>
        <p:spPr>
          <a:xfrm>
            <a:off x="8139165" y="5939318"/>
            <a:ext cx="723481" cy="61920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749831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2">
            <a:extLst>
              <a:ext uri="{FF2B5EF4-FFF2-40B4-BE49-F238E27FC236}">
                <a16:creationId xmlns:a16="http://schemas.microsoft.com/office/drawing/2014/main" id="{FB3BFD64-6881-1E96-AE1A-7624FED9A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493" y="48420"/>
            <a:ext cx="10972800" cy="645078"/>
          </a:xfrm>
        </p:spPr>
        <p:txBody>
          <a:bodyPr/>
          <a:lstStyle/>
          <a:p>
            <a:r>
              <a:rPr lang="es-EC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Metodología</a:t>
            </a:r>
          </a:p>
        </p:txBody>
      </p:sp>
      <p:sp>
        <p:nvSpPr>
          <p:cNvPr id="15" name="Título 2">
            <a:extLst>
              <a:ext uri="{FF2B5EF4-FFF2-40B4-BE49-F238E27FC236}">
                <a16:creationId xmlns:a16="http://schemas.microsoft.com/office/drawing/2014/main" id="{277B6681-1FFA-A1B2-0A1E-02C28A5AAD73}"/>
              </a:ext>
            </a:extLst>
          </p:cNvPr>
          <p:cNvSpPr txBox="1">
            <a:spLocks/>
          </p:cNvSpPr>
          <p:nvPr/>
        </p:nvSpPr>
        <p:spPr>
          <a:xfrm>
            <a:off x="180976" y="6322773"/>
            <a:ext cx="2788920" cy="356812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2000" b="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Criterios: Riesgos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F4671355-4E20-2581-0376-30109E6D6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1502" y="5007266"/>
            <a:ext cx="1744148" cy="99544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6227850-B9EF-D535-C333-BC68231E28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4" b="88889" l="7539" r="96231">
                        <a14:foregroundMark x1="92905" y1="47059" x2="92905" y2="47059"/>
                        <a14:foregroundMark x1="96452" y1="47712" x2="96452" y2="47712"/>
                        <a14:foregroundMark x1="7539" y1="66667" x2="7539" y2="66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976" y="5172076"/>
            <a:ext cx="3445387" cy="1168834"/>
          </a:xfrm>
          <a:prstGeom prst="rect">
            <a:avLst/>
          </a:prstGeom>
        </p:spPr>
      </p:pic>
      <p:pic>
        <p:nvPicPr>
          <p:cNvPr id="8" name="Imagen 7" descr="Mapa&#10;&#10;Descripción generada automáticamente">
            <a:extLst>
              <a:ext uri="{FF2B5EF4-FFF2-40B4-BE49-F238E27FC236}">
                <a16:creationId xmlns:a16="http://schemas.microsoft.com/office/drawing/2014/main" id="{7E6D9667-652C-8C08-76C3-3E0BD3512B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208" y="1010563"/>
            <a:ext cx="3422885" cy="4836873"/>
          </a:xfrm>
          <a:prstGeom prst="rect">
            <a:avLst/>
          </a:prstGeom>
        </p:spPr>
      </p:pic>
      <p:pic>
        <p:nvPicPr>
          <p:cNvPr id="10" name="Imagen 9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6D6947B9-AE41-FD78-2B17-2A06169AB9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5810" y="895692"/>
            <a:ext cx="6835119" cy="1956663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F41FB11F-7E5E-A92B-F1AA-89BDCC92D3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493" y="3321875"/>
            <a:ext cx="2726021" cy="1523365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6349DC29-23D0-6022-C407-D791146725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2133" y="3347911"/>
            <a:ext cx="3422886" cy="1659355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04F3E523-0D8A-D488-2296-D0CD9DBFF2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90564" y="4608561"/>
            <a:ext cx="904574" cy="683456"/>
          </a:xfrm>
          <a:prstGeom prst="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255EA353-11D1-8D26-6215-68ED35029A05}"/>
              </a:ext>
            </a:extLst>
          </p:cNvPr>
          <p:cNvSpPr txBox="1"/>
          <p:nvPr/>
        </p:nvSpPr>
        <p:spPr>
          <a:xfrm>
            <a:off x="350886" y="3041386"/>
            <a:ext cx="25402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/>
              <a:t>Valoración </a:t>
            </a:r>
            <a:r>
              <a:rPr lang="es-EC" sz="1400" dirty="0" err="1"/>
              <a:t>Saaty</a:t>
            </a:r>
            <a:endParaRPr lang="es-EC" sz="1400" dirty="0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E6A43817-F887-FAF0-0BE7-8C71599E61A0}"/>
              </a:ext>
            </a:extLst>
          </p:cNvPr>
          <p:cNvSpPr txBox="1"/>
          <p:nvPr/>
        </p:nvSpPr>
        <p:spPr>
          <a:xfrm>
            <a:off x="3608793" y="3042298"/>
            <a:ext cx="25402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/>
              <a:t>Cálculo de </a:t>
            </a:r>
            <a:r>
              <a:rPr lang="es-EC" sz="1400" dirty="0" err="1"/>
              <a:t>Saaty</a:t>
            </a:r>
            <a:endParaRPr lang="es-EC" sz="1400" dirty="0"/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2735C041-CDC4-A06C-1EB9-4578BE196954}"/>
              </a:ext>
            </a:extLst>
          </p:cNvPr>
          <p:cNvSpPr/>
          <p:nvPr/>
        </p:nvSpPr>
        <p:spPr>
          <a:xfrm>
            <a:off x="2499587" y="3829050"/>
            <a:ext cx="224563" cy="14332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A94FC264-F8BB-ECB8-37CF-805F438F2211}"/>
              </a:ext>
            </a:extLst>
          </p:cNvPr>
          <p:cNvSpPr/>
          <p:nvPr/>
        </p:nvSpPr>
        <p:spPr>
          <a:xfrm>
            <a:off x="2499587" y="4192284"/>
            <a:ext cx="224563" cy="14332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F3BBB3FD-8AFD-3F09-D652-2D9E88A7A3EB}"/>
              </a:ext>
            </a:extLst>
          </p:cNvPr>
          <p:cNvSpPr/>
          <p:nvPr/>
        </p:nvSpPr>
        <p:spPr>
          <a:xfrm>
            <a:off x="2499587" y="4509024"/>
            <a:ext cx="224563" cy="14332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35" name="Imagen 34">
            <a:extLst>
              <a:ext uri="{FF2B5EF4-FFF2-40B4-BE49-F238E27FC236}">
                <a16:creationId xmlns:a16="http://schemas.microsoft.com/office/drawing/2014/main" id="{E0DC9D1E-C4FF-B69E-05D1-76D5F7B510B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36232"/>
          <a:stretch/>
        </p:blipFill>
        <p:spPr>
          <a:xfrm>
            <a:off x="2443223" y="4883120"/>
            <a:ext cx="895880" cy="431640"/>
          </a:xfrm>
          <a:prstGeom prst="rect">
            <a:avLst/>
          </a:prstGeom>
        </p:spPr>
      </p:pic>
      <p:sp>
        <p:nvSpPr>
          <p:cNvPr id="36" name="CuadroTexto 35">
            <a:extLst>
              <a:ext uri="{FF2B5EF4-FFF2-40B4-BE49-F238E27FC236}">
                <a16:creationId xmlns:a16="http://schemas.microsoft.com/office/drawing/2014/main" id="{08560E10-59C8-EB7C-044F-7B4BABACFCD4}"/>
              </a:ext>
            </a:extLst>
          </p:cNvPr>
          <p:cNvSpPr txBox="1"/>
          <p:nvPr/>
        </p:nvSpPr>
        <p:spPr>
          <a:xfrm>
            <a:off x="1173084" y="517090"/>
            <a:ext cx="25402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/>
              <a:t>Tabla de Atributos</a:t>
            </a:r>
          </a:p>
        </p:txBody>
      </p:sp>
      <p:sp>
        <p:nvSpPr>
          <p:cNvPr id="37" name="Elipse 36">
            <a:hlinkClick r:id="rId10" action="ppaction://hlinksldjump"/>
            <a:extLst>
              <a:ext uri="{FF2B5EF4-FFF2-40B4-BE49-F238E27FC236}">
                <a16:creationId xmlns:a16="http://schemas.microsoft.com/office/drawing/2014/main" id="{1CC97AFB-FC0C-1839-EB14-1087386C3874}"/>
              </a:ext>
            </a:extLst>
          </p:cNvPr>
          <p:cNvSpPr/>
          <p:nvPr/>
        </p:nvSpPr>
        <p:spPr>
          <a:xfrm>
            <a:off x="8139165" y="5939318"/>
            <a:ext cx="723481" cy="61920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05423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7506756" y="0"/>
            <a:ext cx="4389969" cy="645078"/>
          </a:xfrm>
        </p:spPr>
        <p:txBody>
          <a:bodyPr/>
          <a:lstStyle/>
          <a:p>
            <a:r>
              <a:rPr lang="es-EC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Contenido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7C5545D6-2B95-3543-2A7B-17F3E5C13F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6854016"/>
              </p:ext>
            </p:extLst>
          </p:nvPr>
        </p:nvGraphicFramePr>
        <p:xfrm>
          <a:off x="621245" y="645078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852489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2">
            <a:extLst>
              <a:ext uri="{FF2B5EF4-FFF2-40B4-BE49-F238E27FC236}">
                <a16:creationId xmlns:a16="http://schemas.microsoft.com/office/drawing/2014/main" id="{FB3BFD64-6881-1E96-AE1A-7624FED9A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1320"/>
            <a:ext cx="10972800" cy="645078"/>
          </a:xfrm>
        </p:spPr>
        <p:txBody>
          <a:bodyPr/>
          <a:lstStyle/>
          <a:p>
            <a:r>
              <a:rPr lang="es-EC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Metodología</a:t>
            </a:r>
          </a:p>
        </p:txBody>
      </p:sp>
      <p:sp>
        <p:nvSpPr>
          <p:cNvPr id="15" name="Título 2">
            <a:extLst>
              <a:ext uri="{FF2B5EF4-FFF2-40B4-BE49-F238E27FC236}">
                <a16:creationId xmlns:a16="http://schemas.microsoft.com/office/drawing/2014/main" id="{277B6681-1FFA-A1B2-0A1E-02C28A5AAD73}"/>
              </a:ext>
            </a:extLst>
          </p:cNvPr>
          <p:cNvSpPr txBox="1">
            <a:spLocks/>
          </p:cNvSpPr>
          <p:nvPr/>
        </p:nvSpPr>
        <p:spPr>
          <a:xfrm>
            <a:off x="108118" y="6379923"/>
            <a:ext cx="2788920" cy="645078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2000" b="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Álgebra de mapas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C2C787-D0F4-0D8E-E2E3-973BAD6D6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6937" y="706922"/>
            <a:ext cx="5247111" cy="1750423"/>
          </a:xfrm>
          <a:prstGeom prst="rect">
            <a:avLst/>
          </a:prstGeom>
        </p:spPr>
      </p:pic>
      <p:pic>
        <p:nvPicPr>
          <p:cNvPr id="7" name="Imagen 6" descr="Mapa&#10;&#10;Descripción generada automáticamente">
            <a:extLst>
              <a:ext uri="{FF2B5EF4-FFF2-40B4-BE49-F238E27FC236}">
                <a16:creationId xmlns:a16="http://schemas.microsoft.com/office/drawing/2014/main" id="{3B0CCB11-3DA2-FD57-3549-41510511F4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24" y="726645"/>
            <a:ext cx="1238311" cy="1749855"/>
          </a:xfrm>
          <a:prstGeom prst="rect">
            <a:avLst/>
          </a:prstGeom>
        </p:spPr>
      </p:pic>
      <p:pic>
        <p:nvPicPr>
          <p:cNvPr id="9" name="Imagen 8" descr="Mapa&#10;&#10;Descripción generada automáticamente">
            <a:extLst>
              <a:ext uri="{FF2B5EF4-FFF2-40B4-BE49-F238E27FC236}">
                <a16:creationId xmlns:a16="http://schemas.microsoft.com/office/drawing/2014/main" id="{B5E9B815-BA82-552C-15B8-1AC9C9930F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711" y="706922"/>
            <a:ext cx="1238713" cy="1750423"/>
          </a:xfrm>
          <a:prstGeom prst="rect">
            <a:avLst/>
          </a:prstGeom>
        </p:spPr>
      </p:pic>
      <p:pic>
        <p:nvPicPr>
          <p:cNvPr id="12" name="Imagen 11" descr="Mapa&#10;&#10;Descripción generada automáticamente">
            <a:extLst>
              <a:ext uri="{FF2B5EF4-FFF2-40B4-BE49-F238E27FC236}">
                <a16:creationId xmlns:a16="http://schemas.microsoft.com/office/drawing/2014/main" id="{F360C5F8-1FBB-E33A-E315-4B0F4B652E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888" y="706922"/>
            <a:ext cx="1238713" cy="1750423"/>
          </a:xfrm>
          <a:prstGeom prst="rect">
            <a:avLst/>
          </a:prstGeom>
        </p:spPr>
      </p:pic>
      <p:pic>
        <p:nvPicPr>
          <p:cNvPr id="13" name="Imagen 12" descr="Mapa&#10;&#10;Descripción generada automáticamente">
            <a:extLst>
              <a:ext uri="{FF2B5EF4-FFF2-40B4-BE49-F238E27FC236}">
                <a16:creationId xmlns:a16="http://schemas.microsoft.com/office/drawing/2014/main" id="{FAB395F4-1C35-D3E8-785C-56DFA96B89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065" y="694496"/>
            <a:ext cx="1238131" cy="1749600"/>
          </a:xfrm>
          <a:prstGeom prst="rect">
            <a:avLst/>
          </a:prstGeom>
        </p:spPr>
      </p:pic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0ED511DF-9A0A-6A73-C5D5-CCB08F4F1D7D}"/>
              </a:ext>
            </a:extLst>
          </p:cNvPr>
          <p:cNvCxnSpPr>
            <a:cxnSpLocks/>
          </p:cNvCxnSpPr>
          <p:nvPr/>
        </p:nvCxnSpPr>
        <p:spPr>
          <a:xfrm>
            <a:off x="1312980" y="2419350"/>
            <a:ext cx="0" cy="361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246C6D3F-5067-1177-1FC5-45DAFF0000B4}"/>
              </a:ext>
            </a:extLst>
          </p:cNvPr>
          <p:cNvCxnSpPr>
            <a:cxnSpLocks/>
          </p:cNvCxnSpPr>
          <p:nvPr/>
        </p:nvCxnSpPr>
        <p:spPr>
          <a:xfrm>
            <a:off x="6551730" y="2390775"/>
            <a:ext cx="0" cy="361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1512C23F-E5C4-6459-5C40-A66120C24843}"/>
              </a:ext>
            </a:extLst>
          </p:cNvPr>
          <p:cNvCxnSpPr>
            <a:cxnSpLocks/>
          </p:cNvCxnSpPr>
          <p:nvPr/>
        </p:nvCxnSpPr>
        <p:spPr>
          <a:xfrm>
            <a:off x="8018580" y="2390775"/>
            <a:ext cx="0" cy="361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EE5CFD2F-5F09-1EBF-DAB7-4CB5C660C98E}"/>
              </a:ext>
            </a:extLst>
          </p:cNvPr>
          <p:cNvCxnSpPr>
            <a:cxnSpLocks/>
          </p:cNvCxnSpPr>
          <p:nvPr/>
        </p:nvCxnSpPr>
        <p:spPr>
          <a:xfrm>
            <a:off x="9342555" y="2400300"/>
            <a:ext cx="0" cy="361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CBC75C09-EFC8-B62F-8961-F21DFECB76AA}"/>
              </a:ext>
            </a:extLst>
          </p:cNvPr>
          <p:cNvCxnSpPr>
            <a:cxnSpLocks/>
          </p:cNvCxnSpPr>
          <p:nvPr/>
        </p:nvCxnSpPr>
        <p:spPr>
          <a:xfrm>
            <a:off x="10695105" y="2409825"/>
            <a:ext cx="0" cy="361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270250ED-C501-85E5-098F-07328DCF4543}"/>
              </a:ext>
            </a:extLst>
          </p:cNvPr>
          <p:cNvCxnSpPr>
            <a:cxnSpLocks/>
          </p:cNvCxnSpPr>
          <p:nvPr/>
        </p:nvCxnSpPr>
        <p:spPr>
          <a:xfrm>
            <a:off x="5246805" y="2400300"/>
            <a:ext cx="0" cy="361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id="{C5653AD1-F01D-4A4E-6042-BF98E4053CC3}"/>
              </a:ext>
            </a:extLst>
          </p:cNvPr>
          <p:cNvCxnSpPr>
            <a:cxnSpLocks/>
          </p:cNvCxnSpPr>
          <p:nvPr/>
        </p:nvCxnSpPr>
        <p:spPr>
          <a:xfrm>
            <a:off x="4008555" y="2419350"/>
            <a:ext cx="0" cy="361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29">
            <a:extLst>
              <a:ext uri="{FF2B5EF4-FFF2-40B4-BE49-F238E27FC236}">
                <a16:creationId xmlns:a16="http://schemas.microsoft.com/office/drawing/2014/main" id="{2C6809B6-8E20-6B15-D69E-7CDA0FFC9048}"/>
              </a:ext>
            </a:extLst>
          </p:cNvPr>
          <p:cNvCxnSpPr>
            <a:cxnSpLocks/>
          </p:cNvCxnSpPr>
          <p:nvPr/>
        </p:nvCxnSpPr>
        <p:spPr>
          <a:xfrm>
            <a:off x="2665530" y="2419350"/>
            <a:ext cx="0" cy="361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E078502F-E4A7-3396-0BBC-F931DCE30A17}"/>
              </a:ext>
            </a:extLst>
          </p:cNvPr>
          <p:cNvCxnSpPr>
            <a:cxnSpLocks/>
          </p:cNvCxnSpPr>
          <p:nvPr/>
        </p:nvCxnSpPr>
        <p:spPr>
          <a:xfrm>
            <a:off x="1312980" y="2771775"/>
            <a:ext cx="93821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cto 35">
            <a:extLst>
              <a:ext uri="{FF2B5EF4-FFF2-40B4-BE49-F238E27FC236}">
                <a16:creationId xmlns:a16="http://schemas.microsoft.com/office/drawing/2014/main" id="{229A0B38-7FCD-60C8-6AFB-EFBA8C0372CA}"/>
              </a:ext>
            </a:extLst>
          </p:cNvPr>
          <p:cNvCxnSpPr>
            <a:cxnSpLocks/>
          </p:cNvCxnSpPr>
          <p:nvPr/>
        </p:nvCxnSpPr>
        <p:spPr>
          <a:xfrm>
            <a:off x="5981700" y="2771775"/>
            <a:ext cx="0" cy="3086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Imagen 37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5D89D271-5F3E-736C-F605-CCBD85A6D5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7391" y="3067176"/>
            <a:ext cx="3328617" cy="2450134"/>
          </a:xfrm>
          <a:prstGeom prst="rect">
            <a:avLst/>
          </a:prstGeom>
        </p:spPr>
      </p:pic>
      <p:sp>
        <p:nvSpPr>
          <p:cNvPr id="47" name="Elipse 46">
            <a:extLst>
              <a:ext uri="{FF2B5EF4-FFF2-40B4-BE49-F238E27FC236}">
                <a16:creationId xmlns:a16="http://schemas.microsoft.com/office/drawing/2014/main" id="{B84396E0-EE88-EB45-27F2-80B688FFBD60}"/>
              </a:ext>
            </a:extLst>
          </p:cNvPr>
          <p:cNvSpPr/>
          <p:nvPr/>
        </p:nvSpPr>
        <p:spPr>
          <a:xfrm>
            <a:off x="1516861" y="2390775"/>
            <a:ext cx="349495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8" name="Elipse 47">
            <a:extLst>
              <a:ext uri="{FF2B5EF4-FFF2-40B4-BE49-F238E27FC236}">
                <a16:creationId xmlns:a16="http://schemas.microsoft.com/office/drawing/2014/main" id="{984E6771-4E38-FB6E-3BCC-2020B633A0D3}"/>
              </a:ext>
            </a:extLst>
          </p:cNvPr>
          <p:cNvSpPr/>
          <p:nvPr/>
        </p:nvSpPr>
        <p:spPr>
          <a:xfrm>
            <a:off x="2906614" y="2409825"/>
            <a:ext cx="349495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9" name="Elipse 48">
            <a:extLst>
              <a:ext uri="{FF2B5EF4-FFF2-40B4-BE49-F238E27FC236}">
                <a16:creationId xmlns:a16="http://schemas.microsoft.com/office/drawing/2014/main" id="{6A12BDBE-B022-5C96-2D04-87387524EB75}"/>
              </a:ext>
            </a:extLst>
          </p:cNvPr>
          <p:cNvSpPr/>
          <p:nvPr/>
        </p:nvSpPr>
        <p:spPr>
          <a:xfrm>
            <a:off x="4240109" y="2400300"/>
            <a:ext cx="349495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0" name="Elipse 49">
            <a:extLst>
              <a:ext uri="{FF2B5EF4-FFF2-40B4-BE49-F238E27FC236}">
                <a16:creationId xmlns:a16="http://schemas.microsoft.com/office/drawing/2014/main" id="{F64FBD1A-23AC-11B1-7126-2D245BAC7374}"/>
              </a:ext>
            </a:extLst>
          </p:cNvPr>
          <p:cNvSpPr/>
          <p:nvPr/>
        </p:nvSpPr>
        <p:spPr>
          <a:xfrm>
            <a:off x="5592658" y="2400300"/>
            <a:ext cx="349495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51" name="Elipse 50">
            <a:extLst>
              <a:ext uri="{FF2B5EF4-FFF2-40B4-BE49-F238E27FC236}">
                <a16:creationId xmlns:a16="http://schemas.microsoft.com/office/drawing/2014/main" id="{F9DFC8D4-9B23-5FFB-355E-797DC4AE0328}"/>
              </a:ext>
            </a:extLst>
          </p:cNvPr>
          <p:cNvSpPr/>
          <p:nvPr/>
        </p:nvSpPr>
        <p:spPr>
          <a:xfrm>
            <a:off x="6864222" y="2400300"/>
            <a:ext cx="349495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52" name="Elipse 51">
            <a:extLst>
              <a:ext uri="{FF2B5EF4-FFF2-40B4-BE49-F238E27FC236}">
                <a16:creationId xmlns:a16="http://schemas.microsoft.com/office/drawing/2014/main" id="{209E9839-2398-C595-082A-20FC9B172B2E}"/>
              </a:ext>
            </a:extLst>
          </p:cNvPr>
          <p:cNvSpPr/>
          <p:nvPr/>
        </p:nvSpPr>
        <p:spPr>
          <a:xfrm>
            <a:off x="8320217" y="2400300"/>
            <a:ext cx="349495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54" name="Elipse 53">
            <a:extLst>
              <a:ext uri="{FF2B5EF4-FFF2-40B4-BE49-F238E27FC236}">
                <a16:creationId xmlns:a16="http://schemas.microsoft.com/office/drawing/2014/main" id="{A49DDBE4-C1BB-5C05-204F-6CB5B02F64B1}"/>
              </a:ext>
            </a:extLst>
          </p:cNvPr>
          <p:cNvSpPr/>
          <p:nvPr/>
        </p:nvSpPr>
        <p:spPr>
          <a:xfrm>
            <a:off x="9662117" y="2390775"/>
            <a:ext cx="349495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55" name="Elipse 54">
            <a:extLst>
              <a:ext uri="{FF2B5EF4-FFF2-40B4-BE49-F238E27FC236}">
                <a16:creationId xmlns:a16="http://schemas.microsoft.com/office/drawing/2014/main" id="{1F4B05BA-6698-1089-465E-A2325E944B5E}"/>
              </a:ext>
            </a:extLst>
          </p:cNvPr>
          <p:cNvSpPr/>
          <p:nvPr/>
        </p:nvSpPr>
        <p:spPr>
          <a:xfrm>
            <a:off x="10917602" y="2390775"/>
            <a:ext cx="349495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56" name="Elipse 55">
            <a:extLst>
              <a:ext uri="{FF2B5EF4-FFF2-40B4-BE49-F238E27FC236}">
                <a16:creationId xmlns:a16="http://schemas.microsoft.com/office/drawing/2014/main" id="{52F53C6B-0090-9918-0C78-A3D30500AE09}"/>
              </a:ext>
            </a:extLst>
          </p:cNvPr>
          <p:cNvSpPr/>
          <p:nvPr/>
        </p:nvSpPr>
        <p:spPr>
          <a:xfrm>
            <a:off x="693819" y="2987441"/>
            <a:ext cx="349495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7" name="Elipse 56">
            <a:extLst>
              <a:ext uri="{FF2B5EF4-FFF2-40B4-BE49-F238E27FC236}">
                <a16:creationId xmlns:a16="http://schemas.microsoft.com/office/drawing/2014/main" id="{E101C63B-27CE-5140-2BD2-0F29414EE76F}"/>
              </a:ext>
            </a:extLst>
          </p:cNvPr>
          <p:cNvSpPr/>
          <p:nvPr/>
        </p:nvSpPr>
        <p:spPr>
          <a:xfrm>
            <a:off x="693819" y="3396893"/>
            <a:ext cx="349495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59" name="Elipse 58">
            <a:extLst>
              <a:ext uri="{FF2B5EF4-FFF2-40B4-BE49-F238E27FC236}">
                <a16:creationId xmlns:a16="http://schemas.microsoft.com/office/drawing/2014/main" id="{07379011-2FB8-F6BD-6C4C-F242B2E854FF}"/>
              </a:ext>
            </a:extLst>
          </p:cNvPr>
          <p:cNvSpPr/>
          <p:nvPr/>
        </p:nvSpPr>
        <p:spPr>
          <a:xfrm>
            <a:off x="693819" y="3806345"/>
            <a:ext cx="349495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60" name="Elipse 59">
            <a:extLst>
              <a:ext uri="{FF2B5EF4-FFF2-40B4-BE49-F238E27FC236}">
                <a16:creationId xmlns:a16="http://schemas.microsoft.com/office/drawing/2014/main" id="{29AC7AF5-58C9-9A3A-B420-337845098A26}"/>
              </a:ext>
            </a:extLst>
          </p:cNvPr>
          <p:cNvSpPr/>
          <p:nvPr/>
        </p:nvSpPr>
        <p:spPr>
          <a:xfrm>
            <a:off x="693819" y="4211755"/>
            <a:ext cx="349495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2" name="Elipse 61">
            <a:extLst>
              <a:ext uri="{FF2B5EF4-FFF2-40B4-BE49-F238E27FC236}">
                <a16:creationId xmlns:a16="http://schemas.microsoft.com/office/drawing/2014/main" id="{BFD8A5AD-1C6F-1247-54A3-4CDF4046FA07}"/>
              </a:ext>
            </a:extLst>
          </p:cNvPr>
          <p:cNvSpPr/>
          <p:nvPr/>
        </p:nvSpPr>
        <p:spPr>
          <a:xfrm>
            <a:off x="693818" y="4621207"/>
            <a:ext cx="349495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63" name="Elipse 62">
            <a:extLst>
              <a:ext uri="{FF2B5EF4-FFF2-40B4-BE49-F238E27FC236}">
                <a16:creationId xmlns:a16="http://schemas.microsoft.com/office/drawing/2014/main" id="{2304F32D-0536-26BC-F71D-88E4C7EBFEB1}"/>
              </a:ext>
            </a:extLst>
          </p:cNvPr>
          <p:cNvSpPr/>
          <p:nvPr/>
        </p:nvSpPr>
        <p:spPr>
          <a:xfrm>
            <a:off x="693817" y="5026617"/>
            <a:ext cx="349495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64" name="Elipse 63">
            <a:extLst>
              <a:ext uri="{FF2B5EF4-FFF2-40B4-BE49-F238E27FC236}">
                <a16:creationId xmlns:a16="http://schemas.microsoft.com/office/drawing/2014/main" id="{FF07EB37-26D4-179C-2833-06A6B83D6917}"/>
              </a:ext>
            </a:extLst>
          </p:cNvPr>
          <p:cNvSpPr/>
          <p:nvPr/>
        </p:nvSpPr>
        <p:spPr>
          <a:xfrm>
            <a:off x="695778" y="5432027"/>
            <a:ext cx="349495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65" name="Elipse 64">
            <a:extLst>
              <a:ext uri="{FF2B5EF4-FFF2-40B4-BE49-F238E27FC236}">
                <a16:creationId xmlns:a16="http://schemas.microsoft.com/office/drawing/2014/main" id="{6DE2E917-C34C-608E-DE30-F81F70BC0E1D}"/>
              </a:ext>
            </a:extLst>
          </p:cNvPr>
          <p:cNvSpPr/>
          <p:nvPr/>
        </p:nvSpPr>
        <p:spPr>
          <a:xfrm>
            <a:off x="698564" y="5837437"/>
            <a:ext cx="349495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id="{BC496E3F-41A1-AD3A-474B-42ACC5861C0A}"/>
              </a:ext>
            </a:extLst>
          </p:cNvPr>
          <p:cNvSpPr txBox="1"/>
          <p:nvPr/>
        </p:nvSpPr>
        <p:spPr>
          <a:xfrm>
            <a:off x="1063800" y="3009168"/>
            <a:ext cx="25402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/>
              <a:t>Reclasificación de pendiente</a:t>
            </a:r>
          </a:p>
        </p:txBody>
      </p:sp>
      <p:sp>
        <p:nvSpPr>
          <p:cNvPr id="67" name="CuadroTexto 66">
            <a:extLst>
              <a:ext uri="{FF2B5EF4-FFF2-40B4-BE49-F238E27FC236}">
                <a16:creationId xmlns:a16="http://schemas.microsoft.com/office/drawing/2014/main" id="{3A010E80-96F1-F946-C384-4FFFB15523A8}"/>
              </a:ext>
            </a:extLst>
          </p:cNvPr>
          <p:cNvSpPr txBox="1"/>
          <p:nvPr/>
        </p:nvSpPr>
        <p:spPr>
          <a:xfrm>
            <a:off x="868563" y="3379725"/>
            <a:ext cx="25402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/>
              <a:t>Reclasificación de ríos</a:t>
            </a:r>
          </a:p>
        </p:txBody>
      </p:sp>
      <p:sp>
        <p:nvSpPr>
          <p:cNvPr id="68" name="CuadroTexto 67">
            <a:extLst>
              <a:ext uri="{FF2B5EF4-FFF2-40B4-BE49-F238E27FC236}">
                <a16:creationId xmlns:a16="http://schemas.microsoft.com/office/drawing/2014/main" id="{48212CCC-231F-B85D-FA07-FC7D8378BF85}"/>
              </a:ext>
            </a:extLst>
          </p:cNvPr>
          <p:cNvSpPr txBox="1"/>
          <p:nvPr/>
        </p:nvSpPr>
        <p:spPr>
          <a:xfrm>
            <a:off x="868564" y="3807410"/>
            <a:ext cx="25402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/>
              <a:t>Reclasificación de vías</a:t>
            </a:r>
          </a:p>
        </p:txBody>
      </p:sp>
      <p:sp>
        <p:nvSpPr>
          <p:cNvPr id="69" name="CuadroTexto 68">
            <a:extLst>
              <a:ext uri="{FF2B5EF4-FFF2-40B4-BE49-F238E27FC236}">
                <a16:creationId xmlns:a16="http://schemas.microsoft.com/office/drawing/2014/main" id="{75A360D3-FAD2-9923-8647-7116CB963B76}"/>
              </a:ext>
            </a:extLst>
          </p:cNvPr>
          <p:cNvSpPr txBox="1"/>
          <p:nvPr/>
        </p:nvSpPr>
        <p:spPr>
          <a:xfrm>
            <a:off x="1085972" y="4207237"/>
            <a:ext cx="2874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/>
              <a:t>Reclasificación de permeabilidad</a:t>
            </a:r>
          </a:p>
        </p:txBody>
      </p:sp>
      <p:sp>
        <p:nvSpPr>
          <p:cNvPr id="70" name="CuadroTexto 69">
            <a:extLst>
              <a:ext uri="{FF2B5EF4-FFF2-40B4-BE49-F238E27FC236}">
                <a16:creationId xmlns:a16="http://schemas.microsoft.com/office/drawing/2014/main" id="{25825856-765B-86C4-C229-51E35CCA8E12}"/>
              </a:ext>
            </a:extLst>
          </p:cNvPr>
          <p:cNvSpPr txBox="1"/>
          <p:nvPr/>
        </p:nvSpPr>
        <p:spPr>
          <a:xfrm>
            <a:off x="899524" y="4637827"/>
            <a:ext cx="2874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/>
              <a:t>Reclasificación de población</a:t>
            </a:r>
          </a:p>
        </p:txBody>
      </p:sp>
      <p:sp>
        <p:nvSpPr>
          <p:cNvPr id="71" name="CuadroTexto 70">
            <a:extLst>
              <a:ext uri="{FF2B5EF4-FFF2-40B4-BE49-F238E27FC236}">
                <a16:creationId xmlns:a16="http://schemas.microsoft.com/office/drawing/2014/main" id="{D744E7F2-505E-E554-4531-9C8A04DB1820}"/>
              </a:ext>
            </a:extLst>
          </p:cNvPr>
          <p:cNvSpPr txBox="1"/>
          <p:nvPr/>
        </p:nvSpPr>
        <p:spPr>
          <a:xfrm>
            <a:off x="950254" y="5025128"/>
            <a:ext cx="2874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/>
              <a:t>Reclasificación de vegetación</a:t>
            </a:r>
          </a:p>
        </p:txBody>
      </p:sp>
      <p:sp>
        <p:nvSpPr>
          <p:cNvPr id="72" name="CuadroTexto 71">
            <a:extLst>
              <a:ext uri="{FF2B5EF4-FFF2-40B4-BE49-F238E27FC236}">
                <a16:creationId xmlns:a16="http://schemas.microsoft.com/office/drawing/2014/main" id="{1DE8CAC4-BDCC-E384-7DEF-19AE8827DDE3}"/>
              </a:ext>
            </a:extLst>
          </p:cNvPr>
          <p:cNvSpPr txBox="1"/>
          <p:nvPr/>
        </p:nvSpPr>
        <p:spPr>
          <a:xfrm>
            <a:off x="767415" y="5401159"/>
            <a:ext cx="2874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/>
              <a:t>Reclasificación de suelos</a:t>
            </a:r>
          </a:p>
        </p:txBody>
      </p:sp>
      <p:sp>
        <p:nvSpPr>
          <p:cNvPr id="73" name="CuadroTexto 72">
            <a:extLst>
              <a:ext uri="{FF2B5EF4-FFF2-40B4-BE49-F238E27FC236}">
                <a16:creationId xmlns:a16="http://schemas.microsoft.com/office/drawing/2014/main" id="{7401DE42-66C9-82A1-FA18-E66FD3494EEC}"/>
              </a:ext>
            </a:extLst>
          </p:cNvPr>
          <p:cNvSpPr txBox="1"/>
          <p:nvPr/>
        </p:nvSpPr>
        <p:spPr>
          <a:xfrm>
            <a:off x="805515" y="5821358"/>
            <a:ext cx="2874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/>
              <a:t>Reclasificación de riesgos</a:t>
            </a:r>
          </a:p>
        </p:txBody>
      </p:sp>
      <p:pic>
        <p:nvPicPr>
          <p:cNvPr id="74" name="Imagen 73" descr="Diagrama&#10;&#10;Descripción generada automáticamente con confianza baja">
            <a:extLst>
              <a:ext uri="{FF2B5EF4-FFF2-40B4-BE49-F238E27FC236}">
                <a16:creationId xmlns:a16="http://schemas.microsoft.com/office/drawing/2014/main" id="{BE5300EF-5AD3-5AA3-D87F-5B8DE2EF09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9712" y="2968757"/>
            <a:ext cx="3096489" cy="283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0554BB2F-2DC8-DA98-1FE1-CD5E34CE4D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14485" y="4980429"/>
            <a:ext cx="1095333" cy="827585"/>
          </a:xfrm>
          <a:prstGeom prst="rect">
            <a:avLst/>
          </a:prstGeom>
        </p:spPr>
      </p:pic>
      <p:sp>
        <p:nvSpPr>
          <p:cNvPr id="75" name="Elipse 74">
            <a:hlinkClick r:id="rId10" action="ppaction://hlinksldjump"/>
            <a:extLst>
              <a:ext uri="{FF2B5EF4-FFF2-40B4-BE49-F238E27FC236}">
                <a16:creationId xmlns:a16="http://schemas.microsoft.com/office/drawing/2014/main" id="{22EDE220-CF13-0338-EF31-4D56CD181ADF}"/>
              </a:ext>
            </a:extLst>
          </p:cNvPr>
          <p:cNvSpPr/>
          <p:nvPr/>
        </p:nvSpPr>
        <p:spPr>
          <a:xfrm>
            <a:off x="8139165" y="5939318"/>
            <a:ext cx="723481" cy="61920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267148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2">
            <a:extLst>
              <a:ext uri="{FF2B5EF4-FFF2-40B4-BE49-F238E27FC236}">
                <a16:creationId xmlns:a16="http://schemas.microsoft.com/office/drawing/2014/main" id="{FB3BFD64-6881-1E96-AE1A-7624FED9A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1320"/>
            <a:ext cx="10972800" cy="645078"/>
          </a:xfrm>
        </p:spPr>
        <p:txBody>
          <a:bodyPr/>
          <a:lstStyle/>
          <a:p>
            <a:r>
              <a:rPr lang="es-EC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Metodología</a:t>
            </a:r>
          </a:p>
        </p:txBody>
      </p:sp>
      <p:sp>
        <p:nvSpPr>
          <p:cNvPr id="15" name="Título 2">
            <a:extLst>
              <a:ext uri="{FF2B5EF4-FFF2-40B4-BE49-F238E27FC236}">
                <a16:creationId xmlns:a16="http://schemas.microsoft.com/office/drawing/2014/main" id="{277B6681-1FFA-A1B2-0A1E-02C28A5AAD73}"/>
              </a:ext>
            </a:extLst>
          </p:cNvPr>
          <p:cNvSpPr txBox="1">
            <a:spLocks/>
          </p:cNvSpPr>
          <p:nvPr/>
        </p:nvSpPr>
        <p:spPr>
          <a:xfrm>
            <a:off x="108118" y="6379923"/>
            <a:ext cx="2788920" cy="645078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2000" b="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Ráster a vector</a:t>
            </a:r>
          </a:p>
        </p:txBody>
      </p:sp>
      <p:pic>
        <p:nvPicPr>
          <p:cNvPr id="3" name="Imagen 2" descr="Mapa&#10;&#10;Descripción generada automáticamente">
            <a:extLst>
              <a:ext uri="{FF2B5EF4-FFF2-40B4-BE49-F238E27FC236}">
                <a16:creationId xmlns:a16="http://schemas.microsoft.com/office/drawing/2014/main" id="{B92EE58D-EBBB-94D2-FBAA-47913F01EA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589" y="1069683"/>
            <a:ext cx="3272736" cy="46246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8319051-4542-047A-0FE7-460D5E8460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069682"/>
            <a:ext cx="3272939" cy="46246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Flecha: a la derecha 5">
            <a:extLst>
              <a:ext uri="{FF2B5EF4-FFF2-40B4-BE49-F238E27FC236}">
                <a16:creationId xmlns:a16="http://schemas.microsoft.com/office/drawing/2014/main" id="{281B21FB-A51C-ACBF-98E0-DD6BD916BC18}"/>
              </a:ext>
            </a:extLst>
          </p:cNvPr>
          <p:cNvSpPr/>
          <p:nvPr/>
        </p:nvSpPr>
        <p:spPr>
          <a:xfrm>
            <a:off x="5419725" y="2933700"/>
            <a:ext cx="1057275" cy="5524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CC298D3-9828-7070-CF40-D4FABE5032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2589" y="4476750"/>
            <a:ext cx="998248" cy="754232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B1396F69-EB68-99A0-BE48-D085E9AF3BC2}"/>
              </a:ext>
            </a:extLst>
          </p:cNvPr>
          <p:cNvSpPr txBox="1"/>
          <p:nvPr/>
        </p:nvSpPr>
        <p:spPr>
          <a:xfrm>
            <a:off x="1853828" y="676398"/>
            <a:ext cx="29403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/>
              <a:t>Zonas óptimas formato Ráster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905BE0F-69C5-BBAA-0F54-6472C50DBE2B}"/>
              </a:ext>
            </a:extLst>
          </p:cNvPr>
          <p:cNvSpPr txBox="1"/>
          <p:nvPr/>
        </p:nvSpPr>
        <p:spPr>
          <a:xfrm>
            <a:off x="7176689" y="673139"/>
            <a:ext cx="29403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/>
              <a:t>Zonas óptimas formato Vector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D67E29B7-29FE-5DCA-BA22-77B7C66DBEC9}"/>
              </a:ext>
            </a:extLst>
          </p:cNvPr>
          <p:cNvSpPr/>
          <p:nvPr/>
        </p:nvSpPr>
        <p:spPr>
          <a:xfrm>
            <a:off x="8472120" y="2520434"/>
            <a:ext cx="349495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89212105-3269-472C-24B9-2A21865071B3}"/>
              </a:ext>
            </a:extLst>
          </p:cNvPr>
          <p:cNvSpPr/>
          <p:nvPr/>
        </p:nvSpPr>
        <p:spPr>
          <a:xfrm>
            <a:off x="8086358" y="2286000"/>
            <a:ext cx="349495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B6EDC083-0C89-E1FD-B6D9-6599A897AAF1}"/>
              </a:ext>
            </a:extLst>
          </p:cNvPr>
          <p:cNvSpPr/>
          <p:nvPr/>
        </p:nvSpPr>
        <p:spPr>
          <a:xfrm>
            <a:off x="8880001" y="2362177"/>
            <a:ext cx="349495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B9077948-93E5-4D80-F114-51557295EB5A}"/>
              </a:ext>
            </a:extLst>
          </p:cNvPr>
          <p:cNvSpPr/>
          <p:nvPr/>
        </p:nvSpPr>
        <p:spPr>
          <a:xfrm>
            <a:off x="7820025" y="3276600"/>
            <a:ext cx="349495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DFB2D234-243D-D1B4-7251-5B653E301EBB}"/>
              </a:ext>
            </a:extLst>
          </p:cNvPr>
          <p:cNvSpPr/>
          <p:nvPr/>
        </p:nvSpPr>
        <p:spPr>
          <a:xfrm>
            <a:off x="8169520" y="3124200"/>
            <a:ext cx="349495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3BC9D17E-1BA7-3B30-9E65-C7FD95241113}"/>
              </a:ext>
            </a:extLst>
          </p:cNvPr>
          <p:cNvSpPr/>
          <p:nvPr/>
        </p:nvSpPr>
        <p:spPr>
          <a:xfrm>
            <a:off x="8153400" y="3810000"/>
            <a:ext cx="349495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301AAEA6-5919-F0D1-0991-281788BB2728}"/>
              </a:ext>
            </a:extLst>
          </p:cNvPr>
          <p:cNvSpPr/>
          <p:nvPr/>
        </p:nvSpPr>
        <p:spPr>
          <a:xfrm>
            <a:off x="7978652" y="4387357"/>
            <a:ext cx="349495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2402B794-DD43-C00F-7C04-CD8FAC153A3E}"/>
              </a:ext>
            </a:extLst>
          </p:cNvPr>
          <p:cNvSpPr txBox="1"/>
          <p:nvPr/>
        </p:nvSpPr>
        <p:spPr>
          <a:xfrm>
            <a:off x="8494239" y="248231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/>
              <a:t>1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65833233-2E6F-72EC-2AE3-A932247DA627}"/>
              </a:ext>
            </a:extLst>
          </p:cNvPr>
          <p:cNvSpPr txBox="1"/>
          <p:nvPr/>
        </p:nvSpPr>
        <p:spPr>
          <a:xfrm>
            <a:off x="8916267" y="2329911"/>
            <a:ext cx="3494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dirty="0"/>
              <a:t>3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1F0E6D42-7DE1-ABBB-E12D-7296570F5097}"/>
              </a:ext>
            </a:extLst>
          </p:cNvPr>
          <p:cNvSpPr txBox="1"/>
          <p:nvPr/>
        </p:nvSpPr>
        <p:spPr>
          <a:xfrm>
            <a:off x="7848600" y="3244026"/>
            <a:ext cx="3494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dirty="0"/>
              <a:t>5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E7659D1F-FA6E-252C-3947-BACCFB53FDC3}"/>
              </a:ext>
            </a:extLst>
          </p:cNvPr>
          <p:cNvSpPr txBox="1"/>
          <p:nvPr/>
        </p:nvSpPr>
        <p:spPr>
          <a:xfrm>
            <a:off x="8200843" y="3091934"/>
            <a:ext cx="3494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dirty="0"/>
              <a:t>4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CFF09382-FA87-B9A7-191A-3D480AF00202}"/>
              </a:ext>
            </a:extLst>
          </p:cNvPr>
          <p:cNvSpPr txBox="1"/>
          <p:nvPr/>
        </p:nvSpPr>
        <p:spPr>
          <a:xfrm>
            <a:off x="8188340" y="3780050"/>
            <a:ext cx="3494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dirty="0"/>
              <a:t>6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1B94C7AF-B662-B118-3045-EB91F732E7F5}"/>
              </a:ext>
            </a:extLst>
          </p:cNvPr>
          <p:cNvSpPr txBox="1"/>
          <p:nvPr/>
        </p:nvSpPr>
        <p:spPr>
          <a:xfrm>
            <a:off x="8013592" y="4366932"/>
            <a:ext cx="3494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dirty="0"/>
              <a:t>7</a:t>
            </a:r>
          </a:p>
        </p:txBody>
      </p:sp>
      <p:pic>
        <p:nvPicPr>
          <p:cNvPr id="41" name="Imagen 40">
            <a:extLst>
              <a:ext uri="{FF2B5EF4-FFF2-40B4-BE49-F238E27FC236}">
                <a16:creationId xmlns:a16="http://schemas.microsoft.com/office/drawing/2014/main" id="{FE103DBA-2127-57C7-C639-E4488D48C9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429" t="68167"/>
          <a:stretch/>
        </p:blipFill>
        <p:spPr>
          <a:xfrm>
            <a:off x="9366280" y="4551598"/>
            <a:ext cx="663545" cy="369332"/>
          </a:xfrm>
          <a:prstGeom prst="rect">
            <a:avLst/>
          </a:prstGeom>
        </p:spPr>
      </p:pic>
      <p:sp>
        <p:nvSpPr>
          <p:cNvPr id="43" name="Elipse 42">
            <a:extLst>
              <a:ext uri="{FF2B5EF4-FFF2-40B4-BE49-F238E27FC236}">
                <a16:creationId xmlns:a16="http://schemas.microsoft.com/office/drawing/2014/main" id="{40DEBA81-5DEC-C3C2-4247-53B2F3850C16}"/>
              </a:ext>
            </a:extLst>
          </p:cNvPr>
          <p:cNvSpPr/>
          <p:nvPr/>
        </p:nvSpPr>
        <p:spPr>
          <a:xfrm>
            <a:off x="9053836" y="4610342"/>
            <a:ext cx="277503" cy="2518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4" name="Elipse 43">
            <a:hlinkClick r:id="rId5" action="ppaction://hlinksldjump"/>
            <a:extLst>
              <a:ext uri="{FF2B5EF4-FFF2-40B4-BE49-F238E27FC236}">
                <a16:creationId xmlns:a16="http://schemas.microsoft.com/office/drawing/2014/main" id="{C09CDABE-8D21-B666-E0BF-9AF9946EFF5E}"/>
              </a:ext>
            </a:extLst>
          </p:cNvPr>
          <p:cNvSpPr/>
          <p:nvPr/>
        </p:nvSpPr>
        <p:spPr>
          <a:xfrm>
            <a:off x="8139165" y="5939318"/>
            <a:ext cx="723481" cy="61920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380512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2">
            <a:extLst>
              <a:ext uri="{FF2B5EF4-FFF2-40B4-BE49-F238E27FC236}">
                <a16:creationId xmlns:a16="http://schemas.microsoft.com/office/drawing/2014/main" id="{FB3BFD64-6881-1E96-AE1A-7624FED9A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1320"/>
            <a:ext cx="10972800" cy="645078"/>
          </a:xfrm>
        </p:spPr>
        <p:txBody>
          <a:bodyPr/>
          <a:lstStyle/>
          <a:p>
            <a:r>
              <a:rPr lang="es-EC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Metodología</a:t>
            </a:r>
          </a:p>
        </p:txBody>
      </p:sp>
      <p:sp>
        <p:nvSpPr>
          <p:cNvPr id="15" name="Título 2">
            <a:extLst>
              <a:ext uri="{FF2B5EF4-FFF2-40B4-BE49-F238E27FC236}">
                <a16:creationId xmlns:a16="http://schemas.microsoft.com/office/drawing/2014/main" id="{277B6681-1FFA-A1B2-0A1E-02C28A5AAD73}"/>
              </a:ext>
            </a:extLst>
          </p:cNvPr>
          <p:cNvSpPr txBox="1">
            <a:spLocks/>
          </p:cNvSpPr>
          <p:nvPr/>
        </p:nvSpPr>
        <p:spPr>
          <a:xfrm>
            <a:off x="355767" y="277597"/>
            <a:ext cx="3044657" cy="797601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2000" b="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Factores</a:t>
            </a:r>
          </a:p>
        </p:txBody>
      </p:sp>
      <p:pic>
        <p:nvPicPr>
          <p:cNvPr id="2" name="Imagen 1" descr="Una captura de pantalla de un celular con texto&#10;&#10;Descripción generada automáticamente con confianza baja">
            <a:extLst>
              <a:ext uri="{FF2B5EF4-FFF2-40B4-BE49-F238E27FC236}">
                <a16:creationId xmlns:a16="http://schemas.microsoft.com/office/drawing/2014/main" id="{1397B279-3EE6-4D44-CCFF-8F8F453F8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6471" y="1101724"/>
            <a:ext cx="6522529" cy="1400604"/>
          </a:xfrm>
          <a:prstGeom prst="rect">
            <a:avLst/>
          </a:prstGeom>
        </p:spPr>
      </p:pic>
      <p:sp>
        <p:nvSpPr>
          <p:cNvPr id="4" name="Título 2">
            <a:extLst>
              <a:ext uri="{FF2B5EF4-FFF2-40B4-BE49-F238E27FC236}">
                <a16:creationId xmlns:a16="http://schemas.microsoft.com/office/drawing/2014/main" id="{A4F35589-E400-1684-627D-453A50C844A2}"/>
              </a:ext>
            </a:extLst>
          </p:cNvPr>
          <p:cNvSpPr txBox="1">
            <a:spLocks/>
          </p:cNvSpPr>
          <p:nvPr/>
        </p:nvSpPr>
        <p:spPr>
          <a:xfrm>
            <a:off x="347912" y="1376125"/>
            <a:ext cx="3616584" cy="797601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2000" b="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Área:</a:t>
            </a:r>
          </a:p>
          <a:p>
            <a:pPr algn="l"/>
            <a:r>
              <a:rPr lang="es-EC" sz="1100" b="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Área debe comprender entre 10.000 a 25.000 m^2</a:t>
            </a:r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D32FCAE2-09BC-DC21-102E-89BCF986169C}"/>
              </a:ext>
            </a:extLst>
          </p:cNvPr>
          <p:cNvSpPr txBox="1">
            <a:spLocks/>
          </p:cNvSpPr>
          <p:nvPr/>
        </p:nvSpPr>
        <p:spPr>
          <a:xfrm>
            <a:off x="347912" y="2873453"/>
            <a:ext cx="3616584" cy="797601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2000" b="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Forma:</a:t>
            </a:r>
          </a:p>
          <a:p>
            <a:pPr algn="l"/>
            <a:r>
              <a:rPr lang="es-EC" sz="1100" b="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Debe estar relacionada a la razón de circularidad</a:t>
            </a:r>
            <a:endParaRPr lang="es-EC" sz="1050" b="0" kern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Imagen 12" descr="Tabla&#10;&#10;Descripción generada automáticamente con confianza media">
            <a:extLst>
              <a:ext uri="{FF2B5EF4-FFF2-40B4-BE49-F238E27FC236}">
                <a16:creationId xmlns:a16="http://schemas.microsoft.com/office/drawing/2014/main" id="{B53EC46B-20DA-A268-DDBC-84B51AD62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0677" y="2795166"/>
            <a:ext cx="7923411" cy="1290840"/>
          </a:xfrm>
          <a:prstGeom prst="rect">
            <a:avLst/>
          </a:prstGeom>
        </p:spPr>
      </p:pic>
      <p:sp>
        <p:nvSpPr>
          <p:cNvPr id="16" name="Título 2">
            <a:extLst>
              <a:ext uri="{FF2B5EF4-FFF2-40B4-BE49-F238E27FC236}">
                <a16:creationId xmlns:a16="http://schemas.microsoft.com/office/drawing/2014/main" id="{74957EDA-DE8D-07F7-D29E-08B6BC85BD6A}"/>
              </a:ext>
            </a:extLst>
          </p:cNvPr>
          <p:cNvSpPr txBox="1">
            <a:spLocks/>
          </p:cNvSpPr>
          <p:nvPr/>
        </p:nvSpPr>
        <p:spPr>
          <a:xfrm>
            <a:off x="443162" y="4531133"/>
            <a:ext cx="3616584" cy="797601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2000" b="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Capacidad:</a:t>
            </a:r>
          </a:p>
          <a:p>
            <a:pPr algn="l"/>
            <a:r>
              <a:rPr lang="es-EC" sz="1100" b="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 capacidad debe abarcar 12m mínimo de profundidad para implementación de celdas</a:t>
            </a:r>
          </a:p>
        </p:txBody>
      </p:sp>
      <p:pic>
        <p:nvPicPr>
          <p:cNvPr id="17" name="Imagen 16" descr="Tabla&#10;&#10;Descripción generada automáticamente">
            <a:extLst>
              <a:ext uri="{FF2B5EF4-FFF2-40B4-BE49-F238E27FC236}">
                <a16:creationId xmlns:a16="http://schemas.microsoft.com/office/drawing/2014/main" id="{A2F67705-AE5A-72E9-AC2C-171812D2AC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8821" y="4321989"/>
            <a:ext cx="7025934" cy="1362563"/>
          </a:xfrm>
          <a:prstGeom prst="rect">
            <a:avLst/>
          </a:prstGeom>
        </p:spPr>
      </p:pic>
      <p:sp>
        <p:nvSpPr>
          <p:cNvPr id="18" name="Elipse 17">
            <a:hlinkClick r:id="rId5" action="ppaction://hlinksldjump"/>
            <a:extLst>
              <a:ext uri="{FF2B5EF4-FFF2-40B4-BE49-F238E27FC236}">
                <a16:creationId xmlns:a16="http://schemas.microsoft.com/office/drawing/2014/main" id="{535EA849-3298-CFFC-A517-44F1E081D6D9}"/>
              </a:ext>
            </a:extLst>
          </p:cNvPr>
          <p:cNvSpPr/>
          <p:nvPr/>
        </p:nvSpPr>
        <p:spPr>
          <a:xfrm>
            <a:off x="8139165" y="5939318"/>
            <a:ext cx="723481" cy="61920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314285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2">
            <a:extLst>
              <a:ext uri="{FF2B5EF4-FFF2-40B4-BE49-F238E27FC236}">
                <a16:creationId xmlns:a16="http://schemas.microsoft.com/office/drawing/2014/main" id="{FB3BFD64-6881-1E96-AE1A-7624FED9A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83032"/>
            <a:ext cx="10972800" cy="645078"/>
          </a:xfrm>
        </p:spPr>
        <p:txBody>
          <a:bodyPr/>
          <a:lstStyle/>
          <a:p>
            <a:r>
              <a:rPr lang="es-EC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Metodología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D8CB15F6-D6C0-1310-8232-75CD0BB9B212}"/>
              </a:ext>
            </a:extLst>
          </p:cNvPr>
          <p:cNvSpPr txBox="1">
            <a:spLocks/>
          </p:cNvSpPr>
          <p:nvPr/>
        </p:nvSpPr>
        <p:spPr>
          <a:xfrm>
            <a:off x="400049" y="6332777"/>
            <a:ext cx="2788920" cy="645078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2000" b="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FACTORES</a:t>
            </a:r>
          </a:p>
        </p:txBody>
      </p:sp>
      <p:sp>
        <p:nvSpPr>
          <p:cNvPr id="4" name="Título 2">
            <a:extLst>
              <a:ext uri="{FF2B5EF4-FFF2-40B4-BE49-F238E27FC236}">
                <a16:creationId xmlns:a16="http://schemas.microsoft.com/office/drawing/2014/main" id="{E7B4547E-48DE-AE42-BC11-690BAE424BB4}"/>
              </a:ext>
            </a:extLst>
          </p:cNvPr>
          <p:cNvSpPr txBox="1">
            <a:spLocks/>
          </p:cNvSpPr>
          <p:nvPr/>
        </p:nvSpPr>
        <p:spPr>
          <a:xfrm>
            <a:off x="10062210" y="888876"/>
            <a:ext cx="2788920" cy="588999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2000" b="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Accesibilidad</a:t>
            </a:r>
          </a:p>
        </p:txBody>
      </p:sp>
      <p:pic>
        <p:nvPicPr>
          <p:cNvPr id="6" name="Imagen 5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48832C8E-8D31-74F7-E346-FFE7B8A0A8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" t="8975" r="3637" b="4869"/>
          <a:stretch/>
        </p:blipFill>
        <p:spPr>
          <a:xfrm>
            <a:off x="3898541" y="1313342"/>
            <a:ext cx="6350359" cy="4066783"/>
          </a:xfrm>
          <a:prstGeom prst="rect">
            <a:avLst/>
          </a:prstGeom>
        </p:spPr>
      </p:pic>
      <p:graphicFrame>
        <p:nvGraphicFramePr>
          <p:cNvPr id="18" name="Tabla 18">
            <a:extLst>
              <a:ext uri="{FF2B5EF4-FFF2-40B4-BE49-F238E27FC236}">
                <a16:creationId xmlns:a16="http://schemas.microsoft.com/office/drawing/2014/main" id="{C2010816-6231-8466-0B86-1F67669392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7871850"/>
              </p:ext>
            </p:extLst>
          </p:nvPr>
        </p:nvGraphicFramePr>
        <p:xfrm>
          <a:off x="10320337" y="2140268"/>
          <a:ext cx="1704976" cy="25774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52488">
                  <a:extLst>
                    <a:ext uri="{9D8B030D-6E8A-4147-A177-3AD203B41FA5}">
                      <a16:colId xmlns:a16="http://schemas.microsoft.com/office/drawing/2014/main" val="916144354"/>
                    </a:ext>
                  </a:extLst>
                </a:gridCol>
                <a:gridCol w="852488">
                  <a:extLst>
                    <a:ext uri="{9D8B030D-6E8A-4147-A177-3AD203B41FA5}">
                      <a16:colId xmlns:a16="http://schemas.microsoft.com/office/drawing/2014/main" val="4177142398"/>
                    </a:ext>
                  </a:extLst>
                </a:gridCol>
              </a:tblGrid>
              <a:tr h="322183">
                <a:tc>
                  <a:txBody>
                    <a:bodyPr/>
                    <a:lstStyle/>
                    <a:p>
                      <a:pPr algn="ctr"/>
                      <a:r>
                        <a:rPr lang="es-EC" sz="1050" dirty="0"/>
                        <a:t>N° Parcela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050" dirty="0"/>
                        <a:t>Promedio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1718984"/>
                  </a:ext>
                </a:extLst>
              </a:tr>
              <a:tr h="322183">
                <a:tc>
                  <a:txBody>
                    <a:bodyPr/>
                    <a:lstStyle/>
                    <a:p>
                      <a:pPr algn="ctr"/>
                      <a:r>
                        <a:rPr lang="es-EC" sz="105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050" dirty="0"/>
                        <a:t>16,9034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3285852"/>
                  </a:ext>
                </a:extLst>
              </a:tr>
              <a:tr h="322183">
                <a:tc>
                  <a:txBody>
                    <a:bodyPr/>
                    <a:lstStyle/>
                    <a:p>
                      <a:pPr algn="ctr"/>
                      <a:r>
                        <a:rPr lang="es-EC" sz="105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050" dirty="0"/>
                        <a:t>24,8287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1589358"/>
                  </a:ext>
                </a:extLst>
              </a:tr>
              <a:tr h="322183">
                <a:tc>
                  <a:txBody>
                    <a:bodyPr/>
                    <a:lstStyle/>
                    <a:p>
                      <a:pPr algn="ctr"/>
                      <a:r>
                        <a:rPr lang="es-EC" sz="105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050" dirty="0"/>
                        <a:t>23,6380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7934504"/>
                  </a:ext>
                </a:extLst>
              </a:tr>
              <a:tr h="322183">
                <a:tc>
                  <a:txBody>
                    <a:bodyPr/>
                    <a:lstStyle/>
                    <a:p>
                      <a:pPr algn="ctr"/>
                      <a:r>
                        <a:rPr lang="es-EC" sz="105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050" dirty="0"/>
                        <a:t>29,6336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086384"/>
                  </a:ext>
                </a:extLst>
              </a:tr>
              <a:tr h="322183">
                <a:tc>
                  <a:txBody>
                    <a:bodyPr/>
                    <a:lstStyle/>
                    <a:p>
                      <a:pPr algn="ctr"/>
                      <a:r>
                        <a:rPr lang="es-EC" sz="105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050" dirty="0"/>
                        <a:t>29,3146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6462020"/>
                  </a:ext>
                </a:extLst>
              </a:tr>
              <a:tr h="322183">
                <a:tc>
                  <a:txBody>
                    <a:bodyPr/>
                    <a:lstStyle/>
                    <a:p>
                      <a:pPr algn="ctr"/>
                      <a:r>
                        <a:rPr lang="es-EC" sz="105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050" dirty="0"/>
                        <a:t>50,0660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6882963"/>
                  </a:ext>
                </a:extLst>
              </a:tr>
              <a:tr h="322183">
                <a:tc>
                  <a:txBody>
                    <a:bodyPr/>
                    <a:lstStyle/>
                    <a:p>
                      <a:pPr algn="ctr"/>
                      <a:r>
                        <a:rPr lang="es-EC" sz="105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050" dirty="0"/>
                        <a:t>41,6820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823429"/>
                  </a:ext>
                </a:extLst>
              </a:tr>
            </a:tbl>
          </a:graphicData>
        </a:graphic>
      </p:graphicFrame>
      <p:sp>
        <p:nvSpPr>
          <p:cNvPr id="19" name="Título 2">
            <a:extLst>
              <a:ext uri="{FF2B5EF4-FFF2-40B4-BE49-F238E27FC236}">
                <a16:creationId xmlns:a16="http://schemas.microsoft.com/office/drawing/2014/main" id="{4A58FD18-1428-FAE9-CFE3-D76919BDFE14}"/>
              </a:ext>
            </a:extLst>
          </p:cNvPr>
          <p:cNvSpPr txBox="1">
            <a:spLocks/>
          </p:cNvSpPr>
          <p:nvPr/>
        </p:nvSpPr>
        <p:spPr>
          <a:xfrm>
            <a:off x="735330" y="952168"/>
            <a:ext cx="2788920" cy="588999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2000" b="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Cuenca Visual</a:t>
            </a:r>
          </a:p>
        </p:txBody>
      </p:sp>
      <p:pic>
        <p:nvPicPr>
          <p:cNvPr id="26" name="Imagen 25" descr="Mapa&#10;&#10;Descripción generada automáticamente">
            <a:extLst>
              <a:ext uri="{FF2B5EF4-FFF2-40B4-BE49-F238E27FC236}">
                <a16:creationId xmlns:a16="http://schemas.microsoft.com/office/drawing/2014/main" id="{86180F6E-461F-3BE0-972F-EF92924D1E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984" b="85829" l="15995" r="84887">
                        <a14:foregroundMark x1="22796" y1="27005" x2="22796" y2="27005"/>
                        <a14:foregroundMark x1="21411" y1="23084" x2="21411" y2="23084"/>
                        <a14:foregroundMark x1="42821" y1="18984" x2="42821" y2="189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92" t="17967" r="10113" b="16315"/>
          <a:stretch/>
        </p:blipFill>
        <p:spPr>
          <a:xfrm>
            <a:off x="297107" y="1440836"/>
            <a:ext cx="3560885" cy="3855797"/>
          </a:xfrm>
          <a:prstGeom prst="rect">
            <a:avLst/>
          </a:prstGeom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8FB6B159-284F-3440-31CF-9E76CBE355D4}"/>
              </a:ext>
            </a:extLst>
          </p:cNvPr>
          <p:cNvSpPr txBox="1"/>
          <p:nvPr/>
        </p:nvSpPr>
        <p:spPr>
          <a:xfrm>
            <a:off x="8494239" y="248231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/>
              <a:t>1</a:t>
            </a:r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13008428-7DA5-5BA0-9028-16047EF9DB11}"/>
              </a:ext>
            </a:extLst>
          </p:cNvPr>
          <p:cNvSpPr/>
          <p:nvPr/>
        </p:nvSpPr>
        <p:spPr>
          <a:xfrm>
            <a:off x="6800483" y="2177511"/>
            <a:ext cx="349495" cy="3048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id="{1A79F5C6-F4BD-A5DE-358F-C47424868441}"/>
              </a:ext>
            </a:extLst>
          </p:cNvPr>
          <p:cNvSpPr/>
          <p:nvPr/>
        </p:nvSpPr>
        <p:spPr>
          <a:xfrm>
            <a:off x="7221415" y="2416129"/>
            <a:ext cx="349495" cy="3048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0377F80F-0149-D212-28AC-146010895CDF}"/>
              </a:ext>
            </a:extLst>
          </p:cNvPr>
          <p:cNvSpPr/>
          <p:nvPr/>
        </p:nvSpPr>
        <p:spPr>
          <a:xfrm>
            <a:off x="7611459" y="2159811"/>
            <a:ext cx="349495" cy="3048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5" name="Elipse 34">
            <a:extLst>
              <a:ext uri="{FF2B5EF4-FFF2-40B4-BE49-F238E27FC236}">
                <a16:creationId xmlns:a16="http://schemas.microsoft.com/office/drawing/2014/main" id="{6C7F805E-C465-EE78-8B61-D94AED97CAD6}"/>
              </a:ext>
            </a:extLst>
          </p:cNvPr>
          <p:cNvSpPr/>
          <p:nvPr/>
        </p:nvSpPr>
        <p:spPr>
          <a:xfrm>
            <a:off x="6593805" y="3194080"/>
            <a:ext cx="349495" cy="3048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6" name="Elipse 35">
            <a:extLst>
              <a:ext uri="{FF2B5EF4-FFF2-40B4-BE49-F238E27FC236}">
                <a16:creationId xmlns:a16="http://schemas.microsoft.com/office/drawing/2014/main" id="{9EADFC41-3478-EA61-4483-80A557D08665}"/>
              </a:ext>
            </a:extLst>
          </p:cNvPr>
          <p:cNvSpPr/>
          <p:nvPr/>
        </p:nvSpPr>
        <p:spPr>
          <a:xfrm>
            <a:off x="6871920" y="3063935"/>
            <a:ext cx="349495" cy="3048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id="{795AF6AC-08EB-F84F-835E-84A527DB5D5E}"/>
              </a:ext>
            </a:extLst>
          </p:cNvPr>
          <p:cNvSpPr/>
          <p:nvPr/>
        </p:nvSpPr>
        <p:spPr>
          <a:xfrm>
            <a:off x="6708105" y="3677100"/>
            <a:ext cx="349495" cy="3048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38" name="Elipse 37">
            <a:extLst>
              <a:ext uri="{FF2B5EF4-FFF2-40B4-BE49-F238E27FC236}">
                <a16:creationId xmlns:a16="http://schemas.microsoft.com/office/drawing/2014/main" id="{368348C5-4083-771D-CA8B-B4907DF453B6}"/>
              </a:ext>
            </a:extLst>
          </p:cNvPr>
          <p:cNvSpPr/>
          <p:nvPr/>
        </p:nvSpPr>
        <p:spPr>
          <a:xfrm>
            <a:off x="6724225" y="4253966"/>
            <a:ext cx="349495" cy="3048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39" name="Elipse 38">
            <a:extLst>
              <a:ext uri="{FF2B5EF4-FFF2-40B4-BE49-F238E27FC236}">
                <a16:creationId xmlns:a16="http://schemas.microsoft.com/office/drawing/2014/main" id="{3039C1F8-219C-D0FB-026C-F7FBB057DADD}"/>
              </a:ext>
            </a:extLst>
          </p:cNvPr>
          <p:cNvSpPr/>
          <p:nvPr/>
        </p:nvSpPr>
        <p:spPr>
          <a:xfrm>
            <a:off x="2062357" y="2133948"/>
            <a:ext cx="349495" cy="3048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0" name="Elipse 39">
            <a:extLst>
              <a:ext uri="{FF2B5EF4-FFF2-40B4-BE49-F238E27FC236}">
                <a16:creationId xmlns:a16="http://schemas.microsoft.com/office/drawing/2014/main" id="{AF9DA569-31A6-0766-5B9C-440E52FDE09E}"/>
              </a:ext>
            </a:extLst>
          </p:cNvPr>
          <p:cNvSpPr/>
          <p:nvPr/>
        </p:nvSpPr>
        <p:spPr>
          <a:xfrm>
            <a:off x="1445014" y="1917403"/>
            <a:ext cx="349495" cy="3048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1" name="Elipse 40">
            <a:extLst>
              <a:ext uri="{FF2B5EF4-FFF2-40B4-BE49-F238E27FC236}">
                <a16:creationId xmlns:a16="http://schemas.microsoft.com/office/drawing/2014/main" id="{51B853BE-FA83-44ED-48C0-A797A3051F13}"/>
              </a:ext>
            </a:extLst>
          </p:cNvPr>
          <p:cNvSpPr/>
          <p:nvPr/>
        </p:nvSpPr>
        <p:spPr>
          <a:xfrm>
            <a:off x="2431988" y="1917403"/>
            <a:ext cx="349495" cy="3048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2" name="Elipse 41">
            <a:extLst>
              <a:ext uri="{FF2B5EF4-FFF2-40B4-BE49-F238E27FC236}">
                <a16:creationId xmlns:a16="http://schemas.microsoft.com/office/drawing/2014/main" id="{EFB63954-5DF4-73E4-86D4-B0C97A984F27}"/>
              </a:ext>
            </a:extLst>
          </p:cNvPr>
          <p:cNvSpPr/>
          <p:nvPr/>
        </p:nvSpPr>
        <p:spPr>
          <a:xfrm>
            <a:off x="1135103" y="3146918"/>
            <a:ext cx="349495" cy="3048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3" name="Elipse 42">
            <a:extLst>
              <a:ext uri="{FF2B5EF4-FFF2-40B4-BE49-F238E27FC236}">
                <a16:creationId xmlns:a16="http://schemas.microsoft.com/office/drawing/2014/main" id="{80B852E6-2635-6BE4-BA07-0532AE78EF73}"/>
              </a:ext>
            </a:extLst>
          </p:cNvPr>
          <p:cNvSpPr/>
          <p:nvPr/>
        </p:nvSpPr>
        <p:spPr>
          <a:xfrm>
            <a:off x="1413218" y="3067603"/>
            <a:ext cx="349495" cy="3048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4" name="Elipse 43">
            <a:extLst>
              <a:ext uri="{FF2B5EF4-FFF2-40B4-BE49-F238E27FC236}">
                <a16:creationId xmlns:a16="http://schemas.microsoft.com/office/drawing/2014/main" id="{85CBD53A-3011-6EF9-8FA4-6333FB4C9C77}"/>
              </a:ext>
            </a:extLst>
          </p:cNvPr>
          <p:cNvSpPr/>
          <p:nvPr/>
        </p:nvSpPr>
        <p:spPr>
          <a:xfrm>
            <a:off x="1484598" y="3829500"/>
            <a:ext cx="349495" cy="3048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45" name="Elipse 44">
            <a:extLst>
              <a:ext uri="{FF2B5EF4-FFF2-40B4-BE49-F238E27FC236}">
                <a16:creationId xmlns:a16="http://schemas.microsoft.com/office/drawing/2014/main" id="{01B95C28-86B3-1C1C-5D27-040F386D0CA9}"/>
              </a:ext>
            </a:extLst>
          </p:cNvPr>
          <p:cNvSpPr/>
          <p:nvPr/>
        </p:nvSpPr>
        <p:spPr>
          <a:xfrm>
            <a:off x="1413217" y="4509947"/>
            <a:ext cx="349495" cy="3048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46" name="Elipse 45">
            <a:hlinkClick r:id="rId5" action="ppaction://hlinksldjump"/>
            <a:extLst>
              <a:ext uri="{FF2B5EF4-FFF2-40B4-BE49-F238E27FC236}">
                <a16:creationId xmlns:a16="http://schemas.microsoft.com/office/drawing/2014/main" id="{C3D2B2A7-F2B6-DB8B-88E2-3F691CCF84EB}"/>
              </a:ext>
            </a:extLst>
          </p:cNvPr>
          <p:cNvSpPr/>
          <p:nvPr/>
        </p:nvSpPr>
        <p:spPr>
          <a:xfrm>
            <a:off x="8139165" y="5939318"/>
            <a:ext cx="723481" cy="61920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777076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2">
            <a:extLst>
              <a:ext uri="{FF2B5EF4-FFF2-40B4-BE49-F238E27FC236}">
                <a16:creationId xmlns:a16="http://schemas.microsoft.com/office/drawing/2014/main" id="{FB3BFD64-6881-1E96-AE1A-7624FED9A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83032"/>
            <a:ext cx="10972800" cy="645078"/>
          </a:xfrm>
        </p:spPr>
        <p:txBody>
          <a:bodyPr/>
          <a:lstStyle/>
          <a:p>
            <a:r>
              <a:rPr lang="es-EC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Metodología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D8CB15F6-D6C0-1310-8232-75CD0BB9B212}"/>
              </a:ext>
            </a:extLst>
          </p:cNvPr>
          <p:cNvSpPr txBox="1">
            <a:spLocks/>
          </p:cNvSpPr>
          <p:nvPr/>
        </p:nvSpPr>
        <p:spPr>
          <a:xfrm>
            <a:off x="156884" y="6426281"/>
            <a:ext cx="2788920" cy="645078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2000" b="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FACTORES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7E3CDDF-4C0C-44AD-FA82-A75FFE9C4C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592" y="1106434"/>
            <a:ext cx="3665267" cy="2291583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711CE5C-147F-E581-BA40-3F0E953451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7525" y="1137416"/>
            <a:ext cx="3641422" cy="2291584"/>
          </a:xfrm>
          <a:prstGeom prst="rect">
            <a:avLst/>
          </a:prstGeom>
        </p:spPr>
      </p:pic>
      <p:sp>
        <p:nvSpPr>
          <p:cNvPr id="13" name="Título 2">
            <a:extLst>
              <a:ext uri="{FF2B5EF4-FFF2-40B4-BE49-F238E27FC236}">
                <a16:creationId xmlns:a16="http://schemas.microsoft.com/office/drawing/2014/main" id="{5AB14A50-8FEB-64DF-5B81-93D3FB57C393}"/>
              </a:ext>
            </a:extLst>
          </p:cNvPr>
          <p:cNvSpPr txBox="1">
            <a:spLocks/>
          </p:cNvSpPr>
          <p:nvPr/>
        </p:nvSpPr>
        <p:spPr>
          <a:xfrm>
            <a:off x="791302" y="3812861"/>
            <a:ext cx="2788920" cy="645078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1400" b="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Valoración </a:t>
            </a:r>
            <a:r>
              <a:rPr lang="es-EC" sz="1400" b="0" kern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Saaty</a:t>
            </a:r>
            <a:r>
              <a:rPr lang="es-EC" sz="1400" b="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15" name="Título 2">
            <a:extLst>
              <a:ext uri="{FF2B5EF4-FFF2-40B4-BE49-F238E27FC236}">
                <a16:creationId xmlns:a16="http://schemas.microsoft.com/office/drawing/2014/main" id="{2517F6CC-6239-D2C3-9DC8-71B7323C53DB}"/>
              </a:ext>
            </a:extLst>
          </p:cNvPr>
          <p:cNvSpPr txBox="1">
            <a:spLocks/>
          </p:cNvSpPr>
          <p:nvPr/>
        </p:nvSpPr>
        <p:spPr>
          <a:xfrm>
            <a:off x="4797525" y="731609"/>
            <a:ext cx="2788920" cy="645078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2000" b="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Cálculo Inverso</a:t>
            </a:r>
          </a:p>
        </p:txBody>
      </p:sp>
      <p:sp>
        <p:nvSpPr>
          <p:cNvPr id="18" name="Título 2">
            <a:extLst>
              <a:ext uri="{FF2B5EF4-FFF2-40B4-BE49-F238E27FC236}">
                <a16:creationId xmlns:a16="http://schemas.microsoft.com/office/drawing/2014/main" id="{A61498E2-B6E3-3178-D6B9-E298112B7418}"/>
              </a:ext>
            </a:extLst>
          </p:cNvPr>
          <p:cNvSpPr txBox="1">
            <a:spLocks/>
          </p:cNvSpPr>
          <p:nvPr/>
        </p:nvSpPr>
        <p:spPr>
          <a:xfrm>
            <a:off x="664592" y="3433835"/>
            <a:ext cx="2788920" cy="645078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2000" b="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Segunda aproximación</a:t>
            </a:r>
          </a:p>
        </p:txBody>
      </p:sp>
      <p:sp>
        <p:nvSpPr>
          <p:cNvPr id="19" name="Título 2">
            <a:extLst>
              <a:ext uri="{FF2B5EF4-FFF2-40B4-BE49-F238E27FC236}">
                <a16:creationId xmlns:a16="http://schemas.microsoft.com/office/drawing/2014/main" id="{C81FB22F-CA5D-15E3-6D92-440A5ABEA58B}"/>
              </a:ext>
            </a:extLst>
          </p:cNvPr>
          <p:cNvSpPr txBox="1">
            <a:spLocks/>
          </p:cNvSpPr>
          <p:nvPr/>
        </p:nvSpPr>
        <p:spPr>
          <a:xfrm>
            <a:off x="664593" y="300759"/>
            <a:ext cx="2788920" cy="645078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2000" b="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Primera aproximación</a:t>
            </a: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FBC45917-3470-ADC1-DBB5-68E7BC203C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302" y="4078913"/>
            <a:ext cx="2202433" cy="2036836"/>
          </a:xfrm>
          <a:prstGeom prst="rect">
            <a:avLst/>
          </a:prstGeom>
        </p:spPr>
      </p:pic>
      <p:sp>
        <p:nvSpPr>
          <p:cNvPr id="28" name="Título 2">
            <a:extLst>
              <a:ext uri="{FF2B5EF4-FFF2-40B4-BE49-F238E27FC236}">
                <a16:creationId xmlns:a16="http://schemas.microsoft.com/office/drawing/2014/main" id="{23BAA4C8-1DF6-E6CA-BB99-D3DF6BEEF352}"/>
              </a:ext>
            </a:extLst>
          </p:cNvPr>
          <p:cNvSpPr txBox="1">
            <a:spLocks/>
          </p:cNvSpPr>
          <p:nvPr/>
        </p:nvSpPr>
        <p:spPr>
          <a:xfrm>
            <a:off x="791302" y="703597"/>
            <a:ext cx="2788920" cy="645078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2000" b="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Normalización</a:t>
            </a:r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BD4EEA5F-B6C4-5C8C-DA30-D3084C95B1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0445" y="3803824"/>
            <a:ext cx="4313740" cy="23499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uadroTexto 32">
                <a:extLst>
                  <a:ext uri="{FF2B5EF4-FFF2-40B4-BE49-F238E27FC236}">
                    <a16:creationId xmlns:a16="http://schemas.microsoft.com/office/drawing/2014/main" id="{233BC861-BB01-80E8-7ECE-565DD259AC83}"/>
                  </a:ext>
                </a:extLst>
              </p:cNvPr>
              <p:cNvSpPr txBox="1"/>
              <p:nvPr/>
            </p:nvSpPr>
            <p:spPr>
              <a:xfrm>
                <a:off x="6618236" y="3756374"/>
                <a:ext cx="6829425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10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s-EC" sz="1100" i="0">
                          <a:latin typeface="Cambria Math" panose="02040503050406030204" pitchFamily="18" charset="0"/>
                        </a:rPr>
                        <m:t>=0,2286</m:t>
                      </m:r>
                      <m:r>
                        <a:rPr lang="es-EC" sz="1100" i="1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s-EC" sz="1100" i="0">
                          <a:latin typeface="Cambria Math" panose="02040503050406030204" pitchFamily="18" charset="0"/>
                        </a:rPr>
                        <m:t>1+0,1429</m:t>
                      </m:r>
                      <m:r>
                        <a:rPr lang="es-EC" sz="1100" i="1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s-EC" sz="1100" i="0">
                          <a:latin typeface="Cambria Math" panose="02040503050406030204" pitchFamily="18" charset="0"/>
                        </a:rPr>
                        <m:t>2+0,2571</m:t>
                      </m:r>
                      <m:r>
                        <a:rPr lang="es-EC" sz="1100" i="1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s-EC" sz="1100" i="0">
                          <a:latin typeface="Cambria Math" panose="02040503050406030204" pitchFamily="18" charset="0"/>
                        </a:rPr>
                        <m:t>3+0,1714</m:t>
                      </m:r>
                      <m:r>
                        <a:rPr lang="es-EC" sz="1100" i="1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s-EC" sz="1100" i="0">
                          <a:latin typeface="Cambria Math" panose="02040503050406030204" pitchFamily="18" charset="0"/>
                        </a:rPr>
                        <m:t>4+0,2000</m:t>
                      </m:r>
                      <m:r>
                        <a:rPr lang="es-EC" sz="1100" i="1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s-EC" sz="1100" i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s-EC" sz="1100" dirty="0"/>
              </a:p>
            </p:txBody>
          </p:sp>
        </mc:Choice>
        <mc:Fallback xmlns="">
          <p:sp>
            <p:nvSpPr>
              <p:cNvPr id="33" name="CuadroTexto 32">
                <a:extLst>
                  <a:ext uri="{FF2B5EF4-FFF2-40B4-BE49-F238E27FC236}">
                    <a16:creationId xmlns:a16="http://schemas.microsoft.com/office/drawing/2014/main" id="{233BC861-BB01-80E8-7ECE-565DD259AC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8236" y="3756374"/>
                <a:ext cx="6829425" cy="2616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Imagen 34">
            <a:extLst>
              <a:ext uri="{FF2B5EF4-FFF2-40B4-BE49-F238E27FC236}">
                <a16:creationId xmlns:a16="http://schemas.microsoft.com/office/drawing/2014/main" id="{848E45ED-FC11-DFF9-5CC0-A7789C7C64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60895" y="4050457"/>
            <a:ext cx="4595350" cy="1856707"/>
          </a:xfrm>
          <a:prstGeom prst="rect">
            <a:avLst/>
          </a:prstGeom>
        </p:spPr>
      </p:pic>
      <p:sp>
        <p:nvSpPr>
          <p:cNvPr id="36" name="Elipse 35">
            <a:hlinkClick r:id="rId8" action="ppaction://hlinksldjump"/>
            <a:extLst>
              <a:ext uri="{FF2B5EF4-FFF2-40B4-BE49-F238E27FC236}">
                <a16:creationId xmlns:a16="http://schemas.microsoft.com/office/drawing/2014/main" id="{8439CAF0-DA2D-EEE7-97D7-13CD0CEF04F2}"/>
              </a:ext>
            </a:extLst>
          </p:cNvPr>
          <p:cNvSpPr/>
          <p:nvPr/>
        </p:nvSpPr>
        <p:spPr>
          <a:xfrm>
            <a:off x="8139165" y="5939318"/>
            <a:ext cx="723481" cy="61920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739839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2">
            <a:extLst>
              <a:ext uri="{FF2B5EF4-FFF2-40B4-BE49-F238E27FC236}">
                <a16:creationId xmlns:a16="http://schemas.microsoft.com/office/drawing/2014/main" id="{FB3BFD64-6881-1E96-AE1A-7624FED9A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83032"/>
            <a:ext cx="10972800" cy="645078"/>
          </a:xfrm>
        </p:spPr>
        <p:txBody>
          <a:bodyPr/>
          <a:lstStyle/>
          <a:p>
            <a:r>
              <a:rPr lang="es-EC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Metodología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D8CB15F6-D6C0-1310-8232-75CD0BB9B212}"/>
              </a:ext>
            </a:extLst>
          </p:cNvPr>
          <p:cNvSpPr txBox="1">
            <a:spLocks/>
          </p:cNvSpPr>
          <p:nvPr/>
        </p:nvSpPr>
        <p:spPr>
          <a:xfrm>
            <a:off x="461684" y="790321"/>
            <a:ext cx="2788920" cy="645078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2000" b="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Topología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B50E088-DC42-292F-47FA-AD1E7AAFB8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3" b="8130"/>
          <a:stretch/>
        </p:blipFill>
        <p:spPr bwMode="auto">
          <a:xfrm>
            <a:off x="308013" y="1475323"/>
            <a:ext cx="7578687" cy="43920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C74541BE-DD69-B06D-2714-306B528BA82B}"/>
              </a:ext>
            </a:extLst>
          </p:cNvPr>
          <p:cNvSpPr txBox="1"/>
          <p:nvPr/>
        </p:nvSpPr>
        <p:spPr>
          <a:xfrm>
            <a:off x="8567629" y="2802952"/>
            <a:ext cx="3211583" cy="2900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debe superponerse</a:t>
            </a:r>
          </a:p>
          <a:p>
            <a:pPr marL="285750" indent="-285750">
              <a:lnSpc>
                <a:spcPct val="1070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debe intersecarse</a:t>
            </a:r>
          </a:p>
          <a:p>
            <a:pPr marL="285750" indent="-285750">
              <a:lnSpc>
                <a:spcPct val="1070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debe intersecarse con</a:t>
            </a:r>
          </a:p>
          <a:p>
            <a:pPr marL="285750" indent="-285750">
              <a:lnSpc>
                <a:spcPct val="1070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deben quedar nodos colgados</a:t>
            </a:r>
          </a:p>
          <a:p>
            <a:pPr marL="285750" indent="-285750">
              <a:lnSpc>
                <a:spcPct val="1070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deben quedar </a:t>
            </a:r>
            <a:r>
              <a:rPr lang="es-EC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pseudonos</a:t>
            </a:r>
            <a:endParaRPr lang="es-EC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debe intersecarse o tocar el interior</a:t>
            </a:r>
          </a:p>
          <a:p>
            <a:pPr marL="285750" indent="-285750">
              <a:lnSpc>
                <a:spcPct val="1070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Debe ser una sola parte</a:t>
            </a:r>
          </a:p>
        </p:txBody>
      </p:sp>
      <p:sp>
        <p:nvSpPr>
          <p:cNvPr id="10" name="Título 2">
            <a:extLst>
              <a:ext uri="{FF2B5EF4-FFF2-40B4-BE49-F238E27FC236}">
                <a16:creationId xmlns:a16="http://schemas.microsoft.com/office/drawing/2014/main" id="{4669C61E-A294-E34E-B00B-FA3E520A340A}"/>
              </a:ext>
            </a:extLst>
          </p:cNvPr>
          <p:cNvSpPr txBox="1">
            <a:spLocks/>
          </p:cNvSpPr>
          <p:nvPr/>
        </p:nvSpPr>
        <p:spPr>
          <a:xfrm>
            <a:off x="6553201" y="671811"/>
            <a:ext cx="5410200" cy="6321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b="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Fase 2: Determinación de Rutas Óptimas</a:t>
            </a:r>
          </a:p>
        </p:txBody>
      </p:sp>
      <p:sp>
        <p:nvSpPr>
          <p:cNvPr id="12" name="Título 2">
            <a:extLst>
              <a:ext uri="{FF2B5EF4-FFF2-40B4-BE49-F238E27FC236}">
                <a16:creationId xmlns:a16="http://schemas.microsoft.com/office/drawing/2014/main" id="{4C40F919-A433-9846-77F9-BCEBD2686A2C}"/>
              </a:ext>
            </a:extLst>
          </p:cNvPr>
          <p:cNvSpPr txBox="1">
            <a:spLocks/>
          </p:cNvSpPr>
          <p:nvPr/>
        </p:nvSpPr>
        <p:spPr>
          <a:xfrm>
            <a:off x="8883735" y="2391253"/>
            <a:ext cx="2788920" cy="411699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2000" b="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Reglas Topológicas</a:t>
            </a:r>
          </a:p>
        </p:txBody>
      </p:sp>
      <p:sp>
        <p:nvSpPr>
          <p:cNvPr id="13" name="Elipse 12">
            <a:hlinkClick r:id="rId3" action="ppaction://hlinksldjump"/>
            <a:extLst>
              <a:ext uri="{FF2B5EF4-FFF2-40B4-BE49-F238E27FC236}">
                <a16:creationId xmlns:a16="http://schemas.microsoft.com/office/drawing/2014/main" id="{24151DB3-7461-09F4-4A2C-5538F4449B05}"/>
              </a:ext>
            </a:extLst>
          </p:cNvPr>
          <p:cNvSpPr/>
          <p:nvPr/>
        </p:nvSpPr>
        <p:spPr>
          <a:xfrm>
            <a:off x="8139165" y="5939318"/>
            <a:ext cx="723481" cy="61920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300823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2">
            <a:extLst>
              <a:ext uri="{FF2B5EF4-FFF2-40B4-BE49-F238E27FC236}">
                <a16:creationId xmlns:a16="http://schemas.microsoft.com/office/drawing/2014/main" id="{FB3BFD64-6881-1E96-AE1A-7624FED9A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83032"/>
            <a:ext cx="10972800" cy="645078"/>
          </a:xfrm>
        </p:spPr>
        <p:txBody>
          <a:bodyPr/>
          <a:lstStyle/>
          <a:p>
            <a:r>
              <a:rPr lang="es-EC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Metodología</a:t>
            </a:r>
          </a:p>
        </p:txBody>
      </p:sp>
      <p:pic>
        <p:nvPicPr>
          <p:cNvPr id="4" name="Imagen 3" descr="Tabla&#10;&#10;Descripción generada automáticamente">
            <a:extLst>
              <a:ext uri="{FF2B5EF4-FFF2-40B4-BE49-F238E27FC236}">
                <a16:creationId xmlns:a16="http://schemas.microsoft.com/office/drawing/2014/main" id="{C48D42AC-5398-F853-2ED7-B101FDAEC2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633" y="4076700"/>
            <a:ext cx="5092572" cy="21336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7B7A7FD-8B48-DA2A-712D-EFC477609870}"/>
              </a:ext>
            </a:extLst>
          </p:cNvPr>
          <p:cNvSpPr txBox="1"/>
          <p:nvPr/>
        </p:nvSpPr>
        <p:spPr>
          <a:xfrm>
            <a:off x="72919" y="6208018"/>
            <a:ext cx="6096000" cy="5669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es-EC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Análisis de Redes</a:t>
            </a:r>
            <a:endParaRPr lang="es-EC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26A1BDEE-AA0C-DE15-7305-CBFB6B192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633" y="724106"/>
            <a:ext cx="5058927" cy="2900451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85C7FFB4-08DB-EDF2-6589-FC7BB92B9F59}"/>
              </a:ext>
            </a:extLst>
          </p:cNvPr>
          <p:cNvSpPr txBox="1"/>
          <p:nvPr/>
        </p:nvSpPr>
        <p:spPr>
          <a:xfrm>
            <a:off x="482494" y="44257"/>
            <a:ext cx="6096000" cy="5669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es-EC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Tabla de atributos </a:t>
            </a:r>
            <a:endParaRPr lang="es-EC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6974F28-287F-7F31-FDF9-600F5120655A}"/>
              </a:ext>
            </a:extLst>
          </p:cNvPr>
          <p:cNvSpPr txBox="1"/>
          <p:nvPr/>
        </p:nvSpPr>
        <p:spPr>
          <a:xfrm>
            <a:off x="462442" y="3461278"/>
            <a:ext cx="6096000" cy="5669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es-EC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Configuración del Network </a:t>
            </a:r>
            <a:r>
              <a:rPr lang="es-EC" i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Dataset</a:t>
            </a:r>
            <a:endParaRPr lang="es-EC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C3977BE7-440F-D3C9-C47A-040FA01AA2A8}"/>
              </a:ext>
            </a:extLst>
          </p:cNvPr>
          <p:cNvSpPr txBox="1"/>
          <p:nvPr/>
        </p:nvSpPr>
        <p:spPr>
          <a:xfrm>
            <a:off x="6168919" y="673406"/>
            <a:ext cx="6096000" cy="5669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es-EC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Construcción de red </a:t>
            </a:r>
            <a:endParaRPr lang="es-EC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D94657FB-CE56-CE87-2890-0F54C76B38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4647" y="1380839"/>
            <a:ext cx="6280303" cy="4000786"/>
          </a:xfrm>
          <a:prstGeom prst="rect">
            <a:avLst/>
          </a:prstGeom>
        </p:spPr>
      </p:pic>
      <p:sp>
        <p:nvSpPr>
          <p:cNvPr id="17" name="Elipse 16">
            <a:hlinkClick r:id="rId5" action="ppaction://hlinksldjump"/>
            <a:extLst>
              <a:ext uri="{FF2B5EF4-FFF2-40B4-BE49-F238E27FC236}">
                <a16:creationId xmlns:a16="http://schemas.microsoft.com/office/drawing/2014/main" id="{3E31A7B1-F080-356D-1CD8-A5760AD39BB4}"/>
              </a:ext>
            </a:extLst>
          </p:cNvPr>
          <p:cNvSpPr/>
          <p:nvPr/>
        </p:nvSpPr>
        <p:spPr>
          <a:xfrm>
            <a:off x="8139165" y="5939318"/>
            <a:ext cx="723481" cy="61920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926206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2">
            <a:extLst>
              <a:ext uri="{FF2B5EF4-FFF2-40B4-BE49-F238E27FC236}">
                <a16:creationId xmlns:a16="http://schemas.microsoft.com/office/drawing/2014/main" id="{FB3BFD64-6881-1E96-AE1A-7624FED9A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83032"/>
            <a:ext cx="10972800" cy="645078"/>
          </a:xfrm>
        </p:spPr>
        <p:txBody>
          <a:bodyPr/>
          <a:lstStyle/>
          <a:p>
            <a:r>
              <a:rPr lang="es-EC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Metodología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7B7A7FD-8B48-DA2A-712D-EFC477609870}"/>
              </a:ext>
            </a:extLst>
          </p:cNvPr>
          <p:cNvSpPr txBox="1"/>
          <p:nvPr/>
        </p:nvSpPr>
        <p:spPr>
          <a:xfrm>
            <a:off x="323850" y="171756"/>
            <a:ext cx="6605337" cy="4676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s-EC" sz="2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Problema de enrutamiento de vehículo (VRP)</a:t>
            </a:r>
            <a:endParaRPr lang="es-EC" sz="2400" i="1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agen 1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71A334EE-B05A-1BE5-B8C7-6CF9CA2C9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990" y="1095933"/>
            <a:ext cx="3894451" cy="2244342"/>
          </a:xfrm>
          <a:prstGeom prst="rect">
            <a:avLst/>
          </a:prstGeom>
        </p:spPr>
      </p:pic>
      <p:pic>
        <p:nvPicPr>
          <p:cNvPr id="3" name="Imagen 2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6ECA03FC-9C0E-E47E-2ADE-12307DDC7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028" y="3429000"/>
            <a:ext cx="3907212" cy="2244342"/>
          </a:xfrm>
          <a:prstGeom prst="rect">
            <a:avLst/>
          </a:prstGeom>
        </p:spPr>
      </p:pic>
      <p:pic>
        <p:nvPicPr>
          <p:cNvPr id="5" name="Imagen 4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0D54BD7F-042B-A834-404C-B01BE35541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0599" y="1139373"/>
            <a:ext cx="3891306" cy="2244342"/>
          </a:xfrm>
          <a:prstGeom prst="rect">
            <a:avLst/>
          </a:prstGeom>
        </p:spPr>
      </p:pic>
      <p:pic>
        <p:nvPicPr>
          <p:cNvPr id="8" name="Imagen 7" descr="Tabla&#10;&#10;Descripción generada automáticamente">
            <a:extLst>
              <a:ext uri="{FF2B5EF4-FFF2-40B4-BE49-F238E27FC236}">
                <a16:creationId xmlns:a16="http://schemas.microsoft.com/office/drawing/2014/main" id="{D9EBDDCF-1275-F51C-6A00-F31514639E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6875" y="1448260"/>
            <a:ext cx="2311112" cy="4370889"/>
          </a:xfrm>
          <a:prstGeom prst="rect">
            <a:avLst/>
          </a:prstGeom>
        </p:spPr>
      </p:pic>
      <p:sp>
        <p:nvSpPr>
          <p:cNvPr id="12" name="Título 2">
            <a:extLst>
              <a:ext uri="{FF2B5EF4-FFF2-40B4-BE49-F238E27FC236}">
                <a16:creationId xmlns:a16="http://schemas.microsoft.com/office/drawing/2014/main" id="{080BB038-44A9-C22A-F36C-2F2D41BE8DF6}"/>
              </a:ext>
            </a:extLst>
          </p:cNvPr>
          <p:cNvSpPr txBox="1">
            <a:spLocks/>
          </p:cNvSpPr>
          <p:nvPr/>
        </p:nvSpPr>
        <p:spPr>
          <a:xfrm>
            <a:off x="461684" y="816834"/>
            <a:ext cx="4207204" cy="645078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1400" b="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Propiedad de puntos de salida </a:t>
            </a:r>
          </a:p>
        </p:txBody>
      </p:sp>
      <p:sp>
        <p:nvSpPr>
          <p:cNvPr id="13" name="Título 2">
            <a:extLst>
              <a:ext uri="{FF2B5EF4-FFF2-40B4-BE49-F238E27FC236}">
                <a16:creationId xmlns:a16="http://schemas.microsoft.com/office/drawing/2014/main" id="{A466960F-AA62-BA2A-4EE3-3F3F0199A123}"/>
              </a:ext>
            </a:extLst>
          </p:cNvPr>
          <p:cNvSpPr txBox="1">
            <a:spLocks/>
          </p:cNvSpPr>
          <p:nvPr/>
        </p:nvSpPr>
        <p:spPr>
          <a:xfrm>
            <a:off x="4668888" y="817880"/>
            <a:ext cx="4207204" cy="645078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1400" b="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Propiedades de puntos de llegada</a:t>
            </a:r>
          </a:p>
        </p:txBody>
      </p:sp>
      <p:sp>
        <p:nvSpPr>
          <p:cNvPr id="15" name="Título 2">
            <a:extLst>
              <a:ext uri="{FF2B5EF4-FFF2-40B4-BE49-F238E27FC236}">
                <a16:creationId xmlns:a16="http://schemas.microsoft.com/office/drawing/2014/main" id="{11FA657F-313F-DA39-605F-E3A90914DD2D}"/>
              </a:ext>
            </a:extLst>
          </p:cNvPr>
          <p:cNvSpPr txBox="1">
            <a:spLocks/>
          </p:cNvSpPr>
          <p:nvPr/>
        </p:nvSpPr>
        <p:spPr>
          <a:xfrm>
            <a:off x="9286875" y="1022666"/>
            <a:ext cx="4207204" cy="645078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1400" b="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Propiedades de ruta</a:t>
            </a:r>
          </a:p>
        </p:txBody>
      </p:sp>
      <p:pic>
        <p:nvPicPr>
          <p:cNvPr id="30722" name="Picture 2" descr="Herramienta optimización de rutas - RoutingMaps">
            <a:extLst>
              <a:ext uri="{FF2B5EF4-FFF2-40B4-BE49-F238E27FC236}">
                <a16:creationId xmlns:a16="http://schemas.microsoft.com/office/drawing/2014/main" id="{90C141D0-ABFD-85EA-C776-C3B95C6D9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223" y="3602509"/>
            <a:ext cx="3634366" cy="221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Elipse 15">
            <a:hlinkClick r:id="rId7" action="ppaction://hlinksldjump"/>
            <a:extLst>
              <a:ext uri="{FF2B5EF4-FFF2-40B4-BE49-F238E27FC236}">
                <a16:creationId xmlns:a16="http://schemas.microsoft.com/office/drawing/2014/main" id="{82D1698E-48EE-EA0E-A33E-27D84F10FAE2}"/>
              </a:ext>
            </a:extLst>
          </p:cNvPr>
          <p:cNvSpPr/>
          <p:nvPr/>
        </p:nvSpPr>
        <p:spPr>
          <a:xfrm>
            <a:off x="8152611" y="5937459"/>
            <a:ext cx="723481" cy="61920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796117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2">
            <a:extLst>
              <a:ext uri="{FF2B5EF4-FFF2-40B4-BE49-F238E27FC236}">
                <a16:creationId xmlns:a16="http://schemas.microsoft.com/office/drawing/2014/main" id="{FB3BFD64-6881-1E96-AE1A-7624FED9A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83032"/>
            <a:ext cx="10972800" cy="645078"/>
          </a:xfrm>
        </p:spPr>
        <p:txBody>
          <a:bodyPr/>
          <a:lstStyle/>
          <a:p>
            <a:r>
              <a:rPr lang="es-EC" b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Metodología</a:t>
            </a:r>
            <a:endParaRPr lang="es-EC" b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Título 2">
            <a:extLst>
              <a:ext uri="{FF2B5EF4-FFF2-40B4-BE49-F238E27FC236}">
                <a16:creationId xmlns:a16="http://schemas.microsoft.com/office/drawing/2014/main" id="{C8AE84D6-71D4-8FAC-2F0E-7A5818E75BAB}"/>
              </a:ext>
            </a:extLst>
          </p:cNvPr>
          <p:cNvSpPr txBox="1">
            <a:spLocks/>
          </p:cNvSpPr>
          <p:nvPr/>
        </p:nvSpPr>
        <p:spPr>
          <a:xfrm>
            <a:off x="5684646" y="728110"/>
            <a:ext cx="6484819" cy="1054575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2400" b="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Fase 3: Clasificación Diferenciada de desechos sólidos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BB12DA3-35E0-6A3D-349D-C33698E978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647" y="1633637"/>
            <a:ext cx="6484818" cy="2774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98" name="Picture 2" descr="Imágenes de Recoleccion De Basura | Vectores, fotos de stock y PSD gratuitos">
            <a:extLst>
              <a:ext uri="{FF2B5EF4-FFF2-40B4-BE49-F238E27FC236}">
                <a16:creationId xmlns:a16="http://schemas.microsoft.com/office/drawing/2014/main" id="{51FF341C-843A-5FE1-C47B-C28ADB4D7D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84"/>
          <a:stretch/>
        </p:blipFill>
        <p:spPr bwMode="auto">
          <a:xfrm>
            <a:off x="4737312" y="4873697"/>
            <a:ext cx="3479375" cy="187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Reutiliza esta app para mapear rutas de transporte público">
            <a:extLst>
              <a:ext uri="{FF2B5EF4-FFF2-40B4-BE49-F238E27FC236}">
                <a16:creationId xmlns:a16="http://schemas.microsoft.com/office/drawing/2014/main" id="{6329BCE8-9310-1061-695C-5AD29EC67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3454" y="4714700"/>
            <a:ext cx="4112545" cy="192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ítulo 2">
            <a:extLst>
              <a:ext uri="{FF2B5EF4-FFF2-40B4-BE49-F238E27FC236}">
                <a16:creationId xmlns:a16="http://schemas.microsoft.com/office/drawing/2014/main" id="{0D7D2420-0D1D-D4CC-7BE2-455B4BB3F974}"/>
              </a:ext>
            </a:extLst>
          </p:cNvPr>
          <p:cNvSpPr txBox="1">
            <a:spLocks/>
          </p:cNvSpPr>
          <p:nvPr/>
        </p:nvSpPr>
        <p:spPr>
          <a:xfrm>
            <a:off x="459681" y="1633638"/>
            <a:ext cx="5348959" cy="54709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1600" b="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Diagnóstico actual del vertedero de basura y su clasificación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124A6816-1F24-B9A0-3A39-550786A760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2180729"/>
            <a:ext cx="5190991" cy="3629522"/>
          </a:xfrm>
          <a:prstGeom prst="rect">
            <a:avLst/>
          </a:prstGeom>
        </p:spPr>
      </p:pic>
      <p:sp>
        <p:nvSpPr>
          <p:cNvPr id="16" name="Elipse 15">
            <a:hlinkClick r:id="rId6" action="ppaction://hlinksldjump"/>
            <a:extLst>
              <a:ext uri="{FF2B5EF4-FFF2-40B4-BE49-F238E27FC236}">
                <a16:creationId xmlns:a16="http://schemas.microsoft.com/office/drawing/2014/main" id="{E4279186-56A5-4147-44F5-7F0064032C8B}"/>
              </a:ext>
            </a:extLst>
          </p:cNvPr>
          <p:cNvSpPr/>
          <p:nvPr/>
        </p:nvSpPr>
        <p:spPr>
          <a:xfrm>
            <a:off x="97940" y="83032"/>
            <a:ext cx="723481" cy="61920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547703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>
            <a:extLst>
              <a:ext uri="{FF2B5EF4-FFF2-40B4-BE49-F238E27FC236}">
                <a16:creationId xmlns:a16="http://schemas.microsoft.com/office/drawing/2014/main" id="{C8AE84D6-71D4-8FAC-2F0E-7A5818E75BAB}"/>
              </a:ext>
            </a:extLst>
          </p:cNvPr>
          <p:cNvSpPr txBox="1">
            <a:spLocks/>
          </p:cNvSpPr>
          <p:nvPr/>
        </p:nvSpPr>
        <p:spPr>
          <a:xfrm>
            <a:off x="1017396" y="426003"/>
            <a:ext cx="8393304" cy="1554085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8000" b="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RESULTADOS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466FB05-5A2D-015F-026E-0BFD047AC8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23" b="12170"/>
          <a:stretch/>
        </p:blipFill>
        <p:spPr>
          <a:xfrm rot="16200000">
            <a:off x="1150144" y="1131547"/>
            <a:ext cx="1890707" cy="3409946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4EB39D1-D4CB-3E69-FD61-BA9A1A12F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8575" y="1891166"/>
            <a:ext cx="2543176" cy="1907382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B986B1BD-AF61-4371-71D6-63C71F3E9E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V="1">
            <a:off x="6419854" y="1891166"/>
            <a:ext cx="2543174" cy="190738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5FD25A68-7884-EF21-7FDD-0C80117567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1131" y="1890938"/>
            <a:ext cx="2543174" cy="1907381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C079897B-2525-6ADB-B67A-9A86C1A24A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4" y="3811493"/>
            <a:ext cx="3409946" cy="1970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D988CEFB-D2C7-CA71-59F7-08CB48BF5E2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97"/>
          <a:stretch/>
        </p:blipFill>
        <p:spPr bwMode="auto">
          <a:xfrm>
            <a:off x="3814853" y="3821485"/>
            <a:ext cx="2566898" cy="1970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3C022094-0908-D4C0-7925-8867CABA2DD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1" y="3821485"/>
            <a:ext cx="2543174" cy="1960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9E3D37E5-EE8C-FFB3-6405-A305B38BE7C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5"/>
          <a:stretch/>
        </p:blipFill>
        <p:spPr bwMode="auto">
          <a:xfrm>
            <a:off x="9001125" y="3821485"/>
            <a:ext cx="2543174" cy="19441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3" name="Elipse 22">
            <a:hlinkClick r:id="rId10" action="ppaction://hlinksldjump"/>
            <a:extLst>
              <a:ext uri="{FF2B5EF4-FFF2-40B4-BE49-F238E27FC236}">
                <a16:creationId xmlns:a16="http://schemas.microsoft.com/office/drawing/2014/main" id="{16664E6F-8079-94BC-6908-A6ED39CD7B34}"/>
              </a:ext>
            </a:extLst>
          </p:cNvPr>
          <p:cNvSpPr/>
          <p:nvPr/>
        </p:nvSpPr>
        <p:spPr>
          <a:xfrm>
            <a:off x="8139165" y="5929270"/>
            <a:ext cx="723481" cy="61920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59248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609600" y="0"/>
            <a:ext cx="2714625" cy="645078"/>
          </a:xfrm>
        </p:spPr>
        <p:txBody>
          <a:bodyPr/>
          <a:lstStyle/>
          <a:p>
            <a:r>
              <a:rPr lang="es-EC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Antecedentes</a:t>
            </a:r>
          </a:p>
        </p:txBody>
      </p:sp>
      <p:pic>
        <p:nvPicPr>
          <p:cNvPr id="1032" name="Picture 8" descr="MAE PNGIDS – Ministerio del Ambiente, Agua y Transición Ecológica">
            <a:extLst>
              <a:ext uri="{FF2B5EF4-FFF2-40B4-BE49-F238E27FC236}">
                <a16:creationId xmlns:a16="http://schemas.microsoft.com/office/drawing/2014/main" id="{447E403B-3A84-3675-0A51-E4E3BE4483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43" b="24743"/>
          <a:stretch/>
        </p:blipFill>
        <p:spPr bwMode="auto">
          <a:xfrm>
            <a:off x="4532350" y="4294774"/>
            <a:ext cx="2176107" cy="745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DC30DBE-1830-4829-8A44-B9D3C1E4CF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980" y="5360302"/>
            <a:ext cx="2609850" cy="619208"/>
          </a:xfrm>
          <a:prstGeom prst="rect">
            <a:avLst/>
          </a:prstGeom>
        </p:spPr>
      </p:pic>
      <p:pic>
        <p:nvPicPr>
          <p:cNvPr id="22" name="Imagen 21" descr="Diagrama&#10;&#10;Descripción generada automáticamente">
            <a:extLst>
              <a:ext uri="{FF2B5EF4-FFF2-40B4-BE49-F238E27FC236}">
                <a16:creationId xmlns:a16="http://schemas.microsoft.com/office/drawing/2014/main" id="{24274673-B849-A81F-E3F9-3B8CD7795E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41" b="2222"/>
          <a:stretch/>
        </p:blipFill>
        <p:spPr>
          <a:xfrm>
            <a:off x="7506756" y="1410224"/>
            <a:ext cx="4463311" cy="4037551"/>
          </a:xfrm>
          <a:prstGeom prst="rect">
            <a:avLst/>
          </a:prstGeom>
        </p:spPr>
      </p:pic>
      <p:pic>
        <p:nvPicPr>
          <p:cNvPr id="24" name="Imagen 23" descr="Gráfico, Aplicación, Gráfico circular&#10;&#10;Descripción generada automáticamente">
            <a:extLst>
              <a:ext uri="{FF2B5EF4-FFF2-40B4-BE49-F238E27FC236}">
                <a16:creationId xmlns:a16="http://schemas.microsoft.com/office/drawing/2014/main" id="{D06A1D22-258B-26D6-5CE9-218B4F17A4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73" b="8709"/>
          <a:stretch/>
        </p:blipFill>
        <p:spPr>
          <a:xfrm>
            <a:off x="57748" y="1002988"/>
            <a:ext cx="7151369" cy="2699642"/>
          </a:xfrm>
          <a:prstGeom prst="rect">
            <a:avLst/>
          </a:prstGeom>
        </p:spPr>
      </p:pic>
      <p:sp>
        <p:nvSpPr>
          <p:cNvPr id="25" name="Título 2">
            <a:extLst>
              <a:ext uri="{FF2B5EF4-FFF2-40B4-BE49-F238E27FC236}">
                <a16:creationId xmlns:a16="http://schemas.microsoft.com/office/drawing/2014/main" id="{E67AD373-B456-7F81-BD4F-BDAA7AD90CC8}"/>
              </a:ext>
            </a:extLst>
          </p:cNvPr>
          <p:cNvSpPr txBox="1">
            <a:spLocks/>
          </p:cNvSpPr>
          <p:nvPr/>
        </p:nvSpPr>
        <p:spPr>
          <a:xfrm>
            <a:off x="-487682" y="645078"/>
            <a:ext cx="5200359" cy="400565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1800" b="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Generación de residuos a Nivel Mundial</a:t>
            </a:r>
          </a:p>
        </p:txBody>
      </p:sp>
      <p:pic>
        <p:nvPicPr>
          <p:cNvPr id="27" name="Imagen 26" descr="Gráfico, Gráfico circular&#10;&#10;Descripción generada automáticamente">
            <a:extLst>
              <a:ext uri="{FF2B5EF4-FFF2-40B4-BE49-F238E27FC236}">
                <a16:creationId xmlns:a16="http://schemas.microsoft.com/office/drawing/2014/main" id="{6AC9EF42-85C8-32E5-EED8-802DA16E954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3" t="7805" r="18814" b="3403"/>
          <a:stretch/>
        </p:blipFill>
        <p:spPr>
          <a:xfrm>
            <a:off x="791228" y="4081867"/>
            <a:ext cx="3171826" cy="2080620"/>
          </a:xfrm>
          <a:prstGeom prst="rect">
            <a:avLst/>
          </a:prstGeom>
        </p:spPr>
      </p:pic>
      <p:sp>
        <p:nvSpPr>
          <p:cNvPr id="28" name="Título 2">
            <a:extLst>
              <a:ext uri="{FF2B5EF4-FFF2-40B4-BE49-F238E27FC236}">
                <a16:creationId xmlns:a16="http://schemas.microsoft.com/office/drawing/2014/main" id="{450828BB-703E-A673-2166-BBEFA4068CE5}"/>
              </a:ext>
            </a:extLst>
          </p:cNvPr>
          <p:cNvSpPr txBox="1">
            <a:spLocks/>
          </p:cNvSpPr>
          <p:nvPr/>
        </p:nvSpPr>
        <p:spPr>
          <a:xfrm>
            <a:off x="-278461" y="3860257"/>
            <a:ext cx="4490745" cy="400565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1800" b="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Generación de residuos en Ecuador</a:t>
            </a:r>
          </a:p>
        </p:txBody>
      </p:sp>
      <p:sp>
        <p:nvSpPr>
          <p:cNvPr id="29" name="Elipse 28">
            <a:hlinkClick r:id="rId7" action="ppaction://hlinksldjump"/>
            <a:extLst>
              <a:ext uri="{FF2B5EF4-FFF2-40B4-BE49-F238E27FC236}">
                <a16:creationId xmlns:a16="http://schemas.microsoft.com/office/drawing/2014/main" id="{3CCCFA4D-DF69-C153-4F9A-595024AAF39E}"/>
              </a:ext>
            </a:extLst>
          </p:cNvPr>
          <p:cNvSpPr/>
          <p:nvPr/>
        </p:nvSpPr>
        <p:spPr>
          <a:xfrm>
            <a:off x="8139165" y="5939318"/>
            <a:ext cx="723481" cy="61920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819453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>
            <a:extLst>
              <a:ext uri="{FF2B5EF4-FFF2-40B4-BE49-F238E27FC236}">
                <a16:creationId xmlns:a16="http://schemas.microsoft.com/office/drawing/2014/main" id="{C304EC81-D3B1-8750-EF4B-50CB4CE4F454}"/>
              </a:ext>
            </a:extLst>
          </p:cNvPr>
          <p:cNvSpPr txBox="1">
            <a:spLocks/>
          </p:cNvSpPr>
          <p:nvPr/>
        </p:nvSpPr>
        <p:spPr>
          <a:xfrm>
            <a:off x="609600" y="0"/>
            <a:ext cx="10972800" cy="645078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b="0" ker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Resultados</a:t>
            </a:r>
            <a:endParaRPr lang="es-EC" b="0" kern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CAD0101-D65C-8F01-DF23-E413ACCD6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636" y="1778501"/>
            <a:ext cx="5382289" cy="278802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0CC0679-519B-3C4B-E870-A9F4D3ADEB1C}"/>
              </a:ext>
            </a:extLst>
          </p:cNvPr>
          <p:cNvSpPr txBox="1"/>
          <p:nvPr/>
        </p:nvSpPr>
        <p:spPr>
          <a:xfrm>
            <a:off x="605677" y="995506"/>
            <a:ext cx="5271248" cy="4676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s-EC" sz="2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Modelo de análisis espacial inicial</a:t>
            </a:r>
            <a:endParaRPr lang="es-EC" sz="2400" i="1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987382E-BD7C-E5BC-E8A0-FD0A399C8E69}"/>
              </a:ext>
            </a:extLst>
          </p:cNvPr>
          <p:cNvSpPr txBox="1"/>
          <p:nvPr/>
        </p:nvSpPr>
        <p:spPr>
          <a:xfrm>
            <a:off x="7549662" y="949891"/>
            <a:ext cx="5271248" cy="4676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s-EC" sz="24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Geodatabase</a:t>
            </a:r>
            <a:endParaRPr lang="es-EC" sz="2400" i="1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EA1EFA8-9692-44FB-28F9-060280DC7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200" y="1534134"/>
            <a:ext cx="4394668" cy="3167158"/>
          </a:xfrm>
          <a:prstGeom prst="rect">
            <a:avLst/>
          </a:prstGeom>
        </p:spPr>
      </p:pic>
      <p:sp>
        <p:nvSpPr>
          <p:cNvPr id="9" name="Elipse 8">
            <a:hlinkClick r:id="rId4" action="ppaction://hlinksldjump"/>
            <a:extLst>
              <a:ext uri="{FF2B5EF4-FFF2-40B4-BE49-F238E27FC236}">
                <a16:creationId xmlns:a16="http://schemas.microsoft.com/office/drawing/2014/main" id="{94022D57-A12A-1D34-E95B-5CBCE01E5BF3}"/>
              </a:ext>
            </a:extLst>
          </p:cNvPr>
          <p:cNvSpPr/>
          <p:nvPr/>
        </p:nvSpPr>
        <p:spPr>
          <a:xfrm>
            <a:off x="8139165" y="5929270"/>
            <a:ext cx="723481" cy="61920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323439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>
            <a:extLst>
              <a:ext uri="{FF2B5EF4-FFF2-40B4-BE49-F238E27FC236}">
                <a16:creationId xmlns:a16="http://schemas.microsoft.com/office/drawing/2014/main" id="{CD9F2401-E575-27C6-5FAB-7EDBB7F9EDA8}"/>
              </a:ext>
            </a:extLst>
          </p:cNvPr>
          <p:cNvSpPr txBox="1">
            <a:spLocks/>
          </p:cNvSpPr>
          <p:nvPr/>
        </p:nvSpPr>
        <p:spPr>
          <a:xfrm>
            <a:off x="609600" y="0"/>
            <a:ext cx="10972800" cy="645078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b="0" ker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Resultados</a:t>
            </a:r>
            <a:endParaRPr lang="es-EC" b="0" kern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DD06680-32C9-FA46-0063-57416174C8D2}"/>
              </a:ext>
            </a:extLst>
          </p:cNvPr>
          <p:cNvSpPr txBox="1"/>
          <p:nvPr/>
        </p:nvSpPr>
        <p:spPr>
          <a:xfrm>
            <a:off x="346821" y="66757"/>
            <a:ext cx="5749179" cy="6701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s-EC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Plano de parcelas óptimas para la ubicación del vertedero de basura</a:t>
            </a:r>
            <a:endParaRPr lang="es-EC" i="1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3325073-50E7-0069-7A6D-C25BE8E3CC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8676"/>
            <a:ext cx="7754937" cy="530662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10DDF05-C8FA-30B1-E193-591B09979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9886" y="2403598"/>
            <a:ext cx="4244065" cy="2063628"/>
          </a:xfrm>
          <a:prstGeom prst="rect">
            <a:avLst/>
          </a:prstGeom>
        </p:spPr>
      </p:pic>
      <p:sp>
        <p:nvSpPr>
          <p:cNvPr id="8" name="Elipse 7">
            <a:hlinkClick r:id="rId4" action="ppaction://hlinksldjump"/>
            <a:extLst>
              <a:ext uri="{FF2B5EF4-FFF2-40B4-BE49-F238E27FC236}">
                <a16:creationId xmlns:a16="http://schemas.microsoft.com/office/drawing/2014/main" id="{43CC2C75-7E63-DAA7-8B61-A8536B9DFB61}"/>
              </a:ext>
            </a:extLst>
          </p:cNvPr>
          <p:cNvSpPr/>
          <p:nvPr/>
        </p:nvSpPr>
        <p:spPr>
          <a:xfrm>
            <a:off x="8139165" y="5939318"/>
            <a:ext cx="723481" cy="61920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067861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>
            <a:extLst>
              <a:ext uri="{FF2B5EF4-FFF2-40B4-BE49-F238E27FC236}">
                <a16:creationId xmlns:a16="http://schemas.microsoft.com/office/drawing/2014/main" id="{5D39D563-F409-1A12-2DF6-6D897305B896}"/>
              </a:ext>
            </a:extLst>
          </p:cNvPr>
          <p:cNvSpPr txBox="1">
            <a:spLocks/>
          </p:cNvSpPr>
          <p:nvPr/>
        </p:nvSpPr>
        <p:spPr>
          <a:xfrm>
            <a:off x="609600" y="0"/>
            <a:ext cx="10972800" cy="645078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b="0" ker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Resultados</a:t>
            </a:r>
            <a:endParaRPr lang="es-EC" b="0" kern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2015F9E-90E2-72D4-04B5-D14B9FDB365F}"/>
              </a:ext>
            </a:extLst>
          </p:cNvPr>
          <p:cNvSpPr txBox="1"/>
          <p:nvPr/>
        </p:nvSpPr>
        <p:spPr>
          <a:xfrm>
            <a:off x="1169894" y="284924"/>
            <a:ext cx="5271248" cy="4676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s-EC" sz="2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Primera aproximación </a:t>
            </a:r>
            <a:endParaRPr lang="es-EC" sz="2400" i="1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8048644-7C59-CA04-2BCF-D955C1894102}"/>
              </a:ext>
            </a:extLst>
          </p:cNvPr>
          <p:cNvSpPr txBox="1"/>
          <p:nvPr/>
        </p:nvSpPr>
        <p:spPr>
          <a:xfrm>
            <a:off x="1019788" y="2985329"/>
            <a:ext cx="3470919" cy="4676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s-EC" sz="2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Segunda aproximación </a:t>
            </a:r>
            <a:endParaRPr lang="es-EC" sz="2400" i="1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369A2E8-5F7B-14B6-BF9E-0FE8458E1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894" y="741940"/>
            <a:ext cx="3086992" cy="224321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6B3C45B-17B6-3CB6-04AC-7F07C6150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983" y="3453678"/>
            <a:ext cx="3320813" cy="257496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57F54DD-9FA3-BA66-4437-2BD3BB1C16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101" y="860028"/>
            <a:ext cx="7094172" cy="50201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7D84842B-195A-75C8-F3DF-AA1D01CDCBC4}"/>
              </a:ext>
            </a:extLst>
          </p:cNvPr>
          <p:cNvCxnSpPr>
            <a:cxnSpLocks/>
          </p:cNvCxnSpPr>
          <p:nvPr/>
        </p:nvCxnSpPr>
        <p:spPr>
          <a:xfrm flipV="1">
            <a:off x="6991350" y="2771775"/>
            <a:ext cx="3162300" cy="7810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ángulo 13">
            <a:extLst>
              <a:ext uri="{FF2B5EF4-FFF2-40B4-BE49-F238E27FC236}">
                <a16:creationId xmlns:a16="http://schemas.microsoft.com/office/drawing/2014/main" id="{006902C5-363D-1E6B-BD68-344FD0DD96FA}"/>
              </a:ext>
            </a:extLst>
          </p:cNvPr>
          <p:cNvSpPr/>
          <p:nvPr/>
        </p:nvSpPr>
        <p:spPr>
          <a:xfrm>
            <a:off x="3362325" y="1304925"/>
            <a:ext cx="894561" cy="30480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5DAC4018-1B5A-47DA-CAA3-811D3D3E12DB}"/>
              </a:ext>
            </a:extLst>
          </p:cNvPr>
          <p:cNvSpPr/>
          <p:nvPr/>
        </p:nvSpPr>
        <p:spPr>
          <a:xfrm>
            <a:off x="3373063" y="4102376"/>
            <a:ext cx="1000733" cy="374374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Elipse 15">
            <a:hlinkClick r:id="rId5" action="ppaction://hlinksldjump"/>
            <a:extLst>
              <a:ext uri="{FF2B5EF4-FFF2-40B4-BE49-F238E27FC236}">
                <a16:creationId xmlns:a16="http://schemas.microsoft.com/office/drawing/2014/main" id="{D4AC6171-31E4-828F-CE72-0C9A9E2DDD07}"/>
              </a:ext>
            </a:extLst>
          </p:cNvPr>
          <p:cNvSpPr/>
          <p:nvPr/>
        </p:nvSpPr>
        <p:spPr>
          <a:xfrm>
            <a:off x="8139165" y="5939318"/>
            <a:ext cx="723481" cy="61920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614671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>
            <a:extLst>
              <a:ext uri="{FF2B5EF4-FFF2-40B4-BE49-F238E27FC236}">
                <a16:creationId xmlns:a16="http://schemas.microsoft.com/office/drawing/2014/main" id="{B5D64271-8465-1053-385A-3D6A67C3C8A8}"/>
              </a:ext>
            </a:extLst>
          </p:cNvPr>
          <p:cNvSpPr txBox="1">
            <a:spLocks/>
          </p:cNvSpPr>
          <p:nvPr/>
        </p:nvSpPr>
        <p:spPr>
          <a:xfrm>
            <a:off x="609600" y="0"/>
            <a:ext cx="10972800" cy="645078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b="0" ker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Resultados</a:t>
            </a:r>
            <a:endParaRPr lang="es-EC" b="0" kern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44FBE70-9E8A-A187-E62A-65A5E38A21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164" y="739069"/>
            <a:ext cx="7877853" cy="515484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1A5F853-66A8-1F23-8144-614682A39E8F}"/>
              </a:ext>
            </a:extLst>
          </p:cNvPr>
          <p:cNvSpPr txBox="1"/>
          <p:nvPr/>
        </p:nvSpPr>
        <p:spPr>
          <a:xfrm>
            <a:off x="8880017" y="3129614"/>
            <a:ext cx="3367239" cy="37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s-EC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Tiempo de recorrido: 0:54:32</a:t>
            </a:r>
            <a:endParaRPr lang="es-EC" i="1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8BFDE2A1-E82A-9869-1297-B4B51229A3C4}"/>
              </a:ext>
            </a:extLst>
          </p:cNvPr>
          <p:cNvSpPr/>
          <p:nvPr/>
        </p:nvSpPr>
        <p:spPr>
          <a:xfrm>
            <a:off x="5010150" y="1900771"/>
            <a:ext cx="352425" cy="3048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037EFB59-D636-6E2D-E5A4-F98B12154766}"/>
              </a:ext>
            </a:extLst>
          </p:cNvPr>
          <p:cNvSpPr/>
          <p:nvPr/>
        </p:nvSpPr>
        <p:spPr>
          <a:xfrm>
            <a:off x="7587638" y="5142698"/>
            <a:ext cx="352425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AAE9EFE-2928-AEE0-FA94-3E84E9D7A19C}"/>
              </a:ext>
            </a:extLst>
          </p:cNvPr>
          <p:cNvSpPr txBox="1"/>
          <p:nvPr/>
        </p:nvSpPr>
        <p:spPr>
          <a:xfrm>
            <a:off x="4270008" y="1702680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/>
              <a:t>Salida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313C706-D630-29C7-F044-452EA3976FCE}"/>
              </a:ext>
            </a:extLst>
          </p:cNvPr>
          <p:cNvSpPr txBox="1"/>
          <p:nvPr/>
        </p:nvSpPr>
        <p:spPr>
          <a:xfrm>
            <a:off x="6402634" y="5110432"/>
            <a:ext cx="1185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/>
              <a:t>Vertedero</a:t>
            </a:r>
          </a:p>
        </p:txBody>
      </p:sp>
      <p:sp>
        <p:nvSpPr>
          <p:cNvPr id="11" name="Elipse 10">
            <a:hlinkClick r:id="rId3" action="ppaction://hlinksldjump"/>
            <a:extLst>
              <a:ext uri="{FF2B5EF4-FFF2-40B4-BE49-F238E27FC236}">
                <a16:creationId xmlns:a16="http://schemas.microsoft.com/office/drawing/2014/main" id="{DD697BBD-5ADC-50FE-28FC-87485A7F9053}"/>
              </a:ext>
            </a:extLst>
          </p:cNvPr>
          <p:cNvSpPr/>
          <p:nvPr/>
        </p:nvSpPr>
        <p:spPr>
          <a:xfrm>
            <a:off x="8139165" y="5939318"/>
            <a:ext cx="723481" cy="61920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982718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>
            <a:extLst>
              <a:ext uri="{FF2B5EF4-FFF2-40B4-BE49-F238E27FC236}">
                <a16:creationId xmlns:a16="http://schemas.microsoft.com/office/drawing/2014/main" id="{6FB5F47C-E2F6-05F2-4504-F079C05F4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645078"/>
          </a:xfrm>
        </p:spPr>
        <p:txBody>
          <a:bodyPr/>
          <a:lstStyle/>
          <a:p>
            <a:r>
              <a:rPr lang="es-EC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Resultados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7E1AE65-15F2-8FD8-F1F6-76D74FE868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760689"/>
            <a:ext cx="7548188" cy="53366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2063849-2877-96FA-BD21-B1971802AD03}"/>
              </a:ext>
            </a:extLst>
          </p:cNvPr>
          <p:cNvSpPr txBox="1"/>
          <p:nvPr/>
        </p:nvSpPr>
        <p:spPr>
          <a:xfrm>
            <a:off x="8672361" y="2858853"/>
            <a:ext cx="3367239" cy="37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s-EC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Tiempo de recorrido: 1:07:28</a:t>
            </a:r>
            <a:endParaRPr lang="es-EC" i="1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343200F2-0917-0923-1800-F37C2D0B95B8}"/>
              </a:ext>
            </a:extLst>
          </p:cNvPr>
          <p:cNvSpPr/>
          <p:nvPr/>
        </p:nvSpPr>
        <p:spPr>
          <a:xfrm>
            <a:off x="3724275" y="1005421"/>
            <a:ext cx="352425" cy="3048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EBC75E8E-AE3F-B597-AD3D-E7BE15E920B4}"/>
              </a:ext>
            </a:extLst>
          </p:cNvPr>
          <p:cNvSpPr/>
          <p:nvPr/>
        </p:nvSpPr>
        <p:spPr>
          <a:xfrm>
            <a:off x="7120913" y="5523698"/>
            <a:ext cx="352425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8054E0A-D048-52A7-4269-D719D5B2B321}"/>
              </a:ext>
            </a:extLst>
          </p:cNvPr>
          <p:cNvSpPr txBox="1"/>
          <p:nvPr/>
        </p:nvSpPr>
        <p:spPr>
          <a:xfrm>
            <a:off x="2898408" y="973155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/>
              <a:t>Salida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A7E626C-8F2D-55B3-CC9B-743AC259EAFF}"/>
              </a:ext>
            </a:extLst>
          </p:cNvPr>
          <p:cNvSpPr txBox="1"/>
          <p:nvPr/>
        </p:nvSpPr>
        <p:spPr>
          <a:xfrm>
            <a:off x="5935909" y="5491432"/>
            <a:ext cx="1185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/>
              <a:t>Vertedero</a:t>
            </a:r>
          </a:p>
        </p:txBody>
      </p:sp>
      <p:sp>
        <p:nvSpPr>
          <p:cNvPr id="13" name="Elipse 12">
            <a:hlinkClick r:id="rId3" action="ppaction://hlinksldjump"/>
            <a:extLst>
              <a:ext uri="{FF2B5EF4-FFF2-40B4-BE49-F238E27FC236}">
                <a16:creationId xmlns:a16="http://schemas.microsoft.com/office/drawing/2014/main" id="{3B07CCAA-BD24-649C-21FE-0B2CE8C27A8A}"/>
              </a:ext>
            </a:extLst>
          </p:cNvPr>
          <p:cNvSpPr/>
          <p:nvPr/>
        </p:nvSpPr>
        <p:spPr>
          <a:xfrm>
            <a:off x="8139165" y="5939318"/>
            <a:ext cx="723481" cy="61920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095064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0AE9AD3-4576-4D42-3089-70BB2AFA12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67" y="740328"/>
            <a:ext cx="7370208" cy="521078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ítulo 2">
            <a:extLst>
              <a:ext uri="{FF2B5EF4-FFF2-40B4-BE49-F238E27FC236}">
                <a16:creationId xmlns:a16="http://schemas.microsoft.com/office/drawing/2014/main" id="{B91962ED-BA06-1035-CF33-60BFCBD61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645078"/>
          </a:xfrm>
        </p:spPr>
        <p:txBody>
          <a:bodyPr/>
          <a:lstStyle/>
          <a:p>
            <a:r>
              <a:rPr lang="es-EC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Resultados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5B9ABF9-6BC3-1F64-57F3-36CB98DCF87A}"/>
              </a:ext>
            </a:extLst>
          </p:cNvPr>
          <p:cNvSpPr txBox="1"/>
          <p:nvPr/>
        </p:nvSpPr>
        <p:spPr>
          <a:xfrm>
            <a:off x="8500911" y="2971965"/>
            <a:ext cx="3367239" cy="37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s-EC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Tiempo de recorrido: 1:43:14</a:t>
            </a:r>
            <a:endParaRPr lang="es-EC" i="1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D2C6E603-096E-7A7A-465B-EB26153CC8EA}"/>
              </a:ext>
            </a:extLst>
          </p:cNvPr>
          <p:cNvSpPr/>
          <p:nvPr/>
        </p:nvSpPr>
        <p:spPr>
          <a:xfrm>
            <a:off x="3609975" y="995896"/>
            <a:ext cx="352425" cy="3048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50426C2E-968C-ED8D-C221-2E53B880BE70}"/>
              </a:ext>
            </a:extLst>
          </p:cNvPr>
          <p:cNvSpPr/>
          <p:nvPr/>
        </p:nvSpPr>
        <p:spPr>
          <a:xfrm>
            <a:off x="6911363" y="5352248"/>
            <a:ext cx="352425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7C1FF3A-31D4-6D8A-008F-5543876DD309}"/>
              </a:ext>
            </a:extLst>
          </p:cNvPr>
          <p:cNvSpPr txBox="1"/>
          <p:nvPr/>
        </p:nvSpPr>
        <p:spPr>
          <a:xfrm>
            <a:off x="2784108" y="963630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/>
              <a:t>Salida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F8DDD10-18A1-5E59-685F-4D253A7C1A54}"/>
              </a:ext>
            </a:extLst>
          </p:cNvPr>
          <p:cNvSpPr txBox="1"/>
          <p:nvPr/>
        </p:nvSpPr>
        <p:spPr>
          <a:xfrm>
            <a:off x="5726359" y="5319982"/>
            <a:ext cx="1185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/>
              <a:t>Vertedero</a:t>
            </a:r>
          </a:p>
        </p:txBody>
      </p:sp>
      <p:sp>
        <p:nvSpPr>
          <p:cNvPr id="11" name="Elipse 10">
            <a:hlinkClick r:id="rId3" action="ppaction://hlinksldjump"/>
            <a:extLst>
              <a:ext uri="{FF2B5EF4-FFF2-40B4-BE49-F238E27FC236}">
                <a16:creationId xmlns:a16="http://schemas.microsoft.com/office/drawing/2014/main" id="{ED45E637-1940-77D0-712C-98F7C7DCB81F}"/>
              </a:ext>
            </a:extLst>
          </p:cNvPr>
          <p:cNvSpPr/>
          <p:nvPr/>
        </p:nvSpPr>
        <p:spPr>
          <a:xfrm>
            <a:off x="8139165" y="5939318"/>
            <a:ext cx="723481" cy="61920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558287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03CBC0AB-C005-8B34-B0D8-8D9907C6A5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0" y="709610"/>
            <a:ext cx="7989124" cy="516943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ítulo 2">
            <a:extLst>
              <a:ext uri="{FF2B5EF4-FFF2-40B4-BE49-F238E27FC236}">
                <a16:creationId xmlns:a16="http://schemas.microsoft.com/office/drawing/2014/main" id="{F4B214D9-F302-8E4F-DF99-2D1488957BDF}"/>
              </a:ext>
            </a:extLst>
          </p:cNvPr>
          <p:cNvSpPr txBox="1">
            <a:spLocks/>
          </p:cNvSpPr>
          <p:nvPr/>
        </p:nvSpPr>
        <p:spPr>
          <a:xfrm>
            <a:off x="834190" y="66675"/>
            <a:ext cx="10972800" cy="645078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b="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Resultados</a:t>
            </a:r>
          </a:p>
        </p:txBody>
      </p:sp>
      <p:graphicFrame>
        <p:nvGraphicFramePr>
          <p:cNvPr id="9" name="Tabla 9">
            <a:extLst>
              <a:ext uri="{FF2B5EF4-FFF2-40B4-BE49-F238E27FC236}">
                <a16:creationId xmlns:a16="http://schemas.microsoft.com/office/drawing/2014/main" id="{2B5C7224-4522-91F4-1A43-03AC189D9C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0872625"/>
              </p:ext>
            </p:extLst>
          </p:nvPr>
        </p:nvGraphicFramePr>
        <p:xfrm>
          <a:off x="8166089" y="1314450"/>
          <a:ext cx="3844936" cy="16535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22468">
                  <a:extLst>
                    <a:ext uri="{9D8B030D-6E8A-4147-A177-3AD203B41FA5}">
                      <a16:colId xmlns:a16="http://schemas.microsoft.com/office/drawing/2014/main" val="1972789428"/>
                    </a:ext>
                  </a:extLst>
                </a:gridCol>
                <a:gridCol w="1922468">
                  <a:extLst>
                    <a:ext uri="{9D8B030D-6E8A-4147-A177-3AD203B41FA5}">
                      <a16:colId xmlns:a16="http://schemas.microsoft.com/office/drawing/2014/main" val="2912493799"/>
                    </a:ext>
                  </a:extLst>
                </a:gridCol>
              </a:tblGrid>
              <a:tr h="416693">
                <a:tc>
                  <a:txBody>
                    <a:bodyPr/>
                    <a:lstStyle/>
                    <a:p>
                      <a:pPr algn="ctr"/>
                      <a:r>
                        <a:rPr lang="es-EC" sz="1400" b="1" dirty="0"/>
                        <a:t>Ruta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b="1" dirty="0"/>
                        <a:t>Tiempo de recorrido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6536661"/>
                  </a:ext>
                </a:extLst>
              </a:tr>
              <a:tr h="412282">
                <a:tc>
                  <a:txBody>
                    <a:bodyPr/>
                    <a:lstStyle/>
                    <a:p>
                      <a:r>
                        <a:rPr lang="es-EC" sz="1400" dirty="0"/>
                        <a:t>Norte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4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0:54:32</a:t>
                      </a:r>
                      <a:endParaRPr lang="es-EC" sz="1400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6351032"/>
                  </a:ext>
                </a:extLst>
              </a:tr>
              <a:tr h="412282">
                <a:tc>
                  <a:txBody>
                    <a:bodyPr/>
                    <a:lstStyle/>
                    <a:p>
                      <a:r>
                        <a:rPr lang="es-EC" sz="1400" dirty="0"/>
                        <a:t>Sur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4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1:07:28</a:t>
                      </a:r>
                      <a:endParaRPr lang="es-EC" sz="1400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6122146"/>
                  </a:ext>
                </a:extLst>
              </a:tr>
              <a:tr h="412282">
                <a:tc>
                  <a:txBody>
                    <a:bodyPr/>
                    <a:lstStyle/>
                    <a:p>
                      <a:r>
                        <a:rPr lang="es-EC" sz="1400" dirty="0"/>
                        <a:t>Centro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4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1:43:14</a:t>
                      </a:r>
                      <a:endParaRPr lang="es-EC" sz="1400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5055839"/>
                  </a:ext>
                </a:extLst>
              </a:tr>
            </a:tbl>
          </a:graphicData>
        </a:graphic>
      </p:graphicFrame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D673DB96-AC5B-01E7-2535-41B2A9652B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1252641"/>
              </p:ext>
            </p:extLst>
          </p:nvPr>
        </p:nvGraphicFramePr>
        <p:xfrm>
          <a:off x="8166089" y="2967989"/>
          <a:ext cx="3844936" cy="123684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22468">
                  <a:extLst>
                    <a:ext uri="{9D8B030D-6E8A-4147-A177-3AD203B41FA5}">
                      <a16:colId xmlns:a16="http://schemas.microsoft.com/office/drawing/2014/main" val="1972789428"/>
                    </a:ext>
                  </a:extLst>
                </a:gridCol>
                <a:gridCol w="1922468">
                  <a:extLst>
                    <a:ext uri="{9D8B030D-6E8A-4147-A177-3AD203B41FA5}">
                      <a16:colId xmlns:a16="http://schemas.microsoft.com/office/drawing/2014/main" val="2912493799"/>
                    </a:ext>
                  </a:extLst>
                </a:gridCol>
              </a:tblGrid>
              <a:tr h="412282">
                <a:tc>
                  <a:txBody>
                    <a:bodyPr/>
                    <a:lstStyle/>
                    <a:p>
                      <a:r>
                        <a:rPr lang="es-EC" sz="1400" dirty="0" err="1"/>
                        <a:t>Balsapamba</a:t>
                      </a:r>
                      <a:endParaRPr lang="es-EC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400" dirty="0"/>
                        <a:t>2:16:37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6351032"/>
                  </a:ext>
                </a:extLst>
              </a:tr>
              <a:tr h="412282">
                <a:tc>
                  <a:txBody>
                    <a:bodyPr/>
                    <a:lstStyle/>
                    <a:p>
                      <a:r>
                        <a:rPr lang="es-EC" sz="1400" dirty="0"/>
                        <a:t>Bilován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400" dirty="0"/>
                        <a:t>2:01:02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6122146"/>
                  </a:ext>
                </a:extLst>
              </a:tr>
              <a:tr h="412282">
                <a:tc>
                  <a:txBody>
                    <a:bodyPr/>
                    <a:lstStyle/>
                    <a:p>
                      <a:r>
                        <a:rPr lang="es-EC" sz="1400" dirty="0"/>
                        <a:t>San Vicente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400" dirty="0"/>
                        <a:t>1:33:21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5055839"/>
                  </a:ext>
                </a:extLst>
              </a:tr>
            </a:tbl>
          </a:graphicData>
        </a:graphic>
      </p:graphicFrame>
      <p:graphicFrame>
        <p:nvGraphicFramePr>
          <p:cNvPr id="13" name="Tabla 12">
            <a:extLst>
              <a:ext uri="{FF2B5EF4-FFF2-40B4-BE49-F238E27FC236}">
                <a16:creationId xmlns:a16="http://schemas.microsoft.com/office/drawing/2014/main" id="{56F3169F-9B31-1A70-FBB2-A80A58DA5C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7182297"/>
              </p:ext>
            </p:extLst>
          </p:nvPr>
        </p:nvGraphicFramePr>
        <p:xfrm>
          <a:off x="8166089" y="4204835"/>
          <a:ext cx="3844936" cy="123684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22468">
                  <a:extLst>
                    <a:ext uri="{9D8B030D-6E8A-4147-A177-3AD203B41FA5}">
                      <a16:colId xmlns:a16="http://schemas.microsoft.com/office/drawing/2014/main" val="1972789428"/>
                    </a:ext>
                  </a:extLst>
                </a:gridCol>
                <a:gridCol w="1922468">
                  <a:extLst>
                    <a:ext uri="{9D8B030D-6E8A-4147-A177-3AD203B41FA5}">
                      <a16:colId xmlns:a16="http://schemas.microsoft.com/office/drawing/2014/main" val="2912493799"/>
                    </a:ext>
                  </a:extLst>
                </a:gridCol>
              </a:tblGrid>
              <a:tr h="412282">
                <a:tc>
                  <a:txBody>
                    <a:bodyPr/>
                    <a:lstStyle/>
                    <a:p>
                      <a:r>
                        <a:rPr lang="es-EC" sz="1400" dirty="0"/>
                        <a:t>Regulo de Mora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400" dirty="0"/>
                        <a:t>2:34:05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6351032"/>
                  </a:ext>
                </a:extLst>
              </a:tr>
              <a:tr h="412282">
                <a:tc>
                  <a:txBody>
                    <a:bodyPr/>
                    <a:lstStyle/>
                    <a:p>
                      <a:r>
                        <a:rPr lang="es-EC" sz="1400" dirty="0"/>
                        <a:t>Santiago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400" dirty="0"/>
                        <a:t>1:48:11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6122146"/>
                  </a:ext>
                </a:extLst>
              </a:tr>
              <a:tr h="412282">
                <a:tc>
                  <a:txBody>
                    <a:bodyPr/>
                    <a:lstStyle/>
                    <a:p>
                      <a:r>
                        <a:rPr lang="es-EC" sz="1400" dirty="0"/>
                        <a:t>San Pablo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400" dirty="0"/>
                        <a:t>2:14:43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5055839"/>
                  </a:ext>
                </a:extLst>
              </a:tr>
            </a:tbl>
          </a:graphicData>
        </a:graphic>
      </p:graphicFrame>
      <p:sp>
        <p:nvSpPr>
          <p:cNvPr id="14" name="Elipse 13">
            <a:extLst>
              <a:ext uri="{FF2B5EF4-FFF2-40B4-BE49-F238E27FC236}">
                <a16:creationId xmlns:a16="http://schemas.microsoft.com/office/drawing/2014/main" id="{F900E884-5D04-00E2-7F3A-1B551143316E}"/>
              </a:ext>
            </a:extLst>
          </p:cNvPr>
          <p:cNvSpPr/>
          <p:nvPr/>
        </p:nvSpPr>
        <p:spPr>
          <a:xfrm>
            <a:off x="6191250" y="933450"/>
            <a:ext cx="352425" cy="3048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7D4E63A1-2F90-983B-A274-ED12EA45123C}"/>
              </a:ext>
            </a:extLst>
          </p:cNvPr>
          <p:cNvSpPr/>
          <p:nvPr/>
        </p:nvSpPr>
        <p:spPr>
          <a:xfrm>
            <a:off x="6724650" y="1716046"/>
            <a:ext cx="352425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B35AB4C0-AABC-1822-1D17-A7C884E265A4}"/>
              </a:ext>
            </a:extLst>
          </p:cNvPr>
          <p:cNvSpPr txBox="1"/>
          <p:nvPr/>
        </p:nvSpPr>
        <p:spPr>
          <a:xfrm>
            <a:off x="5365383" y="901184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/>
              <a:t>Salida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9B39DDA1-BD27-DB51-873E-5BC47CD48F99}"/>
              </a:ext>
            </a:extLst>
          </p:cNvPr>
          <p:cNvSpPr txBox="1"/>
          <p:nvPr/>
        </p:nvSpPr>
        <p:spPr>
          <a:xfrm>
            <a:off x="6724650" y="2020846"/>
            <a:ext cx="1185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/>
              <a:t>Vertedero</a:t>
            </a:r>
          </a:p>
        </p:txBody>
      </p:sp>
      <p:sp>
        <p:nvSpPr>
          <p:cNvPr id="18" name="Elipse 17">
            <a:hlinkClick r:id="rId3" action="ppaction://hlinksldjump"/>
            <a:extLst>
              <a:ext uri="{FF2B5EF4-FFF2-40B4-BE49-F238E27FC236}">
                <a16:creationId xmlns:a16="http://schemas.microsoft.com/office/drawing/2014/main" id="{E0D5272F-3311-F03B-A7D8-49AD20C51550}"/>
              </a:ext>
            </a:extLst>
          </p:cNvPr>
          <p:cNvSpPr/>
          <p:nvPr/>
        </p:nvSpPr>
        <p:spPr>
          <a:xfrm>
            <a:off x="8139165" y="5939318"/>
            <a:ext cx="723481" cy="61920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676351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5E404D2C-A7A0-E4A9-942B-353AAA96BEAA}"/>
              </a:ext>
            </a:extLst>
          </p:cNvPr>
          <p:cNvSpPr txBox="1"/>
          <p:nvPr/>
        </p:nvSpPr>
        <p:spPr>
          <a:xfrm>
            <a:off x="1343025" y="968509"/>
            <a:ext cx="9353549" cy="1530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200"/>
              </a:spcBef>
            </a:pPr>
            <a:r>
              <a:rPr lang="es-EC" sz="4400" i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PROPUESTA DE </a:t>
            </a:r>
          </a:p>
          <a:p>
            <a:pPr algn="ctr">
              <a:lnSpc>
                <a:spcPct val="107000"/>
              </a:lnSpc>
              <a:spcBef>
                <a:spcPts val="200"/>
              </a:spcBef>
            </a:pPr>
            <a:r>
              <a:rPr lang="es-EC" sz="4400" i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PLAN DE MANEJO DE RESIDUOS</a:t>
            </a:r>
            <a:endParaRPr lang="es-EC" sz="4400" i="1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2466" name="Picture 2" descr="▷ Guía para la elaboración de plan de manejo de residuos sólidos 2021">
            <a:extLst>
              <a:ext uri="{FF2B5EF4-FFF2-40B4-BE49-F238E27FC236}">
                <a16:creationId xmlns:a16="http://schemas.microsoft.com/office/drawing/2014/main" id="{A98AA6AE-C9F0-3C1A-C1EC-F8CD50526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150" y="2498993"/>
            <a:ext cx="5219700" cy="347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08E8141F-4DAE-E431-844C-7995342A9DD2}"/>
              </a:ext>
            </a:extLst>
          </p:cNvPr>
          <p:cNvSpPr/>
          <p:nvPr/>
        </p:nvSpPr>
        <p:spPr>
          <a:xfrm>
            <a:off x="5391150" y="3667125"/>
            <a:ext cx="1371600" cy="866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4F7BB5D-54FF-D80C-6737-6DA000CDDF69}"/>
              </a:ext>
            </a:extLst>
          </p:cNvPr>
          <p:cNvSpPr/>
          <p:nvPr/>
        </p:nvSpPr>
        <p:spPr>
          <a:xfrm>
            <a:off x="5391150" y="3667125"/>
            <a:ext cx="1266825" cy="9429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47710608-E299-BEEF-B5E1-B5960B72F039}"/>
              </a:ext>
            </a:extLst>
          </p:cNvPr>
          <p:cNvSpPr/>
          <p:nvPr/>
        </p:nvSpPr>
        <p:spPr>
          <a:xfrm>
            <a:off x="8139165" y="5939318"/>
            <a:ext cx="723481" cy="61920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472535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2">
            <a:extLst>
              <a:ext uri="{FF2B5EF4-FFF2-40B4-BE49-F238E27FC236}">
                <a16:creationId xmlns:a16="http://schemas.microsoft.com/office/drawing/2014/main" id="{598C23EE-DBB1-EFFB-D847-F3517FBF9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645078"/>
          </a:xfrm>
        </p:spPr>
        <p:txBody>
          <a:bodyPr/>
          <a:lstStyle/>
          <a:p>
            <a:r>
              <a:rPr lang="es-EC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Resultados</a:t>
            </a:r>
          </a:p>
        </p:txBody>
      </p:sp>
      <p:pic>
        <p:nvPicPr>
          <p:cNvPr id="6" name="Picture 4" descr="Las 3R: reducir, reutilizar y reciclar">
            <a:extLst>
              <a:ext uri="{FF2B5EF4-FFF2-40B4-BE49-F238E27FC236}">
                <a16:creationId xmlns:a16="http://schemas.microsoft.com/office/drawing/2014/main" id="{FF9954B0-0405-10BE-9DA3-4C14828F8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912746"/>
            <a:ext cx="5715000" cy="228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BE62EAE-FABF-905E-7F98-B7ADCDB838AC}"/>
              </a:ext>
            </a:extLst>
          </p:cNvPr>
          <p:cNvSpPr txBox="1"/>
          <p:nvPr/>
        </p:nvSpPr>
        <p:spPr>
          <a:xfrm>
            <a:off x="192227" y="645078"/>
            <a:ext cx="6258227" cy="862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s-EC" sz="2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Clasificación en los hogares y lugares públicos</a:t>
            </a:r>
            <a:endParaRPr lang="es-EC" sz="2400" i="1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842" name="Picture 2" descr="Cómo se clasifican los residuos? - Nuestra Esfera">
            <a:extLst>
              <a:ext uri="{FF2B5EF4-FFF2-40B4-BE49-F238E27FC236}">
                <a16:creationId xmlns:a16="http://schemas.microsoft.com/office/drawing/2014/main" id="{5C7AB34A-727F-F01B-4A61-C34D309843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32"/>
          <a:stretch/>
        </p:blipFill>
        <p:spPr bwMode="auto">
          <a:xfrm>
            <a:off x="990600" y="1471724"/>
            <a:ext cx="5715000" cy="245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4" descr="Manejo de la basura: cómo hacerlo desde casa | Manos Verdes">
            <a:extLst>
              <a:ext uri="{FF2B5EF4-FFF2-40B4-BE49-F238E27FC236}">
                <a16:creationId xmlns:a16="http://schemas.microsoft.com/office/drawing/2014/main" id="{2B7AD2C0-8264-2A07-30BA-0B19712B7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782" y="1437867"/>
            <a:ext cx="2799753" cy="1871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6" name="Picture 6" descr="LIR invita a pesar los residuos generados durante el confinamiento">
            <a:extLst>
              <a:ext uri="{FF2B5EF4-FFF2-40B4-BE49-F238E27FC236}">
                <a16:creationId xmlns:a16="http://schemas.microsoft.com/office/drawing/2014/main" id="{B847B64B-FEB4-B606-E7B9-D59BAFB2DB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44"/>
          <a:stretch/>
        </p:blipFill>
        <p:spPr bwMode="auto">
          <a:xfrm>
            <a:off x="7503973" y="3549012"/>
            <a:ext cx="4158578" cy="228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lipse 8">
            <a:hlinkClick r:id="rId6" action="ppaction://hlinksldjump"/>
            <a:extLst>
              <a:ext uri="{FF2B5EF4-FFF2-40B4-BE49-F238E27FC236}">
                <a16:creationId xmlns:a16="http://schemas.microsoft.com/office/drawing/2014/main" id="{6A1F2F31-C0B1-0CC5-1F64-485C4E7091EF}"/>
              </a:ext>
            </a:extLst>
          </p:cNvPr>
          <p:cNvSpPr/>
          <p:nvPr/>
        </p:nvSpPr>
        <p:spPr>
          <a:xfrm>
            <a:off x="8139165" y="5939318"/>
            <a:ext cx="723481" cy="61920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810360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2">
            <a:extLst>
              <a:ext uri="{FF2B5EF4-FFF2-40B4-BE49-F238E27FC236}">
                <a16:creationId xmlns:a16="http://schemas.microsoft.com/office/drawing/2014/main" id="{598C23EE-DBB1-EFFB-D847-F3517FBF9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645078"/>
          </a:xfrm>
        </p:spPr>
        <p:txBody>
          <a:bodyPr/>
          <a:lstStyle/>
          <a:p>
            <a:r>
              <a:rPr lang="es-EC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Resultados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C4A78E9-623D-622C-46DC-98AAE27CE527}"/>
              </a:ext>
            </a:extLst>
          </p:cNvPr>
          <p:cNvSpPr txBox="1"/>
          <p:nvPr/>
        </p:nvSpPr>
        <p:spPr>
          <a:xfrm>
            <a:off x="824752" y="888379"/>
            <a:ext cx="5271248" cy="4676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s-EC" sz="2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Báscula</a:t>
            </a:r>
            <a:endParaRPr lang="es-EC" sz="2400" i="1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8ED79CE-101A-4AD8-9BF0-46CDD04043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12"/>
          <a:stretch/>
        </p:blipFill>
        <p:spPr bwMode="auto">
          <a:xfrm>
            <a:off x="609600" y="1800215"/>
            <a:ext cx="4966448" cy="32575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239712E-43CA-8D50-B80F-E6735F214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4026" y="1800215"/>
            <a:ext cx="4644367" cy="325757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E8BFFF5-D9C1-BFEC-BA5A-651213161E86}"/>
              </a:ext>
            </a:extLst>
          </p:cNvPr>
          <p:cNvSpPr txBox="1"/>
          <p:nvPr/>
        </p:nvSpPr>
        <p:spPr>
          <a:xfrm>
            <a:off x="6454027" y="888378"/>
            <a:ext cx="5271248" cy="4676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s-EC" sz="2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Compost</a:t>
            </a:r>
            <a:endParaRPr lang="es-EC" sz="2400" i="1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Elipse 5">
            <a:hlinkClick r:id="rId4" action="ppaction://hlinksldjump"/>
            <a:extLst>
              <a:ext uri="{FF2B5EF4-FFF2-40B4-BE49-F238E27FC236}">
                <a16:creationId xmlns:a16="http://schemas.microsoft.com/office/drawing/2014/main" id="{97F1925C-8F6E-89D9-2323-E8BEA1FEEB43}"/>
              </a:ext>
            </a:extLst>
          </p:cNvPr>
          <p:cNvSpPr/>
          <p:nvPr/>
        </p:nvSpPr>
        <p:spPr>
          <a:xfrm>
            <a:off x="8139165" y="5939318"/>
            <a:ext cx="723481" cy="61920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68583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iudades - Desarrollo Sostenible">
            <a:extLst>
              <a:ext uri="{FF2B5EF4-FFF2-40B4-BE49-F238E27FC236}">
                <a16:creationId xmlns:a16="http://schemas.microsoft.com/office/drawing/2014/main" id="{0C67D242-BAF6-1D55-5974-8B0659A3A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50" y="910145"/>
            <a:ext cx="2594193" cy="2594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onsumo y producción sostenibles - Desarrollo Sostenible">
            <a:extLst>
              <a:ext uri="{FF2B5EF4-FFF2-40B4-BE49-F238E27FC236}">
                <a16:creationId xmlns:a16="http://schemas.microsoft.com/office/drawing/2014/main" id="{44748D05-50D9-EC06-53B7-BB09B6F8D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170" y="910146"/>
            <a:ext cx="2594193" cy="2594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Sustainable | Universidad del Azuay">
            <a:extLst>
              <a:ext uri="{FF2B5EF4-FFF2-40B4-BE49-F238E27FC236}">
                <a16:creationId xmlns:a16="http://schemas.microsoft.com/office/drawing/2014/main" id="{61D032D3-594E-9E30-84CF-B0EE10C03A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25"/>
          <a:stretch/>
        </p:blipFill>
        <p:spPr bwMode="auto">
          <a:xfrm>
            <a:off x="7711647" y="838170"/>
            <a:ext cx="3003978" cy="2343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pacto Ambiental Tecnologia y el Daño Ambiental">
            <a:extLst>
              <a:ext uri="{FF2B5EF4-FFF2-40B4-BE49-F238E27FC236}">
                <a16:creationId xmlns:a16="http://schemas.microsoft.com/office/drawing/2014/main" id="{03843453-5178-4F9A-D679-D925E9028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93" y="3920366"/>
            <a:ext cx="2954564" cy="139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Las tres “erres” mágicas | Comisión Nacional de Áreas Naturales Protegidas  | Gobierno | gob.mx">
            <a:extLst>
              <a:ext uri="{FF2B5EF4-FFF2-40B4-BE49-F238E27FC236}">
                <a16:creationId xmlns:a16="http://schemas.microsoft.com/office/drawing/2014/main" id="{7D4382D5-C245-1665-B4AF-30BCDD983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548" y="3836881"/>
            <a:ext cx="2877946" cy="156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Que son los Sistemas de Información Geográfica – GIS o SIG?">
            <a:extLst>
              <a:ext uri="{FF2B5EF4-FFF2-40B4-BE49-F238E27FC236}">
                <a16:creationId xmlns:a16="http://schemas.microsoft.com/office/drawing/2014/main" id="{AEE60DF1-C487-64EC-F25F-F1572DE1A5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7" b="8315"/>
          <a:stretch/>
        </p:blipFill>
        <p:spPr bwMode="auto">
          <a:xfrm>
            <a:off x="6803229" y="3182009"/>
            <a:ext cx="2807921" cy="2570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Rutas de camiones, ¿cómo planearlas? - Ubícalo®">
            <a:extLst>
              <a:ext uri="{FF2B5EF4-FFF2-40B4-BE49-F238E27FC236}">
                <a16:creationId xmlns:a16="http://schemas.microsoft.com/office/drawing/2014/main" id="{7D4D269E-E073-2278-D4E0-E5984E18A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6900" y="3641682"/>
            <a:ext cx="2457450" cy="168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ítulo 11">
            <a:extLst>
              <a:ext uri="{FF2B5EF4-FFF2-40B4-BE49-F238E27FC236}">
                <a16:creationId xmlns:a16="http://schemas.microsoft.com/office/drawing/2014/main" id="{8EF7C602-5207-4DB3-2FF8-1033A98CA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975" y="0"/>
            <a:ext cx="10972800" cy="1143000"/>
          </a:xfrm>
        </p:spPr>
        <p:txBody>
          <a:bodyPr/>
          <a:lstStyle/>
          <a:p>
            <a:r>
              <a:rPr lang="es-EC" dirty="0">
                <a:solidFill>
                  <a:schemeClr val="tx1"/>
                </a:solidFill>
              </a:rPr>
              <a:t>Justificación</a:t>
            </a:r>
            <a:r>
              <a:rPr lang="es-EC" baseline="0" dirty="0">
                <a:solidFill>
                  <a:schemeClr val="tx1"/>
                </a:solidFill>
              </a:rPr>
              <a:t> 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13" name="Elipse 12">
            <a:hlinkClick r:id="rId9" action="ppaction://hlinksldjump"/>
            <a:extLst>
              <a:ext uri="{FF2B5EF4-FFF2-40B4-BE49-F238E27FC236}">
                <a16:creationId xmlns:a16="http://schemas.microsoft.com/office/drawing/2014/main" id="{F9B0B05C-FC6A-E987-83A4-9F0CD7F7FF81}"/>
              </a:ext>
            </a:extLst>
          </p:cNvPr>
          <p:cNvSpPr/>
          <p:nvPr/>
        </p:nvSpPr>
        <p:spPr>
          <a:xfrm>
            <a:off x="8139165" y="5939318"/>
            <a:ext cx="723481" cy="61920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276981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2">
            <a:extLst>
              <a:ext uri="{FF2B5EF4-FFF2-40B4-BE49-F238E27FC236}">
                <a16:creationId xmlns:a16="http://schemas.microsoft.com/office/drawing/2014/main" id="{598C23EE-DBB1-EFFB-D847-F3517FBF9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645078"/>
          </a:xfrm>
        </p:spPr>
        <p:txBody>
          <a:bodyPr/>
          <a:lstStyle/>
          <a:p>
            <a:r>
              <a:rPr lang="es-EC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Resultados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C4A78E9-623D-622C-46DC-98AAE27CE527}"/>
              </a:ext>
            </a:extLst>
          </p:cNvPr>
          <p:cNvSpPr txBox="1"/>
          <p:nvPr/>
        </p:nvSpPr>
        <p:spPr>
          <a:xfrm>
            <a:off x="710452" y="645078"/>
            <a:ext cx="5271248" cy="4676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s-EC" sz="24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Bioles</a:t>
            </a:r>
            <a:endParaRPr lang="es-EC" sz="2400" i="1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E8BFFF5-D9C1-BFEC-BA5A-651213161E86}"/>
              </a:ext>
            </a:extLst>
          </p:cNvPr>
          <p:cNvSpPr txBox="1"/>
          <p:nvPr/>
        </p:nvSpPr>
        <p:spPr>
          <a:xfrm>
            <a:off x="6447733" y="794560"/>
            <a:ext cx="5271248" cy="4676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s-EC" sz="2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Tratamiento de Lixiviados</a:t>
            </a:r>
            <a:endParaRPr lang="es-EC" sz="2400" i="1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C636E79-427E-1E96-4954-915F2D65A1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97" b="31105"/>
          <a:stretch/>
        </p:blipFill>
        <p:spPr bwMode="auto">
          <a:xfrm>
            <a:off x="567577" y="1479267"/>
            <a:ext cx="5743575" cy="34679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54688C6-56BA-DEC4-1EF8-39FD696467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8" b="11927"/>
          <a:stretch/>
        </p:blipFill>
        <p:spPr bwMode="auto">
          <a:xfrm>
            <a:off x="6447733" y="1479267"/>
            <a:ext cx="5271248" cy="34679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Elipse 9">
            <a:hlinkClick r:id="rId4" action="ppaction://hlinksldjump"/>
            <a:extLst>
              <a:ext uri="{FF2B5EF4-FFF2-40B4-BE49-F238E27FC236}">
                <a16:creationId xmlns:a16="http://schemas.microsoft.com/office/drawing/2014/main" id="{391368E4-870B-19AB-DFD1-7845C09F81CD}"/>
              </a:ext>
            </a:extLst>
          </p:cNvPr>
          <p:cNvSpPr/>
          <p:nvPr/>
        </p:nvSpPr>
        <p:spPr>
          <a:xfrm>
            <a:off x="8139165" y="5939318"/>
            <a:ext cx="723481" cy="61920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016070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2">
            <a:extLst>
              <a:ext uri="{FF2B5EF4-FFF2-40B4-BE49-F238E27FC236}">
                <a16:creationId xmlns:a16="http://schemas.microsoft.com/office/drawing/2014/main" id="{598C23EE-DBB1-EFFB-D847-F3517FBF9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645078"/>
          </a:xfrm>
        </p:spPr>
        <p:txBody>
          <a:bodyPr/>
          <a:lstStyle/>
          <a:p>
            <a:r>
              <a:rPr lang="es-EC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Resultados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C4A78E9-623D-622C-46DC-98AAE27CE527}"/>
              </a:ext>
            </a:extLst>
          </p:cNvPr>
          <p:cNvSpPr txBox="1"/>
          <p:nvPr/>
        </p:nvSpPr>
        <p:spPr>
          <a:xfrm>
            <a:off x="666426" y="661052"/>
            <a:ext cx="5271248" cy="4676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s-EC" sz="2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Área de reciclaje</a:t>
            </a:r>
            <a:endParaRPr lang="es-EC" sz="2400" i="1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E8BFFF5-D9C1-BFEC-BA5A-651213161E86}"/>
              </a:ext>
            </a:extLst>
          </p:cNvPr>
          <p:cNvSpPr txBox="1"/>
          <p:nvPr/>
        </p:nvSpPr>
        <p:spPr>
          <a:xfrm>
            <a:off x="6187327" y="661052"/>
            <a:ext cx="5271248" cy="4676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s-EC" sz="2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Producto del reciclaje</a:t>
            </a:r>
            <a:endParaRPr lang="es-EC" sz="2400" i="1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7255A1F-B665-CEFB-3FD1-7F03ECBD7F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27"/>
          <a:stretch/>
        </p:blipFill>
        <p:spPr bwMode="auto">
          <a:xfrm>
            <a:off x="552774" y="1620897"/>
            <a:ext cx="5384900" cy="36162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43896AE-A789-E926-731B-AB7274A907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7327" y="1480152"/>
            <a:ext cx="5047947" cy="3756949"/>
          </a:xfrm>
          <a:prstGeom prst="rect">
            <a:avLst/>
          </a:prstGeom>
        </p:spPr>
      </p:pic>
      <p:sp>
        <p:nvSpPr>
          <p:cNvPr id="11" name="Elipse 10">
            <a:hlinkClick r:id="rId4" action="ppaction://hlinksldjump"/>
            <a:extLst>
              <a:ext uri="{FF2B5EF4-FFF2-40B4-BE49-F238E27FC236}">
                <a16:creationId xmlns:a16="http://schemas.microsoft.com/office/drawing/2014/main" id="{DC1BB703-6BD4-0A57-D5B9-BF6CBCEF5AFD}"/>
              </a:ext>
            </a:extLst>
          </p:cNvPr>
          <p:cNvSpPr/>
          <p:nvPr/>
        </p:nvSpPr>
        <p:spPr>
          <a:xfrm>
            <a:off x="8139165" y="5939318"/>
            <a:ext cx="723481" cy="61920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95286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2">
            <a:extLst>
              <a:ext uri="{FF2B5EF4-FFF2-40B4-BE49-F238E27FC236}">
                <a16:creationId xmlns:a16="http://schemas.microsoft.com/office/drawing/2014/main" id="{598C23EE-DBB1-EFFB-D847-F3517FBF9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645078"/>
          </a:xfrm>
        </p:spPr>
        <p:txBody>
          <a:bodyPr/>
          <a:lstStyle/>
          <a:p>
            <a:r>
              <a:rPr lang="es-EC" b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Resultados</a:t>
            </a:r>
            <a:endParaRPr lang="es-EC" b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617D1D6-F4C1-641C-757A-D4E5033E77BE}"/>
              </a:ext>
            </a:extLst>
          </p:cNvPr>
          <p:cNvSpPr txBox="1"/>
          <p:nvPr/>
        </p:nvSpPr>
        <p:spPr>
          <a:xfrm>
            <a:off x="9074819" y="2880678"/>
            <a:ext cx="2869531" cy="1653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s-EC" sz="2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Propuesta para la clasificación diferenciada de desechos sólidos</a:t>
            </a:r>
            <a:endParaRPr lang="es-EC" sz="2400" i="1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B5D443F-F8F5-9783-2AE4-C25BEC08F0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91922"/>
            <a:ext cx="8696325" cy="614529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Elipse 5">
            <a:hlinkClick r:id="rId3" action="ppaction://hlinksldjump"/>
            <a:extLst>
              <a:ext uri="{FF2B5EF4-FFF2-40B4-BE49-F238E27FC236}">
                <a16:creationId xmlns:a16="http://schemas.microsoft.com/office/drawing/2014/main" id="{44830922-FF62-5EEA-396A-CDD7F50708E5}"/>
              </a:ext>
            </a:extLst>
          </p:cNvPr>
          <p:cNvSpPr/>
          <p:nvPr/>
        </p:nvSpPr>
        <p:spPr>
          <a:xfrm>
            <a:off x="8139165" y="5939318"/>
            <a:ext cx="723481" cy="61920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99794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3A47AB6E-8200-986C-706D-EBEFC3916043}"/>
                  </a:ext>
                </a:extLst>
              </p:cNvPr>
              <p:cNvSpPr txBox="1"/>
              <p:nvPr/>
            </p:nvSpPr>
            <p:spPr>
              <a:xfrm>
                <a:off x="381000" y="645078"/>
                <a:ext cx="11430000" cy="59413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200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s-ES" sz="1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Se generó un modelo </a:t>
                </a:r>
                <a:r>
                  <a:rPr lang="es-ES" sz="1400" u="sng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de análisis espacial inicial </a:t>
                </a:r>
                <a:r>
                  <a:rPr lang="es-ES" sz="1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mediante el uso de las variables que fueron divididas en tres categorías: restricciones, criterios y factores. Las restricciones se tomaron de la normativa del Texto Unificado de Legislación Secundario del Medio Ambiente </a:t>
                </a:r>
                <a:r>
                  <a:rPr lang="es-ES" sz="1400" u="sng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(TULSMA) Anexo 6</a:t>
                </a:r>
                <a:r>
                  <a:rPr lang="es-ES" sz="1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Así, se generó una </a:t>
                </a:r>
                <a:r>
                  <a:rPr lang="es-ES" sz="1400" u="sng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geodatabase estructurada </a:t>
                </a:r>
                <a:r>
                  <a:rPr lang="es-ES" sz="1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que contiene la información cartográfica y estandarizada </a:t>
                </a:r>
              </a:p>
              <a:p>
                <a:pPr marL="342900" indent="-342900">
                  <a:lnSpc>
                    <a:spcPct val="200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s-ES" sz="1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 fin de utilizar herramientas geoespaciales y los parámetros </a:t>
                </a:r>
                <a:r>
                  <a:rPr lang="es-ES" sz="1400" u="sng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económicos, sociales, ambientales y de riesgos </a:t>
                </a:r>
                <a:r>
                  <a:rPr lang="es-ES" sz="1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que influyen en la ubicación del vertedero de basura se determinó que existen siete posibles parcelas óptimas que cumplen con lo especificado en cada </a:t>
                </a:r>
                <a:r>
                  <a:rPr lang="es-ES" sz="1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variable.Las</a:t>
                </a:r>
                <a:r>
                  <a:rPr lang="es-ES" sz="1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siete parcelas se distribuyeron 2 en la parroquia urbana de San Miguel (Cabecera Cantonal), 1 en la parroquia rural de San Vicente y los 4 restantes en la parroquia rural de San Pablo. </a:t>
                </a:r>
              </a:p>
              <a:p>
                <a:pPr marL="342900" indent="-342900">
                  <a:lnSpc>
                    <a:spcPct val="200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s-ES" sz="1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La evaluación de las 7 parcelas óptimas se realizó bajo los </a:t>
                </a:r>
                <a:r>
                  <a:rPr lang="es-ES" sz="1400" u="sng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factores</a:t>
                </a:r>
                <a:r>
                  <a:rPr lang="es-ES" sz="1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de área, forma, accesibilidad, cuenca visual y capacidad. La parcela que cumple con los parámetros está ubicada en la parroquia urbana de San Miguel (Cabecera Cantonal), con </a:t>
                </a:r>
                <a:r>
                  <a:rPr lang="es-ES" sz="1400" u="sng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un área de 18479,5396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EC" sz="1400" i="1" u="sng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s-ES" sz="1400" i="1" u="sng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p>
                        <m:r>
                          <a:rPr lang="es-ES" sz="1400" i="1" u="sng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s-ES" sz="1400" u="sng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s-ES" sz="1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 forma es adecuada para este tipo de infraestructura, </a:t>
                </a:r>
                <a:r>
                  <a:rPr lang="es-ES" sz="1400" u="sng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la accesibilidad promedio es de 24,828 </a:t>
                </a:r>
                <a:r>
                  <a:rPr lang="es-ES" sz="1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minutos hacia los centros poblados, no tiene afectación de cuenca visual debido a que se </a:t>
                </a:r>
                <a:r>
                  <a:rPr lang="es-ES" sz="1400" u="sng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encuentra alejada 3 </a:t>
                </a:r>
                <a14:m>
                  <m:oMath xmlns:m="http://schemas.openxmlformats.org/officeDocument/2006/math">
                    <m:r>
                      <a:rPr lang="es-ES" sz="1400" i="1" u="sng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𝑘𝑚</m:t>
                    </m:r>
                  </m:oMath>
                </a14:m>
                <a:r>
                  <a:rPr lang="es-ES" sz="1400" u="sng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s-ES" sz="1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del vertedero de basura y la capacidad </a:t>
                </a:r>
                <a:r>
                  <a:rPr lang="es-EC" sz="1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contiene el volumen necesario para la implementación de celdas</a:t>
                </a:r>
                <a:r>
                  <a:rPr lang="es-ES" sz="1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s-ES" sz="1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indent="-342900">
                  <a:lnSpc>
                    <a:spcPct val="200000"/>
                  </a:lnSpc>
                  <a:spcAft>
                    <a:spcPts val="800"/>
                  </a:spcAft>
                  <a:buFont typeface="+mj-lt"/>
                  <a:buAutoNum type="arabicPeriod"/>
                </a:pPr>
                <a:endParaRPr lang="es-EC" sz="1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3A47AB6E-8200-986C-706D-EBEFC39160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645078"/>
                <a:ext cx="11430000" cy="5941306"/>
              </a:xfrm>
              <a:prstGeom prst="rect">
                <a:avLst/>
              </a:prstGeom>
              <a:blipFill>
                <a:blip r:embed="rId2"/>
                <a:stretch>
                  <a:fillRect l="-107" r="-427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ítulo 9">
            <a:extLst>
              <a:ext uri="{FF2B5EF4-FFF2-40B4-BE49-F238E27FC236}">
                <a16:creationId xmlns:a16="http://schemas.microsoft.com/office/drawing/2014/main" id="{5A1549FE-8BD2-6054-A32B-ECA9DC714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972800" cy="1143000"/>
          </a:xfrm>
        </p:spPr>
        <p:txBody>
          <a:bodyPr/>
          <a:lstStyle/>
          <a:p>
            <a:r>
              <a:rPr lang="es-EC" dirty="0">
                <a:solidFill>
                  <a:schemeClr val="tx1"/>
                </a:solidFill>
              </a:rPr>
              <a:t>Conclusiones</a:t>
            </a:r>
            <a:r>
              <a:rPr lang="es-EC" baseline="0" dirty="0">
                <a:solidFill>
                  <a:schemeClr val="tx1"/>
                </a:solidFill>
              </a:rPr>
              <a:t> 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11" name="Elipse 10">
            <a:hlinkClick r:id="rId3" action="ppaction://hlinksldjump"/>
            <a:extLst>
              <a:ext uri="{FF2B5EF4-FFF2-40B4-BE49-F238E27FC236}">
                <a16:creationId xmlns:a16="http://schemas.microsoft.com/office/drawing/2014/main" id="{C7007DDF-9157-017A-F169-B55DAEF38C69}"/>
              </a:ext>
            </a:extLst>
          </p:cNvPr>
          <p:cNvSpPr/>
          <p:nvPr/>
        </p:nvSpPr>
        <p:spPr>
          <a:xfrm>
            <a:off x="8139165" y="5939318"/>
            <a:ext cx="723481" cy="61920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645640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645078"/>
          </a:xfrm>
        </p:spPr>
        <p:txBody>
          <a:bodyPr/>
          <a:lstStyle/>
          <a:p>
            <a:r>
              <a:rPr lang="es-EC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Recomendaciones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8B1464E-CA62-4988-DEFE-1A5E1E1FA3F5}"/>
              </a:ext>
            </a:extLst>
          </p:cNvPr>
          <p:cNvSpPr txBox="1"/>
          <p:nvPr/>
        </p:nvSpPr>
        <p:spPr>
          <a:xfrm>
            <a:off x="393031" y="1156679"/>
            <a:ext cx="11405937" cy="4544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GAD de San Miguel de Bolívar dentro la dirección de planificación y medio ambiente debe considerar realizar una </a:t>
            </a:r>
            <a:r>
              <a:rPr lang="es-ES" sz="1400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actualización de información cartográfica y catastral</a:t>
            </a:r>
            <a:r>
              <a:rPr lang="es-E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como insumo adicional al PDOT debido a que las actualizaciones permiten el conocimiento del territorio y la implementación de estudios posteriores en áreas de vialidad, control ambiental y planificación en beneficio del cantón. </a:t>
            </a:r>
            <a:endParaRPr lang="es-EC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2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recomienda a la Municipalidad </a:t>
            </a:r>
            <a:r>
              <a:rPr lang="es-ES" sz="1400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tomar en cuenta los parámetros económicos, sociales, ambientales y de riesgo </a:t>
            </a:r>
            <a:r>
              <a:rPr lang="es-E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todo tipo de proyecto que desarrolle el cantón debido a que de esta manera se puede lograr disminuir impactos negativos per cápita atendiendo todos actores participativos y comunidades. </a:t>
            </a:r>
            <a:endParaRPr lang="es-EC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2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recomienda al GADSMB implementar </a:t>
            </a:r>
            <a:r>
              <a:rPr lang="es-ES" sz="1400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tachos de clasificación de residuos sólidos en lugares públicos </a:t>
            </a:r>
            <a:r>
              <a:rPr lang="es-E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como parques, canchas, coliseos, entre otros., con el fin de que la población Sanmigueleña tome como un hábito del diario vivir clasificar los desechos sólidos y así a futuro disminuir la cantidad de desechos que genera el cantón. También sería de suma importancia implementar los tachos de clasificación en escuelas y colegios para que los niños y jóvenes se vayan involucrando con el cuidado al medio ambiente.</a:t>
            </a:r>
            <a:endParaRPr lang="es-EC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Elipse 17">
            <a:hlinkClick r:id="rId2" action="ppaction://hlinksldjump"/>
            <a:extLst>
              <a:ext uri="{FF2B5EF4-FFF2-40B4-BE49-F238E27FC236}">
                <a16:creationId xmlns:a16="http://schemas.microsoft.com/office/drawing/2014/main" id="{503590AF-5262-B7D2-A6B6-082A98ECA700}"/>
              </a:ext>
            </a:extLst>
          </p:cNvPr>
          <p:cNvSpPr/>
          <p:nvPr/>
        </p:nvSpPr>
        <p:spPr>
          <a:xfrm>
            <a:off x="8139165" y="5939318"/>
            <a:ext cx="723481" cy="61920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922828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077B923-6EEB-4916-88AF-EE5C5D694947}"/>
              </a:ext>
            </a:extLst>
          </p:cNvPr>
          <p:cNvSpPr txBox="1"/>
          <p:nvPr/>
        </p:nvSpPr>
        <p:spPr>
          <a:xfrm>
            <a:off x="2269617" y="913964"/>
            <a:ext cx="8337154" cy="12890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UNIVERSIDAD DE LAS FUERZAS ARMADAS-ESPE</a:t>
            </a:r>
          </a:p>
          <a:p>
            <a:pPr algn="ctr">
              <a:lnSpc>
                <a:spcPct val="150000"/>
              </a:lnSpc>
            </a:pP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DEPARTAMENTO DE CIENCIAS DE LA TIERRA Y DE LA CONSTRUCCI</a:t>
            </a:r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ÓN </a:t>
            </a:r>
          </a:p>
          <a:p>
            <a:pPr algn="ctr">
              <a:lnSpc>
                <a:spcPct val="150000"/>
              </a:lnSpc>
            </a:pPr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CARRERA DE INGENIERÍA GEOGRÁFICA Y DEL MEDIO AMBIENTE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ADD30C7-40DF-43C5-918C-10C426D02DBC}"/>
              </a:ext>
            </a:extLst>
          </p:cNvPr>
          <p:cNvSpPr txBox="1"/>
          <p:nvPr/>
        </p:nvSpPr>
        <p:spPr>
          <a:xfrm>
            <a:off x="1371573" y="2177106"/>
            <a:ext cx="10133242" cy="96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ctr">
              <a:lnSpc>
                <a:spcPct val="150000"/>
              </a:lnSpc>
              <a:spcAft>
                <a:spcPts val="800"/>
              </a:spcAft>
            </a:pPr>
            <a:r>
              <a:rPr lang="es-EC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“Determinación de la ubicación de un vertedero, clasificación diferenciada de desechos sólidos y sus rutas de recolección en San Miguel de Bolívar”</a:t>
            </a:r>
            <a:endParaRPr lang="es-EC" sz="20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463517E-1CD8-4B33-A81E-AC4D397E9B53}"/>
              </a:ext>
            </a:extLst>
          </p:cNvPr>
          <p:cNvSpPr txBox="1"/>
          <p:nvPr/>
        </p:nvSpPr>
        <p:spPr>
          <a:xfrm>
            <a:off x="342194" y="3235202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buClr>
                <a:srgbClr val="4472C4"/>
              </a:buClr>
            </a:pPr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Autores: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Jácome Sanmartín, Karen Elizabeth y Vela Torres, Liseth Alejandra </a:t>
            </a:r>
          </a:p>
          <a:p>
            <a:pPr lvl="1" algn="ctr">
              <a:buClr>
                <a:srgbClr val="4472C4"/>
              </a:buClr>
            </a:pP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C:\Users\ESPE\Desktop\Alex-ESPE\Clases Semana 10 del 20 24 de julio 2020\Evidencias 21 Julio\Presentación-Tesis _García_Abigaíl.jpg">
            <a:extLst>
              <a:ext uri="{FF2B5EF4-FFF2-40B4-BE49-F238E27FC236}">
                <a16:creationId xmlns:a16="http://schemas.microsoft.com/office/drawing/2014/main" id="{C3747E57-EB89-4C43-AFDB-607692C66D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65930" y="160805"/>
            <a:ext cx="1524001" cy="1349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87901AA9-EE7F-4038-8F1C-0063EFC97D7C}"/>
              </a:ext>
            </a:extLst>
          </p:cNvPr>
          <p:cNvSpPr txBox="1"/>
          <p:nvPr/>
        </p:nvSpPr>
        <p:spPr>
          <a:xfrm>
            <a:off x="2794533" y="4852142"/>
            <a:ext cx="3523606" cy="561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  <a:buClr>
                <a:srgbClr val="4472C4"/>
              </a:buClr>
            </a:pPr>
            <a:r>
              <a:rPr lang="es-EC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Director de Carrera</a:t>
            </a:r>
          </a:p>
          <a:p>
            <a:pPr algn="ctr">
              <a:spcBef>
                <a:spcPts val="300"/>
              </a:spcBef>
              <a:buClr>
                <a:srgbClr val="4472C4"/>
              </a:buClr>
            </a:pPr>
            <a:r>
              <a:rPr lang="es-EC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Ing. 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Robayo Nieto, Alexander MSc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8BE1832-424F-46EE-BBEE-ADD01C0A1008}"/>
              </a:ext>
            </a:extLst>
          </p:cNvPr>
          <p:cNvSpPr txBox="1"/>
          <p:nvPr/>
        </p:nvSpPr>
        <p:spPr>
          <a:xfrm>
            <a:off x="2201113" y="4290450"/>
            <a:ext cx="4470676" cy="561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  <a:buClr>
                <a:srgbClr val="4472C4"/>
              </a:buClr>
            </a:pPr>
            <a:r>
              <a:rPr lang="es-EC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Director del proyecto</a:t>
            </a:r>
          </a:p>
          <a:p>
            <a:pPr algn="ctr">
              <a:spcBef>
                <a:spcPts val="300"/>
              </a:spcBef>
              <a:buClr>
                <a:srgbClr val="4472C4"/>
              </a:buClr>
            </a:pPr>
            <a:r>
              <a:rPr lang="es-ES_tradnl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Ing. 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Guevara García, Paulina, </a:t>
            </a:r>
            <a:r>
              <a:rPr lang="es-ES_tradnl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PhD </a:t>
            </a:r>
            <a:endParaRPr lang="es-MX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D2C0F4A-8085-4837-8BFB-B151520D2660}"/>
              </a:ext>
            </a:extLst>
          </p:cNvPr>
          <p:cNvSpPr txBox="1"/>
          <p:nvPr/>
        </p:nvSpPr>
        <p:spPr>
          <a:xfrm>
            <a:off x="7508076" y="4233282"/>
            <a:ext cx="3523606" cy="561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  <a:buClr>
                <a:srgbClr val="4472C4"/>
              </a:buClr>
            </a:pPr>
            <a:r>
              <a:rPr lang="es-EC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Docente Evaluador</a:t>
            </a:r>
          </a:p>
          <a:p>
            <a:pPr algn="ctr">
              <a:spcBef>
                <a:spcPts val="300"/>
              </a:spcBef>
              <a:buClr>
                <a:srgbClr val="4472C4"/>
              </a:buClr>
            </a:pPr>
            <a:r>
              <a:rPr lang="es-ES_tradnl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Ing. Padilla Almeida</a:t>
            </a:r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Oswaldo, </a:t>
            </a:r>
            <a:r>
              <a:rPr lang="es-ES_tradnl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PhD </a:t>
            </a:r>
            <a:endParaRPr lang="es-MX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C2B57FD-485C-4052-AF1D-A0B29D95D09F}"/>
              </a:ext>
            </a:extLst>
          </p:cNvPr>
          <p:cNvSpPr txBox="1"/>
          <p:nvPr/>
        </p:nvSpPr>
        <p:spPr>
          <a:xfrm>
            <a:off x="7687400" y="4852142"/>
            <a:ext cx="3344282" cy="561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  <a:buClr>
                <a:srgbClr val="4472C4"/>
              </a:buClr>
            </a:pPr>
            <a:r>
              <a:rPr lang="es-EC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Secretaria Académica</a:t>
            </a:r>
          </a:p>
          <a:p>
            <a:pPr algn="ctr">
              <a:spcBef>
                <a:spcPts val="300"/>
              </a:spcBef>
              <a:buClr>
                <a:srgbClr val="4472C4"/>
              </a:buClr>
            </a:pP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Ab. Benavides Guzmán, Michelle </a:t>
            </a:r>
            <a:endParaRPr lang="es-EC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1C5B091-339D-49F8-832D-61F4FE45AD5E}"/>
              </a:ext>
            </a:extLst>
          </p:cNvPr>
          <p:cNvSpPr txBox="1"/>
          <p:nvPr/>
        </p:nvSpPr>
        <p:spPr>
          <a:xfrm>
            <a:off x="222139" y="3640272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buClr>
                <a:srgbClr val="4472C4"/>
              </a:buClr>
            </a:pPr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Colaboración de: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GAD de San Miguel de Bolívar </a:t>
            </a:r>
          </a:p>
        </p:txBody>
      </p:sp>
    </p:spTree>
    <p:extLst>
      <p:ext uri="{BB962C8B-B14F-4D97-AF65-F5344CB8AC3E}">
        <p14:creationId xmlns:p14="http://schemas.microsoft.com/office/powerpoint/2010/main" val="1868840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  <p:bldP spid="10" grpId="0"/>
      <p:bldP spid="11" grpId="0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>
            <a:extLst>
              <a:ext uri="{FF2B5EF4-FFF2-40B4-BE49-F238E27FC236}">
                <a16:creationId xmlns:a16="http://schemas.microsoft.com/office/drawing/2014/main" id="{B42419C2-DD7C-9D31-6278-B1D17A7B4F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629" y="383917"/>
            <a:ext cx="8143874" cy="5751611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645078"/>
          </a:xfrm>
        </p:spPr>
        <p:txBody>
          <a:bodyPr/>
          <a:lstStyle/>
          <a:p>
            <a:r>
              <a:rPr lang="es-EC" sz="20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Planteamiento del problema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18B3217-AE2F-2009-2942-44F876E60765}"/>
              </a:ext>
            </a:extLst>
          </p:cNvPr>
          <p:cNvSpPr txBox="1"/>
          <p:nvPr/>
        </p:nvSpPr>
        <p:spPr>
          <a:xfrm>
            <a:off x="5098511" y="2876550"/>
            <a:ext cx="8858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800" dirty="0"/>
              <a:t>Balsampamba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09249A95-86C3-B509-6B25-76715920D10F}"/>
              </a:ext>
            </a:extLst>
          </p:cNvPr>
          <p:cNvSpPr txBox="1"/>
          <p:nvPr/>
        </p:nvSpPr>
        <p:spPr>
          <a:xfrm>
            <a:off x="4965161" y="3548673"/>
            <a:ext cx="10191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800" dirty="0"/>
              <a:t>Regulo de Mora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7E28B737-6EC3-B1C4-746C-43AAE5289381}"/>
              </a:ext>
            </a:extLst>
          </p:cNvPr>
          <p:cNvSpPr txBox="1"/>
          <p:nvPr/>
        </p:nvSpPr>
        <p:spPr>
          <a:xfrm>
            <a:off x="4827048" y="4018591"/>
            <a:ext cx="5429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800" dirty="0"/>
              <a:t>Bilován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3F61FAFC-0274-9165-2AB8-78838F993BCE}"/>
              </a:ext>
            </a:extLst>
          </p:cNvPr>
          <p:cNvSpPr txBox="1"/>
          <p:nvPr/>
        </p:nvSpPr>
        <p:spPr>
          <a:xfrm>
            <a:off x="6165310" y="2537996"/>
            <a:ext cx="5090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800" dirty="0"/>
              <a:t>San Miguel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1D60E1B8-8480-C854-D10C-9A54C2B9403E}"/>
              </a:ext>
            </a:extLst>
          </p:cNvPr>
          <p:cNvSpPr txBox="1"/>
          <p:nvPr/>
        </p:nvSpPr>
        <p:spPr>
          <a:xfrm>
            <a:off x="6096000" y="3090446"/>
            <a:ext cx="476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800" dirty="0"/>
              <a:t>San Pablo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E033EBB9-2259-FF44-DD79-D235CAA89C6F}"/>
              </a:ext>
            </a:extLst>
          </p:cNvPr>
          <p:cNvSpPr txBox="1"/>
          <p:nvPr/>
        </p:nvSpPr>
        <p:spPr>
          <a:xfrm>
            <a:off x="6674391" y="2799606"/>
            <a:ext cx="64081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600" dirty="0"/>
              <a:t>San Vicente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E3A2E85D-D9E4-6C90-462F-25F31E099997}"/>
              </a:ext>
            </a:extLst>
          </p:cNvPr>
          <p:cNvSpPr txBox="1"/>
          <p:nvPr/>
        </p:nvSpPr>
        <p:spPr>
          <a:xfrm>
            <a:off x="7058836" y="2537996"/>
            <a:ext cx="6408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800" dirty="0"/>
              <a:t>Santiago</a:t>
            </a: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2B2426AF-61E0-E5E1-1B8D-A2F768B3D5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9200" y="820012"/>
            <a:ext cx="2743200" cy="1543050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AC4420BA-36C2-A587-48DA-0678E0871A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200" y="2406098"/>
            <a:ext cx="2745279" cy="1965878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C38F5F28-8FC2-B759-6D11-07289F661E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7122" y="4415012"/>
            <a:ext cx="2743200" cy="1452388"/>
          </a:xfrm>
          <a:prstGeom prst="rect">
            <a:avLst/>
          </a:prstGeom>
        </p:spPr>
      </p:pic>
      <p:sp>
        <p:nvSpPr>
          <p:cNvPr id="35" name="Elipse 34">
            <a:hlinkClick r:id="rId6" action="ppaction://hlinksldjump"/>
            <a:extLst>
              <a:ext uri="{FF2B5EF4-FFF2-40B4-BE49-F238E27FC236}">
                <a16:creationId xmlns:a16="http://schemas.microsoft.com/office/drawing/2014/main" id="{4F5A1853-9AB1-92C9-235A-C59B28F01DDB}"/>
              </a:ext>
            </a:extLst>
          </p:cNvPr>
          <p:cNvSpPr/>
          <p:nvPr/>
        </p:nvSpPr>
        <p:spPr>
          <a:xfrm>
            <a:off x="8139165" y="5939318"/>
            <a:ext cx="723481" cy="61920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13859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7D1E1F6-AF0D-EC00-F8B1-F39D563DD0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12" y="650057"/>
            <a:ext cx="5400040" cy="2778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99ED931-ADA4-B132-13D2-F42EDA1896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231" y="650056"/>
            <a:ext cx="3185268" cy="5012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E3214C2-2D1E-A328-3FCC-3F94A8F810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5793" y="650056"/>
            <a:ext cx="2985194" cy="5012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071DE17-47BE-5B02-4761-B93DD8E5CF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11" y="3605462"/>
            <a:ext cx="5400039" cy="260248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ítulo 2">
            <a:extLst>
              <a:ext uri="{FF2B5EF4-FFF2-40B4-BE49-F238E27FC236}">
                <a16:creationId xmlns:a16="http://schemas.microsoft.com/office/drawing/2014/main" id="{454F8E4A-6B56-66C4-5EBC-62F601512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388" y="54804"/>
            <a:ext cx="10972800" cy="645078"/>
          </a:xfrm>
        </p:spPr>
        <p:txBody>
          <a:bodyPr/>
          <a:lstStyle/>
          <a:p>
            <a:r>
              <a:rPr lang="es-EC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Planteamiento del problema</a:t>
            </a:r>
          </a:p>
        </p:txBody>
      </p:sp>
      <p:sp>
        <p:nvSpPr>
          <p:cNvPr id="10" name="Elipse 9">
            <a:hlinkClick r:id="rId6" action="ppaction://hlinksldjump"/>
            <a:extLst>
              <a:ext uri="{FF2B5EF4-FFF2-40B4-BE49-F238E27FC236}">
                <a16:creationId xmlns:a16="http://schemas.microsoft.com/office/drawing/2014/main" id="{678728FC-1C46-12B5-1FFE-19A678806CDF}"/>
              </a:ext>
            </a:extLst>
          </p:cNvPr>
          <p:cNvSpPr/>
          <p:nvPr/>
        </p:nvSpPr>
        <p:spPr>
          <a:xfrm>
            <a:off x="8139165" y="5939318"/>
            <a:ext cx="723481" cy="61920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518324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645078"/>
          </a:xfrm>
        </p:spPr>
        <p:txBody>
          <a:bodyPr/>
          <a:lstStyle/>
          <a:p>
            <a:r>
              <a:rPr lang="es-EC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Objetivos</a:t>
            </a:r>
          </a:p>
        </p:txBody>
      </p:sp>
      <p:sp>
        <p:nvSpPr>
          <p:cNvPr id="32" name="Rectángulo 31"/>
          <p:cNvSpPr/>
          <p:nvPr/>
        </p:nvSpPr>
        <p:spPr>
          <a:xfrm>
            <a:off x="2919972" y="3870104"/>
            <a:ext cx="1799000" cy="1334357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0" name="Rectángulo 39"/>
          <p:cNvSpPr/>
          <p:nvPr/>
        </p:nvSpPr>
        <p:spPr>
          <a:xfrm>
            <a:off x="5176511" y="3845385"/>
            <a:ext cx="1799000" cy="1334357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aphicFrame>
        <p:nvGraphicFramePr>
          <p:cNvPr id="12" name="Diagrama 11">
            <a:extLst>
              <a:ext uri="{FF2B5EF4-FFF2-40B4-BE49-F238E27FC236}">
                <a16:creationId xmlns:a16="http://schemas.microsoft.com/office/drawing/2014/main" id="{32A1B66C-4C69-31F5-D414-9090FE7966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52072"/>
              </p:ext>
            </p:extLst>
          </p:nvPr>
        </p:nvGraphicFramePr>
        <p:xfrm>
          <a:off x="4152900" y="790575"/>
          <a:ext cx="7429500" cy="4838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F58983F9-2ECA-DEA7-964D-0D07D923CBE7}"/>
              </a:ext>
            </a:extLst>
          </p:cNvPr>
          <p:cNvSpPr/>
          <p:nvPr/>
        </p:nvSpPr>
        <p:spPr>
          <a:xfrm>
            <a:off x="1009650" y="1619250"/>
            <a:ext cx="2685711" cy="33432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s-EC" sz="1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Objetivo General </a:t>
            </a:r>
          </a:p>
          <a:p>
            <a:pPr>
              <a:lnSpc>
                <a:spcPct val="107000"/>
              </a:lnSpc>
              <a:spcBef>
                <a:spcPts val="200"/>
              </a:spcBef>
            </a:pPr>
            <a:endParaRPr lang="es-EC" sz="1400" b="1" dirty="0">
              <a:solidFill>
                <a:srgbClr val="1F3763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C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s-EC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Determinar la ubicación más adecuada de un vertedero de desechos sólidos, mediante el uso de herramientas geoespaciales y evaluación multicriterio para su disposición, clasificación diferenciada de desechos sólidos y sus rutas óptimas en San Miguel de Bolívar.  </a:t>
            </a:r>
            <a:endParaRPr lang="es-EC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Elipse 15">
            <a:hlinkClick r:id="rId7" action="ppaction://hlinksldjump"/>
            <a:extLst>
              <a:ext uri="{FF2B5EF4-FFF2-40B4-BE49-F238E27FC236}">
                <a16:creationId xmlns:a16="http://schemas.microsoft.com/office/drawing/2014/main" id="{4F5E60EA-974C-FBAF-6AB9-6215012F4347}"/>
              </a:ext>
            </a:extLst>
          </p:cNvPr>
          <p:cNvSpPr/>
          <p:nvPr/>
        </p:nvSpPr>
        <p:spPr>
          <a:xfrm>
            <a:off x="8139165" y="5939318"/>
            <a:ext cx="723481" cy="61920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69379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645493" y="48420"/>
            <a:ext cx="10972800" cy="645078"/>
          </a:xfrm>
        </p:spPr>
        <p:txBody>
          <a:bodyPr/>
          <a:lstStyle/>
          <a:p>
            <a:r>
              <a:rPr lang="es-EC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Marco Teórico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14E7459-4294-A233-863C-C8AE025E9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948" y="1948178"/>
            <a:ext cx="6687822" cy="34064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ítulo 2">
            <a:extLst>
              <a:ext uri="{FF2B5EF4-FFF2-40B4-BE49-F238E27FC236}">
                <a16:creationId xmlns:a16="http://schemas.microsoft.com/office/drawing/2014/main" id="{F5887E87-CEB7-2D92-7CA0-2F36465485CD}"/>
              </a:ext>
            </a:extLst>
          </p:cNvPr>
          <p:cNvSpPr txBox="1">
            <a:spLocks/>
          </p:cNvSpPr>
          <p:nvPr/>
        </p:nvSpPr>
        <p:spPr>
          <a:xfrm>
            <a:off x="-771525" y="1234090"/>
            <a:ext cx="3895725" cy="538477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2400" b="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Vertedero de basura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A604BAAC-0216-23CB-3127-4DA1203039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55"/>
          <a:stretch/>
        </p:blipFill>
        <p:spPr bwMode="auto">
          <a:xfrm>
            <a:off x="7611427" y="1851516"/>
            <a:ext cx="3495675" cy="35998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ítulo 2">
            <a:extLst>
              <a:ext uri="{FF2B5EF4-FFF2-40B4-BE49-F238E27FC236}">
                <a16:creationId xmlns:a16="http://schemas.microsoft.com/office/drawing/2014/main" id="{211B7442-5D27-42F5-9A5F-C1D7953613BF}"/>
              </a:ext>
            </a:extLst>
          </p:cNvPr>
          <p:cNvSpPr txBox="1">
            <a:spLocks/>
          </p:cNvSpPr>
          <p:nvPr/>
        </p:nvSpPr>
        <p:spPr>
          <a:xfrm>
            <a:off x="7800975" y="595915"/>
            <a:ext cx="3895725" cy="538477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2400" b="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Componente Ambiental</a:t>
            </a:r>
          </a:p>
        </p:txBody>
      </p:sp>
      <p:sp>
        <p:nvSpPr>
          <p:cNvPr id="15" name="Elipse 14">
            <a:hlinkClick r:id="rId4" action="ppaction://hlinksldjump"/>
            <a:extLst>
              <a:ext uri="{FF2B5EF4-FFF2-40B4-BE49-F238E27FC236}">
                <a16:creationId xmlns:a16="http://schemas.microsoft.com/office/drawing/2014/main" id="{8A1B2192-2FF6-F1EC-1B6B-674C7B7ED472}"/>
              </a:ext>
            </a:extLst>
          </p:cNvPr>
          <p:cNvSpPr/>
          <p:nvPr/>
        </p:nvSpPr>
        <p:spPr>
          <a:xfrm>
            <a:off x="8139165" y="5939318"/>
            <a:ext cx="723481" cy="61920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55222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ómo reciclar los residuos en casa? – Red Nacional de Recicladores del  Ecuador">
            <a:extLst>
              <a:ext uri="{FF2B5EF4-FFF2-40B4-BE49-F238E27FC236}">
                <a16:creationId xmlns:a16="http://schemas.microsoft.com/office/drawing/2014/main" id="{635DC24B-CC68-B9E6-4983-68694F1773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25" b="25303"/>
          <a:stretch/>
        </p:blipFill>
        <p:spPr bwMode="auto">
          <a:xfrm>
            <a:off x="321643" y="1191758"/>
            <a:ext cx="6258227" cy="244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2">
            <a:extLst>
              <a:ext uri="{FF2B5EF4-FFF2-40B4-BE49-F238E27FC236}">
                <a16:creationId xmlns:a16="http://schemas.microsoft.com/office/drawing/2014/main" id="{9DEEDF43-1367-029F-3E08-7FA925473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493" y="48420"/>
            <a:ext cx="10972800" cy="645078"/>
          </a:xfrm>
        </p:spPr>
        <p:txBody>
          <a:bodyPr/>
          <a:lstStyle/>
          <a:p>
            <a:r>
              <a:rPr lang="es-EC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Marco Teórico</a:t>
            </a:r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C52DA290-66BB-0000-E7AC-3806B6C574AE}"/>
              </a:ext>
            </a:extLst>
          </p:cNvPr>
          <p:cNvSpPr txBox="1">
            <a:spLocks/>
          </p:cNvSpPr>
          <p:nvPr/>
        </p:nvSpPr>
        <p:spPr>
          <a:xfrm>
            <a:off x="0" y="506676"/>
            <a:ext cx="8774631" cy="645078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b="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Clasificación diferenciada de desechos sólidos</a:t>
            </a:r>
          </a:p>
        </p:txBody>
      </p:sp>
      <p:pic>
        <p:nvPicPr>
          <p:cNvPr id="8196" name="Picture 4" descr="Las 3R: reducir, reutilizar y reciclar">
            <a:extLst>
              <a:ext uri="{FF2B5EF4-FFF2-40B4-BE49-F238E27FC236}">
                <a16:creationId xmlns:a16="http://schemas.microsoft.com/office/drawing/2014/main" id="{9C48DE4D-30DF-8AC8-182E-482218924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18" y="3678135"/>
            <a:ext cx="5926757" cy="2475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Sistemas de tratamiento de residuos sólidos urbanos más utilizados">
            <a:extLst>
              <a:ext uri="{FF2B5EF4-FFF2-40B4-BE49-F238E27FC236}">
                <a16:creationId xmlns:a16="http://schemas.microsoft.com/office/drawing/2014/main" id="{C18D5EE2-8FA6-39B1-652F-8938368B37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43"/>
          <a:stretch/>
        </p:blipFill>
        <p:spPr bwMode="auto">
          <a:xfrm>
            <a:off x="7151796" y="1151753"/>
            <a:ext cx="2498407" cy="244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Manejo de los desechos solidos – Desechos-solidos.com">
            <a:extLst>
              <a:ext uri="{FF2B5EF4-FFF2-40B4-BE49-F238E27FC236}">
                <a16:creationId xmlns:a16="http://schemas.microsoft.com/office/drawing/2014/main" id="{09D9D730-B437-859B-6F32-27E32264B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451" y="3678135"/>
            <a:ext cx="4011504" cy="2151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Cómo hacer compost casero? | Ingredientes que Suman">
            <a:extLst>
              <a:ext uri="{FF2B5EF4-FFF2-40B4-BE49-F238E27FC236}">
                <a16:creationId xmlns:a16="http://schemas.microsoft.com/office/drawing/2014/main" id="{E9C0AAEF-BDBE-8DB1-D2C3-4A2A1AB50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23121" y="1151754"/>
            <a:ext cx="2301238" cy="244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lipse 7">
            <a:hlinkClick r:id="rId7" action="ppaction://hlinksldjump"/>
            <a:extLst>
              <a:ext uri="{FF2B5EF4-FFF2-40B4-BE49-F238E27FC236}">
                <a16:creationId xmlns:a16="http://schemas.microsoft.com/office/drawing/2014/main" id="{7BD1DAF3-2453-C98E-3FAB-E03C8C61E338}"/>
              </a:ext>
            </a:extLst>
          </p:cNvPr>
          <p:cNvSpPr/>
          <p:nvPr/>
        </p:nvSpPr>
        <p:spPr>
          <a:xfrm>
            <a:off x="8139165" y="5939318"/>
            <a:ext cx="723481" cy="61920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2003914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iseño predeterminado">
  <a:themeElements>
    <a:clrScheme name="Verde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5575</TotalTime>
  <Words>1532</Words>
  <Application>Microsoft Office PowerPoint</Application>
  <PresentationFormat>Panorámica</PresentationFormat>
  <Paragraphs>318</Paragraphs>
  <Slides>45</Slides>
  <Notes>2</Notes>
  <HiddenSlides>0</HiddenSlides>
  <MMClips>0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45</vt:i4>
      </vt:variant>
    </vt:vector>
  </HeadingPairs>
  <TitlesOfParts>
    <vt:vector size="54" baseType="lpstr">
      <vt:lpstr>Arial</vt:lpstr>
      <vt:lpstr>Calibri</vt:lpstr>
      <vt:lpstr>Calibri Light</vt:lpstr>
      <vt:lpstr>Cambria Math</vt:lpstr>
      <vt:lpstr>Symbol</vt:lpstr>
      <vt:lpstr>Times New Roman</vt:lpstr>
      <vt:lpstr>Tema de Office</vt:lpstr>
      <vt:lpstr>Diseño predeterminado</vt:lpstr>
      <vt:lpstr>CorelDRAW</vt:lpstr>
      <vt:lpstr>Presentación de PowerPoint</vt:lpstr>
      <vt:lpstr>Contenido</vt:lpstr>
      <vt:lpstr>Antecedentes</vt:lpstr>
      <vt:lpstr>Justificación </vt:lpstr>
      <vt:lpstr>Planteamiento del problema</vt:lpstr>
      <vt:lpstr>Planteamiento del problema</vt:lpstr>
      <vt:lpstr>Objetivos</vt:lpstr>
      <vt:lpstr>Marco Teórico</vt:lpstr>
      <vt:lpstr>Marco Teórico</vt:lpstr>
      <vt:lpstr>Marco Teórico</vt:lpstr>
      <vt:lpstr>Marco Teórico</vt:lpstr>
      <vt:lpstr>Marco Teórico</vt:lpstr>
      <vt:lpstr>Metodología</vt:lpstr>
      <vt:lpstr>Metodología</vt:lpstr>
      <vt:lpstr>Metodología</vt:lpstr>
      <vt:lpstr>Metodología</vt:lpstr>
      <vt:lpstr>Metodología</vt:lpstr>
      <vt:lpstr>Metodología</vt:lpstr>
      <vt:lpstr>Metodología</vt:lpstr>
      <vt:lpstr>Metodología</vt:lpstr>
      <vt:lpstr>Metodología</vt:lpstr>
      <vt:lpstr>Metodología</vt:lpstr>
      <vt:lpstr>Metodología</vt:lpstr>
      <vt:lpstr>Metodología</vt:lpstr>
      <vt:lpstr>Metodología</vt:lpstr>
      <vt:lpstr>Metodología</vt:lpstr>
      <vt:lpstr>Metodología</vt:lpstr>
      <vt:lpstr>Metodología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Resultados</vt:lpstr>
      <vt:lpstr>Resultados</vt:lpstr>
      <vt:lpstr>Presentación de PowerPoint</vt:lpstr>
      <vt:lpstr>Presentación de PowerPoint</vt:lpstr>
      <vt:lpstr>Resultados</vt:lpstr>
      <vt:lpstr>Resultados</vt:lpstr>
      <vt:lpstr>Resultados</vt:lpstr>
      <vt:lpstr>Resultados</vt:lpstr>
      <vt:lpstr>Resultados</vt:lpstr>
      <vt:lpstr>Conclusiones </vt:lpstr>
      <vt:lpstr>Recomendaciones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KATHERINE YADIRA TERAN ESTRELLA</dc:creator>
  <cp:lastModifiedBy>BRYAN SANTIAGO CARVAJAL PADILLA</cp:lastModifiedBy>
  <cp:revision>123</cp:revision>
  <dcterms:created xsi:type="dcterms:W3CDTF">2022-02-14T21:18:29Z</dcterms:created>
  <dcterms:modified xsi:type="dcterms:W3CDTF">2023-01-13T04:10:34Z</dcterms:modified>
</cp:coreProperties>
</file>