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17" r:id="rId2"/>
    <p:sldId id="293" r:id="rId3"/>
    <p:sldId id="474" r:id="rId4"/>
    <p:sldId id="471" r:id="rId5"/>
    <p:sldId id="470" r:id="rId6"/>
    <p:sldId id="423" r:id="rId7"/>
    <p:sldId id="475" r:id="rId8"/>
    <p:sldId id="424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98" r:id="rId19"/>
    <p:sldId id="485" r:id="rId20"/>
    <p:sldId id="497" r:id="rId21"/>
    <p:sldId id="486" r:id="rId22"/>
    <p:sldId id="487" r:id="rId23"/>
    <p:sldId id="499" r:id="rId24"/>
    <p:sldId id="488" r:id="rId25"/>
    <p:sldId id="490" r:id="rId26"/>
    <p:sldId id="491" r:id="rId27"/>
    <p:sldId id="492" r:id="rId28"/>
    <p:sldId id="494" r:id="rId29"/>
    <p:sldId id="440" r:id="rId30"/>
    <p:sldId id="495" r:id="rId31"/>
    <p:sldId id="496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Játiva" initials="JJ" lastIdx="2" clrIdx="0">
    <p:extLst>
      <p:ext uri="{19B8F6BF-5375-455C-9EA6-DF929625EA0E}">
        <p15:presenceInfo xmlns:p15="http://schemas.microsoft.com/office/powerpoint/2012/main" userId="8fff3eb24a08b9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FFFFCC"/>
    <a:srgbClr val="00CC00"/>
    <a:srgbClr val="FF7C80"/>
    <a:srgbClr val="A9BF94"/>
    <a:srgbClr val="607848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873AB1-8093-47ED-A42A-44978B095E0D}" type="doc">
      <dgm:prSet loTypeId="urn:microsoft.com/office/officeart/2008/layout/VerticalCurvedList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8E80FA87-D72F-4546-AA5B-A9B287DA9B07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30EF7-08F5-4570-B602-09B20F0635A5}" type="parTrans" cxnId="{7B828020-216D-4E47-B0B5-9D6D0ED097A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D495C-F972-448C-A72B-1285FB189AE3}" type="sibTrans" cxnId="{7B828020-216D-4E47-B0B5-9D6D0ED097A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638A0-7FFF-44CD-9AEE-DFAA8E4DCA6C}">
      <dgm:prSet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Simulación</a:t>
          </a:r>
        </a:p>
      </dgm:t>
    </dgm:pt>
    <dgm:pt modelId="{65447D41-A425-4739-A472-3AAB268FDCB4}" type="parTrans" cxnId="{A860B7FE-251F-47EE-B264-63011640F05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A695C-27A7-439D-BA14-F78843966D96}" type="sibTrans" cxnId="{A860B7FE-251F-47EE-B264-63011640F05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51ABF6-054B-42FB-9D00-B16337282D60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Ingeniería básica, conceptual y de detalle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945E75-7AEE-4476-AE0D-9C3268C3EA90}" type="parTrans" cxnId="{33BAE3B9-8D7D-4208-8989-88215E4D64CF}">
      <dgm:prSet/>
      <dgm:spPr/>
      <dgm:t>
        <a:bodyPr/>
        <a:lstStyle/>
        <a:p>
          <a:endParaRPr lang="es-ES"/>
        </a:p>
      </dgm:t>
    </dgm:pt>
    <dgm:pt modelId="{BF49D09A-048F-4180-8144-B00B308F6AA6}" type="sibTrans" cxnId="{33BAE3B9-8D7D-4208-8989-88215E4D64CF}">
      <dgm:prSet/>
      <dgm:spPr/>
      <dgm:t>
        <a:bodyPr/>
        <a:lstStyle/>
        <a:p>
          <a:endParaRPr lang="es-ES"/>
        </a:p>
      </dgm:t>
    </dgm:pt>
    <dgm:pt modelId="{8860DA74-9F23-4BC4-BD0C-03F3525B7009}">
      <dgm:prSet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gm:t>
    </dgm:pt>
    <dgm:pt modelId="{6E2C8AE5-98F1-464F-957C-B8519BC5E6DF}" type="parTrans" cxnId="{EA21273A-E1BF-4265-88A9-224D498A74EA}">
      <dgm:prSet/>
      <dgm:spPr/>
      <dgm:t>
        <a:bodyPr/>
        <a:lstStyle/>
        <a:p>
          <a:endParaRPr lang="es-ES"/>
        </a:p>
      </dgm:t>
    </dgm:pt>
    <dgm:pt modelId="{22A4A2E2-FEB0-41D4-A796-420084752E29}" type="sibTrans" cxnId="{EA21273A-E1BF-4265-88A9-224D498A74EA}">
      <dgm:prSet/>
      <dgm:spPr/>
      <dgm:t>
        <a:bodyPr/>
        <a:lstStyle/>
        <a:p>
          <a:endParaRPr lang="es-ES"/>
        </a:p>
      </dgm:t>
    </dgm:pt>
    <dgm:pt modelId="{7D230E32-DEBD-4EBB-B7C5-0C470B2CD73F}">
      <dgm:prSet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Conclusiones y Trabajos Futuros</a:t>
          </a:r>
          <a:endParaRPr lang="es-EC" sz="2000" dirty="0"/>
        </a:p>
      </dgm:t>
    </dgm:pt>
    <dgm:pt modelId="{9967903C-2107-49C6-BE1F-F8C47D97CF0A}" type="parTrans" cxnId="{21A11CC4-04C4-4E50-9486-35CB122E9954}">
      <dgm:prSet/>
      <dgm:spPr/>
      <dgm:t>
        <a:bodyPr/>
        <a:lstStyle/>
        <a:p>
          <a:endParaRPr lang="es-EC"/>
        </a:p>
      </dgm:t>
    </dgm:pt>
    <dgm:pt modelId="{533BC4D2-A2A8-440B-AC9E-5D275E26DDCE}" type="sibTrans" cxnId="{21A11CC4-04C4-4E50-9486-35CB122E9954}">
      <dgm:prSet/>
      <dgm:spPr/>
      <dgm:t>
        <a:bodyPr/>
        <a:lstStyle/>
        <a:p>
          <a:endParaRPr lang="es-EC"/>
        </a:p>
      </dgm:t>
    </dgm:pt>
    <dgm:pt modelId="{A54F0A1B-0F47-48DA-8263-AAF35306484F}">
      <dgm:prSet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Fundamentación teórica</a:t>
          </a:r>
        </a:p>
      </dgm:t>
    </dgm:pt>
    <dgm:pt modelId="{B8EAF96A-3842-4193-B1F2-57CD1D0A4763}" type="parTrans" cxnId="{7CED1D71-F014-466F-BCA0-1BA737BAEE9C}">
      <dgm:prSet/>
      <dgm:spPr/>
    </dgm:pt>
    <dgm:pt modelId="{2BC5C84E-AAEE-4262-803F-B3BF360D24B8}" type="sibTrans" cxnId="{7CED1D71-F014-466F-BCA0-1BA737BAEE9C}">
      <dgm:prSet/>
      <dgm:spPr/>
    </dgm:pt>
    <dgm:pt modelId="{66B3AFB2-510A-460F-B9FD-0D0358FC7EC8}" type="pres">
      <dgm:prSet presAssocID="{5C873AB1-8093-47ED-A42A-44978B095E0D}" presName="Name0" presStyleCnt="0">
        <dgm:presLayoutVars>
          <dgm:chMax val="7"/>
          <dgm:chPref val="7"/>
          <dgm:dir/>
        </dgm:presLayoutVars>
      </dgm:prSet>
      <dgm:spPr/>
    </dgm:pt>
    <dgm:pt modelId="{83AF9E91-B4AE-4D20-9127-F15E9552901F}" type="pres">
      <dgm:prSet presAssocID="{5C873AB1-8093-47ED-A42A-44978B095E0D}" presName="Name1" presStyleCnt="0"/>
      <dgm:spPr/>
    </dgm:pt>
    <dgm:pt modelId="{46DD46EA-90D9-4F5C-A737-267B47DB92D0}" type="pres">
      <dgm:prSet presAssocID="{5C873AB1-8093-47ED-A42A-44978B095E0D}" presName="cycle" presStyleCnt="0"/>
      <dgm:spPr/>
    </dgm:pt>
    <dgm:pt modelId="{A3978C56-AFDA-4F43-880E-27EA8CA864E3}" type="pres">
      <dgm:prSet presAssocID="{5C873AB1-8093-47ED-A42A-44978B095E0D}" presName="srcNode" presStyleLbl="node1" presStyleIdx="0" presStyleCnt="6"/>
      <dgm:spPr/>
    </dgm:pt>
    <dgm:pt modelId="{2A3757D7-8131-49ED-827C-938CC960CB0D}" type="pres">
      <dgm:prSet presAssocID="{5C873AB1-8093-47ED-A42A-44978B095E0D}" presName="conn" presStyleLbl="parChTrans1D2" presStyleIdx="0" presStyleCnt="1"/>
      <dgm:spPr/>
    </dgm:pt>
    <dgm:pt modelId="{4F4019F6-969D-4A83-84A5-B83A3B7CE8F2}" type="pres">
      <dgm:prSet presAssocID="{5C873AB1-8093-47ED-A42A-44978B095E0D}" presName="extraNode" presStyleLbl="node1" presStyleIdx="0" presStyleCnt="6"/>
      <dgm:spPr/>
    </dgm:pt>
    <dgm:pt modelId="{CDB58383-C5E8-4924-A66F-BD47CC833D27}" type="pres">
      <dgm:prSet presAssocID="{5C873AB1-8093-47ED-A42A-44978B095E0D}" presName="dstNode" presStyleLbl="node1" presStyleIdx="0" presStyleCnt="6"/>
      <dgm:spPr/>
    </dgm:pt>
    <dgm:pt modelId="{E80DDA8B-1ADF-4A7D-AA04-6D0339956812}" type="pres">
      <dgm:prSet presAssocID="{8E80FA87-D72F-4546-AA5B-A9B287DA9B07}" presName="text_1" presStyleLbl="node1" presStyleIdx="0" presStyleCnt="6">
        <dgm:presLayoutVars>
          <dgm:bulletEnabled val="1"/>
        </dgm:presLayoutVars>
      </dgm:prSet>
      <dgm:spPr/>
    </dgm:pt>
    <dgm:pt modelId="{D6F3FEF6-1164-4AB5-A4DF-8800075D7675}" type="pres">
      <dgm:prSet presAssocID="{8E80FA87-D72F-4546-AA5B-A9B287DA9B07}" presName="accent_1" presStyleCnt="0"/>
      <dgm:spPr/>
    </dgm:pt>
    <dgm:pt modelId="{BE3F36AB-BB4B-4F2A-A989-CD674746F7EA}" type="pres">
      <dgm:prSet presAssocID="{8E80FA87-D72F-4546-AA5B-A9B287DA9B07}" presName="accentRepeatNode" presStyleLbl="solidFgAcc1" presStyleIdx="0" presStyleCnt="6"/>
      <dgm:spPr/>
    </dgm:pt>
    <dgm:pt modelId="{0A862978-EB9F-40ED-B656-1E2C4A8296E1}" type="pres">
      <dgm:prSet presAssocID="{8860DA74-9F23-4BC4-BD0C-03F3525B7009}" presName="text_2" presStyleLbl="node1" presStyleIdx="1" presStyleCnt="6">
        <dgm:presLayoutVars>
          <dgm:bulletEnabled val="1"/>
        </dgm:presLayoutVars>
      </dgm:prSet>
      <dgm:spPr/>
    </dgm:pt>
    <dgm:pt modelId="{AAC2FC1C-0E81-4299-9329-6C38BD790733}" type="pres">
      <dgm:prSet presAssocID="{8860DA74-9F23-4BC4-BD0C-03F3525B7009}" presName="accent_2" presStyleCnt="0"/>
      <dgm:spPr/>
    </dgm:pt>
    <dgm:pt modelId="{9C6505FA-546A-433C-8101-9AC292301278}" type="pres">
      <dgm:prSet presAssocID="{8860DA74-9F23-4BC4-BD0C-03F3525B7009}" presName="accentRepeatNode" presStyleLbl="solidFgAcc1" presStyleIdx="1" presStyleCnt="6"/>
      <dgm:spPr/>
    </dgm:pt>
    <dgm:pt modelId="{D1FED3A4-B470-4844-BA43-07DA62B9CC55}" type="pres">
      <dgm:prSet presAssocID="{A54F0A1B-0F47-48DA-8263-AAF35306484F}" presName="text_3" presStyleLbl="node1" presStyleIdx="2" presStyleCnt="6">
        <dgm:presLayoutVars>
          <dgm:bulletEnabled val="1"/>
        </dgm:presLayoutVars>
      </dgm:prSet>
      <dgm:spPr/>
    </dgm:pt>
    <dgm:pt modelId="{7618C436-5489-4C35-9795-F16C97CEF421}" type="pres">
      <dgm:prSet presAssocID="{A54F0A1B-0F47-48DA-8263-AAF35306484F}" presName="accent_3" presStyleCnt="0"/>
      <dgm:spPr/>
    </dgm:pt>
    <dgm:pt modelId="{C441587D-ECB4-4471-9E3F-7EACCE30FCD8}" type="pres">
      <dgm:prSet presAssocID="{A54F0A1B-0F47-48DA-8263-AAF35306484F}" presName="accentRepeatNode" presStyleLbl="solidFgAcc1" presStyleIdx="2" presStyleCnt="6"/>
      <dgm:spPr/>
    </dgm:pt>
    <dgm:pt modelId="{140E753F-3511-406F-8827-A969E8B44183}" type="pres">
      <dgm:prSet presAssocID="{1F51ABF6-054B-42FB-9D00-B16337282D60}" presName="text_4" presStyleLbl="node1" presStyleIdx="3" presStyleCnt="6">
        <dgm:presLayoutVars>
          <dgm:bulletEnabled val="1"/>
        </dgm:presLayoutVars>
      </dgm:prSet>
      <dgm:spPr/>
    </dgm:pt>
    <dgm:pt modelId="{B750DDAC-2018-44C5-BCB7-CA97F88863BC}" type="pres">
      <dgm:prSet presAssocID="{1F51ABF6-054B-42FB-9D00-B16337282D60}" presName="accent_4" presStyleCnt="0"/>
      <dgm:spPr/>
    </dgm:pt>
    <dgm:pt modelId="{76CC00D1-9308-4880-8977-C2C5A31564B6}" type="pres">
      <dgm:prSet presAssocID="{1F51ABF6-054B-42FB-9D00-B16337282D60}" presName="accentRepeatNode" presStyleLbl="solidFgAcc1" presStyleIdx="3" presStyleCnt="6"/>
      <dgm:spPr/>
    </dgm:pt>
    <dgm:pt modelId="{AAED95C0-8484-4A16-844A-89171C927BA2}" type="pres">
      <dgm:prSet presAssocID="{BC6638A0-7FFF-44CD-9AEE-DFAA8E4DCA6C}" presName="text_5" presStyleLbl="node1" presStyleIdx="4" presStyleCnt="6">
        <dgm:presLayoutVars>
          <dgm:bulletEnabled val="1"/>
        </dgm:presLayoutVars>
      </dgm:prSet>
      <dgm:spPr/>
    </dgm:pt>
    <dgm:pt modelId="{67A5848E-4F4D-4C8C-9F4B-A414F4803739}" type="pres">
      <dgm:prSet presAssocID="{BC6638A0-7FFF-44CD-9AEE-DFAA8E4DCA6C}" presName="accent_5" presStyleCnt="0"/>
      <dgm:spPr/>
    </dgm:pt>
    <dgm:pt modelId="{FB38E14E-2C2C-4CB9-9A98-715BEDEB95F4}" type="pres">
      <dgm:prSet presAssocID="{BC6638A0-7FFF-44CD-9AEE-DFAA8E4DCA6C}" presName="accentRepeatNode" presStyleLbl="solidFgAcc1" presStyleIdx="4" presStyleCnt="6"/>
      <dgm:spPr/>
    </dgm:pt>
    <dgm:pt modelId="{862B122B-0588-482B-9A64-9B156AFF251B}" type="pres">
      <dgm:prSet presAssocID="{7D230E32-DEBD-4EBB-B7C5-0C470B2CD73F}" presName="text_6" presStyleLbl="node1" presStyleIdx="5" presStyleCnt="6">
        <dgm:presLayoutVars>
          <dgm:bulletEnabled val="1"/>
        </dgm:presLayoutVars>
      </dgm:prSet>
      <dgm:spPr/>
    </dgm:pt>
    <dgm:pt modelId="{A7DFC4B8-FF17-44C1-885A-EB5099724E77}" type="pres">
      <dgm:prSet presAssocID="{7D230E32-DEBD-4EBB-B7C5-0C470B2CD73F}" presName="accent_6" presStyleCnt="0"/>
      <dgm:spPr/>
    </dgm:pt>
    <dgm:pt modelId="{4E432FE9-C530-4D7C-B0AB-DB11268FE349}" type="pres">
      <dgm:prSet presAssocID="{7D230E32-DEBD-4EBB-B7C5-0C470B2CD73F}" presName="accentRepeatNode" presStyleLbl="solidFgAcc1" presStyleIdx="5" presStyleCnt="6"/>
      <dgm:spPr/>
    </dgm:pt>
  </dgm:ptLst>
  <dgm:cxnLst>
    <dgm:cxn modelId="{7B828020-216D-4E47-B0B5-9D6D0ED097AA}" srcId="{5C873AB1-8093-47ED-A42A-44978B095E0D}" destId="{8E80FA87-D72F-4546-AA5B-A9B287DA9B07}" srcOrd="0" destOrd="0" parTransId="{8DA30EF7-08F5-4570-B602-09B20F0635A5}" sibTransId="{BA9D495C-F972-448C-A72B-1285FB189AE3}"/>
    <dgm:cxn modelId="{ED86CC37-3E5D-41AD-9309-FE3B77FF57BA}" type="presOf" srcId="{8E80FA87-D72F-4546-AA5B-A9B287DA9B07}" destId="{E80DDA8B-1ADF-4A7D-AA04-6D0339956812}" srcOrd="0" destOrd="0" presId="urn:microsoft.com/office/officeart/2008/layout/VerticalCurvedList"/>
    <dgm:cxn modelId="{EA21273A-E1BF-4265-88A9-224D498A74EA}" srcId="{5C873AB1-8093-47ED-A42A-44978B095E0D}" destId="{8860DA74-9F23-4BC4-BD0C-03F3525B7009}" srcOrd="1" destOrd="0" parTransId="{6E2C8AE5-98F1-464F-957C-B8519BC5E6DF}" sibTransId="{22A4A2E2-FEB0-41D4-A796-420084752E29}"/>
    <dgm:cxn modelId="{7CED1D71-F014-466F-BCA0-1BA737BAEE9C}" srcId="{5C873AB1-8093-47ED-A42A-44978B095E0D}" destId="{A54F0A1B-0F47-48DA-8263-AAF35306484F}" srcOrd="2" destOrd="0" parTransId="{B8EAF96A-3842-4193-B1F2-57CD1D0A4763}" sibTransId="{2BC5C84E-AAEE-4262-803F-B3BF360D24B8}"/>
    <dgm:cxn modelId="{67B2855A-610D-4DA1-91CE-0D80EA30C180}" type="presOf" srcId="{BC6638A0-7FFF-44CD-9AEE-DFAA8E4DCA6C}" destId="{AAED95C0-8484-4A16-844A-89171C927BA2}" srcOrd="0" destOrd="0" presId="urn:microsoft.com/office/officeart/2008/layout/VerticalCurvedList"/>
    <dgm:cxn modelId="{9A7522A4-FE84-4F55-97FA-5B31F850B40E}" type="presOf" srcId="{5C873AB1-8093-47ED-A42A-44978B095E0D}" destId="{66B3AFB2-510A-460F-B9FD-0D0358FC7EC8}" srcOrd="0" destOrd="0" presId="urn:microsoft.com/office/officeart/2008/layout/VerticalCurvedList"/>
    <dgm:cxn modelId="{90E6EFAA-958B-475A-B92B-9F27BF0E4D23}" type="presOf" srcId="{A54F0A1B-0F47-48DA-8263-AAF35306484F}" destId="{D1FED3A4-B470-4844-BA43-07DA62B9CC55}" srcOrd="0" destOrd="0" presId="urn:microsoft.com/office/officeart/2008/layout/VerticalCurvedList"/>
    <dgm:cxn modelId="{413529B8-7951-4BA7-9E64-4AFA3950B2CB}" type="presOf" srcId="{7D230E32-DEBD-4EBB-B7C5-0C470B2CD73F}" destId="{862B122B-0588-482B-9A64-9B156AFF251B}" srcOrd="0" destOrd="0" presId="urn:microsoft.com/office/officeart/2008/layout/VerticalCurvedList"/>
    <dgm:cxn modelId="{E351CEB9-ED9B-451D-A994-DCECFFF13110}" type="presOf" srcId="{1F51ABF6-054B-42FB-9D00-B16337282D60}" destId="{140E753F-3511-406F-8827-A969E8B44183}" srcOrd="0" destOrd="0" presId="urn:microsoft.com/office/officeart/2008/layout/VerticalCurvedList"/>
    <dgm:cxn modelId="{33BAE3B9-8D7D-4208-8989-88215E4D64CF}" srcId="{5C873AB1-8093-47ED-A42A-44978B095E0D}" destId="{1F51ABF6-054B-42FB-9D00-B16337282D60}" srcOrd="3" destOrd="0" parTransId="{6D945E75-7AEE-4476-AE0D-9C3268C3EA90}" sibTransId="{BF49D09A-048F-4180-8144-B00B308F6AA6}"/>
    <dgm:cxn modelId="{21A11CC4-04C4-4E50-9486-35CB122E9954}" srcId="{5C873AB1-8093-47ED-A42A-44978B095E0D}" destId="{7D230E32-DEBD-4EBB-B7C5-0C470B2CD73F}" srcOrd="5" destOrd="0" parTransId="{9967903C-2107-49C6-BE1F-F8C47D97CF0A}" sibTransId="{533BC4D2-A2A8-440B-AC9E-5D275E26DDCE}"/>
    <dgm:cxn modelId="{9E761ADB-E7EC-4C7E-A681-974DBC1F33E3}" type="presOf" srcId="{8860DA74-9F23-4BC4-BD0C-03F3525B7009}" destId="{0A862978-EB9F-40ED-B656-1E2C4A8296E1}" srcOrd="0" destOrd="0" presId="urn:microsoft.com/office/officeart/2008/layout/VerticalCurvedList"/>
    <dgm:cxn modelId="{A860B7FE-251F-47EE-B264-63011640F057}" srcId="{5C873AB1-8093-47ED-A42A-44978B095E0D}" destId="{BC6638A0-7FFF-44CD-9AEE-DFAA8E4DCA6C}" srcOrd="4" destOrd="0" parTransId="{65447D41-A425-4739-A472-3AAB268FDCB4}" sibTransId="{3A6A695C-27A7-439D-BA14-F78843966D96}"/>
    <dgm:cxn modelId="{9F11F0FE-3687-4033-896B-32872E6805EC}" type="presOf" srcId="{BA9D495C-F972-448C-A72B-1285FB189AE3}" destId="{2A3757D7-8131-49ED-827C-938CC960CB0D}" srcOrd="0" destOrd="0" presId="urn:microsoft.com/office/officeart/2008/layout/VerticalCurvedList"/>
    <dgm:cxn modelId="{95FFFA78-9F04-45C3-8EA6-54E65E5BE058}" type="presParOf" srcId="{66B3AFB2-510A-460F-B9FD-0D0358FC7EC8}" destId="{83AF9E91-B4AE-4D20-9127-F15E9552901F}" srcOrd="0" destOrd="0" presId="urn:microsoft.com/office/officeart/2008/layout/VerticalCurvedList"/>
    <dgm:cxn modelId="{8BF93D01-819F-4A37-AF76-1D7A420FADD9}" type="presParOf" srcId="{83AF9E91-B4AE-4D20-9127-F15E9552901F}" destId="{46DD46EA-90D9-4F5C-A737-267B47DB92D0}" srcOrd="0" destOrd="0" presId="urn:microsoft.com/office/officeart/2008/layout/VerticalCurvedList"/>
    <dgm:cxn modelId="{5A080650-9F8F-4A4E-9608-268A10A37BD4}" type="presParOf" srcId="{46DD46EA-90D9-4F5C-A737-267B47DB92D0}" destId="{A3978C56-AFDA-4F43-880E-27EA8CA864E3}" srcOrd="0" destOrd="0" presId="urn:microsoft.com/office/officeart/2008/layout/VerticalCurvedList"/>
    <dgm:cxn modelId="{F06296C5-CD73-471C-A4E3-76CA363604E9}" type="presParOf" srcId="{46DD46EA-90D9-4F5C-A737-267B47DB92D0}" destId="{2A3757D7-8131-49ED-827C-938CC960CB0D}" srcOrd="1" destOrd="0" presId="urn:microsoft.com/office/officeart/2008/layout/VerticalCurvedList"/>
    <dgm:cxn modelId="{466E8200-5101-4BDD-8FEE-16AA639822A7}" type="presParOf" srcId="{46DD46EA-90D9-4F5C-A737-267B47DB92D0}" destId="{4F4019F6-969D-4A83-84A5-B83A3B7CE8F2}" srcOrd="2" destOrd="0" presId="urn:microsoft.com/office/officeart/2008/layout/VerticalCurvedList"/>
    <dgm:cxn modelId="{F223A450-4089-420C-A7B9-C67D02412ACC}" type="presParOf" srcId="{46DD46EA-90D9-4F5C-A737-267B47DB92D0}" destId="{CDB58383-C5E8-4924-A66F-BD47CC833D27}" srcOrd="3" destOrd="0" presId="urn:microsoft.com/office/officeart/2008/layout/VerticalCurvedList"/>
    <dgm:cxn modelId="{D14C72BE-34CF-438E-8E40-DF3DAE2AD083}" type="presParOf" srcId="{83AF9E91-B4AE-4D20-9127-F15E9552901F}" destId="{E80DDA8B-1ADF-4A7D-AA04-6D0339956812}" srcOrd="1" destOrd="0" presId="urn:microsoft.com/office/officeart/2008/layout/VerticalCurvedList"/>
    <dgm:cxn modelId="{8672F094-D874-4A06-BCB1-068BAA411158}" type="presParOf" srcId="{83AF9E91-B4AE-4D20-9127-F15E9552901F}" destId="{D6F3FEF6-1164-4AB5-A4DF-8800075D7675}" srcOrd="2" destOrd="0" presId="urn:microsoft.com/office/officeart/2008/layout/VerticalCurvedList"/>
    <dgm:cxn modelId="{C556DA03-AF36-4F81-BAAE-77C857ED54A0}" type="presParOf" srcId="{D6F3FEF6-1164-4AB5-A4DF-8800075D7675}" destId="{BE3F36AB-BB4B-4F2A-A989-CD674746F7EA}" srcOrd="0" destOrd="0" presId="urn:microsoft.com/office/officeart/2008/layout/VerticalCurvedList"/>
    <dgm:cxn modelId="{36546B85-58D7-472C-95DE-91E0EEDFA9DA}" type="presParOf" srcId="{83AF9E91-B4AE-4D20-9127-F15E9552901F}" destId="{0A862978-EB9F-40ED-B656-1E2C4A8296E1}" srcOrd="3" destOrd="0" presId="urn:microsoft.com/office/officeart/2008/layout/VerticalCurvedList"/>
    <dgm:cxn modelId="{B34A8380-CA1F-4901-ABF2-A407AE56CA68}" type="presParOf" srcId="{83AF9E91-B4AE-4D20-9127-F15E9552901F}" destId="{AAC2FC1C-0E81-4299-9329-6C38BD790733}" srcOrd="4" destOrd="0" presId="urn:microsoft.com/office/officeart/2008/layout/VerticalCurvedList"/>
    <dgm:cxn modelId="{2C36BC32-76BE-4017-AA6E-1CC6829DFCAD}" type="presParOf" srcId="{AAC2FC1C-0E81-4299-9329-6C38BD790733}" destId="{9C6505FA-546A-433C-8101-9AC292301278}" srcOrd="0" destOrd="0" presId="urn:microsoft.com/office/officeart/2008/layout/VerticalCurvedList"/>
    <dgm:cxn modelId="{8432ED96-1836-4581-9547-5932333CCF96}" type="presParOf" srcId="{83AF9E91-B4AE-4D20-9127-F15E9552901F}" destId="{D1FED3A4-B470-4844-BA43-07DA62B9CC55}" srcOrd="5" destOrd="0" presId="urn:microsoft.com/office/officeart/2008/layout/VerticalCurvedList"/>
    <dgm:cxn modelId="{F0BAFF91-3336-4601-A38A-2346FA372EA6}" type="presParOf" srcId="{83AF9E91-B4AE-4D20-9127-F15E9552901F}" destId="{7618C436-5489-4C35-9795-F16C97CEF421}" srcOrd="6" destOrd="0" presId="urn:microsoft.com/office/officeart/2008/layout/VerticalCurvedList"/>
    <dgm:cxn modelId="{FCC3EBC6-A330-402A-8D9C-776CF7A885AC}" type="presParOf" srcId="{7618C436-5489-4C35-9795-F16C97CEF421}" destId="{C441587D-ECB4-4471-9E3F-7EACCE30FCD8}" srcOrd="0" destOrd="0" presId="urn:microsoft.com/office/officeart/2008/layout/VerticalCurvedList"/>
    <dgm:cxn modelId="{303A7AC5-924C-4199-BB68-FFF01748F2F4}" type="presParOf" srcId="{83AF9E91-B4AE-4D20-9127-F15E9552901F}" destId="{140E753F-3511-406F-8827-A969E8B44183}" srcOrd="7" destOrd="0" presId="urn:microsoft.com/office/officeart/2008/layout/VerticalCurvedList"/>
    <dgm:cxn modelId="{99C6EC93-C651-4B66-8ED4-AAD0503045D8}" type="presParOf" srcId="{83AF9E91-B4AE-4D20-9127-F15E9552901F}" destId="{B750DDAC-2018-44C5-BCB7-CA97F88863BC}" srcOrd="8" destOrd="0" presId="urn:microsoft.com/office/officeart/2008/layout/VerticalCurvedList"/>
    <dgm:cxn modelId="{DB931147-C777-4D78-83C2-A91D8D6D9E64}" type="presParOf" srcId="{B750DDAC-2018-44C5-BCB7-CA97F88863BC}" destId="{76CC00D1-9308-4880-8977-C2C5A31564B6}" srcOrd="0" destOrd="0" presId="urn:microsoft.com/office/officeart/2008/layout/VerticalCurvedList"/>
    <dgm:cxn modelId="{FDCCB608-5A88-4F54-B6A9-1A68BE35DB2C}" type="presParOf" srcId="{83AF9E91-B4AE-4D20-9127-F15E9552901F}" destId="{AAED95C0-8484-4A16-844A-89171C927BA2}" srcOrd="9" destOrd="0" presId="urn:microsoft.com/office/officeart/2008/layout/VerticalCurvedList"/>
    <dgm:cxn modelId="{9D286A2B-E4B3-42B7-83C6-E301A05C53CE}" type="presParOf" srcId="{83AF9E91-B4AE-4D20-9127-F15E9552901F}" destId="{67A5848E-4F4D-4C8C-9F4B-A414F4803739}" srcOrd="10" destOrd="0" presId="urn:microsoft.com/office/officeart/2008/layout/VerticalCurvedList"/>
    <dgm:cxn modelId="{20AC4DA8-1606-4890-8A6F-0881622D0B09}" type="presParOf" srcId="{67A5848E-4F4D-4C8C-9F4B-A414F4803739}" destId="{FB38E14E-2C2C-4CB9-9A98-715BEDEB95F4}" srcOrd="0" destOrd="0" presId="urn:microsoft.com/office/officeart/2008/layout/VerticalCurvedList"/>
    <dgm:cxn modelId="{6B8AF73A-0ECC-4F2E-B52D-AAEFEDDF4B53}" type="presParOf" srcId="{83AF9E91-B4AE-4D20-9127-F15E9552901F}" destId="{862B122B-0588-482B-9A64-9B156AFF251B}" srcOrd="11" destOrd="0" presId="urn:microsoft.com/office/officeart/2008/layout/VerticalCurvedList"/>
    <dgm:cxn modelId="{766B66E7-04C1-4C20-B360-E452BC45ACF8}" type="presParOf" srcId="{83AF9E91-B4AE-4D20-9127-F15E9552901F}" destId="{A7DFC4B8-FF17-44C1-885A-EB5099724E77}" srcOrd="12" destOrd="0" presId="urn:microsoft.com/office/officeart/2008/layout/VerticalCurvedList"/>
    <dgm:cxn modelId="{5A51DA6F-B80A-4895-9210-1E54199F0788}" type="presParOf" srcId="{A7DFC4B8-FF17-44C1-885A-EB5099724E77}" destId="{4E432FE9-C530-4D7C-B0AB-DB11268FE3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342F1F-F73C-44B1-BFEC-F803F1229FD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0E7DC9F0-75FA-45E9-A491-E306161DAB62}">
      <dgm:prSet phldrT="[Texto]"/>
      <dgm:spPr/>
      <dgm:t>
        <a:bodyPr/>
        <a:lstStyle/>
        <a:p>
          <a:r>
            <a:rPr lang="es-EC" dirty="0"/>
            <a:t>Disminuir tiempos de ejecución de tareas</a:t>
          </a:r>
        </a:p>
      </dgm:t>
    </dgm:pt>
    <dgm:pt modelId="{01000AAB-7C11-463E-B864-785B651118DC}" type="parTrans" cxnId="{6E162D7E-536E-4BF9-BD39-BE24430C05DA}">
      <dgm:prSet/>
      <dgm:spPr/>
      <dgm:t>
        <a:bodyPr/>
        <a:lstStyle/>
        <a:p>
          <a:endParaRPr lang="es-EC"/>
        </a:p>
      </dgm:t>
    </dgm:pt>
    <dgm:pt modelId="{9915C4B6-D410-41B2-B128-A29C05372AD5}" type="sibTrans" cxnId="{6E162D7E-536E-4BF9-BD39-BE24430C05DA}">
      <dgm:prSet/>
      <dgm:spPr/>
      <dgm:t>
        <a:bodyPr/>
        <a:lstStyle/>
        <a:p>
          <a:endParaRPr lang="es-EC"/>
        </a:p>
      </dgm:t>
    </dgm:pt>
    <dgm:pt modelId="{F2A201DA-C326-4F15-9A6C-3D16A560F25C}">
      <dgm:prSet phldrT="[Texto]"/>
      <dgm:spPr/>
      <dgm:t>
        <a:bodyPr/>
        <a:lstStyle/>
        <a:p>
          <a:r>
            <a:rPr lang="es-EC" dirty="0"/>
            <a:t>Mejorar la calidad de los procesos</a:t>
          </a:r>
        </a:p>
      </dgm:t>
    </dgm:pt>
    <dgm:pt modelId="{5598C8D4-2F19-4CEE-A548-3FB95825DBAA}" type="parTrans" cxnId="{8FC7D017-02E5-4F9A-B9A1-B9CE839AA520}">
      <dgm:prSet/>
      <dgm:spPr/>
      <dgm:t>
        <a:bodyPr/>
        <a:lstStyle/>
        <a:p>
          <a:endParaRPr lang="es-EC"/>
        </a:p>
      </dgm:t>
    </dgm:pt>
    <dgm:pt modelId="{CFD6A219-1952-4CE4-A067-FFA31978D226}" type="sibTrans" cxnId="{8FC7D017-02E5-4F9A-B9A1-B9CE839AA520}">
      <dgm:prSet/>
      <dgm:spPr/>
      <dgm:t>
        <a:bodyPr/>
        <a:lstStyle/>
        <a:p>
          <a:endParaRPr lang="es-EC"/>
        </a:p>
      </dgm:t>
    </dgm:pt>
    <dgm:pt modelId="{59136324-AB67-4C58-927F-A9846872C8B9}">
      <dgm:prSet phldrT="[Texto]"/>
      <dgm:spPr/>
      <dgm:t>
        <a:bodyPr/>
        <a:lstStyle/>
        <a:p>
          <a:r>
            <a:rPr lang="es-EC" dirty="0"/>
            <a:t>Aumentar la productividad</a:t>
          </a:r>
        </a:p>
      </dgm:t>
    </dgm:pt>
    <dgm:pt modelId="{3C29C5C8-8DE9-4A43-B8B6-6D2C68B9CF67}" type="parTrans" cxnId="{63F8D155-36B7-4638-B6CD-184C57AC6766}">
      <dgm:prSet/>
      <dgm:spPr/>
      <dgm:t>
        <a:bodyPr/>
        <a:lstStyle/>
        <a:p>
          <a:endParaRPr lang="es-EC"/>
        </a:p>
      </dgm:t>
    </dgm:pt>
    <dgm:pt modelId="{3F5BD1A1-DA9F-4063-A7D3-7E39544BFA89}" type="sibTrans" cxnId="{63F8D155-36B7-4638-B6CD-184C57AC6766}">
      <dgm:prSet/>
      <dgm:spPr/>
      <dgm:t>
        <a:bodyPr/>
        <a:lstStyle/>
        <a:p>
          <a:endParaRPr lang="es-EC"/>
        </a:p>
      </dgm:t>
    </dgm:pt>
    <dgm:pt modelId="{54F1E677-53C7-4EA9-B99A-86669ADF79F1}">
      <dgm:prSet phldrT="[Texto]"/>
      <dgm:spPr/>
      <dgm:t>
        <a:bodyPr/>
        <a:lstStyle/>
        <a:p>
          <a:r>
            <a:rPr lang="es-EC" dirty="0"/>
            <a:t>Reducción de costes</a:t>
          </a:r>
        </a:p>
      </dgm:t>
    </dgm:pt>
    <dgm:pt modelId="{F434F41F-3F04-454D-9BE5-77335D974C7C}" type="parTrans" cxnId="{DF334B39-B9C6-4FA1-952E-4B431C4C7F14}">
      <dgm:prSet/>
      <dgm:spPr/>
      <dgm:t>
        <a:bodyPr/>
        <a:lstStyle/>
        <a:p>
          <a:endParaRPr lang="es-EC"/>
        </a:p>
      </dgm:t>
    </dgm:pt>
    <dgm:pt modelId="{98C0298D-AE71-4725-96F5-2A5E4ECA1D7F}" type="sibTrans" cxnId="{DF334B39-B9C6-4FA1-952E-4B431C4C7F14}">
      <dgm:prSet/>
      <dgm:spPr/>
      <dgm:t>
        <a:bodyPr/>
        <a:lstStyle/>
        <a:p>
          <a:endParaRPr lang="es-EC"/>
        </a:p>
      </dgm:t>
    </dgm:pt>
    <dgm:pt modelId="{F2EE877E-B8A2-4886-9509-9FD8811231C4}" type="pres">
      <dgm:prSet presAssocID="{97342F1F-F73C-44B1-BFEC-F803F1229FD0}" presName="linearFlow" presStyleCnt="0">
        <dgm:presLayoutVars>
          <dgm:dir/>
          <dgm:resizeHandles val="exact"/>
        </dgm:presLayoutVars>
      </dgm:prSet>
      <dgm:spPr/>
    </dgm:pt>
    <dgm:pt modelId="{01704D15-FDDE-48F8-9CD6-F097587C2B07}" type="pres">
      <dgm:prSet presAssocID="{0E7DC9F0-75FA-45E9-A491-E306161DAB62}" presName="composite" presStyleCnt="0"/>
      <dgm:spPr/>
    </dgm:pt>
    <dgm:pt modelId="{034D864B-0799-4781-AAB4-380129E060FF}" type="pres">
      <dgm:prSet presAssocID="{0E7DC9F0-75FA-45E9-A491-E306161DAB62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0A149E2A-E2F1-4A2A-8168-A956AD2DC7CC}" type="pres">
      <dgm:prSet presAssocID="{0E7DC9F0-75FA-45E9-A491-E306161DAB62}" presName="txShp" presStyleLbl="node1" presStyleIdx="0" presStyleCnt="4">
        <dgm:presLayoutVars>
          <dgm:bulletEnabled val="1"/>
        </dgm:presLayoutVars>
      </dgm:prSet>
      <dgm:spPr/>
    </dgm:pt>
    <dgm:pt modelId="{DF71C48F-E3F9-472E-A935-247B8B18F989}" type="pres">
      <dgm:prSet presAssocID="{9915C4B6-D410-41B2-B128-A29C05372AD5}" presName="spacing" presStyleCnt="0"/>
      <dgm:spPr/>
    </dgm:pt>
    <dgm:pt modelId="{6ABAE737-569C-40A8-A34B-64ED89E6F0F4}" type="pres">
      <dgm:prSet presAssocID="{F2A201DA-C326-4F15-9A6C-3D16A560F25C}" presName="composite" presStyleCnt="0"/>
      <dgm:spPr/>
    </dgm:pt>
    <dgm:pt modelId="{F6A2D5D0-A7CB-491A-BC46-89DC19EDA6D6}" type="pres">
      <dgm:prSet presAssocID="{F2A201DA-C326-4F15-9A6C-3D16A560F25C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70000" r="-70000"/>
          </a:stretch>
        </a:blipFill>
      </dgm:spPr>
    </dgm:pt>
    <dgm:pt modelId="{5CAFE750-1715-4FD1-9EEB-1F1896F9C12C}" type="pres">
      <dgm:prSet presAssocID="{F2A201DA-C326-4F15-9A6C-3D16A560F25C}" presName="txShp" presStyleLbl="node1" presStyleIdx="1" presStyleCnt="4">
        <dgm:presLayoutVars>
          <dgm:bulletEnabled val="1"/>
        </dgm:presLayoutVars>
      </dgm:prSet>
      <dgm:spPr/>
    </dgm:pt>
    <dgm:pt modelId="{BC6646F8-3001-4812-A7CD-838D57BC167A}" type="pres">
      <dgm:prSet presAssocID="{CFD6A219-1952-4CE4-A067-FFA31978D226}" presName="spacing" presStyleCnt="0"/>
      <dgm:spPr/>
    </dgm:pt>
    <dgm:pt modelId="{3D61AD50-A2E2-4FF3-859D-52E60551A3AF}" type="pres">
      <dgm:prSet presAssocID="{59136324-AB67-4C58-927F-A9846872C8B9}" presName="composite" presStyleCnt="0"/>
      <dgm:spPr/>
    </dgm:pt>
    <dgm:pt modelId="{3D03FA4C-8FA3-43CD-BBBE-72EDFBF0238D}" type="pres">
      <dgm:prSet presAssocID="{59136324-AB67-4C58-927F-A9846872C8B9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A7D8B348-81A7-445B-991F-9C969E3AE5B3}" type="pres">
      <dgm:prSet presAssocID="{59136324-AB67-4C58-927F-A9846872C8B9}" presName="txShp" presStyleLbl="node1" presStyleIdx="2" presStyleCnt="4">
        <dgm:presLayoutVars>
          <dgm:bulletEnabled val="1"/>
        </dgm:presLayoutVars>
      </dgm:prSet>
      <dgm:spPr/>
    </dgm:pt>
    <dgm:pt modelId="{ED47A930-EC26-4A4C-BE27-EB845C3F39FD}" type="pres">
      <dgm:prSet presAssocID="{3F5BD1A1-DA9F-4063-A7D3-7E39544BFA89}" presName="spacing" presStyleCnt="0"/>
      <dgm:spPr/>
    </dgm:pt>
    <dgm:pt modelId="{B3710FB9-FC68-451A-ABF3-6A6E3AC3F5A2}" type="pres">
      <dgm:prSet presAssocID="{54F1E677-53C7-4EA9-B99A-86669ADF79F1}" presName="composite" presStyleCnt="0"/>
      <dgm:spPr/>
    </dgm:pt>
    <dgm:pt modelId="{A960DCAB-05B4-4D49-A39E-E5377CC90494}" type="pres">
      <dgm:prSet presAssocID="{54F1E677-53C7-4EA9-B99A-86669ADF79F1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63CC61E3-EDBD-4996-9656-581400DAD4D1}" type="pres">
      <dgm:prSet presAssocID="{54F1E677-53C7-4EA9-B99A-86669ADF79F1}" presName="txShp" presStyleLbl="node1" presStyleIdx="3" presStyleCnt="4">
        <dgm:presLayoutVars>
          <dgm:bulletEnabled val="1"/>
        </dgm:presLayoutVars>
      </dgm:prSet>
      <dgm:spPr/>
    </dgm:pt>
  </dgm:ptLst>
  <dgm:cxnLst>
    <dgm:cxn modelId="{8FC7D017-02E5-4F9A-B9A1-B9CE839AA520}" srcId="{97342F1F-F73C-44B1-BFEC-F803F1229FD0}" destId="{F2A201DA-C326-4F15-9A6C-3D16A560F25C}" srcOrd="1" destOrd="0" parTransId="{5598C8D4-2F19-4CEE-A548-3FB95825DBAA}" sibTransId="{CFD6A219-1952-4CE4-A067-FFA31978D226}"/>
    <dgm:cxn modelId="{DF334B39-B9C6-4FA1-952E-4B431C4C7F14}" srcId="{97342F1F-F73C-44B1-BFEC-F803F1229FD0}" destId="{54F1E677-53C7-4EA9-B99A-86669ADF79F1}" srcOrd="3" destOrd="0" parTransId="{F434F41F-3F04-454D-9BE5-77335D974C7C}" sibTransId="{98C0298D-AE71-4725-96F5-2A5E4ECA1D7F}"/>
    <dgm:cxn modelId="{FE84FD5E-1ECE-4C68-BCC9-3C99363D2B9D}" type="presOf" srcId="{0E7DC9F0-75FA-45E9-A491-E306161DAB62}" destId="{0A149E2A-E2F1-4A2A-8168-A956AD2DC7CC}" srcOrd="0" destOrd="0" presId="urn:microsoft.com/office/officeart/2005/8/layout/vList3"/>
    <dgm:cxn modelId="{2DB95775-0202-4540-B5AD-F4E4DDF7FF30}" type="presOf" srcId="{59136324-AB67-4C58-927F-A9846872C8B9}" destId="{A7D8B348-81A7-445B-991F-9C969E3AE5B3}" srcOrd="0" destOrd="0" presId="urn:microsoft.com/office/officeart/2005/8/layout/vList3"/>
    <dgm:cxn modelId="{63F8D155-36B7-4638-B6CD-184C57AC6766}" srcId="{97342F1F-F73C-44B1-BFEC-F803F1229FD0}" destId="{59136324-AB67-4C58-927F-A9846872C8B9}" srcOrd="2" destOrd="0" parTransId="{3C29C5C8-8DE9-4A43-B8B6-6D2C68B9CF67}" sibTransId="{3F5BD1A1-DA9F-4063-A7D3-7E39544BFA89}"/>
    <dgm:cxn modelId="{6E162D7E-536E-4BF9-BD39-BE24430C05DA}" srcId="{97342F1F-F73C-44B1-BFEC-F803F1229FD0}" destId="{0E7DC9F0-75FA-45E9-A491-E306161DAB62}" srcOrd="0" destOrd="0" parTransId="{01000AAB-7C11-463E-B864-785B651118DC}" sibTransId="{9915C4B6-D410-41B2-B128-A29C05372AD5}"/>
    <dgm:cxn modelId="{97B33B94-2171-4673-95E2-170799CA52D4}" type="presOf" srcId="{97342F1F-F73C-44B1-BFEC-F803F1229FD0}" destId="{F2EE877E-B8A2-4886-9509-9FD8811231C4}" srcOrd="0" destOrd="0" presId="urn:microsoft.com/office/officeart/2005/8/layout/vList3"/>
    <dgm:cxn modelId="{6E122DB3-6562-4D1F-A2F5-2599DF79605C}" type="presOf" srcId="{54F1E677-53C7-4EA9-B99A-86669ADF79F1}" destId="{63CC61E3-EDBD-4996-9656-581400DAD4D1}" srcOrd="0" destOrd="0" presId="urn:microsoft.com/office/officeart/2005/8/layout/vList3"/>
    <dgm:cxn modelId="{581390E3-B88B-4856-A269-B89D8F5AA309}" type="presOf" srcId="{F2A201DA-C326-4F15-9A6C-3D16A560F25C}" destId="{5CAFE750-1715-4FD1-9EEB-1F1896F9C12C}" srcOrd="0" destOrd="0" presId="urn:microsoft.com/office/officeart/2005/8/layout/vList3"/>
    <dgm:cxn modelId="{C2241023-3FD1-4C31-8385-34D9AFBD8D81}" type="presParOf" srcId="{F2EE877E-B8A2-4886-9509-9FD8811231C4}" destId="{01704D15-FDDE-48F8-9CD6-F097587C2B07}" srcOrd="0" destOrd="0" presId="urn:microsoft.com/office/officeart/2005/8/layout/vList3"/>
    <dgm:cxn modelId="{E0FBB9DA-03E0-46EF-97A6-D4AE22DB2D03}" type="presParOf" srcId="{01704D15-FDDE-48F8-9CD6-F097587C2B07}" destId="{034D864B-0799-4781-AAB4-380129E060FF}" srcOrd="0" destOrd="0" presId="urn:microsoft.com/office/officeart/2005/8/layout/vList3"/>
    <dgm:cxn modelId="{C1892B46-94B1-46C7-B679-DC7F61BEDF95}" type="presParOf" srcId="{01704D15-FDDE-48F8-9CD6-F097587C2B07}" destId="{0A149E2A-E2F1-4A2A-8168-A956AD2DC7CC}" srcOrd="1" destOrd="0" presId="urn:microsoft.com/office/officeart/2005/8/layout/vList3"/>
    <dgm:cxn modelId="{3B878F34-8006-4ECD-A9CA-4549E69994E4}" type="presParOf" srcId="{F2EE877E-B8A2-4886-9509-9FD8811231C4}" destId="{DF71C48F-E3F9-472E-A935-247B8B18F989}" srcOrd="1" destOrd="0" presId="urn:microsoft.com/office/officeart/2005/8/layout/vList3"/>
    <dgm:cxn modelId="{DD51B296-80FB-4E93-9199-57291B2088B8}" type="presParOf" srcId="{F2EE877E-B8A2-4886-9509-9FD8811231C4}" destId="{6ABAE737-569C-40A8-A34B-64ED89E6F0F4}" srcOrd="2" destOrd="0" presId="urn:microsoft.com/office/officeart/2005/8/layout/vList3"/>
    <dgm:cxn modelId="{93AB1F71-EF3A-430B-8AB0-F9C5204E69C3}" type="presParOf" srcId="{6ABAE737-569C-40A8-A34B-64ED89E6F0F4}" destId="{F6A2D5D0-A7CB-491A-BC46-89DC19EDA6D6}" srcOrd="0" destOrd="0" presId="urn:microsoft.com/office/officeart/2005/8/layout/vList3"/>
    <dgm:cxn modelId="{E1B07854-5CD0-4108-8043-A1B887724B64}" type="presParOf" srcId="{6ABAE737-569C-40A8-A34B-64ED89E6F0F4}" destId="{5CAFE750-1715-4FD1-9EEB-1F1896F9C12C}" srcOrd="1" destOrd="0" presId="urn:microsoft.com/office/officeart/2005/8/layout/vList3"/>
    <dgm:cxn modelId="{E555B1C4-7B8C-4BAB-BA83-6E96EC6E1598}" type="presParOf" srcId="{F2EE877E-B8A2-4886-9509-9FD8811231C4}" destId="{BC6646F8-3001-4812-A7CD-838D57BC167A}" srcOrd="3" destOrd="0" presId="urn:microsoft.com/office/officeart/2005/8/layout/vList3"/>
    <dgm:cxn modelId="{23AFC8F6-7398-41A3-B98F-BA8FDA6FE8C4}" type="presParOf" srcId="{F2EE877E-B8A2-4886-9509-9FD8811231C4}" destId="{3D61AD50-A2E2-4FF3-859D-52E60551A3AF}" srcOrd="4" destOrd="0" presId="urn:microsoft.com/office/officeart/2005/8/layout/vList3"/>
    <dgm:cxn modelId="{A83BE1F0-1405-428D-9161-35AD8BF24E39}" type="presParOf" srcId="{3D61AD50-A2E2-4FF3-859D-52E60551A3AF}" destId="{3D03FA4C-8FA3-43CD-BBBE-72EDFBF0238D}" srcOrd="0" destOrd="0" presId="urn:microsoft.com/office/officeart/2005/8/layout/vList3"/>
    <dgm:cxn modelId="{E0ECF7E5-31B1-455F-80FD-60D8AC6056F3}" type="presParOf" srcId="{3D61AD50-A2E2-4FF3-859D-52E60551A3AF}" destId="{A7D8B348-81A7-445B-991F-9C969E3AE5B3}" srcOrd="1" destOrd="0" presId="urn:microsoft.com/office/officeart/2005/8/layout/vList3"/>
    <dgm:cxn modelId="{E5A2A68B-B8F1-4437-90F9-5C43796E7846}" type="presParOf" srcId="{F2EE877E-B8A2-4886-9509-9FD8811231C4}" destId="{ED47A930-EC26-4A4C-BE27-EB845C3F39FD}" srcOrd="5" destOrd="0" presId="urn:microsoft.com/office/officeart/2005/8/layout/vList3"/>
    <dgm:cxn modelId="{D11BD76E-15E3-4197-A273-D9F6A09A6327}" type="presParOf" srcId="{F2EE877E-B8A2-4886-9509-9FD8811231C4}" destId="{B3710FB9-FC68-451A-ABF3-6A6E3AC3F5A2}" srcOrd="6" destOrd="0" presId="urn:microsoft.com/office/officeart/2005/8/layout/vList3"/>
    <dgm:cxn modelId="{3BA980DF-DCC0-48C9-AD92-C100AFF045AD}" type="presParOf" srcId="{B3710FB9-FC68-451A-ABF3-6A6E3AC3F5A2}" destId="{A960DCAB-05B4-4D49-A39E-E5377CC90494}" srcOrd="0" destOrd="0" presId="urn:microsoft.com/office/officeart/2005/8/layout/vList3"/>
    <dgm:cxn modelId="{08EDA0F1-92E4-4737-B8EF-A9DA35F08BC0}" type="presParOf" srcId="{B3710FB9-FC68-451A-ABF3-6A6E3AC3F5A2}" destId="{63CC61E3-EDBD-4996-9656-581400DAD4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342F1F-F73C-44B1-BFEC-F803F1229FD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E7DC9F0-75FA-45E9-A491-E306161DAB62}">
      <dgm:prSet phldrT="[Texto]"/>
      <dgm:spPr/>
      <dgm:t>
        <a:bodyPr/>
        <a:lstStyle/>
        <a:p>
          <a:r>
            <a:rPr lang="es-EC" dirty="0"/>
            <a:t>Diagramas eléctricos</a:t>
          </a:r>
        </a:p>
      </dgm:t>
    </dgm:pt>
    <dgm:pt modelId="{01000AAB-7C11-463E-B864-785B651118DC}" type="parTrans" cxnId="{6E162D7E-536E-4BF9-BD39-BE24430C05DA}">
      <dgm:prSet/>
      <dgm:spPr/>
      <dgm:t>
        <a:bodyPr/>
        <a:lstStyle/>
        <a:p>
          <a:endParaRPr lang="es-EC"/>
        </a:p>
      </dgm:t>
    </dgm:pt>
    <dgm:pt modelId="{9915C4B6-D410-41B2-B128-A29C05372AD5}" type="sibTrans" cxnId="{6E162D7E-536E-4BF9-BD39-BE24430C05DA}">
      <dgm:prSet/>
      <dgm:spPr/>
      <dgm:t>
        <a:bodyPr/>
        <a:lstStyle/>
        <a:p>
          <a:endParaRPr lang="es-EC"/>
        </a:p>
      </dgm:t>
    </dgm:pt>
    <dgm:pt modelId="{F2A201DA-C326-4F15-9A6C-3D16A560F25C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/>
            <a:t>Diseño del tablero de fuerza y control</a:t>
          </a:r>
        </a:p>
      </dgm:t>
    </dgm:pt>
    <dgm:pt modelId="{5598C8D4-2F19-4CEE-A548-3FB95825DBAA}" type="parTrans" cxnId="{8FC7D017-02E5-4F9A-B9A1-B9CE839AA520}">
      <dgm:prSet/>
      <dgm:spPr/>
      <dgm:t>
        <a:bodyPr/>
        <a:lstStyle/>
        <a:p>
          <a:endParaRPr lang="es-EC"/>
        </a:p>
      </dgm:t>
    </dgm:pt>
    <dgm:pt modelId="{CFD6A219-1952-4CE4-A067-FFA31978D226}" type="sibTrans" cxnId="{8FC7D017-02E5-4F9A-B9A1-B9CE839AA520}">
      <dgm:prSet/>
      <dgm:spPr/>
      <dgm:t>
        <a:bodyPr/>
        <a:lstStyle/>
        <a:p>
          <a:endParaRPr lang="es-EC"/>
        </a:p>
      </dgm:t>
    </dgm:pt>
    <dgm:pt modelId="{59136324-AB67-4C58-927F-A9846872C8B9}">
      <dgm:prSet phldrT="[Texto]"/>
      <dgm:spPr/>
      <dgm:t>
        <a:bodyPr/>
        <a:lstStyle/>
        <a:p>
          <a:r>
            <a:rPr lang="es-EC" dirty="0"/>
            <a:t>Programación del controlador lógico</a:t>
          </a:r>
        </a:p>
      </dgm:t>
    </dgm:pt>
    <dgm:pt modelId="{3C29C5C8-8DE9-4A43-B8B6-6D2C68B9CF67}" type="parTrans" cxnId="{63F8D155-36B7-4638-B6CD-184C57AC6766}">
      <dgm:prSet/>
      <dgm:spPr/>
      <dgm:t>
        <a:bodyPr/>
        <a:lstStyle/>
        <a:p>
          <a:endParaRPr lang="es-EC"/>
        </a:p>
      </dgm:t>
    </dgm:pt>
    <dgm:pt modelId="{3F5BD1A1-DA9F-4063-A7D3-7E39544BFA89}" type="sibTrans" cxnId="{63F8D155-36B7-4638-B6CD-184C57AC6766}">
      <dgm:prSet/>
      <dgm:spPr/>
      <dgm:t>
        <a:bodyPr/>
        <a:lstStyle/>
        <a:p>
          <a:endParaRPr lang="es-EC"/>
        </a:p>
      </dgm:t>
    </dgm:pt>
    <dgm:pt modelId="{93DDBC83-8B9A-41A3-82B5-D51B6C779185}">
      <dgm:prSet phldrT="[Texto]"/>
      <dgm:spPr/>
      <dgm:t>
        <a:bodyPr/>
        <a:lstStyle/>
        <a:p>
          <a:r>
            <a:rPr lang="es-EC" dirty="0"/>
            <a:t>Simulación de la celda robotizada</a:t>
          </a:r>
        </a:p>
      </dgm:t>
    </dgm:pt>
    <dgm:pt modelId="{57C86611-DEF8-441A-9F62-BAF8CFDCD8C7}" type="parTrans" cxnId="{058C61C7-3DCE-48B3-8A98-185D33C23571}">
      <dgm:prSet/>
      <dgm:spPr/>
      <dgm:t>
        <a:bodyPr/>
        <a:lstStyle/>
        <a:p>
          <a:endParaRPr lang="es-EC"/>
        </a:p>
      </dgm:t>
    </dgm:pt>
    <dgm:pt modelId="{D7B6771D-3C02-4237-82E2-E77F5DC45DE0}" type="sibTrans" cxnId="{058C61C7-3DCE-48B3-8A98-185D33C23571}">
      <dgm:prSet/>
      <dgm:spPr/>
      <dgm:t>
        <a:bodyPr/>
        <a:lstStyle/>
        <a:p>
          <a:endParaRPr lang="es-EC"/>
        </a:p>
      </dgm:t>
    </dgm:pt>
    <dgm:pt modelId="{B20E072D-CEA3-450E-8FF8-346CB94A90F1}">
      <dgm:prSet phldrT="[Texto]"/>
      <dgm:spPr/>
      <dgm:t>
        <a:bodyPr/>
        <a:lstStyle/>
        <a:p>
          <a:r>
            <a:rPr lang="es-EC" dirty="0"/>
            <a:t>Diseño de interfaz HMI</a:t>
          </a:r>
        </a:p>
      </dgm:t>
    </dgm:pt>
    <dgm:pt modelId="{4DC64390-7BD7-4A52-AE8D-AFC990988B37}" type="parTrans" cxnId="{4B59FBC7-FBAC-46D1-99FC-DD4AA7DC1868}">
      <dgm:prSet/>
      <dgm:spPr/>
      <dgm:t>
        <a:bodyPr/>
        <a:lstStyle/>
        <a:p>
          <a:endParaRPr lang="es-EC"/>
        </a:p>
      </dgm:t>
    </dgm:pt>
    <dgm:pt modelId="{91AA41B3-3B47-4791-A8BD-0EF566BC1266}" type="sibTrans" cxnId="{4B59FBC7-FBAC-46D1-99FC-DD4AA7DC1868}">
      <dgm:prSet/>
      <dgm:spPr/>
      <dgm:t>
        <a:bodyPr/>
        <a:lstStyle/>
        <a:p>
          <a:endParaRPr lang="es-EC"/>
        </a:p>
      </dgm:t>
    </dgm:pt>
    <dgm:pt modelId="{F2EE877E-B8A2-4886-9509-9FD8811231C4}" type="pres">
      <dgm:prSet presAssocID="{97342F1F-F73C-44B1-BFEC-F803F1229FD0}" presName="linearFlow" presStyleCnt="0">
        <dgm:presLayoutVars>
          <dgm:dir/>
          <dgm:resizeHandles val="exact"/>
        </dgm:presLayoutVars>
      </dgm:prSet>
      <dgm:spPr/>
    </dgm:pt>
    <dgm:pt modelId="{01704D15-FDDE-48F8-9CD6-F097587C2B07}" type="pres">
      <dgm:prSet presAssocID="{0E7DC9F0-75FA-45E9-A491-E306161DAB62}" presName="composite" presStyleCnt="0"/>
      <dgm:spPr/>
    </dgm:pt>
    <dgm:pt modelId="{034D864B-0799-4781-AAB4-380129E060FF}" type="pres">
      <dgm:prSet presAssocID="{0E7DC9F0-75FA-45E9-A491-E306161DAB62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</dgm:spPr>
    </dgm:pt>
    <dgm:pt modelId="{0A149E2A-E2F1-4A2A-8168-A956AD2DC7CC}" type="pres">
      <dgm:prSet presAssocID="{0E7DC9F0-75FA-45E9-A491-E306161DAB62}" presName="txShp" presStyleLbl="node1" presStyleIdx="0" presStyleCnt="5">
        <dgm:presLayoutVars>
          <dgm:bulletEnabled val="1"/>
        </dgm:presLayoutVars>
      </dgm:prSet>
      <dgm:spPr/>
    </dgm:pt>
    <dgm:pt modelId="{DF71C48F-E3F9-472E-A935-247B8B18F989}" type="pres">
      <dgm:prSet presAssocID="{9915C4B6-D410-41B2-B128-A29C05372AD5}" presName="spacing" presStyleCnt="0"/>
      <dgm:spPr/>
    </dgm:pt>
    <dgm:pt modelId="{6ABAE737-569C-40A8-A34B-64ED89E6F0F4}" type="pres">
      <dgm:prSet presAssocID="{F2A201DA-C326-4F15-9A6C-3D16A560F25C}" presName="composite" presStyleCnt="0"/>
      <dgm:spPr/>
    </dgm:pt>
    <dgm:pt modelId="{F6A2D5D0-A7CB-491A-BC46-89DC19EDA6D6}" type="pres">
      <dgm:prSet presAssocID="{F2A201DA-C326-4F15-9A6C-3D16A560F25C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5CAFE750-1715-4FD1-9EEB-1F1896F9C12C}" type="pres">
      <dgm:prSet presAssocID="{F2A201DA-C326-4F15-9A6C-3D16A560F25C}" presName="txShp" presStyleLbl="node1" presStyleIdx="1" presStyleCnt="5">
        <dgm:presLayoutVars>
          <dgm:bulletEnabled val="1"/>
        </dgm:presLayoutVars>
      </dgm:prSet>
      <dgm:spPr/>
    </dgm:pt>
    <dgm:pt modelId="{BC6646F8-3001-4812-A7CD-838D57BC167A}" type="pres">
      <dgm:prSet presAssocID="{CFD6A219-1952-4CE4-A067-FFA31978D226}" presName="spacing" presStyleCnt="0"/>
      <dgm:spPr/>
    </dgm:pt>
    <dgm:pt modelId="{3D61AD50-A2E2-4FF3-859D-52E60551A3AF}" type="pres">
      <dgm:prSet presAssocID="{59136324-AB67-4C58-927F-A9846872C8B9}" presName="composite" presStyleCnt="0"/>
      <dgm:spPr/>
    </dgm:pt>
    <dgm:pt modelId="{3D03FA4C-8FA3-43CD-BBBE-72EDFBF0238D}" type="pres">
      <dgm:prSet presAssocID="{59136324-AB67-4C58-927F-A9846872C8B9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A7D8B348-81A7-445B-991F-9C969E3AE5B3}" type="pres">
      <dgm:prSet presAssocID="{59136324-AB67-4C58-927F-A9846872C8B9}" presName="txShp" presStyleLbl="node1" presStyleIdx="2" presStyleCnt="5">
        <dgm:presLayoutVars>
          <dgm:bulletEnabled val="1"/>
        </dgm:presLayoutVars>
      </dgm:prSet>
      <dgm:spPr/>
    </dgm:pt>
    <dgm:pt modelId="{17453315-CF85-4936-8C5D-FF0317FBBDCB}" type="pres">
      <dgm:prSet presAssocID="{3F5BD1A1-DA9F-4063-A7D3-7E39544BFA89}" presName="spacing" presStyleCnt="0"/>
      <dgm:spPr/>
    </dgm:pt>
    <dgm:pt modelId="{AB8E9839-9FBE-41F0-B154-E5FB8BB588CB}" type="pres">
      <dgm:prSet presAssocID="{93DDBC83-8B9A-41A3-82B5-D51B6C779185}" presName="composite" presStyleCnt="0"/>
      <dgm:spPr/>
    </dgm:pt>
    <dgm:pt modelId="{04E93441-3A53-4C05-8F41-F9BD9F4DD7AB}" type="pres">
      <dgm:prSet presAssocID="{93DDBC83-8B9A-41A3-82B5-D51B6C779185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F2E4E186-6E76-4831-A966-A6E1CC3E5B10}" type="pres">
      <dgm:prSet presAssocID="{93DDBC83-8B9A-41A3-82B5-D51B6C779185}" presName="txShp" presStyleLbl="node1" presStyleIdx="3" presStyleCnt="5">
        <dgm:presLayoutVars>
          <dgm:bulletEnabled val="1"/>
        </dgm:presLayoutVars>
      </dgm:prSet>
      <dgm:spPr/>
    </dgm:pt>
    <dgm:pt modelId="{8EE3E939-0855-4461-BADF-FC916EB72040}" type="pres">
      <dgm:prSet presAssocID="{D7B6771D-3C02-4237-82E2-E77F5DC45DE0}" presName="spacing" presStyleCnt="0"/>
      <dgm:spPr/>
    </dgm:pt>
    <dgm:pt modelId="{0CF62396-AB30-4E62-A25C-C9D998EE0AC8}" type="pres">
      <dgm:prSet presAssocID="{B20E072D-CEA3-450E-8FF8-346CB94A90F1}" presName="composite" presStyleCnt="0"/>
      <dgm:spPr/>
    </dgm:pt>
    <dgm:pt modelId="{DCD7A9FE-E3E1-4DBA-B70B-BA9070970F57}" type="pres">
      <dgm:prSet presAssocID="{B20E072D-CEA3-450E-8FF8-346CB94A90F1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  <dgm:pt modelId="{F849A591-1F59-4AE1-AE72-8289AC187FB8}" type="pres">
      <dgm:prSet presAssocID="{B20E072D-CEA3-450E-8FF8-346CB94A90F1}" presName="txShp" presStyleLbl="node1" presStyleIdx="4" presStyleCnt="5">
        <dgm:presLayoutVars>
          <dgm:bulletEnabled val="1"/>
        </dgm:presLayoutVars>
      </dgm:prSet>
      <dgm:spPr/>
    </dgm:pt>
  </dgm:ptLst>
  <dgm:cxnLst>
    <dgm:cxn modelId="{8FC7D017-02E5-4F9A-B9A1-B9CE839AA520}" srcId="{97342F1F-F73C-44B1-BFEC-F803F1229FD0}" destId="{F2A201DA-C326-4F15-9A6C-3D16A560F25C}" srcOrd="1" destOrd="0" parTransId="{5598C8D4-2F19-4CEE-A548-3FB95825DBAA}" sibTransId="{CFD6A219-1952-4CE4-A067-FFA31978D226}"/>
    <dgm:cxn modelId="{77DBCA31-506A-4033-9128-05189710BA75}" type="presOf" srcId="{B20E072D-CEA3-450E-8FF8-346CB94A90F1}" destId="{F849A591-1F59-4AE1-AE72-8289AC187FB8}" srcOrd="0" destOrd="0" presId="urn:microsoft.com/office/officeart/2005/8/layout/vList3"/>
    <dgm:cxn modelId="{FE84FD5E-1ECE-4C68-BCC9-3C99363D2B9D}" type="presOf" srcId="{0E7DC9F0-75FA-45E9-A491-E306161DAB62}" destId="{0A149E2A-E2F1-4A2A-8168-A956AD2DC7CC}" srcOrd="0" destOrd="0" presId="urn:microsoft.com/office/officeart/2005/8/layout/vList3"/>
    <dgm:cxn modelId="{2DB95775-0202-4540-B5AD-F4E4DDF7FF30}" type="presOf" srcId="{59136324-AB67-4C58-927F-A9846872C8B9}" destId="{A7D8B348-81A7-445B-991F-9C969E3AE5B3}" srcOrd="0" destOrd="0" presId="urn:microsoft.com/office/officeart/2005/8/layout/vList3"/>
    <dgm:cxn modelId="{63F8D155-36B7-4638-B6CD-184C57AC6766}" srcId="{97342F1F-F73C-44B1-BFEC-F803F1229FD0}" destId="{59136324-AB67-4C58-927F-A9846872C8B9}" srcOrd="2" destOrd="0" parTransId="{3C29C5C8-8DE9-4A43-B8B6-6D2C68B9CF67}" sibTransId="{3F5BD1A1-DA9F-4063-A7D3-7E39544BFA89}"/>
    <dgm:cxn modelId="{6E162D7E-536E-4BF9-BD39-BE24430C05DA}" srcId="{97342F1F-F73C-44B1-BFEC-F803F1229FD0}" destId="{0E7DC9F0-75FA-45E9-A491-E306161DAB62}" srcOrd="0" destOrd="0" parTransId="{01000AAB-7C11-463E-B864-785B651118DC}" sibTransId="{9915C4B6-D410-41B2-B128-A29C05372AD5}"/>
    <dgm:cxn modelId="{97B33B94-2171-4673-95E2-170799CA52D4}" type="presOf" srcId="{97342F1F-F73C-44B1-BFEC-F803F1229FD0}" destId="{F2EE877E-B8A2-4886-9509-9FD8811231C4}" srcOrd="0" destOrd="0" presId="urn:microsoft.com/office/officeart/2005/8/layout/vList3"/>
    <dgm:cxn modelId="{51ED17A6-2A96-449B-A032-DC23B5CB7D3A}" type="presOf" srcId="{93DDBC83-8B9A-41A3-82B5-D51B6C779185}" destId="{F2E4E186-6E76-4831-A966-A6E1CC3E5B10}" srcOrd="0" destOrd="0" presId="urn:microsoft.com/office/officeart/2005/8/layout/vList3"/>
    <dgm:cxn modelId="{058C61C7-3DCE-48B3-8A98-185D33C23571}" srcId="{97342F1F-F73C-44B1-BFEC-F803F1229FD0}" destId="{93DDBC83-8B9A-41A3-82B5-D51B6C779185}" srcOrd="3" destOrd="0" parTransId="{57C86611-DEF8-441A-9F62-BAF8CFDCD8C7}" sibTransId="{D7B6771D-3C02-4237-82E2-E77F5DC45DE0}"/>
    <dgm:cxn modelId="{4B59FBC7-FBAC-46D1-99FC-DD4AA7DC1868}" srcId="{97342F1F-F73C-44B1-BFEC-F803F1229FD0}" destId="{B20E072D-CEA3-450E-8FF8-346CB94A90F1}" srcOrd="4" destOrd="0" parTransId="{4DC64390-7BD7-4A52-AE8D-AFC990988B37}" sibTransId="{91AA41B3-3B47-4791-A8BD-0EF566BC1266}"/>
    <dgm:cxn modelId="{581390E3-B88B-4856-A269-B89D8F5AA309}" type="presOf" srcId="{F2A201DA-C326-4F15-9A6C-3D16A560F25C}" destId="{5CAFE750-1715-4FD1-9EEB-1F1896F9C12C}" srcOrd="0" destOrd="0" presId="urn:microsoft.com/office/officeart/2005/8/layout/vList3"/>
    <dgm:cxn modelId="{C2241023-3FD1-4C31-8385-34D9AFBD8D81}" type="presParOf" srcId="{F2EE877E-B8A2-4886-9509-9FD8811231C4}" destId="{01704D15-FDDE-48F8-9CD6-F097587C2B07}" srcOrd="0" destOrd="0" presId="urn:microsoft.com/office/officeart/2005/8/layout/vList3"/>
    <dgm:cxn modelId="{E0FBB9DA-03E0-46EF-97A6-D4AE22DB2D03}" type="presParOf" srcId="{01704D15-FDDE-48F8-9CD6-F097587C2B07}" destId="{034D864B-0799-4781-AAB4-380129E060FF}" srcOrd="0" destOrd="0" presId="urn:microsoft.com/office/officeart/2005/8/layout/vList3"/>
    <dgm:cxn modelId="{C1892B46-94B1-46C7-B679-DC7F61BEDF95}" type="presParOf" srcId="{01704D15-FDDE-48F8-9CD6-F097587C2B07}" destId="{0A149E2A-E2F1-4A2A-8168-A956AD2DC7CC}" srcOrd="1" destOrd="0" presId="urn:microsoft.com/office/officeart/2005/8/layout/vList3"/>
    <dgm:cxn modelId="{3B878F34-8006-4ECD-A9CA-4549E69994E4}" type="presParOf" srcId="{F2EE877E-B8A2-4886-9509-9FD8811231C4}" destId="{DF71C48F-E3F9-472E-A935-247B8B18F989}" srcOrd="1" destOrd="0" presId="urn:microsoft.com/office/officeart/2005/8/layout/vList3"/>
    <dgm:cxn modelId="{DD51B296-80FB-4E93-9199-57291B2088B8}" type="presParOf" srcId="{F2EE877E-B8A2-4886-9509-9FD8811231C4}" destId="{6ABAE737-569C-40A8-A34B-64ED89E6F0F4}" srcOrd="2" destOrd="0" presId="urn:microsoft.com/office/officeart/2005/8/layout/vList3"/>
    <dgm:cxn modelId="{93AB1F71-EF3A-430B-8AB0-F9C5204E69C3}" type="presParOf" srcId="{6ABAE737-569C-40A8-A34B-64ED89E6F0F4}" destId="{F6A2D5D0-A7CB-491A-BC46-89DC19EDA6D6}" srcOrd="0" destOrd="0" presId="urn:microsoft.com/office/officeart/2005/8/layout/vList3"/>
    <dgm:cxn modelId="{E1B07854-5CD0-4108-8043-A1B887724B64}" type="presParOf" srcId="{6ABAE737-569C-40A8-A34B-64ED89E6F0F4}" destId="{5CAFE750-1715-4FD1-9EEB-1F1896F9C12C}" srcOrd="1" destOrd="0" presId="urn:microsoft.com/office/officeart/2005/8/layout/vList3"/>
    <dgm:cxn modelId="{E555B1C4-7B8C-4BAB-BA83-6E96EC6E1598}" type="presParOf" srcId="{F2EE877E-B8A2-4886-9509-9FD8811231C4}" destId="{BC6646F8-3001-4812-A7CD-838D57BC167A}" srcOrd="3" destOrd="0" presId="urn:microsoft.com/office/officeart/2005/8/layout/vList3"/>
    <dgm:cxn modelId="{23AFC8F6-7398-41A3-B98F-BA8FDA6FE8C4}" type="presParOf" srcId="{F2EE877E-B8A2-4886-9509-9FD8811231C4}" destId="{3D61AD50-A2E2-4FF3-859D-52E60551A3AF}" srcOrd="4" destOrd="0" presId="urn:microsoft.com/office/officeart/2005/8/layout/vList3"/>
    <dgm:cxn modelId="{A83BE1F0-1405-428D-9161-35AD8BF24E39}" type="presParOf" srcId="{3D61AD50-A2E2-4FF3-859D-52E60551A3AF}" destId="{3D03FA4C-8FA3-43CD-BBBE-72EDFBF0238D}" srcOrd="0" destOrd="0" presId="urn:microsoft.com/office/officeart/2005/8/layout/vList3"/>
    <dgm:cxn modelId="{E0ECF7E5-31B1-455F-80FD-60D8AC6056F3}" type="presParOf" srcId="{3D61AD50-A2E2-4FF3-859D-52E60551A3AF}" destId="{A7D8B348-81A7-445B-991F-9C969E3AE5B3}" srcOrd="1" destOrd="0" presId="urn:microsoft.com/office/officeart/2005/8/layout/vList3"/>
    <dgm:cxn modelId="{5865EC57-7E69-4B17-80A0-C61404193618}" type="presParOf" srcId="{F2EE877E-B8A2-4886-9509-9FD8811231C4}" destId="{17453315-CF85-4936-8C5D-FF0317FBBDCB}" srcOrd="5" destOrd="0" presId="urn:microsoft.com/office/officeart/2005/8/layout/vList3"/>
    <dgm:cxn modelId="{8A9A5E8E-DB65-4DC1-95CD-2E830E09F1A0}" type="presParOf" srcId="{F2EE877E-B8A2-4886-9509-9FD8811231C4}" destId="{AB8E9839-9FBE-41F0-B154-E5FB8BB588CB}" srcOrd="6" destOrd="0" presId="urn:microsoft.com/office/officeart/2005/8/layout/vList3"/>
    <dgm:cxn modelId="{A0880441-5C4A-4DD7-AB78-3A0C9AAEF745}" type="presParOf" srcId="{AB8E9839-9FBE-41F0-B154-E5FB8BB588CB}" destId="{04E93441-3A53-4C05-8F41-F9BD9F4DD7AB}" srcOrd="0" destOrd="0" presId="urn:microsoft.com/office/officeart/2005/8/layout/vList3"/>
    <dgm:cxn modelId="{1C0016E6-48C6-485B-8F9F-74747191DD68}" type="presParOf" srcId="{AB8E9839-9FBE-41F0-B154-E5FB8BB588CB}" destId="{F2E4E186-6E76-4831-A966-A6E1CC3E5B10}" srcOrd="1" destOrd="0" presId="urn:microsoft.com/office/officeart/2005/8/layout/vList3"/>
    <dgm:cxn modelId="{207A881F-1150-408A-A8FA-7EC3ACB00184}" type="presParOf" srcId="{F2EE877E-B8A2-4886-9509-9FD8811231C4}" destId="{8EE3E939-0855-4461-BADF-FC916EB72040}" srcOrd="7" destOrd="0" presId="urn:microsoft.com/office/officeart/2005/8/layout/vList3"/>
    <dgm:cxn modelId="{8FEBA80E-548A-483A-8333-6E5447D969C3}" type="presParOf" srcId="{F2EE877E-B8A2-4886-9509-9FD8811231C4}" destId="{0CF62396-AB30-4E62-A25C-C9D998EE0AC8}" srcOrd="8" destOrd="0" presId="urn:microsoft.com/office/officeart/2005/8/layout/vList3"/>
    <dgm:cxn modelId="{5BBB9D98-6385-42D4-B480-EA0542754929}" type="presParOf" srcId="{0CF62396-AB30-4E62-A25C-C9D998EE0AC8}" destId="{DCD7A9FE-E3E1-4DBA-B70B-BA9070970F57}" srcOrd="0" destOrd="0" presId="urn:microsoft.com/office/officeart/2005/8/layout/vList3"/>
    <dgm:cxn modelId="{87F1788D-0625-417E-A158-6FD53C696516}" type="presParOf" srcId="{0CF62396-AB30-4E62-A25C-C9D998EE0AC8}" destId="{F849A591-1F59-4AE1-AE72-8289AC187FB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A45FE4-2ECE-4309-8F4D-10764BAA520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3EEF775-2F49-4C02-9883-D15D508E4201}">
      <dgm:prSet phldrT="[Texto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 anchor="ctr"/>
        <a:lstStyle/>
        <a:p>
          <a:pPr>
            <a:buNone/>
          </a:pPr>
          <a:endParaRPr lang="es-ES" sz="1400" b="1" dirty="0"/>
        </a:p>
        <a:p>
          <a:pPr>
            <a:buNone/>
          </a:pPr>
          <a:r>
            <a:rPr lang="es-ES" sz="1400" b="1" dirty="0"/>
            <a:t>Objetivos Específicos</a:t>
          </a:r>
        </a:p>
        <a:p>
          <a:pPr>
            <a:buFont typeface="Arial" panose="020B0604020202020204" pitchFamily="34" charset="0"/>
            <a:buChar char="•"/>
          </a:pPr>
          <a:endParaRPr lang="es-ES" sz="1400" b="1" dirty="0"/>
        </a:p>
      </dgm:t>
    </dgm:pt>
    <dgm:pt modelId="{A61B82DA-AC4B-4353-8A43-52173FD2CBF5}" type="parTrans" cxnId="{3E7534FF-EAD9-4C68-A324-7BE8765C3CCC}">
      <dgm:prSet/>
      <dgm:spPr/>
      <dgm:t>
        <a:bodyPr/>
        <a:lstStyle/>
        <a:p>
          <a:endParaRPr lang="es-EC"/>
        </a:p>
      </dgm:t>
    </dgm:pt>
    <dgm:pt modelId="{C96B0F4C-1C96-4F80-80F8-4265A14D71E7}" type="sibTrans" cxnId="{3E7534FF-EAD9-4C68-A324-7BE8765C3CCC}">
      <dgm:prSet/>
      <dgm:spPr/>
      <dgm:t>
        <a:bodyPr/>
        <a:lstStyle/>
        <a:p>
          <a:endParaRPr lang="es-EC"/>
        </a:p>
      </dgm:t>
    </dgm:pt>
    <dgm:pt modelId="{8DFAFE8C-AA90-4196-93BD-69E81E596D41}" type="pres">
      <dgm:prSet presAssocID="{5EA45FE4-2ECE-4309-8F4D-10764BAA52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5B3A66-5EED-4621-ADC8-4B7089E8D193}" type="pres">
      <dgm:prSet presAssocID="{93EEF775-2F49-4C02-9883-D15D508E4201}" presName="root" presStyleCnt="0"/>
      <dgm:spPr/>
    </dgm:pt>
    <dgm:pt modelId="{42481C87-53A7-4810-8F8A-650B3D6BA957}" type="pres">
      <dgm:prSet presAssocID="{93EEF775-2F49-4C02-9883-D15D508E4201}" presName="rootComposite" presStyleCnt="0"/>
      <dgm:spPr/>
    </dgm:pt>
    <dgm:pt modelId="{1E3E1B3D-7F92-4C58-85FE-E127EB288214}" type="pres">
      <dgm:prSet presAssocID="{93EEF775-2F49-4C02-9883-D15D508E4201}" presName="rootText" presStyleLbl="node1" presStyleIdx="0" presStyleCnt="1" custScaleX="19529" custScaleY="10146" custLinFactNeighborX="-40284" custLinFactNeighborY="-14880"/>
      <dgm:spPr/>
    </dgm:pt>
    <dgm:pt modelId="{B06224F8-DC25-4430-BAB7-4041ABEDE62C}" type="pres">
      <dgm:prSet presAssocID="{93EEF775-2F49-4C02-9883-D15D508E4201}" presName="rootConnector" presStyleLbl="node1" presStyleIdx="0" presStyleCnt="1"/>
      <dgm:spPr/>
    </dgm:pt>
    <dgm:pt modelId="{7880BF9D-BBF4-45B0-B8DE-7C45B912EE1B}" type="pres">
      <dgm:prSet presAssocID="{93EEF775-2F49-4C02-9883-D15D508E4201}" presName="childShape" presStyleCnt="0"/>
      <dgm:spPr/>
    </dgm:pt>
  </dgm:ptLst>
  <dgm:cxnLst>
    <dgm:cxn modelId="{E1628629-1FEA-4067-AF52-D7BFE2AD2493}" type="presOf" srcId="{93EEF775-2F49-4C02-9883-D15D508E4201}" destId="{1E3E1B3D-7F92-4C58-85FE-E127EB288214}" srcOrd="0" destOrd="0" presId="urn:microsoft.com/office/officeart/2005/8/layout/hierarchy3"/>
    <dgm:cxn modelId="{8E98FB3E-9E13-46D9-9339-10F8CED5D00D}" type="presOf" srcId="{5EA45FE4-2ECE-4309-8F4D-10764BAA520F}" destId="{8DFAFE8C-AA90-4196-93BD-69E81E596D41}" srcOrd="0" destOrd="0" presId="urn:microsoft.com/office/officeart/2005/8/layout/hierarchy3"/>
    <dgm:cxn modelId="{C1428789-0365-4913-8AF2-741AB315C903}" type="presOf" srcId="{93EEF775-2F49-4C02-9883-D15D508E4201}" destId="{B06224F8-DC25-4430-BAB7-4041ABEDE62C}" srcOrd="1" destOrd="0" presId="urn:microsoft.com/office/officeart/2005/8/layout/hierarchy3"/>
    <dgm:cxn modelId="{3E7534FF-EAD9-4C68-A324-7BE8765C3CCC}" srcId="{5EA45FE4-2ECE-4309-8F4D-10764BAA520F}" destId="{93EEF775-2F49-4C02-9883-D15D508E4201}" srcOrd="0" destOrd="0" parTransId="{A61B82DA-AC4B-4353-8A43-52173FD2CBF5}" sibTransId="{C96B0F4C-1C96-4F80-80F8-4265A14D71E7}"/>
    <dgm:cxn modelId="{BED943AE-A73D-4AC0-B9E9-B1B4B7FA0E1A}" type="presParOf" srcId="{8DFAFE8C-AA90-4196-93BD-69E81E596D41}" destId="{C55B3A66-5EED-4621-ADC8-4B7089E8D193}" srcOrd="0" destOrd="0" presId="urn:microsoft.com/office/officeart/2005/8/layout/hierarchy3"/>
    <dgm:cxn modelId="{2824FCB4-98FC-4CC0-A6C2-484AC9010133}" type="presParOf" srcId="{C55B3A66-5EED-4621-ADC8-4B7089E8D193}" destId="{42481C87-53A7-4810-8F8A-650B3D6BA957}" srcOrd="0" destOrd="0" presId="urn:microsoft.com/office/officeart/2005/8/layout/hierarchy3"/>
    <dgm:cxn modelId="{03426D4B-9305-4DA2-8E58-E59D03CE1FE3}" type="presParOf" srcId="{42481C87-53A7-4810-8F8A-650B3D6BA957}" destId="{1E3E1B3D-7F92-4C58-85FE-E127EB288214}" srcOrd="0" destOrd="0" presId="urn:microsoft.com/office/officeart/2005/8/layout/hierarchy3"/>
    <dgm:cxn modelId="{C24D17DC-FF5F-4E66-B802-5F8597999EA8}" type="presParOf" srcId="{42481C87-53A7-4810-8F8A-650B3D6BA957}" destId="{B06224F8-DC25-4430-BAB7-4041ABEDE62C}" srcOrd="1" destOrd="0" presId="urn:microsoft.com/office/officeart/2005/8/layout/hierarchy3"/>
    <dgm:cxn modelId="{80D8DA9A-87AB-4E7A-8E6E-F412BA1AAB8E}" type="presParOf" srcId="{C55B3A66-5EED-4621-ADC8-4B7089E8D193}" destId="{7880BF9D-BBF4-45B0-B8DE-7C45B912EE1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7A7D1E-8C0C-4891-8FB3-B7139EFDDA75}" type="doc">
      <dgm:prSet loTypeId="urn:microsoft.com/office/officeart/2005/8/layout/vList2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F6806ED3-122A-4DED-9241-2598DA74826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Se requiere una capacidad de carga elevada (80 Kg aproximadamente).</a:t>
          </a:r>
        </a:p>
      </dgm:t>
    </dgm:pt>
    <dgm:pt modelId="{202C4A48-FB34-490F-A024-B1266C46EA98}" type="parTrans" cxnId="{6D49C313-858D-4F2B-A85C-0CE8F2A68A2B}">
      <dgm:prSet/>
      <dgm:spPr/>
      <dgm:t>
        <a:bodyPr/>
        <a:lstStyle/>
        <a:p>
          <a:endParaRPr lang="es-EC"/>
        </a:p>
      </dgm:t>
    </dgm:pt>
    <dgm:pt modelId="{358E7515-987D-4071-A500-F7DF841DB9F4}" type="sibTrans" cxnId="{6D49C313-858D-4F2B-A85C-0CE8F2A68A2B}">
      <dgm:prSet/>
      <dgm:spPr/>
      <dgm:t>
        <a:bodyPr/>
        <a:lstStyle/>
        <a:p>
          <a:endParaRPr lang="es-EC"/>
        </a:p>
      </dgm:t>
    </dgm:pt>
    <dgm:pt modelId="{E1F5C69E-E65C-42D5-9192-74829C95322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El proceso de paletizado es de corto alcance.</a:t>
          </a:r>
        </a:p>
      </dgm:t>
    </dgm:pt>
    <dgm:pt modelId="{46EF4B2C-B912-4337-9116-43048D63D569}" type="parTrans" cxnId="{C2D68F27-512E-44E0-95EC-B85BD92D3E63}">
      <dgm:prSet/>
      <dgm:spPr/>
      <dgm:t>
        <a:bodyPr/>
        <a:lstStyle/>
        <a:p>
          <a:endParaRPr lang="es-EC"/>
        </a:p>
      </dgm:t>
    </dgm:pt>
    <dgm:pt modelId="{8305CCD4-6A9E-447A-AC4D-F999E7C3A373}" type="sibTrans" cxnId="{C2D68F27-512E-44E0-95EC-B85BD92D3E63}">
      <dgm:prSet/>
      <dgm:spPr/>
      <dgm:t>
        <a:bodyPr/>
        <a:lstStyle/>
        <a:p>
          <a:endParaRPr lang="es-EC"/>
        </a:p>
      </dgm:t>
    </dgm:pt>
    <dgm:pt modelId="{AA9AD431-EE85-4D55-95ED-8C29E4F6CD5E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El espacio disponible para el proceso debe ser optimizado.</a:t>
          </a:r>
        </a:p>
      </dgm:t>
    </dgm:pt>
    <dgm:pt modelId="{37BD5781-8DE7-46FA-9F2A-46CF21040D58}" type="parTrans" cxnId="{B465E199-39E4-4F37-8E57-D25BFDE62173}">
      <dgm:prSet/>
      <dgm:spPr/>
      <dgm:t>
        <a:bodyPr/>
        <a:lstStyle/>
        <a:p>
          <a:endParaRPr lang="es-EC"/>
        </a:p>
      </dgm:t>
    </dgm:pt>
    <dgm:pt modelId="{9D61E76A-B979-483C-8530-C27AC4AB9F74}" type="sibTrans" cxnId="{B465E199-39E4-4F37-8E57-D25BFDE62173}">
      <dgm:prSet/>
      <dgm:spPr/>
      <dgm:t>
        <a:bodyPr/>
        <a:lstStyle/>
        <a:p>
          <a:endParaRPr lang="es-EC"/>
        </a:p>
      </dgm:t>
    </dgm:pt>
    <dgm:pt modelId="{774F2A08-E9F5-4BEF-86AA-5FE60B1BD30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El tiempo de implementación es otro requerimiento fundamental, para evitar una extensa paralización en la producción.</a:t>
          </a:r>
        </a:p>
      </dgm:t>
    </dgm:pt>
    <dgm:pt modelId="{0A0F942E-25ED-40F7-9E43-78F941E34976}" type="parTrans" cxnId="{69C0053D-2FF3-4A9D-AD83-CF95426419D9}">
      <dgm:prSet/>
      <dgm:spPr/>
      <dgm:t>
        <a:bodyPr/>
        <a:lstStyle/>
        <a:p>
          <a:endParaRPr lang="es-EC"/>
        </a:p>
      </dgm:t>
    </dgm:pt>
    <dgm:pt modelId="{9E27622D-C053-4014-895B-948B1FDAD61E}" type="sibTrans" cxnId="{69C0053D-2FF3-4A9D-AD83-CF95426419D9}">
      <dgm:prSet/>
      <dgm:spPr/>
      <dgm:t>
        <a:bodyPr/>
        <a:lstStyle/>
        <a:p>
          <a:endParaRPr lang="es-EC"/>
        </a:p>
      </dgm:t>
    </dgm:pt>
    <dgm:pt modelId="{919DF92C-6329-4DD7-979F-53E2DE6A6ECD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/>
            <a:t>El proceso debe tener la capacidad de paletizar dos prensas de forma simultánea, ya que están sincronizadas en pares.</a:t>
          </a:r>
          <a:endParaRPr lang="es-EC" dirty="0"/>
        </a:p>
      </dgm:t>
    </dgm:pt>
    <dgm:pt modelId="{5FF3EDDA-1A5D-4BE8-820D-B9348114DCBF}" type="parTrans" cxnId="{CC01E352-4515-4349-98C4-F2030153F743}">
      <dgm:prSet/>
      <dgm:spPr/>
      <dgm:t>
        <a:bodyPr/>
        <a:lstStyle/>
        <a:p>
          <a:endParaRPr lang="es-EC"/>
        </a:p>
      </dgm:t>
    </dgm:pt>
    <dgm:pt modelId="{47C780E0-1E14-467D-AF23-8D1AABA9E50B}" type="sibTrans" cxnId="{CC01E352-4515-4349-98C4-F2030153F743}">
      <dgm:prSet/>
      <dgm:spPr/>
      <dgm:t>
        <a:bodyPr/>
        <a:lstStyle/>
        <a:p>
          <a:endParaRPr lang="es-EC"/>
        </a:p>
      </dgm:t>
    </dgm:pt>
    <dgm:pt modelId="{0F289A8D-553B-4ECA-B180-328ED1B0F62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/>
            <a:t>La disposición de los equipos debe ayudar a mejorar la producción, entonces el proceso debe tener la capacidad de paletizar dos prensas de forma simultánea.</a:t>
          </a:r>
          <a:endParaRPr lang="es-EC" dirty="0"/>
        </a:p>
      </dgm:t>
    </dgm:pt>
    <dgm:pt modelId="{EBC4A545-182F-45C1-BD29-31CD0A7A31FB}" type="parTrans" cxnId="{9223361D-E789-45D8-A0A4-16D3DF66E786}">
      <dgm:prSet/>
      <dgm:spPr/>
      <dgm:t>
        <a:bodyPr/>
        <a:lstStyle/>
        <a:p>
          <a:endParaRPr lang="es-EC"/>
        </a:p>
      </dgm:t>
    </dgm:pt>
    <dgm:pt modelId="{383EDBE3-202E-4038-9AE1-8BD36A507E0C}" type="sibTrans" cxnId="{9223361D-E789-45D8-A0A4-16D3DF66E786}">
      <dgm:prSet/>
      <dgm:spPr/>
      <dgm:t>
        <a:bodyPr/>
        <a:lstStyle/>
        <a:p>
          <a:endParaRPr lang="es-EC"/>
        </a:p>
      </dgm:t>
    </dgm:pt>
    <dgm:pt modelId="{F3D7B0D5-86A2-4FDB-A8DD-286E2017CAB5}" type="pres">
      <dgm:prSet presAssocID="{167A7D1E-8C0C-4891-8FB3-B7139EFDDA75}" presName="linear" presStyleCnt="0">
        <dgm:presLayoutVars>
          <dgm:animLvl val="lvl"/>
          <dgm:resizeHandles val="exact"/>
        </dgm:presLayoutVars>
      </dgm:prSet>
      <dgm:spPr/>
    </dgm:pt>
    <dgm:pt modelId="{3F8E5C92-71BA-4A95-902C-EACC0E572961}" type="pres">
      <dgm:prSet presAssocID="{F6806ED3-122A-4DED-9241-2598DA74826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316FB94-2D8D-49B0-8903-AB03D2A37CF6}" type="pres">
      <dgm:prSet presAssocID="{358E7515-987D-4071-A500-F7DF841DB9F4}" presName="spacer" presStyleCnt="0"/>
      <dgm:spPr/>
    </dgm:pt>
    <dgm:pt modelId="{DFF44A4F-E8B9-4500-BC15-1FD7927834CD}" type="pres">
      <dgm:prSet presAssocID="{E1F5C69E-E65C-42D5-9192-74829C95322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596945-7BDF-4B8C-B9FA-1E675CEAA879}" type="pres">
      <dgm:prSet presAssocID="{8305CCD4-6A9E-447A-AC4D-F999E7C3A373}" presName="spacer" presStyleCnt="0"/>
      <dgm:spPr/>
    </dgm:pt>
    <dgm:pt modelId="{9911A449-D36A-470B-97FD-9749A5874538}" type="pres">
      <dgm:prSet presAssocID="{AA9AD431-EE85-4D55-95ED-8C29E4F6CD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312AD1-B919-441F-B17B-824CBA8EC954}" type="pres">
      <dgm:prSet presAssocID="{9D61E76A-B979-483C-8530-C27AC4AB9F74}" presName="spacer" presStyleCnt="0"/>
      <dgm:spPr/>
    </dgm:pt>
    <dgm:pt modelId="{59C7A887-7E4C-4D22-8FCC-A0712CB9DB26}" type="pres">
      <dgm:prSet presAssocID="{774F2A08-E9F5-4BEF-86AA-5FE60B1BD3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B5E92A-EE0C-4C8A-A751-AF6ECCD192F7}" type="pres">
      <dgm:prSet presAssocID="{9E27622D-C053-4014-895B-948B1FDAD61E}" presName="spacer" presStyleCnt="0"/>
      <dgm:spPr/>
    </dgm:pt>
    <dgm:pt modelId="{7DA04D1A-69A5-4243-AC6F-5F0AEDDB83B3}" type="pres">
      <dgm:prSet presAssocID="{919DF92C-6329-4DD7-979F-53E2DE6A6EC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7E226B7-B6C7-4A92-AE39-0886F1D796F4}" type="pres">
      <dgm:prSet presAssocID="{47C780E0-1E14-467D-AF23-8D1AABA9E50B}" presName="spacer" presStyleCnt="0"/>
      <dgm:spPr/>
    </dgm:pt>
    <dgm:pt modelId="{436C8BCC-843F-419C-90CD-9DD295BADFEC}" type="pres">
      <dgm:prSet presAssocID="{0F289A8D-553B-4ECA-B180-328ED1B0F62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D49C313-858D-4F2B-A85C-0CE8F2A68A2B}" srcId="{167A7D1E-8C0C-4891-8FB3-B7139EFDDA75}" destId="{F6806ED3-122A-4DED-9241-2598DA74826B}" srcOrd="0" destOrd="0" parTransId="{202C4A48-FB34-490F-A024-B1266C46EA98}" sibTransId="{358E7515-987D-4071-A500-F7DF841DB9F4}"/>
    <dgm:cxn modelId="{9223361D-E789-45D8-A0A4-16D3DF66E786}" srcId="{167A7D1E-8C0C-4891-8FB3-B7139EFDDA75}" destId="{0F289A8D-553B-4ECA-B180-328ED1B0F625}" srcOrd="5" destOrd="0" parTransId="{EBC4A545-182F-45C1-BD29-31CD0A7A31FB}" sibTransId="{383EDBE3-202E-4038-9AE1-8BD36A507E0C}"/>
    <dgm:cxn modelId="{C2D68F27-512E-44E0-95EC-B85BD92D3E63}" srcId="{167A7D1E-8C0C-4891-8FB3-B7139EFDDA75}" destId="{E1F5C69E-E65C-42D5-9192-74829C95322A}" srcOrd="1" destOrd="0" parTransId="{46EF4B2C-B912-4337-9116-43048D63D569}" sibTransId="{8305CCD4-6A9E-447A-AC4D-F999E7C3A373}"/>
    <dgm:cxn modelId="{69C0053D-2FF3-4A9D-AD83-CF95426419D9}" srcId="{167A7D1E-8C0C-4891-8FB3-B7139EFDDA75}" destId="{774F2A08-E9F5-4BEF-86AA-5FE60B1BD300}" srcOrd="3" destOrd="0" parTransId="{0A0F942E-25ED-40F7-9E43-78F941E34976}" sibTransId="{9E27622D-C053-4014-895B-948B1FDAD61E}"/>
    <dgm:cxn modelId="{98C3DB42-222D-4F6E-8374-BFB9589AF6FC}" type="presOf" srcId="{AA9AD431-EE85-4D55-95ED-8C29E4F6CD5E}" destId="{9911A449-D36A-470B-97FD-9749A5874538}" srcOrd="0" destOrd="0" presId="urn:microsoft.com/office/officeart/2005/8/layout/vList2"/>
    <dgm:cxn modelId="{64356E6D-1359-4717-BE5B-44FC701668A1}" type="presOf" srcId="{E1F5C69E-E65C-42D5-9192-74829C95322A}" destId="{DFF44A4F-E8B9-4500-BC15-1FD7927834CD}" srcOrd="0" destOrd="0" presId="urn:microsoft.com/office/officeart/2005/8/layout/vList2"/>
    <dgm:cxn modelId="{CC01E352-4515-4349-98C4-F2030153F743}" srcId="{167A7D1E-8C0C-4891-8FB3-B7139EFDDA75}" destId="{919DF92C-6329-4DD7-979F-53E2DE6A6ECD}" srcOrd="4" destOrd="0" parTransId="{5FF3EDDA-1A5D-4BE8-820D-B9348114DCBF}" sibTransId="{47C780E0-1E14-467D-AF23-8D1AABA9E50B}"/>
    <dgm:cxn modelId="{B5113B75-F04E-4727-9879-A522AB74B600}" type="presOf" srcId="{919DF92C-6329-4DD7-979F-53E2DE6A6ECD}" destId="{7DA04D1A-69A5-4243-AC6F-5F0AEDDB83B3}" srcOrd="0" destOrd="0" presId="urn:microsoft.com/office/officeart/2005/8/layout/vList2"/>
    <dgm:cxn modelId="{D6E94485-D914-49F1-B162-D34743535F4F}" type="presOf" srcId="{774F2A08-E9F5-4BEF-86AA-5FE60B1BD300}" destId="{59C7A887-7E4C-4D22-8FCC-A0712CB9DB26}" srcOrd="0" destOrd="0" presId="urn:microsoft.com/office/officeart/2005/8/layout/vList2"/>
    <dgm:cxn modelId="{B465E199-39E4-4F37-8E57-D25BFDE62173}" srcId="{167A7D1E-8C0C-4891-8FB3-B7139EFDDA75}" destId="{AA9AD431-EE85-4D55-95ED-8C29E4F6CD5E}" srcOrd="2" destOrd="0" parTransId="{37BD5781-8DE7-46FA-9F2A-46CF21040D58}" sibTransId="{9D61E76A-B979-483C-8530-C27AC4AB9F74}"/>
    <dgm:cxn modelId="{4B3D14AF-474D-4E1F-BD3D-05E01C71DE53}" type="presOf" srcId="{167A7D1E-8C0C-4891-8FB3-B7139EFDDA75}" destId="{F3D7B0D5-86A2-4FDB-A8DD-286E2017CAB5}" srcOrd="0" destOrd="0" presId="urn:microsoft.com/office/officeart/2005/8/layout/vList2"/>
    <dgm:cxn modelId="{4FFA4CDE-0FA8-4A80-9E49-C17EF612E085}" type="presOf" srcId="{0F289A8D-553B-4ECA-B180-328ED1B0F625}" destId="{436C8BCC-843F-419C-90CD-9DD295BADFEC}" srcOrd="0" destOrd="0" presId="urn:microsoft.com/office/officeart/2005/8/layout/vList2"/>
    <dgm:cxn modelId="{97C7ACDE-262F-4F79-8E07-E895C9788870}" type="presOf" srcId="{F6806ED3-122A-4DED-9241-2598DA74826B}" destId="{3F8E5C92-71BA-4A95-902C-EACC0E572961}" srcOrd="0" destOrd="0" presId="urn:microsoft.com/office/officeart/2005/8/layout/vList2"/>
    <dgm:cxn modelId="{95622A8E-51D1-4FD9-BAEF-496CE3EB9AE3}" type="presParOf" srcId="{F3D7B0D5-86A2-4FDB-A8DD-286E2017CAB5}" destId="{3F8E5C92-71BA-4A95-902C-EACC0E572961}" srcOrd="0" destOrd="0" presId="urn:microsoft.com/office/officeart/2005/8/layout/vList2"/>
    <dgm:cxn modelId="{B3A3CE6E-9C63-44F8-98E6-0987D719A46C}" type="presParOf" srcId="{F3D7B0D5-86A2-4FDB-A8DD-286E2017CAB5}" destId="{2316FB94-2D8D-49B0-8903-AB03D2A37CF6}" srcOrd="1" destOrd="0" presId="urn:microsoft.com/office/officeart/2005/8/layout/vList2"/>
    <dgm:cxn modelId="{2C877F44-4D66-4D07-8A07-07AE69FCFDCC}" type="presParOf" srcId="{F3D7B0D5-86A2-4FDB-A8DD-286E2017CAB5}" destId="{DFF44A4F-E8B9-4500-BC15-1FD7927834CD}" srcOrd="2" destOrd="0" presId="urn:microsoft.com/office/officeart/2005/8/layout/vList2"/>
    <dgm:cxn modelId="{5877422B-47C0-44B4-9D0A-65C6CBF1FA19}" type="presParOf" srcId="{F3D7B0D5-86A2-4FDB-A8DD-286E2017CAB5}" destId="{D3596945-7BDF-4B8C-B9FA-1E675CEAA879}" srcOrd="3" destOrd="0" presId="urn:microsoft.com/office/officeart/2005/8/layout/vList2"/>
    <dgm:cxn modelId="{4A21854B-023E-463D-95E9-49E12B68FB31}" type="presParOf" srcId="{F3D7B0D5-86A2-4FDB-A8DD-286E2017CAB5}" destId="{9911A449-D36A-470B-97FD-9749A5874538}" srcOrd="4" destOrd="0" presId="urn:microsoft.com/office/officeart/2005/8/layout/vList2"/>
    <dgm:cxn modelId="{63084688-120E-480B-8D9D-05E9F65A2A41}" type="presParOf" srcId="{F3D7B0D5-86A2-4FDB-A8DD-286E2017CAB5}" destId="{78312AD1-B919-441F-B17B-824CBA8EC954}" srcOrd="5" destOrd="0" presId="urn:microsoft.com/office/officeart/2005/8/layout/vList2"/>
    <dgm:cxn modelId="{B2D4E424-412D-4D42-812F-0D1264F3EE00}" type="presParOf" srcId="{F3D7B0D5-86A2-4FDB-A8DD-286E2017CAB5}" destId="{59C7A887-7E4C-4D22-8FCC-A0712CB9DB26}" srcOrd="6" destOrd="0" presId="urn:microsoft.com/office/officeart/2005/8/layout/vList2"/>
    <dgm:cxn modelId="{F399EE17-3A9E-4ABF-8DE1-D40609B06915}" type="presParOf" srcId="{F3D7B0D5-86A2-4FDB-A8DD-286E2017CAB5}" destId="{C5B5E92A-EE0C-4C8A-A751-AF6ECCD192F7}" srcOrd="7" destOrd="0" presId="urn:microsoft.com/office/officeart/2005/8/layout/vList2"/>
    <dgm:cxn modelId="{91DFFDFC-A16F-4900-855F-BA5D899E37FC}" type="presParOf" srcId="{F3D7B0D5-86A2-4FDB-A8DD-286E2017CAB5}" destId="{7DA04D1A-69A5-4243-AC6F-5F0AEDDB83B3}" srcOrd="8" destOrd="0" presId="urn:microsoft.com/office/officeart/2005/8/layout/vList2"/>
    <dgm:cxn modelId="{4130EBD2-9C99-4DEE-9BB9-9088515E15C1}" type="presParOf" srcId="{F3D7B0D5-86A2-4FDB-A8DD-286E2017CAB5}" destId="{17E226B7-B6C7-4A92-AE39-0886F1D796F4}" srcOrd="9" destOrd="0" presId="urn:microsoft.com/office/officeart/2005/8/layout/vList2"/>
    <dgm:cxn modelId="{929B8E8C-7B79-48E2-BA44-7B9CE9326EA0}" type="presParOf" srcId="{F3D7B0D5-86A2-4FDB-A8DD-286E2017CAB5}" destId="{436C8BCC-843F-419C-90CD-9DD295BADFE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7A7D1E-8C0C-4891-8FB3-B7139EFDDA75}" type="doc">
      <dgm:prSet loTypeId="urn:microsoft.com/office/officeart/2005/8/layout/vList2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F6806ED3-122A-4DED-9241-2598DA74826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Se posicionan mediante los 3 ejes cartesianos        X, Y </a:t>
          </a:r>
          <a:r>
            <a:rPr lang="es-EC" dirty="0" err="1"/>
            <a:t>y</a:t>
          </a:r>
          <a:r>
            <a:rPr lang="es-EC" dirty="0"/>
            <a:t> Z</a:t>
          </a:r>
        </a:p>
      </dgm:t>
    </dgm:pt>
    <dgm:pt modelId="{202C4A48-FB34-490F-A024-B1266C46EA98}" type="parTrans" cxnId="{6D49C313-858D-4F2B-A85C-0CE8F2A68A2B}">
      <dgm:prSet/>
      <dgm:spPr/>
      <dgm:t>
        <a:bodyPr/>
        <a:lstStyle/>
        <a:p>
          <a:endParaRPr lang="es-EC"/>
        </a:p>
      </dgm:t>
    </dgm:pt>
    <dgm:pt modelId="{358E7515-987D-4071-A500-F7DF841DB9F4}" type="sibTrans" cxnId="{6D49C313-858D-4F2B-A85C-0CE8F2A68A2B}">
      <dgm:prSet/>
      <dgm:spPr/>
      <dgm:t>
        <a:bodyPr/>
        <a:lstStyle/>
        <a:p>
          <a:endParaRPr lang="es-EC"/>
        </a:p>
      </dgm:t>
    </dgm:pt>
    <dgm:pt modelId="{E1F5C69E-E65C-42D5-9192-74829C95322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Posee una velocidad alta de paletizado mucho mayor que los robots</a:t>
          </a:r>
        </a:p>
      </dgm:t>
    </dgm:pt>
    <dgm:pt modelId="{46EF4B2C-B912-4337-9116-43048D63D569}" type="parTrans" cxnId="{C2D68F27-512E-44E0-95EC-B85BD92D3E63}">
      <dgm:prSet/>
      <dgm:spPr/>
      <dgm:t>
        <a:bodyPr/>
        <a:lstStyle/>
        <a:p>
          <a:endParaRPr lang="es-EC"/>
        </a:p>
      </dgm:t>
    </dgm:pt>
    <dgm:pt modelId="{8305CCD4-6A9E-447A-AC4D-F999E7C3A373}" type="sibTrans" cxnId="{C2D68F27-512E-44E0-95EC-B85BD92D3E63}">
      <dgm:prSet/>
      <dgm:spPr/>
      <dgm:t>
        <a:bodyPr/>
        <a:lstStyle/>
        <a:p>
          <a:endParaRPr lang="es-EC"/>
        </a:p>
      </dgm:t>
    </dgm:pt>
    <dgm:pt modelId="{AA9AD431-EE85-4D55-95ED-8C29E4F6CD5E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Su capacidad de carga es alta</a:t>
          </a:r>
        </a:p>
      </dgm:t>
    </dgm:pt>
    <dgm:pt modelId="{37BD5781-8DE7-46FA-9F2A-46CF21040D58}" type="parTrans" cxnId="{B465E199-39E4-4F37-8E57-D25BFDE62173}">
      <dgm:prSet/>
      <dgm:spPr/>
      <dgm:t>
        <a:bodyPr/>
        <a:lstStyle/>
        <a:p>
          <a:endParaRPr lang="es-EC"/>
        </a:p>
      </dgm:t>
    </dgm:pt>
    <dgm:pt modelId="{9D61E76A-B979-483C-8530-C27AC4AB9F74}" type="sibTrans" cxnId="{B465E199-39E4-4F37-8E57-D25BFDE62173}">
      <dgm:prSet/>
      <dgm:spPr/>
      <dgm:t>
        <a:bodyPr/>
        <a:lstStyle/>
        <a:p>
          <a:endParaRPr lang="es-EC"/>
        </a:p>
      </dgm:t>
    </dgm:pt>
    <dgm:pt modelId="{774F2A08-E9F5-4BEF-86AA-5FE60B1BD30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Su construcción es modular lo que facilita su instalación</a:t>
          </a:r>
        </a:p>
      </dgm:t>
    </dgm:pt>
    <dgm:pt modelId="{0A0F942E-25ED-40F7-9E43-78F941E34976}" type="parTrans" cxnId="{69C0053D-2FF3-4A9D-AD83-CF95426419D9}">
      <dgm:prSet/>
      <dgm:spPr/>
      <dgm:t>
        <a:bodyPr/>
        <a:lstStyle/>
        <a:p>
          <a:endParaRPr lang="es-EC"/>
        </a:p>
      </dgm:t>
    </dgm:pt>
    <dgm:pt modelId="{9E27622D-C053-4014-895B-948B1FDAD61E}" type="sibTrans" cxnId="{69C0053D-2FF3-4A9D-AD83-CF95426419D9}">
      <dgm:prSet/>
      <dgm:spPr/>
      <dgm:t>
        <a:bodyPr/>
        <a:lstStyle/>
        <a:p>
          <a:endParaRPr lang="es-EC"/>
        </a:p>
      </dgm:t>
    </dgm:pt>
    <dgm:pt modelId="{919DF92C-6329-4DD7-979F-53E2DE6A6ECD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El costo de adquisición es bajo</a:t>
          </a:r>
        </a:p>
      </dgm:t>
    </dgm:pt>
    <dgm:pt modelId="{5FF3EDDA-1A5D-4BE8-820D-B9348114DCBF}" type="parTrans" cxnId="{CC01E352-4515-4349-98C4-F2030153F743}">
      <dgm:prSet/>
      <dgm:spPr/>
      <dgm:t>
        <a:bodyPr/>
        <a:lstStyle/>
        <a:p>
          <a:endParaRPr lang="es-EC"/>
        </a:p>
      </dgm:t>
    </dgm:pt>
    <dgm:pt modelId="{47C780E0-1E14-467D-AF23-8D1AABA9E50B}" type="sibTrans" cxnId="{CC01E352-4515-4349-98C4-F2030153F743}">
      <dgm:prSet/>
      <dgm:spPr/>
      <dgm:t>
        <a:bodyPr/>
        <a:lstStyle/>
        <a:p>
          <a:endParaRPr lang="es-EC"/>
        </a:p>
      </dgm:t>
    </dgm:pt>
    <dgm:pt modelId="{0F289A8D-553B-4ECA-B180-328ED1B0F62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Requiere un gran espacio de instalación</a:t>
          </a:r>
        </a:p>
      </dgm:t>
    </dgm:pt>
    <dgm:pt modelId="{EBC4A545-182F-45C1-BD29-31CD0A7A31FB}" type="parTrans" cxnId="{9223361D-E789-45D8-A0A4-16D3DF66E786}">
      <dgm:prSet/>
      <dgm:spPr/>
      <dgm:t>
        <a:bodyPr/>
        <a:lstStyle/>
        <a:p>
          <a:endParaRPr lang="es-EC"/>
        </a:p>
      </dgm:t>
    </dgm:pt>
    <dgm:pt modelId="{383EDBE3-202E-4038-9AE1-8BD36A507E0C}" type="sibTrans" cxnId="{9223361D-E789-45D8-A0A4-16D3DF66E786}">
      <dgm:prSet/>
      <dgm:spPr/>
      <dgm:t>
        <a:bodyPr/>
        <a:lstStyle/>
        <a:p>
          <a:endParaRPr lang="es-EC"/>
        </a:p>
      </dgm:t>
    </dgm:pt>
    <dgm:pt modelId="{F3D7B0D5-86A2-4FDB-A8DD-286E2017CAB5}" type="pres">
      <dgm:prSet presAssocID="{167A7D1E-8C0C-4891-8FB3-B7139EFDDA75}" presName="linear" presStyleCnt="0">
        <dgm:presLayoutVars>
          <dgm:animLvl val="lvl"/>
          <dgm:resizeHandles val="exact"/>
        </dgm:presLayoutVars>
      </dgm:prSet>
      <dgm:spPr/>
    </dgm:pt>
    <dgm:pt modelId="{3F8E5C92-71BA-4A95-902C-EACC0E572961}" type="pres">
      <dgm:prSet presAssocID="{F6806ED3-122A-4DED-9241-2598DA74826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316FB94-2D8D-49B0-8903-AB03D2A37CF6}" type="pres">
      <dgm:prSet presAssocID="{358E7515-987D-4071-A500-F7DF841DB9F4}" presName="spacer" presStyleCnt="0"/>
      <dgm:spPr/>
    </dgm:pt>
    <dgm:pt modelId="{DFF44A4F-E8B9-4500-BC15-1FD7927834CD}" type="pres">
      <dgm:prSet presAssocID="{E1F5C69E-E65C-42D5-9192-74829C95322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596945-7BDF-4B8C-B9FA-1E675CEAA879}" type="pres">
      <dgm:prSet presAssocID="{8305CCD4-6A9E-447A-AC4D-F999E7C3A373}" presName="spacer" presStyleCnt="0"/>
      <dgm:spPr/>
    </dgm:pt>
    <dgm:pt modelId="{9911A449-D36A-470B-97FD-9749A5874538}" type="pres">
      <dgm:prSet presAssocID="{AA9AD431-EE85-4D55-95ED-8C29E4F6CD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312AD1-B919-441F-B17B-824CBA8EC954}" type="pres">
      <dgm:prSet presAssocID="{9D61E76A-B979-483C-8530-C27AC4AB9F74}" presName="spacer" presStyleCnt="0"/>
      <dgm:spPr/>
    </dgm:pt>
    <dgm:pt modelId="{59C7A887-7E4C-4D22-8FCC-A0712CB9DB26}" type="pres">
      <dgm:prSet presAssocID="{774F2A08-E9F5-4BEF-86AA-5FE60B1BD3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B5E92A-EE0C-4C8A-A751-AF6ECCD192F7}" type="pres">
      <dgm:prSet presAssocID="{9E27622D-C053-4014-895B-948B1FDAD61E}" presName="spacer" presStyleCnt="0"/>
      <dgm:spPr/>
    </dgm:pt>
    <dgm:pt modelId="{7DA04D1A-69A5-4243-AC6F-5F0AEDDB83B3}" type="pres">
      <dgm:prSet presAssocID="{919DF92C-6329-4DD7-979F-53E2DE6A6EC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7E226B7-B6C7-4A92-AE39-0886F1D796F4}" type="pres">
      <dgm:prSet presAssocID="{47C780E0-1E14-467D-AF23-8D1AABA9E50B}" presName="spacer" presStyleCnt="0"/>
      <dgm:spPr/>
    </dgm:pt>
    <dgm:pt modelId="{436C8BCC-843F-419C-90CD-9DD295BADFEC}" type="pres">
      <dgm:prSet presAssocID="{0F289A8D-553B-4ECA-B180-328ED1B0F62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D49C313-858D-4F2B-A85C-0CE8F2A68A2B}" srcId="{167A7D1E-8C0C-4891-8FB3-B7139EFDDA75}" destId="{F6806ED3-122A-4DED-9241-2598DA74826B}" srcOrd="0" destOrd="0" parTransId="{202C4A48-FB34-490F-A024-B1266C46EA98}" sibTransId="{358E7515-987D-4071-A500-F7DF841DB9F4}"/>
    <dgm:cxn modelId="{9223361D-E789-45D8-A0A4-16D3DF66E786}" srcId="{167A7D1E-8C0C-4891-8FB3-B7139EFDDA75}" destId="{0F289A8D-553B-4ECA-B180-328ED1B0F625}" srcOrd="5" destOrd="0" parTransId="{EBC4A545-182F-45C1-BD29-31CD0A7A31FB}" sibTransId="{383EDBE3-202E-4038-9AE1-8BD36A507E0C}"/>
    <dgm:cxn modelId="{C2D68F27-512E-44E0-95EC-B85BD92D3E63}" srcId="{167A7D1E-8C0C-4891-8FB3-B7139EFDDA75}" destId="{E1F5C69E-E65C-42D5-9192-74829C95322A}" srcOrd="1" destOrd="0" parTransId="{46EF4B2C-B912-4337-9116-43048D63D569}" sibTransId="{8305CCD4-6A9E-447A-AC4D-F999E7C3A373}"/>
    <dgm:cxn modelId="{69C0053D-2FF3-4A9D-AD83-CF95426419D9}" srcId="{167A7D1E-8C0C-4891-8FB3-B7139EFDDA75}" destId="{774F2A08-E9F5-4BEF-86AA-5FE60B1BD300}" srcOrd="3" destOrd="0" parTransId="{0A0F942E-25ED-40F7-9E43-78F941E34976}" sibTransId="{9E27622D-C053-4014-895B-948B1FDAD61E}"/>
    <dgm:cxn modelId="{98C3DB42-222D-4F6E-8374-BFB9589AF6FC}" type="presOf" srcId="{AA9AD431-EE85-4D55-95ED-8C29E4F6CD5E}" destId="{9911A449-D36A-470B-97FD-9749A5874538}" srcOrd="0" destOrd="0" presId="urn:microsoft.com/office/officeart/2005/8/layout/vList2"/>
    <dgm:cxn modelId="{64356E6D-1359-4717-BE5B-44FC701668A1}" type="presOf" srcId="{E1F5C69E-E65C-42D5-9192-74829C95322A}" destId="{DFF44A4F-E8B9-4500-BC15-1FD7927834CD}" srcOrd="0" destOrd="0" presId="urn:microsoft.com/office/officeart/2005/8/layout/vList2"/>
    <dgm:cxn modelId="{CC01E352-4515-4349-98C4-F2030153F743}" srcId="{167A7D1E-8C0C-4891-8FB3-B7139EFDDA75}" destId="{919DF92C-6329-4DD7-979F-53E2DE6A6ECD}" srcOrd="4" destOrd="0" parTransId="{5FF3EDDA-1A5D-4BE8-820D-B9348114DCBF}" sibTransId="{47C780E0-1E14-467D-AF23-8D1AABA9E50B}"/>
    <dgm:cxn modelId="{B5113B75-F04E-4727-9879-A522AB74B600}" type="presOf" srcId="{919DF92C-6329-4DD7-979F-53E2DE6A6ECD}" destId="{7DA04D1A-69A5-4243-AC6F-5F0AEDDB83B3}" srcOrd="0" destOrd="0" presId="urn:microsoft.com/office/officeart/2005/8/layout/vList2"/>
    <dgm:cxn modelId="{D6E94485-D914-49F1-B162-D34743535F4F}" type="presOf" srcId="{774F2A08-E9F5-4BEF-86AA-5FE60B1BD300}" destId="{59C7A887-7E4C-4D22-8FCC-A0712CB9DB26}" srcOrd="0" destOrd="0" presId="urn:microsoft.com/office/officeart/2005/8/layout/vList2"/>
    <dgm:cxn modelId="{B465E199-39E4-4F37-8E57-D25BFDE62173}" srcId="{167A7D1E-8C0C-4891-8FB3-B7139EFDDA75}" destId="{AA9AD431-EE85-4D55-95ED-8C29E4F6CD5E}" srcOrd="2" destOrd="0" parTransId="{37BD5781-8DE7-46FA-9F2A-46CF21040D58}" sibTransId="{9D61E76A-B979-483C-8530-C27AC4AB9F74}"/>
    <dgm:cxn modelId="{4B3D14AF-474D-4E1F-BD3D-05E01C71DE53}" type="presOf" srcId="{167A7D1E-8C0C-4891-8FB3-B7139EFDDA75}" destId="{F3D7B0D5-86A2-4FDB-A8DD-286E2017CAB5}" srcOrd="0" destOrd="0" presId="urn:microsoft.com/office/officeart/2005/8/layout/vList2"/>
    <dgm:cxn modelId="{4FFA4CDE-0FA8-4A80-9E49-C17EF612E085}" type="presOf" srcId="{0F289A8D-553B-4ECA-B180-328ED1B0F625}" destId="{436C8BCC-843F-419C-90CD-9DD295BADFEC}" srcOrd="0" destOrd="0" presId="urn:microsoft.com/office/officeart/2005/8/layout/vList2"/>
    <dgm:cxn modelId="{97C7ACDE-262F-4F79-8E07-E895C9788870}" type="presOf" srcId="{F6806ED3-122A-4DED-9241-2598DA74826B}" destId="{3F8E5C92-71BA-4A95-902C-EACC0E572961}" srcOrd="0" destOrd="0" presId="urn:microsoft.com/office/officeart/2005/8/layout/vList2"/>
    <dgm:cxn modelId="{95622A8E-51D1-4FD9-BAEF-496CE3EB9AE3}" type="presParOf" srcId="{F3D7B0D5-86A2-4FDB-A8DD-286E2017CAB5}" destId="{3F8E5C92-71BA-4A95-902C-EACC0E572961}" srcOrd="0" destOrd="0" presId="urn:microsoft.com/office/officeart/2005/8/layout/vList2"/>
    <dgm:cxn modelId="{B3A3CE6E-9C63-44F8-98E6-0987D719A46C}" type="presParOf" srcId="{F3D7B0D5-86A2-4FDB-A8DD-286E2017CAB5}" destId="{2316FB94-2D8D-49B0-8903-AB03D2A37CF6}" srcOrd="1" destOrd="0" presId="urn:microsoft.com/office/officeart/2005/8/layout/vList2"/>
    <dgm:cxn modelId="{2C877F44-4D66-4D07-8A07-07AE69FCFDCC}" type="presParOf" srcId="{F3D7B0D5-86A2-4FDB-A8DD-286E2017CAB5}" destId="{DFF44A4F-E8B9-4500-BC15-1FD7927834CD}" srcOrd="2" destOrd="0" presId="urn:microsoft.com/office/officeart/2005/8/layout/vList2"/>
    <dgm:cxn modelId="{5877422B-47C0-44B4-9D0A-65C6CBF1FA19}" type="presParOf" srcId="{F3D7B0D5-86A2-4FDB-A8DD-286E2017CAB5}" destId="{D3596945-7BDF-4B8C-B9FA-1E675CEAA879}" srcOrd="3" destOrd="0" presId="urn:microsoft.com/office/officeart/2005/8/layout/vList2"/>
    <dgm:cxn modelId="{4A21854B-023E-463D-95E9-49E12B68FB31}" type="presParOf" srcId="{F3D7B0D5-86A2-4FDB-A8DD-286E2017CAB5}" destId="{9911A449-D36A-470B-97FD-9749A5874538}" srcOrd="4" destOrd="0" presId="urn:microsoft.com/office/officeart/2005/8/layout/vList2"/>
    <dgm:cxn modelId="{63084688-120E-480B-8D9D-05E9F65A2A41}" type="presParOf" srcId="{F3D7B0D5-86A2-4FDB-A8DD-286E2017CAB5}" destId="{78312AD1-B919-441F-B17B-824CBA8EC954}" srcOrd="5" destOrd="0" presId="urn:microsoft.com/office/officeart/2005/8/layout/vList2"/>
    <dgm:cxn modelId="{B2D4E424-412D-4D42-812F-0D1264F3EE00}" type="presParOf" srcId="{F3D7B0D5-86A2-4FDB-A8DD-286E2017CAB5}" destId="{59C7A887-7E4C-4D22-8FCC-A0712CB9DB26}" srcOrd="6" destOrd="0" presId="urn:microsoft.com/office/officeart/2005/8/layout/vList2"/>
    <dgm:cxn modelId="{F399EE17-3A9E-4ABF-8DE1-D40609B06915}" type="presParOf" srcId="{F3D7B0D5-86A2-4FDB-A8DD-286E2017CAB5}" destId="{C5B5E92A-EE0C-4C8A-A751-AF6ECCD192F7}" srcOrd="7" destOrd="0" presId="urn:microsoft.com/office/officeart/2005/8/layout/vList2"/>
    <dgm:cxn modelId="{91DFFDFC-A16F-4900-855F-BA5D899E37FC}" type="presParOf" srcId="{F3D7B0D5-86A2-4FDB-A8DD-286E2017CAB5}" destId="{7DA04D1A-69A5-4243-AC6F-5F0AEDDB83B3}" srcOrd="8" destOrd="0" presId="urn:microsoft.com/office/officeart/2005/8/layout/vList2"/>
    <dgm:cxn modelId="{4130EBD2-9C99-4DEE-9BB9-9088515E15C1}" type="presParOf" srcId="{F3D7B0D5-86A2-4FDB-A8DD-286E2017CAB5}" destId="{17E226B7-B6C7-4A92-AE39-0886F1D796F4}" srcOrd="9" destOrd="0" presId="urn:microsoft.com/office/officeart/2005/8/layout/vList2"/>
    <dgm:cxn modelId="{929B8E8C-7B79-48E2-BA44-7B9CE9326EA0}" type="presParOf" srcId="{F3D7B0D5-86A2-4FDB-A8DD-286E2017CAB5}" destId="{436C8BCC-843F-419C-90CD-9DD295BADFE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7A7D1E-8C0C-4891-8FB3-B7139EFDDA75}" type="doc">
      <dgm:prSet loTypeId="urn:microsoft.com/office/officeart/2005/8/layout/vList2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F6806ED3-122A-4DED-9241-2598DA74826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Poseen ejes que determinan la libertad de movimiento</a:t>
          </a:r>
        </a:p>
      </dgm:t>
    </dgm:pt>
    <dgm:pt modelId="{202C4A48-FB34-490F-A024-B1266C46EA98}" type="parTrans" cxnId="{6D49C313-858D-4F2B-A85C-0CE8F2A68A2B}">
      <dgm:prSet/>
      <dgm:spPr/>
      <dgm:t>
        <a:bodyPr/>
        <a:lstStyle/>
        <a:p>
          <a:endParaRPr lang="es-EC"/>
        </a:p>
      </dgm:t>
    </dgm:pt>
    <dgm:pt modelId="{358E7515-987D-4071-A500-F7DF841DB9F4}" type="sibTrans" cxnId="{6D49C313-858D-4F2B-A85C-0CE8F2A68A2B}">
      <dgm:prSet/>
      <dgm:spPr/>
      <dgm:t>
        <a:bodyPr/>
        <a:lstStyle/>
        <a:p>
          <a:endParaRPr lang="es-EC"/>
        </a:p>
      </dgm:t>
    </dgm:pt>
    <dgm:pt modelId="{E1F5C69E-E65C-42D5-9192-74829C95322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Generalmente tienen 4 o 6 ejes que permiten girar o inclinar el efector final</a:t>
          </a:r>
        </a:p>
      </dgm:t>
    </dgm:pt>
    <dgm:pt modelId="{46EF4B2C-B912-4337-9116-43048D63D569}" type="parTrans" cxnId="{C2D68F27-512E-44E0-95EC-B85BD92D3E63}">
      <dgm:prSet/>
      <dgm:spPr/>
      <dgm:t>
        <a:bodyPr/>
        <a:lstStyle/>
        <a:p>
          <a:endParaRPr lang="es-EC"/>
        </a:p>
      </dgm:t>
    </dgm:pt>
    <dgm:pt modelId="{8305CCD4-6A9E-447A-AC4D-F999E7C3A373}" type="sibTrans" cxnId="{C2D68F27-512E-44E0-95EC-B85BD92D3E63}">
      <dgm:prSet/>
      <dgm:spPr/>
      <dgm:t>
        <a:bodyPr/>
        <a:lstStyle/>
        <a:p>
          <a:endParaRPr lang="es-EC"/>
        </a:p>
      </dgm:t>
    </dgm:pt>
    <dgm:pt modelId="{AA9AD431-EE85-4D55-95ED-8C29E4F6CD5E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Posee una estructura flexible que permite alcanzar cualquier posición y orientación</a:t>
          </a:r>
        </a:p>
      </dgm:t>
    </dgm:pt>
    <dgm:pt modelId="{37BD5781-8DE7-46FA-9F2A-46CF21040D58}" type="parTrans" cxnId="{B465E199-39E4-4F37-8E57-D25BFDE62173}">
      <dgm:prSet/>
      <dgm:spPr/>
      <dgm:t>
        <a:bodyPr/>
        <a:lstStyle/>
        <a:p>
          <a:endParaRPr lang="es-EC"/>
        </a:p>
      </dgm:t>
    </dgm:pt>
    <dgm:pt modelId="{9D61E76A-B979-483C-8530-C27AC4AB9F74}" type="sibTrans" cxnId="{B465E199-39E4-4F37-8E57-D25BFDE62173}">
      <dgm:prSet/>
      <dgm:spPr/>
      <dgm:t>
        <a:bodyPr/>
        <a:lstStyle/>
        <a:p>
          <a:endParaRPr lang="es-EC"/>
        </a:p>
      </dgm:t>
    </dgm:pt>
    <dgm:pt modelId="{774F2A08-E9F5-4BEF-86AA-5FE60B1BD30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Ocupan menos espacio que los robots cartesianos</a:t>
          </a:r>
        </a:p>
      </dgm:t>
    </dgm:pt>
    <dgm:pt modelId="{0A0F942E-25ED-40F7-9E43-78F941E34976}" type="parTrans" cxnId="{69C0053D-2FF3-4A9D-AD83-CF95426419D9}">
      <dgm:prSet/>
      <dgm:spPr/>
      <dgm:t>
        <a:bodyPr/>
        <a:lstStyle/>
        <a:p>
          <a:endParaRPr lang="es-EC"/>
        </a:p>
      </dgm:t>
    </dgm:pt>
    <dgm:pt modelId="{9E27622D-C053-4014-895B-948B1FDAD61E}" type="sibTrans" cxnId="{69C0053D-2FF3-4A9D-AD83-CF95426419D9}">
      <dgm:prSet/>
      <dgm:spPr/>
      <dgm:t>
        <a:bodyPr/>
        <a:lstStyle/>
        <a:p>
          <a:endParaRPr lang="es-EC"/>
        </a:p>
      </dgm:t>
    </dgm:pt>
    <dgm:pt modelId="{919DF92C-6329-4DD7-979F-53E2DE6A6ECD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La capacidad de carga es similar al del robot cartesiano</a:t>
          </a:r>
        </a:p>
      </dgm:t>
    </dgm:pt>
    <dgm:pt modelId="{5FF3EDDA-1A5D-4BE8-820D-B9348114DCBF}" type="parTrans" cxnId="{CC01E352-4515-4349-98C4-F2030153F743}">
      <dgm:prSet/>
      <dgm:spPr/>
      <dgm:t>
        <a:bodyPr/>
        <a:lstStyle/>
        <a:p>
          <a:endParaRPr lang="es-EC"/>
        </a:p>
      </dgm:t>
    </dgm:pt>
    <dgm:pt modelId="{47C780E0-1E14-467D-AF23-8D1AABA9E50B}" type="sibTrans" cxnId="{CC01E352-4515-4349-98C4-F2030153F743}">
      <dgm:prSet/>
      <dgm:spPr/>
      <dgm:t>
        <a:bodyPr/>
        <a:lstStyle/>
        <a:p>
          <a:endParaRPr lang="es-EC"/>
        </a:p>
      </dgm:t>
    </dgm:pt>
    <dgm:pt modelId="{0F289A8D-553B-4ECA-B180-328ED1B0F62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La velocidad de paletización es variable</a:t>
          </a:r>
        </a:p>
      </dgm:t>
    </dgm:pt>
    <dgm:pt modelId="{EBC4A545-182F-45C1-BD29-31CD0A7A31FB}" type="parTrans" cxnId="{9223361D-E789-45D8-A0A4-16D3DF66E786}">
      <dgm:prSet/>
      <dgm:spPr/>
      <dgm:t>
        <a:bodyPr/>
        <a:lstStyle/>
        <a:p>
          <a:endParaRPr lang="es-EC"/>
        </a:p>
      </dgm:t>
    </dgm:pt>
    <dgm:pt modelId="{383EDBE3-202E-4038-9AE1-8BD36A507E0C}" type="sibTrans" cxnId="{9223361D-E789-45D8-A0A4-16D3DF66E786}">
      <dgm:prSet/>
      <dgm:spPr/>
      <dgm:t>
        <a:bodyPr/>
        <a:lstStyle/>
        <a:p>
          <a:endParaRPr lang="es-EC"/>
        </a:p>
      </dgm:t>
    </dgm:pt>
    <dgm:pt modelId="{F3D7B0D5-86A2-4FDB-A8DD-286E2017CAB5}" type="pres">
      <dgm:prSet presAssocID="{167A7D1E-8C0C-4891-8FB3-B7139EFDDA75}" presName="linear" presStyleCnt="0">
        <dgm:presLayoutVars>
          <dgm:animLvl val="lvl"/>
          <dgm:resizeHandles val="exact"/>
        </dgm:presLayoutVars>
      </dgm:prSet>
      <dgm:spPr/>
    </dgm:pt>
    <dgm:pt modelId="{3F8E5C92-71BA-4A95-902C-EACC0E572961}" type="pres">
      <dgm:prSet presAssocID="{F6806ED3-122A-4DED-9241-2598DA74826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316FB94-2D8D-49B0-8903-AB03D2A37CF6}" type="pres">
      <dgm:prSet presAssocID="{358E7515-987D-4071-A500-F7DF841DB9F4}" presName="spacer" presStyleCnt="0"/>
      <dgm:spPr/>
    </dgm:pt>
    <dgm:pt modelId="{DFF44A4F-E8B9-4500-BC15-1FD7927834CD}" type="pres">
      <dgm:prSet presAssocID="{E1F5C69E-E65C-42D5-9192-74829C95322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596945-7BDF-4B8C-B9FA-1E675CEAA879}" type="pres">
      <dgm:prSet presAssocID="{8305CCD4-6A9E-447A-AC4D-F999E7C3A373}" presName="spacer" presStyleCnt="0"/>
      <dgm:spPr/>
    </dgm:pt>
    <dgm:pt modelId="{9911A449-D36A-470B-97FD-9749A5874538}" type="pres">
      <dgm:prSet presAssocID="{AA9AD431-EE85-4D55-95ED-8C29E4F6CD5E}" presName="parentText" presStyleLbl="node1" presStyleIdx="2" presStyleCnt="6" custLinFactNeighborX="296" custLinFactNeighborY="-965">
        <dgm:presLayoutVars>
          <dgm:chMax val="0"/>
          <dgm:bulletEnabled val="1"/>
        </dgm:presLayoutVars>
      </dgm:prSet>
      <dgm:spPr/>
    </dgm:pt>
    <dgm:pt modelId="{78312AD1-B919-441F-B17B-824CBA8EC954}" type="pres">
      <dgm:prSet presAssocID="{9D61E76A-B979-483C-8530-C27AC4AB9F74}" presName="spacer" presStyleCnt="0"/>
      <dgm:spPr/>
    </dgm:pt>
    <dgm:pt modelId="{59C7A887-7E4C-4D22-8FCC-A0712CB9DB26}" type="pres">
      <dgm:prSet presAssocID="{774F2A08-E9F5-4BEF-86AA-5FE60B1BD3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B5E92A-EE0C-4C8A-A751-AF6ECCD192F7}" type="pres">
      <dgm:prSet presAssocID="{9E27622D-C053-4014-895B-948B1FDAD61E}" presName="spacer" presStyleCnt="0"/>
      <dgm:spPr/>
    </dgm:pt>
    <dgm:pt modelId="{7DA04D1A-69A5-4243-AC6F-5F0AEDDB83B3}" type="pres">
      <dgm:prSet presAssocID="{919DF92C-6329-4DD7-979F-53E2DE6A6EC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7E226B7-B6C7-4A92-AE39-0886F1D796F4}" type="pres">
      <dgm:prSet presAssocID="{47C780E0-1E14-467D-AF23-8D1AABA9E50B}" presName="spacer" presStyleCnt="0"/>
      <dgm:spPr/>
    </dgm:pt>
    <dgm:pt modelId="{436C8BCC-843F-419C-90CD-9DD295BADFEC}" type="pres">
      <dgm:prSet presAssocID="{0F289A8D-553B-4ECA-B180-328ED1B0F62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D49C313-858D-4F2B-A85C-0CE8F2A68A2B}" srcId="{167A7D1E-8C0C-4891-8FB3-B7139EFDDA75}" destId="{F6806ED3-122A-4DED-9241-2598DA74826B}" srcOrd="0" destOrd="0" parTransId="{202C4A48-FB34-490F-A024-B1266C46EA98}" sibTransId="{358E7515-987D-4071-A500-F7DF841DB9F4}"/>
    <dgm:cxn modelId="{9223361D-E789-45D8-A0A4-16D3DF66E786}" srcId="{167A7D1E-8C0C-4891-8FB3-B7139EFDDA75}" destId="{0F289A8D-553B-4ECA-B180-328ED1B0F625}" srcOrd="5" destOrd="0" parTransId="{EBC4A545-182F-45C1-BD29-31CD0A7A31FB}" sibTransId="{383EDBE3-202E-4038-9AE1-8BD36A507E0C}"/>
    <dgm:cxn modelId="{C2D68F27-512E-44E0-95EC-B85BD92D3E63}" srcId="{167A7D1E-8C0C-4891-8FB3-B7139EFDDA75}" destId="{E1F5C69E-E65C-42D5-9192-74829C95322A}" srcOrd="1" destOrd="0" parTransId="{46EF4B2C-B912-4337-9116-43048D63D569}" sibTransId="{8305CCD4-6A9E-447A-AC4D-F999E7C3A373}"/>
    <dgm:cxn modelId="{69C0053D-2FF3-4A9D-AD83-CF95426419D9}" srcId="{167A7D1E-8C0C-4891-8FB3-B7139EFDDA75}" destId="{774F2A08-E9F5-4BEF-86AA-5FE60B1BD300}" srcOrd="3" destOrd="0" parTransId="{0A0F942E-25ED-40F7-9E43-78F941E34976}" sibTransId="{9E27622D-C053-4014-895B-948B1FDAD61E}"/>
    <dgm:cxn modelId="{98C3DB42-222D-4F6E-8374-BFB9589AF6FC}" type="presOf" srcId="{AA9AD431-EE85-4D55-95ED-8C29E4F6CD5E}" destId="{9911A449-D36A-470B-97FD-9749A5874538}" srcOrd="0" destOrd="0" presId="urn:microsoft.com/office/officeart/2005/8/layout/vList2"/>
    <dgm:cxn modelId="{64356E6D-1359-4717-BE5B-44FC701668A1}" type="presOf" srcId="{E1F5C69E-E65C-42D5-9192-74829C95322A}" destId="{DFF44A4F-E8B9-4500-BC15-1FD7927834CD}" srcOrd="0" destOrd="0" presId="urn:microsoft.com/office/officeart/2005/8/layout/vList2"/>
    <dgm:cxn modelId="{CC01E352-4515-4349-98C4-F2030153F743}" srcId="{167A7D1E-8C0C-4891-8FB3-B7139EFDDA75}" destId="{919DF92C-6329-4DD7-979F-53E2DE6A6ECD}" srcOrd="4" destOrd="0" parTransId="{5FF3EDDA-1A5D-4BE8-820D-B9348114DCBF}" sibTransId="{47C780E0-1E14-467D-AF23-8D1AABA9E50B}"/>
    <dgm:cxn modelId="{B5113B75-F04E-4727-9879-A522AB74B600}" type="presOf" srcId="{919DF92C-6329-4DD7-979F-53E2DE6A6ECD}" destId="{7DA04D1A-69A5-4243-AC6F-5F0AEDDB83B3}" srcOrd="0" destOrd="0" presId="urn:microsoft.com/office/officeart/2005/8/layout/vList2"/>
    <dgm:cxn modelId="{D6E94485-D914-49F1-B162-D34743535F4F}" type="presOf" srcId="{774F2A08-E9F5-4BEF-86AA-5FE60B1BD300}" destId="{59C7A887-7E4C-4D22-8FCC-A0712CB9DB26}" srcOrd="0" destOrd="0" presId="urn:microsoft.com/office/officeart/2005/8/layout/vList2"/>
    <dgm:cxn modelId="{B465E199-39E4-4F37-8E57-D25BFDE62173}" srcId="{167A7D1E-8C0C-4891-8FB3-B7139EFDDA75}" destId="{AA9AD431-EE85-4D55-95ED-8C29E4F6CD5E}" srcOrd="2" destOrd="0" parTransId="{37BD5781-8DE7-46FA-9F2A-46CF21040D58}" sibTransId="{9D61E76A-B979-483C-8530-C27AC4AB9F74}"/>
    <dgm:cxn modelId="{4B3D14AF-474D-4E1F-BD3D-05E01C71DE53}" type="presOf" srcId="{167A7D1E-8C0C-4891-8FB3-B7139EFDDA75}" destId="{F3D7B0D5-86A2-4FDB-A8DD-286E2017CAB5}" srcOrd="0" destOrd="0" presId="urn:microsoft.com/office/officeart/2005/8/layout/vList2"/>
    <dgm:cxn modelId="{4FFA4CDE-0FA8-4A80-9E49-C17EF612E085}" type="presOf" srcId="{0F289A8D-553B-4ECA-B180-328ED1B0F625}" destId="{436C8BCC-843F-419C-90CD-9DD295BADFEC}" srcOrd="0" destOrd="0" presId="urn:microsoft.com/office/officeart/2005/8/layout/vList2"/>
    <dgm:cxn modelId="{97C7ACDE-262F-4F79-8E07-E895C9788870}" type="presOf" srcId="{F6806ED3-122A-4DED-9241-2598DA74826B}" destId="{3F8E5C92-71BA-4A95-902C-EACC0E572961}" srcOrd="0" destOrd="0" presId="urn:microsoft.com/office/officeart/2005/8/layout/vList2"/>
    <dgm:cxn modelId="{95622A8E-51D1-4FD9-BAEF-496CE3EB9AE3}" type="presParOf" srcId="{F3D7B0D5-86A2-4FDB-A8DD-286E2017CAB5}" destId="{3F8E5C92-71BA-4A95-902C-EACC0E572961}" srcOrd="0" destOrd="0" presId="urn:microsoft.com/office/officeart/2005/8/layout/vList2"/>
    <dgm:cxn modelId="{B3A3CE6E-9C63-44F8-98E6-0987D719A46C}" type="presParOf" srcId="{F3D7B0D5-86A2-4FDB-A8DD-286E2017CAB5}" destId="{2316FB94-2D8D-49B0-8903-AB03D2A37CF6}" srcOrd="1" destOrd="0" presId="urn:microsoft.com/office/officeart/2005/8/layout/vList2"/>
    <dgm:cxn modelId="{2C877F44-4D66-4D07-8A07-07AE69FCFDCC}" type="presParOf" srcId="{F3D7B0D5-86A2-4FDB-A8DD-286E2017CAB5}" destId="{DFF44A4F-E8B9-4500-BC15-1FD7927834CD}" srcOrd="2" destOrd="0" presId="urn:microsoft.com/office/officeart/2005/8/layout/vList2"/>
    <dgm:cxn modelId="{5877422B-47C0-44B4-9D0A-65C6CBF1FA19}" type="presParOf" srcId="{F3D7B0D5-86A2-4FDB-A8DD-286E2017CAB5}" destId="{D3596945-7BDF-4B8C-B9FA-1E675CEAA879}" srcOrd="3" destOrd="0" presId="urn:microsoft.com/office/officeart/2005/8/layout/vList2"/>
    <dgm:cxn modelId="{4A21854B-023E-463D-95E9-49E12B68FB31}" type="presParOf" srcId="{F3D7B0D5-86A2-4FDB-A8DD-286E2017CAB5}" destId="{9911A449-D36A-470B-97FD-9749A5874538}" srcOrd="4" destOrd="0" presId="urn:microsoft.com/office/officeart/2005/8/layout/vList2"/>
    <dgm:cxn modelId="{63084688-120E-480B-8D9D-05E9F65A2A41}" type="presParOf" srcId="{F3D7B0D5-86A2-4FDB-A8DD-286E2017CAB5}" destId="{78312AD1-B919-441F-B17B-824CBA8EC954}" srcOrd="5" destOrd="0" presId="urn:microsoft.com/office/officeart/2005/8/layout/vList2"/>
    <dgm:cxn modelId="{B2D4E424-412D-4D42-812F-0D1264F3EE00}" type="presParOf" srcId="{F3D7B0D5-86A2-4FDB-A8DD-286E2017CAB5}" destId="{59C7A887-7E4C-4D22-8FCC-A0712CB9DB26}" srcOrd="6" destOrd="0" presId="urn:microsoft.com/office/officeart/2005/8/layout/vList2"/>
    <dgm:cxn modelId="{F399EE17-3A9E-4ABF-8DE1-D40609B06915}" type="presParOf" srcId="{F3D7B0D5-86A2-4FDB-A8DD-286E2017CAB5}" destId="{C5B5E92A-EE0C-4C8A-A751-AF6ECCD192F7}" srcOrd="7" destOrd="0" presId="urn:microsoft.com/office/officeart/2005/8/layout/vList2"/>
    <dgm:cxn modelId="{91DFFDFC-A16F-4900-855F-BA5D899E37FC}" type="presParOf" srcId="{F3D7B0D5-86A2-4FDB-A8DD-286E2017CAB5}" destId="{7DA04D1A-69A5-4243-AC6F-5F0AEDDB83B3}" srcOrd="8" destOrd="0" presId="urn:microsoft.com/office/officeart/2005/8/layout/vList2"/>
    <dgm:cxn modelId="{4130EBD2-9C99-4DEE-9BB9-9088515E15C1}" type="presParOf" srcId="{F3D7B0D5-86A2-4FDB-A8DD-286E2017CAB5}" destId="{17E226B7-B6C7-4A92-AE39-0886F1D796F4}" srcOrd="9" destOrd="0" presId="urn:microsoft.com/office/officeart/2005/8/layout/vList2"/>
    <dgm:cxn modelId="{929B8E8C-7B79-48E2-BA44-7B9CE9326EA0}" type="presParOf" srcId="{F3D7B0D5-86A2-4FDB-A8DD-286E2017CAB5}" destId="{436C8BCC-843F-419C-90CD-9DD295BADFE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7A7D1E-8C0C-4891-8FB3-B7139EFDDA75}" type="doc">
      <dgm:prSet loTypeId="urn:microsoft.com/office/officeart/2005/8/layout/vList2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F6806ED3-122A-4DED-9241-2598DA74826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Se caracterizan por ser capaces de interactuar con su entorno</a:t>
          </a:r>
        </a:p>
      </dgm:t>
    </dgm:pt>
    <dgm:pt modelId="{202C4A48-FB34-490F-A024-B1266C46EA98}" type="parTrans" cxnId="{6D49C313-858D-4F2B-A85C-0CE8F2A68A2B}">
      <dgm:prSet/>
      <dgm:spPr/>
      <dgm:t>
        <a:bodyPr/>
        <a:lstStyle/>
        <a:p>
          <a:endParaRPr lang="es-EC"/>
        </a:p>
      </dgm:t>
    </dgm:pt>
    <dgm:pt modelId="{358E7515-987D-4071-A500-F7DF841DB9F4}" type="sibTrans" cxnId="{6D49C313-858D-4F2B-A85C-0CE8F2A68A2B}">
      <dgm:prSet/>
      <dgm:spPr/>
      <dgm:t>
        <a:bodyPr/>
        <a:lstStyle/>
        <a:p>
          <a:endParaRPr lang="es-EC"/>
        </a:p>
      </dgm:t>
    </dgm:pt>
    <dgm:pt modelId="{E1F5C69E-E65C-42D5-9192-74829C95322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Están equipados con mecanismos de seguridad basado en el control de fuerza y sistemas anticolisión</a:t>
          </a:r>
        </a:p>
      </dgm:t>
    </dgm:pt>
    <dgm:pt modelId="{46EF4B2C-B912-4337-9116-43048D63D569}" type="parTrans" cxnId="{C2D68F27-512E-44E0-95EC-B85BD92D3E63}">
      <dgm:prSet/>
      <dgm:spPr/>
      <dgm:t>
        <a:bodyPr/>
        <a:lstStyle/>
        <a:p>
          <a:endParaRPr lang="es-EC"/>
        </a:p>
      </dgm:t>
    </dgm:pt>
    <dgm:pt modelId="{8305CCD4-6A9E-447A-AC4D-F999E7C3A373}" type="sibTrans" cxnId="{C2D68F27-512E-44E0-95EC-B85BD92D3E63}">
      <dgm:prSet/>
      <dgm:spPr/>
      <dgm:t>
        <a:bodyPr/>
        <a:lstStyle/>
        <a:p>
          <a:endParaRPr lang="es-EC"/>
        </a:p>
      </dgm:t>
    </dgm:pt>
    <dgm:pt modelId="{AA9AD431-EE85-4D55-95ED-8C29E4F6CD5E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Su principal ventaja frente a los otros robots, es su bajo costo de implantación y puesta en marcha</a:t>
          </a:r>
        </a:p>
      </dgm:t>
    </dgm:pt>
    <dgm:pt modelId="{37BD5781-8DE7-46FA-9F2A-46CF21040D58}" type="parTrans" cxnId="{B465E199-39E4-4F37-8E57-D25BFDE62173}">
      <dgm:prSet/>
      <dgm:spPr/>
      <dgm:t>
        <a:bodyPr/>
        <a:lstStyle/>
        <a:p>
          <a:endParaRPr lang="es-EC"/>
        </a:p>
      </dgm:t>
    </dgm:pt>
    <dgm:pt modelId="{9D61E76A-B979-483C-8530-C27AC4AB9F74}" type="sibTrans" cxnId="{B465E199-39E4-4F37-8E57-D25BFDE62173}">
      <dgm:prSet/>
      <dgm:spPr/>
      <dgm:t>
        <a:bodyPr/>
        <a:lstStyle/>
        <a:p>
          <a:endParaRPr lang="es-EC"/>
        </a:p>
      </dgm:t>
    </dgm:pt>
    <dgm:pt modelId="{774F2A08-E9F5-4BEF-86AA-5FE60B1BD30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Requirieren un espacio reducido para funcionar</a:t>
          </a:r>
        </a:p>
      </dgm:t>
    </dgm:pt>
    <dgm:pt modelId="{0A0F942E-25ED-40F7-9E43-78F941E34976}" type="parTrans" cxnId="{69C0053D-2FF3-4A9D-AD83-CF95426419D9}">
      <dgm:prSet/>
      <dgm:spPr/>
      <dgm:t>
        <a:bodyPr/>
        <a:lstStyle/>
        <a:p>
          <a:endParaRPr lang="es-EC"/>
        </a:p>
      </dgm:t>
    </dgm:pt>
    <dgm:pt modelId="{9E27622D-C053-4014-895B-948B1FDAD61E}" type="sibTrans" cxnId="{69C0053D-2FF3-4A9D-AD83-CF95426419D9}">
      <dgm:prSet/>
      <dgm:spPr/>
      <dgm:t>
        <a:bodyPr/>
        <a:lstStyle/>
        <a:p>
          <a:endParaRPr lang="es-EC"/>
        </a:p>
      </dgm:t>
    </dgm:pt>
    <dgm:pt modelId="{919DF92C-6329-4DD7-979F-53E2DE6A6ECD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La principal desventaja es su baja carga útil</a:t>
          </a:r>
        </a:p>
      </dgm:t>
    </dgm:pt>
    <dgm:pt modelId="{5FF3EDDA-1A5D-4BE8-820D-B9348114DCBF}" type="parTrans" cxnId="{CC01E352-4515-4349-98C4-F2030153F743}">
      <dgm:prSet/>
      <dgm:spPr/>
      <dgm:t>
        <a:bodyPr/>
        <a:lstStyle/>
        <a:p>
          <a:endParaRPr lang="es-EC"/>
        </a:p>
      </dgm:t>
    </dgm:pt>
    <dgm:pt modelId="{47C780E0-1E14-467D-AF23-8D1AABA9E50B}" type="sibTrans" cxnId="{CC01E352-4515-4349-98C4-F2030153F743}">
      <dgm:prSet/>
      <dgm:spPr/>
      <dgm:t>
        <a:bodyPr/>
        <a:lstStyle/>
        <a:p>
          <a:endParaRPr lang="es-EC"/>
        </a:p>
      </dgm:t>
    </dgm:pt>
    <dgm:pt modelId="{0F289A8D-553B-4ECA-B180-328ED1B0F62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Menor velocidad de funcionamiento frente a otros robots</a:t>
          </a:r>
        </a:p>
      </dgm:t>
    </dgm:pt>
    <dgm:pt modelId="{EBC4A545-182F-45C1-BD29-31CD0A7A31FB}" type="parTrans" cxnId="{9223361D-E789-45D8-A0A4-16D3DF66E786}">
      <dgm:prSet/>
      <dgm:spPr/>
      <dgm:t>
        <a:bodyPr/>
        <a:lstStyle/>
        <a:p>
          <a:endParaRPr lang="es-EC"/>
        </a:p>
      </dgm:t>
    </dgm:pt>
    <dgm:pt modelId="{383EDBE3-202E-4038-9AE1-8BD36A507E0C}" type="sibTrans" cxnId="{9223361D-E789-45D8-A0A4-16D3DF66E786}">
      <dgm:prSet/>
      <dgm:spPr/>
      <dgm:t>
        <a:bodyPr/>
        <a:lstStyle/>
        <a:p>
          <a:endParaRPr lang="es-EC"/>
        </a:p>
      </dgm:t>
    </dgm:pt>
    <dgm:pt modelId="{F3D7B0D5-86A2-4FDB-A8DD-286E2017CAB5}" type="pres">
      <dgm:prSet presAssocID="{167A7D1E-8C0C-4891-8FB3-B7139EFDDA75}" presName="linear" presStyleCnt="0">
        <dgm:presLayoutVars>
          <dgm:animLvl val="lvl"/>
          <dgm:resizeHandles val="exact"/>
        </dgm:presLayoutVars>
      </dgm:prSet>
      <dgm:spPr/>
    </dgm:pt>
    <dgm:pt modelId="{3F8E5C92-71BA-4A95-902C-EACC0E572961}" type="pres">
      <dgm:prSet presAssocID="{F6806ED3-122A-4DED-9241-2598DA74826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316FB94-2D8D-49B0-8903-AB03D2A37CF6}" type="pres">
      <dgm:prSet presAssocID="{358E7515-987D-4071-A500-F7DF841DB9F4}" presName="spacer" presStyleCnt="0"/>
      <dgm:spPr/>
    </dgm:pt>
    <dgm:pt modelId="{DFF44A4F-E8B9-4500-BC15-1FD7927834CD}" type="pres">
      <dgm:prSet presAssocID="{E1F5C69E-E65C-42D5-9192-74829C95322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596945-7BDF-4B8C-B9FA-1E675CEAA879}" type="pres">
      <dgm:prSet presAssocID="{8305CCD4-6A9E-447A-AC4D-F999E7C3A373}" presName="spacer" presStyleCnt="0"/>
      <dgm:spPr/>
    </dgm:pt>
    <dgm:pt modelId="{9911A449-D36A-470B-97FD-9749A5874538}" type="pres">
      <dgm:prSet presAssocID="{AA9AD431-EE85-4D55-95ED-8C29E4F6CD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312AD1-B919-441F-B17B-824CBA8EC954}" type="pres">
      <dgm:prSet presAssocID="{9D61E76A-B979-483C-8530-C27AC4AB9F74}" presName="spacer" presStyleCnt="0"/>
      <dgm:spPr/>
    </dgm:pt>
    <dgm:pt modelId="{59C7A887-7E4C-4D22-8FCC-A0712CB9DB26}" type="pres">
      <dgm:prSet presAssocID="{774F2A08-E9F5-4BEF-86AA-5FE60B1BD3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B5E92A-EE0C-4C8A-A751-AF6ECCD192F7}" type="pres">
      <dgm:prSet presAssocID="{9E27622D-C053-4014-895B-948B1FDAD61E}" presName="spacer" presStyleCnt="0"/>
      <dgm:spPr/>
    </dgm:pt>
    <dgm:pt modelId="{7DA04D1A-69A5-4243-AC6F-5F0AEDDB83B3}" type="pres">
      <dgm:prSet presAssocID="{919DF92C-6329-4DD7-979F-53E2DE6A6EC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7E226B7-B6C7-4A92-AE39-0886F1D796F4}" type="pres">
      <dgm:prSet presAssocID="{47C780E0-1E14-467D-AF23-8D1AABA9E50B}" presName="spacer" presStyleCnt="0"/>
      <dgm:spPr/>
    </dgm:pt>
    <dgm:pt modelId="{436C8BCC-843F-419C-90CD-9DD295BADFEC}" type="pres">
      <dgm:prSet presAssocID="{0F289A8D-553B-4ECA-B180-328ED1B0F62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D49C313-858D-4F2B-A85C-0CE8F2A68A2B}" srcId="{167A7D1E-8C0C-4891-8FB3-B7139EFDDA75}" destId="{F6806ED3-122A-4DED-9241-2598DA74826B}" srcOrd="0" destOrd="0" parTransId="{202C4A48-FB34-490F-A024-B1266C46EA98}" sibTransId="{358E7515-987D-4071-A500-F7DF841DB9F4}"/>
    <dgm:cxn modelId="{9223361D-E789-45D8-A0A4-16D3DF66E786}" srcId="{167A7D1E-8C0C-4891-8FB3-B7139EFDDA75}" destId="{0F289A8D-553B-4ECA-B180-328ED1B0F625}" srcOrd="5" destOrd="0" parTransId="{EBC4A545-182F-45C1-BD29-31CD0A7A31FB}" sibTransId="{383EDBE3-202E-4038-9AE1-8BD36A507E0C}"/>
    <dgm:cxn modelId="{C2D68F27-512E-44E0-95EC-B85BD92D3E63}" srcId="{167A7D1E-8C0C-4891-8FB3-B7139EFDDA75}" destId="{E1F5C69E-E65C-42D5-9192-74829C95322A}" srcOrd="1" destOrd="0" parTransId="{46EF4B2C-B912-4337-9116-43048D63D569}" sibTransId="{8305CCD4-6A9E-447A-AC4D-F999E7C3A373}"/>
    <dgm:cxn modelId="{69C0053D-2FF3-4A9D-AD83-CF95426419D9}" srcId="{167A7D1E-8C0C-4891-8FB3-B7139EFDDA75}" destId="{774F2A08-E9F5-4BEF-86AA-5FE60B1BD300}" srcOrd="3" destOrd="0" parTransId="{0A0F942E-25ED-40F7-9E43-78F941E34976}" sibTransId="{9E27622D-C053-4014-895B-948B1FDAD61E}"/>
    <dgm:cxn modelId="{98C3DB42-222D-4F6E-8374-BFB9589AF6FC}" type="presOf" srcId="{AA9AD431-EE85-4D55-95ED-8C29E4F6CD5E}" destId="{9911A449-D36A-470B-97FD-9749A5874538}" srcOrd="0" destOrd="0" presId="urn:microsoft.com/office/officeart/2005/8/layout/vList2"/>
    <dgm:cxn modelId="{64356E6D-1359-4717-BE5B-44FC701668A1}" type="presOf" srcId="{E1F5C69E-E65C-42D5-9192-74829C95322A}" destId="{DFF44A4F-E8B9-4500-BC15-1FD7927834CD}" srcOrd="0" destOrd="0" presId="urn:microsoft.com/office/officeart/2005/8/layout/vList2"/>
    <dgm:cxn modelId="{CC01E352-4515-4349-98C4-F2030153F743}" srcId="{167A7D1E-8C0C-4891-8FB3-B7139EFDDA75}" destId="{919DF92C-6329-4DD7-979F-53E2DE6A6ECD}" srcOrd="4" destOrd="0" parTransId="{5FF3EDDA-1A5D-4BE8-820D-B9348114DCBF}" sibTransId="{47C780E0-1E14-467D-AF23-8D1AABA9E50B}"/>
    <dgm:cxn modelId="{B5113B75-F04E-4727-9879-A522AB74B600}" type="presOf" srcId="{919DF92C-6329-4DD7-979F-53E2DE6A6ECD}" destId="{7DA04D1A-69A5-4243-AC6F-5F0AEDDB83B3}" srcOrd="0" destOrd="0" presId="urn:microsoft.com/office/officeart/2005/8/layout/vList2"/>
    <dgm:cxn modelId="{D6E94485-D914-49F1-B162-D34743535F4F}" type="presOf" srcId="{774F2A08-E9F5-4BEF-86AA-5FE60B1BD300}" destId="{59C7A887-7E4C-4D22-8FCC-A0712CB9DB26}" srcOrd="0" destOrd="0" presId="urn:microsoft.com/office/officeart/2005/8/layout/vList2"/>
    <dgm:cxn modelId="{B465E199-39E4-4F37-8E57-D25BFDE62173}" srcId="{167A7D1E-8C0C-4891-8FB3-B7139EFDDA75}" destId="{AA9AD431-EE85-4D55-95ED-8C29E4F6CD5E}" srcOrd="2" destOrd="0" parTransId="{37BD5781-8DE7-46FA-9F2A-46CF21040D58}" sibTransId="{9D61E76A-B979-483C-8530-C27AC4AB9F74}"/>
    <dgm:cxn modelId="{4B3D14AF-474D-4E1F-BD3D-05E01C71DE53}" type="presOf" srcId="{167A7D1E-8C0C-4891-8FB3-B7139EFDDA75}" destId="{F3D7B0D5-86A2-4FDB-A8DD-286E2017CAB5}" srcOrd="0" destOrd="0" presId="urn:microsoft.com/office/officeart/2005/8/layout/vList2"/>
    <dgm:cxn modelId="{4FFA4CDE-0FA8-4A80-9E49-C17EF612E085}" type="presOf" srcId="{0F289A8D-553B-4ECA-B180-328ED1B0F625}" destId="{436C8BCC-843F-419C-90CD-9DD295BADFEC}" srcOrd="0" destOrd="0" presId="urn:microsoft.com/office/officeart/2005/8/layout/vList2"/>
    <dgm:cxn modelId="{97C7ACDE-262F-4F79-8E07-E895C9788870}" type="presOf" srcId="{F6806ED3-122A-4DED-9241-2598DA74826B}" destId="{3F8E5C92-71BA-4A95-902C-EACC0E572961}" srcOrd="0" destOrd="0" presId="urn:microsoft.com/office/officeart/2005/8/layout/vList2"/>
    <dgm:cxn modelId="{95622A8E-51D1-4FD9-BAEF-496CE3EB9AE3}" type="presParOf" srcId="{F3D7B0D5-86A2-4FDB-A8DD-286E2017CAB5}" destId="{3F8E5C92-71BA-4A95-902C-EACC0E572961}" srcOrd="0" destOrd="0" presId="urn:microsoft.com/office/officeart/2005/8/layout/vList2"/>
    <dgm:cxn modelId="{B3A3CE6E-9C63-44F8-98E6-0987D719A46C}" type="presParOf" srcId="{F3D7B0D5-86A2-4FDB-A8DD-286E2017CAB5}" destId="{2316FB94-2D8D-49B0-8903-AB03D2A37CF6}" srcOrd="1" destOrd="0" presId="urn:microsoft.com/office/officeart/2005/8/layout/vList2"/>
    <dgm:cxn modelId="{2C877F44-4D66-4D07-8A07-07AE69FCFDCC}" type="presParOf" srcId="{F3D7B0D5-86A2-4FDB-A8DD-286E2017CAB5}" destId="{DFF44A4F-E8B9-4500-BC15-1FD7927834CD}" srcOrd="2" destOrd="0" presId="urn:microsoft.com/office/officeart/2005/8/layout/vList2"/>
    <dgm:cxn modelId="{5877422B-47C0-44B4-9D0A-65C6CBF1FA19}" type="presParOf" srcId="{F3D7B0D5-86A2-4FDB-A8DD-286E2017CAB5}" destId="{D3596945-7BDF-4B8C-B9FA-1E675CEAA879}" srcOrd="3" destOrd="0" presId="urn:microsoft.com/office/officeart/2005/8/layout/vList2"/>
    <dgm:cxn modelId="{4A21854B-023E-463D-95E9-49E12B68FB31}" type="presParOf" srcId="{F3D7B0D5-86A2-4FDB-A8DD-286E2017CAB5}" destId="{9911A449-D36A-470B-97FD-9749A5874538}" srcOrd="4" destOrd="0" presId="urn:microsoft.com/office/officeart/2005/8/layout/vList2"/>
    <dgm:cxn modelId="{63084688-120E-480B-8D9D-05E9F65A2A41}" type="presParOf" srcId="{F3D7B0D5-86A2-4FDB-A8DD-286E2017CAB5}" destId="{78312AD1-B919-441F-B17B-824CBA8EC954}" srcOrd="5" destOrd="0" presId="urn:microsoft.com/office/officeart/2005/8/layout/vList2"/>
    <dgm:cxn modelId="{B2D4E424-412D-4D42-812F-0D1264F3EE00}" type="presParOf" srcId="{F3D7B0D5-86A2-4FDB-A8DD-286E2017CAB5}" destId="{59C7A887-7E4C-4D22-8FCC-A0712CB9DB26}" srcOrd="6" destOrd="0" presId="urn:microsoft.com/office/officeart/2005/8/layout/vList2"/>
    <dgm:cxn modelId="{F399EE17-3A9E-4ABF-8DE1-D40609B06915}" type="presParOf" srcId="{F3D7B0D5-86A2-4FDB-A8DD-286E2017CAB5}" destId="{C5B5E92A-EE0C-4C8A-A751-AF6ECCD192F7}" srcOrd="7" destOrd="0" presId="urn:microsoft.com/office/officeart/2005/8/layout/vList2"/>
    <dgm:cxn modelId="{91DFFDFC-A16F-4900-855F-BA5D899E37FC}" type="presParOf" srcId="{F3D7B0D5-86A2-4FDB-A8DD-286E2017CAB5}" destId="{7DA04D1A-69A5-4243-AC6F-5F0AEDDB83B3}" srcOrd="8" destOrd="0" presId="urn:microsoft.com/office/officeart/2005/8/layout/vList2"/>
    <dgm:cxn modelId="{4130EBD2-9C99-4DEE-9BB9-9088515E15C1}" type="presParOf" srcId="{F3D7B0D5-86A2-4FDB-A8DD-286E2017CAB5}" destId="{17E226B7-B6C7-4A92-AE39-0886F1D796F4}" srcOrd="9" destOrd="0" presId="urn:microsoft.com/office/officeart/2005/8/layout/vList2"/>
    <dgm:cxn modelId="{929B8E8C-7B79-48E2-BA44-7B9CE9326EA0}" type="presParOf" srcId="{F3D7B0D5-86A2-4FDB-A8DD-286E2017CAB5}" destId="{436C8BCC-843F-419C-90CD-9DD295BADFE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757D7-8131-49ED-827C-938CC960CB0D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DDA8B-1ADF-4A7D-AA04-6D0339956812}">
      <dsp:nvSpPr>
        <dsp:cNvPr id="0" name=""/>
        <dsp:cNvSpPr/>
      </dsp:nvSpPr>
      <dsp:spPr>
        <a:xfrm>
          <a:off x="404714" y="265435"/>
          <a:ext cx="7652675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714" y="265435"/>
        <a:ext cx="7652675" cy="530670"/>
      </dsp:txXfrm>
    </dsp:sp>
    <dsp:sp modelId="{BE3F36AB-BB4B-4F2A-A989-CD674746F7EA}">
      <dsp:nvSpPr>
        <dsp:cNvPr id="0" name=""/>
        <dsp:cNvSpPr/>
      </dsp:nvSpPr>
      <dsp:spPr>
        <a:xfrm>
          <a:off x="73045" y="199102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62978-EB9F-40ED-B656-1E2C4A8296E1}">
      <dsp:nvSpPr>
        <dsp:cNvPr id="0" name=""/>
        <dsp:cNvSpPr/>
      </dsp:nvSpPr>
      <dsp:spPr>
        <a:xfrm>
          <a:off x="841227" y="1061340"/>
          <a:ext cx="7216162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sp:txBody>
      <dsp:txXfrm>
        <a:off x="841227" y="1061340"/>
        <a:ext cx="7216162" cy="530670"/>
      </dsp:txXfrm>
    </dsp:sp>
    <dsp:sp modelId="{9C6505FA-546A-433C-8101-9AC292301278}">
      <dsp:nvSpPr>
        <dsp:cNvPr id="0" name=""/>
        <dsp:cNvSpPr/>
      </dsp:nvSpPr>
      <dsp:spPr>
        <a:xfrm>
          <a:off x="509558" y="995006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ED3A4-B470-4844-BA43-07DA62B9CC55}">
      <dsp:nvSpPr>
        <dsp:cNvPr id="0" name=""/>
        <dsp:cNvSpPr/>
      </dsp:nvSpPr>
      <dsp:spPr>
        <a:xfrm>
          <a:off x="1040833" y="1857244"/>
          <a:ext cx="7016556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Fundamentación teórica</a:t>
          </a:r>
        </a:p>
      </dsp:txBody>
      <dsp:txXfrm>
        <a:off x="1040833" y="1857244"/>
        <a:ext cx="7016556" cy="530670"/>
      </dsp:txXfrm>
    </dsp:sp>
    <dsp:sp modelId="{C441587D-ECB4-4471-9E3F-7EACCE30FCD8}">
      <dsp:nvSpPr>
        <dsp:cNvPr id="0" name=""/>
        <dsp:cNvSpPr/>
      </dsp:nvSpPr>
      <dsp:spPr>
        <a:xfrm>
          <a:off x="709164" y="179091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E753F-3511-406F-8827-A969E8B44183}">
      <dsp:nvSpPr>
        <dsp:cNvPr id="0" name=""/>
        <dsp:cNvSpPr/>
      </dsp:nvSpPr>
      <dsp:spPr>
        <a:xfrm>
          <a:off x="1040833" y="2652645"/>
          <a:ext cx="7016556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Ingeniería básica, conceptual y de detalle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0833" y="2652645"/>
        <a:ext cx="7016556" cy="530670"/>
      </dsp:txXfrm>
    </dsp:sp>
    <dsp:sp modelId="{76CC00D1-9308-4880-8977-C2C5A31564B6}">
      <dsp:nvSpPr>
        <dsp:cNvPr id="0" name=""/>
        <dsp:cNvSpPr/>
      </dsp:nvSpPr>
      <dsp:spPr>
        <a:xfrm>
          <a:off x="709164" y="2586311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D95C0-8484-4A16-844A-89171C927BA2}">
      <dsp:nvSpPr>
        <dsp:cNvPr id="0" name=""/>
        <dsp:cNvSpPr/>
      </dsp:nvSpPr>
      <dsp:spPr>
        <a:xfrm>
          <a:off x="841227" y="3448549"/>
          <a:ext cx="7216162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Simulación</a:t>
          </a:r>
        </a:p>
      </dsp:txBody>
      <dsp:txXfrm>
        <a:off x="841227" y="3448549"/>
        <a:ext cx="7216162" cy="530670"/>
      </dsp:txXfrm>
    </dsp:sp>
    <dsp:sp modelId="{FB38E14E-2C2C-4CB9-9A98-715BEDEB95F4}">
      <dsp:nvSpPr>
        <dsp:cNvPr id="0" name=""/>
        <dsp:cNvSpPr/>
      </dsp:nvSpPr>
      <dsp:spPr>
        <a:xfrm>
          <a:off x="509558" y="3382215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B122B-0588-482B-9A64-9B156AFF251B}">
      <dsp:nvSpPr>
        <dsp:cNvPr id="0" name=""/>
        <dsp:cNvSpPr/>
      </dsp:nvSpPr>
      <dsp:spPr>
        <a:xfrm>
          <a:off x="404714" y="4244453"/>
          <a:ext cx="7652675" cy="5306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Conclusiones y Trabajos Futuros</a:t>
          </a:r>
          <a:endParaRPr lang="es-EC" sz="2000" kern="1200" dirty="0"/>
        </a:p>
      </dsp:txBody>
      <dsp:txXfrm>
        <a:off x="404714" y="4244453"/>
        <a:ext cx="7652675" cy="530670"/>
      </dsp:txXfrm>
    </dsp:sp>
    <dsp:sp modelId="{4E432FE9-C530-4D7C-B0AB-DB11268FE349}">
      <dsp:nvSpPr>
        <dsp:cNvPr id="0" name=""/>
        <dsp:cNvSpPr/>
      </dsp:nvSpPr>
      <dsp:spPr>
        <a:xfrm>
          <a:off x="73045" y="417812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49E2A-E2F1-4A2A-8168-A956AD2DC7CC}">
      <dsp:nvSpPr>
        <dsp:cNvPr id="0" name=""/>
        <dsp:cNvSpPr/>
      </dsp:nvSpPr>
      <dsp:spPr>
        <a:xfrm rot="10800000">
          <a:off x="1098116" y="842"/>
          <a:ext cx="3582202" cy="78333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42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Disminuir tiempos de ejecución de tareas</a:t>
          </a:r>
        </a:p>
      </dsp:txBody>
      <dsp:txXfrm rot="10800000">
        <a:off x="1293948" y="842"/>
        <a:ext cx="3386370" cy="783330"/>
      </dsp:txXfrm>
    </dsp:sp>
    <dsp:sp modelId="{034D864B-0799-4781-AAB4-380129E060FF}">
      <dsp:nvSpPr>
        <dsp:cNvPr id="0" name=""/>
        <dsp:cNvSpPr/>
      </dsp:nvSpPr>
      <dsp:spPr>
        <a:xfrm>
          <a:off x="706451" y="842"/>
          <a:ext cx="783330" cy="78333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FE750-1715-4FD1-9EEB-1F1896F9C12C}">
      <dsp:nvSpPr>
        <dsp:cNvPr id="0" name=""/>
        <dsp:cNvSpPr/>
      </dsp:nvSpPr>
      <dsp:spPr>
        <a:xfrm rot="10800000">
          <a:off x="1098116" y="1018002"/>
          <a:ext cx="3582202" cy="78333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42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Mejorar la calidad de los procesos</a:t>
          </a:r>
        </a:p>
      </dsp:txBody>
      <dsp:txXfrm rot="10800000">
        <a:off x="1293948" y="1018002"/>
        <a:ext cx="3386370" cy="783330"/>
      </dsp:txXfrm>
    </dsp:sp>
    <dsp:sp modelId="{F6A2D5D0-A7CB-491A-BC46-89DC19EDA6D6}">
      <dsp:nvSpPr>
        <dsp:cNvPr id="0" name=""/>
        <dsp:cNvSpPr/>
      </dsp:nvSpPr>
      <dsp:spPr>
        <a:xfrm>
          <a:off x="706451" y="1018002"/>
          <a:ext cx="783330" cy="78333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70000" r="-7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8B348-81A7-445B-991F-9C969E3AE5B3}">
      <dsp:nvSpPr>
        <dsp:cNvPr id="0" name=""/>
        <dsp:cNvSpPr/>
      </dsp:nvSpPr>
      <dsp:spPr>
        <a:xfrm rot="10800000">
          <a:off x="1098116" y="2035163"/>
          <a:ext cx="3582202" cy="78333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42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Aumentar la productividad</a:t>
          </a:r>
        </a:p>
      </dsp:txBody>
      <dsp:txXfrm rot="10800000">
        <a:off x="1293948" y="2035163"/>
        <a:ext cx="3386370" cy="783330"/>
      </dsp:txXfrm>
    </dsp:sp>
    <dsp:sp modelId="{3D03FA4C-8FA3-43CD-BBBE-72EDFBF0238D}">
      <dsp:nvSpPr>
        <dsp:cNvPr id="0" name=""/>
        <dsp:cNvSpPr/>
      </dsp:nvSpPr>
      <dsp:spPr>
        <a:xfrm>
          <a:off x="706451" y="2035163"/>
          <a:ext cx="783330" cy="78333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C61E3-EDBD-4996-9656-581400DAD4D1}">
      <dsp:nvSpPr>
        <dsp:cNvPr id="0" name=""/>
        <dsp:cNvSpPr/>
      </dsp:nvSpPr>
      <dsp:spPr>
        <a:xfrm rot="10800000">
          <a:off x="1098116" y="3052324"/>
          <a:ext cx="3582202" cy="78333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42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Reducción de costes</a:t>
          </a:r>
        </a:p>
      </dsp:txBody>
      <dsp:txXfrm rot="10800000">
        <a:off x="1293948" y="3052324"/>
        <a:ext cx="3386370" cy="783330"/>
      </dsp:txXfrm>
    </dsp:sp>
    <dsp:sp modelId="{A960DCAB-05B4-4D49-A39E-E5377CC90494}">
      <dsp:nvSpPr>
        <dsp:cNvPr id="0" name=""/>
        <dsp:cNvSpPr/>
      </dsp:nvSpPr>
      <dsp:spPr>
        <a:xfrm>
          <a:off x="706451" y="3052324"/>
          <a:ext cx="783330" cy="78333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49E2A-E2F1-4A2A-8168-A956AD2DC7CC}">
      <dsp:nvSpPr>
        <dsp:cNvPr id="0" name=""/>
        <dsp:cNvSpPr/>
      </dsp:nvSpPr>
      <dsp:spPr>
        <a:xfrm rot="10800000">
          <a:off x="1173292" y="1251"/>
          <a:ext cx="3950262" cy="7132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50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Diagramas eléctricos</a:t>
          </a:r>
        </a:p>
      </dsp:txBody>
      <dsp:txXfrm rot="10800000">
        <a:off x="1351593" y="1251"/>
        <a:ext cx="3771961" cy="713206"/>
      </dsp:txXfrm>
    </dsp:sp>
    <dsp:sp modelId="{034D864B-0799-4781-AAB4-380129E060FF}">
      <dsp:nvSpPr>
        <dsp:cNvPr id="0" name=""/>
        <dsp:cNvSpPr/>
      </dsp:nvSpPr>
      <dsp:spPr>
        <a:xfrm>
          <a:off x="816689" y="1251"/>
          <a:ext cx="713206" cy="71320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FE750-1715-4FD1-9EEB-1F1896F9C12C}">
      <dsp:nvSpPr>
        <dsp:cNvPr id="0" name=""/>
        <dsp:cNvSpPr/>
      </dsp:nvSpPr>
      <dsp:spPr>
        <a:xfrm rot="10800000">
          <a:off x="1173292" y="927355"/>
          <a:ext cx="3950262" cy="713206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450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Diseño del tablero de fuerza y control</a:t>
          </a:r>
        </a:p>
      </dsp:txBody>
      <dsp:txXfrm rot="10800000">
        <a:off x="1351593" y="927355"/>
        <a:ext cx="3771961" cy="713206"/>
      </dsp:txXfrm>
    </dsp:sp>
    <dsp:sp modelId="{F6A2D5D0-A7CB-491A-BC46-89DC19EDA6D6}">
      <dsp:nvSpPr>
        <dsp:cNvPr id="0" name=""/>
        <dsp:cNvSpPr/>
      </dsp:nvSpPr>
      <dsp:spPr>
        <a:xfrm>
          <a:off x="816689" y="927355"/>
          <a:ext cx="713206" cy="71320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8B348-81A7-445B-991F-9C969E3AE5B3}">
      <dsp:nvSpPr>
        <dsp:cNvPr id="0" name=""/>
        <dsp:cNvSpPr/>
      </dsp:nvSpPr>
      <dsp:spPr>
        <a:xfrm rot="10800000">
          <a:off x="1173292" y="1853459"/>
          <a:ext cx="3950262" cy="7132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50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Programación del controlador lógico</a:t>
          </a:r>
        </a:p>
      </dsp:txBody>
      <dsp:txXfrm rot="10800000">
        <a:off x="1351593" y="1853459"/>
        <a:ext cx="3771961" cy="713206"/>
      </dsp:txXfrm>
    </dsp:sp>
    <dsp:sp modelId="{3D03FA4C-8FA3-43CD-BBBE-72EDFBF0238D}">
      <dsp:nvSpPr>
        <dsp:cNvPr id="0" name=""/>
        <dsp:cNvSpPr/>
      </dsp:nvSpPr>
      <dsp:spPr>
        <a:xfrm>
          <a:off x="816689" y="1853459"/>
          <a:ext cx="713206" cy="71320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4E186-6E76-4831-A966-A6E1CC3E5B10}">
      <dsp:nvSpPr>
        <dsp:cNvPr id="0" name=""/>
        <dsp:cNvSpPr/>
      </dsp:nvSpPr>
      <dsp:spPr>
        <a:xfrm rot="10800000">
          <a:off x="1173292" y="2779563"/>
          <a:ext cx="3950262" cy="7132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50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Simulación de la celda robotizada</a:t>
          </a:r>
        </a:p>
      </dsp:txBody>
      <dsp:txXfrm rot="10800000">
        <a:off x="1351593" y="2779563"/>
        <a:ext cx="3771961" cy="713206"/>
      </dsp:txXfrm>
    </dsp:sp>
    <dsp:sp modelId="{04E93441-3A53-4C05-8F41-F9BD9F4DD7AB}">
      <dsp:nvSpPr>
        <dsp:cNvPr id="0" name=""/>
        <dsp:cNvSpPr/>
      </dsp:nvSpPr>
      <dsp:spPr>
        <a:xfrm>
          <a:off x="816689" y="2779563"/>
          <a:ext cx="713206" cy="71320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9A591-1F59-4AE1-AE72-8289AC187FB8}">
      <dsp:nvSpPr>
        <dsp:cNvPr id="0" name=""/>
        <dsp:cNvSpPr/>
      </dsp:nvSpPr>
      <dsp:spPr>
        <a:xfrm rot="10800000">
          <a:off x="1173292" y="3705667"/>
          <a:ext cx="3950262" cy="7132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50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Diseño de interfaz HMI</a:t>
          </a:r>
        </a:p>
      </dsp:txBody>
      <dsp:txXfrm rot="10800000">
        <a:off x="1351593" y="3705667"/>
        <a:ext cx="3771961" cy="713206"/>
      </dsp:txXfrm>
    </dsp:sp>
    <dsp:sp modelId="{DCD7A9FE-E3E1-4DBA-B70B-BA9070970F57}">
      <dsp:nvSpPr>
        <dsp:cNvPr id="0" name=""/>
        <dsp:cNvSpPr/>
      </dsp:nvSpPr>
      <dsp:spPr>
        <a:xfrm>
          <a:off x="816689" y="3705667"/>
          <a:ext cx="713206" cy="71320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E1B3D-7F92-4C58-85FE-E127EB288214}">
      <dsp:nvSpPr>
        <dsp:cNvPr id="0" name=""/>
        <dsp:cNvSpPr/>
      </dsp:nvSpPr>
      <dsp:spPr>
        <a:xfrm>
          <a:off x="39" y="0"/>
          <a:ext cx="2036719" cy="52907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Objetivos Específicos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ES" sz="1400" b="1" kern="1200" dirty="0"/>
        </a:p>
      </dsp:txBody>
      <dsp:txXfrm>
        <a:off x="15535" y="15496"/>
        <a:ext cx="2005727" cy="498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5C92-71BA-4A95-902C-EACC0E572961}">
      <dsp:nvSpPr>
        <dsp:cNvPr id="0" name=""/>
        <dsp:cNvSpPr/>
      </dsp:nvSpPr>
      <dsp:spPr>
        <a:xfrm>
          <a:off x="0" y="183294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/>
            <a:t>Se requiere una capacidad de carga elevada (80 Kg aproximadamente).</a:t>
          </a:r>
        </a:p>
      </dsp:txBody>
      <dsp:txXfrm>
        <a:off x="35732" y="219026"/>
        <a:ext cx="6085193" cy="660517"/>
      </dsp:txXfrm>
    </dsp:sp>
    <dsp:sp modelId="{DFF44A4F-E8B9-4500-BC15-1FD7927834CD}">
      <dsp:nvSpPr>
        <dsp:cNvPr id="0" name=""/>
        <dsp:cNvSpPr/>
      </dsp:nvSpPr>
      <dsp:spPr>
        <a:xfrm>
          <a:off x="0" y="955595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/>
            <a:t>El proceso de paletizado es de corto alcance.</a:t>
          </a:r>
        </a:p>
      </dsp:txBody>
      <dsp:txXfrm>
        <a:off x="35732" y="991327"/>
        <a:ext cx="6085193" cy="660517"/>
      </dsp:txXfrm>
    </dsp:sp>
    <dsp:sp modelId="{9911A449-D36A-470B-97FD-9749A5874538}">
      <dsp:nvSpPr>
        <dsp:cNvPr id="0" name=""/>
        <dsp:cNvSpPr/>
      </dsp:nvSpPr>
      <dsp:spPr>
        <a:xfrm>
          <a:off x="0" y="1727896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/>
            <a:t>El espacio disponible para el proceso debe ser optimizado.</a:t>
          </a:r>
        </a:p>
      </dsp:txBody>
      <dsp:txXfrm>
        <a:off x="35732" y="1763628"/>
        <a:ext cx="6085193" cy="660517"/>
      </dsp:txXfrm>
    </dsp:sp>
    <dsp:sp modelId="{59C7A887-7E4C-4D22-8FCC-A0712CB9DB26}">
      <dsp:nvSpPr>
        <dsp:cNvPr id="0" name=""/>
        <dsp:cNvSpPr/>
      </dsp:nvSpPr>
      <dsp:spPr>
        <a:xfrm>
          <a:off x="0" y="2500197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/>
            <a:t>El tiempo de implementación es otro requerimiento fundamental, para evitar una extensa paralización en la producción.</a:t>
          </a:r>
        </a:p>
      </dsp:txBody>
      <dsp:txXfrm>
        <a:off x="35732" y="2535929"/>
        <a:ext cx="6085193" cy="660517"/>
      </dsp:txXfrm>
    </dsp:sp>
    <dsp:sp modelId="{7DA04D1A-69A5-4243-AC6F-5F0AEDDB83B3}">
      <dsp:nvSpPr>
        <dsp:cNvPr id="0" name=""/>
        <dsp:cNvSpPr/>
      </dsp:nvSpPr>
      <dsp:spPr>
        <a:xfrm>
          <a:off x="0" y="3272499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/>
            <a:t>El proceso debe tener la capacidad de paletizar dos prensas de forma simultánea, ya que están sincronizadas en pares.</a:t>
          </a:r>
          <a:endParaRPr lang="es-EC" sz="1400" kern="1200" dirty="0"/>
        </a:p>
      </dsp:txBody>
      <dsp:txXfrm>
        <a:off x="35732" y="3308231"/>
        <a:ext cx="6085193" cy="660517"/>
      </dsp:txXfrm>
    </dsp:sp>
    <dsp:sp modelId="{436C8BCC-843F-419C-90CD-9DD295BADFEC}">
      <dsp:nvSpPr>
        <dsp:cNvPr id="0" name=""/>
        <dsp:cNvSpPr/>
      </dsp:nvSpPr>
      <dsp:spPr>
        <a:xfrm>
          <a:off x="0" y="4044800"/>
          <a:ext cx="6156657" cy="73198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/>
            <a:t>La disposición de los equipos debe ayudar a mejorar la producción, entonces el proceso debe tener la capacidad de paletizar dos prensas de forma simultánea.</a:t>
          </a:r>
          <a:endParaRPr lang="es-EC" sz="1400" kern="1200" dirty="0"/>
        </a:p>
      </dsp:txBody>
      <dsp:txXfrm>
        <a:off x="35732" y="4080532"/>
        <a:ext cx="6085193" cy="6605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5C92-71BA-4A95-902C-EACC0E572961}">
      <dsp:nvSpPr>
        <dsp:cNvPr id="0" name=""/>
        <dsp:cNvSpPr/>
      </dsp:nvSpPr>
      <dsp:spPr>
        <a:xfrm>
          <a:off x="0" y="19437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Se posicionan mediante los 3 ejes cartesianos        X, Y </a:t>
          </a:r>
          <a:r>
            <a:rPr lang="es-EC" sz="2000" kern="1200" dirty="0" err="1"/>
            <a:t>y</a:t>
          </a:r>
          <a:r>
            <a:rPr lang="es-EC" sz="2000" kern="1200" dirty="0"/>
            <a:t> Z</a:t>
          </a:r>
        </a:p>
      </dsp:txBody>
      <dsp:txXfrm>
        <a:off x="37696" y="57133"/>
        <a:ext cx="6081265" cy="696808"/>
      </dsp:txXfrm>
    </dsp:sp>
    <dsp:sp modelId="{DFF44A4F-E8B9-4500-BC15-1FD7927834CD}">
      <dsp:nvSpPr>
        <dsp:cNvPr id="0" name=""/>
        <dsp:cNvSpPr/>
      </dsp:nvSpPr>
      <dsp:spPr>
        <a:xfrm>
          <a:off x="0" y="8492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Posee una velocidad alta de paletizado mucho mayor que los robots</a:t>
          </a:r>
        </a:p>
      </dsp:txBody>
      <dsp:txXfrm>
        <a:off x="37696" y="886934"/>
        <a:ext cx="6081265" cy="696808"/>
      </dsp:txXfrm>
    </dsp:sp>
    <dsp:sp modelId="{9911A449-D36A-470B-97FD-9749A5874538}">
      <dsp:nvSpPr>
        <dsp:cNvPr id="0" name=""/>
        <dsp:cNvSpPr/>
      </dsp:nvSpPr>
      <dsp:spPr>
        <a:xfrm>
          <a:off x="0" y="16790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Su capacidad de carga es alta</a:t>
          </a:r>
        </a:p>
      </dsp:txBody>
      <dsp:txXfrm>
        <a:off x="37696" y="1716734"/>
        <a:ext cx="6081265" cy="696808"/>
      </dsp:txXfrm>
    </dsp:sp>
    <dsp:sp modelId="{59C7A887-7E4C-4D22-8FCC-A0712CB9DB26}">
      <dsp:nvSpPr>
        <dsp:cNvPr id="0" name=""/>
        <dsp:cNvSpPr/>
      </dsp:nvSpPr>
      <dsp:spPr>
        <a:xfrm>
          <a:off x="0" y="25088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Su construcción es modular lo que facilita su instalación</a:t>
          </a:r>
        </a:p>
      </dsp:txBody>
      <dsp:txXfrm>
        <a:off x="37696" y="2546534"/>
        <a:ext cx="6081265" cy="696808"/>
      </dsp:txXfrm>
    </dsp:sp>
    <dsp:sp modelId="{7DA04D1A-69A5-4243-AC6F-5F0AEDDB83B3}">
      <dsp:nvSpPr>
        <dsp:cNvPr id="0" name=""/>
        <dsp:cNvSpPr/>
      </dsp:nvSpPr>
      <dsp:spPr>
        <a:xfrm>
          <a:off x="0" y="33386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El costo de adquisición es bajo</a:t>
          </a:r>
        </a:p>
      </dsp:txBody>
      <dsp:txXfrm>
        <a:off x="37696" y="3376334"/>
        <a:ext cx="6081265" cy="696808"/>
      </dsp:txXfrm>
    </dsp:sp>
    <dsp:sp modelId="{436C8BCC-843F-419C-90CD-9DD295BADFEC}">
      <dsp:nvSpPr>
        <dsp:cNvPr id="0" name=""/>
        <dsp:cNvSpPr/>
      </dsp:nvSpPr>
      <dsp:spPr>
        <a:xfrm>
          <a:off x="0" y="41684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Requiere un gran espacio de instalación</a:t>
          </a:r>
        </a:p>
      </dsp:txBody>
      <dsp:txXfrm>
        <a:off x="37696" y="4206134"/>
        <a:ext cx="6081265" cy="6968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5C92-71BA-4A95-902C-EACC0E572961}">
      <dsp:nvSpPr>
        <dsp:cNvPr id="0" name=""/>
        <dsp:cNvSpPr/>
      </dsp:nvSpPr>
      <dsp:spPr>
        <a:xfrm>
          <a:off x="0" y="19437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Poseen ejes que determinan la libertad de movimiento</a:t>
          </a:r>
        </a:p>
      </dsp:txBody>
      <dsp:txXfrm>
        <a:off x="37696" y="57133"/>
        <a:ext cx="6081265" cy="696808"/>
      </dsp:txXfrm>
    </dsp:sp>
    <dsp:sp modelId="{DFF44A4F-E8B9-4500-BC15-1FD7927834CD}">
      <dsp:nvSpPr>
        <dsp:cNvPr id="0" name=""/>
        <dsp:cNvSpPr/>
      </dsp:nvSpPr>
      <dsp:spPr>
        <a:xfrm>
          <a:off x="0" y="8492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Generalmente tienen 4 o 6 ejes que permiten girar o inclinar el efector final</a:t>
          </a:r>
        </a:p>
      </dsp:txBody>
      <dsp:txXfrm>
        <a:off x="37696" y="886934"/>
        <a:ext cx="6081265" cy="696808"/>
      </dsp:txXfrm>
    </dsp:sp>
    <dsp:sp modelId="{9911A449-D36A-470B-97FD-9749A5874538}">
      <dsp:nvSpPr>
        <dsp:cNvPr id="0" name=""/>
        <dsp:cNvSpPr/>
      </dsp:nvSpPr>
      <dsp:spPr>
        <a:xfrm>
          <a:off x="0" y="1678482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Posee una estructura flexible que permite alcanzar cualquier posición y orientación</a:t>
          </a:r>
        </a:p>
      </dsp:txBody>
      <dsp:txXfrm>
        <a:off x="37696" y="1716178"/>
        <a:ext cx="6081265" cy="696808"/>
      </dsp:txXfrm>
    </dsp:sp>
    <dsp:sp modelId="{59C7A887-7E4C-4D22-8FCC-A0712CB9DB26}">
      <dsp:nvSpPr>
        <dsp:cNvPr id="0" name=""/>
        <dsp:cNvSpPr/>
      </dsp:nvSpPr>
      <dsp:spPr>
        <a:xfrm>
          <a:off x="0" y="25088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Ocupan menos espacio que los robots cartesianos</a:t>
          </a:r>
        </a:p>
      </dsp:txBody>
      <dsp:txXfrm>
        <a:off x="37696" y="2546534"/>
        <a:ext cx="6081265" cy="696808"/>
      </dsp:txXfrm>
    </dsp:sp>
    <dsp:sp modelId="{7DA04D1A-69A5-4243-AC6F-5F0AEDDB83B3}">
      <dsp:nvSpPr>
        <dsp:cNvPr id="0" name=""/>
        <dsp:cNvSpPr/>
      </dsp:nvSpPr>
      <dsp:spPr>
        <a:xfrm>
          <a:off x="0" y="33386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La capacidad de carga es similar al del robot cartesiano</a:t>
          </a:r>
        </a:p>
      </dsp:txBody>
      <dsp:txXfrm>
        <a:off x="37696" y="3376334"/>
        <a:ext cx="6081265" cy="696808"/>
      </dsp:txXfrm>
    </dsp:sp>
    <dsp:sp modelId="{436C8BCC-843F-419C-90CD-9DD295BADFEC}">
      <dsp:nvSpPr>
        <dsp:cNvPr id="0" name=""/>
        <dsp:cNvSpPr/>
      </dsp:nvSpPr>
      <dsp:spPr>
        <a:xfrm>
          <a:off x="0" y="4168438"/>
          <a:ext cx="6156657" cy="7722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La velocidad de paletización es variable</a:t>
          </a:r>
        </a:p>
      </dsp:txBody>
      <dsp:txXfrm>
        <a:off x="37696" y="4206134"/>
        <a:ext cx="6081265" cy="696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5C92-71BA-4A95-902C-EACC0E572961}">
      <dsp:nvSpPr>
        <dsp:cNvPr id="0" name=""/>
        <dsp:cNvSpPr/>
      </dsp:nvSpPr>
      <dsp:spPr>
        <a:xfrm>
          <a:off x="0" y="142467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Se caracterizan por ser capaces de interactuar con su entorno</a:t>
          </a:r>
        </a:p>
      </dsp:txBody>
      <dsp:txXfrm>
        <a:off x="35811" y="178278"/>
        <a:ext cx="6085035" cy="661968"/>
      </dsp:txXfrm>
    </dsp:sp>
    <dsp:sp modelId="{DFF44A4F-E8B9-4500-BC15-1FD7927834CD}">
      <dsp:nvSpPr>
        <dsp:cNvPr id="0" name=""/>
        <dsp:cNvSpPr/>
      </dsp:nvSpPr>
      <dsp:spPr>
        <a:xfrm>
          <a:off x="0" y="930777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Están equipados con mecanismos de seguridad basado en el control de fuerza y sistemas anticolisión</a:t>
          </a:r>
        </a:p>
      </dsp:txBody>
      <dsp:txXfrm>
        <a:off x="35811" y="966588"/>
        <a:ext cx="6085035" cy="661968"/>
      </dsp:txXfrm>
    </dsp:sp>
    <dsp:sp modelId="{9911A449-D36A-470B-97FD-9749A5874538}">
      <dsp:nvSpPr>
        <dsp:cNvPr id="0" name=""/>
        <dsp:cNvSpPr/>
      </dsp:nvSpPr>
      <dsp:spPr>
        <a:xfrm>
          <a:off x="0" y="1719088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Su principal ventaja frente a los otros robots, es su bajo costo de implantación y puesta en marcha</a:t>
          </a:r>
        </a:p>
      </dsp:txBody>
      <dsp:txXfrm>
        <a:off x="35811" y="1754899"/>
        <a:ext cx="6085035" cy="661968"/>
      </dsp:txXfrm>
    </dsp:sp>
    <dsp:sp modelId="{59C7A887-7E4C-4D22-8FCC-A0712CB9DB26}">
      <dsp:nvSpPr>
        <dsp:cNvPr id="0" name=""/>
        <dsp:cNvSpPr/>
      </dsp:nvSpPr>
      <dsp:spPr>
        <a:xfrm>
          <a:off x="0" y="2507398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Requirieren un espacio reducido para funcionar</a:t>
          </a:r>
        </a:p>
      </dsp:txBody>
      <dsp:txXfrm>
        <a:off x="35811" y="2543209"/>
        <a:ext cx="6085035" cy="661968"/>
      </dsp:txXfrm>
    </dsp:sp>
    <dsp:sp modelId="{7DA04D1A-69A5-4243-AC6F-5F0AEDDB83B3}">
      <dsp:nvSpPr>
        <dsp:cNvPr id="0" name=""/>
        <dsp:cNvSpPr/>
      </dsp:nvSpPr>
      <dsp:spPr>
        <a:xfrm>
          <a:off x="0" y="3295707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La principal desventaja es su baja carga útil</a:t>
          </a:r>
        </a:p>
      </dsp:txBody>
      <dsp:txXfrm>
        <a:off x="35811" y="3331518"/>
        <a:ext cx="6085035" cy="661968"/>
      </dsp:txXfrm>
    </dsp:sp>
    <dsp:sp modelId="{436C8BCC-843F-419C-90CD-9DD295BADFEC}">
      <dsp:nvSpPr>
        <dsp:cNvPr id="0" name=""/>
        <dsp:cNvSpPr/>
      </dsp:nvSpPr>
      <dsp:spPr>
        <a:xfrm>
          <a:off x="0" y="4084017"/>
          <a:ext cx="6156657" cy="73359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900" kern="1200" dirty="0"/>
            <a:t>Menor velocidad de funcionamiento frente a otros robots</a:t>
          </a:r>
        </a:p>
      </dsp:txBody>
      <dsp:txXfrm>
        <a:off x="35811" y="4119828"/>
        <a:ext cx="6085035" cy="661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7FF4C-D052-451A-BF5D-B6CA7EEE3741}" type="datetimeFigureOut">
              <a:rPr lang="es-EC" smtClean="0"/>
              <a:t>20/1/2023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2FCF1-FCB9-4CBB-A6AB-05924CF18B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39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2776237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805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1268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8322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5905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390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8048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145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751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2159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814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8038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160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4219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3092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3303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5152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3736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730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255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400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58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3035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1872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510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596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3541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282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8420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026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561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68480" imgH="5375520" progId="">
                  <p:embed/>
                </p:oleObj>
              </mc:Choice>
              <mc:Fallback>
                <p:oleObj name="CorelDRAW" r:id="rId2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1.1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4219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1069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53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744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062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921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4836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548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013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69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877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653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1.1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9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8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>
            <a:off x="1667435" y="981931"/>
            <a:ext cx="97284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UNIVERSIDAD DE LAS FUERZAS ARMADAS - “ESPE”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DEPARTAMENTO DE ELÉCTRICA, ELECTRÓNICA Y TELECOMUNICACIONES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CARRERA DE INGENIERÍA EN ELECTRÓNICA, AUTOMATIZACIÓN Y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INGENIERÍA DE CONCEPTO, BÁSICA Y DE DETALLE PARA LA IMPLEMENTACIÓN DE UNA CÉLULA ROBOTIZADA DESTINADA AL MANEJO Y TRANSPORTE DE TANQUES CERÁMICOS DE INODOROS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AUTOR: 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JEISON ESTIVEN PIÑA GUAMÁN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ING. OSWALDO ALEXANDER IBARRA JÁCOME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A4BB52-269C-994C-B7E7-6E0CB8335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32461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6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Propuesta de automatización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BAFD74-F472-B50D-1853-844F2961B53D}"/>
              </a:ext>
            </a:extLst>
          </p:cNvPr>
          <p:cNvSpPr txBox="1"/>
          <p:nvPr/>
        </p:nvSpPr>
        <p:spPr>
          <a:xfrm>
            <a:off x="1159471" y="1188143"/>
            <a:ext cx="318506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Paletizado con manipulador robótico industrial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7764061-3619-C962-E5A8-D8632F846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583872"/>
              </p:ext>
            </p:extLst>
          </p:nvPr>
        </p:nvGraphicFramePr>
        <p:xfrm>
          <a:off x="5012349" y="813700"/>
          <a:ext cx="6156657" cy="496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4" name="Picture 2" descr="Robot de paletizado de KUKA manejando 10 toneladas de azúcar por hora »  tecnoplc">
            <a:extLst>
              <a:ext uri="{FF2B5EF4-FFF2-40B4-BE49-F238E27FC236}">
                <a16:creationId xmlns:a16="http://schemas.microsoft.com/office/drawing/2014/main" id="{2CDDF6D5-C382-C5F1-32B9-D16D2F59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6" y="2137400"/>
            <a:ext cx="4106655" cy="21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7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Propuesta de automatización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BAFD74-F472-B50D-1853-844F2961B53D}"/>
              </a:ext>
            </a:extLst>
          </p:cNvPr>
          <p:cNvSpPr txBox="1"/>
          <p:nvPr/>
        </p:nvSpPr>
        <p:spPr>
          <a:xfrm>
            <a:off x="1022994" y="1189459"/>
            <a:ext cx="253660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Paletizado con robot colaborativo</a:t>
            </a:r>
            <a:endParaRPr lang="es-EC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7764061-3619-C962-E5A8-D8632F846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599708"/>
              </p:ext>
            </p:extLst>
          </p:nvPr>
        </p:nvGraphicFramePr>
        <p:xfrm>
          <a:off x="5012349" y="813700"/>
          <a:ext cx="6156657" cy="496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Robot colaborativos (COBOT)">
            <a:extLst>
              <a:ext uri="{FF2B5EF4-FFF2-40B4-BE49-F238E27FC236}">
                <a16:creationId xmlns:a16="http://schemas.microsoft.com/office/drawing/2014/main" id="{A48A96D2-4764-03E6-96A4-6362F90700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"/>
          <a:stretch/>
        </p:blipFill>
        <p:spPr bwMode="auto">
          <a:xfrm>
            <a:off x="609875" y="2167613"/>
            <a:ext cx="3670973" cy="221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918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Cuadro Comparativo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B53590B-3EF0-67BC-1585-339372659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846255"/>
              </p:ext>
            </p:extLst>
          </p:nvPr>
        </p:nvGraphicFramePr>
        <p:xfrm>
          <a:off x="1439694" y="1407087"/>
          <a:ext cx="9041788" cy="3955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913">
                  <a:extLst>
                    <a:ext uri="{9D8B030D-6E8A-4147-A177-3AD203B41FA5}">
                      <a16:colId xmlns:a16="http://schemas.microsoft.com/office/drawing/2014/main" val="1853264957"/>
                    </a:ext>
                  </a:extLst>
                </a:gridCol>
                <a:gridCol w="1852479">
                  <a:extLst>
                    <a:ext uri="{9D8B030D-6E8A-4147-A177-3AD203B41FA5}">
                      <a16:colId xmlns:a16="http://schemas.microsoft.com/office/drawing/2014/main" val="115072011"/>
                    </a:ext>
                  </a:extLst>
                </a:gridCol>
                <a:gridCol w="1872782">
                  <a:extLst>
                    <a:ext uri="{9D8B030D-6E8A-4147-A177-3AD203B41FA5}">
                      <a16:colId xmlns:a16="http://schemas.microsoft.com/office/drawing/2014/main" val="4047303715"/>
                    </a:ext>
                  </a:extLst>
                </a:gridCol>
                <a:gridCol w="1646749">
                  <a:extLst>
                    <a:ext uri="{9D8B030D-6E8A-4147-A177-3AD203B41FA5}">
                      <a16:colId xmlns:a16="http://schemas.microsoft.com/office/drawing/2014/main" val="1400473116"/>
                    </a:ext>
                  </a:extLst>
                </a:gridCol>
                <a:gridCol w="1697865">
                  <a:extLst>
                    <a:ext uri="{9D8B030D-6E8A-4147-A177-3AD203B41FA5}">
                      <a16:colId xmlns:a16="http://schemas.microsoft.com/office/drawing/2014/main" val="2898778788"/>
                    </a:ext>
                  </a:extLst>
                </a:gridCol>
              </a:tblGrid>
              <a:tr h="338052"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Modelo de robot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Requerimientos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09866"/>
                  </a:ext>
                </a:extLst>
              </a:tr>
              <a:tr h="12882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</a:rPr>
                        <a:t>Corto alcance en el área de trabajo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</a:rPr>
                        <a:t>Gran capacidad de carga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</a:rPr>
                        <a:t>Corto tiempo de implementación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</a:rPr>
                        <a:t>Buena optimización de espacio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70324"/>
                  </a:ext>
                </a:extLst>
              </a:tr>
              <a:tr h="64546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Cartesiano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</a:rPr>
                        <a:t>-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</a:rPr>
                        <a:t>-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7775639"/>
                  </a:ext>
                </a:extLst>
              </a:tr>
              <a:tr h="7716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Manipulador industrial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047789"/>
                  </a:ext>
                </a:extLst>
              </a:tr>
              <a:tr h="64546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Colaborativo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>
                          <a:effectLst/>
                        </a:rPr>
                        <a:t>-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1496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11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Manipulador robótico industrial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2FAAB1-749B-4F72-D370-38E0B3DFA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992263"/>
            <a:ext cx="3357776" cy="5160948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43EDC2F-0A47-A46F-39CF-B9B5216CDA90}"/>
              </a:ext>
            </a:extLst>
          </p:cNvPr>
          <p:cNvSpPr/>
          <p:nvPr/>
        </p:nvSpPr>
        <p:spPr>
          <a:xfrm>
            <a:off x="600076" y="3375546"/>
            <a:ext cx="3234946" cy="89620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257691-3268-A7D9-5693-EECD1D6C2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190" y="1485900"/>
            <a:ext cx="2030095" cy="3303905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7838332-9A2F-1E48-955B-956CD56B6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899725"/>
              </p:ext>
            </p:extLst>
          </p:nvPr>
        </p:nvGraphicFramePr>
        <p:xfrm>
          <a:off x="7243874" y="903475"/>
          <a:ext cx="4144523" cy="4874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401">
                  <a:extLst>
                    <a:ext uri="{9D8B030D-6E8A-4147-A177-3AD203B41FA5}">
                      <a16:colId xmlns:a16="http://schemas.microsoft.com/office/drawing/2014/main" val="3279821451"/>
                    </a:ext>
                  </a:extLst>
                </a:gridCol>
                <a:gridCol w="2279122">
                  <a:extLst>
                    <a:ext uri="{9D8B030D-6E8A-4147-A177-3AD203B41FA5}">
                      <a16:colId xmlns:a16="http://schemas.microsoft.com/office/drawing/2014/main" val="3653631496"/>
                    </a:ext>
                  </a:extLst>
                </a:gridCol>
              </a:tblGrid>
              <a:tr h="24205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Modelo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KR 150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3817238019"/>
                  </a:ext>
                </a:extLst>
              </a:tr>
              <a:tr h="24205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Alcance máximo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2700 mm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3561115168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Carga útil nominal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120 Kg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1461015655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Carga máxima total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300 Kg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735931762"/>
                  </a:ext>
                </a:extLst>
              </a:tr>
              <a:tr h="24205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Cantidad de ejes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2230660091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Posición de montaje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Techo, piso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4107004015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Repetibilidad de posición 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± 0,05 mm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4127063694"/>
                  </a:ext>
                </a:extLst>
              </a:tr>
              <a:tr h="24205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Unida de control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KR C2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3051770327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Temperatura en servicio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+10 °C hasta +55 °C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1092176748"/>
                  </a:ext>
                </a:extLst>
              </a:tr>
              <a:tr h="52350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Tipo de protección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IP 65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4136551866"/>
                  </a:ext>
                </a:extLst>
              </a:tr>
              <a:tr h="16746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Conexión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7,3 </a:t>
                      </a:r>
                      <a:r>
                        <a:rPr lang="es-EC" sz="1100" dirty="0" err="1">
                          <a:effectLst/>
                        </a:rPr>
                        <a:t>kVA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9" marR="57569" marT="0" marB="0"/>
                </a:tc>
                <a:extLst>
                  <a:ext uri="{0D108BD9-81ED-4DB2-BD59-A6C34878D82A}">
                    <a16:rowId xmlns:a16="http://schemas.microsoft.com/office/drawing/2014/main" val="333457051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5BB648CC-5AA0-96F4-9F17-9B32CCDECC39}"/>
              </a:ext>
            </a:extLst>
          </p:cNvPr>
          <p:cNvSpPr txBox="1"/>
          <p:nvPr/>
        </p:nvSpPr>
        <p:spPr>
          <a:xfrm>
            <a:off x="4911591" y="1026528"/>
            <a:ext cx="222080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KUKA KR 150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12299" name="Imagen 17">
            <a:extLst>
              <a:ext uri="{FF2B5EF4-FFF2-40B4-BE49-F238E27FC236}">
                <a16:creationId xmlns:a16="http://schemas.microsoft.com/office/drawing/2014/main" id="{50C67224-9964-0035-23E1-F91C55E1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788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Imagen 19">
            <a:extLst>
              <a:ext uri="{FF2B5EF4-FFF2-40B4-BE49-F238E27FC236}">
                <a16:creationId xmlns:a16="http://schemas.microsoft.com/office/drawing/2014/main" id="{2659BE5C-DE8C-BAD6-F6DD-23A56E88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238" cy="14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Imagen 6">
            <a:extLst>
              <a:ext uri="{FF2B5EF4-FFF2-40B4-BE49-F238E27FC236}">
                <a16:creationId xmlns:a16="http://schemas.microsoft.com/office/drawing/2014/main" id="{EAF2A991-6451-4FEB-7DE7-E9395FBD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132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Imagen 14">
            <a:extLst>
              <a:ext uri="{FF2B5EF4-FFF2-40B4-BE49-F238E27FC236}">
                <a16:creationId xmlns:a16="http://schemas.microsoft.com/office/drawing/2014/main" id="{01C67584-BFEA-0E7C-785C-947F6CC3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49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Imagen 15">
            <a:extLst>
              <a:ext uri="{FF2B5EF4-FFF2-40B4-BE49-F238E27FC236}">
                <a16:creationId xmlns:a16="http://schemas.microsoft.com/office/drawing/2014/main" id="{4C1FC880-E97F-D12C-C980-4BFE2E2E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Imagen 18">
            <a:extLst>
              <a:ext uri="{FF2B5EF4-FFF2-40B4-BE49-F238E27FC236}">
                <a16:creationId xmlns:a16="http://schemas.microsoft.com/office/drawing/2014/main" id="{DF8B5C45-270E-5B9D-0B15-F7FFC0B6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4738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Imagen 20">
            <a:extLst>
              <a:ext uri="{FF2B5EF4-FFF2-40B4-BE49-F238E27FC236}">
                <a16:creationId xmlns:a16="http://schemas.microsoft.com/office/drawing/2014/main" id="{1DD2C854-F9B5-CF52-2611-822F0B78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Imagen 21">
            <a:extLst>
              <a:ext uri="{FF2B5EF4-FFF2-40B4-BE49-F238E27FC236}">
                <a16:creationId xmlns:a16="http://schemas.microsoft.com/office/drawing/2014/main" id="{62A6115A-78F0-1BEE-24B4-CCAA5A0D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538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Imagen 22">
            <a:extLst>
              <a:ext uri="{FF2B5EF4-FFF2-40B4-BE49-F238E27FC236}">
                <a16:creationId xmlns:a16="http://schemas.microsoft.com/office/drawing/2014/main" id="{287B8618-ECA9-5ECF-9974-3C8C3C80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Imagen 23">
            <a:extLst>
              <a:ext uri="{FF2B5EF4-FFF2-40B4-BE49-F238E27FC236}">
                <a16:creationId xmlns:a16="http://schemas.microsoft.com/office/drawing/2014/main" id="{B38FE846-2E7C-8CD8-799C-3BDBF203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9988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Imagen 24">
            <a:extLst>
              <a:ext uri="{FF2B5EF4-FFF2-40B4-BE49-F238E27FC236}">
                <a16:creationId xmlns:a16="http://schemas.microsoft.com/office/drawing/2014/main" id="{636F903F-8830-9B04-0E6B-A7206DCC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8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Controlador KUKA KR C2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BB648CC-5AA0-96F4-9F17-9B32CCDECC39}"/>
              </a:ext>
            </a:extLst>
          </p:cNvPr>
          <p:cNvSpPr txBox="1"/>
          <p:nvPr/>
        </p:nvSpPr>
        <p:spPr>
          <a:xfrm>
            <a:off x="2114201" y="1648606"/>
            <a:ext cx="25366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KUKA KR C2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1F3ABB-4840-2599-93B9-20F691A19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355" y="2202070"/>
            <a:ext cx="2106295" cy="255778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3704F3D-0200-BA7F-1501-990CE5423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720143"/>
              </p:ext>
            </p:extLst>
          </p:nvPr>
        </p:nvGraphicFramePr>
        <p:xfrm>
          <a:off x="4866151" y="1244328"/>
          <a:ext cx="4332440" cy="3879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8464">
                  <a:extLst>
                    <a:ext uri="{9D8B030D-6E8A-4147-A177-3AD203B41FA5}">
                      <a16:colId xmlns:a16="http://schemas.microsoft.com/office/drawing/2014/main" val="47386261"/>
                    </a:ext>
                  </a:extLst>
                </a:gridCol>
                <a:gridCol w="2583976">
                  <a:extLst>
                    <a:ext uri="{9D8B030D-6E8A-4147-A177-3AD203B41FA5}">
                      <a16:colId xmlns:a16="http://schemas.microsoft.com/office/drawing/2014/main" val="207509636"/>
                    </a:ext>
                  </a:extLst>
                </a:gridCol>
              </a:tblGrid>
              <a:tr h="27707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Características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Especificaciones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3675071135"/>
                  </a:ext>
                </a:extLst>
              </a:tr>
              <a:tr h="27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Tensión 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AC 3x400 V hasta AC 3x440 V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1394585490"/>
                  </a:ext>
                </a:extLst>
              </a:tr>
              <a:tr h="426038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Frecuencia de la red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49-61 Hz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460283047"/>
                  </a:ext>
                </a:extLst>
              </a:tr>
              <a:tr h="42603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Corriente nominal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13 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3377749136"/>
                  </a:ext>
                </a:extLst>
              </a:tr>
              <a:tr h="42603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Tipo de protección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IP 54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953461442"/>
                  </a:ext>
                </a:extLst>
              </a:tr>
              <a:tr h="72396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Dimensiones (alto x ancho x 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</a:rPr>
                        <a:t>prof.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1250 X 810 x 590 mm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1341420523"/>
                  </a:ext>
                </a:extLst>
              </a:tr>
              <a:tr h="426038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Temperatura ambiente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5°C a 45°C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1606436888"/>
                  </a:ext>
                </a:extLst>
              </a:tr>
              <a:tr h="130679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Peso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185 Kg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26" marR="42626" marT="0" marB="0" anchor="ctr"/>
                </a:tc>
                <a:extLst>
                  <a:ext uri="{0D108BD9-81ED-4DB2-BD59-A6C34878D82A}">
                    <a16:rowId xmlns:a16="http://schemas.microsoft.com/office/drawing/2014/main" val="91258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44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Unidad manual de programación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BB648CC-5AA0-96F4-9F17-9B32CCDECC39}"/>
              </a:ext>
            </a:extLst>
          </p:cNvPr>
          <p:cNvSpPr txBox="1"/>
          <p:nvPr/>
        </p:nvSpPr>
        <p:spPr>
          <a:xfrm>
            <a:off x="2114201" y="1648606"/>
            <a:ext cx="25366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KCP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2FCA4B-4C19-0C9B-3E1E-FB6530069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661" y="2048889"/>
            <a:ext cx="2304415" cy="179578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814CC3B-0F2D-1008-0955-0DC39B20E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85191"/>
              </p:ext>
            </p:extLst>
          </p:nvPr>
        </p:nvGraphicFramePr>
        <p:xfrm>
          <a:off x="5735047" y="1082722"/>
          <a:ext cx="4114087" cy="4219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7721">
                  <a:extLst>
                    <a:ext uri="{9D8B030D-6E8A-4147-A177-3AD203B41FA5}">
                      <a16:colId xmlns:a16="http://schemas.microsoft.com/office/drawing/2014/main" val="602826773"/>
                    </a:ext>
                  </a:extLst>
                </a:gridCol>
                <a:gridCol w="2096366">
                  <a:extLst>
                    <a:ext uri="{9D8B030D-6E8A-4147-A177-3AD203B41FA5}">
                      <a16:colId xmlns:a16="http://schemas.microsoft.com/office/drawing/2014/main" val="2925709232"/>
                    </a:ext>
                  </a:extLst>
                </a:gridCol>
              </a:tblGrid>
              <a:tr h="53707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Características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Especificaciones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4282695372"/>
                  </a:ext>
                </a:extLst>
              </a:tr>
              <a:tr h="53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Tensión de alimentación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26,8 V DC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1243416937"/>
                  </a:ext>
                </a:extLst>
              </a:tr>
              <a:tr h="53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Medidas (alto x ancho x prof.)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33x26x8 cm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1717907994"/>
                  </a:ext>
                </a:extLst>
              </a:tr>
              <a:tr h="8258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Resolución pantalla  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640 x 480 pixeles 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636288283"/>
                  </a:ext>
                </a:extLst>
              </a:tr>
              <a:tr h="53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Tamaño pantalla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 pulgadas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255129874"/>
                  </a:ext>
                </a:extLst>
              </a:tr>
              <a:tr h="53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Peso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1,4 Kg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2081760291"/>
                  </a:ext>
                </a:extLst>
              </a:tr>
              <a:tr h="537076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Longitud de cable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10 m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83" marR="63483" marT="0" marB="0"/>
                </a:tc>
                <a:extLst>
                  <a:ext uri="{0D108BD9-81ED-4DB2-BD59-A6C34878D82A}">
                    <a16:rowId xmlns:a16="http://schemas.microsoft.com/office/drawing/2014/main" val="3990688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132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Controlador Lógico Programable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BB648CC-5AA0-96F4-9F17-9B32CCDECC39}"/>
              </a:ext>
            </a:extLst>
          </p:cNvPr>
          <p:cNvSpPr txBox="1"/>
          <p:nvPr/>
        </p:nvSpPr>
        <p:spPr>
          <a:xfrm>
            <a:off x="2114201" y="1648606"/>
            <a:ext cx="25366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PLC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E725BC-73DD-F8C5-413F-D03BB90F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66" y="2049942"/>
            <a:ext cx="2236470" cy="22364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100DF29-3F94-8038-15F5-9E2790DBB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213112"/>
              </p:ext>
            </p:extLst>
          </p:nvPr>
        </p:nvGraphicFramePr>
        <p:xfrm>
          <a:off x="5295663" y="657705"/>
          <a:ext cx="5942527" cy="5249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269">
                  <a:extLst>
                    <a:ext uri="{9D8B030D-6E8A-4147-A177-3AD203B41FA5}">
                      <a16:colId xmlns:a16="http://schemas.microsoft.com/office/drawing/2014/main" val="1006157975"/>
                    </a:ext>
                  </a:extLst>
                </a:gridCol>
                <a:gridCol w="3439258">
                  <a:extLst>
                    <a:ext uri="{9D8B030D-6E8A-4147-A177-3AD203B41FA5}">
                      <a16:colId xmlns:a16="http://schemas.microsoft.com/office/drawing/2014/main" val="1452694641"/>
                    </a:ext>
                  </a:extLst>
                </a:gridCol>
              </a:tblGrid>
              <a:tr h="26668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Características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Especificaciones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1146166783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Tensión de alimentación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24 V DC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1177502748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Corriente de consumo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 mA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3751194709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Memoria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100 KByte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627699933"/>
                  </a:ext>
                </a:extLst>
              </a:tr>
              <a:tr h="370521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Entradas digitales integradas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14 entradas (24 V DC a 4 mA)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262255378"/>
                  </a:ext>
                </a:extLst>
              </a:tr>
              <a:tr h="500073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Salidas digitales integradas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10 salidas (De 20.4 a 28.8 V DC con 0.5 A)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1968874828"/>
                  </a:ext>
                </a:extLst>
              </a:tr>
              <a:tr h="500073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E/S analógicas integradas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 entradas (Tipo tensión de 0 a 10 V)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150800470"/>
                  </a:ext>
                </a:extLst>
              </a:tr>
              <a:tr h="577934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Resolución de las entradas analógicas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15 bits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2116421936"/>
                  </a:ext>
                </a:extLst>
              </a:tr>
              <a:tr h="889184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Tamaño de la memoria imagen de</a:t>
                      </a:r>
                    </a:p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proceso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1024 bytes de entradas (I)/1024 bytes de salidas (Q)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4058556251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Área de marcas (M)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8192 bytes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3982822073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Número de puertos Ethernet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 puerto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4232283975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Dimensiones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100x100x75 mm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3557690534"/>
                  </a:ext>
                </a:extLst>
              </a:tr>
              <a:tr h="2666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Peso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415 g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45" marR="28545" marT="0" marB="0" anchor="ctr"/>
                </a:tc>
                <a:extLst>
                  <a:ext uri="{0D108BD9-81ED-4DB2-BD59-A6C34878D82A}">
                    <a16:rowId xmlns:a16="http://schemas.microsoft.com/office/drawing/2014/main" val="401467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37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Tablero de fuerza y control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84ECC3-3465-1C22-20CF-1D708F9C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62" y="788670"/>
            <a:ext cx="2809875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Diagramas eléctricos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90DA26-E9EB-882D-F9A7-93ED472D3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70" y="1314266"/>
            <a:ext cx="10497460" cy="42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0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Diagramas eléctricos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21B0A6-4DC3-E6B3-E651-FB631199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958215"/>
            <a:ext cx="5130800" cy="49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5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450079" y="239818"/>
            <a:ext cx="775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Agenda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9" name="5 Diagrama">
            <a:extLst>
              <a:ext uri="{FF2B5EF4-FFF2-40B4-BE49-F238E27FC236}">
                <a16:creationId xmlns:a16="http://schemas.microsoft.com/office/drawing/2014/main" id="{CB7A2F70-7982-48EB-AB28-71226D68D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515187"/>
              </p:ext>
            </p:extLst>
          </p:nvPr>
        </p:nvGraphicFramePr>
        <p:xfrm>
          <a:off x="1842245" y="960121"/>
          <a:ext cx="8128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17A488-0C83-1431-AC1F-ECD592ECC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9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Diagramas eléctricos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EEDA94-147C-15AE-C104-D0CB15FE1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0" y="891292"/>
            <a:ext cx="4197306" cy="51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4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Disposición de la célula robotizada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FB7785-87A9-34EE-3F63-34DE2A6B3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26" y="1436596"/>
            <a:ext cx="6848319" cy="3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Interfaz HMI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5E28DF1-205E-1587-222C-E9A6B425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77" y="1196690"/>
            <a:ext cx="5572628" cy="31023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487005-56A9-3EE5-8A2B-D6DB5C7F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073" y="1166580"/>
            <a:ext cx="5582134" cy="31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1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Programación del PLC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B9C4FD-3F46-EAA7-3FD1-560094752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85" y="1915173"/>
            <a:ext cx="3327400" cy="27343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2DB2B9-2D50-3835-0375-54BADF771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607" y="2358110"/>
            <a:ext cx="3877310" cy="19234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C20056-443E-8AA9-4895-13AF2CB5A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979" y="1228530"/>
            <a:ext cx="3070860" cy="36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Programación de robot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6E0ECF-EE99-F408-4CA3-7A74CD3A7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96" y="1042242"/>
            <a:ext cx="2548890" cy="487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C67E58-FFAB-5D06-7B37-07246FFFC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31" y="1879613"/>
            <a:ext cx="1624965" cy="280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F6DFCA-867B-FE36-E510-1FA323FAF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41" y="1879613"/>
            <a:ext cx="1604010" cy="28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BA1876-18BB-CFE1-0F2A-A05A56DC0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10" y="1664983"/>
            <a:ext cx="2400300" cy="311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11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de detalle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Plan de mantenimiento robot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BB891E8-8E5E-453B-BBB5-D68C5AD87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1" y="2360014"/>
            <a:ext cx="4023995" cy="2505075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12E6091-FBE1-7761-E15C-4A15377A1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106894"/>
              </p:ext>
            </p:extLst>
          </p:nvPr>
        </p:nvGraphicFramePr>
        <p:xfrm>
          <a:off x="4431655" y="1107491"/>
          <a:ext cx="6855043" cy="4310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7074">
                  <a:extLst>
                    <a:ext uri="{9D8B030D-6E8A-4147-A177-3AD203B41FA5}">
                      <a16:colId xmlns:a16="http://schemas.microsoft.com/office/drawing/2014/main" val="3626195594"/>
                    </a:ext>
                  </a:extLst>
                </a:gridCol>
                <a:gridCol w="1321772">
                  <a:extLst>
                    <a:ext uri="{9D8B030D-6E8A-4147-A177-3AD203B41FA5}">
                      <a16:colId xmlns:a16="http://schemas.microsoft.com/office/drawing/2014/main" val="1913304905"/>
                    </a:ext>
                  </a:extLst>
                </a:gridCol>
                <a:gridCol w="3066197">
                  <a:extLst>
                    <a:ext uri="{9D8B030D-6E8A-4147-A177-3AD203B41FA5}">
                      <a16:colId xmlns:a16="http://schemas.microsoft.com/office/drawing/2014/main" val="2534672985"/>
                    </a:ext>
                  </a:extLst>
                </a:gridCol>
              </a:tblGrid>
              <a:tr h="78929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Plazo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Posición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Tarea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5480271"/>
                  </a:ext>
                </a:extLst>
              </a:tr>
              <a:tr h="36421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500 horas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Reajuste de tornillos, 640 Nm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525555"/>
                  </a:ext>
                </a:extLst>
              </a:tr>
              <a:tr h="78929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5 000 horas o 1 años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9 – 7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Lubricar engranajes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2304876"/>
                  </a:ext>
                </a:extLst>
              </a:tr>
              <a:tr h="78929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5 000 horas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Observar la presión, valor nominal 5 bar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5743575"/>
                  </a:ext>
                </a:extLst>
              </a:tr>
              <a:tr h="36421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10 000 horas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Engrasar engranajes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8597710"/>
                  </a:ext>
                </a:extLst>
              </a:tr>
              <a:tr h="121436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20 000 horas o 5 años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 – 3 – 4 – 5 – 6 - 10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Cambio de aceite ejes A6, A5, A4, A3, A2, A1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92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036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Simulación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Controlador Lógico Programable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7764D3-B300-4E8D-C577-E5984975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026" y="1900069"/>
            <a:ext cx="6337947" cy="27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93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Simulación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14424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Célula Robotizada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B4C92F-90E8-9749-AD89-444434873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79" t="10438" r="25874" b="3225"/>
          <a:stretch/>
        </p:blipFill>
        <p:spPr bwMode="auto">
          <a:xfrm>
            <a:off x="3213872" y="1267587"/>
            <a:ext cx="5074868" cy="4024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1220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85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Conclusiones, Recomendaciones y Trabajos </a:t>
            </a:r>
            <a:r>
              <a:rPr lang="es-ES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Conclusiones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547123" y="1032129"/>
            <a:ext cx="1097224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Se desarrolló la ingeniería de concepto, básica y de detalle para una adecuada implementación de la célula robotizada destinada al manejo y transporte de tanques cerámicos de inodoros, con el apoyo de la empresa </a:t>
            </a:r>
            <a:r>
              <a:rPr lang="es-EC" sz="16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Greepo</a:t>
            </a: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Energy S.A.</a:t>
            </a:r>
          </a:p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	S</a:t>
            </a: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 realizó una investigación adecuada sobre la automatización y robótica industrial para procesos de paletizado, misma que sirve como una guía para el diseño de la célula robotizada destinada al manejo y transporte de tanques cerámicos de inodoros.</a:t>
            </a:r>
          </a:p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Mediante la ingeniería conceptual se garantiza la viabilidad técnica del proyecto, considerando los requerimientos del usuario y evaluando las diferentes alternativas de solución. </a:t>
            </a:r>
            <a:endParaRPr lang="es-MX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MX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A44BDD-52FC-7F33-3C4E-68CC059F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85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Conclusiones, Recomendaciones y Trabajos </a:t>
            </a:r>
            <a:r>
              <a:rPr lang="es-ES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Conclusiones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547123" y="1032129"/>
            <a:ext cx="10972248" cy="638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La ingeniería básica detalla la documentación técnica de cada uno de los componentes necesarios para la implementación del proyecto.</a:t>
            </a:r>
          </a:p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La ingeniería de detalle define de manera precisa los planos eléctricos, la disposición de equipos, la programación del PLC y las especificaciones de seguridad para poder llevar a cabo la implementación del proyecto.</a:t>
            </a:r>
          </a:p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Se realizó la simulación de la célula robotizada mediante software </a:t>
            </a:r>
            <a:r>
              <a:rPr lang="es-EC" sz="16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Kuka</a:t>
            </a: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Sim Pro para visualizar el funcionamiento adecuado del proceso de paletizado de tanques de inodoro.</a:t>
            </a:r>
          </a:p>
          <a:p>
            <a:pPr lvl="1"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Se diseñó una pantalla HMI basado en las recomendaciones de la norma ISA 101 y la guía GEDIS, con la finalidad de facilitar al operador el control y monitoreo del proceso de paletizada manera eficiente de ambas estaciones de trabajo.</a:t>
            </a:r>
          </a:p>
          <a:p>
            <a:pPr indent="457200">
              <a:lnSpc>
                <a:spcPct val="200000"/>
              </a:lnSpc>
            </a:pPr>
            <a:endParaRPr lang="es-MX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MX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A44BDD-52FC-7F33-3C4E-68CC059F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2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</a:t>
            </a:r>
            <a:r>
              <a:rPr lang="es-EC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ntroducción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cs typeface="Times New Roman" panose="02020603050405020304" pitchFamily="18" charset="0"/>
              </a:rPr>
              <a:t>Antecedentes</a:t>
            </a:r>
            <a:endParaRPr kumimoji="0" lang="es-E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7ABD6A-3B3F-CEF9-3F81-4C63E6107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1030" name="Picture 6" descr="Manejo de material - Wikipedia, la enciclopedia libre">
            <a:extLst>
              <a:ext uri="{FF2B5EF4-FFF2-40B4-BE49-F238E27FC236}">
                <a16:creationId xmlns:a16="http://schemas.microsoft.com/office/drawing/2014/main" id="{AF45E182-7FC4-9D84-1679-4D9E33032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68" y="1067523"/>
            <a:ext cx="3390667" cy="2543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áquina paletizadora: qué es, funciones y ventajas">
            <a:extLst>
              <a:ext uri="{FF2B5EF4-FFF2-40B4-BE49-F238E27FC236}">
                <a16:creationId xmlns:a16="http://schemas.microsoft.com/office/drawing/2014/main" id="{26BD598B-DF5D-98A1-DE9C-E247AAC3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4" y="3610523"/>
            <a:ext cx="3675942" cy="23606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so de éxito: Paletizado flexible con Mosaik FX - Mosaik Dynamic">
            <a:extLst>
              <a:ext uri="{FF2B5EF4-FFF2-40B4-BE49-F238E27FC236}">
                <a16:creationId xmlns:a16="http://schemas.microsoft.com/office/drawing/2014/main" id="{D5F89D2E-EF53-2380-A52F-489EC0DC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89" y="3581084"/>
            <a:ext cx="3655495" cy="24195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D2B3487-0591-D4C6-898B-5901E782F0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73" t="9666" r="29194" b="14266"/>
          <a:stretch/>
        </p:blipFill>
        <p:spPr>
          <a:xfrm>
            <a:off x="4889564" y="3101986"/>
            <a:ext cx="1502137" cy="2065025"/>
          </a:xfrm>
          <a:prstGeom prst="rect">
            <a:avLst/>
          </a:prstGeom>
        </p:spPr>
      </p:pic>
      <p:sp>
        <p:nvSpPr>
          <p:cNvPr id="19" name="Bocadillo nube: nube 18">
            <a:extLst>
              <a:ext uri="{FF2B5EF4-FFF2-40B4-BE49-F238E27FC236}">
                <a16:creationId xmlns:a16="http://schemas.microsoft.com/office/drawing/2014/main" id="{96CB5C10-34C3-B475-5213-09C656025157}"/>
              </a:ext>
            </a:extLst>
          </p:cNvPr>
          <p:cNvSpPr/>
          <p:nvPr/>
        </p:nvSpPr>
        <p:spPr>
          <a:xfrm>
            <a:off x="5029414" y="1067523"/>
            <a:ext cx="2637700" cy="1822623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2E89F93-92C6-A3B6-E6A2-01270FD26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206" y="1436855"/>
            <a:ext cx="1614629" cy="1071677"/>
          </a:xfrm>
          <a:prstGeom prst="rect">
            <a:avLst/>
          </a:prstGeom>
        </p:spPr>
      </p:pic>
      <p:pic>
        <p:nvPicPr>
          <p:cNvPr id="1046" name="Picture 22" descr="Robot HMI for Automation Projects - RoboDK blog">
            <a:extLst>
              <a:ext uri="{FF2B5EF4-FFF2-40B4-BE49-F238E27FC236}">
                <a16:creationId xmlns:a16="http://schemas.microsoft.com/office/drawing/2014/main" id="{5EC4EAEF-8012-61D5-2DBB-2E23B07F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67" y="1168386"/>
            <a:ext cx="4038768" cy="23606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73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52484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85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Conclusiones, Recomendaciones y Trabajos </a:t>
            </a:r>
            <a:r>
              <a:rPr lang="es-ES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547123" y="1032129"/>
            <a:ext cx="10972248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Es necesario cumplir con el plan de mantenimiento del robot para garantizar su vida útil, correcto funcionamiento, evitando generar pérdidas económicas por paros imprevistos que retrasen la producción.</a:t>
            </a:r>
          </a:p>
          <a:p>
            <a:pPr lvl="1" algn="just">
              <a:lnSpc>
                <a:spcPct val="200000"/>
              </a:lnSpc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Es importante considerar que la velocidad del robot debe ser baja, con el fin de garantizar la calidad del producto final, debido a que los tanques de inodoro cuando salen de las prensas están en un estado húmedo, es decir que si se someten a movimientos bruscos podría sufrir algún tipo de deformación.</a:t>
            </a:r>
          </a:p>
          <a:p>
            <a:pPr lvl="1"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	Es importante seguir los lineamientos de seguridad con el fin de prevenir y controlar los riesgos inherentes dentro del proceso de paletizado de los tanques. Garantizando un entorno de trabajo seguro para los operarios.</a:t>
            </a:r>
          </a:p>
          <a:p>
            <a:pPr indent="457200">
              <a:lnSpc>
                <a:spcPct val="200000"/>
              </a:lnSpc>
            </a:pPr>
            <a:endParaRPr lang="es-MX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A44BDD-52FC-7F33-3C4E-68CC059F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52484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85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Conclusiones, Recomendaciones y Trabajos </a:t>
            </a:r>
            <a:r>
              <a:rPr lang="es-ES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Trabajos Futuros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547123" y="1032129"/>
            <a:ext cx="10972248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s-MX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Al existir diversas etapas en el proceso de fabricación de los inodoros, se puede implementar un robot adicional para el esmaltado de piezas, optimizando recursos y mejorando la calidad del producto final.</a:t>
            </a:r>
            <a:endParaRPr lang="es-EC" sz="16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s-MX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Con la finalidad de conseguir un control de la planta de producción, es necesario implementar un sistema MES para sincronizar y obtener información de las operaciones de producción en tiempo real. </a:t>
            </a:r>
            <a:endParaRPr lang="es-EC" sz="16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</a:pPr>
            <a:endParaRPr lang="es-MX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A44BDD-52FC-7F33-3C4E-68CC059F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</a:t>
            </a:r>
            <a:r>
              <a:rPr lang="es-EC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ntroducción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7" y="56707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Justificación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D5D8D5B-8658-D3A4-3EB5-5260B13B13EA}"/>
              </a:ext>
            </a:extLst>
          </p:cNvPr>
          <p:cNvSpPr txBox="1"/>
          <p:nvPr/>
        </p:nvSpPr>
        <p:spPr>
          <a:xfrm>
            <a:off x="895615" y="2042920"/>
            <a:ext cx="25366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Industrias Actuales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A8AA341E-D308-03D6-A1B8-3FCF9248A1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689853"/>
              </p:ext>
            </p:extLst>
          </p:nvPr>
        </p:nvGraphicFramePr>
        <p:xfrm>
          <a:off x="5987898" y="1691382"/>
          <a:ext cx="5386770" cy="383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3790AAAD-5F62-248F-B519-3AB09699E899}"/>
              </a:ext>
            </a:extLst>
          </p:cNvPr>
          <p:cNvSpPr/>
          <p:nvPr/>
        </p:nvSpPr>
        <p:spPr>
          <a:xfrm>
            <a:off x="5017976" y="3609630"/>
            <a:ext cx="969922" cy="30798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4AAC44-2DD2-12A9-00D4-5D089A22A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050" name="Picture 2" descr="Inegi: 15 de 21 industrias de manufactura crecieron en México – American  Industrial Magazine">
            <a:extLst>
              <a:ext uri="{FF2B5EF4-FFF2-40B4-BE49-F238E27FC236}">
                <a16:creationId xmlns:a16="http://schemas.microsoft.com/office/drawing/2014/main" id="{1CC6211B-33D4-1CA4-0EE7-B2329139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7" y="2500865"/>
            <a:ext cx="3348892" cy="20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2FD5978-F1D3-D070-C0B5-07961A9A49A0}"/>
              </a:ext>
            </a:extLst>
          </p:cNvPr>
          <p:cNvSpPr txBox="1"/>
          <p:nvPr/>
        </p:nvSpPr>
        <p:spPr>
          <a:xfrm>
            <a:off x="7594239" y="1244179"/>
            <a:ext cx="25366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Necesidades</a:t>
            </a:r>
            <a:endParaRPr lang="es-EC" sz="1400" b="1" dirty="0">
              <a:solidFill>
                <a:srgbClr val="0070C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708031-61F7-4855-3EFF-01F17FDF5FD8}"/>
              </a:ext>
            </a:extLst>
          </p:cNvPr>
          <p:cNvSpPr txBox="1"/>
          <p:nvPr/>
        </p:nvSpPr>
        <p:spPr>
          <a:xfrm>
            <a:off x="4129248" y="3034683"/>
            <a:ext cx="25366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Automatización y Robótica Industrial</a:t>
            </a:r>
            <a:endParaRPr lang="es-EC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4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</a:t>
            </a:r>
            <a:r>
              <a:rPr lang="es-EC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ntroducción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7" y="56707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Alcance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57FD8B-8102-8EC2-506B-83945162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BFAB9E5-B644-C215-6C10-6032BAB89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593950"/>
              </p:ext>
            </p:extLst>
          </p:nvPr>
        </p:nvGraphicFramePr>
        <p:xfrm>
          <a:off x="5974249" y="1275365"/>
          <a:ext cx="5940245" cy="442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1EA551CF-0DF3-B4B3-D7B4-9808602AB2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4706"/>
          <a:stretch/>
        </p:blipFill>
        <p:spPr bwMode="auto">
          <a:xfrm>
            <a:off x="1012950" y="1290149"/>
            <a:ext cx="5408930" cy="3836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122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FF6A9B8-3382-4727-A407-B97CF919E878}"/>
              </a:ext>
            </a:extLst>
          </p:cNvPr>
          <p:cNvSpPr/>
          <p:nvPr/>
        </p:nvSpPr>
        <p:spPr>
          <a:xfrm>
            <a:off x="921784" y="2047875"/>
            <a:ext cx="7712700" cy="37364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s-ES" sz="7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Investigar acerca de la automatización y robotiza industrial para procesos de paletizado.</a:t>
            </a:r>
            <a:endParaRPr lang="es-MX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 la ingeniera conceptual para analizar y definir la solución más adecuada al problema planteado.</a:t>
            </a:r>
            <a:endParaRPr lang="es-MX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 la ingeniería básica y de detalle mediante el diseño de planos eléctricos, diagramas, programación y estudios apropiados que permitan implementar una célula robotizada para un proceso de paletizado.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la simulación de la célula robotizada mediante el software </a:t>
            </a:r>
            <a:r>
              <a:rPr lang="es-ES" sz="1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Kuka</a:t>
            </a:r>
            <a:r>
              <a:rPr lang="es-E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 Pro para visualizar su funcionamiento.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S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S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19402" y="182032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Objetivos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142D6A7-2EE0-4461-A2AC-9CD73BF18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769206"/>
              </p:ext>
            </p:extLst>
          </p:nvPr>
        </p:nvGraphicFramePr>
        <p:xfrm>
          <a:off x="921784" y="1866899"/>
          <a:ext cx="10439399" cy="61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EEF4C50-B524-47AD-BAB3-A95A744FFBA5}"/>
              </a:ext>
            </a:extLst>
          </p:cNvPr>
          <p:cNvSpPr/>
          <p:nvPr/>
        </p:nvSpPr>
        <p:spPr>
          <a:xfrm>
            <a:off x="876301" y="741571"/>
            <a:ext cx="9705264" cy="1028090"/>
          </a:xfrm>
          <a:prstGeom prst="roundRect">
            <a:avLst>
              <a:gd name="adj" fmla="val 1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/>
              <a:t>Objetivo General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/>
              <a:t>Desarrollar la ingeniería de concepto, básica y de detalle para la implementación de una célula robotizada destinada al manejo y transporte de tanques cerámicos de inodoros.</a:t>
            </a:r>
            <a:endParaRPr lang="es-EC" sz="1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DB73F1-8EE3-80B3-49A6-40B989708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3074" name="Picture 2" descr="KUKA KR 150 R3100 PRIME Robots - MachineTools.com">
            <a:extLst>
              <a:ext uri="{FF2B5EF4-FFF2-40B4-BE49-F238E27FC236}">
                <a16:creationId xmlns:a16="http://schemas.microsoft.com/office/drawing/2014/main" id="{756C69F1-60EF-DBC9-511B-57C3F6FA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72" y="2140848"/>
            <a:ext cx="2682069" cy="33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7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Fundamentación teórica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7" y="56707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Descripción del proceso de elaboración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57FD8B-8102-8EC2-506B-83945162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5122" name="Picture 2" descr="Productos - ICF &amp; Welko">
            <a:extLst>
              <a:ext uri="{FF2B5EF4-FFF2-40B4-BE49-F238E27FC236}">
                <a16:creationId xmlns:a16="http://schemas.microsoft.com/office/drawing/2014/main" id="{F5811D29-BB2E-2013-DC9A-AF246358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7" y="2146109"/>
            <a:ext cx="2217477" cy="22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A6807B-7981-1030-6343-1D73B966D844}"/>
              </a:ext>
            </a:extLst>
          </p:cNvPr>
          <p:cNvSpPr txBox="1"/>
          <p:nvPr/>
        </p:nvSpPr>
        <p:spPr>
          <a:xfrm>
            <a:off x="0" y="1760865"/>
            <a:ext cx="31077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Preparación materia prima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60252F-A67D-5154-5B0B-C9845D88446D}"/>
              </a:ext>
            </a:extLst>
          </p:cNvPr>
          <p:cNvSpPr txBox="1"/>
          <p:nvPr/>
        </p:nvSpPr>
        <p:spPr>
          <a:xfrm>
            <a:off x="2822812" y="2099419"/>
            <a:ext cx="31077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Moldeado de piezas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5126" name="Picture 6" descr="2019 CATÁLOGO GENERAL C A TÁ L O G O G E N E R A L ES P A Ñ A 2 0 1 9">
            <a:extLst>
              <a:ext uri="{FF2B5EF4-FFF2-40B4-BE49-F238E27FC236}">
                <a16:creationId xmlns:a16="http://schemas.microsoft.com/office/drawing/2014/main" id="{70DDEE65-FC97-5995-107C-F637BA0A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70" y="2524337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ómo se hace un inodoro de calidad? - Así se hace calidad - YouTube">
            <a:extLst>
              <a:ext uri="{FF2B5EF4-FFF2-40B4-BE49-F238E27FC236}">
                <a16:creationId xmlns:a16="http://schemas.microsoft.com/office/drawing/2014/main" id="{7D903142-F42C-FD20-3859-768E1CB4F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3"/>
          <a:stretch/>
        </p:blipFill>
        <p:spPr bwMode="auto">
          <a:xfrm>
            <a:off x="6161263" y="2135573"/>
            <a:ext cx="2592090" cy="22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2C2E5C4-045B-C9C5-7BA7-29DD095C70F2}"/>
              </a:ext>
            </a:extLst>
          </p:cNvPr>
          <p:cNvSpPr txBox="1"/>
          <p:nvPr/>
        </p:nvSpPr>
        <p:spPr>
          <a:xfrm>
            <a:off x="5740245" y="1674501"/>
            <a:ext cx="31077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Esmaltado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5132" name="Picture 12" descr="Plantas de cocción y secado de cerámica sanitaria | SACMI">
            <a:extLst>
              <a:ext uri="{FF2B5EF4-FFF2-40B4-BE49-F238E27FC236}">
                <a16:creationId xmlns:a16="http://schemas.microsoft.com/office/drawing/2014/main" id="{A7D457D5-23A8-D867-A036-9924F2A3F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/>
          <a:stretch/>
        </p:blipFill>
        <p:spPr bwMode="auto">
          <a:xfrm>
            <a:off x="9044912" y="2146109"/>
            <a:ext cx="2910791" cy="22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5DE72A2-DF81-87F6-B71E-A228DD657201}"/>
              </a:ext>
            </a:extLst>
          </p:cNvPr>
          <p:cNvSpPr txBox="1"/>
          <p:nvPr/>
        </p:nvSpPr>
        <p:spPr>
          <a:xfrm>
            <a:off x="8847974" y="1649856"/>
            <a:ext cx="31077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Secado</a:t>
            </a:r>
            <a:endParaRPr lang="es-EC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5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Requerimientos del proceso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89484B3-EC57-4A60-5C95-CF03F2713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897972"/>
              </p:ext>
            </p:extLst>
          </p:nvPr>
        </p:nvGraphicFramePr>
        <p:xfrm>
          <a:off x="1308668" y="1091821"/>
          <a:ext cx="6156657" cy="496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6" name="Picture 2" descr="Cap #5 - Requerimientos de un Proyecto de Desarrollo de Software">
            <a:extLst>
              <a:ext uri="{FF2B5EF4-FFF2-40B4-BE49-F238E27FC236}">
                <a16:creationId xmlns:a16="http://schemas.microsoft.com/office/drawing/2014/main" id="{1A30CB78-D8B1-E2D8-3663-E68F7C4B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43" y="1495425"/>
            <a:ext cx="34194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8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Ingeniería conceptual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595001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Propuesta de automatización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5F2D8-52BA-A899-E980-1C3A1C88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668" y="0"/>
            <a:ext cx="817332" cy="813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24C4281-F5BD-A98D-5376-531CEF59F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8" y="1999360"/>
            <a:ext cx="3912553" cy="27884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BAFD74-F472-B50D-1853-844F2961B53D}"/>
              </a:ext>
            </a:extLst>
          </p:cNvPr>
          <p:cNvSpPr txBox="1"/>
          <p:nvPr/>
        </p:nvSpPr>
        <p:spPr>
          <a:xfrm>
            <a:off x="1022994" y="1189459"/>
            <a:ext cx="253660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Paletizado con robot cartesiano</a:t>
            </a:r>
            <a:endParaRPr lang="es-EC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7764061-3619-C962-E5A8-D8632F846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360601"/>
              </p:ext>
            </p:extLst>
          </p:nvPr>
        </p:nvGraphicFramePr>
        <p:xfrm>
          <a:off x="5012349" y="813700"/>
          <a:ext cx="6156657" cy="496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7821244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</TotalTime>
  <Words>1534</Words>
  <Application>Microsoft Office PowerPoint</Application>
  <PresentationFormat>Panorámica</PresentationFormat>
  <Paragraphs>302</Paragraphs>
  <Slides>31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Wingdings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Nikolás Cobo</dc:creator>
  <cp:lastModifiedBy>Jeison Piña</cp:lastModifiedBy>
  <cp:revision>164</cp:revision>
  <dcterms:created xsi:type="dcterms:W3CDTF">2021-08-04T17:49:01Z</dcterms:created>
  <dcterms:modified xsi:type="dcterms:W3CDTF">2023-01-20T16:37:01Z</dcterms:modified>
</cp:coreProperties>
</file>