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53"/>
  </p:notesMasterIdLst>
  <p:sldIdLst>
    <p:sldId id="257" r:id="rId3"/>
    <p:sldId id="324" r:id="rId4"/>
    <p:sldId id="260" r:id="rId5"/>
    <p:sldId id="330" r:id="rId6"/>
    <p:sldId id="325" r:id="rId7"/>
    <p:sldId id="331" r:id="rId8"/>
    <p:sldId id="258" r:id="rId9"/>
    <p:sldId id="259" r:id="rId10"/>
    <p:sldId id="326" r:id="rId11"/>
    <p:sldId id="288" r:id="rId12"/>
    <p:sldId id="261" r:id="rId13"/>
    <p:sldId id="280" r:id="rId14"/>
    <p:sldId id="328" r:id="rId15"/>
    <p:sldId id="329" r:id="rId16"/>
    <p:sldId id="327" r:id="rId17"/>
    <p:sldId id="289" r:id="rId18"/>
    <p:sldId id="332" r:id="rId19"/>
    <p:sldId id="301" r:id="rId20"/>
    <p:sldId id="300" r:id="rId21"/>
    <p:sldId id="302" r:id="rId22"/>
    <p:sldId id="304" r:id="rId23"/>
    <p:sldId id="262" r:id="rId24"/>
    <p:sldId id="281" r:id="rId25"/>
    <p:sldId id="306" r:id="rId26"/>
    <p:sldId id="305" r:id="rId27"/>
    <p:sldId id="282" r:id="rId28"/>
    <p:sldId id="307" r:id="rId29"/>
    <p:sldId id="308" r:id="rId30"/>
    <p:sldId id="309" r:id="rId31"/>
    <p:sldId id="310" r:id="rId32"/>
    <p:sldId id="311" r:id="rId33"/>
    <p:sldId id="312" r:id="rId34"/>
    <p:sldId id="313" r:id="rId35"/>
    <p:sldId id="314" r:id="rId36"/>
    <p:sldId id="315" r:id="rId37"/>
    <p:sldId id="316" r:id="rId38"/>
    <p:sldId id="333" r:id="rId39"/>
    <p:sldId id="318" r:id="rId40"/>
    <p:sldId id="334" r:id="rId41"/>
    <p:sldId id="272" r:id="rId42"/>
    <p:sldId id="320" r:id="rId43"/>
    <p:sldId id="321" r:id="rId44"/>
    <p:sldId id="322" r:id="rId45"/>
    <p:sldId id="335" r:id="rId46"/>
    <p:sldId id="319" r:id="rId47"/>
    <p:sldId id="337" r:id="rId48"/>
    <p:sldId id="323" r:id="rId49"/>
    <p:sldId id="273" r:id="rId50"/>
    <p:sldId id="274" r:id="rId51"/>
    <p:sldId id="275" r:id="rId5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7CE84F3-28C3-443E-9E96-99CF82512B78}" styleName="Estilo oscuro 1 - Énfasis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99" autoAdjust="0"/>
    <p:restoredTop sz="84291" autoAdjust="0"/>
  </p:normalViewPr>
  <p:slideViewPr>
    <p:cSldViewPr snapToGrid="0">
      <p:cViewPr varScale="1">
        <p:scale>
          <a:sx n="67" d="100"/>
          <a:sy n="67" d="100"/>
        </p:scale>
        <p:origin x="9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C472A1-DFE5-43CE-B774-678199AC9E3B}" type="doc">
      <dgm:prSet loTypeId="urn:microsoft.com/office/officeart/2005/8/layout/radial4" loCatId="relationship" qsTypeId="urn:microsoft.com/office/officeart/2005/8/quickstyle/simple1" qsCatId="simple" csTypeId="urn:microsoft.com/office/officeart/2005/8/colors/accent3_1" csCatId="accent3" phldr="1"/>
      <dgm:spPr/>
      <dgm:t>
        <a:bodyPr/>
        <a:lstStyle/>
        <a:p>
          <a:endParaRPr lang="es-EC"/>
        </a:p>
      </dgm:t>
    </dgm:pt>
    <dgm:pt modelId="{F9B45A92-DD40-4C22-866E-CC59B3CF6836}">
      <dgm:prSet phldrT="[Texto]"/>
      <dgm:spPr/>
      <dgm:t>
        <a:bodyPr/>
        <a:lstStyle/>
        <a:p>
          <a:r>
            <a:rPr lang="es-EC" b="1" dirty="0" smtClean="0"/>
            <a:t>RETOS HIDROPONÍA</a:t>
          </a:r>
          <a:endParaRPr lang="es-EC" b="1" dirty="0"/>
        </a:p>
      </dgm:t>
    </dgm:pt>
    <dgm:pt modelId="{226C753E-C2A8-4CFD-808D-12AE5DE867E4}" type="parTrans" cxnId="{4FA71D63-302C-45FF-BEFF-4CDE90264685}">
      <dgm:prSet/>
      <dgm:spPr/>
      <dgm:t>
        <a:bodyPr/>
        <a:lstStyle/>
        <a:p>
          <a:endParaRPr lang="es-EC"/>
        </a:p>
      </dgm:t>
    </dgm:pt>
    <dgm:pt modelId="{6C45A379-F4A4-4D3D-8708-5EC42020AF15}" type="sibTrans" cxnId="{4FA71D63-302C-45FF-BEFF-4CDE90264685}">
      <dgm:prSet/>
      <dgm:spPr/>
      <dgm:t>
        <a:bodyPr/>
        <a:lstStyle/>
        <a:p>
          <a:endParaRPr lang="es-EC"/>
        </a:p>
      </dgm:t>
    </dgm:pt>
    <dgm:pt modelId="{B85A2DBA-2475-4F0F-B9C4-34442E4BEDB4}">
      <dgm:prSet phldrT="[Texto]"/>
      <dgm:spPr/>
      <dgm:t>
        <a:bodyPr/>
        <a:lstStyle/>
        <a:p>
          <a:r>
            <a:rPr lang="es-EC" dirty="0" smtClean="0"/>
            <a:t>Factores ambientales</a:t>
          </a:r>
          <a:endParaRPr lang="es-EC" dirty="0"/>
        </a:p>
      </dgm:t>
    </dgm:pt>
    <dgm:pt modelId="{EAF0A8C8-55F1-4701-8C2E-24920BCE3F0B}" type="parTrans" cxnId="{FEBAE204-5F2E-49D4-986C-B7ECA7486DBB}">
      <dgm:prSet/>
      <dgm:spPr/>
      <dgm:t>
        <a:bodyPr/>
        <a:lstStyle/>
        <a:p>
          <a:endParaRPr lang="es-EC"/>
        </a:p>
      </dgm:t>
    </dgm:pt>
    <dgm:pt modelId="{B9EF7B94-0647-4BB2-AB99-0F9ACD0525CA}" type="sibTrans" cxnId="{FEBAE204-5F2E-49D4-986C-B7ECA7486DBB}">
      <dgm:prSet/>
      <dgm:spPr/>
      <dgm:t>
        <a:bodyPr/>
        <a:lstStyle/>
        <a:p>
          <a:endParaRPr lang="es-EC"/>
        </a:p>
      </dgm:t>
    </dgm:pt>
    <dgm:pt modelId="{ABBBF5B9-643A-4444-9798-B02ACF9FDB8F}">
      <dgm:prSet phldrT="[Texto]"/>
      <dgm:spPr/>
      <dgm:t>
        <a:bodyPr/>
        <a:lstStyle/>
        <a:p>
          <a:r>
            <a:rPr lang="es-EC" dirty="0" smtClean="0"/>
            <a:t>Frecuencia de riego</a:t>
          </a:r>
          <a:endParaRPr lang="es-EC" dirty="0"/>
        </a:p>
      </dgm:t>
    </dgm:pt>
    <dgm:pt modelId="{95557231-9560-4643-A9E9-D1230978BF6A}" type="parTrans" cxnId="{E03FDDD5-C325-4308-9F90-6FF0C507A65B}">
      <dgm:prSet/>
      <dgm:spPr/>
      <dgm:t>
        <a:bodyPr/>
        <a:lstStyle/>
        <a:p>
          <a:endParaRPr lang="es-EC"/>
        </a:p>
      </dgm:t>
    </dgm:pt>
    <dgm:pt modelId="{1408C03F-2686-47F9-B7C6-F8CDF2904896}" type="sibTrans" cxnId="{E03FDDD5-C325-4308-9F90-6FF0C507A65B}">
      <dgm:prSet/>
      <dgm:spPr/>
      <dgm:t>
        <a:bodyPr/>
        <a:lstStyle/>
        <a:p>
          <a:endParaRPr lang="es-EC"/>
        </a:p>
      </dgm:t>
    </dgm:pt>
    <dgm:pt modelId="{826F3644-1935-4025-AF3F-2DB25BB1F19A}">
      <dgm:prSet phldrT="[Texto]"/>
      <dgm:spPr/>
      <dgm:t>
        <a:bodyPr/>
        <a:lstStyle/>
        <a:p>
          <a:r>
            <a:rPr lang="es-EC" dirty="0" smtClean="0"/>
            <a:t>Tiempos de riego</a:t>
          </a:r>
          <a:endParaRPr lang="es-EC" dirty="0"/>
        </a:p>
      </dgm:t>
    </dgm:pt>
    <dgm:pt modelId="{E6F7CA03-42BF-4E30-BA3E-9C24C73D5D61}" type="parTrans" cxnId="{2B019DC0-A8C9-4F2F-B349-89FD2B2D3353}">
      <dgm:prSet/>
      <dgm:spPr/>
      <dgm:t>
        <a:bodyPr/>
        <a:lstStyle/>
        <a:p>
          <a:endParaRPr lang="es-EC"/>
        </a:p>
      </dgm:t>
    </dgm:pt>
    <dgm:pt modelId="{58C0346B-3D93-473E-865E-317C9DDC7D1C}" type="sibTrans" cxnId="{2B019DC0-A8C9-4F2F-B349-89FD2B2D3353}">
      <dgm:prSet/>
      <dgm:spPr/>
      <dgm:t>
        <a:bodyPr/>
        <a:lstStyle/>
        <a:p>
          <a:endParaRPr lang="es-EC"/>
        </a:p>
      </dgm:t>
    </dgm:pt>
    <dgm:pt modelId="{B6EBE20A-0D8C-49D2-8D68-C7EFA6C03B79}">
      <dgm:prSet phldrT="[Texto]"/>
      <dgm:spPr/>
      <dgm:t>
        <a:bodyPr/>
        <a:lstStyle/>
        <a:p>
          <a:r>
            <a:rPr lang="es-EC" smtClean="0"/>
            <a:t>Tamaño </a:t>
          </a:r>
          <a:r>
            <a:rPr lang="es-EC" dirty="0" smtClean="0"/>
            <a:t>de gota</a:t>
          </a:r>
          <a:endParaRPr lang="es-EC" dirty="0"/>
        </a:p>
      </dgm:t>
    </dgm:pt>
    <dgm:pt modelId="{558ECB18-4C4D-4F34-8BBB-81A60CA44EE9}" type="parTrans" cxnId="{85185759-A5DE-4B13-8395-F0C426BD406C}">
      <dgm:prSet/>
      <dgm:spPr/>
      <dgm:t>
        <a:bodyPr/>
        <a:lstStyle/>
        <a:p>
          <a:endParaRPr lang="es-EC"/>
        </a:p>
      </dgm:t>
    </dgm:pt>
    <dgm:pt modelId="{E8605E73-08B7-446A-B650-EB4BD63DB9B7}" type="sibTrans" cxnId="{85185759-A5DE-4B13-8395-F0C426BD406C}">
      <dgm:prSet/>
      <dgm:spPr/>
      <dgm:t>
        <a:bodyPr/>
        <a:lstStyle/>
        <a:p>
          <a:endParaRPr lang="es-EC"/>
        </a:p>
      </dgm:t>
    </dgm:pt>
    <dgm:pt modelId="{7BDD82A0-E3CE-4442-9511-68ECB1EF76A9}">
      <dgm:prSet phldrT="[Texto]"/>
      <dgm:spPr/>
      <dgm:t>
        <a:bodyPr/>
        <a:lstStyle/>
        <a:p>
          <a:r>
            <a:rPr lang="es-EC" smtClean="0"/>
            <a:t>Nivel de pH y EC </a:t>
          </a:r>
          <a:endParaRPr lang="es-EC" dirty="0"/>
        </a:p>
      </dgm:t>
    </dgm:pt>
    <dgm:pt modelId="{B2D62B3A-053B-460F-AEEE-B405A8BCEA87}" type="parTrans" cxnId="{6197D467-4C75-4D0F-8FD4-339409EAD8D6}">
      <dgm:prSet/>
      <dgm:spPr/>
      <dgm:t>
        <a:bodyPr/>
        <a:lstStyle/>
        <a:p>
          <a:endParaRPr lang="es-EC"/>
        </a:p>
      </dgm:t>
    </dgm:pt>
    <dgm:pt modelId="{171B0A1D-3888-4BDB-B43B-8181C683ADC1}" type="sibTrans" cxnId="{6197D467-4C75-4D0F-8FD4-339409EAD8D6}">
      <dgm:prSet/>
      <dgm:spPr/>
      <dgm:t>
        <a:bodyPr/>
        <a:lstStyle/>
        <a:p>
          <a:endParaRPr lang="es-EC"/>
        </a:p>
      </dgm:t>
    </dgm:pt>
    <dgm:pt modelId="{2ABA7151-634C-4408-B6CB-C82BABB5CA0D}" type="pres">
      <dgm:prSet presAssocID="{A8C472A1-DFE5-43CE-B774-678199AC9E3B}" presName="cycle" presStyleCnt="0">
        <dgm:presLayoutVars>
          <dgm:chMax val="1"/>
          <dgm:dir/>
          <dgm:animLvl val="ctr"/>
          <dgm:resizeHandles val="exact"/>
        </dgm:presLayoutVars>
      </dgm:prSet>
      <dgm:spPr/>
      <dgm:t>
        <a:bodyPr/>
        <a:lstStyle/>
        <a:p>
          <a:endParaRPr lang="es-EC"/>
        </a:p>
      </dgm:t>
    </dgm:pt>
    <dgm:pt modelId="{882E7A32-C1D5-4DE0-82F5-0E44238C65D7}" type="pres">
      <dgm:prSet presAssocID="{F9B45A92-DD40-4C22-866E-CC59B3CF6836}" presName="centerShape" presStyleLbl="node0" presStyleIdx="0" presStyleCnt="1"/>
      <dgm:spPr/>
      <dgm:t>
        <a:bodyPr/>
        <a:lstStyle/>
        <a:p>
          <a:endParaRPr lang="es-EC"/>
        </a:p>
      </dgm:t>
    </dgm:pt>
    <dgm:pt modelId="{B13B1DD2-E249-4F3A-8AD1-523F1E0EEFEA}" type="pres">
      <dgm:prSet presAssocID="{EAF0A8C8-55F1-4701-8C2E-24920BCE3F0B}" presName="parTrans" presStyleLbl="bgSibTrans2D1" presStyleIdx="0" presStyleCnt="5"/>
      <dgm:spPr/>
      <dgm:t>
        <a:bodyPr/>
        <a:lstStyle/>
        <a:p>
          <a:endParaRPr lang="es-EC"/>
        </a:p>
      </dgm:t>
    </dgm:pt>
    <dgm:pt modelId="{A50ED5A0-6559-4412-B78B-C664C1E0E7B2}" type="pres">
      <dgm:prSet presAssocID="{B85A2DBA-2475-4F0F-B9C4-34442E4BEDB4}" presName="node" presStyleLbl="node1" presStyleIdx="0" presStyleCnt="5">
        <dgm:presLayoutVars>
          <dgm:bulletEnabled val="1"/>
        </dgm:presLayoutVars>
      </dgm:prSet>
      <dgm:spPr/>
      <dgm:t>
        <a:bodyPr/>
        <a:lstStyle/>
        <a:p>
          <a:endParaRPr lang="es-EC"/>
        </a:p>
      </dgm:t>
    </dgm:pt>
    <dgm:pt modelId="{914AF7D1-ED4F-4E6F-AA64-4FD218882868}" type="pres">
      <dgm:prSet presAssocID="{B2D62B3A-053B-460F-AEEE-B405A8BCEA87}" presName="parTrans" presStyleLbl="bgSibTrans2D1" presStyleIdx="1" presStyleCnt="5"/>
      <dgm:spPr/>
      <dgm:t>
        <a:bodyPr/>
        <a:lstStyle/>
        <a:p>
          <a:endParaRPr lang="es-EC"/>
        </a:p>
      </dgm:t>
    </dgm:pt>
    <dgm:pt modelId="{F1F56D8B-EADB-436D-96B7-F202D1965D49}" type="pres">
      <dgm:prSet presAssocID="{7BDD82A0-E3CE-4442-9511-68ECB1EF76A9}" presName="node" presStyleLbl="node1" presStyleIdx="1" presStyleCnt="5">
        <dgm:presLayoutVars>
          <dgm:bulletEnabled val="1"/>
        </dgm:presLayoutVars>
      </dgm:prSet>
      <dgm:spPr/>
      <dgm:t>
        <a:bodyPr/>
        <a:lstStyle/>
        <a:p>
          <a:endParaRPr lang="es-EC"/>
        </a:p>
      </dgm:t>
    </dgm:pt>
    <dgm:pt modelId="{364717E3-7C41-4F52-B0E4-E8E104D9E242}" type="pres">
      <dgm:prSet presAssocID="{558ECB18-4C4D-4F34-8BBB-81A60CA44EE9}" presName="parTrans" presStyleLbl="bgSibTrans2D1" presStyleIdx="2" presStyleCnt="5"/>
      <dgm:spPr/>
      <dgm:t>
        <a:bodyPr/>
        <a:lstStyle/>
        <a:p>
          <a:endParaRPr lang="es-EC"/>
        </a:p>
      </dgm:t>
    </dgm:pt>
    <dgm:pt modelId="{81F1C933-73FA-4EDB-B5E3-B96D9C6A782A}" type="pres">
      <dgm:prSet presAssocID="{B6EBE20A-0D8C-49D2-8D68-C7EFA6C03B79}" presName="node" presStyleLbl="node1" presStyleIdx="2" presStyleCnt="5">
        <dgm:presLayoutVars>
          <dgm:bulletEnabled val="1"/>
        </dgm:presLayoutVars>
      </dgm:prSet>
      <dgm:spPr/>
      <dgm:t>
        <a:bodyPr/>
        <a:lstStyle/>
        <a:p>
          <a:endParaRPr lang="es-EC"/>
        </a:p>
      </dgm:t>
    </dgm:pt>
    <dgm:pt modelId="{EDC4607E-BC5C-4CA0-BC8E-0CE4F19C36E8}" type="pres">
      <dgm:prSet presAssocID="{95557231-9560-4643-A9E9-D1230978BF6A}" presName="parTrans" presStyleLbl="bgSibTrans2D1" presStyleIdx="3" presStyleCnt="5"/>
      <dgm:spPr/>
      <dgm:t>
        <a:bodyPr/>
        <a:lstStyle/>
        <a:p>
          <a:endParaRPr lang="es-EC"/>
        </a:p>
      </dgm:t>
    </dgm:pt>
    <dgm:pt modelId="{4CFE846E-D595-46EE-8A44-EEFD76A56B6D}" type="pres">
      <dgm:prSet presAssocID="{ABBBF5B9-643A-4444-9798-B02ACF9FDB8F}" presName="node" presStyleLbl="node1" presStyleIdx="3" presStyleCnt="5">
        <dgm:presLayoutVars>
          <dgm:bulletEnabled val="1"/>
        </dgm:presLayoutVars>
      </dgm:prSet>
      <dgm:spPr/>
      <dgm:t>
        <a:bodyPr/>
        <a:lstStyle/>
        <a:p>
          <a:endParaRPr lang="es-EC"/>
        </a:p>
      </dgm:t>
    </dgm:pt>
    <dgm:pt modelId="{ED56A7CF-731C-4E0D-B862-F4F7EB2FA19E}" type="pres">
      <dgm:prSet presAssocID="{E6F7CA03-42BF-4E30-BA3E-9C24C73D5D61}" presName="parTrans" presStyleLbl="bgSibTrans2D1" presStyleIdx="4" presStyleCnt="5"/>
      <dgm:spPr/>
      <dgm:t>
        <a:bodyPr/>
        <a:lstStyle/>
        <a:p>
          <a:endParaRPr lang="es-EC"/>
        </a:p>
      </dgm:t>
    </dgm:pt>
    <dgm:pt modelId="{A63F643A-9D26-4A93-801A-A2EEEF9D84D1}" type="pres">
      <dgm:prSet presAssocID="{826F3644-1935-4025-AF3F-2DB25BB1F19A}" presName="node" presStyleLbl="node1" presStyleIdx="4" presStyleCnt="5">
        <dgm:presLayoutVars>
          <dgm:bulletEnabled val="1"/>
        </dgm:presLayoutVars>
      </dgm:prSet>
      <dgm:spPr/>
      <dgm:t>
        <a:bodyPr/>
        <a:lstStyle/>
        <a:p>
          <a:endParaRPr lang="es-EC"/>
        </a:p>
      </dgm:t>
    </dgm:pt>
  </dgm:ptLst>
  <dgm:cxnLst>
    <dgm:cxn modelId="{2B019DC0-A8C9-4F2F-B349-89FD2B2D3353}" srcId="{F9B45A92-DD40-4C22-866E-CC59B3CF6836}" destId="{826F3644-1935-4025-AF3F-2DB25BB1F19A}" srcOrd="4" destOrd="0" parTransId="{E6F7CA03-42BF-4E30-BA3E-9C24C73D5D61}" sibTransId="{58C0346B-3D93-473E-865E-317C9DDC7D1C}"/>
    <dgm:cxn modelId="{D4284E08-2BBC-400B-AB9E-B8A14B6C54E5}" type="presOf" srcId="{B2D62B3A-053B-460F-AEEE-B405A8BCEA87}" destId="{914AF7D1-ED4F-4E6F-AA64-4FD218882868}" srcOrd="0" destOrd="0" presId="urn:microsoft.com/office/officeart/2005/8/layout/radial4"/>
    <dgm:cxn modelId="{DC4D8146-9C88-4DAA-8517-AB0B1DF66BC2}" type="presOf" srcId="{EAF0A8C8-55F1-4701-8C2E-24920BCE3F0B}" destId="{B13B1DD2-E249-4F3A-8AD1-523F1E0EEFEA}" srcOrd="0" destOrd="0" presId="urn:microsoft.com/office/officeart/2005/8/layout/radial4"/>
    <dgm:cxn modelId="{288241FA-41A0-4D48-A390-5D4EBF13562B}" type="presOf" srcId="{826F3644-1935-4025-AF3F-2DB25BB1F19A}" destId="{A63F643A-9D26-4A93-801A-A2EEEF9D84D1}" srcOrd="0" destOrd="0" presId="urn:microsoft.com/office/officeart/2005/8/layout/radial4"/>
    <dgm:cxn modelId="{85185759-A5DE-4B13-8395-F0C426BD406C}" srcId="{F9B45A92-DD40-4C22-866E-CC59B3CF6836}" destId="{B6EBE20A-0D8C-49D2-8D68-C7EFA6C03B79}" srcOrd="2" destOrd="0" parTransId="{558ECB18-4C4D-4F34-8BBB-81A60CA44EE9}" sibTransId="{E8605E73-08B7-446A-B650-EB4BD63DB9B7}"/>
    <dgm:cxn modelId="{3FC38548-BCBE-4204-8E79-829386B421BC}" type="presOf" srcId="{B85A2DBA-2475-4F0F-B9C4-34442E4BEDB4}" destId="{A50ED5A0-6559-4412-B78B-C664C1E0E7B2}" srcOrd="0" destOrd="0" presId="urn:microsoft.com/office/officeart/2005/8/layout/radial4"/>
    <dgm:cxn modelId="{FEBAE204-5F2E-49D4-986C-B7ECA7486DBB}" srcId="{F9B45A92-DD40-4C22-866E-CC59B3CF6836}" destId="{B85A2DBA-2475-4F0F-B9C4-34442E4BEDB4}" srcOrd="0" destOrd="0" parTransId="{EAF0A8C8-55F1-4701-8C2E-24920BCE3F0B}" sibTransId="{B9EF7B94-0647-4BB2-AB99-0F9ACD0525CA}"/>
    <dgm:cxn modelId="{62D85A51-A63C-4CDA-8DFD-C2AE07C50748}" type="presOf" srcId="{95557231-9560-4643-A9E9-D1230978BF6A}" destId="{EDC4607E-BC5C-4CA0-BC8E-0CE4F19C36E8}" srcOrd="0" destOrd="0" presId="urn:microsoft.com/office/officeart/2005/8/layout/radial4"/>
    <dgm:cxn modelId="{86E3489A-C61E-42EB-AD2C-0CFD8E00D0A6}" type="presOf" srcId="{F9B45A92-DD40-4C22-866E-CC59B3CF6836}" destId="{882E7A32-C1D5-4DE0-82F5-0E44238C65D7}" srcOrd="0" destOrd="0" presId="urn:microsoft.com/office/officeart/2005/8/layout/radial4"/>
    <dgm:cxn modelId="{6197D467-4C75-4D0F-8FD4-339409EAD8D6}" srcId="{F9B45A92-DD40-4C22-866E-CC59B3CF6836}" destId="{7BDD82A0-E3CE-4442-9511-68ECB1EF76A9}" srcOrd="1" destOrd="0" parTransId="{B2D62B3A-053B-460F-AEEE-B405A8BCEA87}" sibTransId="{171B0A1D-3888-4BDB-B43B-8181C683ADC1}"/>
    <dgm:cxn modelId="{56479F9B-3B70-4DAB-A220-C63689804BB0}" type="presOf" srcId="{E6F7CA03-42BF-4E30-BA3E-9C24C73D5D61}" destId="{ED56A7CF-731C-4E0D-B862-F4F7EB2FA19E}" srcOrd="0" destOrd="0" presId="urn:microsoft.com/office/officeart/2005/8/layout/radial4"/>
    <dgm:cxn modelId="{4FA71D63-302C-45FF-BEFF-4CDE90264685}" srcId="{A8C472A1-DFE5-43CE-B774-678199AC9E3B}" destId="{F9B45A92-DD40-4C22-866E-CC59B3CF6836}" srcOrd="0" destOrd="0" parTransId="{226C753E-C2A8-4CFD-808D-12AE5DE867E4}" sibTransId="{6C45A379-F4A4-4D3D-8708-5EC42020AF15}"/>
    <dgm:cxn modelId="{DE46D6B7-554B-4439-BE96-B9DF7FB26F87}" type="presOf" srcId="{ABBBF5B9-643A-4444-9798-B02ACF9FDB8F}" destId="{4CFE846E-D595-46EE-8A44-EEFD76A56B6D}" srcOrd="0" destOrd="0" presId="urn:microsoft.com/office/officeart/2005/8/layout/radial4"/>
    <dgm:cxn modelId="{E03FDDD5-C325-4308-9F90-6FF0C507A65B}" srcId="{F9B45A92-DD40-4C22-866E-CC59B3CF6836}" destId="{ABBBF5B9-643A-4444-9798-B02ACF9FDB8F}" srcOrd="3" destOrd="0" parTransId="{95557231-9560-4643-A9E9-D1230978BF6A}" sibTransId="{1408C03F-2686-47F9-B7C6-F8CDF2904896}"/>
    <dgm:cxn modelId="{45EB57B7-B06F-42CE-90AE-D9AA3334A418}" type="presOf" srcId="{A8C472A1-DFE5-43CE-B774-678199AC9E3B}" destId="{2ABA7151-634C-4408-B6CB-C82BABB5CA0D}" srcOrd="0" destOrd="0" presId="urn:microsoft.com/office/officeart/2005/8/layout/radial4"/>
    <dgm:cxn modelId="{91416571-AF52-48A1-A3A8-B103178820AE}" type="presOf" srcId="{7BDD82A0-E3CE-4442-9511-68ECB1EF76A9}" destId="{F1F56D8B-EADB-436D-96B7-F202D1965D49}" srcOrd="0" destOrd="0" presId="urn:microsoft.com/office/officeart/2005/8/layout/radial4"/>
    <dgm:cxn modelId="{D67158C4-10DD-4B1D-841C-E0AF2F4CFC19}" type="presOf" srcId="{B6EBE20A-0D8C-49D2-8D68-C7EFA6C03B79}" destId="{81F1C933-73FA-4EDB-B5E3-B96D9C6A782A}" srcOrd="0" destOrd="0" presId="urn:microsoft.com/office/officeart/2005/8/layout/radial4"/>
    <dgm:cxn modelId="{E9233C1B-B43D-433D-A31C-F6D9FFB193A3}" type="presOf" srcId="{558ECB18-4C4D-4F34-8BBB-81A60CA44EE9}" destId="{364717E3-7C41-4F52-B0E4-E8E104D9E242}" srcOrd="0" destOrd="0" presId="urn:microsoft.com/office/officeart/2005/8/layout/radial4"/>
    <dgm:cxn modelId="{609604B4-B974-4963-92B8-9CE600D438D9}" type="presParOf" srcId="{2ABA7151-634C-4408-B6CB-C82BABB5CA0D}" destId="{882E7A32-C1D5-4DE0-82F5-0E44238C65D7}" srcOrd="0" destOrd="0" presId="urn:microsoft.com/office/officeart/2005/8/layout/radial4"/>
    <dgm:cxn modelId="{40CA55BC-3DC9-48A4-B1C9-D636B80D844C}" type="presParOf" srcId="{2ABA7151-634C-4408-B6CB-C82BABB5CA0D}" destId="{B13B1DD2-E249-4F3A-8AD1-523F1E0EEFEA}" srcOrd="1" destOrd="0" presId="urn:microsoft.com/office/officeart/2005/8/layout/radial4"/>
    <dgm:cxn modelId="{C0862CC5-D4EE-4357-B1A0-426E0878509D}" type="presParOf" srcId="{2ABA7151-634C-4408-B6CB-C82BABB5CA0D}" destId="{A50ED5A0-6559-4412-B78B-C664C1E0E7B2}" srcOrd="2" destOrd="0" presId="urn:microsoft.com/office/officeart/2005/8/layout/radial4"/>
    <dgm:cxn modelId="{EB2F931C-5293-4FFF-B78E-25925BCA4E29}" type="presParOf" srcId="{2ABA7151-634C-4408-B6CB-C82BABB5CA0D}" destId="{914AF7D1-ED4F-4E6F-AA64-4FD218882868}" srcOrd="3" destOrd="0" presId="urn:microsoft.com/office/officeart/2005/8/layout/radial4"/>
    <dgm:cxn modelId="{C6FAE3A2-7E81-4FFB-A813-97A91B69A3F6}" type="presParOf" srcId="{2ABA7151-634C-4408-B6CB-C82BABB5CA0D}" destId="{F1F56D8B-EADB-436D-96B7-F202D1965D49}" srcOrd="4" destOrd="0" presId="urn:microsoft.com/office/officeart/2005/8/layout/radial4"/>
    <dgm:cxn modelId="{CDB25E37-5777-4ED5-A7AF-F52387AC72E2}" type="presParOf" srcId="{2ABA7151-634C-4408-B6CB-C82BABB5CA0D}" destId="{364717E3-7C41-4F52-B0E4-E8E104D9E242}" srcOrd="5" destOrd="0" presId="urn:microsoft.com/office/officeart/2005/8/layout/radial4"/>
    <dgm:cxn modelId="{D3EC07EA-3815-4F0D-BECB-0445349FD0A1}" type="presParOf" srcId="{2ABA7151-634C-4408-B6CB-C82BABB5CA0D}" destId="{81F1C933-73FA-4EDB-B5E3-B96D9C6A782A}" srcOrd="6" destOrd="0" presId="urn:microsoft.com/office/officeart/2005/8/layout/radial4"/>
    <dgm:cxn modelId="{C50BF946-0177-413B-826F-39A6F6D1D7DE}" type="presParOf" srcId="{2ABA7151-634C-4408-B6CB-C82BABB5CA0D}" destId="{EDC4607E-BC5C-4CA0-BC8E-0CE4F19C36E8}" srcOrd="7" destOrd="0" presId="urn:microsoft.com/office/officeart/2005/8/layout/radial4"/>
    <dgm:cxn modelId="{543B1B26-4F8C-4336-8ACE-9441D80AE5CD}" type="presParOf" srcId="{2ABA7151-634C-4408-B6CB-C82BABB5CA0D}" destId="{4CFE846E-D595-46EE-8A44-EEFD76A56B6D}" srcOrd="8" destOrd="0" presId="urn:microsoft.com/office/officeart/2005/8/layout/radial4"/>
    <dgm:cxn modelId="{D23023CF-9F8B-406C-A7E5-F0364A529E68}" type="presParOf" srcId="{2ABA7151-634C-4408-B6CB-C82BABB5CA0D}" destId="{ED56A7CF-731C-4E0D-B862-F4F7EB2FA19E}" srcOrd="9" destOrd="0" presId="urn:microsoft.com/office/officeart/2005/8/layout/radial4"/>
    <dgm:cxn modelId="{526E4F8F-906B-4016-B028-DA0AE076DF45}" type="presParOf" srcId="{2ABA7151-634C-4408-B6CB-C82BABB5CA0D}" destId="{A63F643A-9D26-4A93-801A-A2EEEF9D84D1}"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FC38342-8CA6-4B6B-855B-1CD0D5D7F8B0}" type="doc">
      <dgm:prSet loTypeId="urn:microsoft.com/office/officeart/2005/8/layout/default" loCatId="list" qsTypeId="urn:microsoft.com/office/officeart/2005/8/quickstyle/simple1" qsCatId="simple" csTypeId="urn:microsoft.com/office/officeart/2005/8/colors/accent2_5" csCatId="accent2" phldr="1"/>
      <dgm:spPr/>
      <dgm:t>
        <a:bodyPr/>
        <a:lstStyle/>
        <a:p>
          <a:endParaRPr lang="es-ES"/>
        </a:p>
      </dgm:t>
    </dgm:pt>
    <dgm:pt modelId="{B0A978BD-A46C-4762-B9DF-459B96FDF3CA}">
      <dgm:prSet/>
      <dgm:spPr/>
      <dgm:t>
        <a:bodyPr/>
        <a:lstStyle/>
        <a:p>
          <a:r>
            <a:rPr lang="es-EC" dirty="0" smtClean="0"/>
            <a:t>La solución nutritiva depende de la calidad de agua con la que se trabaja, por lo cual se recomienda hacer un análisis del agua previo y consultar con una empresa experta para obtener la solución nutritiva adecuada para el tipo de agua a utilizar.</a:t>
          </a:r>
          <a:endParaRPr lang="es-EC" dirty="0"/>
        </a:p>
      </dgm:t>
    </dgm:pt>
    <dgm:pt modelId="{DE6EFB61-9AC6-4912-85EB-8C4EDE31C607}" type="parTrans" cxnId="{A2FE8104-E5D6-4C40-98B5-7D65270B1D8A}">
      <dgm:prSet/>
      <dgm:spPr/>
      <dgm:t>
        <a:bodyPr/>
        <a:lstStyle/>
        <a:p>
          <a:endParaRPr lang="es-EC"/>
        </a:p>
      </dgm:t>
    </dgm:pt>
    <dgm:pt modelId="{FF5CF8A5-8637-4EFD-BED7-07EB0FFD5498}" type="sibTrans" cxnId="{A2FE8104-E5D6-4C40-98B5-7D65270B1D8A}">
      <dgm:prSet/>
      <dgm:spPr/>
      <dgm:t>
        <a:bodyPr/>
        <a:lstStyle/>
        <a:p>
          <a:endParaRPr lang="es-EC"/>
        </a:p>
      </dgm:t>
    </dgm:pt>
    <dgm:pt modelId="{C687B453-1738-4E4D-970A-3DDB9E103A2E}">
      <dgm:prSet/>
      <dgm:spPr/>
      <dgm:t>
        <a:bodyPr/>
        <a:lstStyle/>
        <a:p>
          <a:r>
            <a:rPr lang="es-EC" smtClean="0"/>
            <a:t>La fiabilidad del sistema IoT y base de datos depende mucho de los equipos utilizados, por lo que se recomienda contar con equipos que puedan trabajar ininterrumpidamente y de forma estable.</a:t>
          </a:r>
          <a:endParaRPr lang="es-EC" dirty="0"/>
        </a:p>
      </dgm:t>
    </dgm:pt>
    <dgm:pt modelId="{F5035B72-61C7-4101-8E91-5B4F5523813B}" type="parTrans" cxnId="{6675D822-67BE-4C29-AD66-2B98D40DE33D}">
      <dgm:prSet/>
      <dgm:spPr/>
      <dgm:t>
        <a:bodyPr/>
        <a:lstStyle/>
        <a:p>
          <a:endParaRPr lang="es-EC"/>
        </a:p>
      </dgm:t>
    </dgm:pt>
    <dgm:pt modelId="{DE83CB56-4553-420A-9351-0528E19AD0F0}" type="sibTrans" cxnId="{6675D822-67BE-4C29-AD66-2B98D40DE33D}">
      <dgm:prSet/>
      <dgm:spPr/>
      <dgm:t>
        <a:bodyPr/>
        <a:lstStyle/>
        <a:p>
          <a:endParaRPr lang="es-EC"/>
        </a:p>
      </dgm:t>
    </dgm:pt>
    <dgm:pt modelId="{17F93ECC-ABB8-4549-BC5B-28B6AA166CD8}">
      <dgm:prSet/>
      <dgm:spPr/>
      <dgm:t>
        <a:bodyPr/>
        <a:lstStyle/>
        <a:p>
          <a:r>
            <a:rPr lang="es-EC" smtClean="0"/>
            <a:t>El modelo de regresión obtenido en los experimentos puede ser usado para evaluar la relación entre la respuesta y los términos en el modelo e incluso predecir los datos.</a:t>
          </a:r>
          <a:endParaRPr lang="es-EC" dirty="0"/>
        </a:p>
      </dgm:t>
    </dgm:pt>
    <dgm:pt modelId="{62CC10EC-CF3D-4806-9A4A-4DEB53857ED8}" type="parTrans" cxnId="{CF743BE2-0BC8-4690-B880-9F70E04C446B}">
      <dgm:prSet/>
      <dgm:spPr/>
      <dgm:t>
        <a:bodyPr/>
        <a:lstStyle/>
        <a:p>
          <a:endParaRPr lang="es-EC"/>
        </a:p>
      </dgm:t>
    </dgm:pt>
    <dgm:pt modelId="{05B84274-4AB9-4E2B-AD72-5D394150478E}" type="sibTrans" cxnId="{CF743BE2-0BC8-4690-B880-9F70E04C446B}">
      <dgm:prSet/>
      <dgm:spPr/>
      <dgm:t>
        <a:bodyPr/>
        <a:lstStyle/>
        <a:p>
          <a:endParaRPr lang="es-EC"/>
        </a:p>
      </dgm:t>
    </dgm:pt>
    <dgm:pt modelId="{557F6343-F909-425D-B4DC-4EBF063C9599}">
      <dgm:prSet/>
      <dgm:spPr/>
      <dgm:t>
        <a:bodyPr/>
        <a:lstStyle/>
        <a:p>
          <a:r>
            <a:rPr lang="es-EC" smtClean="0"/>
            <a:t>Es necesario capacitar al personal para el correcto uso del sistema automatizado.</a:t>
          </a:r>
          <a:endParaRPr lang="es-EC" dirty="0"/>
        </a:p>
      </dgm:t>
    </dgm:pt>
    <dgm:pt modelId="{13FC67B5-6492-495E-B008-ED1CE747BC5A}" type="parTrans" cxnId="{CCD0542C-F7C0-4E2F-A667-F475DFD5696A}">
      <dgm:prSet/>
      <dgm:spPr/>
      <dgm:t>
        <a:bodyPr/>
        <a:lstStyle/>
        <a:p>
          <a:endParaRPr lang="es-EC"/>
        </a:p>
      </dgm:t>
    </dgm:pt>
    <dgm:pt modelId="{A2D2CC52-B82C-45B7-8CBC-45AB15074B20}" type="sibTrans" cxnId="{CCD0542C-F7C0-4E2F-A667-F475DFD5696A}">
      <dgm:prSet/>
      <dgm:spPr/>
      <dgm:t>
        <a:bodyPr/>
        <a:lstStyle/>
        <a:p>
          <a:endParaRPr lang="es-EC"/>
        </a:p>
      </dgm:t>
    </dgm:pt>
    <dgm:pt modelId="{661A51B0-7F3F-4DC8-9FBF-133B7F4C59D8}" type="pres">
      <dgm:prSet presAssocID="{EFC38342-8CA6-4B6B-855B-1CD0D5D7F8B0}" presName="diagram" presStyleCnt="0">
        <dgm:presLayoutVars>
          <dgm:dir/>
          <dgm:resizeHandles val="exact"/>
        </dgm:presLayoutVars>
      </dgm:prSet>
      <dgm:spPr/>
      <dgm:t>
        <a:bodyPr/>
        <a:lstStyle/>
        <a:p>
          <a:endParaRPr lang="es-EC"/>
        </a:p>
      </dgm:t>
    </dgm:pt>
    <dgm:pt modelId="{8575877D-ACD2-4CDB-9662-CCF7784AC0D5}" type="pres">
      <dgm:prSet presAssocID="{B0A978BD-A46C-4762-B9DF-459B96FDF3CA}" presName="node" presStyleLbl="node1" presStyleIdx="0" presStyleCnt="4">
        <dgm:presLayoutVars>
          <dgm:bulletEnabled val="1"/>
        </dgm:presLayoutVars>
      </dgm:prSet>
      <dgm:spPr/>
      <dgm:t>
        <a:bodyPr/>
        <a:lstStyle/>
        <a:p>
          <a:endParaRPr lang="es-EC"/>
        </a:p>
      </dgm:t>
    </dgm:pt>
    <dgm:pt modelId="{09E4B430-44F2-44C8-A67B-47185B16EAEF}" type="pres">
      <dgm:prSet presAssocID="{FF5CF8A5-8637-4EFD-BED7-07EB0FFD5498}" presName="sibTrans" presStyleCnt="0"/>
      <dgm:spPr/>
      <dgm:t>
        <a:bodyPr/>
        <a:lstStyle/>
        <a:p>
          <a:endParaRPr lang="es-EC"/>
        </a:p>
      </dgm:t>
    </dgm:pt>
    <dgm:pt modelId="{03CDAC63-DF86-408D-B23F-0E7290D7A15B}" type="pres">
      <dgm:prSet presAssocID="{C687B453-1738-4E4D-970A-3DDB9E103A2E}" presName="node" presStyleLbl="node1" presStyleIdx="1" presStyleCnt="4">
        <dgm:presLayoutVars>
          <dgm:bulletEnabled val="1"/>
        </dgm:presLayoutVars>
      </dgm:prSet>
      <dgm:spPr/>
      <dgm:t>
        <a:bodyPr/>
        <a:lstStyle/>
        <a:p>
          <a:endParaRPr lang="es-EC"/>
        </a:p>
      </dgm:t>
    </dgm:pt>
    <dgm:pt modelId="{EB08E7AD-6EA1-4AA1-B74C-B96FCC4FDDD7}" type="pres">
      <dgm:prSet presAssocID="{DE83CB56-4553-420A-9351-0528E19AD0F0}" presName="sibTrans" presStyleCnt="0"/>
      <dgm:spPr/>
      <dgm:t>
        <a:bodyPr/>
        <a:lstStyle/>
        <a:p>
          <a:endParaRPr lang="es-EC"/>
        </a:p>
      </dgm:t>
    </dgm:pt>
    <dgm:pt modelId="{C6DAF5E2-2B5B-47C1-BEFB-FFB396A36061}" type="pres">
      <dgm:prSet presAssocID="{17F93ECC-ABB8-4549-BC5B-28B6AA166CD8}" presName="node" presStyleLbl="node1" presStyleIdx="2" presStyleCnt="4">
        <dgm:presLayoutVars>
          <dgm:bulletEnabled val="1"/>
        </dgm:presLayoutVars>
      </dgm:prSet>
      <dgm:spPr/>
      <dgm:t>
        <a:bodyPr/>
        <a:lstStyle/>
        <a:p>
          <a:endParaRPr lang="es-EC"/>
        </a:p>
      </dgm:t>
    </dgm:pt>
    <dgm:pt modelId="{9E16D125-7311-4E81-99FD-70E2973D2157}" type="pres">
      <dgm:prSet presAssocID="{05B84274-4AB9-4E2B-AD72-5D394150478E}" presName="sibTrans" presStyleCnt="0"/>
      <dgm:spPr/>
      <dgm:t>
        <a:bodyPr/>
        <a:lstStyle/>
        <a:p>
          <a:endParaRPr lang="es-EC"/>
        </a:p>
      </dgm:t>
    </dgm:pt>
    <dgm:pt modelId="{3C8BB35A-677B-4F35-924F-619EF86E4E3C}" type="pres">
      <dgm:prSet presAssocID="{557F6343-F909-425D-B4DC-4EBF063C9599}" presName="node" presStyleLbl="node1" presStyleIdx="3" presStyleCnt="4">
        <dgm:presLayoutVars>
          <dgm:bulletEnabled val="1"/>
        </dgm:presLayoutVars>
      </dgm:prSet>
      <dgm:spPr/>
      <dgm:t>
        <a:bodyPr/>
        <a:lstStyle/>
        <a:p>
          <a:endParaRPr lang="es-EC"/>
        </a:p>
      </dgm:t>
    </dgm:pt>
  </dgm:ptLst>
  <dgm:cxnLst>
    <dgm:cxn modelId="{CCD0542C-F7C0-4E2F-A667-F475DFD5696A}" srcId="{EFC38342-8CA6-4B6B-855B-1CD0D5D7F8B0}" destId="{557F6343-F909-425D-B4DC-4EBF063C9599}" srcOrd="3" destOrd="0" parTransId="{13FC67B5-6492-495E-B008-ED1CE747BC5A}" sibTransId="{A2D2CC52-B82C-45B7-8CBC-45AB15074B20}"/>
    <dgm:cxn modelId="{B5413A5C-A5C2-4D79-8430-C11938411D5D}" type="presOf" srcId="{B0A978BD-A46C-4762-B9DF-459B96FDF3CA}" destId="{8575877D-ACD2-4CDB-9662-CCF7784AC0D5}" srcOrd="0" destOrd="0" presId="urn:microsoft.com/office/officeart/2005/8/layout/default"/>
    <dgm:cxn modelId="{D731EA38-6A0E-4B20-800A-02150EB8F1DB}" type="presOf" srcId="{17F93ECC-ABB8-4549-BC5B-28B6AA166CD8}" destId="{C6DAF5E2-2B5B-47C1-BEFB-FFB396A36061}" srcOrd="0" destOrd="0" presId="urn:microsoft.com/office/officeart/2005/8/layout/default"/>
    <dgm:cxn modelId="{6675D822-67BE-4C29-AD66-2B98D40DE33D}" srcId="{EFC38342-8CA6-4B6B-855B-1CD0D5D7F8B0}" destId="{C687B453-1738-4E4D-970A-3DDB9E103A2E}" srcOrd="1" destOrd="0" parTransId="{F5035B72-61C7-4101-8E91-5B4F5523813B}" sibTransId="{DE83CB56-4553-420A-9351-0528E19AD0F0}"/>
    <dgm:cxn modelId="{CF743BE2-0BC8-4690-B880-9F70E04C446B}" srcId="{EFC38342-8CA6-4B6B-855B-1CD0D5D7F8B0}" destId="{17F93ECC-ABB8-4549-BC5B-28B6AA166CD8}" srcOrd="2" destOrd="0" parTransId="{62CC10EC-CF3D-4806-9A4A-4DEB53857ED8}" sibTransId="{05B84274-4AB9-4E2B-AD72-5D394150478E}"/>
    <dgm:cxn modelId="{F7403006-48F5-4388-BEA2-59AEDD21703F}" type="presOf" srcId="{EFC38342-8CA6-4B6B-855B-1CD0D5D7F8B0}" destId="{661A51B0-7F3F-4DC8-9FBF-133B7F4C59D8}" srcOrd="0" destOrd="0" presId="urn:microsoft.com/office/officeart/2005/8/layout/default"/>
    <dgm:cxn modelId="{55497F70-E495-4326-B844-3EEF3F6D2406}" type="presOf" srcId="{557F6343-F909-425D-B4DC-4EBF063C9599}" destId="{3C8BB35A-677B-4F35-924F-619EF86E4E3C}" srcOrd="0" destOrd="0" presId="urn:microsoft.com/office/officeart/2005/8/layout/default"/>
    <dgm:cxn modelId="{A2FE8104-E5D6-4C40-98B5-7D65270B1D8A}" srcId="{EFC38342-8CA6-4B6B-855B-1CD0D5D7F8B0}" destId="{B0A978BD-A46C-4762-B9DF-459B96FDF3CA}" srcOrd="0" destOrd="0" parTransId="{DE6EFB61-9AC6-4912-85EB-8C4EDE31C607}" sibTransId="{FF5CF8A5-8637-4EFD-BED7-07EB0FFD5498}"/>
    <dgm:cxn modelId="{B1AE4AA3-E6EF-4E20-ACD4-7E4EA6A2E596}" type="presOf" srcId="{C687B453-1738-4E4D-970A-3DDB9E103A2E}" destId="{03CDAC63-DF86-408D-B23F-0E7290D7A15B}" srcOrd="0" destOrd="0" presId="urn:microsoft.com/office/officeart/2005/8/layout/default"/>
    <dgm:cxn modelId="{41DECF65-E1C2-4B32-A5E8-198691F8DA59}" type="presParOf" srcId="{661A51B0-7F3F-4DC8-9FBF-133B7F4C59D8}" destId="{8575877D-ACD2-4CDB-9662-CCF7784AC0D5}" srcOrd="0" destOrd="0" presId="urn:microsoft.com/office/officeart/2005/8/layout/default"/>
    <dgm:cxn modelId="{C7589BBD-01D8-4AF9-ABE7-3909210B92AF}" type="presParOf" srcId="{661A51B0-7F3F-4DC8-9FBF-133B7F4C59D8}" destId="{09E4B430-44F2-44C8-A67B-47185B16EAEF}" srcOrd="1" destOrd="0" presId="urn:microsoft.com/office/officeart/2005/8/layout/default"/>
    <dgm:cxn modelId="{68880DF1-5B7C-4242-9454-A234B7C9B07B}" type="presParOf" srcId="{661A51B0-7F3F-4DC8-9FBF-133B7F4C59D8}" destId="{03CDAC63-DF86-408D-B23F-0E7290D7A15B}" srcOrd="2" destOrd="0" presId="urn:microsoft.com/office/officeart/2005/8/layout/default"/>
    <dgm:cxn modelId="{E932A43E-369A-4938-80A7-9B6149FF62DF}" type="presParOf" srcId="{661A51B0-7F3F-4DC8-9FBF-133B7F4C59D8}" destId="{EB08E7AD-6EA1-4AA1-B74C-B96FCC4FDDD7}" srcOrd="3" destOrd="0" presId="urn:microsoft.com/office/officeart/2005/8/layout/default"/>
    <dgm:cxn modelId="{3F685E34-6CAC-4AF0-909F-0313FB1D5F4D}" type="presParOf" srcId="{661A51B0-7F3F-4DC8-9FBF-133B7F4C59D8}" destId="{C6DAF5E2-2B5B-47C1-BEFB-FFB396A36061}" srcOrd="4" destOrd="0" presId="urn:microsoft.com/office/officeart/2005/8/layout/default"/>
    <dgm:cxn modelId="{C3B045A5-C183-4866-B994-2F6861080E26}" type="presParOf" srcId="{661A51B0-7F3F-4DC8-9FBF-133B7F4C59D8}" destId="{9E16D125-7311-4E81-99FD-70E2973D2157}" srcOrd="5" destOrd="0" presId="urn:microsoft.com/office/officeart/2005/8/layout/default"/>
    <dgm:cxn modelId="{88075BDE-5A66-489C-998C-BD15341905CA}" type="presParOf" srcId="{661A51B0-7F3F-4DC8-9FBF-133B7F4C59D8}" destId="{3C8BB35A-677B-4F35-924F-619EF86E4E3C}"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5D9BFC-80C3-4A22-BC20-1FD23C480BAD}" type="doc">
      <dgm:prSet loTypeId="urn:microsoft.com/office/officeart/2008/layout/AlternatingHexagons" loCatId="list" qsTypeId="urn:microsoft.com/office/officeart/2005/8/quickstyle/simple1" qsCatId="simple" csTypeId="urn:microsoft.com/office/officeart/2005/8/colors/colorful2" csCatId="colorful" phldr="1"/>
      <dgm:spPr/>
      <dgm:t>
        <a:bodyPr/>
        <a:lstStyle/>
        <a:p>
          <a:endParaRPr lang="es-EC"/>
        </a:p>
      </dgm:t>
    </dgm:pt>
    <dgm:pt modelId="{3AB54939-2D0D-4A50-90EE-7448F90C0700}">
      <dgm:prSet phldrT="[Texto]"/>
      <dgm:spPr/>
      <dgm:t>
        <a:bodyPr/>
        <a:lstStyle/>
        <a:p>
          <a:r>
            <a:rPr lang="es-EC" dirty="0" smtClean="0"/>
            <a:t> </a:t>
          </a:r>
          <a:endParaRPr lang="es-EC" dirty="0"/>
        </a:p>
      </dgm:t>
    </dgm:pt>
    <dgm:pt modelId="{AFBF980A-603B-4772-80C7-DE51495F13A2}" type="parTrans" cxnId="{10ECA672-D841-4D6C-AEB6-390FE148603C}">
      <dgm:prSet/>
      <dgm:spPr/>
      <dgm:t>
        <a:bodyPr/>
        <a:lstStyle/>
        <a:p>
          <a:endParaRPr lang="es-EC"/>
        </a:p>
      </dgm:t>
    </dgm:pt>
    <dgm:pt modelId="{FDB3F7E8-AAEE-4240-AFFD-0A8A2E7DF30D}" type="sibTrans" cxnId="{10ECA672-D841-4D6C-AEB6-390FE148603C}">
      <dgm:prSet/>
      <dgm:spPr/>
      <dgm:t>
        <a:bodyPr/>
        <a:lstStyle/>
        <a:p>
          <a:endParaRPr lang="es-EC"/>
        </a:p>
      </dgm:t>
    </dgm:pt>
    <dgm:pt modelId="{07C25D58-5440-47C9-8970-529C3E7F7153}">
      <dgm:prSet phldrT="[Texto]"/>
      <dgm:spPr/>
      <dgm:t>
        <a:bodyPr/>
        <a:lstStyle/>
        <a:p>
          <a:r>
            <a:rPr lang="es-EC" dirty="0" smtClean="0"/>
            <a:t>Reduce el uso de fertilizantes en un 60%</a:t>
          </a:r>
          <a:endParaRPr lang="es-EC" dirty="0"/>
        </a:p>
      </dgm:t>
    </dgm:pt>
    <dgm:pt modelId="{B57BFA6C-FB85-41FF-8A3F-6FA15F6F3C40}" type="parTrans" cxnId="{E9C1AE89-9C97-4E24-B25F-3BC7083FCF8B}">
      <dgm:prSet/>
      <dgm:spPr/>
      <dgm:t>
        <a:bodyPr/>
        <a:lstStyle/>
        <a:p>
          <a:endParaRPr lang="es-EC"/>
        </a:p>
      </dgm:t>
    </dgm:pt>
    <dgm:pt modelId="{4C9DFE42-9180-4718-97AE-2DCACCF438D1}" type="sibTrans" cxnId="{E9C1AE89-9C97-4E24-B25F-3BC7083FCF8B}">
      <dgm:prSet custT="1"/>
      <dgm:spPr/>
      <dgm:t>
        <a:bodyPr/>
        <a:lstStyle/>
        <a:p>
          <a:r>
            <a:rPr lang="es-EC" sz="1300" dirty="0" smtClean="0"/>
            <a:t>Maximiza el rendimiento en un 45 a 75%</a:t>
          </a:r>
          <a:endParaRPr lang="es-EC" sz="1300" dirty="0"/>
        </a:p>
      </dgm:t>
    </dgm:pt>
    <dgm:pt modelId="{4E092E38-8B9F-4520-9FE2-0921402DDCA1}">
      <dgm:prSet phldrT="[Texto]"/>
      <dgm:spPr/>
      <dgm:t>
        <a:bodyPr/>
        <a:lstStyle/>
        <a:p>
          <a:r>
            <a:rPr lang="es-EC" dirty="0" smtClean="0"/>
            <a:t> </a:t>
          </a:r>
          <a:endParaRPr lang="es-EC" dirty="0"/>
        </a:p>
      </dgm:t>
    </dgm:pt>
    <dgm:pt modelId="{8D4E6759-8066-4690-B1E4-9D08B6101289}" type="parTrans" cxnId="{AD1CE072-AF16-4EE5-A645-4F517FFB7FE0}">
      <dgm:prSet/>
      <dgm:spPr/>
      <dgm:t>
        <a:bodyPr/>
        <a:lstStyle/>
        <a:p>
          <a:endParaRPr lang="es-EC"/>
        </a:p>
      </dgm:t>
    </dgm:pt>
    <dgm:pt modelId="{EDE9D21D-91D1-4992-B70E-27AEB1AF6EA4}" type="sibTrans" cxnId="{AD1CE072-AF16-4EE5-A645-4F517FFB7FE0}">
      <dgm:prSet/>
      <dgm:spPr/>
      <dgm:t>
        <a:bodyPr/>
        <a:lstStyle/>
        <a:p>
          <a:endParaRPr lang="es-EC"/>
        </a:p>
      </dgm:t>
    </dgm:pt>
    <dgm:pt modelId="{27001FE7-0EFF-4378-9C53-DBFD19EF3BCA}">
      <dgm:prSet phldrT="[Texto]"/>
      <dgm:spPr/>
      <dgm:t>
        <a:bodyPr/>
        <a:lstStyle/>
        <a:p>
          <a:r>
            <a:rPr lang="es-EC" dirty="0" smtClean="0"/>
            <a:t>Se pueden obtener hasta 8 cosechas de lechuga anuales</a:t>
          </a:r>
          <a:endParaRPr lang="es-EC" dirty="0"/>
        </a:p>
      </dgm:t>
    </dgm:pt>
    <dgm:pt modelId="{6F738D7B-5CB9-4821-9024-B1CC4F0B7F87}" type="parTrans" cxnId="{BEA425D7-4BCC-4590-AF43-4B1A2F0F9C5D}">
      <dgm:prSet/>
      <dgm:spPr/>
      <dgm:t>
        <a:bodyPr/>
        <a:lstStyle/>
        <a:p>
          <a:endParaRPr lang="es-EC"/>
        </a:p>
      </dgm:t>
    </dgm:pt>
    <dgm:pt modelId="{096058B4-67F9-40F6-875D-74995F4948E0}" type="sibTrans" cxnId="{BEA425D7-4BCC-4590-AF43-4B1A2F0F9C5D}">
      <dgm:prSet custT="1"/>
      <dgm:spPr/>
      <dgm:t>
        <a:bodyPr/>
        <a:lstStyle/>
        <a:p>
          <a:r>
            <a:rPr lang="es-EC" sz="1300" dirty="0" smtClean="0"/>
            <a:t>Dura hasta 3 semanas en refrigeración</a:t>
          </a:r>
          <a:endParaRPr lang="es-EC" sz="1300" dirty="0"/>
        </a:p>
      </dgm:t>
    </dgm:pt>
    <dgm:pt modelId="{9E23EC69-B5CF-494B-BDA1-11FB3EB10B02}">
      <dgm:prSet phldrT="[Texto]"/>
      <dgm:spPr/>
      <dgm:t>
        <a:bodyPr/>
        <a:lstStyle/>
        <a:p>
          <a:r>
            <a:rPr lang="es-EC" dirty="0" smtClean="0"/>
            <a:t> </a:t>
          </a:r>
          <a:endParaRPr lang="es-EC" dirty="0"/>
        </a:p>
      </dgm:t>
    </dgm:pt>
    <dgm:pt modelId="{2E3A0D20-AE4C-4997-B4B5-DE6C0B44A05A}" type="parTrans" cxnId="{8A447062-CD09-4A87-9EAB-B5005DF7078A}">
      <dgm:prSet/>
      <dgm:spPr/>
      <dgm:t>
        <a:bodyPr/>
        <a:lstStyle/>
        <a:p>
          <a:endParaRPr lang="es-EC"/>
        </a:p>
      </dgm:t>
    </dgm:pt>
    <dgm:pt modelId="{EBB46B05-07A8-4E75-A9A6-BCEE36BA60D3}" type="sibTrans" cxnId="{8A447062-CD09-4A87-9EAB-B5005DF7078A}">
      <dgm:prSet/>
      <dgm:spPr/>
      <dgm:t>
        <a:bodyPr/>
        <a:lstStyle/>
        <a:p>
          <a:endParaRPr lang="es-EC"/>
        </a:p>
      </dgm:t>
    </dgm:pt>
    <dgm:pt modelId="{C9535626-3E82-4B08-9864-6600248B3ED1}">
      <dgm:prSet phldrT="[Texto]"/>
      <dgm:spPr/>
      <dgm:t>
        <a:bodyPr/>
        <a:lstStyle/>
        <a:p>
          <a:r>
            <a:rPr lang="es-EC" dirty="0" smtClean="0"/>
            <a:t>Reduce el uso de agua en un 98%</a:t>
          </a:r>
          <a:endParaRPr lang="es-EC" dirty="0"/>
        </a:p>
      </dgm:t>
    </dgm:pt>
    <dgm:pt modelId="{27D1150A-A7E0-416D-A64E-0EB82A158D80}" type="sibTrans" cxnId="{954D985E-A37E-4675-B9BF-B7DA1AEBD2C9}">
      <dgm:prSet custT="1"/>
      <dgm:spPr/>
      <dgm:t>
        <a:bodyPr/>
        <a:lstStyle/>
        <a:p>
          <a:r>
            <a:rPr lang="es-EC" sz="1300" dirty="0" smtClean="0"/>
            <a:t>Reduce el uso de pesticidas en un 100%</a:t>
          </a:r>
          <a:endParaRPr lang="es-EC" sz="1300" dirty="0"/>
        </a:p>
      </dgm:t>
    </dgm:pt>
    <dgm:pt modelId="{29F302CE-9614-4312-A186-524F7979EBF7}" type="parTrans" cxnId="{954D985E-A37E-4675-B9BF-B7DA1AEBD2C9}">
      <dgm:prSet/>
      <dgm:spPr/>
      <dgm:t>
        <a:bodyPr/>
        <a:lstStyle/>
        <a:p>
          <a:endParaRPr lang="es-EC"/>
        </a:p>
      </dgm:t>
    </dgm:pt>
    <dgm:pt modelId="{F5C091ED-A462-4C5C-BA30-95257AC110D4}" type="pres">
      <dgm:prSet presAssocID="{285D9BFC-80C3-4A22-BC20-1FD23C480BAD}" presName="Name0" presStyleCnt="0">
        <dgm:presLayoutVars>
          <dgm:chMax/>
          <dgm:chPref/>
          <dgm:dir/>
          <dgm:animLvl val="lvl"/>
        </dgm:presLayoutVars>
      </dgm:prSet>
      <dgm:spPr/>
      <dgm:t>
        <a:bodyPr/>
        <a:lstStyle/>
        <a:p>
          <a:endParaRPr lang="es-EC"/>
        </a:p>
      </dgm:t>
    </dgm:pt>
    <dgm:pt modelId="{80F964B6-9052-4583-82FF-747F91151ECE}" type="pres">
      <dgm:prSet presAssocID="{C9535626-3E82-4B08-9864-6600248B3ED1}" presName="composite" presStyleCnt="0"/>
      <dgm:spPr/>
    </dgm:pt>
    <dgm:pt modelId="{D2DBFB57-3F0E-4D34-A822-591F6697C24D}" type="pres">
      <dgm:prSet presAssocID="{C9535626-3E82-4B08-9864-6600248B3ED1}" presName="Parent1" presStyleLbl="node1" presStyleIdx="0" presStyleCnt="6">
        <dgm:presLayoutVars>
          <dgm:chMax val="1"/>
          <dgm:chPref val="1"/>
          <dgm:bulletEnabled val="1"/>
        </dgm:presLayoutVars>
      </dgm:prSet>
      <dgm:spPr/>
      <dgm:t>
        <a:bodyPr/>
        <a:lstStyle/>
        <a:p>
          <a:endParaRPr lang="es-EC"/>
        </a:p>
      </dgm:t>
    </dgm:pt>
    <dgm:pt modelId="{F5AE31D9-213A-47A8-A299-B6D4F02686DD}" type="pres">
      <dgm:prSet presAssocID="{C9535626-3E82-4B08-9864-6600248B3ED1}" presName="Childtext1" presStyleLbl="revTx" presStyleIdx="0" presStyleCnt="3">
        <dgm:presLayoutVars>
          <dgm:chMax val="0"/>
          <dgm:chPref val="0"/>
          <dgm:bulletEnabled val="1"/>
        </dgm:presLayoutVars>
      </dgm:prSet>
      <dgm:spPr/>
      <dgm:t>
        <a:bodyPr/>
        <a:lstStyle/>
        <a:p>
          <a:endParaRPr lang="es-EC"/>
        </a:p>
      </dgm:t>
    </dgm:pt>
    <dgm:pt modelId="{9283DD5B-38F9-4373-92E0-2687D8D09867}" type="pres">
      <dgm:prSet presAssocID="{C9535626-3E82-4B08-9864-6600248B3ED1}" presName="BalanceSpacing" presStyleCnt="0"/>
      <dgm:spPr/>
    </dgm:pt>
    <dgm:pt modelId="{ED1E971A-CF83-4FF3-981E-9F342093DC59}" type="pres">
      <dgm:prSet presAssocID="{C9535626-3E82-4B08-9864-6600248B3ED1}" presName="BalanceSpacing1" presStyleCnt="0"/>
      <dgm:spPr/>
    </dgm:pt>
    <dgm:pt modelId="{FF22037A-4898-4980-B3CE-84531333AF43}" type="pres">
      <dgm:prSet presAssocID="{27D1150A-A7E0-416D-A64E-0EB82A158D80}" presName="Accent1Text" presStyleLbl="node1" presStyleIdx="1" presStyleCnt="6" custLinFactNeighborY="1707"/>
      <dgm:spPr/>
      <dgm:t>
        <a:bodyPr/>
        <a:lstStyle/>
        <a:p>
          <a:endParaRPr lang="es-EC"/>
        </a:p>
      </dgm:t>
    </dgm:pt>
    <dgm:pt modelId="{24F2F613-A695-4CA0-91D2-4DEDCFE4239E}" type="pres">
      <dgm:prSet presAssocID="{27D1150A-A7E0-416D-A64E-0EB82A158D80}" presName="spaceBetweenRectangles" presStyleCnt="0"/>
      <dgm:spPr/>
    </dgm:pt>
    <dgm:pt modelId="{17641A0B-DE12-4A2F-B299-0B1A4251A25E}" type="pres">
      <dgm:prSet presAssocID="{07C25D58-5440-47C9-8970-529C3E7F7153}" presName="composite" presStyleCnt="0"/>
      <dgm:spPr/>
    </dgm:pt>
    <dgm:pt modelId="{1198F559-F447-49C3-99B4-5AEDF0E5761F}" type="pres">
      <dgm:prSet presAssocID="{07C25D58-5440-47C9-8970-529C3E7F7153}" presName="Parent1" presStyleLbl="node1" presStyleIdx="2" presStyleCnt="6">
        <dgm:presLayoutVars>
          <dgm:chMax val="1"/>
          <dgm:chPref val="1"/>
          <dgm:bulletEnabled val="1"/>
        </dgm:presLayoutVars>
      </dgm:prSet>
      <dgm:spPr/>
      <dgm:t>
        <a:bodyPr/>
        <a:lstStyle/>
        <a:p>
          <a:endParaRPr lang="es-EC"/>
        </a:p>
      </dgm:t>
    </dgm:pt>
    <dgm:pt modelId="{64FB8261-2371-4BE6-8BE9-D1886A79DBBE}" type="pres">
      <dgm:prSet presAssocID="{07C25D58-5440-47C9-8970-529C3E7F7153}" presName="Childtext1" presStyleLbl="revTx" presStyleIdx="1" presStyleCnt="3">
        <dgm:presLayoutVars>
          <dgm:chMax val="0"/>
          <dgm:chPref val="0"/>
          <dgm:bulletEnabled val="1"/>
        </dgm:presLayoutVars>
      </dgm:prSet>
      <dgm:spPr/>
      <dgm:t>
        <a:bodyPr/>
        <a:lstStyle/>
        <a:p>
          <a:endParaRPr lang="es-EC"/>
        </a:p>
      </dgm:t>
    </dgm:pt>
    <dgm:pt modelId="{A6BCC66A-2617-46EF-8BC1-3340587042E9}" type="pres">
      <dgm:prSet presAssocID="{07C25D58-5440-47C9-8970-529C3E7F7153}" presName="BalanceSpacing" presStyleCnt="0"/>
      <dgm:spPr/>
    </dgm:pt>
    <dgm:pt modelId="{87D76D40-930A-4A54-98C9-1B0657C73D78}" type="pres">
      <dgm:prSet presAssocID="{07C25D58-5440-47C9-8970-529C3E7F7153}" presName="BalanceSpacing1" presStyleCnt="0"/>
      <dgm:spPr/>
    </dgm:pt>
    <dgm:pt modelId="{7A48F469-CECF-488D-91AE-B0C24430B02C}" type="pres">
      <dgm:prSet presAssocID="{4C9DFE42-9180-4718-97AE-2DCACCF438D1}" presName="Accent1Text" presStyleLbl="node1" presStyleIdx="3" presStyleCnt="6"/>
      <dgm:spPr/>
      <dgm:t>
        <a:bodyPr/>
        <a:lstStyle/>
        <a:p>
          <a:endParaRPr lang="es-EC"/>
        </a:p>
      </dgm:t>
    </dgm:pt>
    <dgm:pt modelId="{D9B1DBA9-9772-417E-912A-4BABF38B896F}" type="pres">
      <dgm:prSet presAssocID="{4C9DFE42-9180-4718-97AE-2DCACCF438D1}" presName="spaceBetweenRectangles" presStyleCnt="0"/>
      <dgm:spPr/>
    </dgm:pt>
    <dgm:pt modelId="{70AE321F-52EB-4179-8D99-D12CBE019BB5}" type="pres">
      <dgm:prSet presAssocID="{27001FE7-0EFF-4378-9C53-DBFD19EF3BCA}" presName="composite" presStyleCnt="0"/>
      <dgm:spPr/>
    </dgm:pt>
    <dgm:pt modelId="{6FF7614F-DF6C-4367-B3A9-F9C37E2AF3CF}" type="pres">
      <dgm:prSet presAssocID="{27001FE7-0EFF-4378-9C53-DBFD19EF3BCA}" presName="Parent1" presStyleLbl="node1" presStyleIdx="4" presStyleCnt="6">
        <dgm:presLayoutVars>
          <dgm:chMax val="1"/>
          <dgm:chPref val="1"/>
          <dgm:bulletEnabled val="1"/>
        </dgm:presLayoutVars>
      </dgm:prSet>
      <dgm:spPr/>
      <dgm:t>
        <a:bodyPr/>
        <a:lstStyle/>
        <a:p>
          <a:endParaRPr lang="es-EC"/>
        </a:p>
      </dgm:t>
    </dgm:pt>
    <dgm:pt modelId="{3AEF319A-E88E-4C51-9176-B10FC1B7942C}" type="pres">
      <dgm:prSet presAssocID="{27001FE7-0EFF-4378-9C53-DBFD19EF3BCA}" presName="Childtext1" presStyleLbl="revTx" presStyleIdx="2" presStyleCnt="3">
        <dgm:presLayoutVars>
          <dgm:chMax val="0"/>
          <dgm:chPref val="0"/>
          <dgm:bulletEnabled val="1"/>
        </dgm:presLayoutVars>
      </dgm:prSet>
      <dgm:spPr/>
      <dgm:t>
        <a:bodyPr/>
        <a:lstStyle/>
        <a:p>
          <a:endParaRPr lang="es-EC"/>
        </a:p>
      </dgm:t>
    </dgm:pt>
    <dgm:pt modelId="{C253E6D0-819E-4DA0-AA66-3DBCCF855B98}" type="pres">
      <dgm:prSet presAssocID="{27001FE7-0EFF-4378-9C53-DBFD19EF3BCA}" presName="BalanceSpacing" presStyleCnt="0"/>
      <dgm:spPr/>
    </dgm:pt>
    <dgm:pt modelId="{D7935775-65CF-47E6-B7B4-26948799E2DD}" type="pres">
      <dgm:prSet presAssocID="{27001FE7-0EFF-4378-9C53-DBFD19EF3BCA}" presName="BalanceSpacing1" presStyleCnt="0"/>
      <dgm:spPr/>
    </dgm:pt>
    <dgm:pt modelId="{CBB891FE-6617-4835-85D4-D6CAD96D4F0F}" type="pres">
      <dgm:prSet presAssocID="{096058B4-67F9-40F6-875D-74995F4948E0}" presName="Accent1Text" presStyleLbl="node1" presStyleIdx="5" presStyleCnt="6" custLinFactNeighborX="-458"/>
      <dgm:spPr/>
      <dgm:t>
        <a:bodyPr/>
        <a:lstStyle/>
        <a:p>
          <a:endParaRPr lang="es-EC"/>
        </a:p>
      </dgm:t>
    </dgm:pt>
  </dgm:ptLst>
  <dgm:cxnLst>
    <dgm:cxn modelId="{24308C21-55AD-48A6-86EA-4D561E10F94C}" type="presOf" srcId="{C9535626-3E82-4B08-9864-6600248B3ED1}" destId="{D2DBFB57-3F0E-4D34-A822-591F6697C24D}" srcOrd="0" destOrd="0" presId="urn:microsoft.com/office/officeart/2008/layout/AlternatingHexagons"/>
    <dgm:cxn modelId="{063B8982-16C4-4410-8B18-D56BB9CCB359}" type="presOf" srcId="{4E092E38-8B9F-4520-9FE2-0921402DDCA1}" destId="{64FB8261-2371-4BE6-8BE9-D1886A79DBBE}" srcOrd="0" destOrd="0" presId="urn:microsoft.com/office/officeart/2008/layout/AlternatingHexagons"/>
    <dgm:cxn modelId="{A9F997E9-407C-41E9-96BA-60607538FA95}" type="presOf" srcId="{9E23EC69-B5CF-494B-BDA1-11FB3EB10B02}" destId="{3AEF319A-E88E-4C51-9176-B10FC1B7942C}" srcOrd="0" destOrd="0" presId="urn:microsoft.com/office/officeart/2008/layout/AlternatingHexagons"/>
    <dgm:cxn modelId="{FC66CBD6-F7F8-499B-8ECC-C657021724AF}" type="presOf" srcId="{285D9BFC-80C3-4A22-BC20-1FD23C480BAD}" destId="{F5C091ED-A462-4C5C-BA30-95257AC110D4}" srcOrd="0" destOrd="0" presId="urn:microsoft.com/office/officeart/2008/layout/AlternatingHexagons"/>
    <dgm:cxn modelId="{BEA425D7-4BCC-4590-AF43-4B1A2F0F9C5D}" srcId="{285D9BFC-80C3-4A22-BC20-1FD23C480BAD}" destId="{27001FE7-0EFF-4378-9C53-DBFD19EF3BCA}" srcOrd="2" destOrd="0" parTransId="{6F738D7B-5CB9-4821-9024-B1CC4F0B7F87}" sibTransId="{096058B4-67F9-40F6-875D-74995F4948E0}"/>
    <dgm:cxn modelId="{18F4B9F1-11C7-4334-A9A8-DAF3CA1AB7C4}" type="presOf" srcId="{3AB54939-2D0D-4A50-90EE-7448F90C0700}" destId="{F5AE31D9-213A-47A8-A299-B6D4F02686DD}" srcOrd="0" destOrd="0" presId="urn:microsoft.com/office/officeart/2008/layout/AlternatingHexagons"/>
    <dgm:cxn modelId="{73D47820-2A2A-4819-90C8-0D160F93CE74}" type="presOf" srcId="{27D1150A-A7E0-416D-A64E-0EB82A158D80}" destId="{FF22037A-4898-4980-B3CE-84531333AF43}" srcOrd="0" destOrd="0" presId="urn:microsoft.com/office/officeart/2008/layout/AlternatingHexagons"/>
    <dgm:cxn modelId="{95CA7B5D-4AD8-4338-B285-9DA68049E33C}" type="presOf" srcId="{096058B4-67F9-40F6-875D-74995F4948E0}" destId="{CBB891FE-6617-4835-85D4-D6CAD96D4F0F}" srcOrd="0" destOrd="0" presId="urn:microsoft.com/office/officeart/2008/layout/AlternatingHexagons"/>
    <dgm:cxn modelId="{954D985E-A37E-4675-B9BF-B7DA1AEBD2C9}" srcId="{285D9BFC-80C3-4A22-BC20-1FD23C480BAD}" destId="{C9535626-3E82-4B08-9864-6600248B3ED1}" srcOrd="0" destOrd="0" parTransId="{29F302CE-9614-4312-A186-524F7979EBF7}" sibTransId="{27D1150A-A7E0-416D-A64E-0EB82A158D80}"/>
    <dgm:cxn modelId="{AD1CE072-AF16-4EE5-A645-4F517FFB7FE0}" srcId="{07C25D58-5440-47C9-8970-529C3E7F7153}" destId="{4E092E38-8B9F-4520-9FE2-0921402DDCA1}" srcOrd="0" destOrd="0" parTransId="{8D4E6759-8066-4690-B1E4-9D08B6101289}" sibTransId="{EDE9D21D-91D1-4992-B70E-27AEB1AF6EA4}"/>
    <dgm:cxn modelId="{E9C1AE89-9C97-4E24-B25F-3BC7083FCF8B}" srcId="{285D9BFC-80C3-4A22-BC20-1FD23C480BAD}" destId="{07C25D58-5440-47C9-8970-529C3E7F7153}" srcOrd="1" destOrd="0" parTransId="{B57BFA6C-FB85-41FF-8A3F-6FA15F6F3C40}" sibTransId="{4C9DFE42-9180-4718-97AE-2DCACCF438D1}"/>
    <dgm:cxn modelId="{8A447062-CD09-4A87-9EAB-B5005DF7078A}" srcId="{27001FE7-0EFF-4378-9C53-DBFD19EF3BCA}" destId="{9E23EC69-B5CF-494B-BDA1-11FB3EB10B02}" srcOrd="0" destOrd="0" parTransId="{2E3A0D20-AE4C-4997-B4B5-DE6C0B44A05A}" sibTransId="{EBB46B05-07A8-4E75-A9A6-BCEE36BA60D3}"/>
    <dgm:cxn modelId="{9A39713D-9C40-491A-9DDD-B6EA0939A190}" type="presOf" srcId="{27001FE7-0EFF-4378-9C53-DBFD19EF3BCA}" destId="{6FF7614F-DF6C-4367-B3A9-F9C37E2AF3CF}" srcOrd="0" destOrd="0" presId="urn:microsoft.com/office/officeart/2008/layout/AlternatingHexagons"/>
    <dgm:cxn modelId="{3EA7A290-3003-4343-8BC6-1E47F2D9A3AA}" type="presOf" srcId="{4C9DFE42-9180-4718-97AE-2DCACCF438D1}" destId="{7A48F469-CECF-488D-91AE-B0C24430B02C}" srcOrd="0" destOrd="0" presId="urn:microsoft.com/office/officeart/2008/layout/AlternatingHexagons"/>
    <dgm:cxn modelId="{C734E16D-3AD6-4245-8B7C-39252A7B83E1}" type="presOf" srcId="{07C25D58-5440-47C9-8970-529C3E7F7153}" destId="{1198F559-F447-49C3-99B4-5AEDF0E5761F}" srcOrd="0" destOrd="0" presId="urn:microsoft.com/office/officeart/2008/layout/AlternatingHexagons"/>
    <dgm:cxn modelId="{10ECA672-D841-4D6C-AEB6-390FE148603C}" srcId="{C9535626-3E82-4B08-9864-6600248B3ED1}" destId="{3AB54939-2D0D-4A50-90EE-7448F90C0700}" srcOrd="0" destOrd="0" parTransId="{AFBF980A-603B-4772-80C7-DE51495F13A2}" sibTransId="{FDB3F7E8-AAEE-4240-AFFD-0A8A2E7DF30D}"/>
    <dgm:cxn modelId="{8265F387-BE40-4168-8F15-A15607D1F0FA}" type="presParOf" srcId="{F5C091ED-A462-4C5C-BA30-95257AC110D4}" destId="{80F964B6-9052-4583-82FF-747F91151ECE}" srcOrd="0" destOrd="0" presId="urn:microsoft.com/office/officeart/2008/layout/AlternatingHexagons"/>
    <dgm:cxn modelId="{682EE2BB-0BC4-4475-B786-C5EA9FF2DAB2}" type="presParOf" srcId="{80F964B6-9052-4583-82FF-747F91151ECE}" destId="{D2DBFB57-3F0E-4D34-A822-591F6697C24D}" srcOrd="0" destOrd="0" presId="urn:microsoft.com/office/officeart/2008/layout/AlternatingHexagons"/>
    <dgm:cxn modelId="{FF4B9E00-5371-414F-8BC3-98EA813BB496}" type="presParOf" srcId="{80F964B6-9052-4583-82FF-747F91151ECE}" destId="{F5AE31D9-213A-47A8-A299-B6D4F02686DD}" srcOrd="1" destOrd="0" presId="urn:microsoft.com/office/officeart/2008/layout/AlternatingHexagons"/>
    <dgm:cxn modelId="{7554C036-8C7F-4CE3-85A2-640F80F677A4}" type="presParOf" srcId="{80F964B6-9052-4583-82FF-747F91151ECE}" destId="{9283DD5B-38F9-4373-92E0-2687D8D09867}" srcOrd="2" destOrd="0" presId="urn:microsoft.com/office/officeart/2008/layout/AlternatingHexagons"/>
    <dgm:cxn modelId="{B12954EA-043B-43B8-B9C1-4E20DA306634}" type="presParOf" srcId="{80F964B6-9052-4583-82FF-747F91151ECE}" destId="{ED1E971A-CF83-4FF3-981E-9F342093DC59}" srcOrd="3" destOrd="0" presId="urn:microsoft.com/office/officeart/2008/layout/AlternatingHexagons"/>
    <dgm:cxn modelId="{512819E0-B7F1-4EE1-B77A-E6890AE1603C}" type="presParOf" srcId="{80F964B6-9052-4583-82FF-747F91151ECE}" destId="{FF22037A-4898-4980-B3CE-84531333AF43}" srcOrd="4" destOrd="0" presId="urn:microsoft.com/office/officeart/2008/layout/AlternatingHexagons"/>
    <dgm:cxn modelId="{4B536409-6503-4020-8462-725881DD0A51}" type="presParOf" srcId="{F5C091ED-A462-4C5C-BA30-95257AC110D4}" destId="{24F2F613-A695-4CA0-91D2-4DEDCFE4239E}" srcOrd="1" destOrd="0" presId="urn:microsoft.com/office/officeart/2008/layout/AlternatingHexagons"/>
    <dgm:cxn modelId="{1D7C2B91-D408-4443-B990-AE78AB63817D}" type="presParOf" srcId="{F5C091ED-A462-4C5C-BA30-95257AC110D4}" destId="{17641A0B-DE12-4A2F-B299-0B1A4251A25E}" srcOrd="2" destOrd="0" presId="urn:microsoft.com/office/officeart/2008/layout/AlternatingHexagons"/>
    <dgm:cxn modelId="{83DE330A-8A1B-4E0C-94C8-08A7DE6C7003}" type="presParOf" srcId="{17641A0B-DE12-4A2F-B299-0B1A4251A25E}" destId="{1198F559-F447-49C3-99B4-5AEDF0E5761F}" srcOrd="0" destOrd="0" presId="urn:microsoft.com/office/officeart/2008/layout/AlternatingHexagons"/>
    <dgm:cxn modelId="{4C494164-7EA6-4D46-A78B-A8152DCC80A1}" type="presParOf" srcId="{17641A0B-DE12-4A2F-B299-0B1A4251A25E}" destId="{64FB8261-2371-4BE6-8BE9-D1886A79DBBE}" srcOrd="1" destOrd="0" presId="urn:microsoft.com/office/officeart/2008/layout/AlternatingHexagons"/>
    <dgm:cxn modelId="{1C44F80B-51C5-4E02-BE87-91547B653E63}" type="presParOf" srcId="{17641A0B-DE12-4A2F-B299-0B1A4251A25E}" destId="{A6BCC66A-2617-46EF-8BC1-3340587042E9}" srcOrd="2" destOrd="0" presId="urn:microsoft.com/office/officeart/2008/layout/AlternatingHexagons"/>
    <dgm:cxn modelId="{F9137318-028D-44F5-B916-E8C0336DB013}" type="presParOf" srcId="{17641A0B-DE12-4A2F-B299-0B1A4251A25E}" destId="{87D76D40-930A-4A54-98C9-1B0657C73D78}" srcOrd="3" destOrd="0" presId="urn:microsoft.com/office/officeart/2008/layout/AlternatingHexagons"/>
    <dgm:cxn modelId="{5511E892-AC4A-43A3-AFB4-BE21B064F878}" type="presParOf" srcId="{17641A0B-DE12-4A2F-B299-0B1A4251A25E}" destId="{7A48F469-CECF-488D-91AE-B0C24430B02C}" srcOrd="4" destOrd="0" presId="urn:microsoft.com/office/officeart/2008/layout/AlternatingHexagons"/>
    <dgm:cxn modelId="{ADC3EC7C-E001-4111-8EB0-F889C7F2948C}" type="presParOf" srcId="{F5C091ED-A462-4C5C-BA30-95257AC110D4}" destId="{D9B1DBA9-9772-417E-912A-4BABF38B896F}" srcOrd="3" destOrd="0" presId="urn:microsoft.com/office/officeart/2008/layout/AlternatingHexagons"/>
    <dgm:cxn modelId="{0017146D-E678-4DA7-905E-D52E92E114B7}" type="presParOf" srcId="{F5C091ED-A462-4C5C-BA30-95257AC110D4}" destId="{70AE321F-52EB-4179-8D99-D12CBE019BB5}" srcOrd="4" destOrd="0" presId="urn:microsoft.com/office/officeart/2008/layout/AlternatingHexagons"/>
    <dgm:cxn modelId="{F945763D-1A77-49DA-9BD3-4E70FAF2BE03}" type="presParOf" srcId="{70AE321F-52EB-4179-8D99-D12CBE019BB5}" destId="{6FF7614F-DF6C-4367-B3A9-F9C37E2AF3CF}" srcOrd="0" destOrd="0" presId="urn:microsoft.com/office/officeart/2008/layout/AlternatingHexagons"/>
    <dgm:cxn modelId="{B8EC556B-B730-4402-A60F-82730DB99F8E}" type="presParOf" srcId="{70AE321F-52EB-4179-8D99-D12CBE019BB5}" destId="{3AEF319A-E88E-4C51-9176-B10FC1B7942C}" srcOrd="1" destOrd="0" presId="urn:microsoft.com/office/officeart/2008/layout/AlternatingHexagons"/>
    <dgm:cxn modelId="{69342F1E-460F-4156-B5D8-B1A251403526}" type="presParOf" srcId="{70AE321F-52EB-4179-8D99-D12CBE019BB5}" destId="{C253E6D0-819E-4DA0-AA66-3DBCCF855B98}" srcOrd="2" destOrd="0" presId="urn:microsoft.com/office/officeart/2008/layout/AlternatingHexagons"/>
    <dgm:cxn modelId="{A0329561-FE20-4153-8726-385BF6B938AE}" type="presParOf" srcId="{70AE321F-52EB-4179-8D99-D12CBE019BB5}" destId="{D7935775-65CF-47E6-B7B4-26948799E2DD}" srcOrd="3" destOrd="0" presId="urn:microsoft.com/office/officeart/2008/layout/AlternatingHexagons"/>
    <dgm:cxn modelId="{C2A897ED-536C-4EE1-99A5-21F413FF8DD6}" type="presParOf" srcId="{70AE321F-52EB-4179-8D99-D12CBE019BB5}" destId="{CBB891FE-6617-4835-85D4-D6CAD96D4F0F}" srcOrd="4" destOrd="0" presId="urn:microsoft.com/office/officeart/2008/layout/AlternatingHexagon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5F6827-A43C-4502-9C79-6037959ACC25}" type="doc">
      <dgm:prSet loTypeId="urn:microsoft.com/office/officeart/2005/8/layout/default" loCatId="list" qsTypeId="urn:microsoft.com/office/officeart/2005/8/quickstyle/simple1" qsCatId="simple" csTypeId="urn:microsoft.com/office/officeart/2005/8/colors/accent2_1" csCatId="accent2" phldr="1"/>
      <dgm:spPr/>
      <dgm:t>
        <a:bodyPr/>
        <a:lstStyle/>
        <a:p>
          <a:endParaRPr lang="es-EC"/>
        </a:p>
      </dgm:t>
    </dgm:pt>
    <dgm:pt modelId="{CEC65DFA-632F-4458-86BD-9002F02D3CAC}">
      <dgm:prSet phldrT="[Texto]"/>
      <dgm:spPr/>
      <dgm:t>
        <a:bodyPr/>
        <a:lstStyle/>
        <a:p>
          <a:r>
            <a:rPr lang="es-ES" dirty="0" smtClean="0">
              <a:ln/>
              <a:solidFill>
                <a:schemeClr val="bg2">
                  <a:lumMod val="10000"/>
                </a:schemeClr>
              </a:solidFill>
            </a:rPr>
            <a:t>Realizar los cálculos correspondientes del circuito hidráulico para determinar el caudal circulante y los diámetros de los tubos</a:t>
          </a:r>
          <a:endParaRPr lang="es-EC" dirty="0">
            <a:ln/>
            <a:solidFill>
              <a:schemeClr val="bg2">
                <a:lumMod val="10000"/>
              </a:schemeClr>
            </a:solidFill>
          </a:endParaRPr>
        </a:p>
      </dgm:t>
    </dgm:pt>
    <dgm:pt modelId="{6EB40F10-F910-44B5-97C7-4BAF448EE643}" type="parTrans" cxnId="{98CF3FAB-FF32-4F49-97A5-465C08414026}">
      <dgm:prSet/>
      <dgm:spPr/>
      <dgm:t>
        <a:bodyPr/>
        <a:lstStyle/>
        <a:p>
          <a:endParaRPr lang="es-EC">
            <a:ln>
              <a:noFill/>
            </a:ln>
            <a:solidFill>
              <a:schemeClr val="bg2">
                <a:lumMod val="10000"/>
              </a:schemeClr>
            </a:solidFill>
          </a:endParaRPr>
        </a:p>
      </dgm:t>
    </dgm:pt>
    <dgm:pt modelId="{D52E75A1-E90D-46A9-BC02-66A73FD26E87}" type="sibTrans" cxnId="{98CF3FAB-FF32-4F49-97A5-465C08414026}">
      <dgm:prSet/>
      <dgm:spPr/>
      <dgm:t>
        <a:bodyPr/>
        <a:lstStyle/>
        <a:p>
          <a:endParaRPr lang="es-EC">
            <a:ln>
              <a:noFill/>
            </a:ln>
            <a:solidFill>
              <a:schemeClr val="bg2">
                <a:lumMod val="10000"/>
              </a:schemeClr>
            </a:solidFill>
          </a:endParaRPr>
        </a:p>
      </dgm:t>
    </dgm:pt>
    <dgm:pt modelId="{1FDB5C9D-9B69-4F27-9738-372B35E6C094}">
      <dgm:prSet/>
      <dgm:spPr/>
      <dgm:t>
        <a:bodyPr/>
        <a:lstStyle/>
        <a:p>
          <a:r>
            <a:rPr lang="es-ES" smtClean="0">
              <a:ln/>
              <a:solidFill>
                <a:schemeClr val="bg2">
                  <a:lumMod val="10000"/>
                </a:schemeClr>
              </a:solidFill>
            </a:rPr>
            <a:t>Diseñar e implementar el circuito de control y potencia del sistema de riego y climatización de la granja hidropónica</a:t>
          </a:r>
          <a:endParaRPr lang="es-EC" dirty="0">
            <a:ln/>
            <a:solidFill>
              <a:schemeClr val="bg2">
                <a:lumMod val="10000"/>
              </a:schemeClr>
            </a:solidFill>
          </a:endParaRPr>
        </a:p>
      </dgm:t>
    </dgm:pt>
    <dgm:pt modelId="{DA2AE44E-C4AD-44AD-8D24-EB2F7767FA10}" type="parTrans" cxnId="{DC8E8349-B7A7-4521-9AE3-1F12A360D89C}">
      <dgm:prSet/>
      <dgm:spPr/>
      <dgm:t>
        <a:bodyPr/>
        <a:lstStyle/>
        <a:p>
          <a:endParaRPr lang="es-EC">
            <a:ln>
              <a:noFill/>
            </a:ln>
            <a:solidFill>
              <a:schemeClr val="bg2">
                <a:lumMod val="10000"/>
              </a:schemeClr>
            </a:solidFill>
          </a:endParaRPr>
        </a:p>
      </dgm:t>
    </dgm:pt>
    <dgm:pt modelId="{28CFD258-59A9-4719-9720-00756BBF5EFD}" type="sibTrans" cxnId="{DC8E8349-B7A7-4521-9AE3-1F12A360D89C}">
      <dgm:prSet/>
      <dgm:spPr/>
      <dgm:t>
        <a:bodyPr/>
        <a:lstStyle/>
        <a:p>
          <a:endParaRPr lang="es-EC">
            <a:ln>
              <a:noFill/>
            </a:ln>
            <a:solidFill>
              <a:schemeClr val="bg2">
                <a:lumMod val="10000"/>
              </a:schemeClr>
            </a:solidFill>
          </a:endParaRPr>
        </a:p>
      </dgm:t>
    </dgm:pt>
    <dgm:pt modelId="{7BAD45BB-0880-4724-8032-B845F2C53C92}">
      <dgm:prSet/>
      <dgm:spPr/>
      <dgm:t>
        <a:bodyPr/>
        <a:lstStyle/>
        <a:p>
          <a:r>
            <a:rPr lang="es-ES" smtClean="0">
              <a:ln/>
              <a:solidFill>
                <a:schemeClr val="bg2">
                  <a:lumMod val="10000"/>
                </a:schemeClr>
              </a:solidFill>
            </a:rPr>
            <a:t>Diseñar e implementar los algoritmos de monitoreo y supervisión del sistema de riego y climatización con el PLC Controllino</a:t>
          </a:r>
          <a:endParaRPr lang="es-EC">
            <a:ln/>
            <a:solidFill>
              <a:schemeClr val="bg2">
                <a:lumMod val="10000"/>
              </a:schemeClr>
            </a:solidFill>
          </a:endParaRPr>
        </a:p>
      </dgm:t>
    </dgm:pt>
    <dgm:pt modelId="{8E9C99B1-8816-4A31-9FC9-9C87F43D928E}" type="parTrans" cxnId="{EC160AAF-7B49-4686-8477-E9A3362F7CE5}">
      <dgm:prSet/>
      <dgm:spPr/>
      <dgm:t>
        <a:bodyPr/>
        <a:lstStyle/>
        <a:p>
          <a:endParaRPr lang="es-EC">
            <a:ln>
              <a:noFill/>
            </a:ln>
            <a:solidFill>
              <a:schemeClr val="bg2">
                <a:lumMod val="10000"/>
              </a:schemeClr>
            </a:solidFill>
          </a:endParaRPr>
        </a:p>
      </dgm:t>
    </dgm:pt>
    <dgm:pt modelId="{BCA186B8-C9DA-4ACA-8391-AA8F6CF38AC9}" type="sibTrans" cxnId="{EC160AAF-7B49-4686-8477-E9A3362F7CE5}">
      <dgm:prSet/>
      <dgm:spPr/>
      <dgm:t>
        <a:bodyPr/>
        <a:lstStyle/>
        <a:p>
          <a:endParaRPr lang="es-EC">
            <a:ln>
              <a:noFill/>
            </a:ln>
            <a:solidFill>
              <a:schemeClr val="bg2">
                <a:lumMod val="10000"/>
              </a:schemeClr>
            </a:solidFill>
          </a:endParaRPr>
        </a:p>
      </dgm:t>
    </dgm:pt>
    <dgm:pt modelId="{C6969CD2-D11E-4911-B398-740DE6678223}">
      <dgm:prSet/>
      <dgm:spPr/>
      <dgm:t>
        <a:bodyPr/>
        <a:lstStyle/>
        <a:p>
          <a:r>
            <a:rPr lang="es-ES" smtClean="0">
              <a:ln/>
              <a:solidFill>
                <a:schemeClr val="bg2">
                  <a:lumMod val="10000"/>
                </a:schemeClr>
              </a:solidFill>
            </a:rPr>
            <a:t>Realizar una aplicación de IoT para lectura de datos, control de forma remota y notificación de alarmas o fallas en el sistema</a:t>
          </a:r>
          <a:endParaRPr lang="es-EC">
            <a:ln/>
            <a:solidFill>
              <a:schemeClr val="bg2">
                <a:lumMod val="10000"/>
              </a:schemeClr>
            </a:solidFill>
          </a:endParaRPr>
        </a:p>
      </dgm:t>
    </dgm:pt>
    <dgm:pt modelId="{92322325-EF2A-4EA9-B473-542AF38CFC05}" type="parTrans" cxnId="{68A28220-5F83-4298-8A3F-C432DF95E7CB}">
      <dgm:prSet/>
      <dgm:spPr/>
      <dgm:t>
        <a:bodyPr/>
        <a:lstStyle/>
        <a:p>
          <a:endParaRPr lang="es-EC">
            <a:ln>
              <a:noFill/>
            </a:ln>
            <a:solidFill>
              <a:schemeClr val="bg2">
                <a:lumMod val="10000"/>
              </a:schemeClr>
            </a:solidFill>
          </a:endParaRPr>
        </a:p>
      </dgm:t>
    </dgm:pt>
    <dgm:pt modelId="{1A485EAE-9E98-464E-9136-D3CE2DC63684}" type="sibTrans" cxnId="{68A28220-5F83-4298-8A3F-C432DF95E7CB}">
      <dgm:prSet/>
      <dgm:spPr/>
      <dgm:t>
        <a:bodyPr/>
        <a:lstStyle/>
        <a:p>
          <a:endParaRPr lang="es-EC">
            <a:ln>
              <a:noFill/>
            </a:ln>
            <a:solidFill>
              <a:schemeClr val="bg2">
                <a:lumMod val="10000"/>
              </a:schemeClr>
            </a:solidFill>
          </a:endParaRPr>
        </a:p>
      </dgm:t>
    </dgm:pt>
    <dgm:pt modelId="{B371933B-A4B0-43E9-AA4A-FF147BD6120D}">
      <dgm:prSet/>
      <dgm:spPr/>
      <dgm:t>
        <a:bodyPr/>
        <a:lstStyle/>
        <a:p>
          <a:r>
            <a:rPr lang="es-ES" smtClean="0">
              <a:ln/>
              <a:solidFill>
                <a:schemeClr val="bg2">
                  <a:lumMod val="10000"/>
                </a:schemeClr>
              </a:solidFill>
            </a:rPr>
            <a:t>Crear una base de datos para establecer cartas de control de calidad de la producción de la granja hidropónica</a:t>
          </a:r>
          <a:endParaRPr lang="es-EC">
            <a:ln/>
            <a:solidFill>
              <a:schemeClr val="bg2">
                <a:lumMod val="10000"/>
              </a:schemeClr>
            </a:solidFill>
          </a:endParaRPr>
        </a:p>
      </dgm:t>
    </dgm:pt>
    <dgm:pt modelId="{A5D75E66-AE50-4F2A-B26D-F3711106DA66}" type="parTrans" cxnId="{6484F1BF-DB62-4BB6-B7CA-C457BBD26F69}">
      <dgm:prSet/>
      <dgm:spPr/>
      <dgm:t>
        <a:bodyPr/>
        <a:lstStyle/>
        <a:p>
          <a:endParaRPr lang="es-EC">
            <a:ln>
              <a:noFill/>
            </a:ln>
            <a:solidFill>
              <a:schemeClr val="bg2">
                <a:lumMod val="10000"/>
              </a:schemeClr>
            </a:solidFill>
          </a:endParaRPr>
        </a:p>
      </dgm:t>
    </dgm:pt>
    <dgm:pt modelId="{7D889E9F-560F-43DF-8F00-8D2600AC8F49}" type="sibTrans" cxnId="{6484F1BF-DB62-4BB6-B7CA-C457BBD26F69}">
      <dgm:prSet/>
      <dgm:spPr/>
      <dgm:t>
        <a:bodyPr/>
        <a:lstStyle/>
        <a:p>
          <a:endParaRPr lang="es-EC">
            <a:ln>
              <a:noFill/>
            </a:ln>
            <a:solidFill>
              <a:schemeClr val="bg2">
                <a:lumMod val="10000"/>
              </a:schemeClr>
            </a:solidFill>
          </a:endParaRPr>
        </a:p>
      </dgm:t>
    </dgm:pt>
    <dgm:pt modelId="{47DA244C-1579-46EC-BAA6-8FB3BB99C985}">
      <dgm:prSet/>
      <dgm:spPr/>
      <dgm:t>
        <a:bodyPr/>
        <a:lstStyle/>
        <a:p>
          <a:r>
            <a:rPr lang="es-ES" smtClean="0">
              <a:ln/>
              <a:solidFill>
                <a:schemeClr val="bg2">
                  <a:lumMod val="10000"/>
                </a:schemeClr>
              </a:solidFill>
            </a:rPr>
            <a:t>Establecer un protocolo de pruebas para evaluar el desempeño del sistema basados en el tiempo de ciclo de cultivo</a:t>
          </a:r>
          <a:endParaRPr lang="es-EC" dirty="0">
            <a:ln/>
            <a:solidFill>
              <a:schemeClr val="bg2">
                <a:lumMod val="10000"/>
              </a:schemeClr>
            </a:solidFill>
          </a:endParaRPr>
        </a:p>
      </dgm:t>
    </dgm:pt>
    <dgm:pt modelId="{79695C88-42F6-4992-B49A-7F1728461FDA}" type="parTrans" cxnId="{5B31AA64-F7E1-4588-9928-35C613F0086D}">
      <dgm:prSet/>
      <dgm:spPr/>
      <dgm:t>
        <a:bodyPr/>
        <a:lstStyle/>
        <a:p>
          <a:endParaRPr lang="es-EC">
            <a:ln>
              <a:noFill/>
            </a:ln>
            <a:solidFill>
              <a:schemeClr val="bg2">
                <a:lumMod val="10000"/>
              </a:schemeClr>
            </a:solidFill>
          </a:endParaRPr>
        </a:p>
      </dgm:t>
    </dgm:pt>
    <dgm:pt modelId="{FE24609E-F7F9-40A2-9415-E506436D9634}" type="sibTrans" cxnId="{5B31AA64-F7E1-4588-9928-35C613F0086D}">
      <dgm:prSet/>
      <dgm:spPr/>
      <dgm:t>
        <a:bodyPr/>
        <a:lstStyle/>
        <a:p>
          <a:endParaRPr lang="es-EC">
            <a:ln>
              <a:noFill/>
            </a:ln>
            <a:solidFill>
              <a:schemeClr val="bg2">
                <a:lumMod val="10000"/>
              </a:schemeClr>
            </a:solidFill>
          </a:endParaRPr>
        </a:p>
      </dgm:t>
    </dgm:pt>
    <dgm:pt modelId="{4F976270-A4D2-481E-99F0-3FF83C5D7F04}">
      <dgm:prSet/>
      <dgm:spPr/>
      <dgm:t>
        <a:bodyPr/>
        <a:lstStyle/>
        <a:p>
          <a:r>
            <a:rPr lang="es-ES" smtClean="0">
              <a:ln/>
              <a:solidFill>
                <a:schemeClr val="bg2">
                  <a:lumMod val="10000"/>
                </a:schemeClr>
              </a:solidFill>
            </a:rPr>
            <a:t>Establecer un plan de mantenimiento preventivo del sistema para garantizar la continuidad de producción</a:t>
          </a:r>
          <a:endParaRPr lang="es-EC" dirty="0">
            <a:ln/>
            <a:solidFill>
              <a:schemeClr val="bg2">
                <a:lumMod val="10000"/>
              </a:schemeClr>
            </a:solidFill>
          </a:endParaRPr>
        </a:p>
      </dgm:t>
    </dgm:pt>
    <dgm:pt modelId="{985FB617-229F-4D09-A7EA-C9217C7CF963}" type="parTrans" cxnId="{49E8919F-B00C-4AC5-9287-807DC1183EC4}">
      <dgm:prSet/>
      <dgm:spPr/>
      <dgm:t>
        <a:bodyPr/>
        <a:lstStyle/>
        <a:p>
          <a:endParaRPr lang="es-EC">
            <a:ln>
              <a:noFill/>
            </a:ln>
            <a:solidFill>
              <a:schemeClr val="bg2">
                <a:lumMod val="10000"/>
              </a:schemeClr>
            </a:solidFill>
          </a:endParaRPr>
        </a:p>
      </dgm:t>
    </dgm:pt>
    <dgm:pt modelId="{B93EE016-F917-4907-89A8-2D657A876609}" type="sibTrans" cxnId="{49E8919F-B00C-4AC5-9287-807DC1183EC4}">
      <dgm:prSet/>
      <dgm:spPr/>
      <dgm:t>
        <a:bodyPr/>
        <a:lstStyle/>
        <a:p>
          <a:endParaRPr lang="es-EC">
            <a:ln>
              <a:noFill/>
            </a:ln>
            <a:solidFill>
              <a:schemeClr val="bg2">
                <a:lumMod val="10000"/>
              </a:schemeClr>
            </a:solidFill>
          </a:endParaRPr>
        </a:p>
      </dgm:t>
    </dgm:pt>
    <dgm:pt modelId="{804B3C68-A835-4A9D-8D15-17C59A9DE71A}">
      <dgm:prSet phldrT="[Texto]"/>
      <dgm:spPr/>
      <dgm:t>
        <a:bodyPr/>
        <a:lstStyle/>
        <a:p>
          <a:r>
            <a:rPr lang="es-ES" dirty="0" smtClean="0">
              <a:solidFill>
                <a:schemeClr val="bg2">
                  <a:lumMod val="10000"/>
                </a:schemeClr>
              </a:solidFill>
            </a:rPr>
            <a:t>Seleccionar e implementar los componentes que permitan un correcto funcionamiento del sistema hidráulico</a:t>
          </a:r>
          <a:endParaRPr lang="es-EC" dirty="0">
            <a:ln/>
            <a:solidFill>
              <a:schemeClr val="bg2">
                <a:lumMod val="10000"/>
              </a:schemeClr>
            </a:solidFill>
          </a:endParaRPr>
        </a:p>
      </dgm:t>
    </dgm:pt>
    <dgm:pt modelId="{82D58AEB-C054-4FD7-A6EE-5D30958F108C}" type="parTrans" cxnId="{EE978109-A4A6-4BF7-90AC-55AF61677E00}">
      <dgm:prSet/>
      <dgm:spPr/>
      <dgm:t>
        <a:bodyPr/>
        <a:lstStyle/>
        <a:p>
          <a:endParaRPr lang="es-EC">
            <a:solidFill>
              <a:schemeClr val="bg2">
                <a:lumMod val="10000"/>
              </a:schemeClr>
            </a:solidFill>
          </a:endParaRPr>
        </a:p>
      </dgm:t>
    </dgm:pt>
    <dgm:pt modelId="{7F336A31-B746-4504-8A25-A96E30DA9B02}" type="sibTrans" cxnId="{EE978109-A4A6-4BF7-90AC-55AF61677E00}">
      <dgm:prSet/>
      <dgm:spPr/>
      <dgm:t>
        <a:bodyPr/>
        <a:lstStyle/>
        <a:p>
          <a:endParaRPr lang="es-EC">
            <a:solidFill>
              <a:schemeClr val="bg2">
                <a:lumMod val="10000"/>
              </a:schemeClr>
            </a:solidFill>
          </a:endParaRPr>
        </a:p>
      </dgm:t>
    </dgm:pt>
    <dgm:pt modelId="{A162EF20-A117-4800-BC55-B33F4FE68840}" type="pres">
      <dgm:prSet presAssocID="{DB5F6827-A43C-4502-9C79-6037959ACC25}" presName="diagram" presStyleCnt="0">
        <dgm:presLayoutVars>
          <dgm:dir/>
          <dgm:resizeHandles val="exact"/>
        </dgm:presLayoutVars>
      </dgm:prSet>
      <dgm:spPr/>
      <dgm:t>
        <a:bodyPr/>
        <a:lstStyle/>
        <a:p>
          <a:endParaRPr lang="es-EC"/>
        </a:p>
      </dgm:t>
    </dgm:pt>
    <dgm:pt modelId="{305C8E26-BD29-4C16-8AFA-5CBE773AADBD}" type="pres">
      <dgm:prSet presAssocID="{CEC65DFA-632F-4458-86BD-9002F02D3CAC}" presName="node" presStyleLbl="node1" presStyleIdx="0" presStyleCnt="8">
        <dgm:presLayoutVars>
          <dgm:bulletEnabled val="1"/>
        </dgm:presLayoutVars>
      </dgm:prSet>
      <dgm:spPr/>
      <dgm:t>
        <a:bodyPr/>
        <a:lstStyle/>
        <a:p>
          <a:endParaRPr lang="es-EC"/>
        </a:p>
      </dgm:t>
    </dgm:pt>
    <dgm:pt modelId="{CA3696AC-5A68-4CCE-A276-AD4CAA861E8D}" type="pres">
      <dgm:prSet presAssocID="{D52E75A1-E90D-46A9-BC02-66A73FD26E87}" presName="sibTrans" presStyleCnt="0"/>
      <dgm:spPr/>
      <dgm:t>
        <a:bodyPr/>
        <a:lstStyle/>
        <a:p>
          <a:endParaRPr lang="es-EC"/>
        </a:p>
      </dgm:t>
    </dgm:pt>
    <dgm:pt modelId="{C1039664-247F-4819-95FE-0D5899F46518}" type="pres">
      <dgm:prSet presAssocID="{804B3C68-A835-4A9D-8D15-17C59A9DE71A}" presName="node" presStyleLbl="node1" presStyleIdx="1" presStyleCnt="8">
        <dgm:presLayoutVars>
          <dgm:bulletEnabled val="1"/>
        </dgm:presLayoutVars>
      </dgm:prSet>
      <dgm:spPr/>
      <dgm:t>
        <a:bodyPr/>
        <a:lstStyle/>
        <a:p>
          <a:endParaRPr lang="es-EC"/>
        </a:p>
      </dgm:t>
    </dgm:pt>
    <dgm:pt modelId="{17901FCD-36A7-467C-ABB7-6B4CB911F47B}" type="pres">
      <dgm:prSet presAssocID="{7F336A31-B746-4504-8A25-A96E30DA9B02}" presName="sibTrans" presStyleCnt="0"/>
      <dgm:spPr/>
    </dgm:pt>
    <dgm:pt modelId="{4CF53030-59A1-4BAD-81E9-7930E390DCD5}" type="pres">
      <dgm:prSet presAssocID="{1FDB5C9D-9B69-4F27-9738-372B35E6C094}" presName="node" presStyleLbl="node1" presStyleIdx="2" presStyleCnt="8">
        <dgm:presLayoutVars>
          <dgm:bulletEnabled val="1"/>
        </dgm:presLayoutVars>
      </dgm:prSet>
      <dgm:spPr/>
      <dgm:t>
        <a:bodyPr/>
        <a:lstStyle/>
        <a:p>
          <a:endParaRPr lang="es-EC"/>
        </a:p>
      </dgm:t>
    </dgm:pt>
    <dgm:pt modelId="{1546A99F-1603-4E3B-9934-3736128ACEEF}" type="pres">
      <dgm:prSet presAssocID="{28CFD258-59A9-4719-9720-00756BBF5EFD}" presName="sibTrans" presStyleCnt="0"/>
      <dgm:spPr/>
      <dgm:t>
        <a:bodyPr/>
        <a:lstStyle/>
        <a:p>
          <a:endParaRPr lang="es-EC"/>
        </a:p>
      </dgm:t>
    </dgm:pt>
    <dgm:pt modelId="{1F4ED6BC-28A9-45CC-9F25-EEA9C51163AB}" type="pres">
      <dgm:prSet presAssocID="{7BAD45BB-0880-4724-8032-B845F2C53C92}" presName="node" presStyleLbl="node1" presStyleIdx="3" presStyleCnt="8">
        <dgm:presLayoutVars>
          <dgm:bulletEnabled val="1"/>
        </dgm:presLayoutVars>
      </dgm:prSet>
      <dgm:spPr/>
      <dgm:t>
        <a:bodyPr/>
        <a:lstStyle/>
        <a:p>
          <a:endParaRPr lang="es-EC"/>
        </a:p>
      </dgm:t>
    </dgm:pt>
    <dgm:pt modelId="{F0A6C3BA-1760-47A2-AE1C-29F6210F7EEC}" type="pres">
      <dgm:prSet presAssocID="{BCA186B8-C9DA-4ACA-8391-AA8F6CF38AC9}" presName="sibTrans" presStyleCnt="0"/>
      <dgm:spPr/>
      <dgm:t>
        <a:bodyPr/>
        <a:lstStyle/>
        <a:p>
          <a:endParaRPr lang="es-EC"/>
        </a:p>
      </dgm:t>
    </dgm:pt>
    <dgm:pt modelId="{10D7CBED-C561-4A29-A5A4-479ACEF1901D}" type="pres">
      <dgm:prSet presAssocID="{C6969CD2-D11E-4911-B398-740DE6678223}" presName="node" presStyleLbl="node1" presStyleIdx="4" presStyleCnt="8">
        <dgm:presLayoutVars>
          <dgm:bulletEnabled val="1"/>
        </dgm:presLayoutVars>
      </dgm:prSet>
      <dgm:spPr/>
      <dgm:t>
        <a:bodyPr/>
        <a:lstStyle/>
        <a:p>
          <a:endParaRPr lang="es-EC"/>
        </a:p>
      </dgm:t>
    </dgm:pt>
    <dgm:pt modelId="{59ACFE6B-781A-4B0E-AD69-A8999BA19285}" type="pres">
      <dgm:prSet presAssocID="{1A485EAE-9E98-464E-9136-D3CE2DC63684}" presName="sibTrans" presStyleCnt="0"/>
      <dgm:spPr/>
      <dgm:t>
        <a:bodyPr/>
        <a:lstStyle/>
        <a:p>
          <a:endParaRPr lang="es-EC"/>
        </a:p>
      </dgm:t>
    </dgm:pt>
    <dgm:pt modelId="{5D418324-4832-4FC3-891F-8F6095DEFA0A}" type="pres">
      <dgm:prSet presAssocID="{B371933B-A4B0-43E9-AA4A-FF147BD6120D}" presName="node" presStyleLbl="node1" presStyleIdx="5" presStyleCnt="8">
        <dgm:presLayoutVars>
          <dgm:bulletEnabled val="1"/>
        </dgm:presLayoutVars>
      </dgm:prSet>
      <dgm:spPr/>
      <dgm:t>
        <a:bodyPr/>
        <a:lstStyle/>
        <a:p>
          <a:endParaRPr lang="es-EC"/>
        </a:p>
      </dgm:t>
    </dgm:pt>
    <dgm:pt modelId="{EA97B339-5B93-4FF4-8C27-A155D5BAF9CB}" type="pres">
      <dgm:prSet presAssocID="{7D889E9F-560F-43DF-8F00-8D2600AC8F49}" presName="sibTrans" presStyleCnt="0"/>
      <dgm:spPr/>
      <dgm:t>
        <a:bodyPr/>
        <a:lstStyle/>
        <a:p>
          <a:endParaRPr lang="es-EC"/>
        </a:p>
      </dgm:t>
    </dgm:pt>
    <dgm:pt modelId="{B6E00A37-2F6C-41B8-A7B7-1CC1A519CF79}" type="pres">
      <dgm:prSet presAssocID="{47DA244C-1579-46EC-BAA6-8FB3BB99C985}" presName="node" presStyleLbl="node1" presStyleIdx="6" presStyleCnt="8">
        <dgm:presLayoutVars>
          <dgm:bulletEnabled val="1"/>
        </dgm:presLayoutVars>
      </dgm:prSet>
      <dgm:spPr/>
      <dgm:t>
        <a:bodyPr/>
        <a:lstStyle/>
        <a:p>
          <a:endParaRPr lang="es-EC"/>
        </a:p>
      </dgm:t>
    </dgm:pt>
    <dgm:pt modelId="{00B9DBDC-9ADA-434C-919E-5430C0312E6C}" type="pres">
      <dgm:prSet presAssocID="{FE24609E-F7F9-40A2-9415-E506436D9634}" presName="sibTrans" presStyleCnt="0"/>
      <dgm:spPr/>
      <dgm:t>
        <a:bodyPr/>
        <a:lstStyle/>
        <a:p>
          <a:endParaRPr lang="es-EC"/>
        </a:p>
      </dgm:t>
    </dgm:pt>
    <dgm:pt modelId="{AC3CA4E5-E810-4D79-9990-6095DF6EEDF2}" type="pres">
      <dgm:prSet presAssocID="{4F976270-A4D2-481E-99F0-3FF83C5D7F04}" presName="node" presStyleLbl="node1" presStyleIdx="7" presStyleCnt="8">
        <dgm:presLayoutVars>
          <dgm:bulletEnabled val="1"/>
        </dgm:presLayoutVars>
      </dgm:prSet>
      <dgm:spPr/>
      <dgm:t>
        <a:bodyPr/>
        <a:lstStyle/>
        <a:p>
          <a:endParaRPr lang="es-EC"/>
        </a:p>
      </dgm:t>
    </dgm:pt>
  </dgm:ptLst>
  <dgm:cxnLst>
    <dgm:cxn modelId="{52A5D70C-7214-4F8A-8AF3-E824C3235896}" type="presOf" srcId="{DB5F6827-A43C-4502-9C79-6037959ACC25}" destId="{A162EF20-A117-4800-BC55-B33F4FE68840}" srcOrd="0" destOrd="0" presId="urn:microsoft.com/office/officeart/2005/8/layout/default"/>
    <dgm:cxn modelId="{EC160AAF-7B49-4686-8477-E9A3362F7CE5}" srcId="{DB5F6827-A43C-4502-9C79-6037959ACC25}" destId="{7BAD45BB-0880-4724-8032-B845F2C53C92}" srcOrd="3" destOrd="0" parTransId="{8E9C99B1-8816-4A31-9FC9-9C87F43D928E}" sibTransId="{BCA186B8-C9DA-4ACA-8391-AA8F6CF38AC9}"/>
    <dgm:cxn modelId="{DC8E8349-B7A7-4521-9AE3-1F12A360D89C}" srcId="{DB5F6827-A43C-4502-9C79-6037959ACC25}" destId="{1FDB5C9D-9B69-4F27-9738-372B35E6C094}" srcOrd="2" destOrd="0" parTransId="{DA2AE44E-C4AD-44AD-8D24-EB2F7767FA10}" sibTransId="{28CFD258-59A9-4719-9720-00756BBF5EFD}"/>
    <dgm:cxn modelId="{98CF3FAB-FF32-4F49-97A5-465C08414026}" srcId="{DB5F6827-A43C-4502-9C79-6037959ACC25}" destId="{CEC65DFA-632F-4458-86BD-9002F02D3CAC}" srcOrd="0" destOrd="0" parTransId="{6EB40F10-F910-44B5-97C7-4BAF448EE643}" sibTransId="{D52E75A1-E90D-46A9-BC02-66A73FD26E87}"/>
    <dgm:cxn modelId="{5B31AA64-F7E1-4588-9928-35C613F0086D}" srcId="{DB5F6827-A43C-4502-9C79-6037959ACC25}" destId="{47DA244C-1579-46EC-BAA6-8FB3BB99C985}" srcOrd="6" destOrd="0" parTransId="{79695C88-42F6-4992-B49A-7F1728461FDA}" sibTransId="{FE24609E-F7F9-40A2-9415-E506436D9634}"/>
    <dgm:cxn modelId="{490C1F13-873A-4090-84AD-123F73E7D896}" type="presOf" srcId="{47DA244C-1579-46EC-BAA6-8FB3BB99C985}" destId="{B6E00A37-2F6C-41B8-A7B7-1CC1A519CF79}" srcOrd="0" destOrd="0" presId="urn:microsoft.com/office/officeart/2005/8/layout/default"/>
    <dgm:cxn modelId="{EE978109-A4A6-4BF7-90AC-55AF61677E00}" srcId="{DB5F6827-A43C-4502-9C79-6037959ACC25}" destId="{804B3C68-A835-4A9D-8D15-17C59A9DE71A}" srcOrd="1" destOrd="0" parTransId="{82D58AEB-C054-4FD7-A6EE-5D30958F108C}" sibTransId="{7F336A31-B746-4504-8A25-A96E30DA9B02}"/>
    <dgm:cxn modelId="{DAB126CE-42CE-43E7-BA32-F45B89356865}" type="presOf" srcId="{804B3C68-A835-4A9D-8D15-17C59A9DE71A}" destId="{C1039664-247F-4819-95FE-0D5899F46518}" srcOrd="0" destOrd="0" presId="urn:microsoft.com/office/officeart/2005/8/layout/default"/>
    <dgm:cxn modelId="{68A28220-5F83-4298-8A3F-C432DF95E7CB}" srcId="{DB5F6827-A43C-4502-9C79-6037959ACC25}" destId="{C6969CD2-D11E-4911-B398-740DE6678223}" srcOrd="4" destOrd="0" parTransId="{92322325-EF2A-4EA9-B473-542AF38CFC05}" sibTransId="{1A485EAE-9E98-464E-9136-D3CE2DC63684}"/>
    <dgm:cxn modelId="{001C3A2A-5CAA-408B-B3B2-6F066DDA873D}" type="presOf" srcId="{7BAD45BB-0880-4724-8032-B845F2C53C92}" destId="{1F4ED6BC-28A9-45CC-9F25-EEA9C51163AB}" srcOrd="0" destOrd="0" presId="urn:microsoft.com/office/officeart/2005/8/layout/default"/>
    <dgm:cxn modelId="{14006DB3-5C1E-423E-B03A-A3BE817448E2}" type="presOf" srcId="{1FDB5C9D-9B69-4F27-9738-372B35E6C094}" destId="{4CF53030-59A1-4BAD-81E9-7930E390DCD5}" srcOrd="0" destOrd="0" presId="urn:microsoft.com/office/officeart/2005/8/layout/default"/>
    <dgm:cxn modelId="{A00CE21F-89AD-43DD-8B84-9096AFF7EFA4}" type="presOf" srcId="{4F976270-A4D2-481E-99F0-3FF83C5D7F04}" destId="{AC3CA4E5-E810-4D79-9990-6095DF6EEDF2}" srcOrd="0" destOrd="0" presId="urn:microsoft.com/office/officeart/2005/8/layout/default"/>
    <dgm:cxn modelId="{49E8919F-B00C-4AC5-9287-807DC1183EC4}" srcId="{DB5F6827-A43C-4502-9C79-6037959ACC25}" destId="{4F976270-A4D2-481E-99F0-3FF83C5D7F04}" srcOrd="7" destOrd="0" parTransId="{985FB617-229F-4D09-A7EA-C9217C7CF963}" sibTransId="{B93EE016-F917-4907-89A8-2D657A876609}"/>
    <dgm:cxn modelId="{BC9EB359-AE63-495D-9A28-D0E4ABE78DEF}" type="presOf" srcId="{B371933B-A4B0-43E9-AA4A-FF147BD6120D}" destId="{5D418324-4832-4FC3-891F-8F6095DEFA0A}" srcOrd="0" destOrd="0" presId="urn:microsoft.com/office/officeart/2005/8/layout/default"/>
    <dgm:cxn modelId="{9BF910A0-87AE-40CD-A169-5D78C99899D7}" type="presOf" srcId="{CEC65DFA-632F-4458-86BD-9002F02D3CAC}" destId="{305C8E26-BD29-4C16-8AFA-5CBE773AADBD}" srcOrd="0" destOrd="0" presId="urn:microsoft.com/office/officeart/2005/8/layout/default"/>
    <dgm:cxn modelId="{9C26C1E5-EDF2-4FA7-80C9-8AABE259139A}" type="presOf" srcId="{C6969CD2-D11E-4911-B398-740DE6678223}" destId="{10D7CBED-C561-4A29-A5A4-479ACEF1901D}" srcOrd="0" destOrd="0" presId="urn:microsoft.com/office/officeart/2005/8/layout/default"/>
    <dgm:cxn modelId="{6484F1BF-DB62-4BB6-B7CA-C457BBD26F69}" srcId="{DB5F6827-A43C-4502-9C79-6037959ACC25}" destId="{B371933B-A4B0-43E9-AA4A-FF147BD6120D}" srcOrd="5" destOrd="0" parTransId="{A5D75E66-AE50-4F2A-B26D-F3711106DA66}" sibTransId="{7D889E9F-560F-43DF-8F00-8D2600AC8F49}"/>
    <dgm:cxn modelId="{99791748-31EF-45F0-B77C-B257F3C5DB82}" type="presParOf" srcId="{A162EF20-A117-4800-BC55-B33F4FE68840}" destId="{305C8E26-BD29-4C16-8AFA-5CBE773AADBD}" srcOrd="0" destOrd="0" presId="urn:microsoft.com/office/officeart/2005/8/layout/default"/>
    <dgm:cxn modelId="{6F6572EF-59A6-49DC-9D53-D993C9CFC2F4}" type="presParOf" srcId="{A162EF20-A117-4800-BC55-B33F4FE68840}" destId="{CA3696AC-5A68-4CCE-A276-AD4CAA861E8D}" srcOrd="1" destOrd="0" presId="urn:microsoft.com/office/officeart/2005/8/layout/default"/>
    <dgm:cxn modelId="{F11C795A-E4DD-48DA-91EF-96A1586AD224}" type="presParOf" srcId="{A162EF20-A117-4800-BC55-B33F4FE68840}" destId="{C1039664-247F-4819-95FE-0D5899F46518}" srcOrd="2" destOrd="0" presId="urn:microsoft.com/office/officeart/2005/8/layout/default"/>
    <dgm:cxn modelId="{6CC12158-80A9-4066-AB55-EA9227AE7BC9}" type="presParOf" srcId="{A162EF20-A117-4800-BC55-B33F4FE68840}" destId="{17901FCD-36A7-467C-ABB7-6B4CB911F47B}" srcOrd="3" destOrd="0" presId="urn:microsoft.com/office/officeart/2005/8/layout/default"/>
    <dgm:cxn modelId="{863E5067-7809-4C2F-9FC2-DF917C623D59}" type="presParOf" srcId="{A162EF20-A117-4800-BC55-B33F4FE68840}" destId="{4CF53030-59A1-4BAD-81E9-7930E390DCD5}" srcOrd="4" destOrd="0" presId="urn:microsoft.com/office/officeart/2005/8/layout/default"/>
    <dgm:cxn modelId="{E7325A27-ED66-417A-B736-DF061F40B4A5}" type="presParOf" srcId="{A162EF20-A117-4800-BC55-B33F4FE68840}" destId="{1546A99F-1603-4E3B-9934-3736128ACEEF}" srcOrd="5" destOrd="0" presId="urn:microsoft.com/office/officeart/2005/8/layout/default"/>
    <dgm:cxn modelId="{60CF0E23-42DC-4F0C-942F-563DF66FEAEF}" type="presParOf" srcId="{A162EF20-A117-4800-BC55-B33F4FE68840}" destId="{1F4ED6BC-28A9-45CC-9F25-EEA9C51163AB}" srcOrd="6" destOrd="0" presId="urn:microsoft.com/office/officeart/2005/8/layout/default"/>
    <dgm:cxn modelId="{F61A6274-AD51-4B48-B72C-568D1372840F}" type="presParOf" srcId="{A162EF20-A117-4800-BC55-B33F4FE68840}" destId="{F0A6C3BA-1760-47A2-AE1C-29F6210F7EEC}" srcOrd="7" destOrd="0" presId="urn:microsoft.com/office/officeart/2005/8/layout/default"/>
    <dgm:cxn modelId="{DA4D9F44-D4A4-420E-9958-7EBF8F881D45}" type="presParOf" srcId="{A162EF20-A117-4800-BC55-B33F4FE68840}" destId="{10D7CBED-C561-4A29-A5A4-479ACEF1901D}" srcOrd="8" destOrd="0" presId="urn:microsoft.com/office/officeart/2005/8/layout/default"/>
    <dgm:cxn modelId="{5F20397C-FE97-4F05-8268-382E05C0C4FB}" type="presParOf" srcId="{A162EF20-A117-4800-BC55-B33F4FE68840}" destId="{59ACFE6B-781A-4B0E-AD69-A8999BA19285}" srcOrd="9" destOrd="0" presId="urn:microsoft.com/office/officeart/2005/8/layout/default"/>
    <dgm:cxn modelId="{A774807E-2830-4047-BFE9-057F2C97BD0D}" type="presParOf" srcId="{A162EF20-A117-4800-BC55-B33F4FE68840}" destId="{5D418324-4832-4FC3-891F-8F6095DEFA0A}" srcOrd="10" destOrd="0" presId="urn:microsoft.com/office/officeart/2005/8/layout/default"/>
    <dgm:cxn modelId="{E4F79B2B-C002-4A0C-842F-D87456506301}" type="presParOf" srcId="{A162EF20-A117-4800-BC55-B33F4FE68840}" destId="{EA97B339-5B93-4FF4-8C27-A155D5BAF9CB}" srcOrd="11" destOrd="0" presId="urn:microsoft.com/office/officeart/2005/8/layout/default"/>
    <dgm:cxn modelId="{D0154F5E-EB92-4E10-A70E-4709FC91B488}" type="presParOf" srcId="{A162EF20-A117-4800-BC55-B33F4FE68840}" destId="{B6E00A37-2F6C-41B8-A7B7-1CC1A519CF79}" srcOrd="12" destOrd="0" presId="urn:microsoft.com/office/officeart/2005/8/layout/default"/>
    <dgm:cxn modelId="{85E66149-EAC3-4F0C-AD84-66793C594CA4}" type="presParOf" srcId="{A162EF20-A117-4800-BC55-B33F4FE68840}" destId="{00B9DBDC-9ADA-434C-919E-5430C0312E6C}" srcOrd="13" destOrd="0" presId="urn:microsoft.com/office/officeart/2005/8/layout/default"/>
    <dgm:cxn modelId="{18C8BD14-5043-4D32-9CAB-6C22B9E589DF}" type="presParOf" srcId="{A162EF20-A117-4800-BC55-B33F4FE68840}" destId="{AC3CA4E5-E810-4D79-9990-6095DF6EEDF2}"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D969D1C-D677-42C2-B964-59F81729A035}" type="doc">
      <dgm:prSet loTypeId="urn:microsoft.com/office/officeart/2005/8/layout/vProcess5" loCatId="process" qsTypeId="urn:microsoft.com/office/officeart/2005/8/quickstyle/simple1" qsCatId="simple" csTypeId="urn:microsoft.com/office/officeart/2005/8/colors/accent3_1" csCatId="accent3" phldr="1"/>
      <dgm:spPr/>
      <dgm:t>
        <a:bodyPr/>
        <a:lstStyle/>
        <a:p>
          <a:endParaRPr lang="es-EC"/>
        </a:p>
      </dgm:t>
    </dgm:pt>
    <dgm:pt modelId="{5E77AB98-A708-4A1F-BAE0-DC67D9141361}">
      <dgm:prSet phldrT="[Texto]"/>
      <dgm:spPr/>
      <dgm:t>
        <a:bodyPr/>
        <a:lstStyle/>
        <a:p>
          <a:r>
            <a:rPr lang="es-EC" dirty="0" smtClean="0">
              <a:solidFill>
                <a:schemeClr val="bg2">
                  <a:lumMod val="10000"/>
                </a:schemeClr>
              </a:solidFill>
            </a:rPr>
            <a:t>Es uno de los vegetales más fáciles de cultivar y con mayor demanda en todo el año</a:t>
          </a:r>
          <a:endParaRPr lang="es-EC" dirty="0">
            <a:solidFill>
              <a:schemeClr val="bg2">
                <a:lumMod val="10000"/>
              </a:schemeClr>
            </a:solidFill>
          </a:endParaRPr>
        </a:p>
      </dgm:t>
    </dgm:pt>
    <dgm:pt modelId="{542B7477-AB3D-4B52-A6F9-E29BA9357E8C}" type="parTrans" cxnId="{A0FE90D8-BB97-482F-8C19-6B08317F02DE}">
      <dgm:prSet/>
      <dgm:spPr/>
      <dgm:t>
        <a:bodyPr/>
        <a:lstStyle/>
        <a:p>
          <a:endParaRPr lang="es-EC">
            <a:solidFill>
              <a:schemeClr val="bg2">
                <a:lumMod val="10000"/>
              </a:schemeClr>
            </a:solidFill>
          </a:endParaRPr>
        </a:p>
      </dgm:t>
    </dgm:pt>
    <dgm:pt modelId="{E756B23E-334B-4D92-BBE7-72B7C965D84B}" type="sibTrans" cxnId="{A0FE90D8-BB97-482F-8C19-6B08317F02DE}">
      <dgm:prSet/>
      <dgm:spPr/>
      <dgm:t>
        <a:bodyPr/>
        <a:lstStyle/>
        <a:p>
          <a:endParaRPr lang="es-EC">
            <a:solidFill>
              <a:schemeClr val="bg2">
                <a:lumMod val="10000"/>
              </a:schemeClr>
            </a:solidFill>
          </a:endParaRPr>
        </a:p>
      </dgm:t>
    </dgm:pt>
    <dgm:pt modelId="{D9AA8524-4FD7-4DF9-BA03-F15939D31F2E}">
      <dgm:prSet phldrT="[Texto]"/>
      <dgm:spPr/>
      <dgm:t>
        <a:bodyPr/>
        <a:lstStyle/>
        <a:p>
          <a:r>
            <a:rPr lang="es-EC" dirty="0" smtClean="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Es muy sensible a la falta de humedad</a:t>
          </a:r>
          <a:endParaRPr lang="es-EC" dirty="0">
            <a:solidFill>
              <a:schemeClr val="bg2">
                <a:lumMod val="10000"/>
              </a:schemeClr>
            </a:solidFill>
          </a:endParaRPr>
        </a:p>
      </dgm:t>
    </dgm:pt>
    <dgm:pt modelId="{07F86F4C-5548-4474-A98C-E5836EB8E60E}" type="parTrans" cxnId="{FA4C5AA5-BFA8-4366-A671-D819C12F85AD}">
      <dgm:prSet/>
      <dgm:spPr/>
      <dgm:t>
        <a:bodyPr/>
        <a:lstStyle/>
        <a:p>
          <a:endParaRPr lang="es-EC">
            <a:solidFill>
              <a:schemeClr val="bg2">
                <a:lumMod val="10000"/>
              </a:schemeClr>
            </a:solidFill>
          </a:endParaRPr>
        </a:p>
      </dgm:t>
    </dgm:pt>
    <dgm:pt modelId="{D387E873-BFF7-4706-B605-06ED0B51F786}" type="sibTrans" cxnId="{FA4C5AA5-BFA8-4366-A671-D819C12F85AD}">
      <dgm:prSet/>
      <dgm:spPr/>
      <dgm:t>
        <a:bodyPr/>
        <a:lstStyle/>
        <a:p>
          <a:endParaRPr lang="es-EC">
            <a:solidFill>
              <a:schemeClr val="bg2">
                <a:lumMod val="10000"/>
              </a:schemeClr>
            </a:solidFill>
          </a:endParaRPr>
        </a:p>
      </dgm:t>
    </dgm:pt>
    <dgm:pt modelId="{3A6A4646-254E-4D42-B610-74B2584A5058}">
      <dgm:prSet phldrT="[Texto]"/>
      <dgm:spPr/>
      <dgm:t>
        <a:bodyPr/>
        <a:lstStyle/>
        <a:p>
          <a:r>
            <a:rPr lang="es-EC" dirty="0" smtClean="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La germinación dura </a:t>
          </a:r>
          <a:r>
            <a:rPr lang="es-EC" dirty="0" smtClean="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de 3 a 4 semanas, y toma alrededor de dos meses más para su cultivo </a:t>
          </a:r>
          <a:endParaRPr lang="es-EC" dirty="0">
            <a:solidFill>
              <a:schemeClr val="bg2">
                <a:lumMod val="10000"/>
              </a:schemeClr>
            </a:solidFill>
          </a:endParaRPr>
        </a:p>
      </dgm:t>
    </dgm:pt>
    <dgm:pt modelId="{1523421B-76C2-4407-B8BF-31BFDA72EE32}" type="parTrans" cxnId="{317779CA-D88A-4BB5-A1E3-DF685EC225C0}">
      <dgm:prSet/>
      <dgm:spPr/>
      <dgm:t>
        <a:bodyPr/>
        <a:lstStyle/>
        <a:p>
          <a:endParaRPr lang="es-EC">
            <a:solidFill>
              <a:schemeClr val="bg2">
                <a:lumMod val="10000"/>
              </a:schemeClr>
            </a:solidFill>
          </a:endParaRPr>
        </a:p>
      </dgm:t>
    </dgm:pt>
    <dgm:pt modelId="{7D84EA38-B323-4F24-B272-E6278BB02B85}" type="sibTrans" cxnId="{317779CA-D88A-4BB5-A1E3-DF685EC225C0}">
      <dgm:prSet/>
      <dgm:spPr/>
      <dgm:t>
        <a:bodyPr/>
        <a:lstStyle/>
        <a:p>
          <a:endParaRPr lang="es-EC">
            <a:solidFill>
              <a:schemeClr val="bg2">
                <a:lumMod val="10000"/>
              </a:schemeClr>
            </a:solidFill>
          </a:endParaRPr>
        </a:p>
      </dgm:t>
    </dgm:pt>
    <dgm:pt modelId="{A39F9996-6B52-4937-8D67-CF0A91A48F7D}">
      <dgm:prSet phldrT="[Texto]"/>
      <dgm:spPr/>
      <dgm:t>
        <a:bodyPr/>
        <a:lstStyle/>
        <a:p>
          <a:r>
            <a:rPr lang="es-EC" dirty="0" smtClean="0">
              <a:solidFill>
                <a:schemeClr val="bg2">
                  <a:lumMod val="10000"/>
                </a:schemeClr>
              </a:solidFill>
              <a:latin typeface="Arial" panose="020B0604020202020204" pitchFamily="34" charset="0"/>
              <a:ea typeface="Times New Roman" panose="02020603050405020304" pitchFamily="18" charset="0"/>
              <a:cs typeface="Times New Roman" panose="02020603050405020304" pitchFamily="18" charset="0"/>
            </a:rPr>
            <a:t>Las plagas y enfermedades más comunes son las orugas, mosca blanca, pulgones y el </a:t>
          </a:r>
          <a:r>
            <a:rPr lang="es-EC" dirty="0" err="1" smtClean="0">
              <a:solidFill>
                <a:schemeClr val="bg2">
                  <a:lumMod val="10000"/>
                </a:schemeClr>
              </a:solidFill>
              <a:latin typeface="Arial" panose="020B0604020202020204" pitchFamily="34" charset="0"/>
              <a:ea typeface="Times New Roman" panose="02020603050405020304" pitchFamily="18" charset="0"/>
              <a:cs typeface="Times New Roman" panose="02020603050405020304" pitchFamily="18" charset="0"/>
            </a:rPr>
            <a:t>tip</a:t>
          </a:r>
          <a:r>
            <a:rPr lang="es-EC" dirty="0" smtClean="0">
              <a:solidFill>
                <a:schemeClr val="bg2">
                  <a:lumMod val="10000"/>
                </a:schemeClr>
              </a:solidFill>
              <a:latin typeface="Arial" panose="020B0604020202020204" pitchFamily="34" charset="0"/>
              <a:ea typeface="Times New Roman" panose="02020603050405020304" pitchFamily="18" charset="0"/>
              <a:cs typeface="Times New Roman" panose="02020603050405020304" pitchFamily="18" charset="0"/>
            </a:rPr>
            <a:t> </a:t>
          </a:r>
          <a:r>
            <a:rPr lang="es-EC" dirty="0" err="1" smtClean="0">
              <a:solidFill>
                <a:schemeClr val="bg2">
                  <a:lumMod val="10000"/>
                </a:schemeClr>
              </a:solidFill>
              <a:latin typeface="Arial" panose="020B0604020202020204" pitchFamily="34" charset="0"/>
              <a:ea typeface="Times New Roman" panose="02020603050405020304" pitchFamily="18" charset="0"/>
              <a:cs typeface="Times New Roman" panose="02020603050405020304" pitchFamily="18" charset="0"/>
            </a:rPr>
            <a:t>burn</a:t>
          </a:r>
          <a:endParaRPr lang="es-EC" dirty="0">
            <a:solidFill>
              <a:schemeClr val="bg2">
                <a:lumMod val="10000"/>
              </a:schemeClr>
            </a:solidFill>
          </a:endParaRPr>
        </a:p>
      </dgm:t>
    </dgm:pt>
    <dgm:pt modelId="{084D4850-74B2-4F25-8353-19DE3DB253F7}" type="parTrans" cxnId="{C189EED4-09DA-467E-BF59-53BCAFF21560}">
      <dgm:prSet/>
      <dgm:spPr/>
      <dgm:t>
        <a:bodyPr/>
        <a:lstStyle/>
        <a:p>
          <a:endParaRPr lang="es-EC">
            <a:solidFill>
              <a:schemeClr val="bg2">
                <a:lumMod val="10000"/>
              </a:schemeClr>
            </a:solidFill>
          </a:endParaRPr>
        </a:p>
      </dgm:t>
    </dgm:pt>
    <dgm:pt modelId="{D0CC8D1B-5F62-496D-A55C-8DF731AD0E39}" type="sibTrans" cxnId="{C189EED4-09DA-467E-BF59-53BCAFF21560}">
      <dgm:prSet/>
      <dgm:spPr/>
      <dgm:t>
        <a:bodyPr/>
        <a:lstStyle/>
        <a:p>
          <a:endParaRPr lang="es-EC">
            <a:solidFill>
              <a:schemeClr val="bg2">
                <a:lumMod val="10000"/>
              </a:schemeClr>
            </a:solidFill>
          </a:endParaRPr>
        </a:p>
      </dgm:t>
    </dgm:pt>
    <dgm:pt modelId="{F4F72978-9318-488C-AEA7-776F5C3C0641}">
      <dgm:prSet phldrT="[Texto]"/>
      <dgm:spPr/>
      <dgm:t>
        <a:bodyPr/>
        <a:lstStyle/>
        <a:p>
          <a:r>
            <a:rPr lang="es-EC" dirty="0" smtClean="0">
              <a:solidFill>
                <a:schemeClr val="bg2">
                  <a:lumMod val="10000"/>
                </a:schemeClr>
              </a:solidFill>
            </a:rPr>
            <a:t>Los requerimientos y fórmulas nutritivas pueden variar según el clima y la variedad, por tanto no existe una fórmula ideal, pero se recomienda pH de 5.8 y EC entre </a:t>
          </a:r>
          <a:r>
            <a:rPr lang="es-ES" dirty="0" smtClean="0">
              <a:solidFill>
                <a:schemeClr val="bg2">
                  <a:lumMod val="10000"/>
                </a:schemeClr>
              </a:solidFill>
            </a:rPr>
            <a:t>1.5 a 2.2 </a:t>
          </a:r>
          <a:r>
            <a:rPr lang="es-ES" dirty="0" err="1" smtClean="0">
              <a:solidFill>
                <a:schemeClr val="bg2">
                  <a:lumMod val="10000"/>
                </a:schemeClr>
              </a:solidFill>
            </a:rPr>
            <a:t>mS</a:t>
          </a:r>
          <a:r>
            <a:rPr lang="es-ES" dirty="0" smtClean="0">
              <a:solidFill>
                <a:schemeClr val="bg2">
                  <a:lumMod val="10000"/>
                </a:schemeClr>
              </a:solidFill>
            </a:rPr>
            <a:t>/cm para climas con temperaturas elevadas</a:t>
          </a:r>
          <a:endParaRPr lang="es-EC" dirty="0">
            <a:solidFill>
              <a:schemeClr val="bg2">
                <a:lumMod val="10000"/>
              </a:schemeClr>
            </a:solidFill>
          </a:endParaRPr>
        </a:p>
      </dgm:t>
    </dgm:pt>
    <dgm:pt modelId="{0361D4A1-615C-40AB-8F16-FFD5F84E693D}" type="parTrans" cxnId="{4F183677-8ED4-484C-8C4E-9EA3C8651AAF}">
      <dgm:prSet/>
      <dgm:spPr/>
      <dgm:t>
        <a:bodyPr/>
        <a:lstStyle/>
        <a:p>
          <a:endParaRPr lang="es-EC">
            <a:solidFill>
              <a:schemeClr val="bg2">
                <a:lumMod val="10000"/>
              </a:schemeClr>
            </a:solidFill>
          </a:endParaRPr>
        </a:p>
      </dgm:t>
    </dgm:pt>
    <dgm:pt modelId="{09547A18-FDA3-4E1E-9A40-E6DAEB4BD04E}" type="sibTrans" cxnId="{4F183677-8ED4-484C-8C4E-9EA3C8651AAF}">
      <dgm:prSet/>
      <dgm:spPr/>
      <dgm:t>
        <a:bodyPr/>
        <a:lstStyle/>
        <a:p>
          <a:endParaRPr lang="es-EC">
            <a:solidFill>
              <a:schemeClr val="bg2">
                <a:lumMod val="10000"/>
              </a:schemeClr>
            </a:solidFill>
          </a:endParaRPr>
        </a:p>
      </dgm:t>
    </dgm:pt>
    <dgm:pt modelId="{20AE9091-D081-4572-B4C8-F9DD0CC7F85E}" type="pres">
      <dgm:prSet presAssocID="{3D969D1C-D677-42C2-B964-59F81729A035}" presName="outerComposite" presStyleCnt="0">
        <dgm:presLayoutVars>
          <dgm:chMax val="5"/>
          <dgm:dir/>
          <dgm:resizeHandles val="exact"/>
        </dgm:presLayoutVars>
      </dgm:prSet>
      <dgm:spPr/>
    </dgm:pt>
    <dgm:pt modelId="{BE133A28-31FF-4F07-8CB7-CDCFCB711EA8}" type="pres">
      <dgm:prSet presAssocID="{3D969D1C-D677-42C2-B964-59F81729A035}" presName="dummyMaxCanvas" presStyleCnt="0">
        <dgm:presLayoutVars/>
      </dgm:prSet>
      <dgm:spPr/>
    </dgm:pt>
    <dgm:pt modelId="{E0C38C37-E726-4F20-9CB8-1130745C42D2}" type="pres">
      <dgm:prSet presAssocID="{3D969D1C-D677-42C2-B964-59F81729A035}" presName="FiveNodes_1" presStyleLbl="node1" presStyleIdx="0" presStyleCnt="5">
        <dgm:presLayoutVars>
          <dgm:bulletEnabled val="1"/>
        </dgm:presLayoutVars>
      </dgm:prSet>
      <dgm:spPr/>
    </dgm:pt>
    <dgm:pt modelId="{031C69C0-A3DD-458C-A4FB-CA26A9AD11AB}" type="pres">
      <dgm:prSet presAssocID="{3D969D1C-D677-42C2-B964-59F81729A035}" presName="FiveNodes_2" presStyleLbl="node1" presStyleIdx="1" presStyleCnt="5">
        <dgm:presLayoutVars>
          <dgm:bulletEnabled val="1"/>
        </dgm:presLayoutVars>
      </dgm:prSet>
      <dgm:spPr/>
    </dgm:pt>
    <dgm:pt modelId="{CE9569B0-5C7D-4E14-8C1C-B86810CD5FAB}" type="pres">
      <dgm:prSet presAssocID="{3D969D1C-D677-42C2-B964-59F81729A035}" presName="FiveNodes_3" presStyleLbl="node1" presStyleIdx="2" presStyleCnt="5">
        <dgm:presLayoutVars>
          <dgm:bulletEnabled val="1"/>
        </dgm:presLayoutVars>
      </dgm:prSet>
      <dgm:spPr/>
    </dgm:pt>
    <dgm:pt modelId="{B2D21F41-6E23-4DBB-A101-16C726AAC6CF}" type="pres">
      <dgm:prSet presAssocID="{3D969D1C-D677-42C2-B964-59F81729A035}" presName="FiveNodes_4" presStyleLbl="node1" presStyleIdx="3" presStyleCnt="5">
        <dgm:presLayoutVars>
          <dgm:bulletEnabled val="1"/>
        </dgm:presLayoutVars>
      </dgm:prSet>
      <dgm:spPr/>
    </dgm:pt>
    <dgm:pt modelId="{1EC29A0A-64D0-41B7-9796-D4C6EFCED027}" type="pres">
      <dgm:prSet presAssocID="{3D969D1C-D677-42C2-B964-59F81729A035}" presName="FiveNodes_5" presStyleLbl="node1" presStyleIdx="4" presStyleCnt="5">
        <dgm:presLayoutVars>
          <dgm:bulletEnabled val="1"/>
        </dgm:presLayoutVars>
      </dgm:prSet>
      <dgm:spPr/>
      <dgm:t>
        <a:bodyPr/>
        <a:lstStyle/>
        <a:p>
          <a:endParaRPr lang="es-EC"/>
        </a:p>
      </dgm:t>
    </dgm:pt>
    <dgm:pt modelId="{BFA7C684-7AA3-4F8D-A9B6-F6D2EDCCEDAA}" type="pres">
      <dgm:prSet presAssocID="{3D969D1C-D677-42C2-B964-59F81729A035}" presName="FiveConn_1-2" presStyleLbl="fgAccFollowNode1" presStyleIdx="0" presStyleCnt="4">
        <dgm:presLayoutVars>
          <dgm:bulletEnabled val="1"/>
        </dgm:presLayoutVars>
      </dgm:prSet>
      <dgm:spPr/>
    </dgm:pt>
    <dgm:pt modelId="{5B6E3365-C1B5-4553-82B3-F70213349EA9}" type="pres">
      <dgm:prSet presAssocID="{3D969D1C-D677-42C2-B964-59F81729A035}" presName="FiveConn_2-3" presStyleLbl="fgAccFollowNode1" presStyleIdx="1" presStyleCnt="4">
        <dgm:presLayoutVars>
          <dgm:bulletEnabled val="1"/>
        </dgm:presLayoutVars>
      </dgm:prSet>
      <dgm:spPr/>
    </dgm:pt>
    <dgm:pt modelId="{F07BA2BB-9FF1-4FA8-9664-86222C4FA4DC}" type="pres">
      <dgm:prSet presAssocID="{3D969D1C-D677-42C2-B964-59F81729A035}" presName="FiveConn_3-4" presStyleLbl="fgAccFollowNode1" presStyleIdx="2" presStyleCnt="4">
        <dgm:presLayoutVars>
          <dgm:bulletEnabled val="1"/>
        </dgm:presLayoutVars>
      </dgm:prSet>
      <dgm:spPr/>
    </dgm:pt>
    <dgm:pt modelId="{A5FCF2BF-55C7-41F7-A661-1EC3AD153255}" type="pres">
      <dgm:prSet presAssocID="{3D969D1C-D677-42C2-B964-59F81729A035}" presName="FiveConn_4-5" presStyleLbl="fgAccFollowNode1" presStyleIdx="3" presStyleCnt="4">
        <dgm:presLayoutVars>
          <dgm:bulletEnabled val="1"/>
        </dgm:presLayoutVars>
      </dgm:prSet>
      <dgm:spPr/>
    </dgm:pt>
    <dgm:pt modelId="{51DC330F-52CD-4FC9-8786-52A63D1465B8}" type="pres">
      <dgm:prSet presAssocID="{3D969D1C-D677-42C2-B964-59F81729A035}" presName="FiveNodes_1_text" presStyleLbl="node1" presStyleIdx="4" presStyleCnt="5">
        <dgm:presLayoutVars>
          <dgm:bulletEnabled val="1"/>
        </dgm:presLayoutVars>
      </dgm:prSet>
      <dgm:spPr/>
    </dgm:pt>
    <dgm:pt modelId="{224492F9-DF59-466A-A3F0-B96DFA55BE7E}" type="pres">
      <dgm:prSet presAssocID="{3D969D1C-D677-42C2-B964-59F81729A035}" presName="FiveNodes_2_text" presStyleLbl="node1" presStyleIdx="4" presStyleCnt="5">
        <dgm:presLayoutVars>
          <dgm:bulletEnabled val="1"/>
        </dgm:presLayoutVars>
      </dgm:prSet>
      <dgm:spPr/>
    </dgm:pt>
    <dgm:pt modelId="{FA84D4DB-9025-4657-8F51-3471ED58A94B}" type="pres">
      <dgm:prSet presAssocID="{3D969D1C-D677-42C2-B964-59F81729A035}" presName="FiveNodes_3_text" presStyleLbl="node1" presStyleIdx="4" presStyleCnt="5">
        <dgm:presLayoutVars>
          <dgm:bulletEnabled val="1"/>
        </dgm:presLayoutVars>
      </dgm:prSet>
      <dgm:spPr/>
    </dgm:pt>
    <dgm:pt modelId="{A56E06EE-2F38-4D77-AA36-47BC14A3919E}" type="pres">
      <dgm:prSet presAssocID="{3D969D1C-D677-42C2-B964-59F81729A035}" presName="FiveNodes_4_text" presStyleLbl="node1" presStyleIdx="4" presStyleCnt="5">
        <dgm:presLayoutVars>
          <dgm:bulletEnabled val="1"/>
        </dgm:presLayoutVars>
      </dgm:prSet>
      <dgm:spPr/>
    </dgm:pt>
    <dgm:pt modelId="{002CD92D-FD52-4D25-A993-E03225D31C35}" type="pres">
      <dgm:prSet presAssocID="{3D969D1C-D677-42C2-B964-59F81729A035}" presName="FiveNodes_5_text" presStyleLbl="node1" presStyleIdx="4" presStyleCnt="5">
        <dgm:presLayoutVars>
          <dgm:bulletEnabled val="1"/>
        </dgm:presLayoutVars>
      </dgm:prSet>
      <dgm:spPr/>
      <dgm:t>
        <a:bodyPr/>
        <a:lstStyle/>
        <a:p>
          <a:endParaRPr lang="es-EC"/>
        </a:p>
      </dgm:t>
    </dgm:pt>
  </dgm:ptLst>
  <dgm:cxnLst>
    <dgm:cxn modelId="{1B6E4721-220D-4F81-BF8A-602B8D677C0B}" type="presOf" srcId="{F4F72978-9318-488C-AEA7-776F5C3C0641}" destId="{1EC29A0A-64D0-41B7-9796-D4C6EFCED027}" srcOrd="0" destOrd="0" presId="urn:microsoft.com/office/officeart/2005/8/layout/vProcess5"/>
    <dgm:cxn modelId="{77A87332-ECFD-4568-8DFF-010D3AA4B1B6}" type="presOf" srcId="{D0CC8D1B-5F62-496D-A55C-8DF731AD0E39}" destId="{A5FCF2BF-55C7-41F7-A661-1EC3AD153255}" srcOrd="0" destOrd="0" presId="urn:microsoft.com/office/officeart/2005/8/layout/vProcess5"/>
    <dgm:cxn modelId="{317779CA-D88A-4BB5-A1E3-DF685EC225C0}" srcId="{3D969D1C-D677-42C2-B964-59F81729A035}" destId="{3A6A4646-254E-4D42-B610-74B2584A5058}" srcOrd="2" destOrd="0" parTransId="{1523421B-76C2-4407-B8BF-31BFDA72EE32}" sibTransId="{7D84EA38-B323-4F24-B272-E6278BB02B85}"/>
    <dgm:cxn modelId="{4F183677-8ED4-484C-8C4E-9EA3C8651AAF}" srcId="{3D969D1C-D677-42C2-B964-59F81729A035}" destId="{F4F72978-9318-488C-AEA7-776F5C3C0641}" srcOrd="4" destOrd="0" parTransId="{0361D4A1-615C-40AB-8F16-FFD5F84E693D}" sibTransId="{09547A18-FDA3-4E1E-9A40-E6DAEB4BD04E}"/>
    <dgm:cxn modelId="{EE126DC3-7B9A-42AC-9C5A-FF378450D738}" type="presOf" srcId="{3A6A4646-254E-4D42-B610-74B2584A5058}" destId="{CE9569B0-5C7D-4E14-8C1C-B86810CD5FAB}" srcOrd="0" destOrd="0" presId="urn:microsoft.com/office/officeart/2005/8/layout/vProcess5"/>
    <dgm:cxn modelId="{549D2125-1EA2-4E37-A08D-A547037C761B}" type="presOf" srcId="{F4F72978-9318-488C-AEA7-776F5C3C0641}" destId="{002CD92D-FD52-4D25-A993-E03225D31C35}" srcOrd="1" destOrd="0" presId="urn:microsoft.com/office/officeart/2005/8/layout/vProcess5"/>
    <dgm:cxn modelId="{C3BC61D8-3DE0-4C17-ADA1-D5D8BF05D127}" type="presOf" srcId="{3A6A4646-254E-4D42-B610-74B2584A5058}" destId="{FA84D4DB-9025-4657-8F51-3471ED58A94B}" srcOrd="1" destOrd="0" presId="urn:microsoft.com/office/officeart/2005/8/layout/vProcess5"/>
    <dgm:cxn modelId="{B5643657-C7A0-465D-8144-67A6466231CC}" type="presOf" srcId="{7D84EA38-B323-4F24-B272-E6278BB02B85}" destId="{F07BA2BB-9FF1-4FA8-9664-86222C4FA4DC}" srcOrd="0" destOrd="0" presId="urn:microsoft.com/office/officeart/2005/8/layout/vProcess5"/>
    <dgm:cxn modelId="{2AD54ACE-6D4F-42EE-9999-8BCA48432D1E}" type="presOf" srcId="{5E77AB98-A708-4A1F-BAE0-DC67D9141361}" destId="{E0C38C37-E726-4F20-9CB8-1130745C42D2}" srcOrd="0" destOrd="0" presId="urn:microsoft.com/office/officeart/2005/8/layout/vProcess5"/>
    <dgm:cxn modelId="{18C0B902-8D5B-4356-BBC1-CEBBF517A739}" type="presOf" srcId="{3D969D1C-D677-42C2-B964-59F81729A035}" destId="{20AE9091-D081-4572-B4C8-F9DD0CC7F85E}" srcOrd="0" destOrd="0" presId="urn:microsoft.com/office/officeart/2005/8/layout/vProcess5"/>
    <dgm:cxn modelId="{96A7C36D-4CCF-4D46-9AE2-32FAB85F3493}" type="presOf" srcId="{E756B23E-334B-4D92-BBE7-72B7C965D84B}" destId="{BFA7C684-7AA3-4F8D-A9B6-F6D2EDCCEDAA}" srcOrd="0" destOrd="0" presId="urn:microsoft.com/office/officeart/2005/8/layout/vProcess5"/>
    <dgm:cxn modelId="{731D7593-7C5A-4DE4-B9E4-7FEE095DEA20}" type="presOf" srcId="{A39F9996-6B52-4937-8D67-CF0A91A48F7D}" destId="{B2D21F41-6E23-4DBB-A101-16C726AAC6CF}" srcOrd="0" destOrd="0" presId="urn:microsoft.com/office/officeart/2005/8/layout/vProcess5"/>
    <dgm:cxn modelId="{215E3B51-0DB2-4536-A280-5A34C9F6E5F9}" type="presOf" srcId="{D387E873-BFF7-4706-B605-06ED0B51F786}" destId="{5B6E3365-C1B5-4553-82B3-F70213349EA9}" srcOrd="0" destOrd="0" presId="urn:microsoft.com/office/officeart/2005/8/layout/vProcess5"/>
    <dgm:cxn modelId="{085C0D54-5CAF-4B80-B512-830759F54F98}" type="presOf" srcId="{D9AA8524-4FD7-4DF9-BA03-F15939D31F2E}" destId="{224492F9-DF59-466A-A3F0-B96DFA55BE7E}" srcOrd="1" destOrd="0" presId="urn:microsoft.com/office/officeart/2005/8/layout/vProcess5"/>
    <dgm:cxn modelId="{FA4C5AA5-BFA8-4366-A671-D819C12F85AD}" srcId="{3D969D1C-D677-42C2-B964-59F81729A035}" destId="{D9AA8524-4FD7-4DF9-BA03-F15939D31F2E}" srcOrd="1" destOrd="0" parTransId="{07F86F4C-5548-4474-A98C-E5836EB8E60E}" sibTransId="{D387E873-BFF7-4706-B605-06ED0B51F786}"/>
    <dgm:cxn modelId="{271EEE16-CBA9-4FF3-ADB8-F6473E354C6C}" type="presOf" srcId="{5E77AB98-A708-4A1F-BAE0-DC67D9141361}" destId="{51DC330F-52CD-4FC9-8786-52A63D1465B8}" srcOrd="1" destOrd="0" presId="urn:microsoft.com/office/officeart/2005/8/layout/vProcess5"/>
    <dgm:cxn modelId="{80FB520F-7185-4C97-BAF4-4D077EEA53F4}" type="presOf" srcId="{A39F9996-6B52-4937-8D67-CF0A91A48F7D}" destId="{A56E06EE-2F38-4D77-AA36-47BC14A3919E}" srcOrd="1" destOrd="0" presId="urn:microsoft.com/office/officeart/2005/8/layout/vProcess5"/>
    <dgm:cxn modelId="{58660996-B5CD-486A-B89A-0A737767EAE8}" type="presOf" srcId="{D9AA8524-4FD7-4DF9-BA03-F15939D31F2E}" destId="{031C69C0-A3DD-458C-A4FB-CA26A9AD11AB}" srcOrd="0" destOrd="0" presId="urn:microsoft.com/office/officeart/2005/8/layout/vProcess5"/>
    <dgm:cxn modelId="{A0FE90D8-BB97-482F-8C19-6B08317F02DE}" srcId="{3D969D1C-D677-42C2-B964-59F81729A035}" destId="{5E77AB98-A708-4A1F-BAE0-DC67D9141361}" srcOrd="0" destOrd="0" parTransId="{542B7477-AB3D-4B52-A6F9-E29BA9357E8C}" sibTransId="{E756B23E-334B-4D92-BBE7-72B7C965D84B}"/>
    <dgm:cxn modelId="{C189EED4-09DA-467E-BF59-53BCAFF21560}" srcId="{3D969D1C-D677-42C2-B964-59F81729A035}" destId="{A39F9996-6B52-4937-8D67-CF0A91A48F7D}" srcOrd="3" destOrd="0" parTransId="{084D4850-74B2-4F25-8353-19DE3DB253F7}" sibTransId="{D0CC8D1B-5F62-496D-A55C-8DF731AD0E39}"/>
    <dgm:cxn modelId="{E96768F3-706D-422F-A40E-C3DD331FFCA9}" type="presParOf" srcId="{20AE9091-D081-4572-B4C8-F9DD0CC7F85E}" destId="{BE133A28-31FF-4F07-8CB7-CDCFCB711EA8}" srcOrd="0" destOrd="0" presId="urn:microsoft.com/office/officeart/2005/8/layout/vProcess5"/>
    <dgm:cxn modelId="{BE7D1595-5A3F-442E-986F-4599410CE196}" type="presParOf" srcId="{20AE9091-D081-4572-B4C8-F9DD0CC7F85E}" destId="{E0C38C37-E726-4F20-9CB8-1130745C42D2}" srcOrd="1" destOrd="0" presId="urn:microsoft.com/office/officeart/2005/8/layout/vProcess5"/>
    <dgm:cxn modelId="{7711B5F3-6B92-412F-AEEC-C96AAE222484}" type="presParOf" srcId="{20AE9091-D081-4572-B4C8-F9DD0CC7F85E}" destId="{031C69C0-A3DD-458C-A4FB-CA26A9AD11AB}" srcOrd="2" destOrd="0" presId="urn:microsoft.com/office/officeart/2005/8/layout/vProcess5"/>
    <dgm:cxn modelId="{D5182282-AF7F-4BBB-827D-CE6985E4D6F6}" type="presParOf" srcId="{20AE9091-D081-4572-B4C8-F9DD0CC7F85E}" destId="{CE9569B0-5C7D-4E14-8C1C-B86810CD5FAB}" srcOrd="3" destOrd="0" presId="urn:microsoft.com/office/officeart/2005/8/layout/vProcess5"/>
    <dgm:cxn modelId="{12AEBB95-0687-4A08-8275-D0B97E2F6738}" type="presParOf" srcId="{20AE9091-D081-4572-B4C8-F9DD0CC7F85E}" destId="{B2D21F41-6E23-4DBB-A101-16C726AAC6CF}" srcOrd="4" destOrd="0" presId="urn:microsoft.com/office/officeart/2005/8/layout/vProcess5"/>
    <dgm:cxn modelId="{0D373913-521D-47CB-B2DA-6A0DD70DB7A4}" type="presParOf" srcId="{20AE9091-D081-4572-B4C8-F9DD0CC7F85E}" destId="{1EC29A0A-64D0-41B7-9796-D4C6EFCED027}" srcOrd="5" destOrd="0" presId="urn:microsoft.com/office/officeart/2005/8/layout/vProcess5"/>
    <dgm:cxn modelId="{F78531D9-F114-44B2-AFBD-CAA1BB6C7198}" type="presParOf" srcId="{20AE9091-D081-4572-B4C8-F9DD0CC7F85E}" destId="{BFA7C684-7AA3-4F8D-A9B6-F6D2EDCCEDAA}" srcOrd="6" destOrd="0" presId="urn:microsoft.com/office/officeart/2005/8/layout/vProcess5"/>
    <dgm:cxn modelId="{6855F2D4-22B5-4204-98A0-FC5C39CF8445}" type="presParOf" srcId="{20AE9091-D081-4572-B4C8-F9DD0CC7F85E}" destId="{5B6E3365-C1B5-4553-82B3-F70213349EA9}" srcOrd="7" destOrd="0" presId="urn:microsoft.com/office/officeart/2005/8/layout/vProcess5"/>
    <dgm:cxn modelId="{93C47708-FF59-4AA1-88B9-13082177F8B8}" type="presParOf" srcId="{20AE9091-D081-4572-B4C8-F9DD0CC7F85E}" destId="{F07BA2BB-9FF1-4FA8-9664-86222C4FA4DC}" srcOrd="8" destOrd="0" presId="urn:microsoft.com/office/officeart/2005/8/layout/vProcess5"/>
    <dgm:cxn modelId="{385F5D46-CFC6-41C9-97F5-AD45AED03AA6}" type="presParOf" srcId="{20AE9091-D081-4572-B4C8-F9DD0CC7F85E}" destId="{A5FCF2BF-55C7-41F7-A661-1EC3AD153255}" srcOrd="9" destOrd="0" presId="urn:microsoft.com/office/officeart/2005/8/layout/vProcess5"/>
    <dgm:cxn modelId="{FD7D2BA5-DA52-40EB-B34D-CF1E9F8E6E20}" type="presParOf" srcId="{20AE9091-D081-4572-B4C8-F9DD0CC7F85E}" destId="{51DC330F-52CD-4FC9-8786-52A63D1465B8}" srcOrd="10" destOrd="0" presId="urn:microsoft.com/office/officeart/2005/8/layout/vProcess5"/>
    <dgm:cxn modelId="{68032351-5536-4C70-A0BD-61511CBB7959}" type="presParOf" srcId="{20AE9091-D081-4572-B4C8-F9DD0CC7F85E}" destId="{224492F9-DF59-466A-A3F0-B96DFA55BE7E}" srcOrd="11" destOrd="0" presId="urn:microsoft.com/office/officeart/2005/8/layout/vProcess5"/>
    <dgm:cxn modelId="{2E10E1DF-F196-4301-98C8-8809A1FED94A}" type="presParOf" srcId="{20AE9091-D081-4572-B4C8-F9DD0CC7F85E}" destId="{FA84D4DB-9025-4657-8F51-3471ED58A94B}" srcOrd="12" destOrd="0" presId="urn:microsoft.com/office/officeart/2005/8/layout/vProcess5"/>
    <dgm:cxn modelId="{4C779E91-B5FF-4E0A-A668-4FE447E30F7D}" type="presParOf" srcId="{20AE9091-D081-4572-B4C8-F9DD0CC7F85E}" destId="{A56E06EE-2F38-4D77-AA36-47BC14A3919E}" srcOrd="13" destOrd="0" presId="urn:microsoft.com/office/officeart/2005/8/layout/vProcess5"/>
    <dgm:cxn modelId="{A9E58CC3-C659-4AEE-B937-C893C77312A4}" type="presParOf" srcId="{20AE9091-D081-4572-B4C8-F9DD0CC7F85E}" destId="{002CD92D-FD52-4D25-A993-E03225D31C35}"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6D66BDB-B738-4864-82D9-478CFEDF33D8}"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s-EC"/>
        </a:p>
      </dgm:t>
    </dgm:pt>
    <dgm:pt modelId="{9179B47B-575E-4A2A-8D43-4D51C2503E6E}">
      <dgm:prSet phldrT="[Texto]"/>
      <dgm:spPr/>
      <dgm:t>
        <a:bodyPr/>
        <a:lstStyle/>
        <a:p>
          <a:r>
            <a:rPr lang="es-EC" dirty="0" smtClean="0">
              <a:latin typeface="Arial" panose="020B0604020202020204" pitchFamily="34" charset="0"/>
              <a:ea typeface="Candara" panose="020E0502030303020204" pitchFamily="34" charset="0"/>
              <a:cs typeface="Times New Roman" panose="02020603050405020304" pitchFamily="18" charset="0"/>
            </a:rPr>
            <a:t>Control de variables ambientales</a:t>
          </a:r>
          <a:endParaRPr lang="es-EC" dirty="0"/>
        </a:p>
      </dgm:t>
    </dgm:pt>
    <dgm:pt modelId="{C6A328E7-4EF5-442F-BDD1-7EE2CE501B82}" type="parTrans" cxnId="{CDCFE123-074D-4F12-993E-B514CC085623}">
      <dgm:prSet/>
      <dgm:spPr/>
      <dgm:t>
        <a:bodyPr/>
        <a:lstStyle/>
        <a:p>
          <a:endParaRPr lang="es-EC"/>
        </a:p>
      </dgm:t>
    </dgm:pt>
    <dgm:pt modelId="{719C5C74-A7B8-4CB7-9910-84B996DD9468}" type="sibTrans" cxnId="{CDCFE123-074D-4F12-993E-B514CC085623}">
      <dgm:prSet/>
      <dgm:spPr/>
      <dgm:t>
        <a:bodyPr/>
        <a:lstStyle/>
        <a:p>
          <a:endParaRPr lang="es-EC"/>
        </a:p>
      </dgm:t>
    </dgm:pt>
    <dgm:pt modelId="{F1396A5B-FF7D-4A7B-A191-C604068CA20F}">
      <dgm:prSet phldrT="[Texto]"/>
      <dgm:spPr/>
      <dgm:t>
        <a:bodyPr/>
        <a:lstStyle/>
        <a:p>
          <a:r>
            <a:rPr lang="es-EC" dirty="0" smtClean="0"/>
            <a:t>Comprobar nivel del tanque previo al riego</a:t>
          </a:r>
          <a:endParaRPr lang="es-EC" dirty="0"/>
        </a:p>
      </dgm:t>
    </dgm:pt>
    <dgm:pt modelId="{9FFB9561-DB55-4B40-8176-3C1314399A8B}" type="parTrans" cxnId="{B2CB967A-120F-4AA7-9DB2-74FC28572E4C}">
      <dgm:prSet/>
      <dgm:spPr/>
      <dgm:t>
        <a:bodyPr/>
        <a:lstStyle/>
        <a:p>
          <a:endParaRPr lang="es-EC"/>
        </a:p>
      </dgm:t>
    </dgm:pt>
    <dgm:pt modelId="{7E94FA07-0504-441C-9985-3C4AD16AD9C6}" type="sibTrans" cxnId="{B2CB967A-120F-4AA7-9DB2-74FC28572E4C}">
      <dgm:prSet/>
      <dgm:spPr/>
      <dgm:t>
        <a:bodyPr/>
        <a:lstStyle/>
        <a:p>
          <a:endParaRPr lang="es-EC"/>
        </a:p>
      </dgm:t>
    </dgm:pt>
    <dgm:pt modelId="{35F6FC29-43B8-4B7E-B137-965D7091A4EE}">
      <dgm:prSet phldrT="[Texto]"/>
      <dgm:spPr/>
      <dgm:t>
        <a:bodyPr/>
        <a:lstStyle/>
        <a:p>
          <a:r>
            <a:rPr lang="es-EC" dirty="0" smtClean="0"/>
            <a:t>Ingresar solución nutritiva en cada llenado</a:t>
          </a:r>
          <a:endParaRPr lang="es-EC" dirty="0"/>
        </a:p>
      </dgm:t>
    </dgm:pt>
    <dgm:pt modelId="{B6336B1B-0D61-4937-A586-B1DA97DA3381}" type="parTrans" cxnId="{95C5EBF0-4F54-4BA5-8647-6FC68738EFE7}">
      <dgm:prSet/>
      <dgm:spPr/>
      <dgm:t>
        <a:bodyPr/>
        <a:lstStyle/>
        <a:p>
          <a:endParaRPr lang="es-EC"/>
        </a:p>
      </dgm:t>
    </dgm:pt>
    <dgm:pt modelId="{BD12D813-0367-41BD-A301-96BEF639E6B5}" type="sibTrans" cxnId="{95C5EBF0-4F54-4BA5-8647-6FC68738EFE7}">
      <dgm:prSet/>
      <dgm:spPr/>
      <dgm:t>
        <a:bodyPr/>
        <a:lstStyle/>
        <a:p>
          <a:endParaRPr lang="es-EC"/>
        </a:p>
      </dgm:t>
    </dgm:pt>
    <dgm:pt modelId="{C627C6E1-4934-42E6-8D17-94BECEEBFB86}">
      <dgm:prSet phldrT="[Texto]"/>
      <dgm:spPr/>
      <dgm:t>
        <a:bodyPr/>
        <a:lstStyle/>
        <a:p>
          <a:r>
            <a:rPr lang="es-EC" dirty="0" smtClean="0"/>
            <a:t>Control de temperatura de tanques</a:t>
          </a:r>
          <a:endParaRPr lang="es-EC" dirty="0"/>
        </a:p>
      </dgm:t>
    </dgm:pt>
    <dgm:pt modelId="{9B45A139-80F6-4D54-9C42-40115448CECF}" type="parTrans" cxnId="{F2448A05-176E-4794-9818-0B477930036C}">
      <dgm:prSet/>
      <dgm:spPr/>
      <dgm:t>
        <a:bodyPr/>
        <a:lstStyle/>
        <a:p>
          <a:endParaRPr lang="es-EC"/>
        </a:p>
      </dgm:t>
    </dgm:pt>
    <dgm:pt modelId="{18ACC9A8-90C8-4A65-8693-E9289C70EB9A}" type="sibTrans" cxnId="{F2448A05-176E-4794-9818-0B477930036C}">
      <dgm:prSet/>
      <dgm:spPr/>
      <dgm:t>
        <a:bodyPr/>
        <a:lstStyle/>
        <a:p>
          <a:endParaRPr lang="es-EC"/>
        </a:p>
      </dgm:t>
    </dgm:pt>
    <dgm:pt modelId="{CDF3C37E-78C2-48BE-A58B-0696A5C37D45}">
      <dgm:prSet phldrT="[Texto]"/>
      <dgm:spPr/>
      <dgm:t>
        <a:bodyPr/>
        <a:lstStyle/>
        <a:p>
          <a:r>
            <a:rPr lang="es-EC" dirty="0" smtClean="0"/>
            <a:t>Compensación de ácido para semilleros</a:t>
          </a:r>
          <a:endParaRPr lang="es-EC" dirty="0"/>
        </a:p>
      </dgm:t>
    </dgm:pt>
    <dgm:pt modelId="{ABBCA13A-01C7-453A-9ADA-611820820C07}" type="parTrans" cxnId="{3CE80331-F0B8-4964-A87B-A57995F2F4AD}">
      <dgm:prSet/>
      <dgm:spPr/>
      <dgm:t>
        <a:bodyPr/>
        <a:lstStyle/>
        <a:p>
          <a:endParaRPr lang="es-EC"/>
        </a:p>
      </dgm:t>
    </dgm:pt>
    <dgm:pt modelId="{286697D6-223A-4692-8AAE-B346D33EC693}" type="sibTrans" cxnId="{3CE80331-F0B8-4964-A87B-A57995F2F4AD}">
      <dgm:prSet/>
      <dgm:spPr/>
      <dgm:t>
        <a:bodyPr/>
        <a:lstStyle/>
        <a:p>
          <a:endParaRPr lang="es-EC"/>
        </a:p>
      </dgm:t>
    </dgm:pt>
    <dgm:pt modelId="{98BB1D34-045F-4909-82F7-344A9120F6C7}">
      <dgm:prSet phldrT="[Texto]"/>
      <dgm:spPr/>
      <dgm:t>
        <a:bodyPr/>
        <a:lstStyle/>
        <a:p>
          <a:r>
            <a:rPr lang="es-EC" dirty="0" smtClean="0"/>
            <a:t>Horario diurno y nocturno</a:t>
          </a:r>
          <a:endParaRPr lang="es-EC" dirty="0"/>
        </a:p>
      </dgm:t>
    </dgm:pt>
    <dgm:pt modelId="{82E467AF-FFC2-49D8-BE5B-5158713D9B43}" type="parTrans" cxnId="{4D0B4E81-5532-4F89-8099-0DF4A2080DF7}">
      <dgm:prSet/>
      <dgm:spPr/>
      <dgm:t>
        <a:bodyPr/>
        <a:lstStyle/>
        <a:p>
          <a:endParaRPr lang="es-EC"/>
        </a:p>
      </dgm:t>
    </dgm:pt>
    <dgm:pt modelId="{6B867757-89CC-4E4D-BEFD-795D511A3ADF}" type="sibTrans" cxnId="{4D0B4E81-5532-4F89-8099-0DF4A2080DF7}">
      <dgm:prSet/>
      <dgm:spPr/>
      <dgm:t>
        <a:bodyPr/>
        <a:lstStyle/>
        <a:p>
          <a:endParaRPr lang="es-EC"/>
        </a:p>
      </dgm:t>
    </dgm:pt>
    <dgm:pt modelId="{D6A30867-E1C2-4745-94AC-78F60CAA1183}">
      <dgm:prSet phldrT="[Texto]"/>
      <dgm:spPr/>
      <dgm:t>
        <a:bodyPr/>
        <a:lstStyle/>
        <a:p>
          <a:r>
            <a:rPr lang="es-EC" smtClean="0">
              <a:latin typeface="Arial" panose="020B0604020202020204" pitchFamily="34" charset="0"/>
              <a:ea typeface="Candara" panose="020E0502030303020204" pitchFamily="34" charset="0"/>
              <a:cs typeface="Times New Roman" panose="02020603050405020304" pitchFamily="18" charset="0"/>
            </a:rPr>
            <a:t>Control </a:t>
          </a:r>
          <a:r>
            <a:rPr lang="es-EC" dirty="0" smtClean="0">
              <a:latin typeface="Arial" panose="020B0604020202020204" pitchFamily="34" charset="0"/>
              <a:ea typeface="Candara" panose="020E0502030303020204" pitchFamily="34" charset="0"/>
              <a:cs typeface="Times New Roman" panose="02020603050405020304" pitchFamily="18" charset="0"/>
            </a:rPr>
            <a:t>continuo de climatización</a:t>
          </a:r>
          <a:endParaRPr lang="es-EC"/>
        </a:p>
      </dgm:t>
    </dgm:pt>
    <dgm:pt modelId="{CB5B8147-FF41-48DE-950D-3557BF6DF5BC}" type="parTrans" cxnId="{90123D34-282C-411C-8590-DEF552342321}">
      <dgm:prSet/>
      <dgm:spPr/>
      <dgm:t>
        <a:bodyPr/>
        <a:lstStyle/>
        <a:p>
          <a:endParaRPr lang="es-EC"/>
        </a:p>
      </dgm:t>
    </dgm:pt>
    <dgm:pt modelId="{FF2CB484-6D3B-40F0-8790-053AEA9A08B1}" type="sibTrans" cxnId="{90123D34-282C-411C-8590-DEF552342321}">
      <dgm:prSet/>
      <dgm:spPr/>
      <dgm:t>
        <a:bodyPr/>
        <a:lstStyle/>
        <a:p>
          <a:endParaRPr lang="es-EC"/>
        </a:p>
      </dgm:t>
    </dgm:pt>
    <dgm:pt modelId="{120644E6-1B7B-43E9-BF52-27B34303E7BD}">
      <dgm:prSet phldrT="[Texto]"/>
      <dgm:spPr/>
      <dgm:t>
        <a:bodyPr/>
        <a:lstStyle/>
        <a:p>
          <a:r>
            <a:rPr lang="es-EC" dirty="0" smtClean="0"/>
            <a:t>Base de datos</a:t>
          </a:r>
          <a:endParaRPr lang="es-EC" dirty="0"/>
        </a:p>
      </dgm:t>
    </dgm:pt>
    <dgm:pt modelId="{90670C0E-AEBD-48FA-BCD5-816C11E31830}" type="parTrans" cxnId="{62903866-BBDC-477B-8ED3-AB256C04EEE3}">
      <dgm:prSet/>
      <dgm:spPr/>
      <dgm:t>
        <a:bodyPr/>
        <a:lstStyle/>
        <a:p>
          <a:endParaRPr lang="es-EC"/>
        </a:p>
      </dgm:t>
    </dgm:pt>
    <dgm:pt modelId="{A33CD380-CAE1-4536-84B3-5CB972727A0E}" type="sibTrans" cxnId="{62903866-BBDC-477B-8ED3-AB256C04EEE3}">
      <dgm:prSet/>
      <dgm:spPr/>
      <dgm:t>
        <a:bodyPr/>
        <a:lstStyle/>
        <a:p>
          <a:endParaRPr lang="es-EC"/>
        </a:p>
      </dgm:t>
    </dgm:pt>
    <dgm:pt modelId="{72899985-9778-483F-BD3C-CAC098CB2EF0}" type="pres">
      <dgm:prSet presAssocID="{46D66BDB-B738-4864-82D9-478CFEDF33D8}" presName="diagram" presStyleCnt="0">
        <dgm:presLayoutVars>
          <dgm:dir/>
          <dgm:resizeHandles val="exact"/>
        </dgm:presLayoutVars>
      </dgm:prSet>
      <dgm:spPr/>
    </dgm:pt>
    <dgm:pt modelId="{266A8236-A86C-42D4-83EF-A427D3ECF81B}" type="pres">
      <dgm:prSet presAssocID="{9179B47B-575E-4A2A-8D43-4D51C2503E6E}" presName="node" presStyleLbl="node1" presStyleIdx="0" presStyleCnt="8">
        <dgm:presLayoutVars>
          <dgm:bulletEnabled val="1"/>
        </dgm:presLayoutVars>
      </dgm:prSet>
      <dgm:spPr/>
      <dgm:t>
        <a:bodyPr/>
        <a:lstStyle/>
        <a:p>
          <a:endParaRPr lang="es-EC"/>
        </a:p>
      </dgm:t>
    </dgm:pt>
    <dgm:pt modelId="{25676B34-DE7C-4B95-A3DD-FB0A7A809344}" type="pres">
      <dgm:prSet presAssocID="{719C5C74-A7B8-4CB7-9910-84B996DD9468}" presName="sibTrans" presStyleCnt="0"/>
      <dgm:spPr/>
    </dgm:pt>
    <dgm:pt modelId="{E2DF9495-7020-4602-B77D-B27241839E34}" type="pres">
      <dgm:prSet presAssocID="{98BB1D34-045F-4909-82F7-344A9120F6C7}" presName="node" presStyleLbl="node1" presStyleIdx="1" presStyleCnt="8">
        <dgm:presLayoutVars>
          <dgm:bulletEnabled val="1"/>
        </dgm:presLayoutVars>
      </dgm:prSet>
      <dgm:spPr/>
    </dgm:pt>
    <dgm:pt modelId="{49EF3D3A-0873-486E-B4C5-2A7DCFD595A8}" type="pres">
      <dgm:prSet presAssocID="{6B867757-89CC-4E4D-BEFD-795D511A3ADF}" presName="sibTrans" presStyleCnt="0"/>
      <dgm:spPr/>
    </dgm:pt>
    <dgm:pt modelId="{CA952774-31BA-4B07-8A45-9D3980F74060}" type="pres">
      <dgm:prSet presAssocID="{D6A30867-E1C2-4745-94AC-78F60CAA1183}" presName="node" presStyleLbl="node1" presStyleIdx="2" presStyleCnt="8">
        <dgm:presLayoutVars>
          <dgm:bulletEnabled val="1"/>
        </dgm:presLayoutVars>
      </dgm:prSet>
      <dgm:spPr/>
    </dgm:pt>
    <dgm:pt modelId="{F3B6A2FC-D76F-4E38-8A44-EFF6D63135C0}" type="pres">
      <dgm:prSet presAssocID="{FF2CB484-6D3B-40F0-8790-053AEA9A08B1}" presName="sibTrans" presStyleCnt="0"/>
      <dgm:spPr/>
    </dgm:pt>
    <dgm:pt modelId="{BAA4E246-2519-47FF-9E65-00779BD8B778}" type="pres">
      <dgm:prSet presAssocID="{F1396A5B-FF7D-4A7B-A191-C604068CA20F}" presName="node" presStyleLbl="node1" presStyleIdx="3" presStyleCnt="8">
        <dgm:presLayoutVars>
          <dgm:bulletEnabled val="1"/>
        </dgm:presLayoutVars>
      </dgm:prSet>
      <dgm:spPr/>
      <dgm:t>
        <a:bodyPr/>
        <a:lstStyle/>
        <a:p>
          <a:endParaRPr lang="es-EC"/>
        </a:p>
      </dgm:t>
    </dgm:pt>
    <dgm:pt modelId="{9A6F9517-3C2E-4D6B-9D73-FA460E8B7E6F}" type="pres">
      <dgm:prSet presAssocID="{7E94FA07-0504-441C-9985-3C4AD16AD9C6}" presName="sibTrans" presStyleCnt="0"/>
      <dgm:spPr/>
    </dgm:pt>
    <dgm:pt modelId="{8A282FED-B7C7-443D-8B0B-A8EB95A94C62}" type="pres">
      <dgm:prSet presAssocID="{35F6FC29-43B8-4B7E-B137-965D7091A4EE}" presName="node" presStyleLbl="node1" presStyleIdx="4" presStyleCnt="8">
        <dgm:presLayoutVars>
          <dgm:bulletEnabled val="1"/>
        </dgm:presLayoutVars>
      </dgm:prSet>
      <dgm:spPr/>
      <dgm:t>
        <a:bodyPr/>
        <a:lstStyle/>
        <a:p>
          <a:endParaRPr lang="es-EC"/>
        </a:p>
      </dgm:t>
    </dgm:pt>
    <dgm:pt modelId="{5493E080-B2CF-4290-99B3-BC805B1144A1}" type="pres">
      <dgm:prSet presAssocID="{BD12D813-0367-41BD-A301-96BEF639E6B5}" presName="sibTrans" presStyleCnt="0"/>
      <dgm:spPr/>
    </dgm:pt>
    <dgm:pt modelId="{EFA262EB-E0EE-4D73-ACE9-72C2AC995ABA}" type="pres">
      <dgm:prSet presAssocID="{C627C6E1-4934-42E6-8D17-94BECEEBFB86}" presName="node" presStyleLbl="node1" presStyleIdx="5" presStyleCnt="8">
        <dgm:presLayoutVars>
          <dgm:bulletEnabled val="1"/>
        </dgm:presLayoutVars>
      </dgm:prSet>
      <dgm:spPr/>
      <dgm:t>
        <a:bodyPr/>
        <a:lstStyle/>
        <a:p>
          <a:endParaRPr lang="es-EC"/>
        </a:p>
      </dgm:t>
    </dgm:pt>
    <dgm:pt modelId="{EDF7F5ED-BA88-4FF3-B89E-72161618A950}" type="pres">
      <dgm:prSet presAssocID="{18ACC9A8-90C8-4A65-8693-E9289C70EB9A}" presName="sibTrans" presStyleCnt="0"/>
      <dgm:spPr/>
    </dgm:pt>
    <dgm:pt modelId="{878C2959-BCF0-4CE0-89BE-38A722C7D1AF}" type="pres">
      <dgm:prSet presAssocID="{CDF3C37E-78C2-48BE-A58B-0696A5C37D45}" presName="node" presStyleLbl="node1" presStyleIdx="6" presStyleCnt="8">
        <dgm:presLayoutVars>
          <dgm:bulletEnabled val="1"/>
        </dgm:presLayoutVars>
      </dgm:prSet>
      <dgm:spPr/>
    </dgm:pt>
    <dgm:pt modelId="{5FC5AE20-F6DA-4C80-8A97-A15D0BFDE16C}" type="pres">
      <dgm:prSet presAssocID="{286697D6-223A-4692-8AAE-B346D33EC693}" presName="sibTrans" presStyleCnt="0"/>
      <dgm:spPr/>
    </dgm:pt>
    <dgm:pt modelId="{84546A77-0287-4233-87F6-44CA2F158940}" type="pres">
      <dgm:prSet presAssocID="{120644E6-1B7B-43E9-BF52-27B34303E7BD}" presName="node" presStyleLbl="node1" presStyleIdx="7" presStyleCnt="8">
        <dgm:presLayoutVars>
          <dgm:bulletEnabled val="1"/>
        </dgm:presLayoutVars>
      </dgm:prSet>
      <dgm:spPr/>
      <dgm:t>
        <a:bodyPr/>
        <a:lstStyle/>
        <a:p>
          <a:endParaRPr lang="es-EC"/>
        </a:p>
      </dgm:t>
    </dgm:pt>
  </dgm:ptLst>
  <dgm:cxnLst>
    <dgm:cxn modelId="{F2448A05-176E-4794-9818-0B477930036C}" srcId="{46D66BDB-B738-4864-82D9-478CFEDF33D8}" destId="{C627C6E1-4934-42E6-8D17-94BECEEBFB86}" srcOrd="5" destOrd="0" parTransId="{9B45A139-80F6-4D54-9C42-40115448CECF}" sibTransId="{18ACC9A8-90C8-4A65-8693-E9289C70EB9A}"/>
    <dgm:cxn modelId="{AB2213C5-6314-4AC8-ACA4-D1FEC10A30A1}" type="presOf" srcId="{9179B47B-575E-4A2A-8D43-4D51C2503E6E}" destId="{266A8236-A86C-42D4-83EF-A427D3ECF81B}" srcOrd="0" destOrd="0" presId="urn:microsoft.com/office/officeart/2005/8/layout/default"/>
    <dgm:cxn modelId="{4D0B4E81-5532-4F89-8099-0DF4A2080DF7}" srcId="{46D66BDB-B738-4864-82D9-478CFEDF33D8}" destId="{98BB1D34-045F-4909-82F7-344A9120F6C7}" srcOrd="1" destOrd="0" parTransId="{82E467AF-FFC2-49D8-BE5B-5158713D9B43}" sibTransId="{6B867757-89CC-4E4D-BEFD-795D511A3ADF}"/>
    <dgm:cxn modelId="{95C5EBF0-4F54-4BA5-8647-6FC68738EFE7}" srcId="{46D66BDB-B738-4864-82D9-478CFEDF33D8}" destId="{35F6FC29-43B8-4B7E-B137-965D7091A4EE}" srcOrd="4" destOrd="0" parTransId="{B6336B1B-0D61-4937-A586-B1DA97DA3381}" sibTransId="{BD12D813-0367-41BD-A301-96BEF639E6B5}"/>
    <dgm:cxn modelId="{90123D34-282C-411C-8590-DEF552342321}" srcId="{46D66BDB-B738-4864-82D9-478CFEDF33D8}" destId="{D6A30867-E1C2-4745-94AC-78F60CAA1183}" srcOrd="2" destOrd="0" parTransId="{CB5B8147-FF41-48DE-950D-3557BF6DF5BC}" sibTransId="{FF2CB484-6D3B-40F0-8790-053AEA9A08B1}"/>
    <dgm:cxn modelId="{E4532622-D1E1-4D65-9E3C-9477D2997C9C}" type="presOf" srcId="{46D66BDB-B738-4864-82D9-478CFEDF33D8}" destId="{72899985-9778-483F-BD3C-CAC098CB2EF0}" srcOrd="0" destOrd="0" presId="urn:microsoft.com/office/officeart/2005/8/layout/default"/>
    <dgm:cxn modelId="{10D6F5A4-5D67-4919-A82A-14BBF4761AA1}" type="presOf" srcId="{D6A30867-E1C2-4745-94AC-78F60CAA1183}" destId="{CA952774-31BA-4B07-8A45-9D3980F74060}" srcOrd="0" destOrd="0" presId="urn:microsoft.com/office/officeart/2005/8/layout/default"/>
    <dgm:cxn modelId="{3CE80331-F0B8-4964-A87B-A57995F2F4AD}" srcId="{46D66BDB-B738-4864-82D9-478CFEDF33D8}" destId="{CDF3C37E-78C2-48BE-A58B-0696A5C37D45}" srcOrd="6" destOrd="0" parTransId="{ABBCA13A-01C7-453A-9ADA-611820820C07}" sibTransId="{286697D6-223A-4692-8AAE-B346D33EC693}"/>
    <dgm:cxn modelId="{F224A21C-9330-4E82-A9D1-4885F73C6F64}" type="presOf" srcId="{CDF3C37E-78C2-48BE-A58B-0696A5C37D45}" destId="{878C2959-BCF0-4CE0-89BE-38A722C7D1AF}" srcOrd="0" destOrd="0" presId="urn:microsoft.com/office/officeart/2005/8/layout/default"/>
    <dgm:cxn modelId="{CDCFE123-074D-4F12-993E-B514CC085623}" srcId="{46D66BDB-B738-4864-82D9-478CFEDF33D8}" destId="{9179B47B-575E-4A2A-8D43-4D51C2503E6E}" srcOrd="0" destOrd="0" parTransId="{C6A328E7-4EF5-442F-BDD1-7EE2CE501B82}" sibTransId="{719C5C74-A7B8-4CB7-9910-84B996DD9468}"/>
    <dgm:cxn modelId="{45E1F92E-7131-4C4D-AFC9-41D5258938BC}" type="presOf" srcId="{F1396A5B-FF7D-4A7B-A191-C604068CA20F}" destId="{BAA4E246-2519-47FF-9E65-00779BD8B778}" srcOrd="0" destOrd="0" presId="urn:microsoft.com/office/officeart/2005/8/layout/default"/>
    <dgm:cxn modelId="{B2CB967A-120F-4AA7-9DB2-74FC28572E4C}" srcId="{46D66BDB-B738-4864-82D9-478CFEDF33D8}" destId="{F1396A5B-FF7D-4A7B-A191-C604068CA20F}" srcOrd="3" destOrd="0" parTransId="{9FFB9561-DB55-4B40-8176-3C1314399A8B}" sibTransId="{7E94FA07-0504-441C-9985-3C4AD16AD9C6}"/>
    <dgm:cxn modelId="{1195E372-BCBD-47A6-BE04-A9976FE4C5C2}" type="presOf" srcId="{C627C6E1-4934-42E6-8D17-94BECEEBFB86}" destId="{EFA262EB-E0EE-4D73-ACE9-72C2AC995ABA}" srcOrd="0" destOrd="0" presId="urn:microsoft.com/office/officeart/2005/8/layout/default"/>
    <dgm:cxn modelId="{4882EDB3-A199-45FE-B25E-2DCBDBE7F155}" type="presOf" srcId="{98BB1D34-045F-4909-82F7-344A9120F6C7}" destId="{E2DF9495-7020-4602-B77D-B27241839E34}" srcOrd="0" destOrd="0" presId="urn:microsoft.com/office/officeart/2005/8/layout/default"/>
    <dgm:cxn modelId="{84DD2DAB-4941-454F-B53F-7A0FBF6D0D6D}" type="presOf" srcId="{120644E6-1B7B-43E9-BF52-27B34303E7BD}" destId="{84546A77-0287-4233-87F6-44CA2F158940}" srcOrd="0" destOrd="0" presId="urn:microsoft.com/office/officeart/2005/8/layout/default"/>
    <dgm:cxn modelId="{C6CCEF7D-FF4B-467D-935B-D8D6CD8A5674}" type="presOf" srcId="{35F6FC29-43B8-4B7E-B137-965D7091A4EE}" destId="{8A282FED-B7C7-443D-8B0B-A8EB95A94C62}" srcOrd="0" destOrd="0" presId="urn:microsoft.com/office/officeart/2005/8/layout/default"/>
    <dgm:cxn modelId="{62903866-BBDC-477B-8ED3-AB256C04EEE3}" srcId="{46D66BDB-B738-4864-82D9-478CFEDF33D8}" destId="{120644E6-1B7B-43E9-BF52-27B34303E7BD}" srcOrd="7" destOrd="0" parTransId="{90670C0E-AEBD-48FA-BCD5-816C11E31830}" sibTransId="{A33CD380-CAE1-4536-84B3-5CB972727A0E}"/>
    <dgm:cxn modelId="{49680EDF-C951-47CB-A8B0-DF202DBADDE2}" type="presParOf" srcId="{72899985-9778-483F-BD3C-CAC098CB2EF0}" destId="{266A8236-A86C-42D4-83EF-A427D3ECF81B}" srcOrd="0" destOrd="0" presId="urn:microsoft.com/office/officeart/2005/8/layout/default"/>
    <dgm:cxn modelId="{ABDEA530-5231-4C8F-A941-DE2DBC0DB310}" type="presParOf" srcId="{72899985-9778-483F-BD3C-CAC098CB2EF0}" destId="{25676B34-DE7C-4B95-A3DD-FB0A7A809344}" srcOrd="1" destOrd="0" presId="urn:microsoft.com/office/officeart/2005/8/layout/default"/>
    <dgm:cxn modelId="{91CD32B9-3A87-4AE8-A5DE-FBD7873EA1A3}" type="presParOf" srcId="{72899985-9778-483F-BD3C-CAC098CB2EF0}" destId="{E2DF9495-7020-4602-B77D-B27241839E34}" srcOrd="2" destOrd="0" presId="urn:microsoft.com/office/officeart/2005/8/layout/default"/>
    <dgm:cxn modelId="{9C3814C2-6441-4E30-906B-635B4C5DAABD}" type="presParOf" srcId="{72899985-9778-483F-BD3C-CAC098CB2EF0}" destId="{49EF3D3A-0873-486E-B4C5-2A7DCFD595A8}" srcOrd="3" destOrd="0" presId="urn:microsoft.com/office/officeart/2005/8/layout/default"/>
    <dgm:cxn modelId="{9DB9BC20-A821-4803-95A1-78A610997503}" type="presParOf" srcId="{72899985-9778-483F-BD3C-CAC098CB2EF0}" destId="{CA952774-31BA-4B07-8A45-9D3980F74060}" srcOrd="4" destOrd="0" presId="urn:microsoft.com/office/officeart/2005/8/layout/default"/>
    <dgm:cxn modelId="{DD3D03EA-5B34-4776-A0CA-2D96BFAC5622}" type="presParOf" srcId="{72899985-9778-483F-BD3C-CAC098CB2EF0}" destId="{F3B6A2FC-D76F-4E38-8A44-EFF6D63135C0}" srcOrd="5" destOrd="0" presId="urn:microsoft.com/office/officeart/2005/8/layout/default"/>
    <dgm:cxn modelId="{EB44E1A7-DDCD-493B-B593-4A79B5492CC8}" type="presParOf" srcId="{72899985-9778-483F-BD3C-CAC098CB2EF0}" destId="{BAA4E246-2519-47FF-9E65-00779BD8B778}" srcOrd="6" destOrd="0" presId="urn:microsoft.com/office/officeart/2005/8/layout/default"/>
    <dgm:cxn modelId="{21102884-061C-4A60-A858-D248F5BE49C3}" type="presParOf" srcId="{72899985-9778-483F-BD3C-CAC098CB2EF0}" destId="{9A6F9517-3C2E-4D6B-9D73-FA460E8B7E6F}" srcOrd="7" destOrd="0" presId="urn:microsoft.com/office/officeart/2005/8/layout/default"/>
    <dgm:cxn modelId="{9453F4CB-A519-4DC2-A2AD-38D6C10ED8EE}" type="presParOf" srcId="{72899985-9778-483F-BD3C-CAC098CB2EF0}" destId="{8A282FED-B7C7-443D-8B0B-A8EB95A94C62}" srcOrd="8" destOrd="0" presId="urn:microsoft.com/office/officeart/2005/8/layout/default"/>
    <dgm:cxn modelId="{618D1A57-0591-45D3-9AD1-5138AD9A28E8}" type="presParOf" srcId="{72899985-9778-483F-BD3C-CAC098CB2EF0}" destId="{5493E080-B2CF-4290-99B3-BC805B1144A1}" srcOrd="9" destOrd="0" presId="urn:microsoft.com/office/officeart/2005/8/layout/default"/>
    <dgm:cxn modelId="{6E1256C5-23C7-4CDF-AA5B-7949145E80D8}" type="presParOf" srcId="{72899985-9778-483F-BD3C-CAC098CB2EF0}" destId="{EFA262EB-E0EE-4D73-ACE9-72C2AC995ABA}" srcOrd="10" destOrd="0" presId="urn:microsoft.com/office/officeart/2005/8/layout/default"/>
    <dgm:cxn modelId="{43A62694-CB3B-4C89-B678-681EFBF95E9F}" type="presParOf" srcId="{72899985-9778-483F-BD3C-CAC098CB2EF0}" destId="{EDF7F5ED-BA88-4FF3-B89E-72161618A950}" srcOrd="11" destOrd="0" presId="urn:microsoft.com/office/officeart/2005/8/layout/default"/>
    <dgm:cxn modelId="{3A8447CF-9462-4E0F-9A76-E06F2EC24649}" type="presParOf" srcId="{72899985-9778-483F-BD3C-CAC098CB2EF0}" destId="{878C2959-BCF0-4CE0-89BE-38A722C7D1AF}" srcOrd="12" destOrd="0" presId="urn:microsoft.com/office/officeart/2005/8/layout/default"/>
    <dgm:cxn modelId="{A2F88D51-2490-4777-9DE1-AE323BB306DF}" type="presParOf" srcId="{72899985-9778-483F-BD3C-CAC098CB2EF0}" destId="{5FC5AE20-F6DA-4C80-8A97-A15D0BFDE16C}" srcOrd="13" destOrd="0" presId="urn:microsoft.com/office/officeart/2005/8/layout/default"/>
    <dgm:cxn modelId="{69E8C510-CBA7-441C-8095-7621EA386792}" type="presParOf" srcId="{72899985-9778-483F-BD3C-CAC098CB2EF0}" destId="{84546A77-0287-4233-87F6-44CA2F158940}"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8A8A898-D8AA-48EC-A300-A5FE9984927A}"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s-ES"/>
        </a:p>
      </dgm:t>
    </dgm:pt>
    <dgm:pt modelId="{28320912-6E28-41E8-9CE1-ED0FB0FB0CE6}">
      <dgm:prSet phldrT="[Texto]"/>
      <dgm:spPr/>
      <dgm:t>
        <a:bodyPr/>
        <a:lstStyle/>
        <a:p>
          <a:r>
            <a:rPr lang="es-ES"/>
            <a:t>Blynk (Widget Bridge)</a:t>
          </a:r>
        </a:p>
      </dgm:t>
    </dgm:pt>
    <dgm:pt modelId="{5734100E-DFFA-4FD0-B437-A45F3067BEAD}" type="parTrans" cxnId="{DE72F1B8-BE3A-4B5A-B6AE-AF64ED74A3DC}">
      <dgm:prSet/>
      <dgm:spPr/>
      <dgm:t>
        <a:bodyPr/>
        <a:lstStyle/>
        <a:p>
          <a:endParaRPr lang="es-ES"/>
        </a:p>
      </dgm:t>
    </dgm:pt>
    <dgm:pt modelId="{532C654B-4D47-412D-8D93-09BF8FA6F4F1}" type="sibTrans" cxnId="{DE72F1B8-BE3A-4B5A-B6AE-AF64ED74A3DC}">
      <dgm:prSet/>
      <dgm:spPr/>
      <dgm:t>
        <a:bodyPr/>
        <a:lstStyle/>
        <a:p>
          <a:endParaRPr lang="es-ES"/>
        </a:p>
      </dgm:t>
    </dgm:pt>
    <dgm:pt modelId="{04D0DFEC-97EA-436D-90B2-45895E205FA5}">
      <dgm:prSet phldrT="[Texto]"/>
      <dgm:spPr/>
      <dgm:t>
        <a:bodyPr/>
        <a:lstStyle/>
        <a:p>
          <a:endParaRPr lang="es-ES"/>
        </a:p>
      </dgm:t>
    </dgm:pt>
    <dgm:pt modelId="{DF1BDFA2-8F4A-4332-B7C1-E8A1FB20CEA2}" type="parTrans" cxnId="{CE01224C-3522-4574-9B11-0C3B5B6847B2}">
      <dgm:prSet/>
      <dgm:spPr/>
      <dgm:t>
        <a:bodyPr/>
        <a:lstStyle/>
        <a:p>
          <a:endParaRPr lang="es-ES"/>
        </a:p>
      </dgm:t>
    </dgm:pt>
    <dgm:pt modelId="{C6CA2620-FF0B-4936-90D8-A24C5E3AA043}" type="sibTrans" cxnId="{CE01224C-3522-4574-9B11-0C3B5B6847B2}">
      <dgm:prSet/>
      <dgm:spPr/>
      <dgm:t>
        <a:bodyPr/>
        <a:lstStyle/>
        <a:p>
          <a:endParaRPr lang="es-ES"/>
        </a:p>
      </dgm:t>
    </dgm:pt>
    <dgm:pt modelId="{54B910BB-C7A5-4CC4-92C2-E3C8ADA87BA6}">
      <dgm:prSet phldrT="[Texto]"/>
      <dgm:spPr/>
      <dgm:t>
        <a:bodyPr/>
        <a:lstStyle/>
        <a:p>
          <a:r>
            <a:rPr lang="es-ES"/>
            <a:t>MQTT</a:t>
          </a:r>
        </a:p>
      </dgm:t>
    </dgm:pt>
    <dgm:pt modelId="{E3BE726C-6C1B-438F-BD2E-76D06E4576C2}" type="parTrans" cxnId="{9454D5C3-27D9-487A-981E-3CBCC5DAFC27}">
      <dgm:prSet/>
      <dgm:spPr/>
      <dgm:t>
        <a:bodyPr/>
        <a:lstStyle/>
        <a:p>
          <a:endParaRPr lang="es-ES"/>
        </a:p>
      </dgm:t>
    </dgm:pt>
    <dgm:pt modelId="{664D6130-D06D-408F-9BAE-EED8D1B12CB1}" type="sibTrans" cxnId="{9454D5C3-27D9-487A-981E-3CBCC5DAFC27}">
      <dgm:prSet/>
      <dgm:spPr/>
      <dgm:t>
        <a:bodyPr/>
        <a:lstStyle/>
        <a:p>
          <a:endParaRPr lang="es-ES"/>
        </a:p>
      </dgm:t>
    </dgm:pt>
    <dgm:pt modelId="{E88CBD6E-6FD6-4166-9F8D-F0A43CC7F991}">
      <dgm:prSet phldrT="[Texto]"/>
      <dgm:spPr/>
      <dgm:t>
        <a:bodyPr/>
        <a:lstStyle/>
        <a:p>
          <a:endParaRPr lang="es-ES"/>
        </a:p>
      </dgm:t>
    </dgm:pt>
    <dgm:pt modelId="{96236924-DBDA-4488-B6FE-D61A0F9EF511}" type="parTrans" cxnId="{183FBA49-6A1C-4CB7-BAB0-3D0CA7E1942A}">
      <dgm:prSet/>
      <dgm:spPr/>
      <dgm:t>
        <a:bodyPr/>
        <a:lstStyle/>
        <a:p>
          <a:endParaRPr lang="es-ES"/>
        </a:p>
      </dgm:t>
    </dgm:pt>
    <dgm:pt modelId="{64AD8B0E-EFFE-4BA1-80A9-FB0A44FCB2E8}" type="sibTrans" cxnId="{183FBA49-6A1C-4CB7-BAB0-3D0CA7E1942A}">
      <dgm:prSet/>
      <dgm:spPr/>
      <dgm:t>
        <a:bodyPr/>
        <a:lstStyle/>
        <a:p>
          <a:endParaRPr lang="es-ES"/>
        </a:p>
      </dgm:t>
    </dgm:pt>
    <dgm:pt modelId="{0BF14593-9CB1-4510-A602-410AE81351F4}">
      <dgm:prSet phldrT="[Texto]"/>
      <dgm:spPr/>
      <dgm:t>
        <a:bodyPr/>
        <a:lstStyle/>
        <a:p>
          <a:r>
            <a:rPr lang="es-ES"/>
            <a:t>Node-red</a:t>
          </a:r>
        </a:p>
      </dgm:t>
    </dgm:pt>
    <dgm:pt modelId="{F26162B9-1906-4BD3-9023-19EFBE12D3B4}" type="parTrans" cxnId="{217B29AD-82C7-41B0-86A9-22188863C90F}">
      <dgm:prSet/>
      <dgm:spPr/>
      <dgm:t>
        <a:bodyPr/>
        <a:lstStyle/>
        <a:p>
          <a:endParaRPr lang="es-ES"/>
        </a:p>
      </dgm:t>
    </dgm:pt>
    <dgm:pt modelId="{5A131C80-D5A8-4C28-97F3-5C9C370EF2B4}" type="sibTrans" cxnId="{217B29AD-82C7-41B0-86A9-22188863C90F}">
      <dgm:prSet/>
      <dgm:spPr/>
      <dgm:t>
        <a:bodyPr/>
        <a:lstStyle/>
        <a:p>
          <a:endParaRPr lang="es-ES"/>
        </a:p>
      </dgm:t>
    </dgm:pt>
    <dgm:pt modelId="{832E9CA4-2AEE-4365-A376-BF7EE80D1390}">
      <dgm:prSet phldrT="[Texto]"/>
      <dgm:spPr/>
      <dgm:t>
        <a:bodyPr/>
        <a:lstStyle/>
        <a:p>
          <a:endParaRPr lang="es-ES"/>
        </a:p>
      </dgm:t>
    </dgm:pt>
    <dgm:pt modelId="{1B3E2B25-9643-4644-AA4F-A7B13293ECEC}" type="parTrans" cxnId="{E39CC926-F906-46F2-844D-99E44E60E1C3}">
      <dgm:prSet/>
      <dgm:spPr/>
      <dgm:t>
        <a:bodyPr/>
        <a:lstStyle/>
        <a:p>
          <a:endParaRPr lang="es-ES"/>
        </a:p>
      </dgm:t>
    </dgm:pt>
    <dgm:pt modelId="{6C152CE9-A456-4EAD-9374-350F981293CE}" type="sibTrans" cxnId="{E39CC926-F906-46F2-844D-99E44E60E1C3}">
      <dgm:prSet/>
      <dgm:spPr/>
      <dgm:t>
        <a:bodyPr/>
        <a:lstStyle/>
        <a:p>
          <a:endParaRPr lang="es-ES"/>
        </a:p>
      </dgm:t>
    </dgm:pt>
    <dgm:pt modelId="{BDC3376A-8857-4756-A54C-581F1296D46D}">
      <dgm:prSet phldrT="[Texto]"/>
      <dgm:spPr/>
      <dgm:t>
        <a:bodyPr/>
        <a:lstStyle/>
        <a:p>
          <a:endParaRPr lang="es-ES"/>
        </a:p>
      </dgm:t>
    </dgm:pt>
    <dgm:pt modelId="{7A26C608-4CA8-445F-880F-171ABAA5F9ED}" type="parTrans" cxnId="{755E26A1-CD77-4978-A95B-24EC8B42A744}">
      <dgm:prSet/>
      <dgm:spPr/>
      <dgm:t>
        <a:bodyPr/>
        <a:lstStyle/>
        <a:p>
          <a:endParaRPr lang="es-ES"/>
        </a:p>
      </dgm:t>
    </dgm:pt>
    <dgm:pt modelId="{17DB6547-1605-49BF-97C2-7C55FD606607}" type="sibTrans" cxnId="{755E26A1-CD77-4978-A95B-24EC8B42A744}">
      <dgm:prSet/>
      <dgm:spPr/>
      <dgm:t>
        <a:bodyPr/>
        <a:lstStyle/>
        <a:p>
          <a:endParaRPr lang="es-ES"/>
        </a:p>
      </dgm:t>
    </dgm:pt>
    <dgm:pt modelId="{D954BE1C-B739-476E-AC42-45667BACFF13}">
      <dgm:prSet phldrT="[Texto]"/>
      <dgm:spPr/>
      <dgm:t>
        <a:bodyPr/>
        <a:lstStyle/>
        <a:p>
          <a:r>
            <a:rPr lang="es-ES"/>
            <a:t>PlanetScale</a:t>
          </a:r>
        </a:p>
      </dgm:t>
    </dgm:pt>
    <dgm:pt modelId="{00B7E09C-75AE-4AF1-A3C1-AB54472932FD}" type="parTrans" cxnId="{4FB9C854-A40C-4EC9-9DFA-964DBB508798}">
      <dgm:prSet/>
      <dgm:spPr/>
      <dgm:t>
        <a:bodyPr/>
        <a:lstStyle/>
        <a:p>
          <a:endParaRPr lang="es-ES"/>
        </a:p>
      </dgm:t>
    </dgm:pt>
    <dgm:pt modelId="{9F546A51-913F-4AC0-BE4A-D42F3384A34A}" type="sibTrans" cxnId="{4FB9C854-A40C-4EC9-9DFA-964DBB508798}">
      <dgm:prSet/>
      <dgm:spPr/>
      <dgm:t>
        <a:bodyPr/>
        <a:lstStyle/>
        <a:p>
          <a:endParaRPr lang="es-ES"/>
        </a:p>
      </dgm:t>
    </dgm:pt>
    <dgm:pt modelId="{7E13B62D-429E-4BFA-AF54-29793104FE67}" type="pres">
      <dgm:prSet presAssocID="{F8A8A898-D8AA-48EC-A300-A5FE9984927A}" presName="Name0" presStyleCnt="0">
        <dgm:presLayoutVars>
          <dgm:dir/>
          <dgm:animLvl val="lvl"/>
          <dgm:resizeHandles val="exact"/>
        </dgm:presLayoutVars>
      </dgm:prSet>
      <dgm:spPr/>
      <dgm:t>
        <a:bodyPr/>
        <a:lstStyle/>
        <a:p>
          <a:endParaRPr lang="es-EC"/>
        </a:p>
      </dgm:t>
    </dgm:pt>
    <dgm:pt modelId="{6A11E8A8-781D-4F3E-B187-F10349B9E7E7}" type="pres">
      <dgm:prSet presAssocID="{F8A8A898-D8AA-48EC-A300-A5FE9984927A}" presName="tSp" presStyleCnt="0"/>
      <dgm:spPr/>
      <dgm:t>
        <a:bodyPr/>
        <a:lstStyle/>
        <a:p>
          <a:endParaRPr lang="es-EC"/>
        </a:p>
      </dgm:t>
    </dgm:pt>
    <dgm:pt modelId="{0F8AE903-1974-4196-B580-0FEB815D473A}" type="pres">
      <dgm:prSet presAssocID="{F8A8A898-D8AA-48EC-A300-A5FE9984927A}" presName="bSp" presStyleCnt="0"/>
      <dgm:spPr/>
      <dgm:t>
        <a:bodyPr/>
        <a:lstStyle/>
        <a:p>
          <a:endParaRPr lang="es-EC"/>
        </a:p>
      </dgm:t>
    </dgm:pt>
    <dgm:pt modelId="{E3C22C98-5E90-4EBF-BB2C-5A08848EB29F}" type="pres">
      <dgm:prSet presAssocID="{F8A8A898-D8AA-48EC-A300-A5FE9984927A}" presName="process" presStyleCnt="0"/>
      <dgm:spPr/>
      <dgm:t>
        <a:bodyPr/>
        <a:lstStyle/>
        <a:p>
          <a:endParaRPr lang="es-EC"/>
        </a:p>
      </dgm:t>
    </dgm:pt>
    <dgm:pt modelId="{BBE26F12-5B65-42A7-9568-6389437E2D4A}" type="pres">
      <dgm:prSet presAssocID="{28320912-6E28-41E8-9CE1-ED0FB0FB0CE6}" presName="composite1" presStyleCnt="0"/>
      <dgm:spPr/>
      <dgm:t>
        <a:bodyPr/>
        <a:lstStyle/>
        <a:p>
          <a:endParaRPr lang="es-EC"/>
        </a:p>
      </dgm:t>
    </dgm:pt>
    <dgm:pt modelId="{796A98E4-1781-4B1D-90AD-3D8FDBEA3091}" type="pres">
      <dgm:prSet presAssocID="{28320912-6E28-41E8-9CE1-ED0FB0FB0CE6}" presName="dummyNode1" presStyleLbl="node1" presStyleIdx="0" presStyleCnt="4"/>
      <dgm:spPr/>
      <dgm:t>
        <a:bodyPr/>
        <a:lstStyle/>
        <a:p>
          <a:endParaRPr lang="es-EC"/>
        </a:p>
      </dgm:t>
    </dgm:pt>
    <dgm:pt modelId="{946ED731-DF93-4EF4-8760-00C495427BA1}" type="pres">
      <dgm:prSet presAssocID="{28320912-6E28-41E8-9CE1-ED0FB0FB0CE6}" presName="childNode1" presStyleLbl="bgAcc1" presStyleIdx="0" presStyleCnt="4" custScaleY="131826">
        <dgm:presLayoutVars>
          <dgm:bulletEnabled val="1"/>
        </dgm:presLayoutVars>
      </dgm:prSet>
      <dgm:spPr/>
      <dgm:t>
        <a:bodyPr/>
        <a:lstStyle/>
        <a:p>
          <a:endParaRPr lang="es-ES"/>
        </a:p>
      </dgm:t>
    </dgm:pt>
    <dgm:pt modelId="{85E854EB-1FC4-4812-BDA8-84882589B2C4}" type="pres">
      <dgm:prSet presAssocID="{28320912-6E28-41E8-9CE1-ED0FB0FB0CE6}" presName="childNode1tx" presStyleLbl="bgAcc1" presStyleIdx="0" presStyleCnt="4">
        <dgm:presLayoutVars>
          <dgm:bulletEnabled val="1"/>
        </dgm:presLayoutVars>
      </dgm:prSet>
      <dgm:spPr/>
      <dgm:t>
        <a:bodyPr/>
        <a:lstStyle/>
        <a:p>
          <a:endParaRPr lang="es-ES"/>
        </a:p>
      </dgm:t>
    </dgm:pt>
    <dgm:pt modelId="{8C624879-84CD-456D-8916-23DD36C90807}" type="pres">
      <dgm:prSet presAssocID="{28320912-6E28-41E8-9CE1-ED0FB0FB0CE6}" presName="parentNode1" presStyleLbl="node1" presStyleIdx="0" presStyleCnt="4" custLinFactNeighborY="36582">
        <dgm:presLayoutVars>
          <dgm:chMax val="1"/>
          <dgm:bulletEnabled val="1"/>
        </dgm:presLayoutVars>
      </dgm:prSet>
      <dgm:spPr/>
      <dgm:t>
        <a:bodyPr/>
        <a:lstStyle/>
        <a:p>
          <a:endParaRPr lang="es-ES"/>
        </a:p>
      </dgm:t>
    </dgm:pt>
    <dgm:pt modelId="{98372FA5-471F-46A2-9269-E86E8A7C0F9E}" type="pres">
      <dgm:prSet presAssocID="{28320912-6E28-41E8-9CE1-ED0FB0FB0CE6}" presName="connSite1" presStyleCnt="0"/>
      <dgm:spPr/>
      <dgm:t>
        <a:bodyPr/>
        <a:lstStyle/>
        <a:p>
          <a:endParaRPr lang="es-EC"/>
        </a:p>
      </dgm:t>
    </dgm:pt>
    <dgm:pt modelId="{EEBD156A-925E-4468-BBDD-ACCE4BC38199}" type="pres">
      <dgm:prSet presAssocID="{532C654B-4D47-412D-8D93-09BF8FA6F4F1}" presName="Name9" presStyleLbl="sibTrans2D1" presStyleIdx="0" presStyleCnt="3"/>
      <dgm:spPr/>
      <dgm:t>
        <a:bodyPr/>
        <a:lstStyle/>
        <a:p>
          <a:endParaRPr lang="es-EC"/>
        </a:p>
      </dgm:t>
    </dgm:pt>
    <dgm:pt modelId="{E2B230A1-34FF-4ECB-80BA-707FCDA79D5E}" type="pres">
      <dgm:prSet presAssocID="{54B910BB-C7A5-4CC4-92C2-E3C8ADA87BA6}" presName="composite2" presStyleCnt="0"/>
      <dgm:spPr/>
      <dgm:t>
        <a:bodyPr/>
        <a:lstStyle/>
        <a:p>
          <a:endParaRPr lang="es-EC"/>
        </a:p>
      </dgm:t>
    </dgm:pt>
    <dgm:pt modelId="{B70E4D6A-D219-4F5C-B039-EA1B9AB92398}" type="pres">
      <dgm:prSet presAssocID="{54B910BB-C7A5-4CC4-92C2-E3C8ADA87BA6}" presName="dummyNode2" presStyleLbl="node1" presStyleIdx="0" presStyleCnt="4"/>
      <dgm:spPr/>
      <dgm:t>
        <a:bodyPr/>
        <a:lstStyle/>
        <a:p>
          <a:endParaRPr lang="es-EC"/>
        </a:p>
      </dgm:t>
    </dgm:pt>
    <dgm:pt modelId="{B2CD6FA9-E2B1-4FE4-99EF-15B504E50C9A}" type="pres">
      <dgm:prSet presAssocID="{54B910BB-C7A5-4CC4-92C2-E3C8ADA87BA6}" presName="childNode2" presStyleLbl="bgAcc1" presStyleIdx="1" presStyleCnt="4" custScaleY="131826">
        <dgm:presLayoutVars>
          <dgm:bulletEnabled val="1"/>
        </dgm:presLayoutVars>
      </dgm:prSet>
      <dgm:spPr/>
      <dgm:t>
        <a:bodyPr/>
        <a:lstStyle/>
        <a:p>
          <a:endParaRPr lang="es-ES"/>
        </a:p>
      </dgm:t>
    </dgm:pt>
    <dgm:pt modelId="{663EDAD7-1D04-4313-80F8-9ECD71F933F9}" type="pres">
      <dgm:prSet presAssocID="{54B910BB-C7A5-4CC4-92C2-E3C8ADA87BA6}" presName="childNode2tx" presStyleLbl="bgAcc1" presStyleIdx="1" presStyleCnt="4">
        <dgm:presLayoutVars>
          <dgm:bulletEnabled val="1"/>
        </dgm:presLayoutVars>
      </dgm:prSet>
      <dgm:spPr/>
      <dgm:t>
        <a:bodyPr/>
        <a:lstStyle/>
        <a:p>
          <a:endParaRPr lang="es-ES"/>
        </a:p>
      </dgm:t>
    </dgm:pt>
    <dgm:pt modelId="{4A78351A-8446-4F71-A0F1-838A7AADC82B}" type="pres">
      <dgm:prSet presAssocID="{54B910BB-C7A5-4CC4-92C2-E3C8ADA87BA6}" presName="parentNode2" presStyleLbl="node1" presStyleIdx="1" presStyleCnt="4" custLinFactNeighborY="-35405">
        <dgm:presLayoutVars>
          <dgm:chMax val="0"/>
          <dgm:bulletEnabled val="1"/>
        </dgm:presLayoutVars>
      </dgm:prSet>
      <dgm:spPr/>
      <dgm:t>
        <a:bodyPr/>
        <a:lstStyle/>
        <a:p>
          <a:endParaRPr lang="es-EC"/>
        </a:p>
      </dgm:t>
    </dgm:pt>
    <dgm:pt modelId="{213ED28D-3E39-480C-B7E7-7DE775601689}" type="pres">
      <dgm:prSet presAssocID="{54B910BB-C7A5-4CC4-92C2-E3C8ADA87BA6}" presName="connSite2" presStyleCnt="0"/>
      <dgm:spPr/>
      <dgm:t>
        <a:bodyPr/>
        <a:lstStyle/>
        <a:p>
          <a:endParaRPr lang="es-EC"/>
        </a:p>
      </dgm:t>
    </dgm:pt>
    <dgm:pt modelId="{59856E84-7779-4E0B-A3C5-B7DFEF674EA1}" type="pres">
      <dgm:prSet presAssocID="{664D6130-D06D-408F-9BAE-EED8D1B12CB1}" presName="Name18" presStyleLbl="sibTrans2D1" presStyleIdx="1" presStyleCnt="3"/>
      <dgm:spPr/>
      <dgm:t>
        <a:bodyPr/>
        <a:lstStyle/>
        <a:p>
          <a:endParaRPr lang="es-EC"/>
        </a:p>
      </dgm:t>
    </dgm:pt>
    <dgm:pt modelId="{509E1C10-DA26-4C02-A2E1-AD02B5CEBA09}" type="pres">
      <dgm:prSet presAssocID="{0BF14593-9CB1-4510-A602-410AE81351F4}" presName="composite1" presStyleCnt="0"/>
      <dgm:spPr/>
      <dgm:t>
        <a:bodyPr/>
        <a:lstStyle/>
        <a:p>
          <a:endParaRPr lang="es-EC"/>
        </a:p>
      </dgm:t>
    </dgm:pt>
    <dgm:pt modelId="{BC4F1C93-EFC5-4535-8200-4605B95F0ADB}" type="pres">
      <dgm:prSet presAssocID="{0BF14593-9CB1-4510-A602-410AE81351F4}" presName="dummyNode1" presStyleLbl="node1" presStyleIdx="1" presStyleCnt="4"/>
      <dgm:spPr/>
      <dgm:t>
        <a:bodyPr/>
        <a:lstStyle/>
        <a:p>
          <a:endParaRPr lang="es-EC"/>
        </a:p>
      </dgm:t>
    </dgm:pt>
    <dgm:pt modelId="{F92EF67B-4FF6-452F-A549-7AC5DC6C598A}" type="pres">
      <dgm:prSet presAssocID="{0BF14593-9CB1-4510-A602-410AE81351F4}" presName="childNode1" presStyleLbl="bgAcc1" presStyleIdx="2" presStyleCnt="4" custScaleY="131826">
        <dgm:presLayoutVars>
          <dgm:bulletEnabled val="1"/>
        </dgm:presLayoutVars>
      </dgm:prSet>
      <dgm:spPr/>
      <dgm:t>
        <a:bodyPr/>
        <a:lstStyle/>
        <a:p>
          <a:endParaRPr lang="es-ES"/>
        </a:p>
      </dgm:t>
    </dgm:pt>
    <dgm:pt modelId="{9C8112D4-C360-44F6-BB15-A5FF3F85BC81}" type="pres">
      <dgm:prSet presAssocID="{0BF14593-9CB1-4510-A602-410AE81351F4}" presName="childNode1tx" presStyleLbl="bgAcc1" presStyleIdx="2" presStyleCnt="4">
        <dgm:presLayoutVars>
          <dgm:bulletEnabled val="1"/>
        </dgm:presLayoutVars>
      </dgm:prSet>
      <dgm:spPr/>
      <dgm:t>
        <a:bodyPr/>
        <a:lstStyle/>
        <a:p>
          <a:endParaRPr lang="es-ES"/>
        </a:p>
      </dgm:t>
    </dgm:pt>
    <dgm:pt modelId="{06FB86FA-C6ED-40D9-B681-D12D604C9609}" type="pres">
      <dgm:prSet presAssocID="{0BF14593-9CB1-4510-A602-410AE81351F4}" presName="parentNode1" presStyleLbl="node1" presStyleIdx="2" presStyleCnt="4" custLinFactNeighborY="36582">
        <dgm:presLayoutVars>
          <dgm:chMax val="1"/>
          <dgm:bulletEnabled val="1"/>
        </dgm:presLayoutVars>
      </dgm:prSet>
      <dgm:spPr/>
      <dgm:t>
        <a:bodyPr/>
        <a:lstStyle/>
        <a:p>
          <a:endParaRPr lang="es-ES"/>
        </a:p>
      </dgm:t>
    </dgm:pt>
    <dgm:pt modelId="{477BEF5C-844B-4F20-8399-77D177160C78}" type="pres">
      <dgm:prSet presAssocID="{0BF14593-9CB1-4510-A602-410AE81351F4}" presName="connSite1" presStyleCnt="0"/>
      <dgm:spPr/>
      <dgm:t>
        <a:bodyPr/>
        <a:lstStyle/>
        <a:p>
          <a:endParaRPr lang="es-EC"/>
        </a:p>
      </dgm:t>
    </dgm:pt>
    <dgm:pt modelId="{924AFFF1-D881-4BD6-AD65-60305F782528}" type="pres">
      <dgm:prSet presAssocID="{5A131C80-D5A8-4C28-97F3-5C9C370EF2B4}" presName="Name9" presStyleLbl="sibTrans2D1" presStyleIdx="2" presStyleCnt="3"/>
      <dgm:spPr/>
      <dgm:t>
        <a:bodyPr/>
        <a:lstStyle/>
        <a:p>
          <a:endParaRPr lang="es-EC"/>
        </a:p>
      </dgm:t>
    </dgm:pt>
    <dgm:pt modelId="{8D7AD8BC-E1E3-4661-818B-881E97480B00}" type="pres">
      <dgm:prSet presAssocID="{D954BE1C-B739-476E-AC42-45667BACFF13}" presName="composite2" presStyleCnt="0"/>
      <dgm:spPr/>
      <dgm:t>
        <a:bodyPr/>
        <a:lstStyle/>
        <a:p>
          <a:endParaRPr lang="es-EC"/>
        </a:p>
      </dgm:t>
    </dgm:pt>
    <dgm:pt modelId="{247850A2-4BDE-4E22-BEA9-D199B12950BD}" type="pres">
      <dgm:prSet presAssocID="{D954BE1C-B739-476E-AC42-45667BACFF13}" presName="dummyNode2" presStyleLbl="node1" presStyleIdx="2" presStyleCnt="4"/>
      <dgm:spPr/>
      <dgm:t>
        <a:bodyPr/>
        <a:lstStyle/>
        <a:p>
          <a:endParaRPr lang="es-EC"/>
        </a:p>
      </dgm:t>
    </dgm:pt>
    <dgm:pt modelId="{62FFA330-DE6D-4B69-8618-752E5F0475B0}" type="pres">
      <dgm:prSet presAssocID="{D954BE1C-B739-476E-AC42-45667BACFF13}" presName="childNode2" presStyleLbl="bgAcc1" presStyleIdx="3" presStyleCnt="4" custScaleY="131826">
        <dgm:presLayoutVars>
          <dgm:bulletEnabled val="1"/>
        </dgm:presLayoutVars>
      </dgm:prSet>
      <dgm:spPr/>
      <dgm:t>
        <a:bodyPr/>
        <a:lstStyle/>
        <a:p>
          <a:endParaRPr lang="es-ES"/>
        </a:p>
      </dgm:t>
    </dgm:pt>
    <dgm:pt modelId="{DAEFD6D1-46F0-493C-AC82-7B3F4B19AFDA}" type="pres">
      <dgm:prSet presAssocID="{D954BE1C-B739-476E-AC42-45667BACFF13}" presName="childNode2tx" presStyleLbl="bgAcc1" presStyleIdx="3" presStyleCnt="4">
        <dgm:presLayoutVars>
          <dgm:bulletEnabled val="1"/>
        </dgm:presLayoutVars>
      </dgm:prSet>
      <dgm:spPr/>
      <dgm:t>
        <a:bodyPr/>
        <a:lstStyle/>
        <a:p>
          <a:endParaRPr lang="es-ES"/>
        </a:p>
      </dgm:t>
    </dgm:pt>
    <dgm:pt modelId="{73951BEF-B80B-4182-9357-577D5D00BA6A}" type="pres">
      <dgm:prSet presAssocID="{D954BE1C-B739-476E-AC42-45667BACFF13}" presName="parentNode2" presStyleLbl="node1" presStyleIdx="3" presStyleCnt="4" custLinFactNeighborY="-35405">
        <dgm:presLayoutVars>
          <dgm:chMax val="0"/>
          <dgm:bulletEnabled val="1"/>
        </dgm:presLayoutVars>
      </dgm:prSet>
      <dgm:spPr/>
      <dgm:t>
        <a:bodyPr/>
        <a:lstStyle/>
        <a:p>
          <a:endParaRPr lang="es-EC"/>
        </a:p>
      </dgm:t>
    </dgm:pt>
    <dgm:pt modelId="{C19B2658-1EBF-4891-BE34-9861A5419328}" type="pres">
      <dgm:prSet presAssocID="{D954BE1C-B739-476E-AC42-45667BACFF13}" presName="connSite2" presStyleCnt="0"/>
      <dgm:spPr/>
      <dgm:t>
        <a:bodyPr/>
        <a:lstStyle/>
        <a:p>
          <a:endParaRPr lang="es-EC"/>
        </a:p>
      </dgm:t>
    </dgm:pt>
  </dgm:ptLst>
  <dgm:cxnLst>
    <dgm:cxn modelId="{D7D99970-851A-452C-8F81-AF9536E033A4}" type="presOf" srcId="{BDC3376A-8857-4756-A54C-581F1296D46D}" destId="{DAEFD6D1-46F0-493C-AC82-7B3F4B19AFDA}" srcOrd="1" destOrd="0" presId="urn:microsoft.com/office/officeart/2005/8/layout/hProcess4"/>
    <dgm:cxn modelId="{B184A544-67DD-451D-A8FE-A297FF53276E}" type="presOf" srcId="{04D0DFEC-97EA-436D-90B2-45895E205FA5}" destId="{85E854EB-1FC4-4812-BDA8-84882589B2C4}" srcOrd="1" destOrd="0" presId="urn:microsoft.com/office/officeart/2005/8/layout/hProcess4"/>
    <dgm:cxn modelId="{FF1E7A2D-EDC4-4378-953B-164B7CEB8787}" type="presOf" srcId="{04D0DFEC-97EA-436D-90B2-45895E205FA5}" destId="{946ED731-DF93-4EF4-8760-00C495427BA1}" srcOrd="0" destOrd="0" presId="urn:microsoft.com/office/officeart/2005/8/layout/hProcess4"/>
    <dgm:cxn modelId="{E6034252-8D5E-4491-A723-DE09E276A226}" type="presOf" srcId="{54B910BB-C7A5-4CC4-92C2-E3C8ADA87BA6}" destId="{4A78351A-8446-4F71-A0F1-838A7AADC82B}" srcOrd="0" destOrd="0" presId="urn:microsoft.com/office/officeart/2005/8/layout/hProcess4"/>
    <dgm:cxn modelId="{9454D5C3-27D9-487A-981E-3CBCC5DAFC27}" srcId="{F8A8A898-D8AA-48EC-A300-A5FE9984927A}" destId="{54B910BB-C7A5-4CC4-92C2-E3C8ADA87BA6}" srcOrd="1" destOrd="0" parTransId="{E3BE726C-6C1B-438F-BD2E-76D06E4576C2}" sibTransId="{664D6130-D06D-408F-9BAE-EED8D1B12CB1}"/>
    <dgm:cxn modelId="{7EF680A8-5DAC-4638-8A24-6438C8A9FD28}" type="presOf" srcId="{532C654B-4D47-412D-8D93-09BF8FA6F4F1}" destId="{EEBD156A-925E-4468-BBDD-ACCE4BC38199}" srcOrd="0" destOrd="0" presId="urn:microsoft.com/office/officeart/2005/8/layout/hProcess4"/>
    <dgm:cxn modelId="{1FA8248E-C73D-43D9-B9E6-D114BCB6F154}" type="presOf" srcId="{832E9CA4-2AEE-4365-A376-BF7EE80D1390}" destId="{9C8112D4-C360-44F6-BB15-A5FF3F85BC81}" srcOrd="1" destOrd="0" presId="urn:microsoft.com/office/officeart/2005/8/layout/hProcess4"/>
    <dgm:cxn modelId="{E39CC926-F906-46F2-844D-99E44E60E1C3}" srcId="{0BF14593-9CB1-4510-A602-410AE81351F4}" destId="{832E9CA4-2AEE-4365-A376-BF7EE80D1390}" srcOrd="0" destOrd="0" parTransId="{1B3E2B25-9643-4644-AA4F-A7B13293ECEC}" sibTransId="{6C152CE9-A456-4EAD-9374-350F981293CE}"/>
    <dgm:cxn modelId="{A16666C0-C184-4689-90A9-6C451DB0FEDE}" type="presOf" srcId="{832E9CA4-2AEE-4365-A376-BF7EE80D1390}" destId="{F92EF67B-4FF6-452F-A549-7AC5DC6C598A}" srcOrd="0" destOrd="0" presId="urn:microsoft.com/office/officeart/2005/8/layout/hProcess4"/>
    <dgm:cxn modelId="{EFF7C9CF-AF90-414F-990C-4BC181BAC6D2}" type="presOf" srcId="{28320912-6E28-41E8-9CE1-ED0FB0FB0CE6}" destId="{8C624879-84CD-456D-8916-23DD36C90807}" srcOrd="0" destOrd="0" presId="urn:microsoft.com/office/officeart/2005/8/layout/hProcess4"/>
    <dgm:cxn modelId="{9EEE4A1E-D664-4F98-98BD-CC301DEBBC67}" type="presOf" srcId="{E88CBD6E-6FD6-4166-9F8D-F0A43CC7F991}" destId="{663EDAD7-1D04-4313-80F8-9ECD71F933F9}" srcOrd="1" destOrd="0" presId="urn:microsoft.com/office/officeart/2005/8/layout/hProcess4"/>
    <dgm:cxn modelId="{341292C0-214C-447B-BE88-6A0DD4C0D7D9}" type="presOf" srcId="{F8A8A898-D8AA-48EC-A300-A5FE9984927A}" destId="{7E13B62D-429E-4BFA-AF54-29793104FE67}" srcOrd="0" destOrd="0" presId="urn:microsoft.com/office/officeart/2005/8/layout/hProcess4"/>
    <dgm:cxn modelId="{E84A42C3-B02F-4069-B7A7-F9C390F63459}" type="presOf" srcId="{E88CBD6E-6FD6-4166-9F8D-F0A43CC7F991}" destId="{B2CD6FA9-E2B1-4FE4-99EF-15B504E50C9A}" srcOrd="0" destOrd="0" presId="urn:microsoft.com/office/officeart/2005/8/layout/hProcess4"/>
    <dgm:cxn modelId="{217B29AD-82C7-41B0-86A9-22188863C90F}" srcId="{F8A8A898-D8AA-48EC-A300-A5FE9984927A}" destId="{0BF14593-9CB1-4510-A602-410AE81351F4}" srcOrd="2" destOrd="0" parTransId="{F26162B9-1906-4BD3-9023-19EFBE12D3B4}" sibTransId="{5A131C80-D5A8-4C28-97F3-5C9C370EF2B4}"/>
    <dgm:cxn modelId="{3B8F0329-347A-494F-A219-FDC25E18E126}" type="presOf" srcId="{D954BE1C-B739-476E-AC42-45667BACFF13}" destId="{73951BEF-B80B-4182-9357-577D5D00BA6A}" srcOrd="0" destOrd="0" presId="urn:microsoft.com/office/officeart/2005/8/layout/hProcess4"/>
    <dgm:cxn modelId="{4FB9C854-A40C-4EC9-9DFA-964DBB508798}" srcId="{F8A8A898-D8AA-48EC-A300-A5FE9984927A}" destId="{D954BE1C-B739-476E-AC42-45667BACFF13}" srcOrd="3" destOrd="0" parTransId="{00B7E09C-75AE-4AF1-A3C1-AB54472932FD}" sibTransId="{9F546A51-913F-4AC0-BE4A-D42F3384A34A}"/>
    <dgm:cxn modelId="{2D15D665-E1BC-4411-8E6A-AD30008FCB54}" type="presOf" srcId="{5A131C80-D5A8-4C28-97F3-5C9C370EF2B4}" destId="{924AFFF1-D881-4BD6-AD65-60305F782528}" srcOrd="0" destOrd="0" presId="urn:microsoft.com/office/officeart/2005/8/layout/hProcess4"/>
    <dgm:cxn modelId="{AF9326B3-BA74-419A-9791-3CCAB8240F6F}" type="presOf" srcId="{0BF14593-9CB1-4510-A602-410AE81351F4}" destId="{06FB86FA-C6ED-40D9-B681-D12D604C9609}" srcOrd="0" destOrd="0" presId="urn:microsoft.com/office/officeart/2005/8/layout/hProcess4"/>
    <dgm:cxn modelId="{DE72F1B8-BE3A-4B5A-B6AE-AF64ED74A3DC}" srcId="{F8A8A898-D8AA-48EC-A300-A5FE9984927A}" destId="{28320912-6E28-41E8-9CE1-ED0FB0FB0CE6}" srcOrd="0" destOrd="0" parTransId="{5734100E-DFFA-4FD0-B437-A45F3067BEAD}" sibTransId="{532C654B-4D47-412D-8D93-09BF8FA6F4F1}"/>
    <dgm:cxn modelId="{7633939C-8D09-46DD-BC1C-42C4BD27273A}" type="presOf" srcId="{BDC3376A-8857-4756-A54C-581F1296D46D}" destId="{62FFA330-DE6D-4B69-8618-752E5F0475B0}" srcOrd="0" destOrd="0" presId="urn:microsoft.com/office/officeart/2005/8/layout/hProcess4"/>
    <dgm:cxn modelId="{755E26A1-CD77-4978-A95B-24EC8B42A744}" srcId="{D954BE1C-B739-476E-AC42-45667BACFF13}" destId="{BDC3376A-8857-4756-A54C-581F1296D46D}" srcOrd="0" destOrd="0" parTransId="{7A26C608-4CA8-445F-880F-171ABAA5F9ED}" sibTransId="{17DB6547-1605-49BF-97C2-7C55FD606607}"/>
    <dgm:cxn modelId="{DB480891-F457-47BE-BF2B-DDEC41F3302E}" type="presOf" srcId="{664D6130-D06D-408F-9BAE-EED8D1B12CB1}" destId="{59856E84-7779-4E0B-A3C5-B7DFEF674EA1}" srcOrd="0" destOrd="0" presId="urn:microsoft.com/office/officeart/2005/8/layout/hProcess4"/>
    <dgm:cxn modelId="{183FBA49-6A1C-4CB7-BAB0-3D0CA7E1942A}" srcId="{54B910BB-C7A5-4CC4-92C2-E3C8ADA87BA6}" destId="{E88CBD6E-6FD6-4166-9F8D-F0A43CC7F991}" srcOrd="0" destOrd="0" parTransId="{96236924-DBDA-4488-B6FE-D61A0F9EF511}" sibTransId="{64AD8B0E-EFFE-4BA1-80A9-FB0A44FCB2E8}"/>
    <dgm:cxn modelId="{CE01224C-3522-4574-9B11-0C3B5B6847B2}" srcId="{28320912-6E28-41E8-9CE1-ED0FB0FB0CE6}" destId="{04D0DFEC-97EA-436D-90B2-45895E205FA5}" srcOrd="0" destOrd="0" parTransId="{DF1BDFA2-8F4A-4332-B7C1-E8A1FB20CEA2}" sibTransId="{C6CA2620-FF0B-4936-90D8-A24C5E3AA043}"/>
    <dgm:cxn modelId="{8B65C76E-1368-4210-A146-3A66770EF9DB}" type="presParOf" srcId="{7E13B62D-429E-4BFA-AF54-29793104FE67}" destId="{6A11E8A8-781D-4F3E-B187-F10349B9E7E7}" srcOrd="0" destOrd="0" presId="urn:microsoft.com/office/officeart/2005/8/layout/hProcess4"/>
    <dgm:cxn modelId="{23601160-1CF7-4F4B-A1E5-0C863E65B99D}" type="presParOf" srcId="{7E13B62D-429E-4BFA-AF54-29793104FE67}" destId="{0F8AE903-1974-4196-B580-0FEB815D473A}" srcOrd="1" destOrd="0" presId="urn:microsoft.com/office/officeart/2005/8/layout/hProcess4"/>
    <dgm:cxn modelId="{221EEE0A-107A-4766-824A-4D3A221265AE}" type="presParOf" srcId="{7E13B62D-429E-4BFA-AF54-29793104FE67}" destId="{E3C22C98-5E90-4EBF-BB2C-5A08848EB29F}" srcOrd="2" destOrd="0" presId="urn:microsoft.com/office/officeart/2005/8/layout/hProcess4"/>
    <dgm:cxn modelId="{81C79A7A-723C-4769-A22B-9B506A7EF787}" type="presParOf" srcId="{E3C22C98-5E90-4EBF-BB2C-5A08848EB29F}" destId="{BBE26F12-5B65-42A7-9568-6389437E2D4A}" srcOrd="0" destOrd="0" presId="urn:microsoft.com/office/officeart/2005/8/layout/hProcess4"/>
    <dgm:cxn modelId="{33DC3168-1126-4F72-AFFF-70DF431E883B}" type="presParOf" srcId="{BBE26F12-5B65-42A7-9568-6389437E2D4A}" destId="{796A98E4-1781-4B1D-90AD-3D8FDBEA3091}" srcOrd="0" destOrd="0" presId="urn:microsoft.com/office/officeart/2005/8/layout/hProcess4"/>
    <dgm:cxn modelId="{ECDFFE9A-0AE7-47AD-BCEB-891F44978C25}" type="presParOf" srcId="{BBE26F12-5B65-42A7-9568-6389437E2D4A}" destId="{946ED731-DF93-4EF4-8760-00C495427BA1}" srcOrd="1" destOrd="0" presId="urn:microsoft.com/office/officeart/2005/8/layout/hProcess4"/>
    <dgm:cxn modelId="{03720417-B3F7-4924-91B8-4DF03EB5E248}" type="presParOf" srcId="{BBE26F12-5B65-42A7-9568-6389437E2D4A}" destId="{85E854EB-1FC4-4812-BDA8-84882589B2C4}" srcOrd="2" destOrd="0" presId="urn:microsoft.com/office/officeart/2005/8/layout/hProcess4"/>
    <dgm:cxn modelId="{BCCC1AE6-AB2D-441C-86E6-C1ACCCDA1737}" type="presParOf" srcId="{BBE26F12-5B65-42A7-9568-6389437E2D4A}" destId="{8C624879-84CD-456D-8916-23DD36C90807}" srcOrd="3" destOrd="0" presId="urn:microsoft.com/office/officeart/2005/8/layout/hProcess4"/>
    <dgm:cxn modelId="{05E30E20-167B-4098-982F-2E137F3BFFB4}" type="presParOf" srcId="{BBE26F12-5B65-42A7-9568-6389437E2D4A}" destId="{98372FA5-471F-46A2-9269-E86E8A7C0F9E}" srcOrd="4" destOrd="0" presId="urn:microsoft.com/office/officeart/2005/8/layout/hProcess4"/>
    <dgm:cxn modelId="{EA3ECCA0-154E-439E-8D9C-179022A24990}" type="presParOf" srcId="{E3C22C98-5E90-4EBF-BB2C-5A08848EB29F}" destId="{EEBD156A-925E-4468-BBDD-ACCE4BC38199}" srcOrd="1" destOrd="0" presId="urn:microsoft.com/office/officeart/2005/8/layout/hProcess4"/>
    <dgm:cxn modelId="{015B5104-498C-4092-B902-316083B48C33}" type="presParOf" srcId="{E3C22C98-5E90-4EBF-BB2C-5A08848EB29F}" destId="{E2B230A1-34FF-4ECB-80BA-707FCDA79D5E}" srcOrd="2" destOrd="0" presId="urn:microsoft.com/office/officeart/2005/8/layout/hProcess4"/>
    <dgm:cxn modelId="{43E33EDA-31EA-42FB-9F22-6518D3550A95}" type="presParOf" srcId="{E2B230A1-34FF-4ECB-80BA-707FCDA79D5E}" destId="{B70E4D6A-D219-4F5C-B039-EA1B9AB92398}" srcOrd="0" destOrd="0" presId="urn:microsoft.com/office/officeart/2005/8/layout/hProcess4"/>
    <dgm:cxn modelId="{E6B2418F-6157-4FF5-B8BC-29E80C361913}" type="presParOf" srcId="{E2B230A1-34FF-4ECB-80BA-707FCDA79D5E}" destId="{B2CD6FA9-E2B1-4FE4-99EF-15B504E50C9A}" srcOrd="1" destOrd="0" presId="urn:microsoft.com/office/officeart/2005/8/layout/hProcess4"/>
    <dgm:cxn modelId="{C2A18543-398B-4090-A1B5-F2EC8A369640}" type="presParOf" srcId="{E2B230A1-34FF-4ECB-80BA-707FCDA79D5E}" destId="{663EDAD7-1D04-4313-80F8-9ECD71F933F9}" srcOrd="2" destOrd="0" presId="urn:microsoft.com/office/officeart/2005/8/layout/hProcess4"/>
    <dgm:cxn modelId="{335C8FD2-A22D-4677-8085-69749DCC45DC}" type="presParOf" srcId="{E2B230A1-34FF-4ECB-80BA-707FCDA79D5E}" destId="{4A78351A-8446-4F71-A0F1-838A7AADC82B}" srcOrd="3" destOrd="0" presId="urn:microsoft.com/office/officeart/2005/8/layout/hProcess4"/>
    <dgm:cxn modelId="{DF4DB5DA-3381-4ECA-97DE-9DD18E051974}" type="presParOf" srcId="{E2B230A1-34FF-4ECB-80BA-707FCDA79D5E}" destId="{213ED28D-3E39-480C-B7E7-7DE775601689}" srcOrd="4" destOrd="0" presId="urn:microsoft.com/office/officeart/2005/8/layout/hProcess4"/>
    <dgm:cxn modelId="{C146EE80-35A3-4409-87B1-5534814763CF}" type="presParOf" srcId="{E3C22C98-5E90-4EBF-BB2C-5A08848EB29F}" destId="{59856E84-7779-4E0B-A3C5-B7DFEF674EA1}" srcOrd="3" destOrd="0" presId="urn:microsoft.com/office/officeart/2005/8/layout/hProcess4"/>
    <dgm:cxn modelId="{1246AD19-7A45-4C36-8C86-A501C32C2549}" type="presParOf" srcId="{E3C22C98-5E90-4EBF-BB2C-5A08848EB29F}" destId="{509E1C10-DA26-4C02-A2E1-AD02B5CEBA09}" srcOrd="4" destOrd="0" presId="urn:microsoft.com/office/officeart/2005/8/layout/hProcess4"/>
    <dgm:cxn modelId="{8B185EF3-B29E-47CF-A2D1-91C7FA14310C}" type="presParOf" srcId="{509E1C10-DA26-4C02-A2E1-AD02B5CEBA09}" destId="{BC4F1C93-EFC5-4535-8200-4605B95F0ADB}" srcOrd="0" destOrd="0" presId="urn:microsoft.com/office/officeart/2005/8/layout/hProcess4"/>
    <dgm:cxn modelId="{3E780367-C23B-4C8A-AEC8-66F9D1A2164E}" type="presParOf" srcId="{509E1C10-DA26-4C02-A2E1-AD02B5CEBA09}" destId="{F92EF67B-4FF6-452F-A549-7AC5DC6C598A}" srcOrd="1" destOrd="0" presId="urn:microsoft.com/office/officeart/2005/8/layout/hProcess4"/>
    <dgm:cxn modelId="{919D3CFB-C630-4872-B51E-AB8C6445873C}" type="presParOf" srcId="{509E1C10-DA26-4C02-A2E1-AD02B5CEBA09}" destId="{9C8112D4-C360-44F6-BB15-A5FF3F85BC81}" srcOrd="2" destOrd="0" presId="urn:microsoft.com/office/officeart/2005/8/layout/hProcess4"/>
    <dgm:cxn modelId="{2DAF352D-A256-42DF-A93B-165BBF2CB0DB}" type="presParOf" srcId="{509E1C10-DA26-4C02-A2E1-AD02B5CEBA09}" destId="{06FB86FA-C6ED-40D9-B681-D12D604C9609}" srcOrd="3" destOrd="0" presId="urn:microsoft.com/office/officeart/2005/8/layout/hProcess4"/>
    <dgm:cxn modelId="{17A979A8-A6DC-48B7-AC74-898D364B7EF0}" type="presParOf" srcId="{509E1C10-DA26-4C02-A2E1-AD02B5CEBA09}" destId="{477BEF5C-844B-4F20-8399-77D177160C78}" srcOrd="4" destOrd="0" presId="urn:microsoft.com/office/officeart/2005/8/layout/hProcess4"/>
    <dgm:cxn modelId="{1630D6E0-DFE6-431F-B3AF-94475FEC7FA0}" type="presParOf" srcId="{E3C22C98-5E90-4EBF-BB2C-5A08848EB29F}" destId="{924AFFF1-D881-4BD6-AD65-60305F782528}" srcOrd="5" destOrd="0" presId="urn:microsoft.com/office/officeart/2005/8/layout/hProcess4"/>
    <dgm:cxn modelId="{68B398A0-3E74-4E9D-81D3-A630EDBF7BF0}" type="presParOf" srcId="{E3C22C98-5E90-4EBF-BB2C-5A08848EB29F}" destId="{8D7AD8BC-E1E3-4661-818B-881E97480B00}" srcOrd="6" destOrd="0" presId="urn:microsoft.com/office/officeart/2005/8/layout/hProcess4"/>
    <dgm:cxn modelId="{87163150-0FD1-4CD7-892A-7155E9EABB26}" type="presParOf" srcId="{8D7AD8BC-E1E3-4661-818B-881E97480B00}" destId="{247850A2-4BDE-4E22-BEA9-D199B12950BD}" srcOrd="0" destOrd="0" presId="urn:microsoft.com/office/officeart/2005/8/layout/hProcess4"/>
    <dgm:cxn modelId="{B512BA41-7587-4896-B6E2-1AD5AF97F830}" type="presParOf" srcId="{8D7AD8BC-E1E3-4661-818B-881E97480B00}" destId="{62FFA330-DE6D-4B69-8618-752E5F0475B0}" srcOrd="1" destOrd="0" presId="urn:microsoft.com/office/officeart/2005/8/layout/hProcess4"/>
    <dgm:cxn modelId="{A2219CD4-D7D7-4D15-80C0-FDFE0757793D}" type="presParOf" srcId="{8D7AD8BC-E1E3-4661-818B-881E97480B00}" destId="{DAEFD6D1-46F0-493C-AC82-7B3F4B19AFDA}" srcOrd="2" destOrd="0" presId="urn:microsoft.com/office/officeart/2005/8/layout/hProcess4"/>
    <dgm:cxn modelId="{14D0633F-2DEC-4B59-B6DB-7DA7303C721A}" type="presParOf" srcId="{8D7AD8BC-E1E3-4661-818B-881E97480B00}" destId="{73951BEF-B80B-4182-9357-577D5D00BA6A}" srcOrd="3" destOrd="0" presId="urn:microsoft.com/office/officeart/2005/8/layout/hProcess4"/>
    <dgm:cxn modelId="{FFE913FF-1D38-4A32-8F2A-F79C478A3CA6}" type="presParOf" srcId="{8D7AD8BC-E1E3-4661-818B-881E97480B00}" destId="{C19B2658-1EBF-4891-BE34-9861A5419328}"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B3E19C2-0627-4EE5-B316-10C5ED710BB7}" type="doc">
      <dgm:prSet loTypeId="urn:microsoft.com/office/officeart/2005/8/layout/process2" loCatId="process" qsTypeId="urn:microsoft.com/office/officeart/2005/8/quickstyle/simple1" qsCatId="simple" csTypeId="urn:microsoft.com/office/officeart/2005/8/colors/accent1_5" csCatId="accent1" phldr="1"/>
      <dgm:spPr/>
    </dgm:pt>
    <dgm:pt modelId="{46AC9A71-3012-43A2-95BD-D0F1BA099EF9}">
      <dgm:prSet phldrT="[Texto]"/>
      <dgm:spPr/>
      <dgm:t>
        <a:bodyPr/>
        <a:lstStyle/>
        <a:p>
          <a:r>
            <a:rPr lang="es-EC" dirty="0" smtClean="0"/>
            <a:t>Adquisición</a:t>
          </a:r>
          <a:endParaRPr lang="es-EC" dirty="0"/>
        </a:p>
      </dgm:t>
    </dgm:pt>
    <dgm:pt modelId="{A2B3BB8F-2C90-4DB3-8716-38D8241CEC2D}" type="parTrans" cxnId="{1B41E435-381C-40ED-B163-961D3B750483}">
      <dgm:prSet/>
      <dgm:spPr/>
      <dgm:t>
        <a:bodyPr/>
        <a:lstStyle/>
        <a:p>
          <a:endParaRPr lang="es-EC"/>
        </a:p>
      </dgm:t>
    </dgm:pt>
    <dgm:pt modelId="{15F346D4-1B9A-4454-9ADD-72D9BA42D7B8}" type="sibTrans" cxnId="{1B41E435-381C-40ED-B163-961D3B750483}">
      <dgm:prSet/>
      <dgm:spPr/>
      <dgm:t>
        <a:bodyPr/>
        <a:lstStyle/>
        <a:p>
          <a:endParaRPr lang="es-EC"/>
        </a:p>
      </dgm:t>
    </dgm:pt>
    <dgm:pt modelId="{F8A3715A-6424-4505-ADD2-F877454605D7}">
      <dgm:prSet phldrT="[Texto]"/>
      <dgm:spPr/>
      <dgm:t>
        <a:bodyPr/>
        <a:lstStyle/>
        <a:p>
          <a:r>
            <a:rPr lang="es-EC" dirty="0" smtClean="0"/>
            <a:t>Envío</a:t>
          </a:r>
          <a:endParaRPr lang="es-EC" dirty="0"/>
        </a:p>
      </dgm:t>
    </dgm:pt>
    <dgm:pt modelId="{B07D66EC-8B7B-4172-B054-2458C8659B8E}" type="parTrans" cxnId="{919B8189-2E97-4CAC-B4AF-3CB8C2E29DAF}">
      <dgm:prSet/>
      <dgm:spPr/>
      <dgm:t>
        <a:bodyPr/>
        <a:lstStyle/>
        <a:p>
          <a:endParaRPr lang="es-EC"/>
        </a:p>
      </dgm:t>
    </dgm:pt>
    <dgm:pt modelId="{D30DCEF0-E68A-41FF-A8DC-FFB888B0A9B8}" type="sibTrans" cxnId="{919B8189-2E97-4CAC-B4AF-3CB8C2E29DAF}">
      <dgm:prSet/>
      <dgm:spPr/>
      <dgm:t>
        <a:bodyPr/>
        <a:lstStyle/>
        <a:p>
          <a:endParaRPr lang="es-EC"/>
        </a:p>
      </dgm:t>
    </dgm:pt>
    <dgm:pt modelId="{0DB1C56A-938C-467C-B09B-0A26C2928832}">
      <dgm:prSet phldrT="[Texto]"/>
      <dgm:spPr/>
      <dgm:t>
        <a:bodyPr/>
        <a:lstStyle/>
        <a:p>
          <a:r>
            <a:rPr lang="es-EC" dirty="0" smtClean="0"/>
            <a:t>Recepción</a:t>
          </a:r>
          <a:endParaRPr lang="es-EC" dirty="0"/>
        </a:p>
      </dgm:t>
    </dgm:pt>
    <dgm:pt modelId="{C4F0D4F5-B92A-45C9-9574-BCB6211804CB}" type="parTrans" cxnId="{EBD0D5BF-EF91-471F-BF85-6C89814B9B92}">
      <dgm:prSet/>
      <dgm:spPr/>
      <dgm:t>
        <a:bodyPr/>
        <a:lstStyle/>
        <a:p>
          <a:endParaRPr lang="es-EC"/>
        </a:p>
      </dgm:t>
    </dgm:pt>
    <dgm:pt modelId="{A81B9908-6244-4156-8AA0-9202C7A3EFA8}" type="sibTrans" cxnId="{EBD0D5BF-EF91-471F-BF85-6C89814B9B92}">
      <dgm:prSet/>
      <dgm:spPr/>
      <dgm:t>
        <a:bodyPr/>
        <a:lstStyle/>
        <a:p>
          <a:endParaRPr lang="es-EC"/>
        </a:p>
      </dgm:t>
    </dgm:pt>
    <dgm:pt modelId="{3A8A293E-397E-4694-B126-5E6BC50A6631}">
      <dgm:prSet phldrT="[Texto]"/>
      <dgm:spPr/>
      <dgm:t>
        <a:bodyPr/>
        <a:lstStyle/>
        <a:p>
          <a:r>
            <a:rPr lang="es-EC" dirty="0" smtClean="0"/>
            <a:t>Presentación</a:t>
          </a:r>
          <a:endParaRPr lang="es-EC" dirty="0"/>
        </a:p>
      </dgm:t>
    </dgm:pt>
    <dgm:pt modelId="{694C3BC8-3C57-4BDA-B1F0-0F4F1FEA9591}" type="parTrans" cxnId="{1B43028B-CBF2-405F-9A4A-D0ED155CE540}">
      <dgm:prSet/>
      <dgm:spPr/>
      <dgm:t>
        <a:bodyPr/>
        <a:lstStyle/>
        <a:p>
          <a:endParaRPr lang="es-EC"/>
        </a:p>
      </dgm:t>
    </dgm:pt>
    <dgm:pt modelId="{957B0F5C-06F5-44E2-BF63-EF781EC1A7C7}" type="sibTrans" cxnId="{1B43028B-CBF2-405F-9A4A-D0ED155CE540}">
      <dgm:prSet/>
      <dgm:spPr/>
      <dgm:t>
        <a:bodyPr/>
        <a:lstStyle/>
        <a:p>
          <a:endParaRPr lang="es-EC"/>
        </a:p>
      </dgm:t>
    </dgm:pt>
    <dgm:pt modelId="{3490B41D-3915-4354-B53E-965F0A6F3090}" type="pres">
      <dgm:prSet presAssocID="{AB3E19C2-0627-4EE5-B316-10C5ED710BB7}" presName="linearFlow" presStyleCnt="0">
        <dgm:presLayoutVars>
          <dgm:resizeHandles val="exact"/>
        </dgm:presLayoutVars>
      </dgm:prSet>
      <dgm:spPr/>
    </dgm:pt>
    <dgm:pt modelId="{78204909-0607-4FF1-98A9-F6A39B0C3E12}" type="pres">
      <dgm:prSet presAssocID="{46AC9A71-3012-43A2-95BD-D0F1BA099EF9}" presName="node" presStyleLbl="node1" presStyleIdx="0" presStyleCnt="4">
        <dgm:presLayoutVars>
          <dgm:bulletEnabled val="1"/>
        </dgm:presLayoutVars>
      </dgm:prSet>
      <dgm:spPr/>
    </dgm:pt>
    <dgm:pt modelId="{7C84B15D-D0FE-4361-B7BC-E671CB18AAC7}" type="pres">
      <dgm:prSet presAssocID="{15F346D4-1B9A-4454-9ADD-72D9BA42D7B8}" presName="sibTrans" presStyleLbl="sibTrans2D1" presStyleIdx="0" presStyleCnt="3"/>
      <dgm:spPr/>
    </dgm:pt>
    <dgm:pt modelId="{E19FAD48-A4F4-488B-B413-FF2976C4F220}" type="pres">
      <dgm:prSet presAssocID="{15F346D4-1B9A-4454-9ADD-72D9BA42D7B8}" presName="connectorText" presStyleLbl="sibTrans2D1" presStyleIdx="0" presStyleCnt="3"/>
      <dgm:spPr/>
    </dgm:pt>
    <dgm:pt modelId="{8C72B2E2-72CD-434B-AE7C-B64B1EBA617D}" type="pres">
      <dgm:prSet presAssocID="{F8A3715A-6424-4505-ADD2-F877454605D7}" presName="node" presStyleLbl="node1" presStyleIdx="1" presStyleCnt="4">
        <dgm:presLayoutVars>
          <dgm:bulletEnabled val="1"/>
        </dgm:presLayoutVars>
      </dgm:prSet>
      <dgm:spPr/>
    </dgm:pt>
    <dgm:pt modelId="{E721527F-4FC6-49A9-A4B0-F4384F4D966B}" type="pres">
      <dgm:prSet presAssocID="{D30DCEF0-E68A-41FF-A8DC-FFB888B0A9B8}" presName="sibTrans" presStyleLbl="sibTrans2D1" presStyleIdx="1" presStyleCnt="3"/>
      <dgm:spPr/>
    </dgm:pt>
    <dgm:pt modelId="{15F80A82-1F78-414C-A539-621DB52C3244}" type="pres">
      <dgm:prSet presAssocID="{D30DCEF0-E68A-41FF-A8DC-FFB888B0A9B8}" presName="connectorText" presStyleLbl="sibTrans2D1" presStyleIdx="1" presStyleCnt="3"/>
      <dgm:spPr/>
    </dgm:pt>
    <dgm:pt modelId="{2ADFD59D-114F-46BB-8C19-A1CE319D7BAD}" type="pres">
      <dgm:prSet presAssocID="{0DB1C56A-938C-467C-B09B-0A26C2928832}" presName="node" presStyleLbl="node1" presStyleIdx="2" presStyleCnt="4">
        <dgm:presLayoutVars>
          <dgm:bulletEnabled val="1"/>
        </dgm:presLayoutVars>
      </dgm:prSet>
      <dgm:spPr/>
    </dgm:pt>
    <dgm:pt modelId="{280597A6-2200-4FCF-AEB5-F8A2775A54BE}" type="pres">
      <dgm:prSet presAssocID="{A81B9908-6244-4156-8AA0-9202C7A3EFA8}" presName="sibTrans" presStyleLbl="sibTrans2D1" presStyleIdx="2" presStyleCnt="3"/>
      <dgm:spPr/>
    </dgm:pt>
    <dgm:pt modelId="{58D8015E-B408-4C3E-BB55-773AFAE031E9}" type="pres">
      <dgm:prSet presAssocID="{A81B9908-6244-4156-8AA0-9202C7A3EFA8}" presName="connectorText" presStyleLbl="sibTrans2D1" presStyleIdx="2" presStyleCnt="3"/>
      <dgm:spPr/>
    </dgm:pt>
    <dgm:pt modelId="{C2CF6C23-6EAB-4D75-84AF-5F2EFCC53370}" type="pres">
      <dgm:prSet presAssocID="{3A8A293E-397E-4694-B126-5E6BC50A6631}" presName="node" presStyleLbl="node1" presStyleIdx="3" presStyleCnt="4">
        <dgm:presLayoutVars>
          <dgm:bulletEnabled val="1"/>
        </dgm:presLayoutVars>
      </dgm:prSet>
      <dgm:spPr/>
    </dgm:pt>
  </dgm:ptLst>
  <dgm:cxnLst>
    <dgm:cxn modelId="{A968150C-2300-4D0D-AA53-45CB07F68B88}" type="presOf" srcId="{15F346D4-1B9A-4454-9ADD-72D9BA42D7B8}" destId="{E19FAD48-A4F4-488B-B413-FF2976C4F220}" srcOrd="1" destOrd="0" presId="urn:microsoft.com/office/officeart/2005/8/layout/process2"/>
    <dgm:cxn modelId="{919B8189-2E97-4CAC-B4AF-3CB8C2E29DAF}" srcId="{AB3E19C2-0627-4EE5-B316-10C5ED710BB7}" destId="{F8A3715A-6424-4505-ADD2-F877454605D7}" srcOrd="1" destOrd="0" parTransId="{B07D66EC-8B7B-4172-B054-2458C8659B8E}" sibTransId="{D30DCEF0-E68A-41FF-A8DC-FFB888B0A9B8}"/>
    <dgm:cxn modelId="{1B41E435-381C-40ED-B163-961D3B750483}" srcId="{AB3E19C2-0627-4EE5-B316-10C5ED710BB7}" destId="{46AC9A71-3012-43A2-95BD-D0F1BA099EF9}" srcOrd="0" destOrd="0" parTransId="{A2B3BB8F-2C90-4DB3-8716-38D8241CEC2D}" sibTransId="{15F346D4-1B9A-4454-9ADD-72D9BA42D7B8}"/>
    <dgm:cxn modelId="{1B43028B-CBF2-405F-9A4A-D0ED155CE540}" srcId="{AB3E19C2-0627-4EE5-B316-10C5ED710BB7}" destId="{3A8A293E-397E-4694-B126-5E6BC50A6631}" srcOrd="3" destOrd="0" parTransId="{694C3BC8-3C57-4BDA-B1F0-0F4F1FEA9591}" sibTransId="{957B0F5C-06F5-44E2-BF63-EF781EC1A7C7}"/>
    <dgm:cxn modelId="{DE4FBA92-048E-4DFC-BA3D-3EFE60B931C9}" type="presOf" srcId="{A81B9908-6244-4156-8AA0-9202C7A3EFA8}" destId="{280597A6-2200-4FCF-AEB5-F8A2775A54BE}" srcOrd="0" destOrd="0" presId="urn:microsoft.com/office/officeart/2005/8/layout/process2"/>
    <dgm:cxn modelId="{5A617C11-44CD-4CBE-8BFD-35F78BF8FCAF}" type="presOf" srcId="{3A8A293E-397E-4694-B126-5E6BC50A6631}" destId="{C2CF6C23-6EAB-4D75-84AF-5F2EFCC53370}" srcOrd="0" destOrd="0" presId="urn:microsoft.com/office/officeart/2005/8/layout/process2"/>
    <dgm:cxn modelId="{BB8F3401-4BBC-4114-89C7-9EFC378973C4}" type="presOf" srcId="{0DB1C56A-938C-467C-B09B-0A26C2928832}" destId="{2ADFD59D-114F-46BB-8C19-A1CE319D7BAD}" srcOrd="0" destOrd="0" presId="urn:microsoft.com/office/officeart/2005/8/layout/process2"/>
    <dgm:cxn modelId="{D9CBE1E8-EF70-4B8B-A06F-95A1E1D597F1}" type="presOf" srcId="{46AC9A71-3012-43A2-95BD-D0F1BA099EF9}" destId="{78204909-0607-4FF1-98A9-F6A39B0C3E12}" srcOrd="0" destOrd="0" presId="urn:microsoft.com/office/officeart/2005/8/layout/process2"/>
    <dgm:cxn modelId="{F348B4F4-A5C7-45D1-A82B-23F6583BE017}" type="presOf" srcId="{A81B9908-6244-4156-8AA0-9202C7A3EFA8}" destId="{58D8015E-B408-4C3E-BB55-773AFAE031E9}" srcOrd="1" destOrd="0" presId="urn:microsoft.com/office/officeart/2005/8/layout/process2"/>
    <dgm:cxn modelId="{112899B6-8D9D-4936-8311-E925EE77E7C5}" type="presOf" srcId="{F8A3715A-6424-4505-ADD2-F877454605D7}" destId="{8C72B2E2-72CD-434B-AE7C-B64B1EBA617D}" srcOrd="0" destOrd="0" presId="urn:microsoft.com/office/officeart/2005/8/layout/process2"/>
    <dgm:cxn modelId="{63E31508-4ED5-4A11-B187-A7693C52A456}" type="presOf" srcId="{D30DCEF0-E68A-41FF-A8DC-FFB888B0A9B8}" destId="{E721527F-4FC6-49A9-A4B0-F4384F4D966B}" srcOrd="0" destOrd="0" presId="urn:microsoft.com/office/officeart/2005/8/layout/process2"/>
    <dgm:cxn modelId="{0C259662-F4B2-4711-82BA-D52EAADE1CA5}" type="presOf" srcId="{D30DCEF0-E68A-41FF-A8DC-FFB888B0A9B8}" destId="{15F80A82-1F78-414C-A539-621DB52C3244}" srcOrd="1" destOrd="0" presId="urn:microsoft.com/office/officeart/2005/8/layout/process2"/>
    <dgm:cxn modelId="{B6970083-34CF-4ACF-9331-998DDD403EB9}" type="presOf" srcId="{AB3E19C2-0627-4EE5-B316-10C5ED710BB7}" destId="{3490B41D-3915-4354-B53E-965F0A6F3090}" srcOrd="0" destOrd="0" presId="urn:microsoft.com/office/officeart/2005/8/layout/process2"/>
    <dgm:cxn modelId="{EBD0D5BF-EF91-471F-BF85-6C89814B9B92}" srcId="{AB3E19C2-0627-4EE5-B316-10C5ED710BB7}" destId="{0DB1C56A-938C-467C-B09B-0A26C2928832}" srcOrd="2" destOrd="0" parTransId="{C4F0D4F5-B92A-45C9-9574-BCB6211804CB}" sibTransId="{A81B9908-6244-4156-8AA0-9202C7A3EFA8}"/>
    <dgm:cxn modelId="{56CF853A-8866-49C0-9D09-34FF1A997C29}" type="presOf" srcId="{15F346D4-1B9A-4454-9ADD-72D9BA42D7B8}" destId="{7C84B15D-D0FE-4361-B7BC-E671CB18AAC7}" srcOrd="0" destOrd="0" presId="urn:microsoft.com/office/officeart/2005/8/layout/process2"/>
    <dgm:cxn modelId="{E8EF6C90-2495-4AA4-B7BD-5A216B0C94AC}" type="presParOf" srcId="{3490B41D-3915-4354-B53E-965F0A6F3090}" destId="{78204909-0607-4FF1-98A9-F6A39B0C3E12}" srcOrd="0" destOrd="0" presId="urn:microsoft.com/office/officeart/2005/8/layout/process2"/>
    <dgm:cxn modelId="{E589AD1F-2085-4229-8461-78E25CB5C982}" type="presParOf" srcId="{3490B41D-3915-4354-B53E-965F0A6F3090}" destId="{7C84B15D-D0FE-4361-B7BC-E671CB18AAC7}" srcOrd="1" destOrd="0" presId="urn:microsoft.com/office/officeart/2005/8/layout/process2"/>
    <dgm:cxn modelId="{E4FE3D31-8C9B-4F20-BBF4-379B3F32560C}" type="presParOf" srcId="{7C84B15D-D0FE-4361-B7BC-E671CB18AAC7}" destId="{E19FAD48-A4F4-488B-B413-FF2976C4F220}" srcOrd="0" destOrd="0" presId="urn:microsoft.com/office/officeart/2005/8/layout/process2"/>
    <dgm:cxn modelId="{1654726B-7F43-4A8F-AD2B-F903E748E0E4}" type="presParOf" srcId="{3490B41D-3915-4354-B53E-965F0A6F3090}" destId="{8C72B2E2-72CD-434B-AE7C-B64B1EBA617D}" srcOrd="2" destOrd="0" presId="urn:microsoft.com/office/officeart/2005/8/layout/process2"/>
    <dgm:cxn modelId="{0AAC741B-467F-4326-8FB2-DD861F3509CC}" type="presParOf" srcId="{3490B41D-3915-4354-B53E-965F0A6F3090}" destId="{E721527F-4FC6-49A9-A4B0-F4384F4D966B}" srcOrd="3" destOrd="0" presId="urn:microsoft.com/office/officeart/2005/8/layout/process2"/>
    <dgm:cxn modelId="{BE2BAD06-B003-43DC-A1F0-0907E41252F0}" type="presParOf" srcId="{E721527F-4FC6-49A9-A4B0-F4384F4D966B}" destId="{15F80A82-1F78-414C-A539-621DB52C3244}" srcOrd="0" destOrd="0" presId="urn:microsoft.com/office/officeart/2005/8/layout/process2"/>
    <dgm:cxn modelId="{9D2EA72E-1E40-41C2-AD41-AD30B69E13D8}" type="presParOf" srcId="{3490B41D-3915-4354-B53E-965F0A6F3090}" destId="{2ADFD59D-114F-46BB-8C19-A1CE319D7BAD}" srcOrd="4" destOrd="0" presId="urn:microsoft.com/office/officeart/2005/8/layout/process2"/>
    <dgm:cxn modelId="{B99B7B3D-7F02-45EB-AD5A-CDE4F67C2F88}" type="presParOf" srcId="{3490B41D-3915-4354-B53E-965F0A6F3090}" destId="{280597A6-2200-4FCF-AEB5-F8A2775A54BE}" srcOrd="5" destOrd="0" presId="urn:microsoft.com/office/officeart/2005/8/layout/process2"/>
    <dgm:cxn modelId="{A58CE16E-6802-4291-BDF1-DCBA69A08F01}" type="presParOf" srcId="{280597A6-2200-4FCF-AEB5-F8A2775A54BE}" destId="{58D8015E-B408-4C3E-BB55-773AFAE031E9}" srcOrd="0" destOrd="0" presId="urn:microsoft.com/office/officeart/2005/8/layout/process2"/>
    <dgm:cxn modelId="{80C7B698-8FC3-4326-A408-67F0417667C8}" type="presParOf" srcId="{3490B41D-3915-4354-B53E-965F0A6F3090}" destId="{C2CF6C23-6EAB-4D75-84AF-5F2EFCC53370}" srcOrd="6" destOrd="0" presId="urn:microsoft.com/office/officeart/2005/8/layout/process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A72099C-6AA7-48FE-AFB4-8E94047873A0}" type="doc">
      <dgm:prSet loTypeId="urn:microsoft.com/office/officeart/2005/8/layout/process3" loCatId="process" qsTypeId="urn:microsoft.com/office/officeart/2005/8/quickstyle/simple1" qsCatId="simple" csTypeId="urn:microsoft.com/office/officeart/2005/8/colors/colorful2" csCatId="colorful" phldr="1"/>
      <dgm:spPr/>
      <dgm:t>
        <a:bodyPr/>
        <a:lstStyle/>
        <a:p>
          <a:endParaRPr lang="es-EC"/>
        </a:p>
      </dgm:t>
    </dgm:pt>
    <dgm:pt modelId="{C5BC08C6-8326-43C4-AD18-93683CE596A9}">
      <dgm:prSet phldrT="[Texto]"/>
      <dgm:spPr/>
      <dgm:t>
        <a:bodyPr/>
        <a:lstStyle/>
        <a:p>
          <a:r>
            <a:rPr lang="es-EC" dirty="0" smtClean="0">
              <a:solidFill>
                <a:schemeClr val="bg2">
                  <a:lumMod val="10000"/>
                </a:schemeClr>
              </a:solidFill>
            </a:rPr>
            <a:t>Ambiente controlado de temperatura y humedad</a:t>
          </a:r>
          <a:endParaRPr lang="es-EC" dirty="0">
            <a:solidFill>
              <a:schemeClr val="bg2">
                <a:lumMod val="10000"/>
              </a:schemeClr>
            </a:solidFill>
          </a:endParaRPr>
        </a:p>
      </dgm:t>
    </dgm:pt>
    <dgm:pt modelId="{C9FAFB3B-0AE5-4C59-BD22-68D89C1ED82A}" type="parTrans" cxnId="{306844FC-02D3-477E-A726-DB43812E2D0B}">
      <dgm:prSet/>
      <dgm:spPr/>
      <dgm:t>
        <a:bodyPr/>
        <a:lstStyle/>
        <a:p>
          <a:endParaRPr lang="es-EC"/>
        </a:p>
      </dgm:t>
    </dgm:pt>
    <dgm:pt modelId="{52368B82-0EBB-470D-BC79-740FE8C72F7A}" type="sibTrans" cxnId="{306844FC-02D3-477E-A726-DB43812E2D0B}">
      <dgm:prSet/>
      <dgm:spPr/>
      <dgm:t>
        <a:bodyPr/>
        <a:lstStyle/>
        <a:p>
          <a:endParaRPr lang="es-EC"/>
        </a:p>
      </dgm:t>
    </dgm:pt>
    <dgm:pt modelId="{FF5224B7-8772-41E9-AEFE-B470745BD2E1}">
      <dgm:prSet phldrT="[Texto]"/>
      <dgm:spPr/>
      <dgm:t>
        <a:bodyPr/>
        <a:lstStyle/>
        <a:p>
          <a:r>
            <a:rPr lang="es-EC" b="1" dirty="0" smtClean="0"/>
            <a:t>Inicio y durante el ciclo</a:t>
          </a:r>
          <a:endParaRPr lang="es-EC" b="1" dirty="0"/>
        </a:p>
      </dgm:t>
    </dgm:pt>
    <dgm:pt modelId="{99F49E1B-897A-4DE0-8FDD-8826102363D5}" type="parTrans" cxnId="{A7E3B5C1-1311-4D01-8550-982AC73AA123}">
      <dgm:prSet/>
      <dgm:spPr/>
      <dgm:t>
        <a:bodyPr/>
        <a:lstStyle/>
        <a:p>
          <a:endParaRPr lang="es-EC"/>
        </a:p>
      </dgm:t>
    </dgm:pt>
    <dgm:pt modelId="{984BCEA9-7A6F-4F7C-866A-66597C56E922}" type="sibTrans" cxnId="{A7E3B5C1-1311-4D01-8550-982AC73AA123}">
      <dgm:prSet/>
      <dgm:spPr/>
      <dgm:t>
        <a:bodyPr/>
        <a:lstStyle/>
        <a:p>
          <a:endParaRPr lang="es-EC"/>
        </a:p>
      </dgm:t>
    </dgm:pt>
    <dgm:pt modelId="{BD8341EB-8EF0-4E52-BD00-7FF041BA09B4}">
      <dgm:prSet phldrT="[Texto]"/>
      <dgm:spPr/>
      <dgm:t>
        <a:bodyPr/>
        <a:lstStyle/>
        <a:p>
          <a:r>
            <a:rPr lang="es-ES" dirty="0" smtClean="0">
              <a:solidFill>
                <a:schemeClr val="bg2">
                  <a:lumMod val="10000"/>
                </a:schemeClr>
              </a:solidFill>
            </a:rPr>
            <a:t>Longitud de hoja más grande</a:t>
          </a:r>
          <a:endParaRPr lang="es-EC" dirty="0">
            <a:solidFill>
              <a:schemeClr val="bg2">
                <a:lumMod val="10000"/>
              </a:schemeClr>
            </a:solidFill>
          </a:endParaRPr>
        </a:p>
      </dgm:t>
    </dgm:pt>
    <dgm:pt modelId="{8EEDB600-539E-4393-A183-FAD429537A6E}" type="parTrans" cxnId="{E1165D23-06D2-4345-8BA0-FE3224B59B4F}">
      <dgm:prSet/>
      <dgm:spPr/>
      <dgm:t>
        <a:bodyPr/>
        <a:lstStyle/>
        <a:p>
          <a:endParaRPr lang="es-EC"/>
        </a:p>
      </dgm:t>
    </dgm:pt>
    <dgm:pt modelId="{A3F84E08-8C44-4594-8B3F-B2515E86BE52}" type="sibTrans" cxnId="{E1165D23-06D2-4345-8BA0-FE3224B59B4F}">
      <dgm:prSet/>
      <dgm:spPr/>
      <dgm:t>
        <a:bodyPr/>
        <a:lstStyle/>
        <a:p>
          <a:endParaRPr lang="es-EC"/>
        </a:p>
      </dgm:t>
    </dgm:pt>
    <dgm:pt modelId="{60259269-C1CD-4906-907F-8F49AA0FB366}">
      <dgm:prSet phldrT="[Texto]"/>
      <dgm:spPr/>
      <dgm:t>
        <a:bodyPr/>
        <a:lstStyle/>
        <a:p>
          <a:r>
            <a:rPr lang="es-EC" b="1" dirty="0" smtClean="0"/>
            <a:t>Final del ciclo</a:t>
          </a:r>
          <a:endParaRPr lang="es-EC" b="1" dirty="0"/>
        </a:p>
      </dgm:t>
    </dgm:pt>
    <dgm:pt modelId="{8545B6EF-03A6-47AB-8E38-4BD98AA79FEE}" type="parTrans" cxnId="{E5F01BC9-A72A-422C-BA40-2CF79A183209}">
      <dgm:prSet/>
      <dgm:spPr/>
      <dgm:t>
        <a:bodyPr/>
        <a:lstStyle/>
        <a:p>
          <a:endParaRPr lang="es-EC"/>
        </a:p>
      </dgm:t>
    </dgm:pt>
    <dgm:pt modelId="{D5884692-B243-4633-BEAC-0FF41CB91E69}" type="sibTrans" cxnId="{E5F01BC9-A72A-422C-BA40-2CF79A183209}">
      <dgm:prSet/>
      <dgm:spPr/>
      <dgm:t>
        <a:bodyPr/>
        <a:lstStyle/>
        <a:p>
          <a:endParaRPr lang="es-EC"/>
        </a:p>
      </dgm:t>
    </dgm:pt>
    <dgm:pt modelId="{E374C28D-81EF-4D6A-9728-30EE594A5533}">
      <dgm:prSet phldrT="[Texto]"/>
      <dgm:spPr/>
      <dgm:t>
        <a:bodyPr/>
        <a:lstStyle/>
        <a:p>
          <a:r>
            <a:rPr lang="es-ES" dirty="0" smtClean="0">
              <a:solidFill>
                <a:schemeClr val="bg2">
                  <a:lumMod val="10000"/>
                </a:schemeClr>
              </a:solidFill>
            </a:rPr>
            <a:t>Peso de una muestra aleatoria de 8 lechugas </a:t>
          </a:r>
          <a:endParaRPr lang="es-EC" dirty="0">
            <a:solidFill>
              <a:schemeClr val="bg2">
                <a:lumMod val="10000"/>
              </a:schemeClr>
            </a:solidFill>
          </a:endParaRPr>
        </a:p>
      </dgm:t>
    </dgm:pt>
    <dgm:pt modelId="{A1A640B2-0571-40F9-BA67-DA869C61ABEE}" type="parTrans" cxnId="{BD0878AD-12DE-4B63-997B-D737B175EF28}">
      <dgm:prSet/>
      <dgm:spPr/>
      <dgm:t>
        <a:bodyPr/>
        <a:lstStyle/>
        <a:p>
          <a:endParaRPr lang="es-EC"/>
        </a:p>
      </dgm:t>
    </dgm:pt>
    <dgm:pt modelId="{07454AE8-9295-4ABE-B711-418A1540CFB7}" type="sibTrans" cxnId="{BD0878AD-12DE-4B63-997B-D737B175EF28}">
      <dgm:prSet/>
      <dgm:spPr/>
      <dgm:t>
        <a:bodyPr/>
        <a:lstStyle/>
        <a:p>
          <a:endParaRPr lang="es-EC"/>
        </a:p>
      </dgm:t>
    </dgm:pt>
    <dgm:pt modelId="{41ECF5F4-0FFF-482D-9DFA-F17751C61BD2}">
      <dgm:prSet/>
      <dgm:spPr/>
      <dgm:t>
        <a:bodyPr/>
        <a:lstStyle/>
        <a:p>
          <a:r>
            <a:rPr lang="es-EC" dirty="0" smtClean="0">
              <a:solidFill>
                <a:schemeClr val="bg2">
                  <a:lumMod val="10000"/>
                </a:schemeClr>
              </a:solidFill>
              <a:latin typeface="Arial" panose="020B0604020202020204" pitchFamily="34" charset="0"/>
              <a:ea typeface="Times New Roman" panose="02020603050405020304" pitchFamily="18" charset="0"/>
              <a:cs typeface="Times New Roman" panose="02020603050405020304" pitchFamily="18" charset="0"/>
            </a:rPr>
            <a:t>Inicio del cultivo en septiembre</a:t>
          </a:r>
          <a:endParaRPr lang="es-EC" dirty="0" smtClean="0">
            <a:solidFill>
              <a:schemeClr val="bg2">
                <a:lumMod val="10000"/>
              </a:schemeClr>
            </a:solidFill>
            <a:latin typeface="Arial" panose="020B0604020202020204" pitchFamily="34" charset="0"/>
            <a:ea typeface="Times New Roman" panose="02020603050405020304" pitchFamily="18" charset="0"/>
            <a:cs typeface="Times New Roman" panose="02020603050405020304" pitchFamily="18" charset="0"/>
          </a:endParaRPr>
        </a:p>
      </dgm:t>
    </dgm:pt>
    <dgm:pt modelId="{AA4D5E58-4B79-4A02-9761-CB70703B10DB}" type="parTrans" cxnId="{7E088528-DF3C-4583-B593-ACFC9BD49E44}">
      <dgm:prSet/>
      <dgm:spPr/>
      <dgm:t>
        <a:bodyPr/>
        <a:lstStyle/>
        <a:p>
          <a:endParaRPr lang="es-EC"/>
        </a:p>
      </dgm:t>
    </dgm:pt>
    <dgm:pt modelId="{309ADAC3-289B-4F33-BE8D-A23AA977B61E}" type="sibTrans" cxnId="{7E088528-DF3C-4583-B593-ACFC9BD49E44}">
      <dgm:prSet/>
      <dgm:spPr/>
      <dgm:t>
        <a:bodyPr/>
        <a:lstStyle/>
        <a:p>
          <a:endParaRPr lang="es-EC"/>
        </a:p>
      </dgm:t>
    </dgm:pt>
    <dgm:pt modelId="{13E7574B-1391-4F6A-98D7-7E7077F765A3}">
      <dgm:prSet/>
      <dgm:spPr/>
      <dgm:t>
        <a:bodyPr/>
        <a:lstStyle/>
        <a:p>
          <a:r>
            <a:rPr lang="es-EC" dirty="0" smtClean="0">
              <a:solidFill>
                <a:schemeClr val="bg2">
                  <a:lumMod val="10000"/>
                </a:schemeClr>
              </a:solidFill>
              <a:effectLst/>
              <a:latin typeface="Arial" panose="020B0604020202020204" pitchFamily="34" charset="0"/>
              <a:ea typeface="Times New Roman" panose="02020603050405020304" pitchFamily="18" charset="0"/>
              <a:cs typeface="Times New Roman" panose="02020603050405020304" pitchFamily="18" charset="0"/>
            </a:rPr>
            <a:t>Crítico de calidad: tiempo de ciclo de cultivo</a:t>
          </a:r>
          <a:endParaRPr lang="es-EC" dirty="0">
            <a:solidFill>
              <a:schemeClr val="bg2">
                <a:lumMod val="10000"/>
              </a:schemeClr>
            </a:solidFill>
            <a:effectLst/>
            <a:latin typeface="Arial" panose="020B0604020202020204" pitchFamily="34" charset="0"/>
            <a:ea typeface="Times New Roman" panose="02020603050405020304" pitchFamily="18" charset="0"/>
            <a:cs typeface="Times New Roman" panose="02020603050405020304" pitchFamily="18" charset="0"/>
          </a:endParaRPr>
        </a:p>
      </dgm:t>
    </dgm:pt>
    <dgm:pt modelId="{2F15C64B-EF8D-4C1C-9926-96FCD7520D7A}" type="parTrans" cxnId="{6A0306F7-0225-43FE-AB37-A2BE289F7724}">
      <dgm:prSet/>
      <dgm:spPr/>
      <dgm:t>
        <a:bodyPr/>
        <a:lstStyle/>
        <a:p>
          <a:endParaRPr lang="es-EC"/>
        </a:p>
      </dgm:t>
    </dgm:pt>
    <dgm:pt modelId="{7D1F0C24-832C-41E0-BF08-54F658F6AC69}" type="sibTrans" cxnId="{6A0306F7-0225-43FE-AB37-A2BE289F7724}">
      <dgm:prSet/>
      <dgm:spPr/>
      <dgm:t>
        <a:bodyPr/>
        <a:lstStyle/>
        <a:p>
          <a:endParaRPr lang="es-EC"/>
        </a:p>
      </dgm:t>
    </dgm:pt>
    <dgm:pt modelId="{29E1FC42-6697-44B0-899B-463E58546669}">
      <dgm:prSet phldrT="[Texto]"/>
      <dgm:spPr/>
      <dgm:t>
        <a:bodyPr/>
        <a:lstStyle/>
        <a:p>
          <a:r>
            <a:rPr lang="es-EC" b="1" dirty="0" smtClean="0"/>
            <a:t>Condiciones iniciales</a:t>
          </a:r>
          <a:endParaRPr lang="es-EC" b="1" dirty="0"/>
        </a:p>
      </dgm:t>
    </dgm:pt>
    <dgm:pt modelId="{48D63490-7BB2-4B54-A6D4-B3D156575F2B}" type="parTrans" cxnId="{06204CC9-3843-417D-921D-5F57ABC27B32}">
      <dgm:prSet/>
      <dgm:spPr/>
      <dgm:t>
        <a:bodyPr/>
        <a:lstStyle/>
        <a:p>
          <a:endParaRPr lang="es-EC"/>
        </a:p>
      </dgm:t>
    </dgm:pt>
    <dgm:pt modelId="{9CF37D87-A660-49FF-9EF7-3C864D810F47}" type="sibTrans" cxnId="{06204CC9-3843-417D-921D-5F57ABC27B32}">
      <dgm:prSet/>
      <dgm:spPr/>
      <dgm:t>
        <a:bodyPr/>
        <a:lstStyle/>
        <a:p>
          <a:endParaRPr lang="es-EC"/>
        </a:p>
      </dgm:t>
    </dgm:pt>
    <dgm:pt modelId="{8A7A5DEC-64E2-420C-871C-BFDA9181423C}">
      <dgm:prSet phldrT="[Texto]"/>
      <dgm:spPr/>
      <dgm:t>
        <a:bodyPr/>
        <a:lstStyle/>
        <a:p>
          <a:r>
            <a:rPr lang="es-ES" dirty="0" smtClean="0">
              <a:solidFill>
                <a:schemeClr val="bg2">
                  <a:lumMod val="10000"/>
                </a:schemeClr>
              </a:solidFill>
            </a:rPr>
            <a:t>Número de hojas de una lechuga</a:t>
          </a:r>
          <a:endParaRPr lang="es-EC" dirty="0">
            <a:solidFill>
              <a:schemeClr val="bg2">
                <a:lumMod val="10000"/>
              </a:schemeClr>
            </a:solidFill>
          </a:endParaRPr>
        </a:p>
      </dgm:t>
    </dgm:pt>
    <dgm:pt modelId="{42140907-EFF9-4382-BF3C-20F600F48F09}" type="parTrans" cxnId="{B6F71D16-406B-4A3C-96E1-2024BF099BD6}">
      <dgm:prSet/>
      <dgm:spPr/>
      <dgm:t>
        <a:bodyPr/>
        <a:lstStyle/>
        <a:p>
          <a:endParaRPr lang="es-EC"/>
        </a:p>
      </dgm:t>
    </dgm:pt>
    <dgm:pt modelId="{34E3DA7C-1CD8-497C-A3DB-12FF9714067E}" type="sibTrans" cxnId="{B6F71D16-406B-4A3C-96E1-2024BF099BD6}">
      <dgm:prSet/>
      <dgm:spPr/>
      <dgm:t>
        <a:bodyPr/>
        <a:lstStyle/>
        <a:p>
          <a:endParaRPr lang="es-EC"/>
        </a:p>
      </dgm:t>
    </dgm:pt>
    <dgm:pt modelId="{A2F9DAB5-8B3D-48D0-888F-7AE9B3233D41}">
      <dgm:prSet phldrT="[Texto]"/>
      <dgm:spPr/>
      <dgm:t>
        <a:bodyPr/>
        <a:lstStyle/>
        <a:p>
          <a:r>
            <a:rPr lang="es-ES" smtClean="0">
              <a:solidFill>
                <a:schemeClr val="bg2">
                  <a:lumMod val="10000"/>
                </a:schemeClr>
              </a:solidFill>
            </a:rPr>
            <a:t>Temperatura del invernadero</a:t>
          </a:r>
          <a:endParaRPr lang="es-EC" dirty="0">
            <a:solidFill>
              <a:schemeClr val="bg2">
                <a:lumMod val="10000"/>
              </a:schemeClr>
            </a:solidFill>
          </a:endParaRPr>
        </a:p>
      </dgm:t>
    </dgm:pt>
    <dgm:pt modelId="{5E76E2C1-73B7-4D99-8173-D6C534BC7B21}" type="parTrans" cxnId="{5540245B-9215-4015-BA23-AA19B117A7BD}">
      <dgm:prSet/>
      <dgm:spPr/>
      <dgm:t>
        <a:bodyPr/>
        <a:lstStyle/>
        <a:p>
          <a:endParaRPr lang="es-EC"/>
        </a:p>
      </dgm:t>
    </dgm:pt>
    <dgm:pt modelId="{2C03C448-D014-4C72-A229-6C0973149AD4}" type="sibTrans" cxnId="{5540245B-9215-4015-BA23-AA19B117A7BD}">
      <dgm:prSet/>
      <dgm:spPr/>
      <dgm:t>
        <a:bodyPr/>
        <a:lstStyle/>
        <a:p>
          <a:endParaRPr lang="es-EC"/>
        </a:p>
      </dgm:t>
    </dgm:pt>
    <dgm:pt modelId="{966D3E61-CFEB-4F0C-85F8-4907B74613CC}">
      <dgm:prSet phldrT="[Texto]"/>
      <dgm:spPr/>
      <dgm:t>
        <a:bodyPr/>
        <a:lstStyle/>
        <a:p>
          <a:r>
            <a:rPr lang="es-ES" dirty="0" smtClean="0">
              <a:solidFill>
                <a:schemeClr val="bg2">
                  <a:lumMod val="10000"/>
                </a:schemeClr>
              </a:solidFill>
            </a:rPr>
            <a:t>Nivel de pH y EC</a:t>
          </a:r>
          <a:endParaRPr lang="es-EC" dirty="0">
            <a:solidFill>
              <a:schemeClr val="bg2">
                <a:lumMod val="10000"/>
              </a:schemeClr>
            </a:solidFill>
          </a:endParaRPr>
        </a:p>
      </dgm:t>
    </dgm:pt>
    <dgm:pt modelId="{98877948-BBA9-4DD6-8941-043138C4266E}" type="parTrans" cxnId="{A8F76977-9624-40F4-8D58-B74CF7104BD9}">
      <dgm:prSet/>
      <dgm:spPr/>
      <dgm:t>
        <a:bodyPr/>
        <a:lstStyle/>
        <a:p>
          <a:endParaRPr lang="es-EC"/>
        </a:p>
      </dgm:t>
    </dgm:pt>
    <dgm:pt modelId="{42048B1F-B4B8-411B-BF28-BA8AC0574652}" type="sibTrans" cxnId="{A8F76977-9624-40F4-8D58-B74CF7104BD9}">
      <dgm:prSet/>
      <dgm:spPr/>
      <dgm:t>
        <a:bodyPr/>
        <a:lstStyle/>
        <a:p>
          <a:endParaRPr lang="es-EC"/>
        </a:p>
      </dgm:t>
    </dgm:pt>
    <dgm:pt modelId="{70C16A8D-187F-4772-A63E-37CA3ED9B9B5}">
      <dgm:prSet phldrT="[Texto]"/>
      <dgm:spPr/>
      <dgm:t>
        <a:bodyPr/>
        <a:lstStyle/>
        <a:p>
          <a:r>
            <a:rPr lang="es-EC" smtClean="0">
              <a:solidFill>
                <a:schemeClr val="bg2">
                  <a:lumMod val="10000"/>
                </a:schemeClr>
              </a:solidFill>
            </a:rPr>
            <a:t>Consumo de agua</a:t>
          </a:r>
          <a:endParaRPr lang="es-EC" dirty="0">
            <a:solidFill>
              <a:schemeClr val="bg2">
                <a:lumMod val="10000"/>
              </a:schemeClr>
            </a:solidFill>
          </a:endParaRPr>
        </a:p>
      </dgm:t>
    </dgm:pt>
    <dgm:pt modelId="{37FE0EDE-37BA-4380-882B-BEC2FBF807F1}" type="parTrans" cxnId="{01744D96-8D40-4BF8-A075-BBC9237E3B7B}">
      <dgm:prSet/>
      <dgm:spPr/>
      <dgm:t>
        <a:bodyPr/>
        <a:lstStyle/>
        <a:p>
          <a:endParaRPr lang="es-EC"/>
        </a:p>
      </dgm:t>
    </dgm:pt>
    <dgm:pt modelId="{FDE96611-FB2D-4DF3-ABE3-5D4097D08A31}" type="sibTrans" cxnId="{01744D96-8D40-4BF8-A075-BBC9237E3B7B}">
      <dgm:prSet/>
      <dgm:spPr/>
      <dgm:t>
        <a:bodyPr/>
        <a:lstStyle/>
        <a:p>
          <a:endParaRPr lang="es-EC"/>
        </a:p>
      </dgm:t>
    </dgm:pt>
    <dgm:pt modelId="{9B4693EB-D0E1-4DEC-855F-C5FB786D908B}">
      <dgm:prSet phldrT="[Texto]"/>
      <dgm:spPr/>
      <dgm:t>
        <a:bodyPr/>
        <a:lstStyle/>
        <a:p>
          <a:r>
            <a:rPr lang="es-EC" dirty="0" smtClean="0">
              <a:solidFill>
                <a:schemeClr val="bg2">
                  <a:lumMod val="10000"/>
                </a:schemeClr>
              </a:solidFill>
            </a:rPr>
            <a:t>Rendimiento</a:t>
          </a:r>
          <a:endParaRPr lang="es-EC" dirty="0">
            <a:solidFill>
              <a:schemeClr val="bg2">
                <a:lumMod val="10000"/>
              </a:schemeClr>
            </a:solidFill>
          </a:endParaRPr>
        </a:p>
      </dgm:t>
    </dgm:pt>
    <dgm:pt modelId="{BDDBE3E4-2AD6-4FDA-BC1D-0101124C9A3C}" type="parTrans" cxnId="{502324C0-147D-4424-99A1-6ACF0124D201}">
      <dgm:prSet/>
      <dgm:spPr/>
      <dgm:t>
        <a:bodyPr/>
        <a:lstStyle/>
        <a:p>
          <a:endParaRPr lang="es-EC"/>
        </a:p>
      </dgm:t>
    </dgm:pt>
    <dgm:pt modelId="{02766B51-CBD1-40DF-AD22-9BB5B4CBCC10}" type="sibTrans" cxnId="{502324C0-147D-4424-99A1-6ACF0124D201}">
      <dgm:prSet/>
      <dgm:spPr/>
      <dgm:t>
        <a:bodyPr/>
        <a:lstStyle/>
        <a:p>
          <a:endParaRPr lang="es-EC"/>
        </a:p>
      </dgm:t>
    </dgm:pt>
    <dgm:pt modelId="{534C4F79-534F-48D5-BEBB-31382A6A304F}" type="pres">
      <dgm:prSet presAssocID="{EA72099C-6AA7-48FE-AFB4-8E94047873A0}" presName="linearFlow" presStyleCnt="0">
        <dgm:presLayoutVars>
          <dgm:dir/>
          <dgm:animLvl val="lvl"/>
          <dgm:resizeHandles val="exact"/>
        </dgm:presLayoutVars>
      </dgm:prSet>
      <dgm:spPr/>
    </dgm:pt>
    <dgm:pt modelId="{7C8CCEE9-2063-4847-926D-B724CA67C1D2}" type="pres">
      <dgm:prSet presAssocID="{29E1FC42-6697-44B0-899B-463E58546669}" presName="composite" presStyleCnt="0"/>
      <dgm:spPr/>
    </dgm:pt>
    <dgm:pt modelId="{86E518C5-CE68-4587-8AA0-B6F5ACF170B6}" type="pres">
      <dgm:prSet presAssocID="{29E1FC42-6697-44B0-899B-463E58546669}" presName="parTx" presStyleLbl="node1" presStyleIdx="0" presStyleCnt="3">
        <dgm:presLayoutVars>
          <dgm:chMax val="0"/>
          <dgm:chPref val="0"/>
          <dgm:bulletEnabled val="1"/>
        </dgm:presLayoutVars>
      </dgm:prSet>
      <dgm:spPr/>
    </dgm:pt>
    <dgm:pt modelId="{F85E3FA1-00C2-44CB-B503-5FB8226126EC}" type="pres">
      <dgm:prSet presAssocID="{29E1FC42-6697-44B0-899B-463E58546669}" presName="parSh" presStyleLbl="node1" presStyleIdx="0" presStyleCnt="3"/>
      <dgm:spPr/>
    </dgm:pt>
    <dgm:pt modelId="{F2744B42-9576-48E1-B114-A6FD679145F4}" type="pres">
      <dgm:prSet presAssocID="{29E1FC42-6697-44B0-899B-463E58546669}" presName="desTx" presStyleLbl="fgAcc1" presStyleIdx="0" presStyleCnt="3">
        <dgm:presLayoutVars>
          <dgm:bulletEnabled val="1"/>
        </dgm:presLayoutVars>
      </dgm:prSet>
      <dgm:spPr/>
    </dgm:pt>
    <dgm:pt modelId="{69CB79AE-9A47-4D54-99B2-3DA864CDED1D}" type="pres">
      <dgm:prSet presAssocID="{9CF37D87-A660-49FF-9EF7-3C864D810F47}" presName="sibTrans" presStyleLbl="sibTrans2D1" presStyleIdx="0" presStyleCnt="2"/>
      <dgm:spPr/>
    </dgm:pt>
    <dgm:pt modelId="{BD598631-CDAB-4A2B-8576-B74C1E31666D}" type="pres">
      <dgm:prSet presAssocID="{9CF37D87-A660-49FF-9EF7-3C864D810F47}" presName="connTx" presStyleLbl="sibTrans2D1" presStyleIdx="0" presStyleCnt="2"/>
      <dgm:spPr/>
    </dgm:pt>
    <dgm:pt modelId="{707FE724-1E57-4091-B3CA-42D8F68A9478}" type="pres">
      <dgm:prSet presAssocID="{FF5224B7-8772-41E9-AEFE-B470745BD2E1}" presName="composite" presStyleCnt="0"/>
      <dgm:spPr/>
    </dgm:pt>
    <dgm:pt modelId="{55BA64D7-0BAE-4FC9-944B-AE35822F3BB3}" type="pres">
      <dgm:prSet presAssocID="{FF5224B7-8772-41E9-AEFE-B470745BD2E1}" presName="parTx" presStyleLbl="node1" presStyleIdx="0" presStyleCnt="3">
        <dgm:presLayoutVars>
          <dgm:chMax val="0"/>
          <dgm:chPref val="0"/>
          <dgm:bulletEnabled val="1"/>
        </dgm:presLayoutVars>
      </dgm:prSet>
      <dgm:spPr/>
      <dgm:t>
        <a:bodyPr/>
        <a:lstStyle/>
        <a:p>
          <a:endParaRPr lang="es-EC"/>
        </a:p>
      </dgm:t>
    </dgm:pt>
    <dgm:pt modelId="{D1A16392-F605-4542-9C77-974818B34B67}" type="pres">
      <dgm:prSet presAssocID="{FF5224B7-8772-41E9-AEFE-B470745BD2E1}" presName="parSh" presStyleLbl="node1" presStyleIdx="1" presStyleCnt="3"/>
      <dgm:spPr/>
      <dgm:t>
        <a:bodyPr/>
        <a:lstStyle/>
        <a:p>
          <a:endParaRPr lang="es-EC"/>
        </a:p>
      </dgm:t>
    </dgm:pt>
    <dgm:pt modelId="{5FC2E68B-B73D-4AE8-901D-678F81A77765}" type="pres">
      <dgm:prSet presAssocID="{FF5224B7-8772-41E9-AEFE-B470745BD2E1}" presName="desTx" presStyleLbl="fgAcc1" presStyleIdx="1" presStyleCnt="3">
        <dgm:presLayoutVars>
          <dgm:bulletEnabled val="1"/>
        </dgm:presLayoutVars>
      </dgm:prSet>
      <dgm:spPr/>
      <dgm:t>
        <a:bodyPr/>
        <a:lstStyle/>
        <a:p>
          <a:endParaRPr lang="es-EC"/>
        </a:p>
      </dgm:t>
    </dgm:pt>
    <dgm:pt modelId="{4822A91B-D452-43AF-954A-BA4CE4D2DD69}" type="pres">
      <dgm:prSet presAssocID="{984BCEA9-7A6F-4F7C-866A-66597C56E922}" presName="sibTrans" presStyleLbl="sibTrans2D1" presStyleIdx="1" presStyleCnt="2"/>
      <dgm:spPr/>
    </dgm:pt>
    <dgm:pt modelId="{E8186605-A084-486B-9C4D-85AE11B1CA68}" type="pres">
      <dgm:prSet presAssocID="{984BCEA9-7A6F-4F7C-866A-66597C56E922}" presName="connTx" presStyleLbl="sibTrans2D1" presStyleIdx="1" presStyleCnt="2"/>
      <dgm:spPr/>
    </dgm:pt>
    <dgm:pt modelId="{D436733E-74B9-42C8-B075-17951C464F4E}" type="pres">
      <dgm:prSet presAssocID="{60259269-C1CD-4906-907F-8F49AA0FB366}" presName="composite" presStyleCnt="0"/>
      <dgm:spPr/>
    </dgm:pt>
    <dgm:pt modelId="{6F800EA4-364C-4029-BAC5-E9AFC9CA531E}" type="pres">
      <dgm:prSet presAssocID="{60259269-C1CD-4906-907F-8F49AA0FB366}" presName="parTx" presStyleLbl="node1" presStyleIdx="1" presStyleCnt="3">
        <dgm:presLayoutVars>
          <dgm:chMax val="0"/>
          <dgm:chPref val="0"/>
          <dgm:bulletEnabled val="1"/>
        </dgm:presLayoutVars>
      </dgm:prSet>
      <dgm:spPr/>
      <dgm:t>
        <a:bodyPr/>
        <a:lstStyle/>
        <a:p>
          <a:endParaRPr lang="es-EC"/>
        </a:p>
      </dgm:t>
    </dgm:pt>
    <dgm:pt modelId="{0C4A214F-63EA-4194-BAE3-9B0F33500753}" type="pres">
      <dgm:prSet presAssocID="{60259269-C1CD-4906-907F-8F49AA0FB366}" presName="parSh" presStyleLbl="node1" presStyleIdx="2" presStyleCnt="3"/>
      <dgm:spPr/>
      <dgm:t>
        <a:bodyPr/>
        <a:lstStyle/>
        <a:p>
          <a:endParaRPr lang="es-EC"/>
        </a:p>
      </dgm:t>
    </dgm:pt>
    <dgm:pt modelId="{F85A97BB-73B2-4E5E-BBAC-4E564A8F3795}" type="pres">
      <dgm:prSet presAssocID="{60259269-C1CD-4906-907F-8F49AA0FB366}" presName="desTx" presStyleLbl="fgAcc1" presStyleIdx="2" presStyleCnt="3">
        <dgm:presLayoutVars>
          <dgm:bulletEnabled val="1"/>
        </dgm:presLayoutVars>
      </dgm:prSet>
      <dgm:spPr/>
      <dgm:t>
        <a:bodyPr/>
        <a:lstStyle/>
        <a:p>
          <a:endParaRPr lang="es-EC"/>
        </a:p>
      </dgm:t>
    </dgm:pt>
  </dgm:ptLst>
  <dgm:cxnLst>
    <dgm:cxn modelId="{9469D92E-C20A-4601-8B72-EB1E7C261813}" type="presOf" srcId="{9B4693EB-D0E1-4DEC-855F-C5FB786D908B}" destId="{F85A97BB-73B2-4E5E-BBAC-4E564A8F3795}" srcOrd="0" destOrd="4" presId="urn:microsoft.com/office/officeart/2005/8/layout/process3"/>
    <dgm:cxn modelId="{6D480299-31F8-443D-AB50-18BB481F1E26}" type="presOf" srcId="{FF5224B7-8772-41E9-AEFE-B470745BD2E1}" destId="{55BA64D7-0BAE-4FC9-944B-AE35822F3BB3}" srcOrd="0" destOrd="0" presId="urn:microsoft.com/office/officeart/2005/8/layout/process3"/>
    <dgm:cxn modelId="{5540245B-9215-4015-BA23-AA19B117A7BD}" srcId="{60259269-C1CD-4906-907F-8F49AA0FB366}" destId="{A2F9DAB5-8B3D-48D0-888F-7AE9B3233D41}" srcOrd="1" destOrd="0" parTransId="{5E76E2C1-73B7-4D99-8173-D6C534BC7B21}" sibTransId="{2C03C448-D014-4C72-A229-6C0973149AD4}"/>
    <dgm:cxn modelId="{D169B35E-1942-4C58-9EF1-2F74594BC6FF}" type="presOf" srcId="{60259269-C1CD-4906-907F-8F49AA0FB366}" destId="{6F800EA4-364C-4029-BAC5-E9AFC9CA531E}" srcOrd="0" destOrd="0" presId="urn:microsoft.com/office/officeart/2005/8/layout/process3"/>
    <dgm:cxn modelId="{CE7E0A88-11B9-47B9-A1AA-36A962FE078D}" type="presOf" srcId="{FF5224B7-8772-41E9-AEFE-B470745BD2E1}" destId="{D1A16392-F605-4542-9C77-974818B34B67}" srcOrd="1" destOrd="0" presId="urn:microsoft.com/office/officeart/2005/8/layout/process3"/>
    <dgm:cxn modelId="{338ED6D6-A67C-40EB-9D74-2DD5C5D29607}" type="presOf" srcId="{70C16A8D-187F-4772-A63E-37CA3ED9B9B5}" destId="{F85A97BB-73B2-4E5E-BBAC-4E564A8F3795}" srcOrd="0" destOrd="3" presId="urn:microsoft.com/office/officeart/2005/8/layout/process3"/>
    <dgm:cxn modelId="{2EC76556-6F70-4442-AE20-C542B7B9A6E6}" type="presOf" srcId="{9CF37D87-A660-49FF-9EF7-3C864D810F47}" destId="{69CB79AE-9A47-4D54-99B2-3DA864CDED1D}" srcOrd="0" destOrd="0" presId="urn:microsoft.com/office/officeart/2005/8/layout/process3"/>
    <dgm:cxn modelId="{2CA0CAA8-D447-489A-B982-92967AEB0799}" type="presOf" srcId="{C5BC08C6-8326-43C4-AD18-93683CE596A9}" destId="{F2744B42-9576-48E1-B114-A6FD679145F4}" srcOrd="0" destOrd="0" presId="urn:microsoft.com/office/officeart/2005/8/layout/process3"/>
    <dgm:cxn modelId="{502324C0-147D-4424-99A1-6ACF0124D201}" srcId="{60259269-C1CD-4906-907F-8F49AA0FB366}" destId="{9B4693EB-D0E1-4DEC-855F-C5FB786D908B}" srcOrd="4" destOrd="0" parTransId="{BDDBE3E4-2AD6-4FDA-BC1D-0101124C9A3C}" sibTransId="{02766B51-CBD1-40DF-AD22-9BB5B4CBCC10}"/>
    <dgm:cxn modelId="{AB6544BA-D110-4069-B144-99CA294E9BCD}" type="presOf" srcId="{60259269-C1CD-4906-907F-8F49AA0FB366}" destId="{0C4A214F-63EA-4194-BAE3-9B0F33500753}" srcOrd="1" destOrd="0" presId="urn:microsoft.com/office/officeart/2005/8/layout/process3"/>
    <dgm:cxn modelId="{4E462662-0A05-453F-91CF-FAAED7C2A5F6}" type="presOf" srcId="{966D3E61-CFEB-4F0C-85F8-4907B74613CC}" destId="{F85A97BB-73B2-4E5E-BBAC-4E564A8F3795}" srcOrd="0" destOrd="2" presId="urn:microsoft.com/office/officeart/2005/8/layout/process3"/>
    <dgm:cxn modelId="{6A0306F7-0225-43FE-AB37-A2BE289F7724}" srcId="{29E1FC42-6697-44B0-899B-463E58546669}" destId="{13E7574B-1391-4F6A-98D7-7E7077F765A3}" srcOrd="2" destOrd="0" parTransId="{2F15C64B-EF8D-4C1C-9926-96FCD7520D7A}" sibTransId="{7D1F0C24-832C-41E0-BF08-54F658F6AC69}"/>
    <dgm:cxn modelId="{E5F01BC9-A72A-422C-BA40-2CF79A183209}" srcId="{EA72099C-6AA7-48FE-AFB4-8E94047873A0}" destId="{60259269-C1CD-4906-907F-8F49AA0FB366}" srcOrd="2" destOrd="0" parTransId="{8545B6EF-03A6-47AB-8E38-4BD98AA79FEE}" sibTransId="{D5884692-B243-4633-BEAC-0FF41CB91E69}"/>
    <dgm:cxn modelId="{E1C16EC4-0316-4368-B83B-71E1169C7027}" type="presOf" srcId="{984BCEA9-7A6F-4F7C-866A-66597C56E922}" destId="{E8186605-A084-486B-9C4D-85AE11B1CA68}" srcOrd="1" destOrd="0" presId="urn:microsoft.com/office/officeart/2005/8/layout/process3"/>
    <dgm:cxn modelId="{A2D4BAFA-9731-47DD-9335-AA0AD9D84699}" type="presOf" srcId="{984BCEA9-7A6F-4F7C-866A-66597C56E922}" destId="{4822A91B-D452-43AF-954A-BA4CE4D2DD69}" srcOrd="0" destOrd="0" presId="urn:microsoft.com/office/officeart/2005/8/layout/process3"/>
    <dgm:cxn modelId="{01744D96-8D40-4BF8-A075-BBC9237E3B7B}" srcId="{60259269-C1CD-4906-907F-8F49AA0FB366}" destId="{70C16A8D-187F-4772-A63E-37CA3ED9B9B5}" srcOrd="3" destOrd="0" parTransId="{37FE0EDE-37BA-4380-882B-BEC2FBF807F1}" sibTransId="{FDE96611-FB2D-4DF3-ABE3-5D4097D08A31}"/>
    <dgm:cxn modelId="{2DD6067C-F40B-4829-A2BE-D45BC154C018}" type="presOf" srcId="{E374C28D-81EF-4D6A-9728-30EE594A5533}" destId="{F85A97BB-73B2-4E5E-BBAC-4E564A8F3795}" srcOrd="0" destOrd="0" presId="urn:microsoft.com/office/officeart/2005/8/layout/process3"/>
    <dgm:cxn modelId="{09136CE7-4A10-40C3-8D20-AFE659AE65A5}" type="presOf" srcId="{29E1FC42-6697-44B0-899B-463E58546669}" destId="{F85E3FA1-00C2-44CB-B503-5FB8226126EC}" srcOrd="1" destOrd="0" presId="urn:microsoft.com/office/officeart/2005/8/layout/process3"/>
    <dgm:cxn modelId="{06204CC9-3843-417D-921D-5F57ABC27B32}" srcId="{EA72099C-6AA7-48FE-AFB4-8E94047873A0}" destId="{29E1FC42-6697-44B0-899B-463E58546669}" srcOrd="0" destOrd="0" parTransId="{48D63490-7BB2-4B54-A6D4-B3D156575F2B}" sibTransId="{9CF37D87-A660-49FF-9EF7-3C864D810F47}"/>
    <dgm:cxn modelId="{A7E3B5C1-1311-4D01-8550-982AC73AA123}" srcId="{EA72099C-6AA7-48FE-AFB4-8E94047873A0}" destId="{FF5224B7-8772-41E9-AEFE-B470745BD2E1}" srcOrd="1" destOrd="0" parTransId="{99F49E1B-897A-4DE0-8FDD-8826102363D5}" sibTransId="{984BCEA9-7A6F-4F7C-866A-66597C56E922}"/>
    <dgm:cxn modelId="{9E88B770-7C77-435F-982F-B86B24BFD2B1}" type="presOf" srcId="{9CF37D87-A660-49FF-9EF7-3C864D810F47}" destId="{BD598631-CDAB-4A2B-8576-B74C1E31666D}" srcOrd="1" destOrd="0" presId="urn:microsoft.com/office/officeart/2005/8/layout/process3"/>
    <dgm:cxn modelId="{F688FB27-A374-4742-987A-0FD2B5332C6B}" type="presOf" srcId="{8A7A5DEC-64E2-420C-871C-BFDA9181423C}" destId="{5FC2E68B-B73D-4AE8-901D-678F81A77765}" srcOrd="0" destOrd="1" presId="urn:microsoft.com/office/officeart/2005/8/layout/process3"/>
    <dgm:cxn modelId="{FAFA6F6E-7447-40A9-BFA4-7194579A9249}" type="presOf" srcId="{41ECF5F4-0FFF-482D-9DFA-F17751C61BD2}" destId="{F2744B42-9576-48E1-B114-A6FD679145F4}" srcOrd="0" destOrd="1" presId="urn:microsoft.com/office/officeart/2005/8/layout/process3"/>
    <dgm:cxn modelId="{B6F71D16-406B-4A3C-96E1-2024BF099BD6}" srcId="{FF5224B7-8772-41E9-AEFE-B470745BD2E1}" destId="{8A7A5DEC-64E2-420C-871C-BFDA9181423C}" srcOrd="1" destOrd="0" parTransId="{42140907-EFF9-4382-BF3C-20F600F48F09}" sibTransId="{34E3DA7C-1CD8-497C-A3DB-12FF9714067E}"/>
    <dgm:cxn modelId="{7E088528-DF3C-4583-B593-ACFC9BD49E44}" srcId="{29E1FC42-6697-44B0-899B-463E58546669}" destId="{41ECF5F4-0FFF-482D-9DFA-F17751C61BD2}" srcOrd="1" destOrd="0" parTransId="{AA4D5E58-4B79-4A02-9761-CB70703B10DB}" sibTransId="{309ADAC3-289B-4F33-BE8D-A23AA977B61E}"/>
    <dgm:cxn modelId="{E1165D23-06D2-4345-8BA0-FE3224B59B4F}" srcId="{FF5224B7-8772-41E9-AEFE-B470745BD2E1}" destId="{BD8341EB-8EF0-4E52-BD00-7FF041BA09B4}" srcOrd="0" destOrd="0" parTransId="{8EEDB600-539E-4393-A183-FAD429537A6E}" sibTransId="{A3F84E08-8C44-4594-8B3F-B2515E86BE52}"/>
    <dgm:cxn modelId="{DF1090BC-C1FB-4B9C-A605-9FE147654E8A}" type="presOf" srcId="{13E7574B-1391-4F6A-98D7-7E7077F765A3}" destId="{F2744B42-9576-48E1-B114-A6FD679145F4}" srcOrd="0" destOrd="2" presId="urn:microsoft.com/office/officeart/2005/8/layout/process3"/>
    <dgm:cxn modelId="{C14D63A3-8ED6-4B5A-AB86-E76DA6A24C21}" type="presOf" srcId="{EA72099C-6AA7-48FE-AFB4-8E94047873A0}" destId="{534C4F79-534F-48D5-BEBB-31382A6A304F}" srcOrd="0" destOrd="0" presId="urn:microsoft.com/office/officeart/2005/8/layout/process3"/>
    <dgm:cxn modelId="{A8F76977-9624-40F4-8D58-B74CF7104BD9}" srcId="{60259269-C1CD-4906-907F-8F49AA0FB366}" destId="{966D3E61-CFEB-4F0C-85F8-4907B74613CC}" srcOrd="2" destOrd="0" parTransId="{98877948-BBA9-4DD6-8941-043138C4266E}" sibTransId="{42048B1F-B4B8-411B-BF28-BA8AC0574652}"/>
    <dgm:cxn modelId="{306844FC-02D3-477E-A726-DB43812E2D0B}" srcId="{29E1FC42-6697-44B0-899B-463E58546669}" destId="{C5BC08C6-8326-43C4-AD18-93683CE596A9}" srcOrd="0" destOrd="0" parTransId="{C9FAFB3B-0AE5-4C59-BD22-68D89C1ED82A}" sibTransId="{52368B82-0EBB-470D-BC79-740FE8C72F7A}"/>
    <dgm:cxn modelId="{4CD7D578-FFFD-43AF-99C4-5721155E078B}" type="presOf" srcId="{29E1FC42-6697-44B0-899B-463E58546669}" destId="{86E518C5-CE68-4587-8AA0-B6F5ACF170B6}" srcOrd="0" destOrd="0" presId="urn:microsoft.com/office/officeart/2005/8/layout/process3"/>
    <dgm:cxn modelId="{41C85AE9-3228-4038-867C-05A63C3B231F}" type="presOf" srcId="{BD8341EB-8EF0-4E52-BD00-7FF041BA09B4}" destId="{5FC2E68B-B73D-4AE8-901D-678F81A77765}" srcOrd="0" destOrd="0" presId="urn:microsoft.com/office/officeart/2005/8/layout/process3"/>
    <dgm:cxn modelId="{D08466B6-74FD-4711-AA90-6E4992118EBD}" type="presOf" srcId="{A2F9DAB5-8B3D-48D0-888F-7AE9B3233D41}" destId="{F85A97BB-73B2-4E5E-BBAC-4E564A8F3795}" srcOrd="0" destOrd="1" presId="urn:microsoft.com/office/officeart/2005/8/layout/process3"/>
    <dgm:cxn modelId="{BD0878AD-12DE-4B63-997B-D737B175EF28}" srcId="{60259269-C1CD-4906-907F-8F49AA0FB366}" destId="{E374C28D-81EF-4D6A-9728-30EE594A5533}" srcOrd="0" destOrd="0" parTransId="{A1A640B2-0571-40F9-BA67-DA869C61ABEE}" sibTransId="{07454AE8-9295-4ABE-B711-418A1540CFB7}"/>
    <dgm:cxn modelId="{97353826-91C1-42EC-B600-2C4648E33269}" type="presParOf" srcId="{534C4F79-534F-48D5-BEBB-31382A6A304F}" destId="{7C8CCEE9-2063-4847-926D-B724CA67C1D2}" srcOrd="0" destOrd="0" presId="urn:microsoft.com/office/officeart/2005/8/layout/process3"/>
    <dgm:cxn modelId="{675D8936-F812-476D-A728-23B1E3D1D3B1}" type="presParOf" srcId="{7C8CCEE9-2063-4847-926D-B724CA67C1D2}" destId="{86E518C5-CE68-4587-8AA0-B6F5ACF170B6}" srcOrd="0" destOrd="0" presId="urn:microsoft.com/office/officeart/2005/8/layout/process3"/>
    <dgm:cxn modelId="{97151F86-E913-4C05-85B5-6F8C7D4A2E02}" type="presParOf" srcId="{7C8CCEE9-2063-4847-926D-B724CA67C1D2}" destId="{F85E3FA1-00C2-44CB-B503-5FB8226126EC}" srcOrd="1" destOrd="0" presId="urn:microsoft.com/office/officeart/2005/8/layout/process3"/>
    <dgm:cxn modelId="{D7D52CF7-93B4-46CB-A063-658E6A618C5C}" type="presParOf" srcId="{7C8CCEE9-2063-4847-926D-B724CA67C1D2}" destId="{F2744B42-9576-48E1-B114-A6FD679145F4}" srcOrd="2" destOrd="0" presId="urn:microsoft.com/office/officeart/2005/8/layout/process3"/>
    <dgm:cxn modelId="{E207D221-5638-4863-8058-D043A697FCA0}" type="presParOf" srcId="{534C4F79-534F-48D5-BEBB-31382A6A304F}" destId="{69CB79AE-9A47-4D54-99B2-3DA864CDED1D}" srcOrd="1" destOrd="0" presId="urn:microsoft.com/office/officeart/2005/8/layout/process3"/>
    <dgm:cxn modelId="{F94E0C52-23A3-4789-9D31-1C57C8DCC82A}" type="presParOf" srcId="{69CB79AE-9A47-4D54-99B2-3DA864CDED1D}" destId="{BD598631-CDAB-4A2B-8576-B74C1E31666D}" srcOrd="0" destOrd="0" presId="urn:microsoft.com/office/officeart/2005/8/layout/process3"/>
    <dgm:cxn modelId="{FC072A2E-416A-4C33-A8AE-798725BB3A8F}" type="presParOf" srcId="{534C4F79-534F-48D5-BEBB-31382A6A304F}" destId="{707FE724-1E57-4091-B3CA-42D8F68A9478}" srcOrd="2" destOrd="0" presId="urn:microsoft.com/office/officeart/2005/8/layout/process3"/>
    <dgm:cxn modelId="{5EE9C621-6F61-4FE6-AFBF-3AE7F08CD54D}" type="presParOf" srcId="{707FE724-1E57-4091-B3CA-42D8F68A9478}" destId="{55BA64D7-0BAE-4FC9-944B-AE35822F3BB3}" srcOrd="0" destOrd="0" presId="urn:microsoft.com/office/officeart/2005/8/layout/process3"/>
    <dgm:cxn modelId="{132B7148-517E-4DC7-9398-F15DC816AFBA}" type="presParOf" srcId="{707FE724-1E57-4091-B3CA-42D8F68A9478}" destId="{D1A16392-F605-4542-9C77-974818B34B67}" srcOrd="1" destOrd="0" presId="urn:microsoft.com/office/officeart/2005/8/layout/process3"/>
    <dgm:cxn modelId="{90C3CBD6-D7AB-4C9A-A1FA-7E5CB0A36382}" type="presParOf" srcId="{707FE724-1E57-4091-B3CA-42D8F68A9478}" destId="{5FC2E68B-B73D-4AE8-901D-678F81A77765}" srcOrd="2" destOrd="0" presId="urn:microsoft.com/office/officeart/2005/8/layout/process3"/>
    <dgm:cxn modelId="{430BE5E3-43CC-4B12-954A-B0607453A17C}" type="presParOf" srcId="{534C4F79-534F-48D5-BEBB-31382A6A304F}" destId="{4822A91B-D452-43AF-954A-BA4CE4D2DD69}" srcOrd="3" destOrd="0" presId="urn:microsoft.com/office/officeart/2005/8/layout/process3"/>
    <dgm:cxn modelId="{2984ACF7-5C92-4ADE-AD83-0D40338A51A7}" type="presParOf" srcId="{4822A91B-D452-43AF-954A-BA4CE4D2DD69}" destId="{E8186605-A084-486B-9C4D-85AE11B1CA68}" srcOrd="0" destOrd="0" presId="urn:microsoft.com/office/officeart/2005/8/layout/process3"/>
    <dgm:cxn modelId="{8594B042-6DC0-4A46-ADA4-9E99B3E184E5}" type="presParOf" srcId="{534C4F79-534F-48D5-BEBB-31382A6A304F}" destId="{D436733E-74B9-42C8-B075-17951C464F4E}" srcOrd="4" destOrd="0" presId="urn:microsoft.com/office/officeart/2005/8/layout/process3"/>
    <dgm:cxn modelId="{0AF6C199-D024-44B4-96AC-7E1FB3380E98}" type="presParOf" srcId="{D436733E-74B9-42C8-B075-17951C464F4E}" destId="{6F800EA4-364C-4029-BAC5-E9AFC9CA531E}" srcOrd="0" destOrd="0" presId="urn:microsoft.com/office/officeart/2005/8/layout/process3"/>
    <dgm:cxn modelId="{B9884DE3-0DE3-4F9A-9FDB-B9E3C6CF07F2}" type="presParOf" srcId="{D436733E-74B9-42C8-B075-17951C464F4E}" destId="{0C4A214F-63EA-4194-BAE3-9B0F33500753}" srcOrd="1" destOrd="0" presId="urn:microsoft.com/office/officeart/2005/8/layout/process3"/>
    <dgm:cxn modelId="{152A304B-CFE8-4003-95BA-741FBDAF6F39}" type="presParOf" srcId="{D436733E-74B9-42C8-B075-17951C464F4E}" destId="{F85A97BB-73B2-4E5E-BBAC-4E564A8F3795}"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FBC105F-2024-482A-A228-6E2FE996A4DD}" type="doc">
      <dgm:prSet loTypeId="urn:microsoft.com/office/officeart/2008/layout/VerticalCurvedList" loCatId="list" qsTypeId="urn:microsoft.com/office/officeart/2005/8/quickstyle/simple3" qsCatId="simple" csTypeId="urn:microsoft.com/office/officeart/2005/8/colors/colorful2" csCatId="colorful" phldr="1"/>
      <dgm:spPr/>
      <dgm:t>
        <a:bodyPr/>
        <a:lstStyle/>
        <a:p>
          <a:endParaRPr lang="es-ES"/>
        </a:p>
      </dgm:t>
    </dgm:pt>
    <dgm:pt modelId="{8165E904-97BB-4103-AA3E-0883E9B96AE0}">
      <dgm:prSet custT="1"/>
      <dgm:spPr/>
      <dgm:t>
        <a:bodyPr/>
        <a:lstStyle/>
        <a:p>
          <a:r>
            <a:rPr lang="es-EC" sz="1400" dirty="0" smtClean="0">
              <a:solidFill>
                <a:schemeClr val="bg2">
                  <a:lumMod val="10000"/>
                </a:schemeClr>
              </a:solidFill>
            </a:rPr>
            <a:t>Se </a:t>
          </a:r>
          <a:r>
            <a:rPr lang="es-EC" sz="1400" dirty="0" smtClean="0">
              <a:solidFill>
                <a:schemeClr val="bg2">
                  <a:lumMod val="10000"/>
                </a:schemeClr>
              </a:solidFill>
            </a:rPr>
            <a:t>realizaron reformas en el sistema hidráulico determinados con </a:t>
          </a:r>
          <a:r>
            <a:rPr lang="es-EC" sz="1400" dirty="0" smtClean="0">
              <a:solidFill>
                <a:schemeClr val="bg2">
                  <a:lumMod val="10000"/>
                </a:schemeClr>
              </a:solidFill>
            </a:rPr>
            <a:t>cálculo de pérdidas de </a:t>
          </a:r>
          <a:r>
            <a:rPr lang="es-EC" sz="1400" dirty="0" smtClean="0">
              <a:solidFill>
                <a:schemeClr val="bg2">
                  <a:lumMod val="10000"/>
                </a:schemeClr>
              </a:solidFill>
            </a:rPr>
            <a:t>presión</a:t>
          </a:r>
          <a:endParaRPr lang="es-EC" sz="1400" dirty="0">
            <a:solidFill>
              <a:schemeClr val="bg2">
                <a:lumMod val="10000"/>
              </a:schemeClr>
            </a:solidFill>
          </a:endParaRPr>
        </a:p>
      </dgm:t>
    </dgm:pt>
    <dgm:pt modelId="{C6768685-2795-48D4-8840-64ECDB4CCF31}" type="parTrans" cxnId="{04D0148D-33FC-41FA-A001-6232E0227B90}">
      <dgm:prSet/>
      <dgm:spPr/>
      <dgm:t>
        <a:bodyPr/>
        <a:lstStyle/>
        <a:p>
          <a:endParaRPr lang="es-EC" sz="1400">
            <a:solidFill>
              <a:schemeClr val="bg2">
                <a:lumMod val="10000"/>
              </a:schemeClr>
            </a:solidFill>
          </a:endParaRPr>
        </a:p>
      </dgm:t>
    </dgm:pt>
    <dgm:pt modelId="{6B7E233C-C774-4FB8-8D8A-F102A0CBE48D}" type="sibTrans" cxnId="{04D0148D-33FC-41FA-A001-6232E0227B90}">
      <dgm:prSet/>
      <dgm:spPr/>
      <dgm:t>
        <a:bodyPr/>
        <a:lstStyle/>
        <a:p>
          <a:endParaRPr lang="es-EC" sz="1400">
            <a:solidFill>
              <a:schemeClr val="bg2">
                <a:lumMod val="10000"/>
              </a:schemeClr>
            </a:solidFill>
          </a:endParaRPr>
        </a:p>
      </dgm:t>
    </dgm:pt>
    <dgm:pt modelId="{E98AA785-9AB4-417C-85E1-639E2F7F6B84}">
      <dgm:prSet custT="1"/>
      <dgm:spPr/>
      <dgm:t>
        <a:bodyPr/>
        <a:lstStyle/>
        <a:p>
          <a:r>
            <a:rPr lang="es-EC" sz="1400" dirty="0" smtClean="0">
              <a:solidFill>
                <a:schemeClr val="bg2">
                  <a:lumMod val="10000"/>
                </a:schemeClr>
              </a:solidFill>
            </a:rPr>
            <a:t>Se implementaron algoritmos de control basados en los requerimientos de la empresa para el </a:t>
          </a:r>
          <a:r>
            <a:rPr lang="es-EC" sz="1400" dirty="0" smtClean="0">
              <a:solidFill>
                <a:schemeClr val="bg2">
                  <a:lumMod val="10000"/>
                </a:schemeClr>
              </a:solidFill>
            </a:rPr>
            <a:t>sistema de control, monitoreo </a:t>
          </a:r>
          <a:r>
            <a:rPr lang="es-EC" sz="1400" dirty="0" smtClean="0">
              <a:solidFill>
                <a:schemeClr val="bg2">
                  <a:lumMod val="10000"/>
                </a:schemeClr>
              </a:solidFill>
            </a:rPr>
            <a:t>y supervisión del </a:t>
          </a:r>
          <a:r>
            <a:rPr lang="es-EC" sz="1400" dirty="0" smtClean="0">
              <a:solidFill>
                <a:schemeClr val="bg2">
                  <a:lumMod val="10000"/>
                </a:schemeClr>
              </a:solidFill>
            </a:rPr>
            <a:t>invernadero </a:t>
          </a:r>
          <a:endParaRPr lang="es-EC" sz="1400" dirty="0">
            <a:solidFill>
              <a:schemeClr val="bg2">
                <a:lumMod val="10000"/>
              </a:schemeClr>
            </a:solidFill>
          </a:endParaRPr>
        </a:p>
      </dgm:t>
    </dgm:pt>
    <dgm:pt modelId="{F335F0D6-0A0B-48C7-8678-C9C4E3580BE3}" type="parTrans" cxnId="{16FD366D-72AB-4C95-8E5A-6F449ED46522}">
      <dgm:prSet/>
      <dgm:spPr/>
      <dgm:t>
        <a:bodyPr/>
        <a:lstStyle/>
        <a:p>
          <a:endParaRPr lang="es-EC" sz="1400">
            <a:solidFill>
              <a:schemeClr val="bg2">
                <a:lumMod val="10000"/>
              </a:schemeClr>
            </a:solidFill>
          </a:endParaRPr>
        </a:p>
      </dgm:t>
    </dgm:pt>
    <dgm:pt modelId="{2BE37D31-C3D4-4A37-B61F-78F9683B632A}" type="sibTrans" cxnId="{16FD366D-72AB-4C95-8E5A-6F449ED46522}">
      <dgm:prSet/>
      <dgm:spPr/>
      <dgm:t>
        <a:bodyPr/>
        <a:lstStyle/>
        <a:p>
          <a:endParaRPr lang="es-EC" sz="1400">
            <a:solidFill>
              <a:schemeClr val="bg2">
                <a:lumMod val="10000"/>
              </a:schemeClr>
            </a:solidFill>
          </a:endParaRPr>
        </a:p>
      </dgm:t>
    </dgm:pt>
    <dgm:pt modelId="{EBB8AC2B-1CED-4047-AB13-39ABFDBF1843}">
      <dgm:prSet custT="1"/>
      <dgm:spPr/>
      <dgm:t>
        <a:bodyPr/>
        <a:lstStyle/>
        <a:p>
          <a:r>
            <a:rPr lang="es-EC" sz="1400" dirty="0" smtClean="0">
              <a:solidFill>
                <a:schemeClr val="bg2">
                  <a:lumMod val="10000"/>
                </a:schemeClr>
              </a:solidFill>
            </a:rPr>
            <a:t>La mecatrónica contribuye en la calidad de vida de las personas ya que busca cumplir con los Objetivos de Desarrollo </a:t>
          </a:r>
          <a:r>
            <a:rPr lang="es-EC" sz="1400" dirty="0" smtClean="0">
              <a:solidFill>
                <a:schemeClr val="bg2">
                  <a:lumMod val="10000"/>
                </a:schemeClr>
              </a:solidFill>
            </a:rPr>
            <a:t>Sostenible</a:t>
          </a:r>
          <a:endParaRPr lang="es-EC" sz="1400" dirty="0">
            <a:solidFill>
              <a:schemeClr val="bg2">
                <a:lumMod val="10000"/>
              </a:schemeClr>
            </a:solidFill>
          </a:endParaRPr>
        </a:p>
      </dgm:t>
    </dgm:pt>
    <dgm:pt modelId="{37B6A66D-99B0-483A-8B19-7AA64E2FFE9C}" type="parTrans" cxnId="{6903F829-EA07-4A4C-811B-B53FEDC0D24C}">
      <dgm:prSet/>
      <dgm:spPr/>
      <dgm:t>
        <a:bodyPr/>
        <a:lstStyle/>
        <a:p>
          <a:endParaRPr lang="es-EC" sz="1400">
            <a:solidFill>
              <a:schemeClr val="bg2">
                <a:lumMod val="10000"/>
              </a:schemeClr>
            </a:solidFill>
          </a:endParaRPr>
        </a:p>
      </dgm:t>
    </dgm:pt>
    <dgm:pt modelId="{0053A198-9C73-4922-ACF8-5A8D0E69A0C7}" type="sibTrans" cxnId="{6903F829-EA07-4A4C-811B-B53FEDC0D24C}">
      <dgm:prSet/>
      <dgm:spPr/>
      <dgm:t>
        <a:bodyPr/>
        <a:lstStyle/>
        <a:p>
          <a:endParaRPr lang="es-EC" sz="1400">
            <a:solidFill>
              <a:schemeClr val="bg2">
                <a:lumMod val="10000"/>
              </a:schemeClr>
            </a:solidFill>
          </a:endParaRPr>
        </a:p>
      </dgm:t>
    </dgm:pt>
    <dgm:pt modelId="{BDC2F4AD-0480-4C39-932E-F3AB7835135E}">
      <dgm:prSet custT="1"/>
      <dgm:spPr/>
      <dgm:t>
        <a:bodyPr/>
        <a:lstStyle/>
        <a:p>
          <a:r>
            <a:rPr lang="es-EC" sz="1400" dirty="0" smtClean="0">
              <a:solidFill>
                <a:schemeClr val="bg2">
                  <a:lumMod val="10000"/>
                </a:schemeClr>
              </a:solidFill>
            </a:rPr>
            <a:t>Se diseñó el tablero de control de acuerdo a los requerimientos de la empresa y las normas del código eléctrico NEC 2020.</a:t>
          </a:r>
          <a:endParaRPr lang="es-EC" sz="1400" dirty="0">
            <a:solidFill>
              <a:schemeClr val="bg2">
                <a:lumMod val="10000"/>
              </a:schemeClr>
            </a:solidFill>
          </a:endParaRPr>
        </a:p>
      </dgm:t>
    </dgm:pt>
    <dgm:pt modelId="{C4EEFDFA-FF74-44E7-9BED-3DC13BD42E61}" type="parTrans" cxnId="{605F0E13-587B-44F3-AA5A-5EC363A0D0C6}">
      <dgm:prSet/>
      <dgm:spPr/>
      <dgm:t>
        <a:bodyPr/>
        <a:lstStyle/>
        <a:p>
          <a:endParaRPr lang="es-EC" sz="1400">
            <a:solidFill>
              <a:schemeClr val="bg2">
                <a:lumMod val="10000"/>
              </a:schemeClr>
            </a:solidFill>
          </a:endParaRPr>
        </a:p>
      </dgm:t>
    </dgm:pt>
    <dgm:pt modelId="{81BCF8D7-05E5-4BBA-8F10-39940A3EA2B8}" type="sibTrans" cxnId="{605F0E13-587B-44F3-AA5A-5EC363A0D0C6}">
      <dgm:prSet/>
      <dgm:spPr/>
      <dgm:t>
        <a:bodyPr/>
        <a:lstStyle/>
        <a:p>
          <a:endParaRPr lang="es-EC" sz="1400">
            <a:solidFill>
              <a:schemeClr val="bg2">
                <a:lumMod val="10000"/>
              </a:schemeClr>
            </a:solidFill>
          </a:endParaRPr>
        </a:p>
      </dgm:t>
    </dgm:pt>
    <dgm:pt modelId="{6EE312C7-2755-40B3-9B8E-B75BB574292B}">
      <dgm:prSet custT="1"/>
      <dgm:spPr/>
      <dgm:t>
        <a:bodyPr/>
        <a:lstStyle/>
        <a:p>
          <a:r>
            <a:rPr lang="es-EC" sz="1400" dirty="0" smtClean="0">
              <a:solidFill>
                <a:schemeClr val="bg2">
                  <a:lumMod val="10000"/>
                </a:schemeClr>
              </a:solidFill>
            </a:rPr>
            <a:t>Se realizaron experimentos para establecer los valores de calibración óptimos para los parámetros de control del riego</a:t>
          </a:r>
          <a:endParaRPr lang="es-EC" sz="1400" dirty="0">
            <a:solidFill>
              <a:schemeClr val="bg2">
                <a:lumMod val="10000"/>
              </a:schemeClr>
            </a:solidFill>
          </a:endParaRPr>
        </a:p>
      </dgm:t>
    </dgm:pt>
    <dgm:pt modelId="{704D33A8-091A-4112-8B7F-B58C7FE0D4CF}" type="parTrans" cxnId="{581F0FF2-3EA1-4A53-8D78-AAD80D6E71C6}">
      <dgm:prSet/>
      <dgm:spPr/>
      <dgm:t>
        <a:bodyPr/>
        <a:lstStyle/>
        <a:p>
          <a:endParaRPr lang="es-EC" sz="1400">
            <a:solidFill>
              <a:schemeClr val="bg2">
                <a:lumMod val="10000"/>
              </a:schemeClr>
            </a:solidFill>
          </a:endParaRPr>
        </a:p>
      </dgm:t>
    </dgm:pt>
    <dgm:pt modelId="{38E9899B-3118-4711-AC7B-3765260CC233}" type="sibTrans" cxnId="{581F0FF2-3EA1-4A53-8D78-AAD80D6E71C6}">
      <dgm:prSet/>
      <dgm:spPr/>
      <dgm:t>
        <a:bodyPr/>
        <a:lstStyle/>
        <a:p>
          <a:endParaRPr lang="es-EC" sz="1400">
            <a:solidFill>
              <a:schemeClr val="bg2">
                <a:lumMod val="10000"/>
              </a:schemeClr>
            </a:solidFill>
          </a:endParaRPr>
        </a:p>
      </dgm:t>
    </dgm:pt>
    <dgm:pt modelId="{B51EA36D-F10D-4FEF-8C35-A926E52597C5}">
      <dgm:prSet custT="1"/>
      <dgm:spPr/>
      <dgm:t>
        <a:bodyPr/>
        <a:lstStyle/>
        <a:p>
          <a:r>
            <a:rPr lang="es-ES" sz="1400" dirty="0" smtClean="0">
              <a:solidFill>
                <a:schemeClr val="bg2">
                  <a:lumMod val="10000"/>
                </a:schemeClr>
              </a:solidFill>
            </a:rPr>
            <a:t>La técnica </a:t>
          </a:r>
          <a:r>
            <a:rPr lang="es-ES" sz="1400" dirty="0" err="1" smtClean="0">
              <a:solidFill>
                <a:schemeClr val="bg2">
                  <a:lumMod val="10000"/>
                </a:schemeClr>
              </a:solidFill>
            </a:rPr>
            <a:t>aeropónica</a:t>
          </a:r>
          <a:r>
            <a:rPr lang="es-ES" sz="1400" dirty="0" smtClean="0">
              <a:solidFill>
                <a:schemeClr val="bg2">
                  <a:lumMod val="10000"/>
                </a:schemeClr>
              </a:solidFill>
            </a:rPr>
            <a:t> es una solución ecológica para contribuir a corregir el estado actual del medio ambiente, ya que representa un alto ahorro de agua y espacio de construcción reducido, mientras se obtiene una alta producción</a:t>
          </a:r>
          <a:endParaRPr lang="es-EC" sz="1400" dirty="0">
            <a:solidFill>
              <a:schemeClr val="bg2">
                <a:lumMod val="10000"/>
              </a:schemeClr>
            </a:solidFill>
          </a:endParaRPr>
        </a:p>
      </dgm:t>
    </dgm:pt>
    <dgm:pt modelId="{89FAB6DE-4A42-40F3-B1F8-8B7BACD406FD}" type="parTrans" cxnId="{3D9CCBC8-6A51-4C61-A026-A1F9810F33CB}">
      <dgm:prSet/>
      <dgm:spPr/>
      <dgm:t>
        <a:bodyPr/>
        <a:lstStyle/>
        <a:p>
          <a:endParaRPr lang="es-EC" sz="1400">
            <a:solidFill>
              <a:schemeClr val="bg2">
                <a:lumMod val="10000"/>
              </a:schemeClr>
            </a:solidFill>
          </a:endParaRPr>
        </a:p>
      </dgm:t>
    </dgm:pt>
    <dgm:pt modelId="{532775C3-774D-455F-8E26-292823DB4BBE}" type="sibTrans" cxnId="{3D9CCBC8-6A51-4C61-A026-A1F9810F33CB}">
      <dgm:prSet/>
      <dgm:spPr/>
      <dgm:t>
        <a:bodyPr/>
        <a:lstStyle/>
        <a:p>
          <a:endParaRPr lang="es-EC" sz="1400">
            <a:solidFill>
              <a:schemeClr val="bg2">
                <a:lumMod val="10000"/>
              </a:schemeClr>
            </a:solidFill>
          </a:endParaRPr>
        </a:p>
      </dgm:t>
    </dgm:pt>
    <dgm:pt modelId="{AB31DAC8-5ACF-4BDD-9413-44D164F91D5E}">
      <dgm:prSet custT="1"/>
      <dgm:spPr/>
      <dgm:t>
        <a:bodyPr/>
        <a:lstStyle/>
        <a:p>
          <a:r>
            <a:rPr lang="es-ES" sz="1400" dirty="0" smtClean="0">
              <a:solidFill>
                <a:schemeClr val="bg2">
                  <a:lumMod val="10000"/>
                </a:schemeClr>
              </a:solidFill>
            </a:rPr>
            <a:t>Una desventaja es la inversión inicial alta, debido a que debe existir un control preciso para los riegos.</a:t>
          </a:r>
          <a:endParaRPr lang="es-EC" sz="1400" dirty="0">
            <a:solidFill>
              <a:schemeClr val="bg2">
                <a:lumMod val="10000"/>
              </a:schemeClr>
            </a:solidFill>
          </a:endParaRPr>
        </a:p>
      </dgm:t>
    </dgm:pt>
    <dgm:pt modelId="{B3C7F1E4-3BD4-4FF1-A603-657AA250A458}" type="parTrans" cxnId="{B9852D35-F226-4167-9ACE-5B860965A8FC}">
      <dgm:prSet/>
      <dgm:spPr/>
      <dgm:t>
        <a:bodyPr/>
        <a:lstStyle/>
        <a:p>
          <a:endParaRPr lang="es-EC" sz="1400">
            <a:solidFill>
              <a:schemeClr val="bg2">
                <a:lumMod val="10000"/>
              </a:schemeClr>
            </a:solidFill>
          </a:endParaRPr>
        </a:p>
      </dgm:t>
    </dgm:pt>
    <dgm:pt modelId="{FF9112A1-2BF8-4F1A-8CAE-943A1397C891}" type="sibTrans" cxnId="{B9852D35-F226-4167-9ACE-5B860965A8FC}">
      <dgm:prSet/>
      <dgm:spPr/>
      <dgm:t>
        <a:bodyPr/>
        <a:lstStyle/>
        <a:p>
          <a:endParaRPr lang="es-EC" sz="1400">
            <a:solidFill>
              <a:schemeClr val="bg2">
                <a:lumMod val="10000"/>
              </a:schemeClr>
            </a:solidFill>
          </a:endParaRPr>
        </a:p>
      </dgm:t>
    </dgm:pt>
    <dgm:pt modelId="{EBFFE13D-C3EA-44DF-B88F-4655D4C69F51}" type="pres">
      <dgm:prSet presAssocID="{8FBC105F-2024-482A-A228-6E2FE996A4DD}" presName="Name0" presStyleCnt="0">
        <dgm:presLayoutVars>
          <dgm:chMax val="7"/>
          <dgm:chPref val="7"/>
          <dgm:dir/>
        </dgm:presLayoutVars>
      </dgm:prSet>
      <dgm:spPr/>
      <dgm:t>
        <a:bodyPr/>
        <a:lstStyle/>
        <a:p>
          <a:endParaRPr lang="es-EC"/>
        </a:p>
      </dgm:t>
    </dgm:pt>
    <dgm:pt modelId="{DB8E5C1D-5220-48CC-AAB5-C427E8141535}" type="pres">
      <dgm:prSet presAssocID="{8FBC105F-2024-482A-A228-6E2FE996A4DD}" presName="Name1" presStyleCnt="0"/>
      <dgm:spPr/>
    </dgm:pt>
    <dgm:pt modelId="{428B6476-B81E-4FB2-AF83-EDBDC9884B3C}" type="pres">
      <dgm:prSet presAssocID="{8FBC105F-2024-482A-A228-6E2FE996A4DD}" presName="cycle" presStyleCnt="0"/>
      <dgm:spPr/>
    </dgm:pt>
    <dgm:pt modelId="{6B0BB445-FB8F-460C-8037-EF435D77E6D3}" type="pres">
      <dgm:prSet presAssocID="{8FBC105F-2024-482A-A228-6E2FE996A4DD}" presName="srcNode" presStyleLbl="node1" presStyleIdx="0" presStyleCnt="7"/>
      <dgm:spPr/>
    </dgm:pt>
    <dgm:pt modelId="{D67D1C9A-0B61-4372-8477-0B04ED250B94}" type="pres">
      <dgm:prSet presAssocID="{8FBC105F-2024-482A-A228-6E2FE996A4DD}" presName="conn" presStyleLbl="parChTrans1D2" presStyleIdx="0" presStyleCnt="1"/>
      <dgm:spPr/>
      <dgm:t>
        <a:bodyPr/>
        <a:lstStyle/>
        <a:p>
          <a:endParaRPr lang="es-EC"/>
        </a:p>
      </dgm:t>
    </dgm:pt>
    <dgm:pt modelId="{129F93B3-7738-4921-AE0F-E60522F867F2}" type="pres">
      <dgm:prSet presAssocID="{8FBC105F-2024-482A-A228-6E2FE996A4DD}" presName="extraNode" presStyleLbl="node1" presStyleIdx="0" presStyleCnt="7"/>
      <dgm:spPr/>
    </dgm:pt>
    <dgm:pt modelId="{4E7BE8A4-5906-49CD-9251-BD206C105EF5}" type="pres">
      <dgm:prSet presAssocID="{8FBC105F-2024-482A-A228-6E2FE996A4DD}" presName="dstNode" presStyleLbl="node1" presStyleIdx="0" presStyleCnt="7"/>
      <dgm:spPr/>
    </dgm:pt>
    <dgm:pt modelId="{C4538BA2-2178-47C4-A467-776AFCB9361C}" type="pres">
      <dgm:prSet presAssocID="{8165E904-97BB-4103-AA3E-0883E9B96AE0}" presName="text_1" presStyleLbl="node1" presStyleIdx="0" presStyleCnt="7">
        <dgm:presLayoutVars>
          <dgm:bulletEnabled val="1"/>
        </dgm:presLayoutVars>
      </dgm:prSet>
      <dgm:spPr/>
      <dgm:t>
        <a:bodyPr/>
        <a:lstStyle/>
        <a:p>
          <a:endParaRPr lang="es-EC"/>
        </a:p>
      </dgm:t>
    </dgm:pt>
    <dgm:pt modelId="{CEB9993C-731A-4249-BBC2-22B33B431BA0}" type="pres">
      <dgm:prSet presAssocID="{8165E904-97BB-4103-AA3E-0883E9B96AE0}" presName="accent_1" presStyleCnt="0"/>
      <dgm:spPr/>
    </dgm:pt>
    <dgm:pt modelId="{FDB17E2D-AFB9-416D-A9E4-C6E0072224B4}" type="pres">
      <dgm:prSet presAssocID="{8165E904-97BB-4103-AA3E-0883E9B96AE0}" presName="accentRepeatNode" presStyleLbl="solidFgAcc1" presStyleIdx="0" presStyleCnt="7"/>
      <dgm:spPr/>
    </dgm:pt>
    <dgm:pt modelId="{E15364C7-82B9-4D4E-A672-8DA1CB614A3E}" type="pres">
      <dgm:prSet presAssocID="{BDC2F4AD-0480-4C39-932E-F3AB7835135E}" presName="text_2" presStyleLbl="node1" presStyleIdx="1" presStyleCnt="7">
        <dgm:presLayoutVars>
          <dgm:bulletEnabled val="1"/>
        </dgm:presLayoutVars>
      </dgm:prSet>
      <dgm:spPr/>
      <dgm:t>
        <a:bodyPr/>
        <a:lstStyle/>
        <a:p>
          <a:endParaRPr lang="es-EC"/>
        </a:p>
      </dgm:t>
    </dgm:pt>
    <dgm:pt modelId="{731F15F2-2115-436F-9080-CDDFED2F0E77}" type="pres">
      <dgm:prSet presAssocID="{BDC2F4AD-0480-4C39-932E-F3AB7835135E}" presName="accent_2" presStyleCnt="0"/>
      <dgm:spPr/>
    </dgm:pt>
    <dgm:pt modelId="{94031068-C436-4869-888D-5F51D75E7127}" type="pres">
      <dgm:prSet presAssocID="{BDC2F4AD-0480-4C39-932E-F3AB7835135E}" presName="accentRepeatNode" presStyleLbl="solidFgAcc1" presStyleIdx="1" presStyleCnt="7"/>
      <dgm:spPr/>
    </dgm:pt>
    <dgm:pt modelId="{35931594-EEF9-412D-AF95-7525231E0F9B}" type="pres">
      <dgm:prSet presAssocID="{E98AA785-9AB4-417C-85E1-639E2F7F6B84}" presName="text_3" presStyleLbl="node1" presStyleIdx="2" presStyleCnt="7">
        <dgm:presLayoutVars>
          <dgm:bulletEnabled val="1"/>
        </dgm:presLayoutVars>
      </dgm:prSet>
      <dgm:spPr/>
      <dgm:t>
        <a:bodyPr/>
        <a:lstStyle/>
        <a:p>
          <a:endParaRPr lang="es-EC"/>
        </a:p>
      </dgm:t>
    </dgm:pt>
    <dgm:pt modelId="{DD43DD67-6345-48BE-9C5A-0E3BCAE6C2C4}" type="pres">
      <dgm:prSet presAssocID="{E98AA785-9AB4-417C-85E1-639E2F7F6B84}" presName="accent_3" presStyleCnt="0"/>
      <dgm:spPr/>
    </dgm:pt>
    <dgm:pt modelId="{B047A9F6-2A8C-43E9-86ED-A07FF60924BA}" type="pres">
      <dgm:prSet presAssocID="{E98AA785-9AB4-417C-85E1-639E2F7F6B84}" presName="accentRepeatNode" presStyleLbl="solidFgAcc1" presStyleIdx="2" presStyleCnt="7"/>
      <dgm:spPr/>
    </dgm:pt>
    <dgm:pt modelId="{78279D4D-B772-4A0E-82D4-5817B720A86F}" type="pres">
      <dgm:prSet presAssocID="{6EE312C7-2755-40B3-9B8E-B75BB574292B}" presName="text_4" presStyleLbl="node1" presStyleIdx="3" presStyleCnt="7">
        <dgm:presLayoutVars>
          <dgm:bulletEnabled val="1"/>
        </dgm:presLayoutVars>
      </dgm:prSet>
      <dgm:spPr/>
      <dgm:t>
        <a:bodyPr/>
        <a:lstStyle/>
        <a:p>
          <a:endParaRPr lang="es-EC"/>
        </a:p>
      </dgm:t>
    </dgm:pt>
    <dgm:pt modelId="{FB7BD081-CF5F-4A6B-A0FE-15CD8164A49B}" type="pres">
      <dgm:prSet presAssocID="{6EE312C7-2755-40B3-9B8E-B75BB574292B}" presName="accent_4" presStyleCnt="0"/>
      <dgm:spPr/>
    </dgm:pt>
    <dgm:pt modelId="{5F3D3DA6-1E2D-4C08-A091-8B07F20F9890}" type="pres">
      <dgm:prSet presAssocID="{6EE312C7-2755-40B3-9B8E-B75BB574292B}" presName="accentRepeatNode" presStyleLbl="solidFgAcc1" presStyleIdx="3" presStyleCnt="7"/>
      <dgm:spPr/>
    </dgm:pt>
    <dgm:pt modelId="{509F1853-8366-4AFE-95B3-9D29F1A4C59B}" type="pres">
      <dgm:prSet presAssocID="{B51EA36D-F10D-4FEF-8C35-A926E52597C5}" presName="text_5" presStyleLbl="node1" presStyleIdx="4" presStyleCnt="7">
        <dgm:presLayoutVars>
          <dgm:bulletEnabled val="1"/>
        </dgm:presLayoutVars>
      </dgm:prSet>
      <dgm:spPr/>
      <dgm:t>
        <a:bodyPr/>
        <a:lstStyle/>
        <a:p>
          <a:endParaRPr lang="es-EC"/>
        </a:p>
      </dgm:t>
    </dgm:pt>
    <dgm:pt modelId="{D76AFB83-89B8-4DB3-9139-803E99A1BF71}" type="pres">
      <dgm:prSet presAssocID="{B51EA36D-F10D-4FEF-8C35-A926E52597C5}" presName="accent_5" presStyleCnt="0"/>
      <dgm:spPr/>
    </dgm:pt>
    <dgm:pt modelId="{8D440011-DA76-45CF-98D8-5CC5ACB7923A}" type="pres">
      <dgm:prSet presAssocID="{B51EA36D-F10D-4FEF-8C35-A926E52597C5}" presName="accentRepeatNode" presStyleLbl="solidFgAcc1" presStyleIdx="4" presStyleCnt="7"/>
      <dgm:spPr/>
    </dgm:pt>
    <dgm:pt modelId="{0AA9A097-A4CB-460D-9326-089AC2E124AC}" type="pres">
      <dgm:prSet presAssocID="{AB31DAC8-5ACF-4BDD-9413-44D164F91D5E}" presName="text_6" presStyleLbl="node1" presStyleIdx="5" presStyleCnt="7">
        <dgm:presLayoutVars>
          <dgm:bulletEnabled val="1"/>
        </dgm:presLayoutVars>
      </dgm:prSet>
      <dgm:spPr/>
      <dgm:t>
        <a:bodyPr/>
        <a:lstStyle/>
        <a:p>
          <a:endParaRPr lang="es-EC"/>
        </a:p>
      </dgm:t>
    </dgm:pt>
    <dgm:pt modelId="{C5232B6B-8677-4932-9C13-54B7A2C44F6A}" type="pres">
      <dgm:prSet presAssocID="{AB31DAC8-5ACF-4BDD-9413-44D164F91D5E}" presName="accent_6" presStyleCnt="0"/>
      <dgm:spPr/>
    </dgm:pt>
    <dgm:pt modelId="{D523E647-1ED4-421D-821F-BF9731B7CEEF}" type="pres">
      <dgm:prSet presAssocID="{AB31DAC8-5ACF-4BDD-9413-44D164F91D5E}" presName="accentRepeatNode" presStyleLbl="solidFgAcc1" presStyleIdx="5" presStyleCnt="7"/>
      <dgm:spPr/>
    </dgm:pt>
    <dgm:pt modelId="{44E5D0C6-3830-470C-B65F-7782030F4CB7}" type="pres">
      <dgm:prSet presAssocID="{EBB8AC2B-1CED-4047-AB13-39ABFDBF1843}" presName="text_7" presStyleLbl="node1" presStyleIdx="6" presStyleCnt="7">
        <dgm:presLayoutVars>
          <dgm:bulletEnabled val="1"/>
        </dgm:presLayoutVars>
      </dgm:prSet>
      <dgm:spPr/>
      <dgm:t>
        <a:bodyPr/>
        <a:lstStyle/>
        <a:p>
          <a:endParaRPr lang="es-EC"/>
        </a:p>
      </dgm:t>
    </dgm:pt>
    <dgm:pt modelId="{D11BC7E5-BDC2-45DB-A2F7-DE5F79288622}" type="pres">
      <dgm:prSet presAssocID="{EBB8AC2B-1CED-4047-AB13-39ABFDBF1843}" presName="accent_7" presStyleCnt="0"/>
      <dgm:spPr/>
    </dgm:pt>
    <dgm:pt modelId="{17B5A7F4-A646-46F8-A639-FC5A30C42F80}" type="pres">
      <dgm:prSet presAssocID="{EBB8AC2B-1CED-4047-AB13-39ABFDBF1843}" presName="accentRepeatNode" presStyleLbl="solidFgAcc1" presStyleIdx="6" presStyleCnt="7"/>
      <dgm:spPr/>
    </dgm:pt>
  </dgm:ptLst>
  <dgm:cxnLst>
    <dgm:cxn modelId="{1E5E5FC7-13BB-403A-8AF3-633027594A0E}" type="presOf" srcId="{8165E904-97BB-4103-AA3E-0883E9B96AE0}" destId="{C4538BA2-2178-47C4-A467-776AFCB9361C}" srcOrd="0" destOrd="0" presId="urn:microsoft.com/office/officeart/2008/layout/VerticalCurvedList"/>
    <dgm:cxn modelId="{964EF7BE-85A4-4870-B4F1-C85E259A9B46}" type="presOf" srcId="{BDC2F4AD-0480-4C39-932E-F3AB7835135E}" destId="{E15364C7-82B9-4D4E-A672-8DA1CB614A3E}" srcOrd="0" destOrd="0" presId="urn:microsoft.com/office/officeart/2008/layout/VerticalCurvedList"/>
    <dgm:cxn modelId="{605F0E13-587B-44F3-AA5A-5EC363A0D0C6}" srcId="{8FBC105F-2024-482A-A228-6E2FE996A4DD}" destId="{BDC2F4AD-0480-4C39-932E-F3AB7835135E}" srcOrd="1" destOrd="0" parTransId="{C4EEFDFA-FF74-44E7-9BED-3DC13BD42E61}" sibTransId="{81BCF8D7-05E5-4BBA-8F10-39940A3EA2B8}"/>
    <dgm:cxn modelId="{04D4876B-1A78-4BE0-9488-ED668269A096}" type="presOf" srcId="{B51EA36D-F10D-4FEF-8C35-A926E52597C5}" destId="{509F1853-8366-4AFE-95B3-9D29F1A4C59B}" srcOrd="0" destOrd="0" presId="urn:microsoft.com/office/officeart/2008/layout/VerticalCurvedList"/>
    <dgm:cxn modelId="{FA7B63A0-D0F0-4050-9ECE-2A62544AD63B}" type="presOf" srcId="{E98AA785-9AB4-417C-85E1-639E2F7F6B84}" destId="{35931594-EEF9-412D-AF95-7525231E0F9B}" srcOrd="0" destOrd="0" presId="urn:microsoft.com/office/officeart/2008/layout/VerticalCurvedList"/>
    <dgm:cxn modelId="{04D0148D-33FC-41FA-A001-6232E0227B90}" srcId="{8FBC105F-2024-482A-A228-6E2FE996A4DD}" destId="{8165E904-97BB-4103-AA3E-0883E9B96AE0}" srcOrd="0" destOrd="0" parTransId="{C6768685-2795-48D4-8840-64ECDB4CCF31}" sibTransId="{6B7E233C-C774-4FB8-8D8A-F102A0CBE48D}"/>
    <dgm:cxn modelId="{581F0FF2-3EA1-4A53-8D78-AAD80D6E71C6}" srcId="{8FBC105F-2024-482A-A228-6E2FE996A4DD}" destId="{6EE312C7-2755-40B3-9B8E-B75BB574292B}" srcOrd="3" destOrd="0" parTransId="{704D33A8-091A-4112-8B7F-B58C7FE0D4CF}" sibTransId="{38E9899B-3118-4711-AC7B-3765260CC233}"/>
    <dgm:cxn modelId="{AF3B99E3-28E6-4DDC-BD23-7F64B98B6728}" type="presOf" srcId="{6EE312C7-2755-40B3-9B8E-B75BB574292B}" destId="{78279D4D-B772-4A0E-82D4-5817B720A86F}" srcOrd="0" destOrd="0" presId="urn:microsoft.com/office/officeart/2008/layout/VerticalCurvedList"/>
    <dgm:cxn modelId="{6903F829-EA07-4A4C-811B-B53FEDC0D24C}" srcId="{8FBC105F-2024-482A-A228-6E2FE996A4DD}" destId="{EBB8AC2B-1CED-4047-AB13-39ABFDBF1843}" srcOrd="6" destOrd="0" parTransId="{37B6A66D-99B0-483A-8B19-7AA64E2FFE9C}" sibTransId="{0053A198-9C73-4922-ACF8-5A8D0E69A0C7}"/>
    <dgm:cxn modelId="{9E35F58F-A6BD-4D76-8DC0-F249D306490A}" type="presOf" srcId="{EBB8AC2B-1CED-4047-AB13-39ABFDBF1843}" destId="{44E5D0C6-3830-470C-B65F-7782030F4CB7}" srcOrd="0" destOrd="0" presId="urn:microsoft.com/office/officeart/2008/layout/VerticalCurvedList"/>
    <dgm:cxn modelId="{3D9CCBC8-6A51-4C61-A026-A1F9810F33CB}" srcId="{8FBC105F-2024-482A-A228-6E2FE996A4DD}" destId="{B51EA36D-F10D-4FEF-8C35-A926E52597C5}" srcOrd="4" destOrd="0" parTransId="{89FAB6DE-4A42-40F3-B1F8-8B7BACD406FD}" sibTransId="{532775C3-774D-455F-8E26-292823DB4BBE}"/>
    <dgm:cxn modelId="{0D1DDB68-AB3B-43DD-B967-09B5E1DA9773}" type="presOf" srcId="{8FBC105F-2024-482A-A228-6E2FE996A4DD}" destId="{EBFFE13D-C3EA-44DF-B88F-4655D4C69F51}" srcOrd="0" destOrd="0" presId="urn:microsoft.com/office/officeart/2008/layout/VerticalCurvedList"/>
    <dgm:cxn modelId="{8AE8F0A8-5F22-4638-A129-7E3756B9DE9E}" type="presOf" srcId="{6B7E233C-C774-4FB8-8D8A-F102A0CBE48D}" destId="{D67D1C9A-0B61-4372-8477-0B04ED250B94}" srcOrd="0" destOrd="0" presId="urn:microsoft.com/office/officeart/2008/layout/VerticalCurvedList"/>
    <dgm:cxn modelId="{747B53F1-EDD7-44EE-8217-D6D9F0A0C9E6}" type="presOf" srcId="{AB31DAC8-5ACF-4BDD-9413-44D164F91D5E}" destId="{0AA9A097-A4CB-460D-9326-089AC2E124AC}" srcOrd="0" destOrd="0" presId="urn:microsoft.com/office/officeart/2008/layout/VerticalCurvedList"/>
    <dgm:cxn modelId="{16FD366D-72AB-4C95-8E5A-6F449ED46522}" srcId="{8FBC105F-2024-482A-A228-6E2FE996A4DD}" destId="{E98AA785-9AB4-417C-85E1-639E2F7F6B84}" srcOrd="2" destOrd="0" parTransId="{F335F0D6-0A0B-48C7-8678-C9C4E3580BE3}" sibTransId="{2BE37D31-C3D4-4A37-B61F-78F9683B632A}"/>
    <dgm:cxn modelId="{B9852D35-F226-4167-9ACE-5B860965A8FC}" srcId="{8FBC105F-2024-482A-A228-6E2FE996A4DD}" destId="{AB31DAC8-5ACF-4BDD-9413-44D164F91D5E}" srcOrd="5" destOrd="0" parTransId="{B3C7F1E4-3BD4-4FF1-A603-657AA250A458}" sibTransId="{FF9112A1-2BF8-4F1A-8CAE-943A1397C891}"/>
    <dgm:cxn modelId="{05E675EA-F0C3-40FC-9796-1B4E13FB6296}" type="presParOf" srcId="{EBFFE13D-C3EA-44DF-B88F-4655D4C69F51}" destId="{DB8E5C1D-5220-48CC-AAB5-C427E8141535}" srcOrd="0" destOrd="0" presId="urn:microsoft.com/office/officeart/2008/layout/VerticalCurvedList"/>
    <dgm:cxn modelId="{C958A215-8DA9-48D5-90F0-E1FFC764667D}" type="presParOf" srcId="{DB8E5C1D-5220-48CC-AAB5-C427E8141535}" destId="{428B6476-B81E-4FB2-AF83-EDBDC9884B3C}" srcOrd="0" destOrd="0" presId="urn:microsoft.com/office/officeart/2008/layout/VerticalCurvedList"/>
    <dgm:cxn modelId="{481945AD-2ACF-42B6-A407-1C212E86D01B}" type="presParOf" srcId="{428B6476-B81E-4FB2-AF83-EDBDC9884B3C}" destId="{6B0BB445-FB8F-460C-8037-EF435D77E6D3}" srcOrd="0" destOrd="0" presId="urn:microsoft.com/office/officeart/2008/layout/VerticalCurvedList"/>
    <dgm:cxn modelId="{EBCAA9ED-C7AC-4D34-9540-2E4101C17032}" type="presParOf" srcId="{428B6476-B81E-4FB2-AF83-EDBDC9884B3C}" destId="{D67D1C9A-0B61-4372-8477-0B04ED250B94}" srcOrd="1" destOrd="0" presId="urn:microsoft.com/office/officeart/2008/layout/VerticalCurvedList"/>
    <dgm:cxn modelId="{B3F10337-0970-4977-B880-62383BF6C053}" type="presParOf" srcId="{428B6476-B81E-4FB2-AF83-EDBDC9884B3C}" destId="{129F93B3-7738-4921-AE0F-E60522F867F2}" srcOrd="2" destOrd="0" presId="urn:microsoft.com/office/officeart/2008/layout/VerticalCurvedList"/>
    <dgm:cxn modelId="{87492E0F-4EC1-4773-8B73-0BBD64691D6C}" type="presParOf" srcId="{428B6476-B81E-4FB2-AF83-EDBDC9884B3C}" destId="{4E7BE8A4-5906-49CD-9251-BD206C105EF5}" srcOrd="3" destOrd="0" presId="urn:microsoft.com/office/officeart/2008/layout/VerticalCurvedList"/>
    <dgm:cxn modelId="{72D23BAC-3F50-4EF0-A1E0-258A255D38C2}" type="presParOf" srcId="{DB8E5C1D-5220-48CC-AAB5-C427E8141535}" destId="{C4538BA2-2178-47C4-A467-776AFCB9361C}" srcOrd="1" destOrd="0" presId="urn:microsoft.com/office/officeart/2008/layout/VerticalCurvedList"/>
    <dgm:cxn modelId="{0C23E135-3CC9-4C5B-A40D-5FBD15AC43B8}" type="presParOf" srcId="{DB8E5C1D-5220-48CC-AAB5-C427E8141535}" destId="{CEB9993C-731A-4249-BBC2-22B33B431BA0}" srcOrd="2" destOrd="0" presId="urn:microsoft.com/office/officeart/2008/layout/VerticalCurvedList"/>
    <dgm:cxn modelId="{E4EB6E72-1F6F-4E46-AB67-1E614ABDB85D}" type="presParOf" srcId="{CEB9993C-731A-4249-BBC2-22B33B431BA0}" destId="{FDB17E2D-AFB9-416D-A9E4-C6E0072224B4}" srcOrd="0" destOrd="0" presId="urn:microsoft.com/office/officeart/2008/layout/VerticalCurvedList"/>
    <dgm:cxn modelId="{F8B15798-00DE-4A2F-A2C3-B0650BCF5E9E}" type="presParOf" srcId="{DB8E5C1D-5220-48CC-AAB5-C427E8141535}" destId="{E15364C7-82B9-4D4E-A672-8DA1CB614A3E}" srcOrd="3" destOrd="0" presId="urn:microsoft.com/office/officeart/2008/layout/VerticalCurvedList"/>
    <dgm:cxn modelId="{57913435-5FC4-415B-824B-C378CC3236BB}" type="presParOf" srcId="{DB8E5C1D-5220-48CC-AAB5-C427E8141535}" destId="{731F15F2-2115-436F-9080-CDDFED2F0E77}" srcOrd="4" destOrd="0" presId="urn:microsoft.com/office/officeart/2008/layout/VerticalCurvedList"/>
    <dgm:cxn modelId="{69E0E557-54B4-4D6A-B410-7B5A5C4E6069}" type="presParOf" srcId="{731F15F2-2115-436F-9080-CDDFED2F0E77}" destId="{94031068-C436-4869-888D-5F51D75E7127}" srcOrd="0" destOrd="0" presId="urn:microsoft.com/office/officeart/2008/layout/VerticalCurvedList"/>
    <dgm:cxn modelId="{790F12B8-D82A-4721-B34C-BF15ACC7721D}" type="presParOf" srcId="{DB8E5C1D-5220-48CC-AAB5-C427E8141535}" destId="{35931594-EEF9-412D-AF95-7525231E0F9B}" srcOrd="5" destOrd="0" presId="urn:microsoft.com/office/officeart/2008/layout/VerticalCurvedList"/>
    <dgm:cxn modelId="{05FD35B8-F79F-461F-AB0F-CEC9A12A09FC}" type="presParOf" srcId="{DB8E5C1D-5220-48CC-AAB5-C427E8141535}" destId="{DD43DD67-6345-48BE-9C5A-0E3BCAE6C2C4}" srcOrd="6" destOrd="0" presId="urn:microsoft.com/office/officeart/2008/layout/VerticalCurvedList"/>
    <dgm:cxn modelId="{E3A94EA3-A58F-42CD-BE4D-FB032020AE5E}" type="presParOf" srcId="{DD43DD67-6345-48BE-9C5A-0E3BCAE6C2C4}" destId="{B047A9F6-2A8C-43E9-86ED-A07FF60924BA}" srcOrd="0" destOrd="0" presId="urn:microsoft.com/office/officeart/2008/layout/VerticalCurvedList"/>
    <dgm:cxn modelId="{1A45EA9D-6B63-4CAA-80D5-6DDDE1E5345E}" type="presParOf" srcId="{DB8E5C1D-5220-48CC-AAB5-C427E8141535}" destId="{78279D4D-B772-4A0E-82D4-5817B720A86F}" srcOrd="7" destOrd="0" presId="urn:microsoft.com/office/officeart/2008/layout/VerticalCurvedList"/>
    <dgm:cxn modelId="{3844ACA1-4CF3-43E8-A3C9-E176E4AE07D3}" type="presParOf" srcId="{DB8E5C1D-5220-48CC-AAB5-C427E8141535}" destId="{FB7BD081-CF5F-4A6B-A0FE-15CD8164A49B}" srcOrd="8" destOrd="0" presId="urn:microsoft.com/office/officeart/2008/layout/VerticalCurvedList"/>
    <dgm:cxn modelId="{2EEF2C81-A72C-4116-990E-407F5CC1202D}" type="presParOf" srcId="{FB7BD081-CF5F-4A6B-A0FE-15CD8164A49B}" destId="{5F3D3DA6-1E2D-4C08-A091-8B07F20F9890}" srcOrd="0" destOrd="0" presId="urn:microsoft.com/office/officeart/2008/layout/VerticalCurvedList"/>
    <dgm:cxn modelId="{3D3F3F54-F598-4389-B066-C22537DAA9CE}" type="presParOf" srcId="{DB8E5C1D-5220-48CC-AAB5-C427E8141535}" destId="{509F1853-8366-4AFE-95B3-9D29F1A4C59B}" srcOrd="9" destOrd="0" presId="urn:microsoft.com/office/officeart/2008/layout/VerticalCurvedList"/>
    <dgm:cxn modelId="{28104623-D202-4388-9B5D-FB469EFD947C}" type="presParOf" srcId="{DB8E5C1D-5220-48CC-AAB5-C427E8141535}" destId="{D76AFB83-89B8-4DB3-9139-803E99A1BF71}" srcOrd="10" destOrd="0" presId="urn:microsoft.com/office/officeart/2008/layout/VerticalCurvedList"/>
    <dgm:cxn modelId="{91DEBCEB-AFA7-4C14-BF99-F11992FF3287}" type="presParOf" srcId="{D76AFB83-89B8-4DB3-9139-803E99A1BF71}" destId="{8D440011-DA76-45CF-98D8-5CC5ACB7923A}" srcOrd="0" destOrd="0" presId="urn:microsoft.com/office/officeart/2008/layout/VerticalCurvedList"/>
    <dgm:cxn modelId="{8B57F706-E670-480E-85C1-F016EC207940}" type="presParOf" srcId="{DB8E5C1D-5220-48CC-AAB5-C427E8141535}" destId="{0AA9A097-A4CB-460D-9326-089AC2E124AC}" srcOrd="11" destOrd="0" presId="urn:microsoft.com/office/officeart/2008/layout/VerticalCurvedList"/>
    <dgm:cxn modelId="{1F677CCA-5F7C-41A0-891E-E506DF64D36D}" type="presParOf" srcId="{DB8E5C1D-5220-48CC-AAB5-C427E8141535}" destId="{C5232B6B-8677-4932-9C13-54B7A2C44F6A}" srcOrd="12" destOrd="0" presId="urn:microsoft.com/office/officeart/2008/layout/VerticalCurvedList"/>
    <dgm:cxn modelId="{9BDFF404-D297-4E6E-89F0-A4175D4EB214}" type="presParOf" srcId="{C5232B6B-8677-4932-9C13-54B7A2C44F6A}" destId="{D523E647-1ED4-421D-821F-BF9731B7CEEF}" srcOrd="0" destOrd="0" presId="urn:microsoft.com/office/officeart/2008/layout/VerticalCurvedList"/>
    <dgm:cxn modelId="{1663C1D6-3419-4DD3-8733-67758328EC14}" type="presParOf" srcId="{DB8E5C1D-5220-48CC-AAB5-C427E8141535}" destId="{44E5D0C6-3830-470C-B65F-7782030F4CB7}" srcOrd="13" destOrd="0" presId="urn:microsoft.com/office/officeart/2008/layout/VerticalCurvedList"/>
    <dgm:cxn modelId="{826C71CA-648E-4454-A3A0-4B27FA33B0CC}" type="presParOf" srcId="{DB8E5C1D-5220-48CC-AAB5-C427E8141535}" destId="{D11BC7E5-BDC2-45DB-A2F7-DE5F79288622}" srcOrd="14" destOrd="0" presId="urn:microsoft.com/office/officeart/2008/layout/VerticalCurvedList"/>
    <dgm:cxn modelId="{57EC1EE0-F60A-443B-B9A6-660B7E103BAF}" type="presParOf" srcId="{D11BC7E5-BDC2-45DB-A2F7-DE5F79288622}" destId="{17B5A7F4-A646-46F8-A639-FC5A30C42F8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2E7A32-C1D5-4DE0-82F5-0E44238C65D7}">
      <dsp:nvSpPr>
        <dsp:cNvPr id="0" name=""/>
        <dsp:cNvSpPr/>
      </dsp:nvSpPr>
      <dsp:spPr>
        <a:xfrm>
          <a:off x="2234271" y="1587060"/>
          <a:ext cx="1175700" cy="1175700"/>
        </a:xfrm>
        <a:prstGeom prst="ellips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b="1" kern="1200" dirty="0" smtClean="0"/>
            <a:t>RETOS HIDROPONÍA</a:t>
          </a:r>
          <a:endParaRPr lang="es-EC" sz="1000" b="1" kern="1200" dirty="0"/>
        </a:p>
      </dsp:txBody>
      <dsp:txXfrm>
        <a:off x="2406448" y="1759237"/>
        <a:ext cx="831346" cy="831346"/>
      </dsp:txXfrm>
    </dsp:sp>
    <dsp:sp modelId="{B13B1DD2-E249-4F3A-8AD1-523F1E0EEFEA}">
      <dsp:nvSpPr>
        <dsp:cNvPr id="0" name=""/>
        <dsp:cNvSpPr/>
      </dsp:nvSpPr>
      <dsp:spPr>
        <a:xfrm rot="10800000">
          <a:off x="1094661" y="2007373"/>
          <a:ext cx="1076931" cy="335074"/>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50ED5A0-6559-4412-B78B-C664C1E0E7B2}">
      <dsp:nvSpPr>
        <dsp:cNvPr id="0" name=""/>
        <dsp:cNvSpPr/>
      </dsp:nvSpPr>
      <dsp:spPr>
        <a:xfrm>
          <a:off x="536203" y="1728144"/>
          <a:ext cx="1116915" cy="893532"/>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s-EC" sz="1400" kern="1200" dirty="0" smtClean="0"/>
            <a:t>Factores ambientales</a:t>
          </a:r>
          <a:endParaRPr lang="es-EC" sz="1400" kern="1200" dirty="0"/>
        </a:p>
      </dsp:txBody>
      <dsp:txXfrm>
        <a:off x="562374" y="1754315"/>
        <a:ext cx="1064573" cy="841190"/>
      </dsp:txXfrm>
    </dsp:sp>
    <dsp:sp modelId="{914AF7D1-ED4F-4E6F-AA64-4FD218882868}">
      <dsp:nvSpPr>
        <dsp:cNvPr id="0" name=""/>
        <dsp:cNvSpPr/>
      </dsp:nvSpPr>
      <dsp:spPr>
        <a:xfrm rot="13500000">
          <a:off x="1442909" y="1166626"/>
          <a:ext cx="1076931" cy="335074"/>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1F56D8B-EADB-436D-96B7-F202D1965D49}">
      <dsp:nvSpPr>
        <dsp:cNvPr id="0" name=""/>
        <dsp:cNvSpPr/>
      </dsp:nvSpPr>
      <dsp:spPr>
        <a:xfrm>
          <a:off x="1042165" y="506644"/>
          <a:ext cx="1116915" cy="893532"/>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s-EC" sz="1400" kern="1200" smtClean="0"/>
            <a:t>Nivel de pH y EC </a:t>
          </a:r>
          <a:endParaRPr lang="es-EC" sz="1400" kern="1200" dirty="0"/>
        </a:p>
      </dsp:txBody>
      <dsp:txXfrm>
        <a:off x="1068336" y="532815"/>
        <a:ext cx="1064573" cy="841190"/>
      </dsp:txXfrm>
    </dsp:sp>
    <dsp:sp modelId="{364717E3-7C41-4F52-B0E4-E8E104D9E242}">
      <dsp:nvSpPr>
        <dsp:cNvPr id="0" name=""/>
        <dsp:cNvSpPr/>
      </dsp:nvSpPr>
      <dsp:spPr>
        <a:xfrm rot="16200000">
          <a:off x="2283656" y="818378"/>
          <a:ext cx="1076931" cy="335074"/>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F1C933-73FA-4EDB-B5E3-B96D9C6A782A}">
      <dsp:nvSpPr>
        <dsp:cNvPr id="0" name=""/>
        <dsp:cNvSpPr/>
      </dsp:nvSpPr>
      <dsp:spPr>
        <a:xfrm>
          <a:off x="2263664" y="683"/>
          <a:ext cx="1116915" cy="893532"/>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s-EC" sz="1400" kern="1200" smtClean="0"/>
            <a:t>Tamaño </a:t>
          </a:r>
          <a:r>
            <a:rPr lang="es-EC" sz="1400" kern="1200" dirty="0" smtClean="0"/>
            <a:t>de gota</a:t>
          </a:r>
          <a:endParaRPr lang="es-EC" sz="1400" kern="1200" dirty="0"/>
        </a:p>
      </dsp:txBody>
      <dsp:txXfrm>
        <a:off x="2289835" y="26854"/>
        <a:ext cx="1064573" cy="841190"/>
      </dsp:txXfrm>
    </dsp:sp>
    <dsp:sp modelId="{EDC4607E-BC5C-4CA0-BC8E-0CE4F19C36E8}">
      <dsp:nvSpPr>
        <dsp:cNvPr id="0" name=""/>
        <dsp:cNvSpPr/>
      </dsp:nvSpPr>
      <dsp:spPr>
        <a:xfrm rot="18900000">
          <a:off x="3124402" y="1166626"/>
          <a:ext cx="1076931" cy="335074"/>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FE846E-D595-46EE-8A44-EEFD76A56B6D}">
      <dsp:nvSpPr>
        <dsp:cNvPr id="0" name=""/>
        <dsp:cNvSpPr/>
      </dsp:nvSpPr>
      <dsp:spPr>
        <a:xfrm>
          <a:off x="3485163" y="506644"/>
          <a:ext cx="1116915" cy="893532"/>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s-EC" sz="1400" kern="1200" dirty="0" smtClean="0"/>
            <a:t>Frecuencia de riego</a:t>
          </a:r>
          <a:endParaRPr lang="es-EC" sz="1400" kern="1200" dirty="0"/>
        </a:p>
      </dsp:txBody>
      <dsp:txXfrm>
        <a:off x="3511334" y="532815"/>
        <a:ext cx="1064573" cy="841190"/>
      </dsp:txXfrm>
    </dsp:sp>
    <dsp:sp modelId="{ED56A7CF-731C-4E0D-B862-F4F7EB2FA19E}">
      <dsp:nvSpPr>
        <dsp:cNvPr id="0" name=""/>
        <dsp:cNvSpPr/>
      </dsp:nvSpPr>
      <dsp:spPr>
        <a:xfrm>
          <a:off x="3472650" y="2007373"/>
          <a:ext cx="1076931" cy="335074"/>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63F643A-9D26-4A93-801A-A2EEEF9D84D1}">
      <dsp:nvSpPr>
        <dsp:cNvPr id="0" name=""/>
        <dsp:cNvSpPr/>
      </dsp:nvSpPr>
      <dsp:spPr>
        <a:xfrm>
          <a:off x="3991125" y="1728144"/>
          <a:ext cx="1116915" cy="893532"/>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s-EC" sz="1400" kern="1200" dirty="0" smtClean="0"/>
            <a:t>Tiempos de riego</a:t>
          </a:r>
          <a:endParaRPr lang="es-EC" sz="1400" kern="1200" dirty="0"/>
        </a:p>
      </dsp:txBody>
      <dsp:txXfrm>
        <a:off x="4017296" y="1754315"/>
        <a:ext cx="1064573" cy="84119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75877D-ACD2-4CDB-9662-CCF7784AC0D5}">
      <dsp:nvSpPr>
        <dsp:cNvPr id="0" name=""/>
        <dsp:cNvSpPr/>
      </dsp:nvSpPr>
      <dsp:spPr>
        <a:xfrm>
          <a:off x="128612" y="1923"/>
          <a:ext cx="3582923" cy="2149754"/>
        </a:xfrm>
        <a:prstGeom prst="rect">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La solución nutritiva depende de la calidad de agua con la que se trabaja, por lo cual se recomienda hacer un análisis del agua previo y consultar con una empresa experta para obtener la solución nutritiva adecuada para el tipo de agua a utilizar.</a:t>
          </a:r>
          <a:endParaRPr lang="es-EC" sz="1800" kern="1200" dirty="0"/>
        </a:p>
      </dsp:txBody>
      <dsp:txXfrm>
        <a:off x="128612" y="1923"/>
        <a:ext cx="3582923" cy="2149754"/>
      </dsp:txXfrm>
    </dsp:sp>
    <dsp:sp modelId="{03CDAC63-DF86-408D-B23F-0E7290D7A15B}">
      <dsp:nvSpPr>
        <dsp:cNvPr id="0" name=""/>
        <dsp:cNvSpPr/>
      </dsp:nvSpPr>
      <dsp:spPr>
        <a:xfrm>
          <a:off x="4069828" y="1923"/>
          <a:ext cx="3582923" cy="2149754"/>
        </a:xfrm>
        <a:prstGeom prst="rect">
          <a:avLst/>
        </a:prstGeom>
        <a:solidFill>
          <a:schemeClr val="accent2">
            <a:alpha val="90000"/>
            <a:hueOff val="0"/>
            <a:satOff val="0"/>
            <a:lumOff val="0"/>
            <a:alphaOff val="-1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smtClean="0"/>
            <a:t>La fiabilidad del sistema IoT y base de datos depende mucho de los equipos utilizados, por lo que se recomienda contar con equipos que puedan trabajar ininterrumpidamente y de forma estable.</a:t>
          </a:r>
          <a:endParaRPr lang="es-EC" sz="1800" kern="1200" dirty="0"/>
        </a:p>
      </dsp:txBody>
      <dsp:txXfrm>
        <a:off x="4069828" y="1923"/>
        <a:ext cx="3582923" cy="2149754"/>
      </dsp:txXfrm>
    </dsp:sp>
    <dsp:sp modelId="{C6DAF5E2-2B5B-47C1-BEFB-FFB396A36061}">
      <dsp:nvSpPr>
        <dsp:cNvPr id="0" name=""/>
        <dsp:cNvSpPr/>
      </dsp:nvSpPr>
      <dsp:spPr>
        <a:xfrm>
          <a:off x="128612" y="2509970"/>
          <a:ext cx="3582923" cy="2149754"/>
        </a:xfrm>
        <a:prstGeom prst="rect">
          <a:avLst/>
        </a:prstGeom>
        <a:solidFill>
          <a:schemeClr val="accent2">
            <a:alpha val="90000"/>
            <a:hueOff val="0"/>
            <a:satOff val="0"/>
            <a:lumOff val="0"/>
            <a:alphaOff val="-2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smtClean="0"/>
            <a:t>El modelo de regresión obtenido en los experimentos puede ser usado para evaluar la relación entre la respuesta y los términos en el modelo e incluso predecir los datos.</a:t>
          </a:r>
          <a:endParaRPr lang="es-EC" sz="1800" kern="1200" dirty="0"/>
        </a:p>
      </dsp:txBody>
      <dsp:txXfrm>
        <a:off x="128612" y="2509970"/>
        <a:ext cx="3582923" cy="2149754"/>
      </dsp:txXfrm>
    </dsp:sp>
    <dsp:sp modelId="{3C8BB35A-677B-4F35-924F-619EF86E4E3C}">
      <dsp:nvSpPr>
        <dsp:cNvPr id="0" name=""/>
        <dsp:cNvSpPr/>
      </dsp:nvSpPr>
      <dsp:spPr>
        <a:xfrm>
          <a:off x="4069828" y="2509970"/>
          <a:ext cx="3582923" cy="2149754"/>
        </a:xfrm>
        <a:prstGeom prst="rect">
          <a:avLst/>
        </a:prstGeom>
        <a:solidFill>
          <a:schemeClr val="accent2">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smtClean="0"/>
            <a:t>Es necesario capacitar al personal para el correcto uso del sistema automatizado.</a:t>
          </a:r>
          <a:endParaRPr lang="es-EC" sz="1800" kern="1200" dirty="0"/>
        </a:p>
      </dsp:txBody>
      <dsp:txXfrm>
        <a:off x="4069828" y="2509970"/>
        <a:ext cx="3582923" cy="21497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DBFB57-3F0E-4D34-A822-591F6697C24D}">
      <dsp:nvSpPr>
        <dsp:cNvPr id="0" name=""/>
        <dsp:cNvSpPr/>
      </dsp:nvSpPr>
      <dsp:spPr>
        <a:xfrm rot="5400000">
          <a:off x="2523020" y="582015"/>
          <a:ext cx="1657047" cy="1441631"/>
        </a:xfrm>
        <a:prstGeom prst="hexagon">
          <a:avLst>
            <a:gd name="adj" fmla="val 2500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dirty="0" smtClean="0"/>
            <a:t>Reduce el uso de agua en un 98%</a:t>
          </a:r>
          <a:endParaRPr lang="es-EC" sz="1300" kern="1200" dirty="0"/>
        </a:p>
      </dsp:txBody>
      <dsp:txXfrm rot="-5400000">
        <a:off x="2855382" y="732530"/>
        <a:ext cx="992323" cy="1140601"/>
      </dsp:txXfrm>
    </dsp:sp>
    <dsp:sp modelId="{F5AE31D9-213A-47A8-A299-B6D4F02686DD}">
      <dsp:nvSpPr>
        <dsp:cNvPr id="0" name=""/>
        <dsp:cNvSpPr/>
      </dsp:nvSpPr>
      <dsp:spPr>
        <a:xfrm>
          <a:off x="4116105" y="805717"/>
          <a:ext cx="1849265" cy="994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s-EC" sz="1300" kern="1200" dirty="0" smtClean="0"/>
            <a:t> </a:t>
          </a:r>
          <a:endParaRPr lang="es-EC" sz="1300" kern="1200" dirty="0"/>
        </a:p>
      </dsp:txBody>
      <dsp:txXfrm>
        <a:off x="4116105" y="805717"/>
        <a:ext cx="1849265" cy="994228"/>
      </dsp:txXfrm>
    </dsp:sp>
    <dsp:sp modelId="{FF22037A-4898-4980-B3CE-84531333AF43}">
      <dsp:nvSpPr>
        <dsp:cNvPr id="0" name=""/>
        <dsp:cNvSpPr/>
      </dsp:nvSpPr>
      <dsp:spPr>
        <a:xfrm rot="5400000">
          <a:off x="966058" y="610301"/>
          <a:ext cx="1657047" cy="1441631"/>
        </a:xfrm>
        <a:prstGeom prst="hexagon">
          <a:avLst>
            <a:gd name="adj" fmla="val 25000"/>
            <a:gd name="vf" fmla="val 115470"/>
          </a:avLst>
        </a:prstGeom>
        <a:solidFill>
          <a:schemeClr val="accent2">
            <a:hueOff val="-1064040"/>
            <a:satOff val="-6790"/>
            <a:lumOff val="368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es-EC" sz="1300" kern="1200" dirty="0" smtClean="0"/>
            <a:t>Reduce el uso de pesticidas en un 100%</a:t>
          </a:r>
          <a:endParaRPr lang="es-EC" sz="1300" kern="1200" dirty="0"/>
        </a:p>
      </dsp:txBody>
      <dsp:txXfrm rot="-5400000">
        <a:off x="1298420" y="760816"/>
        <a:ext cx="992323" cy="1140601"/>
      </dsp:txXfrm>
    </dsp:sp>
    <dsp:sp modelId="{1198F559-F447-49C3-99B4-5AEDF0E5761F}">
      <dsp:nvSpPr>
        <dsp:cNvPr id="0" name=""/>
        <dsp:cNvSpPr/>
      </dsp:nvSpPr>
      <dsp:spPr>
        <a:xfrm rot="5400000">
          <a:off x="1741556" y="1988517"/>
          <a:ext cx="1657047" cy="1441631"/>
        </a:xfrm>
        <a:prstGeom prst="hexagon">
          <a:avLst>
            <a:gd name="adj" fmla="val 25000"/>
            <a:gd name="vf" fmla="val 115470"/>
          </a:avLst>
        </a:prstGeom>
        <a:solidFill>
          <a:schemeClr val="accent2">
            <a:hueOff val="-2128080"/>
            <a:satOff val="-13580"/>
            <a:lumOff val="7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dirty="0" smtClean="0"/>
            <a:t>Reduce el uso de fertilizantes en un 60%</a:t>
          </a:r>
          <a:endParaRPr lang="es-EC" sz="1300" kern="1200" dirty="0"/>
        </a:p>
      </dsp:txBody>
      <dsp:txXfrm rot="-5400000">
        <a:off x="2073918" y="2139032"/>
        <a:ext cx="992323" cy="1140601"/>
      </dsp:txXfrm>
    </dsp:sp>
    <dsp:sp modelId="{64FB8261-2371-4BE6-8BE9-D1886A79DBBE}">
      <dsp:nvSpPr>
        <dsp:cNvPr id="0" name=""/>
        <dsp:cNvSpPr/>
      </dsp:nvSpPr>
      <dsp:spPr>
        <a:xfrm>
          <a:off x="0" y="2212219"/>
          <a:ext cx="1789611" cy="994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r" defTabSz="577850">
            <a:lnSpc>
              <a:spcPct val="90000"/>
            </a:lnSpc>
            <a:spcBef>
              <a:spcPct val="0"/>
            </a:spcBef>
            <a:spcAft>
              <a:spcPct val="35000"/>
            </a:spcAft>
          </a:pPr>
          <a:r>
            <a:rPr lang="es-EC" sz="1300" kern="1200" dirty="0" smtClean="0"/>
            <a:t> </a:t>
          </a:r>
          <a:endParaRPr lang="es-EC" sz="1300" kern="1200" dirty="0"/>
        </a:p>
      </dsp:txBody>
      <dsp:txXfrm>
        <a:off x="0" y="2212219"/>
        <a:ext cx="1789611" cy="994228"/>
      </dsp:txXfrm>
    </dsp:sp>
    <dsp:sp modelId="{7A48F469-CECF-488D-91AE-B0C24430B02C}">
      <dsp:nvSpPr>
        <dsp:cNvPr id="0" name=""/>
        <dsp:cNvSpPr/>
      </dsp:nvSpPr>
      <dsp:spPr>
        <a:xfrm rot="5400000">
          <a:off x="3298518" y="1988517"/>
          <a:ext cx="1657047" cy="1441631"/>
        </a:xfrm>
        <a:prstGeom prst="hexagon">
          <a:avLst>
            <a:gd name="adj" fmla="val 25000"/>
            <a:gd name="vf" fmla="val 115470"/>
          </a:avLst>
        </a:prstGeom>
        <a:solidFill>
          <a:schemeClr val="accent2">
            <a:hueOff val="-3192120"/>
            <a:satOff val="-20370"/>
            <a:lumOff val="110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es-EC" sz="1300" kern="1200" dirty="0" smtClean="0"/>
            <a:t>Maximiza el rendimiento en un 45 a 75%</a:t>
          </a:r>
          <a:endParaRPr lang="es-EC" sz="1300" kern="1200" dirty="0"/>
        </a:p>
      </dsp:txBody>
      <dsp:txXfrm rot="-5400000">
        <a:off x="3630880" y="2139032"/>
        <a:ext cx="992323" cy="1140601"/>
      </dsp:txXfrm>
    </dsp:sp>
    <dsp:sp modelId="{6FF7614F-DF6C-4367-B3A9-F9C37E2AF3CF}">
      <dsp:nvSpPr>
        <dsp:cNvPr id="0" name=""/>
        <dsp:cNvSpPr/>
      </dsp:nvSpPr>
      <dsp:spPr>
        <a:xfrm rot="5400000">
          <a:off x="2523020" y="3395019"/>
          <a:ext cx="1657047" cy="1441631"/>
        </a:xfrm>
        <a:prstGeom prst="hexagon">
          <a:avLst>
            <a:gd name="adj" fmla="val 25000"/>
            <a:gd name="vf" fmla="val 115470"/>
          </a:avLst>
        </a:prstGeom>
        <a:solidFill>
          <a:schemeClr val="accent2">
            <a:hueOff val="-4256160"/>
            <a:satOff val="-27160"/>
            <a:lumOff val="1474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dirty="0" smtClean="0"/>
            <a:t>Se pueden obtener hasta 8 cosechas de lechuga anuales</a:t>
          </a:r>
          <a:endParaRPr lang="es-EC" sz="1300" kern="1200" dirty="0"/>
        </a:p>
      </dsp:txBody>
      <dsp:txXfrm rot="-5400000">
        <a:off x="2855382" y="3545534"/>
        <a:ext cx="992323" cy="1140601"/>
      </dsp:txXfrm>
    </dsp:sp>
    <dsp:sp modelId="{3AEF319A-E88E-4C51-9176-B10FC1B7942C}">
      <dsp:nvSpPr>
        <dsp:cNvPr id="0" name=""/>
        <dsp:cNvSpPr/>
      </dsp:nvSpPr>
      <dsp:spPr>
        <a:xfrm>
          <a:off x="4116105" y="3618721"/>
          <a:ext cx="1849265" cy="994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s-EC" sz="1300" kern="1200" dirty="0" smtClean="0"/>
            <a:t> </a:t>
          </a:r>
          <a:endParaRPr lang="es-EC" sz="1300" kern="1200" dirty="0"/>
        </a:p>
      </dsp:txBody>
      <dsp:txXfrm>
        <a:off x="4116105" y="3618721"/>
        <a:ext cx="1849265" cy="994228"/>
      </dsp:txXfrm>
    </dsp:sp>
    <dsp:sp modelId="{CBB891FE-6617-4835-85D4-D6CAD96D4F0F}">
      <dsp:nvSpPr>
        <dsp:cNvPr id="0" name=""/>
        <dsp:cNvSpPr/>
      </dsp:nvSpPr>
      <dsp:spPr>
        <a:xfrm rot="5400000">
          <a:off x="959456" y="3395019"/>
          <a:ext cx="1657047" cy="1441631"/>
        </a:xfrm>
        <a:prstGeom prst="hexagon">
          <a:avLst>
            <a:gd name="adj" fmla="val 25000"/>
            <a:gd name="vf" fmla="val 115470"/>
          </a:avLst>
        </a:prstGeom>
        <a:solidFill>
          <a:schemeClr val="accent2">
            <a:hueOff val="-5320199"/>
            <a:satOff val="-33950"/>
            <a:lumOff val="184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es-EC" sz="1300" kern="1200" dirty="0" smtClean="0"/>
            <a:t>Dura hasta 3 semanas en refrigeración</a:t>
          </a:r>
          <a:endParaRPr lang="es-EC" sz="1300" kern="1200" dirty="0"/>
        </a:p>
      </dsp:txBody>
      <dsp:txXfrm rot="-5400000">
        <a:off x="1291818" y="3545534"/>
        <a:ext cx="992323" cy="11406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5C8E26-BD29-4C16-8AFA-5CBE773AADBD}">
      <dsp:nvSpPr>
        <dsp:cNvPr id="0" name=""/>
        <dsp:cNvSpPr/>
      </dsp:nvSpPr>
      <dsp:spPr>
        <a:xfrm>
          <a:off x="3275" y="242077"/>
          <a:ext cx="2598255" cy="1558953"/>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ln/>
              <a:solidFill>
                <a:schemeClr val="bg2">
                  <a:lumMod val="10000"/>
                </a:schemeClr>
              </a:solidFill>
            </a:rPr>
            <a:t>Realizar los cálculos correspondientes del circuito hidráulico para determinar el caudal circulante y los diámetros de los tubos</a:t>
          </a:r>
          <a:endParaRPr lang="es-EC" sz="1800" kern="1200" dirty="0">
            <a:ln/>
            <a:solidFill>
              <a:schemeClr val="bg2">
                <a:lumMod val="10000"/>
              </a:schemeClr>
            </a:solidFill>
          </a:endParaRPr>
        </a:p>
      </dsp:txBody>
      <dsp:txXfrm>
        <a:off x="3275" y="242077"/>
        <a:ext cx="2598255" cy="1558953"/>
      </dsp:txXfrm>
    </dsp:sp>
    <dsp:sp modelId="{C1039664-247F-4819-95FE-0D5899F46518}">
      <dsp:nvSpPr>
        <dsp:cNvPr id="0" name=""/>
        <dsp:cNvSpPr/>
      </dsp:nvSpPr>
      <dsp:spPr>
        <a:xfrm>
          <a:off x="2861356" y="242077"/>
          <a:ext cx="2598255" cy="1558953"/>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bg2">
                  <a:lumMod val="10000"/>
                </a:schemeClr>
              </a:solidFill>
            </a:rPr>
            <a:t>Seleccionar e implementar los componentes que permitan un correcto funcionamiento del sistema hidráulico</a:t>
          </a:r>
          <a:endParaRPr lang="es-EC" sz="1800" kern="1200" dirty="0">
            <a:ln/>
            <a:solidFill>
              <a:schemeClr val="bg2">
                <a:lumMod val="10000"/>
              </a:schemeClr>
            </a:solidFill>
          </a:endParaRPr>
        </a:p>
      </dsp:txBody>
      <dsp:txXfrm>
        <a:off x="2861356" y="242077"/>
        <a:ext cx="2598255" cy="1558953"/>
      </dsp:txXfrm>
    </dsp:sp>
    <dsp:sp modelId="{4CF53030-59A1-4BAD-81E9-7930E390DCD5}">
      <dsp:nvSpPr>
        <dsp:cNvPr id="0" name=""/>
        <dsp:cNvSpPr/>
      </dsp:nvSpPr>
      <dsp:spPr>
        <a:xfrm>
          <a:off x="5719437" y="242077"/>
          <a:ext cx="2598255" cy="1558953"/>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smtClean="0">
              <a:ln/>
              <a:solidFill>
                <a:schemeClr val="bg2">
                  <a:lumMod val="10000"/>
                </a:schemeClr>
              </a:solidFill>
            </a:rPr>
            <a:t>Diseñar e implementar el circuito de control y potencia del sistema de riego y climatización de la granja hidropónica</a:t>
          </a:r>
          <a:endParaRPr lang="es-EC" sz="1800" kern="1200" dirty="0">
            <a:ln/>
            <a:solidFill>
              <a:schemeClr val="bg2">
                <a:lumMod val="10000"/>
              </a:schemeClr>
            </a:solidFill>
          </a:endParaRPr>
        </a:p>
      </dsp:txBody>
      <dsp:txXfrm>
        <a:off x="5719437" y="242077"/>
        <a:ext cx="2598255" cy="1558953"/>
      </dsp:txXfrm>
    </dsp:sp>
    <dsp:sp modelId="{1F4ED6BC-28A9-45CC-9F25-EEA9C51163AB}">
      <dsp:nvSpPr>
        <dsp:cNvPr id="0" name=""/>
        <dsp:cNvSpPr/>
      </dsp:nvSpPr>
      <dsp:spPr>
        <a:xfrm>
          <a:off x="8577518" y="242077"/>
          <a:ext cx="2598255" cy="1558953"/>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smtClean="0">
              <a:ln/>
              <a:solidFill>
                <a:schemeClr val="bg2">
                  <a:lumMod val="10000"/>
                </a:schemeClr>
              </a:solidFill>
            </a:rPr>
            <a:t>Diseñar e implementar los algoritmos de monitoreo y supervisión del sistema de riego y climatización con el PLC Controllino</a:t>
          </a:r>
          <a:endParaRPr lang="es-EC" sz="1800" kern="1200">
            <a:ln/>
            <a:solidFill>
              <a:schemeClr val="bg2">
                <a:lumMod val="10000"/>
              </a:schemeClr>
            </a:solidFill>
          </a:endParaRPr>
        </a:p>
      </dsp:txBody>
      <dsp:txXfrm>
        <a:off x="8577518" y="242077"/>
        <a:ext cx="2598255" cy="1558953"/>
      </dsp:txXfrm>
    </dsp:sp>
    <dsp:sp modelId="{10D7CBED-C561-4A29-A5A4-479ACEF1901D}">
      <dsp:nvSpPr>
        <dsp:cNvPr id="0" name=""/>
        <dsp:cNvSpPr/>
      </dsp:nvSpPr>
      <dsp:spPr>
        <a:xfrm>
          <a:off x="3275" y="2060856"/>
          <a:ext cx="2598255" cy="1558953"/>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smtClean="0">
              <a:ln/>
              <a:solidFill>
                <a:schemeClr val="bg2">
                  <a:lumMod val="10000"/>
                </a:schemeClr>
              </a:solidFill>
            </a:rPr>
            <a:t>Realizar una aplicación de IoT para lectura de datos, control de forma remota y notificación de alarmas o fallas en el sistema</a:t>
          </a:r>
          <a:endParaRPr lang="es-EC" sz="1800" kern="1200">
            <a:ln/>
            <a:solidFill>
              <a:schemeClr val="bg2">
                <a:lumMod val="10000"/>
              </a:schemeClr>
            </a:solidFill>
          </a:endParaRPr>
        </a:p>
      </dsp:txBody>
      <dsp:txXfrm>
        <a:off x="3275" y="2060856"/>
        <a:ext cx="2598255" cy="1558953"/>
      </dsp:txXfrm>
    </dsp:sp>
    <dsp:sp modelId="{5D418324-4832-4FC3-891F-8F6095DEFA0A}">
      <dsp:nvSpPr>
        <dsp:cNvPr id="0" name=""/>
        <dsp:cNvSpPr/>
      </dsp:nvSpPr>
      <dsp:spPr>
        <a:xfrm>
          <a:off x="2861356" y="2060856"/>
          <a:ext cx="2598255" cy="1558953"/>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smtClean="0">
              <a:ln/>
              <a:solidFill>
                <a:schemeClr val="bg2">
                  <a:lumMod val="10000"/>
                </a:schemeClr>
              </a:solidFill>
            </a:rPr>
            <a:t>Crear una base de datos para establecer cartas de control de calidad de la producción de la granja hidropónica</a:t>
          </a:r>
          <a:endParaRPr lang="es-EC" sz="1800" kern="1200">
            <a:ln/>
            <a:solidFill>
              <a:schemeClr val="bg2">
                <a:lumMod val="10000"/>
              </a:schemeClr>
            </a:solidFill>
          </a:endParaRPr>
        </a:p>
      </dsp:txBody>
      <dsp:txXfrm>
        <a:off x="2861356" y="2060856"/>
        <a:ext cx="2598255" cy="1558953"/>
      </dsp:txXfrm>
    </dsp:sp>
    <dsp:sp modelId="{B6E00A37-2F6C-41B8-A7B7-1CC1A519CF79}">
      <dsp:nvSpPr>
        <dsp:cNvPr id="0" name=""/>
        <dsp:cNvSpPr/>
      </dsp:nvSpPr>
      <dsp:spPr>
        <a:xfrm>
          <a:off x="5719437" y="2060856"/>
          <a:ext cx="2598255" cy="1558953"/>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smtClean="0">
              <a:ln/>
              <a:solidFill>
                <a:schemeClr val="bg2">
                  <a:lumMod val="10000"/>
                </a:schemeClr>
              </a:solidFill>
            </a:rPr>
            <a:t>Establecer un protocolo de pruebas para evaluar el desempeño del sistema basados en el tiempo de ciclo de cultivo</a:t>
          </a:r>
          <a:endParaRPr lang="es-EC" sz="1800" kern="1200" dirty="0">
            <a:ln/>
            <a:solidFill>
              <a:schemeClr val="bg2">
                <a:lumMod val="10000"/>
              </a:schemeClr>
            </a:solidFill>
          </a:endParaRPr>
        </a:p>
      </dsp:txBody>
      <dsp:txXfrm>
        <a:off x="5719437" y="2060856"/>
        <a:ext cx="2598255" cy="1558953"/>
      </dsp:txXfrm>
    </dsp:sp>
    <dsp:sp modelId="{AC3CA4E5-E810-4D79-9990-6095DF6EEDF2}">
      <dsp:nvSpPr>
        <dsp:cNvPr id="0" name=""/>
        <dsp:cNvSpPr/>
      </dsp:nvSpPr>
      <dsp:spPr>
        <a:xfrm>
          <a:off x="8577518" y="2060856"/>
          <a:ext cx="2598255" cy="1558953"/>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smtClean="0">
              <a:ln/>
              <a:solidFill>
                <a:schemeClr val="bg2">
                  <a:lumMod val="10000"/>
                </a:schemeClr>
              </a:solidFill>
            </a:rPr>
            <a:t>Establecer un plan de mantenimiento preventivo del sistema para garantizar la continuidad de producción</a:t>
          </a:r>
          <a:endParaRPr lang="es-EC" sz="1800" kern="1200" dirty="0">
            <a:ln/>
            <a:solidFill>
              <a:schemeClr val="bg2">
                <a:lumMod val="10000"/>
              </a:schemeClr>
            </a:solidFill>
          </a:endParaRPr>
        </a:p>
      </dsp:txBody>
      <dsp:txXfrm>
        <a:off x="8577518" y="2060856"/>
        <a:ext cx="2598255" cy="15589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C38C37-E726-4F20-9CB8-1130745C42D2}">
      <dsp:nvSpPr>
        <dsp:cNvPr id="0" name=""/>
        <dsp:cNvSpPr/>
      </dsp:nvSpPr>
      <dsp:spPr>
        <a:xfrm>
          <a:off x="0" y="0"/>
          <a:ext cx="5688840" cy="975360"/>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C" sz="1400" kern="1200" dirty="0" smtClean="0">
              <a:solidFill>
                <a:schemeClr val="bg2">
                  <a:lumMod val="10000"/>
                </a:schemeClr>
              </a:solidFill>
            </a:rPr>
            <a:t>Es uno de los vegetales más fáciles de cultivar y con mayor demanda en todo el año</a:t>
          </a:r>
          <a:endParaRPr lang="es-EC" sz="1400" kern="1200" dirty="0">
            <a:solidFill>
              <a:schemeClr val="bg2">
                <a:lumMod val="10000"/>
              </a:schemeClr>
            </a:solidFill>
          </a:endParaRPr>
        </a:p>
      </dsp:txBody>
      <dsp:txXfrm>
        <a:off x="28567" y="28567"/>
        <a:ext cx="4522234" cy="918226"/>
      </dsp:txXfrm>
    </dsp:sp>
    <dsp:sp modelId="{031C69C0-A3DD-458C-A4FB-CA26A9AD11AB}">
      <dsp:nvSpPr>
        <dsp:cNvPr id="0" name=""/>
        <dsp:cNvSpPr/>
      </dsp:nvSpPr>
      <dsp:spPr>
        <a:xfrm>
          <a:off x="424816" y="1110826"/>
          <a:ext cx="5688840" cy="975360"/>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C" sz="1400" kern="1200" dirty="0" smtClean="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Es muy sensible a la falta de humedad</a:t>
          </a:r>
          <a:endParaRPr lang="es-EC" sz="1400" kern="1200" dirty="0">
            <a:solidFill>
              <a:schemeClr val="bg2">
                <a:lumMod val="10000"/>
              </a:schemeClr>
            </a:solidFill>
          </a:endParaRPr>
        </a:p>
      </dsp:txBody>
      <dsp:txXfrm>
        <a:off x="453383" y="1139393"/>
        <a:ext cx="4572906" cy="918226"/>
      </dsp:txXfrm>
    </dsp:sp>
    <dsp:sp modelId="{CE9569B0-5C7D-4E14-8C1C-B86810CD5FAB}">
      <dsp:nvSpPr>
        <dsp:cNvPr id="0" name=""/>
        <dsp:cNvSpPr/>
      </dsp:nvSpPr>
      <dsp:spPr>
        <a:xfrm>
          <a:off x="849632" y="2221653"/>
          <a:ext cx="5688840" cy="975360"/>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C" sz="1400" kern="1200" dirty="0" smtClean="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La germinación dura </a:t>
          </a:r>
          <a:r>
            <a:rPr lang="es-EC" sz="1400" kern="1200" dirty="0" smtClean="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de 3 a 4 semanas, y toma alrededor de dos meses más para su cultivo </a:t>
          </a:r>
          <a:endParaRPr lang="es-EC" sz="1400" kern="1200" dirty="0">
            <a:solidFill>
              <a:schemeClr val="bg2">
                <a:lumMod val="10000"/>
              </a:schemeClr>
            </a:solidFill>
          </a:endParaRPr>
        </a:p>
      </dsp:txBody>
      <dsp:txXfrm>
        <a:off x="878199" y="2250220"/>
        <a:ext cx="4572906" cy="918226"/>
      </dsp:txXfrm>
    </dsp:sp>
    <dsp:sp modelId="{B2D21F41-6E23-4DBB-A101-16C726AAC6CF}">
      <dsp:nvSpPr>
        <dsp:cNvPr id="0" name=""/>
        <dsp:cNvSpPr/>
      </dsp:nvSpPr>
      <dsp:spPr>
        <a:xfrm>
          <a:off x="1274448" y="3332480"/>
          <a:ext cx="5688840" cy="975360"/>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C" sz="1400" kern="1200" dirty="0" smtClean="0">
              <a:solidFill>
                <a:schemeClr val="bg2">
                  <a:lumMod val="10000"/>
                </a:schemeClr>
              </a:solidFill>
              <a:latin typeface="Arial" panose="020B0604020202020204" pitchFamily="34" charset="0"/>
              <a:ea typeface="Times New Roman" panose="02020603050405020304" pitchFamily="18" charset="0"/>
              <a:cs typeface="Times New Roman" panose="02020603050405020304" pitchFamily="18" charset="0"/>
            </a:rPr>
            <a:t>Las plagas y enfermedades más comunes son las orugas, mosca blanca, pulgones y el </a:t>
          </a:r>
          <a:r>
            <a:rPr lang="es-EC" sz="1400" kern="1200" dirty="0" err="1" smtClean="0">
              <a:solidFill>
                <a:schemeClr val="bg2">
                  <a:lumMod val="10000"/>
                </a:schemeClr>
              </a:solidFill>
              <a:latin typeface="Arial" panose="020B0604020202020204" pitchFamily="34" charset="0"/>
              <a:ea typeface="Times New Roman" panose="02020603050405020304" pitchFamily="18" charset="0"/>
              <a:cs typeface="Times New Roman" panose="02020603050405020304" pitchFamily="18" charset="0"/>
            </a:rPr>
            <a:t>tip</a:t>
          </a:r>
          <a:r>
            <a:rPr lang="es-EC" sz="1400" kern="1200" dirty="0" smtClean="0">
              <a:solidFill>
                <a:schemeClr val="bg2">
                  <a:lumMod val="10000"/>
                </a:schemeClr>
              </a:solidFill>
              <a:latin typeface="Arial" panose="020B0604020202020204" pitchFamily="34" charset="0"/>
              <a:ea typeface="Times New Roman" panose="02020603050405020304" pitchFamily="18" charset="0"/>
              <a:cs typeface="Times New Roman" panose="02020603050405020304" pitchFamily="18" charset="0"/>
            </a:rPr>
            <a:t> </a:t>
          </a:r>
          <a:r>
            <a:rPr lang="es-EC" sz="1400" kern="1200" dirty="0" err="1" smtClean="0">
              <a:solidFill>
                <a:schemeClr val="bg2">
                  <a:lumMod val="10000"/>
                </a:schemeClr>
              </a:solidFill>
              <a:latin typeface="Arial" panose="020B0604020202020204" pitchFamily="34" charset="0"/>
              <a:ea typeface="Times New Roman" panose="02020603050405020304" pitchFamily="18" charset="0"/>
              <a:cs typeface="Times New Roman" panose="02020603050405020304" pitchFamily="18" charset="0"/>
            </a:rPr>
            <a:t>burn</a:t>
          </a:r>
          <a:endParaRPr lang="es-EC" sz="1400" kern="1200" dirty="0">
            <a:solidFill>
              <a:schemeClr val="bg2">
                <a:lumMod val="10000"/>
              </a:schemeClr>
            </a:solidFill>
          </a:endParaRPr>
        </a:p>
      </dsp:txBody>
      <dsp:txXfrm>
        <a:off x="1303015" y="3361047"/>
        <a:ext cx="4572906" cy="918226"/>
      </dsp:txXfrm>
    </dsp:sp>
    <dsp:sp modelId="{1EC29A0A-64D0-41B7-9796-D4C6EFCED027}">
      <dsp:nvSpPr>
        <dsp:cNvPr id="0" name=""/>
        <dsp:cNvSpPr/>
      </dsp:nvSpPr>
      <dsp:spPr>
        <a:xfrm>
          <a:off x="1699264" y="4443306"/>
          <a:ext cx="5688840" cy="975360"/>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C" sz="1400" kern="1200" dirty="0" smtClean="0">
              <a:solidFill>
                <a:schemeClr val="bg2">
                  <a:lumMod val="10000"/>
                </a:schemeClr>
              </a:solidFill>
            </a:rPr>
            <a:t>Los requerimientos y fórmulas nutritivas pueden variar según el clima y la variedad, por tanto no existe una fórmula ideal, pero se recomienda pH de 5.8 y EC entre </a:t>
          </a:r>
          <a:r>
            <a:rPr lang="es-ES" sz="1400" kern="1200" dirty="0" smtClean="0">
              <a:solidFill>
                <a:schemeClr val="bg2">
                  <a:lumMod val="10000"/>
                </a:schemeClr>
              </a:solidFill>
            </a:rPr>
            <a:t>1.5 a 2.2 </a:t>
          </a:r>
          <a:r>
            <a:rPr lang="es-ES" sz="1400" kern="1200" dirty="0" err="1" smtClean="0">
              <a:solidFill>
                <a:schemeClr val="bg2">
                  <a:lumMod val="10000"/>
                </a:schemeClr>
              </a:solidFill>
            </a:rPr>
            <a:t>mS</a:t>
          </a:r>
          <a:r>
            <a:rPr lang="es-ES" sz="1400" kern="1200" dirty="0" smtClean="0">
              <a:solidFill>
                <a:schemeClr val="bg2">
                  <a:lumMod val="10000"/>
                </a:schemeClr>
              </a:solidFill>
            </a:rPr>
            <a:t>/cm para climas con temperaturas elevadas</a:t>
          </a:r>
          <a:endParaRPr lang="es-EC" sz="1400" kern="1200" dirty="0">
            <a:solidFill>
              <a:schemeClr val="bg2">
                <a:lumMod val="10000"/>
              </a:schemeClr>
            </a:solidFill>
          </a:endParaRPr>
        </a:p>
      </dsp:txBody>
      <dsp:txXfrm>
        <a:off x="1727831" y="4471873"/>
        <a:ext cx="4572906" cy="918226"/>
      </dsp:txXfrm>
    </dsp:sp>
    <dsp:sp modelId="{BFA7C684-7AA3-4F8D-A9B6-F6D2EDCCEDAA}">
      <dsp:nvSpPr>
        <dsp:cNvPr id="0" name=""/>
        <dsp:cNvSpPr/>
      </dsp:nvSpPr>
      <dsp:spPr>
        <a:xfrm>
          <a:off x="5054856" y="712554"/>
          <a:ext cx="633984" cy="633984"/>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endParaRPr lang="es-EC" sz="3000" kern="1200">
            <a:solidFill>
              <a:schemeClr val="bg2">
                <a:lumMod val="10000"/>
              </a:schemeClr>
            </a:solidFill>
          </a:endParaRPr>
        </a:p>
      </dsp:txBody>
      <dsp:txXfrm>
        <a:off x="5197502" y="712554"/>
        <a:ext cx="348692" cy="477073"/>
      </dsp:txXfrm>
    </dsp:sp>
    <dsp:sp modelId="{5B6E3365-C1B5-4553-82B3-F70213349EA9}">
      <dsp:nvSpPr>
        <dsp:cNvPr id="0" name=""/>
        <dsp:cNvSpPr/>
      </dsp:nvSpPr>
      <dsp:spPr>
        <a:xfrm>
          <a:off x="5479672" y="1823381"/>
          <a:ext cx="633984" cy="633984"/>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endParaRPr lang="es-EC" sz="3000" kern="1200">
            <a:solidFill>
              <a:schemeClr val="bg2">
                <a:lumMod val="10000"/>
              </a:schemeClr>
            </a:solidFill>
          </a:endParaRPr>
        </a:p>
      </dsp:txBody>
      <dsp:txXfrm>
        <a:off x="5622318" y="1823381"/>
        <a:ext cx="348692" cy="477073"/>
      </dsp:txXfrm>
    </dsp:sp>
    <dsp:sp modelId="{F07BA2BB-9FF1-4FA8-9664-86222C4FA4DC}">
      <dsp:nvSpPr>
        <dsp:cNvPr id="0" name=""/>
        <dsp:cNvSpPr/>
      </dsp:nvSpPr>
      <dsp:spPr>
        <a:xfrm>
          <a:off x="5904488" y="2917952"/>
          <a:ext cx="633984" cy="633984"/>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endParaRPr lang="es-EC" sz="3000" kern="1200">
            <a:solidFill>
              <a:schemeClr val="bg2">
                <a:lumMod val="10000"/>
              </a:schemeClr>
            </a:solidFill>
          </a:endParaRPr>
        </a:p>
      </dsp:txBody>
      <dsp:txXfrm>
        <a:off x="6047134" y="2917952"/>
        <a:ext cx="348692" cy="477073"/>
      </dsp:txXfrm>
    </dsp:sp>
    <dsp:sp modelId="{A5FCF2BF-55C7-41F7-A661-1EC3AD153255}">
      <dsp:nvSpPr>
        <dsp:cNvPr id="0" name=""/>
        <dsp:cNvSpPr/>
      </dsp:nvSpPr>
      <dsp:spPr>
        <a:xfrm>
          <a:off x="6329304" y="4039616"/>
          <a:ext cx="633984" cy="633984"/>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endParaRPr lang="es-EC" sz="3000" kern="1200">
            <a:solidFill>
              <a:schemeClr val="bg2">
                <a:lumMod val="10000"/>
              </a:schemeClr>
            </a:solidFill>
          </a:endParaRPr>
        </a:p>
      </dsp:txBody>
      <dsp:txXfrm>
        <a:off x="6471950" y="4039616"/>
        <a:ext cx="348692" cy="4770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6A8236-A86C-42D4-83EF-A427D3ECF81B}">
      <dsp:nvSpPr>
        <dsp:cNvPr id="0" name=""/>
        <dsp:cNvSpPr/>
      </dsp:nvSpPr>
      <dsp:spPr>
        <a:xfrm>
          <a:off x="3245" y="441758"/>
          <a:ext cx="2575087" cy="154505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EC" sz="2500" kern="1200" dirty="0" smtClean="0">
              <a:latin typeface="Arial" panose="020B0604020202020204" pitchFamily="34" charset="0"/>
              <a:ea typeface="Candara" panose="020E0502030303020204" pitchFamily="34" charset="0"/>
              <a:cs typeface="Times New Roman" panose="02020603050405020304" pitchFamily="18" charset="0"/>
            </a:rPr>
            <a:t>Control de variables ambientales</a:t>
          </a:r>
          <a:endParaRPr lang="es-EC" sz="2500" kern="1200" dirty="0"/>
        </a:p>
      </dsp:txBody>
      <dsp:txXfrm>
        <a:off x="3245" y="441758"/>
        <a:ext cx="2575087" cy="1545052"/>
      </dsp:txXfrm>
    </dsp:sp>
    <dsp:sp modelId="{E2DF9495-7020-4602-B77D-B27241839E34}">
      <dsp:nvSpPr>
        <dsp:cNvPr id="0" name=""/>
        <dsp:cNvSpPr/>
      </dsp:nvSpPr>
      <dsp:spPr>
        <a:xfrm>
          <a:off x="2835841" y="441758"/>
          <a:ext cx="2575087" cy="1545052"/>
        </a:xfrm>
        <a:prstGeom prst="rect">
          <a:avLst/>
        </a:prstGeom>
        <a:solidFill>
          <a:schemeClr val="accent2">
            <a:hueOff val="-760029"/>
            <a:satOff val="-4850"/>
            <a:lumOff val="26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EC" sz="2500" kern="1200" dirty="0" smtClean="0"/>
            <a:t>Horario diurno y nocturno</a:t>
          </a:r>
          <a:endParaRPr lang="es-EC" sz="2500" kern="1200" dirty="0"/>
        </a:p>
      </dsp:txBody>
      <dsp:txXfrm>
        <a:off x="2835841" y="441758"/>
        <a:ext cx="2575087" cy="1545052"/>
      </dsp:txXfrm>
    </dsp:sp>
    <dsp:sp modelId="{CA952774-31BA-4B07-8A45-9D3980F74060}">
      <dsp:nvSpPr>
        <dsp:cNvPr id="0" name=""/>
        <dsp:cNvSpPr/>
      </dsp:nvSpPr>
      <dsp:spPr>
        <a:xfrm>
          <a:off x="5668437" y="441758"/>
          <a:ext cx="2575087" cy="1545052"/>
        </a:xfrm>
        <a:prstGeom prst="rect">
          <a:avLst/>
        </a:prstGeom>
        <a:solidFill>
          <a:schemeClr val="accent2">
            <a:hueOff val="-1520057"/>
            <a:satOff val="-9700"/>
            <a:lumOff val="52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EC" sz="2500" kern="1200" smtClean="0">
              <a:latin typeface="Arial" panose="020B0604020202020204" pitchFamily="34" charset="0"/>
              <a:ea typeface="Candara" panose="020E0502030303020204" pitchFamily="34" charset="0"/>
              <a:cs typeface="Times New Roman" panose="02020603050405020304" pitchFamily="18" charset="0"/>
            </a:rPr>
            <a:t>Control </a:t>
          </a:r>
          <a:r>
            <a:rPr lang="es-EC" sz="2500" kern="1200" dirty="0" smtClean="0">
              <a:latin typeface="Arial" panose="020B0604020202020204" pitchFamily="34" charset="0"/>
              <a:ea typeface="Candara" panose="020E0502030303020204" pitchFamily="34" charset="0"/>
              <a:cs typeface="Times New Roman" panose="02020603050405020304" pitchFamily="18" charset="0"/>
            </a:rPr>
            <a:t>continuo de climatización</a:t>
          </a:r>
          <a:endParaRPr lang="es-EC" sz="2500" kern="1200"/>
        </a:p>
      </dsp:txBody>
      <dsp:txXfrm>
        <a:off x="5668437" y="441758"/>
        <a:ext cx="2575087" cy="1545052"/>
      </dsp:txXfrm>
    </dsp:sp>
    <dsp:sp modelId="{BAA4E246-2519-47FF-9E65-00779BD8B778}">
      <dsp:nvSpPr>
        <dsp:cNvPr id="0" name=""/>
        <dsp:cNvSpPr/>
      </dsp:nvSpPr>
      <dsp:spPr>
        <a:xfrm>
          <a:off x="8501033" y="441758"/>
          <a:ext cx="2575087" cy="1545052"/>
        </a:xfrm>
        <a:prstGeom prst="rect">
          <a:avLst/>
        </a:prstGeom>
        <a:solidFill>
          <a:schemeClr val="accent2">
            <a:hueOff val="-2280086"/>
            <a:satOff val="-14550"/>
            <a:lumOff val="79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EC" sz="2500" kern="1200" dirty="0" smtClean="0"/>
            <a:t>Comprobar nivel del tanque previo al riego</a:t>
          </a:r>
          <a:endParaRPr lang="es-EC" sz="2500" kern="1200" dirty="0"/>
        </a:p>
      </dsp:txBody>
      <dsp:txXfrm>
        <a:off x="8501033" y="441758"/>
        <a:ext cx="2575087" cy="1545052"/>
      </dsp:txXfrm>
    </dsp:sp>
    <dsp:sp modelId="{8A282FED-B7C7-443D-8B0B-A8EB95A94C62}">
      <dsp:nvSpPr>
        <dsp:cNvPr id="0" name=""/>
        <dsp:cNvSpPr/>
      </dsp:nvSpPr>
      <dsp:spPr>
        <a:xfrm>
          <a:off x="3245" y="2244319"/>
          <a:ext cx="2575087" cy="1545052"/>
        </a:xfrm>
        <a:prstGeom prst="rect">
          <a:avLst/>
        </a:prstGeom>
        <a:solidFill>
          <a:schemeClr val="accent2">
            <a:hueOff val="-3040114"/>
            <a:satOff val="-19400"/>
            <a:lumOff val="105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EC" sz="2500" kern="1200" dirty="0" smtClean="0"/>
            <a:t>Ingresar solución nutritiva en cada llenado</a:t>
          </a:r>
          <a:endParaRPr lang="es-EC" sz="2500" kern="1200" dirty="0"/>
        </a:p>
      </dsp:txBody>
      <dsp:txXfrm>
        <a:off x="3245" y="2244319"/>
        <a:ext cx="2575087" cy="1545052"/>
      </dsp:txXfrm>
    </dsp:sp>
    <dsp:sp modelId="{EFA262EB-E0EE-4D73-ACE9-72C2AC995ABA}">
      <dsp:nvSpPr>
        <dsp:cNvPr id="0" name=""/>
        <dsp:cNvSpPr/>
      </dsp:nvSpPr>
      <dsp:spPr>
        <a:xfrm>
          <a:off x="2835841" y="2244319"/>
          <a:ext cx="2575087" cy="1545052"/>
        </a:xfrm>
        <a:prstGeom prst="rect">
          <a:avLst/>
        </a:prstGeom>
        <a:solidFill>
          <a:schemeClr val="accent2">
            <a:hueOff val="-3800143"/>
            <a:satOff val="-24250"/>
            <a:lumOff val="1316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EC" sz="2500" kern="1200" dirty="0" smtClean="0"/>
            <a:t>Control de temperatura de tanques</a:t>
          </a:r>
          <a:endParaRPr lang="es-EC" sz="2500" kern="1200" dirty="0"/>
        </a:p>
      </dsp:txBody>
      <dsp:txXfrm>
        <a:off x="2835841" y="2244319"/>
        <a:ext cx="2575087" cy="1545052"/>
      </dsp:txXfrm>
    </dsp:sp>
    <dsp:sp modelId="{878C2959-BCF0-4CE0-89BE-38A722C7D1AF}">
      <dsp:nvSpPr>
        <dsp:cNvPr id="0" name=""/>
        <dsp:cNvSpPr/>
      </dsp:nvSpPr>
      <dsp:spPr>
        <a:xfrm>
          <a:off x="5668437" y="2244319"/>
          <a:ext cx="2575087" cy="1545052"/>
        </a:xfrm>
        <a:prstGeom prst="rect">
          <a:avLst/>
        </a:prstGeom>
        <a:solidFill>
          <a:schemeClr val="accent2">
            <a:hueOff val="-4560171"/>
            <a:satOff val="-29100"/>
            <a:lumOff val="158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EC" sz="2500" kern="1200" dirty="0" smtClean="0"/>
            <a:t>Compensación de ácido para semilleros</a:t>
          </a:r>
          <a:endParaRPr lang="es-EC" sz="2500" kern="1200" dirty="0"/>
        </a:p>
      </dsp:txBody>
      <dsp:txXfrm>
        <a:off x="5668437" y="2244319"/>
        <a:ext cx="2575087" cy="1545052"/>
      </dsp:txXfrm>
    </dsp:sp>
    <dsp:sp modelId="{84546A77-0287-4233-87F6-44CA2F158940}">
      <dsp:nvSpPr>
        <dsp:cNvPr id="0" name=""/>
        <dsp:cNvSpPr/>
      </dsp:nvSpPr>
      <dsp:spPr>
        <a:xfrm>
          <a:off x="8501033" y="2244319"/>
          <a:ext cx="2575087" cy="1545052"/>
        </a:xfrm>
        <a:prstGeom prst="rect">
          <a:avLst/>
        </a:prstGeom>
        <a:solidFill>
          <a:schemeClr val="accent2">
            <a:hueOff val="-5320199"/>
            <a:satOff val="-33950"/>
            <a:lumOff val="184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EC" sz="2500" kern="1200" dirty="0" smtClean="0"/>
            <a:t>Base de datos</a:t>
          </a:r>
          <a:endParaRPr lang="es-EC" sz="2500" kern="1200" dirty="0"/>
        </a:p>
      </dsp:txBody>
      <dsp:txXfrm>
        <a:off x="8501033" y="2244319"/>
        <a:ext cx="2575087" cy="15450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6ED731-DF93-4EF4-8760-00C495427BA1}">
      <dsp:nvSpPr>
        <dsp:cNvPr id="0" name=""/>
        <dsp:cNvSpPr/>
      </dsp:nvSpPr>
      <dsp:spPr>
        <a:xfrm>
          <a:off x="1942" y="506211"/>
          <a:ext cx="1079752" cy="117400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3345" tIns="93345" rIns="93345" bIns="93345" numCol="1" spcCol="1270" anchor="t" anchorCtr="0">
          <a:noAutofit/>
        </a:bodyPr>
        <a:lstStyle/>
        <a:p>
          <a:pPr marL="285750" lvl="1" indent="-285750" algn="l" defTabSz="2178050">
            <a:lnSpc>
              <a:spcPct val="90000"/>
            </a:lnSpc>
            <a:spcBef>
              <a:spcPct val="0"/>
            </a:spcBef>
            <a:spcAft>
              <a:spcPct val="15000"/>
            </a:spcAft>
            <a:buChar char="••"/>
          </a:pPr>
          <a:endParaRPr lang="es-ES" sz="4900" kern="1200"/>
        </a:p>
      </dsp:txBody>
      <dsp:txXfrm>
        <a:off x="28959" y="533228"/>
        <a:ext cx="1025718" cy="868396"/>
      </dsp:txXfrm>
    </dsp:sp>
    <dsp:sp modelId="{EEBD156A-925E-4468-BBDD-ACCE4BC38199}">
      <dsp:nvSpPr>
        <dsp:cNvPr id="0" name=""/>
        <dsp:cNvSpPr/>
      </dsp:nvSpPr>
      <dsp:spPr>
        <a:xfrm>
          <a:off x="548635" y="870637"/>
          <a:ext cx="1281108" cy="1281108"/>
        </a:xfrm>
        <a:prstGeom prst="leftCircularArrow">
          <a:avLst>
            <a:gd name="adj1" fmla="val 3742"/>
            <a:gd name="adj2" fmla="val 467026"/>
            <a:gd name="adj3" fmla="val 1772184"/>
            <a:gd name="adj4" fmla="val 8554137"/>
            <a:gd name="adj5" fmla="val 436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C624879-84CD-456D-8916-23DD36C90807}">
      <dsp:nvSpPr>
        <dsp:cNvPr id="0" name=""/>
        <dsp:cNvSpPr/>
      </dsp:nvSpPr>
      <dsp:spPr>
        <a:xfrm>
          <a:off x="241887" y="1487284"/>
          <a:ext cx="959779" cy="3816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 sz="1100" kern="1200"/>
            <a:t>Blynk (Widget Bridge)</a:t>
          </a:r>
        </a:p>
      </dsp:txBody>
      <dsp:txXfrm>
        <a:off x="253066" y="1498463"/>
        <a:ext cx="937421" cy="359314"/>
      </dsp:txXfrm>
    </dsp:sp>
    <dsp:sp modelId="{B2CD6FA9-E2B1-4FE4-99EF-15B504E50C9A}">
      <dsp:nvSpPr>
        <dsp:cNvPr id="0" name=""/>
        <dsp:cNvSpPr/>
      </dsp:nvSpPr>
      <dsp:spPr>
        <a:xfrm>
          <a:off x="1429962" y="504186"/>
          <a:ext cx="1079752" cy="117400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85750" lvl="1" indent="-285750" algn="l" defTabSz="2133600">
            <a:lnSpc>
              <a:spcPct val="90000"/>
            </a:lnSpc>
            <a:spcBef>
              <a:spcPct val="0"/>
            </a:spcBef>
            <a:spcAft>
              <a:spcPct val="15000"/>
            </a:spcAft>
            <a:buChar char="••"/>
          </a:pPr>
          <a:endParaRPr lang="es-ES" sz="4800" kern="1200"/>
        </a:p>
      </dsp:txBody>
      <dsp:txXfrm>
        <a:off x="1456979" y="782775"/>
        <a:ext cx="1025718" cy="868396"/>
      </dsp:txXfrm>
    </dsp:sp>
    <dsp:sp modelId="{59856E84-7779-4E0B-A3C5-B7DFEF674EA1}">
      <dsp:nvSpPr>
        <dsp:cNvPr id="0" name=""/>
        <dsp:cNvSpPr/>
      </dsp:nvSpPr>
      <dsp:spPr>
        <a:xfrm>
          <a:off x="1969820" y="869"/>
          <a:ext cx="1417301" cy="1417301"/>
        </a:xfrm>
        <a:prstGeom prst="circularArrow">
          <a:avLst>
            <a:gd name="adj1" fmla="val 3383"/>
            <a:gd name="adj2" fmla="val 418535"/>
            <a:gd name="adj3" fmla="val 19813654"/>
            <a:gd name="adj4" fmla="val 12983210"/>
            <a:gd name="adj5" fmla="val 394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A78351A-8446-4F71-A0F1-838A7AADC82B}">
      <dsp:nvSpPr>
        <dsp:cNvPr id="0" name=""/>
        <dsp:cNvSpPr/>
      </dsp:nvSpPr>
      <dsp:spPr>
        <a:xfrm>
          <a:off x="1669907" y="319935"/>
          <a:ext cx="959779" cy="3816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 sz="1100" kern="1200"/>
            <a:t>MQTT</a:t>
          </a:r>
        </a:p>
      </dsp:txBody>
      <dsp:txXfrm>
        <a:off x="1681086" y="331114"/>
        <a:ext cx="937421" cy="359314"/>
      </dsp:txXfrm>
    </dsp:sp>
    <dsp:sp modelId="{F92EF67B-4FF6-452F-A549-7AC5DC6C598A}">
      <dsp:nvSpPr>
        <dsp:cNvPr id="0" name=""/>
        <dsp:cNvSpPr/>
      </dsp:nvSpPr>
      <dsp:spPr>
        <a:xfrm>
          <a:off x="2857982" y="506211"/>
          <a:ext cx="1079752" cy="117400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535" tIns="89535" rIns="89535" bIns="89535" numCol="1" spcCol="1270" anchor="t" anchorCtr="0">
          <a:noAutofit/>
        </a:bodyPr>
        <a:lstStyle/>
        <a:p>
          <a:pPr marL="285750" lvl="1" indent="-285750" algn="l" defTabSz="2089150">
            <a:lnSpc>
              <a:spcPct val="90000"/>
            </a:lnSpc>
            <a:spcBef>
              <a:spcPct val="0"/>
            </a:spcBef>
            <a:spcAft>
              <a:spcPct val="15000"/>
            </a:spcAft>
            <a:buChar char="••"/>
          </a:pPr>
          <a:endParaRPr lang="es-ES" sz="4700" kern="1200"/>
        </a:p>
      </dsp:txBody>
      <dsp:txXfrm>
        <a:off x="2884999" y="533228"/>
        <a:ext cx="1025718" cy="868396"/>
      </dsp:txXfrm>
    </dsp:sp>
    <dsp:sp modelId="{924AFFF1-D881-4BD6-AD65-60305F782528}">
      <dsp:nvSpPr>
        <dsp:cNvPr id="0" name=""/>
        <dsp:cNvSpPr/>
      </dsp:nvSpPr>
      <dsp:spPr>
        <a:xfrm>
          <a:off x="3404675" y="870637"/>
          <a:ext cx="1281108" cy="1281108"/>
        </a:xfrm>
        <a:prstGeom prst="leftCircularArrow">
          <a:avLst>
            <a:gd name="adj1" fmla="val 3742"/>
            <a:gd name="adj2" fmla="val 467026"/>
            <a:gd name="adj3" fmla="val 1772184"/>
            <a:gd name="adj4" fmla="val 8554137"/>
            <a:gd name="adj5" fmla="val 436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6FB86FA-C6ED-40D9-B681-D12D604C9609}">
      <dsp:nvSpPr>
        <dsp:cNvPr id="0" name=""/>
        <dsp:cNvSpPr/>
      </dsp:nvSpPr>
      <dsp:spPr>
        <a:xfrm>
          <a:off x="3097927" y="1487284"/>
          <a:ext cx="959779" cy="3816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 sz="1100" kern="1200"/>
            <a:t>Node-red</a:t>
          </a:r>
        </a:p>
      </dsp:txBody>
      <dsp:txXfrm>
        <a:off x="3109106" y="1498463"/>
        <a:ext cx="937421" cy="359314"/>
      </dsp:txXfrm>
    </dsp:sp>
    <dsp:sp modelId="{62FFA330-DE6D-4B69-8618-752E5F0475B0}">
      <dsp:nvSpPr>
        <dsp:cNvPr id="0" name=""/>
        <dsp:cNvSpPr/>
      </dsp:nvSpPr>
      <dsp:spPr>
        <a:xfrm>
          <a:off x="4286002" y="504186"/>
          <a:ext cx="1079752" cy="117400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535" tIns="89535" rIns="89535" bIns="89535" numCol="1" spcCol="1270" anchor="t" anchorCtr="0">
          <a:noAutofit/>
        </a:bodyPr>
        <a:lstStyle/>
        <a:p>
          <a:pPr marL="285750" lvl="1" indent="-285750" algn="l" defTabSz="2089150">
            <a:lnSpc>
              <a:spcPct val="90000"/>
            </a:lnSpc>
            <a:spcBef>
              <a:spcPct val="0"/>
            </a:spcBef>
            <a:spcAft>
              <a:spcPct val="15000"/>
            </a:spcAft>
            <a:buChar char="••"/>
          </a:pPr>
          <a:endParaRPr lang="es-ES" sz="4700" kern="1200"/>
        </a:p>
      </dsp:txBody>
      <dsp:txXfrm>
        <a:off x="4313019" y="782775"/>
        <a:ext cx="1025718" cy="868396"/>
      </dsp:txXfrm>
    </dsp:sp>
    <dsp:sp modelId="{73951BEF-B80B-4182-9357-577D5D00BA6A}">
      <dsp:nvSpPr>
        <dsp:cNvPr id="0" name=""/>
        <dsp:cNvSpPr/>
      </dsp:nvSpPr>
      <dsp:spPr>
        <a:xfrm>
          <a:off x="4525947" y="319935"/>
          <a:ext cx="959779" cy="3816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S" sz="1100" kern="1200"/>
            <a:t>PlanetScale</a:t>
          </a:r>
        </a:p>
      </dsp:txBody>
      <dsp:txXfrm>
        <a:off x="4537126" y="331114"/>
        <a:ext cx="937421" cy="35931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204909-0607-4FF1-98A9-F6A39B0C3E12}">
      <dsp:nvSpPr>
        <dsp:cNvPr id="0" name=""/>
        <dsp:cNvSpPr/>
      </dsp:nvSpPr>
      <dsp:spPr>
        <a:xfrm>
          <a:off x="363426" y="1228"/>
          <a:ext cx="1503747" cy="456924"/>
        </a:xfrm>
        <a:prstGeom prst="roundRect">
          <a:avLst>
            <a:gd name="adj" fmla="val 10000"/>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Adquisición</a:t>
          </a:r>
          <a:endParaRPr lang="es-EC" sz="1800" kern="1200" dirty="0"/>
        </a:p>
      </dsp:txBody>
      <dsp:txXfrm>
        <a:off x="376809" y="14611"/>
        <a:ext cx="1476981" cy="430158"/>
      </dsp:txXfrm>
    </dsp:sp>
    <dsp:sp modelId="{7C84B15D-D0FE-4361-B7BC-E671CB18AAC7}">
      <dsp:nvSpPr>
        <dsp:cNvPr id="0" name=""/>
        <dsp:cNvSpPr/>
      </dsp:nvSpPr>
      <dsp:spPr>
        <a:xfrm rot="5400000">
          <a:off x="1029626" y="469576"/>
          <a:ext cx="171346" cy="205616"/>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C" sz="900" kern="1200"/>
        </a:p>
      </dsp:txBody>
      <dsp:txXfrm rot="-5400000">
        <a:off x="1053614" y="486711"/>
        <a:ext cx="123370" cy="119942"/>
      </dsp:txXfrm>
    </dsp:sp>
    <dsp:sp modelId="{8C72B2E2-72CD-434B-AE7C-B64B1EBA617D}">
      <dsp:nvSpPr>
        <dsp:cNvPr id="0" name=""/>
        <dsp:cNvSpPr/>
      </dsp:nvSpPr>
      <dsp:spPr>
        <a:xfrm>
          <a:off x="363426" y="686615"/>
          <a:ext cx="1503747" cy="456924"/>
        </a:xfrm>
        <a:prstGeom prst="roundRect">
          <a:avLst>
            <a:gd name="adj" fmla="val 10000"/>
          </a:avLst>
        </a:prstGeom>
        <a:solidFill>
          <a:schemeClr val="accent1">
            <a:alpha val="90000"/>
            <a:hueOff val="0"/>
            <a:satOff val="0"/>
            <a:lumOff val="0"/>
            <a:alphaOff val="-1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Envío</a:t>
          </a:r>
          <a:endParaRPr lang="es-EC" sz="1800" kern="1200" dirty="0"/>
        </a:p>
      </dsp:txBody>
      <dsp:txXfrm>
        <a:off x="376809" y="699998"/>
        <a:ext cx="1476981" cy="430158"/>
      </dsp:txXfrm>
    </dsp:sp>
    <dsp:sp modelId="{E721527F-4FC6-49A9-A4B0-F4384F4D966B}">
      <dsp:nvSpPr>
        <dsp:cNvPr id="0" name=""/>
        <dsp:cNvSpPr/>
      </dsp:nvSpPr>
      <dsp:spPr>
        <a:xfrm rot="5400000">
          <a:off x="1029626" y="1154963"/>
          <a:ext cx="171346" cy="205616"/>
        </a:xfrm>
        <a:prstGeom prst="rightArrow">
          <a:avLst>
            <a:gd name="adj1" fmla="val 60000"/>
            <a:gd name="adj2" fmla="val 50000"/>
          </a:avLst>
        </a:prstGeom>
        <a:solidFill>
          <a:schemeClr val="accent1">
            <a:shade val="90000"/>
            <a:hueOff val="286190"/>
            <a:satOff val="-14383"/>
            <a:lumOff val="1940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C" sz="900" kern="1200"/>
        </a:p>
      </dsp:txBody>
      <dsp:txXfrm rot="-5400000">
        <a:off x="1053614" y="1172098"/>
        <a:ext cx="123370" cy="119942"/>
      </dsp:txXfrm>
    </dsp:sp>
    <dsp:sp modelId="{2ADFD59D-114F-46BB-8C19-A1CE319D7BAD}">
      <dsp:nvSpPr>
        <dsp:cNvPr id="0" name=""/>
        <dsp:cNvSpPr/>
      </dsp:nvSpPr>
      <dsp:spPr>
        <a:xfrm>
          <a:off x="363426" y="1372003"/>
          <a:ext cx="1503747" cy="456924"/>
        </a:xfrm>
        <a:prstGeom prst="roundRect">
          <a:avLst>
            <a:gd name="adj" fmla="val 10000"/>
          </a:avLst>
        </a:prstGeom>
        <a:solidFill>
          <a:schemeClr val="accent1">
            <a:alpha val="90000"/>
            <a:hueOff val="0"/>
            <a:satOff val="0"/>
            <a:lumOff val="0"/>
            <a:alphaOff val="-2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Recepción</a:t>
          </a:r>
          <a:endParaRPr lang="es-EC" sz="1800" kern="1200" dirty="0"/>
        </a:p>
      </dsp:txBody>
      <dsp:txXfrm>
        <a:off x="376809" y="1385386"/>
        <a:ext cx="1476981" cy="430158"/>
      </dsp:txXfrm>
    </dsp:sp>
    <dsp:sp modelId="{280597A6-2200-4FCF-AEB5-F8A2775A54BE}">
      <dsp:nvSpPr>
        <dsp:cNvPr id="0" name=""/>
        <dsp:cNvSpPr/>
      </dsp:nvSpPr>
      <dsp:spPr>
        <a:xfrm rot="5400000">
          <a:off x="1029626" y="1840351"/>
          <a:ext cx="171346" cy="205616"/>
        </a:xfrm>
        <a:prstGeom prst="rightArrow">
          <a:avLst>
            <a:gd name="adj1" fmla="val 60000"/>
            <a:gd name="adj2" fmla="val 50000"/>
          </a:avLst>
        </a:prstGeom>
        <a:solidFill>
          <a:schemeClr val="accent1">
            <a:shade val="90000"/>
            <a:hueOff val="572379"/>
            <a:satOff val="-28767"/>
            <a:lumOff val="3880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C" sz="900" kern="1200"/>
        </a:p>
      </dsp:txBody>
      <dsp:txXfrm rot="-5400000">
        <a:off x="1053614" y="1857486"/>
        <a:ext cx="123370" cy="119942"/>
      </dsp:txXfrm>
    </dsp:sp>
    <dsp:sp modelId="{C2CF6C23-6EAB-4D75-84AF-5F2EFCC53370}">
      <dsp:nvSpPr>
        <dsp:cNvPr id="0" name=""/>
        <dsp:cNvSpPr/>
      </dsp:nvSpPr>
      <dsp:spPr>
        <a:xfrm>
          <a:off x="363426" y="2057390"/>
          <a:ext cx="1503747" cy="456924"/>
        </a:xfrm>
        <a:prstGeom prst="roundRect">
          <a:avLst>
            <a:gd name="adj" fmla="val 10000"/>
          </a:avLst>
        </a:prstGeom>
        <a:solidFill>
          <a:schemeClr val="accent1">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Presentación</a:t>
          </a:r>
          <a:endParaRPr lang="es-EC" sz="1800" kern="1200" dirty="0"/>
        </a:p>
      </dsp:txBody>
      <dsp:txXfrm>
        <a:off x="376809" y="2070773"/>
        <a:ext cx="1476981" cy="43015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5E3FA1-00C2-44CB-B503-5FB8226126EC}">
      <dsp:nvSpPr>
        <dsp:cNvPr id="0" name=""/>
        <dsp:cNvSpPr/>
      </dsp:nvSpPr>
      <dsp:spPr>
        <a:xfrm>
          <a:off x="4660" y="495491"/>
          <a:ext cx="2119206" cy="1074332"/>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72390" numCol="1" spcCol="1270" anchor="t" anchorCtr="0">
          <a:noAutofit/>
        </a:bodyPr>
        <a:lstStyle/>
        <a:p>
          <a:pPr lvl="0" algn="l" defTabSz="844550">
            <a:lnSpc>
              <a:spcPct val="90000"/>
            </a:lnSpc>
            <a:spcBef>
              <a:spcPct val="0"/>
            </a:spcBef>
            <a:spcAft>
              <a:spcPct val="35000"/>
            </a:spcAft>
          </a:pPr>
          <a:r>
            <a:rPr lang="es-EC" sz="1900" b="1" kern="1200" dirty="0" smtClean="0"/>
            <a:t>Condiciones iniciales</a:t>
          </a:r>
          <a:endParaRPr lang="es-EC" sz="1900" b="1" kern="1200" dirty="0"/>
        </a:p>
      </dsp:txBody>
      <dsp:txXfrm>
        <a:off x="4660" y="495491"/>
        <a:ext cx="2119206" cy="716221"/>
      </dsp:txXfrm>
    </dsp:sp>
    <dsp:sp modelId="{F2744B42-9576-48E1-B114-A6FD679145F4}">
      <dsp:nvSpPr>
        <dsp:cNvPr id="0" name=""/>
        <dsp:cNvSpPr/>
      </dsp:nvSpPr>
      <dsp:spPr>
        <a:xfrm>
          <a:off x="438715" y="1211712"/>
          <a:ext cx="2119206" cy="3597412"/>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171450" lvl="1" indent="-171450" algn="l" defTabSz="844550">
            <a:lnSpc>
              <a:spcPct val="90000"/>
            </a:lnSpc>
            <a:spcBef>
              <a:spcPct val="0"/>
            </a:spcBef>
            <a:spcAft>
              <a:spcPct val="15000"/>
            </a:spcAft>
            <a:buChar char="••"/>
          </a:pPr>
          <a:r>
            <a:rPr lang="es-EC" sz="1900" kern="1200" dirty="0" smtClean="0">
              <a:solidFill>
                <a:schemeClr val="bg2">
                  <a:lumMod val="10000"/>
                </a:schemeClr>
              </a:solidFill>
            </a:rPr>
            <a:t>Ambiente controlado de temperatura y humedad</a:t>
          </a:r>
          <a:endParaRPr lang="es-EC" sz="1900" kern="1200" dirty="0">
            <a:solidFill>
              <a:schemeClr val="bg2">
                <a:lumMod val="10000"/>
              </a:schemeClr>
            </a:solidFill>
          </a:endParaRPr>
        </a:p>
        <a:p>
          <a:pPr marL="171450" lvl="1" indent="-171450" algn="l" defTabSz="844550">
            <a:lnSpc>
              <a:spcPct val="90000"/>
            </a:lnSpc>
            <a:spcBef>
              <a:spcPct val="0"/>
            </a:spcBef>
            <a:spcAft>
              <a:spcPct val="15000"/>
            </a:spcAft>
            <a:buChar char="••"/>
          </a:pPr>
          <a:r>
            <a:rPr lang="es-EC" sz="1900" kern="1200" dirty="0" smtClean="0">
              <a:solidFill>
                <a:schemeClr val="bg2">
                  <a:lumMod val="10000"/>
                </a:schemeClr>
              </a:solidFill>
              <a:latin typeface="Arial" panose="020B0604020202020204" pitchFamily="34" charset="0"/>
              <a:ea typeface="Times New Roman" panose="02020603050405020304" pitchFamily="18" charset="0"/>
              <a:cs typeface="Times New Roman" panose="02020603050405020304" pitchFamily="18" charset="0"/>
            </a:rPr>
            <a:t>Inicio del cultivo en septiembre</a:t>
          </a:r>
          <a:endParaRPr lang="es-EC" sz="1900" kern="1200" dirty="0" smtClean="0">
            <a:solidFill>
              <a:schemeClr val="bg2">
                <a:lumMod val="10000"/>
              </a:schemeClr>
            </a:solidFill>
            <a:latin typeface="Arial" panose="020B0604020202020204" pitchFamily="34" charset="0"/>
            <a:ea typeface="Times New Roman" panose="02020603050405020304" pitchFamily="18" charset="0"/>
            <a:cs typeface="Times New Roman" panose="02020603050405020304" pitchFamily="18" charset="0"/>
          </a:endParaRPr>
        </a:p>
        <a:p>
          <a:pPr marL="171450" lvl="1" indent="-171450" algn="l" defTabSz="844550">
            <a:lnSpc>
              <a:spcPct val="90000"/>
            </a:lnSpc>
            <a:spcBef>
              <a:spcPct val="0"/>
            </a:spcBef>
            <a:spcAft>
              <a:spcPct val="15000"/>
            </a:spcAft>
            <a:buChar char="••"/>
          </a:pPr>
          <a:r>
            <a:rPr lang="es-EC" sz="1900" kern="1200" dirty="0" smtClean="0">
              <a:solidFill>
                <a:schemeClr val="bg2">
                  <a:lumMod val="10000"/>
                </a:schemeClr>
              </a:solidFill>
              <a:effectLst/>
              <a:latin typeface="Arial" panose="020B0604020202020204" pitchFamily="34" charset="0"/>
              <a:ea typeface="Times New Roman" panose="02020603050405020304" pitchFamily="18" charset="0"/>
              <a:cs typeface="Times New Roman" panose="02020603050405020304" pitchFamily="18" charset="0"/>
            </a:rPr>
            <a:t>Crítico de calidad: tiempo de ciclo de cultivo</a:t>
          </a:r>
          <a:endParaRPr lang="es-EC" sz="1900" kern="1200" dirty="0">
            <a:solidFill>
              <a:schemeClr val="bg2">
                <a:lumMod val="10000"/>
              </a:schemeClr>
            </a:solidFill>
            <a:effectLst/>
            <a:latin typeface="Arial" panose="020B0604020202020204" pitchFamily="34" charset="0"/>
            <a:ea typeface="Times New Roman" panose="02020603050405020304" pitchFamily="18" charset="0"/>
            <a:cs typeface="Times New Roman" panose="02020603050405020304" pitchFamily="18" charset="0"/>
          </a:endParaRPr>
        </a:p>
      </dsp:txBody>
      <dsp:txXfrm>
        <a:off x="500784" y="1273781"/>
        <a:ext cx="1995068" cy="3473274"/>
      </dsp:txXfrm>
    </dsp:sp>
    <dsp:sp modelId="{69CB79AE-9A47-4D54-99B2-3DA864CDED1D}">
      <dsp:nvSpPr>
        <dsp:cNvPr id="0" name=""/>
        <dsp:cNvSpPr/>
      </dsp:nvSpPr>
      <dsp:spPr>
        <a:xfrm>
          <a:off x="2445130" y="589791"/>
          <a:ext cx="681079" cy="52762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s-EC" sz="1500" kern="1200"/>
        </a:p>
      </dsp:txBody>
      <dsp:txXfrm>
        <a:off x="2445130" y="695315"/>
        <a:ext cx="522793" cy="316573"/>
      </dsp:txXfrm>
    </dsp:sp>
    <dsp:sp modelId="{D1A16392-F605-4542-9C77-974818B34B67}">
      <dsp:nvSpPr>
        <dsp:cNvPr id="0" name=""/>
        <dsp:cNvSpPr/>
      </dsp:nvSpPr>
      <dsp:spPr>
        <a:xfrm>
          <a:off x="3408922" y="495491"/>
          <a:ext cx="2119206" cy="1074332"/>
        </a:xfrm>
        <a:prstGeom prst="roundRect">
          <a:avLst>
            <a:gd name="adj" fmla="val 10000"/>
          </a:avLst>
        </a:prstGeom>
        <a:solidFill>
          <a:schemeClr val="accent2">
            <a:hueOff val="-2660100"/>
            <a:satOff val="-16975"/>
            <a:lumOff val="92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72390" numCol="1" spcCol="1270" anchor="t" anchorCtr="0">
          <a:noAutofit/>
        </a:bodyPr>
        <a:lstStyle/>
        <a:p>
          <a:pPr lvl="0" algn="l" defTabSz="844550">
            <a:lnSpc>
              <a:spcPct val="90000"/>
            </a:lnSpc>
            <a:spcBef>
              <a:spcPct val="0"/>
            </a:spcBef>
            <a:spcAft>
              <a:spcPct val="35000"/>
            </a:spcAft>
          </a:pPr>
          <a:r>
            <a:rPr lang="es-EC" sz="1900" b="1" kern="1200" dirty="0" smtClean="0"/>
            <a:t>Inicio y durante el ciclo</a:t>
          </a:r>
          <a:endParaRPr lang="es-EC" sz="1900" b="1" kern="1200" dirty="0"/>
        </a:p>
      </dsp:txBody>
      <dsp:txXfrm>
        <a:off x="3408922" y="495491"/>
        <a:ext cx="2119206" cy="716221"/>
      </dsp:txXfrm>
    </dsp:sp>
    <dsp:sp modelId="{5FC2E68B-B73D-4AE8-901D-678F81A77765}">
      <dsp:nvSpPr>
        <dsp:cNvPr id="0" name=""/>
        <dsp:cNvSpPr/>
      </dsp:nvSpPr>
      <dsp:spPr>
        <a:xfrm>
          <a:off x="3842977" y="1211712"/>
          <a:ext cx="2119206" cy="3597412"/>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2660100"/>
              <a:satOff val="-16975"/>
              <a:lumOff val="92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171450" lvl="1" indent="-171450" algn="l" defTabSz="844550">
            <a:lnSpc>
              <a:spcPct val="90000"/>
            </a:lnSpc>
            <a:spcBef>
              <a:spcPct val="0"/>
            </a:spcBef>
            <a:spcAft>
              <a:spcPct val="15000"/>
            </a:spcAft>
            <a:buChar char="••"/>
          </a:pPr>
          <a:r>
            <a:rPr lang="es-ES" sz="1900" kern="1200" dirty="0" smtClean="0">
              <a:solidFill>
                <a:schemeClr val="bg2">
                  <a:lumMod val="10000"/>
                </a:schemeClr>
              </a:solidFill>
            </a:rPr>
            <a:t>Longitud de hoja más grande</a:t>
          </a:r>
          <a:endParaRPr lang="es-EC" sz="1900" kern="1200" dirty="0">
            <a:solidFill>
              <a:schemeClr val="bg2">
                <a:lumMod val="10000"/>
              </a:schemeClr>
            </a:solidFill>
          </a:endParaRPr>
        </a:p>
        <a:p>
          <a:pPr marL="171450" lvl="1" indent="-171450" algn="l" defTabSz="844550">
            <a:lnSpc>
              <a:spcPct val="90000"/>
            </a:lnSpc>
            <a:spcBef>
              <a:spcPct val="0"/>
            </a:spcBef>
            <a:spcAft>
              <a:spcPct val="15000"/>
            </a:spcAft>
            <a:buChar char="••"/>
          </a:pPr>
          <a:r>
            <a:rPr lang="es-ES" sz="1900" kern="1200" dirty="0" smtClean="0">
              <a:solidFill>
                <a:schemeClr val="bg2">
                  <a:lumMod val="10000"/>
                </a:schemeClr>
              </a:solidFill>
            </a:rPr>
            <a:t>Número de hojas de una lechuga</a:t>
          </a:r>
          <a:endParaRPr lang="es-EC" sz="1900" kern="1200" dirty="0">
            <a:solidFill>
              <a:schemeClr val="bg2">
                <a:lumMod val="10000"/>
              </a:schemeClr>
            </a:solidFill>
          </a:endParaRPr>
        </a:p>
      </dsp:txBody>
      <dsp:txXfrm>
        <a:off x="3905046" y="1273781"/>
        <a:ext cx="1995068" cy="3473274"/>
      </dsp:txXfrm>
    </dsp:sp>
    <dsp:sp modelId="{4822A91B-D452-43AF-954A-BA4CE4D2DD69}">
      <dsp:nvSpPr>
        <dsp:cNvPr id="0" name=""/>
        <dsp:cNvSpPr/>
      </dsp:nvSpPr>
      <dsp:spPr>
        <a:xfrm>
          <a:off x="5849392" y="589791"/>
          <a:ext cx="681079" cy="527621"/>
        </a:xfrm>
        <a:prstGeom prst="rightArrow">
          <a:avLst>
            <a:gd name="adj1" fmla="val 60000"/>
            <a:gd name="adj2" fmla="val 50000"/>
          </a:avLst>
        </a:prstGeom>
        <a:solidFill>
          <a:schemeClr val="accent2">
            <a:hueOff val="-5320199"/>
            <a:satOff val="-33950"/>
            <a:lumOff val="1843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s-EC" sz="1500" kern="1200"/>
        </a:p>
      </dsp:txBody>
      <dsp:txXfrm>
        <a:off x="5849392" y="695315"/>
        <a:ext cx="522793" cy="316573"/>
      </dsp:txXfrm>
    </dsp:sp>
    <dsp:sp modelId="{0C4A214F-63EA-4194-BAE3-9B0F33500753}">
      <dsp:nvSpPr>
        <dsp:cNvPr id="0" name=""/>
        <dsp:cNvSpPr/>
      </dsp:nvSpPr>
      <dsp:spPr>
        <a:xfrm>
          <a:off x="6813184" y="495491"/>
          <a:ext cx="2119206" cy="1074332"/>
        </a:xfrm>
        <a:prstGeom prst="roundRect">
          <a:avLst>
            <a:gd name="adj" fmla="val 10000"/>
          </a:avLst>
        </a:prstGeom>
        <a:solidFill>
          <a:schemeClr val="accent2">
            <a:hueOff val="-5320199"/>
            <a:satOff val="-33950"/>
            <a:lumOff val="184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72390" numCol="1" spcCol="1270" anchor="t" anchorCtr="0">
          <a:noAutofit/>
        </a:bodyPr>
        <a:lstStyle/>
        <a:p>
          <a:pPr lvl="0" algn="l" defTabSz="844550">
            <a:lnSpc>
              <a:spcPct val="90000"/>
            </a:lnSpc>
            <a:spcBef>
              <a:spcPct val="0"/>
            </a:spcBef>
            <a:spcAft>
              <a:spcPct val="35000"/>
            </a:spcAft>
          </a:pPr>
          <a:r>
            <a:rPr lang="es-EC" sz="1900" b="1" kern="1200" dirty="0" smtClean="0"/>
            <a:t>Final del ciclo</a:t>
          </a:r>
          <a:endParaRPr lang="es-EC" sz="1900" b="1" kern="1200" dirty="0"/>
        </a:p>
      </dsp:txBody>
      <dsp:txXfrm>
        <a:off x="6813184" y="495491"/>
        <a:ext cx="2119206" cy="716221"/>
      </dsp:txXfrm>
    </dsp:sp>
    <dsp:sp modelId="{F85A97BB-73B2-4E5E-BBAC-4E564A8F3795}">
      <dsp:nvSpPr>
        <dsp:cNvPr id="0" name=""/>
        <dsp:cNvSpPr/>
      </dsp:nvSpPr>
      <dsp:spPr>
        <a:xfrm>
          <a:off x="7247239" y="1211712"/>
          <a:ext cx="2119206" cy="3597412"/>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5320199"/>
              <a:satOff val="-33950"/>
              <a:lumOff val="1843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171450" lvl="1" indent="-171450" algn="l" defTabSz="844550">
            <a:lnSpc>
              <a:spcPct val="90000"/>
            </a:lnSpc>
            <a:spcBef>
              <a:spcPct val="0"/>
            </a:spcBef>
            <a:spcAft>
              <a:spcPct val="15000"/>
            </a:spcAft>
            <a:buChar char="••"/>
          </a:pPr>
          <a:r>
            <a:rPr lang="es-ES" sz="1900" kern="1200" dirty="0" smtClean="0">
              <a:solidFill>
                <a:schemeClr val="bg2">
                  <a:lumMod val="10000"/>
                </a:schemeClr>
              </a:solidFill>
            </a:rPr>
            <a:t>Peso de una muestra aleatoria de 8 lechugas </a:t>
          </a:r>
          <a:endParaRPr lang="es-EC" sz="1900" kern="1200" dirty="0">
            <a:solidFill>
              <a:schemeClr val="bg2">
                <a:lumMod val="10000"/>
              </a:schemeClr>
            </a:solidFill>
          </a:endParaRPr>
        </a:p>
        <a:p>
          <a:pPr marL="171450" lvl="1" indent="-171450" algn="l" defTabSz="844550">
            <a:lnSpc>
              <a:spcPct val="90000"/>
            </a:lnSpc>
            <a:spcBef>
              <a:spcPct val="0"/>
            </a:spcBef>
            <a:spcAft>
              <a:spcPct val="15000"/>
            </a:spcAft>
            <a:buChar char="••"/>
          </a:pPr>
          <a:r>
            <a:rPr lang="es-ES" sz="1900" kern="1200" smtClean="0">
              <a:solidFill>
                <a:schemeClr val="bg2">
                  <a:lumMod val="10000"/>
                </a:schemeClr>
              </a:solidFill>
            </a:rPr>
            <a:t>Temperatura del invernadero</a:t>
          </a:r>
          <a:endParaRPr lang="es-EC" sz="1900" kern="1200" dirty="0">
            <a:solidFill>
              <a:schemeClr val="bg2">
                <a:lumMod val="10000"/>
              </a:schemeClr>
            </a:solidFill>
          </a:endParaRPr>
        </a:p>
        <a:p>
          <a:pPr marL="171450" lvl="1" indent="-171450" algn="l" defTabSz="844550">
            <a:lnSpc>
              <a:spcPct val="90000"/>
            </a:lnSpc>
            <a:spcBef>
              <a:spcPct val="0"/>
            </a:spcBef>
            <a:spcAft>
              <a:spcPct val="15000"/>
            </a:spcAft>
            <a:buChar char="••"/>
          </a:pPr>
          <a:r>
            <a:rPr lang="es-ES" sz="1900" kern="1200" dirty="0" smtClean="0">
              <a:solidFill>
                <a:schemeClr val="bg2">
                  <a:lumMod val="10000"/>
                </a:schemeClr>
              </a:solidFill>
            </a:rPr>
            <a:t>Nivel de pH y EC</a:t>
          </a:r>
          <a:endParaRPr lang="es-EC" sz="1900" kern="1200" dirty="0">
            <a:solidFill>
              <a:schemeClr val="bg2">
                <a:lumMod val="10000"/>
              </a:schemeClr>
            </a:solidFill>
          </a:endParaRPr>
        </a:p>
        <a:p>
          <a:pPr marL="171450" lvl="1" indent="-171450" algn="l" defTabSz="844550">
            <a:lnSpc>
              <a:spcPct val="90000"/>
            </a:lnSpc>
            <a:spcBef>
              <a:spcPct val="0"/>
            </a:spcBef>
            <a:spcAft>
              <a:spcPct val="15000"/>
            </a:spcAft>
            <a:buChar char="••"/>
          </a:pPr>
          <a:r>
            <a:rPr lang="es-EC" sz="1900" kern="1200" smtClean="0">
              <a:solidFill>
                <a:schemeClr val="bg2">
                  <a:lumMod val="10000"/>
                </a:schemeClr>
              </a:solidFill>
            </a:rPr>
            <a:t>Consumo de agua</a:t>
          </a:r>
          <a:endParaRPr lang="es-EC" sz="1900" kern="1200" dirty="0">
            <a:solidFill>
              <a:schemeClr val="bg2">
                <a:lumMod val="10000"/>
              </a:schemeClr>
            </a:solidFill>
          </a:endParaRPr>
        </a:p>
        <a:p>
          <a:pPr marL="171450" lvl="1" indent="-171450" algn="l" defTabSz="844550">
            <a:lnSpc>
              <a:spcPct val="90000"/>
            </a:lnSpc>
            <a:spcBef>
              <a:spcPct val="0"/>
            </a:spcBef>
            <a:spcAft>
              <a:spcPct val="15000"/>
            </a:spcAft>
            <a:buChar char="••"/>
          </a:pPr>
          <a:r>
            <a:rPr lang="es-EC" sz="1900" kern="1200" dirty="0" smtClean="0">
              <a:solidFill>
                <a:schemeClr val="bg2">
                  <a:lumMod val="10000"/>
                </a:schemeClr>
              </a:solidFill>
            </a:rPr>
            <a:t>Rendimiento</a:t>
          </a:r>
          <a:endParaRPr lang="es-EC" sz="1900" kern="1200" dirty="0">
            <a:solidFill>
              <a:schemeClr val="bg2">
                <a:lumMod val="10000"/>
              </a:schemeClr>
            </a:solidFill>
          </a:endParaRPr>
        </a:p>
      </dsp:txBody>
      <dsp:txXfrm>
        <a:off x="7309308" y="1273781"/>
        <a:ext cx="1995068" cy="347327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7D1C9A-0B61-4372-8477-0B04ED250B94}">
      <dsp:nvSpPr>
        <dsp:cNvPr id="0" name=""/>
        <dsp:cNvSpPr/>
      </dsp:nvSpPr>
      <dsp:spPr>
        <a:xfrm>
          <a:off x="-6063842" y="-928437"/>
          <a:ext cx="7223373" cy="7223373"/>
        </a:xfrm>
        <a:prstGeom prst="blockArc">
          <a:avLst>
            <a:gd name="adj1" fmla="val 18900000"/>
            <a:gd name="adj2" fmla="val 2700000"/>
            <a:gd name="adj3" fmla="val 299"/>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538BA2-2178-47C4-A467-776AFCB9361C}">
      <dsp:nvSpPr>
        <dsp:cNvPr id="0" name=""/>
        <dsp:cNvSpPr/>
      </dsp:nvSpPr>
      <dsp:spPr>
        <a:xfrm>
          <a:off x="376459" y="243960"/>
          <a:ext cx="10924747" cy="487707"/>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7118" tIns="35560" rIns="35560" bIns="35560" numCol="1" spcCol="1270" anchor="ctr" anchorCtr="0">
          <a:noAutofit/>
        </a:bodyPr>
        <a:lstStyle/>
        <a:p>
          <a:pPr lvl="0" algn="l" defTabSz="622300">
            <a:lnSpc>
              <a:spcPct val="90000"/>
            </a:lnSpc>
            <a:spcBef>
              <a:spcPct val="0"/>
            </a:spcBef>
            <a:spcAft>
              <a:spcPct val="35000"/>
            </a:spcAft>
          </a:pPr>
          <a:r>
            <a:rPr lang="es-EC" sz="1400" kern="1200" dirty="0" smtClean="0">
              <a:solidFill>
                <a:schemeClr val="bg2">
                  <a:lumMod val="10000"/>
                </a:schemeClr>
              </a:solidFill>
            </a:rPr>
            <a:t>Se </a:t>
          </a:r>
          <a:r>
            <a:rPr lang="es-EC" sz="1400" kern="1200" dirty="0" smtClean="0">
              <a:solidFill>
                <a:schemeClr val="bg2">
                  <a:lumMod val="10000"/>
                </a:schemeClr>
              </a:solidFill>
            </a:rPr>
            <a:t>realizaron reformas en el sistema hidráulico determinados con </a:t>
          </a:r>
          <a:r>
            <a:rPr lang="es-EC" sz="1400" kern="1200" dirty="0" smtClean="0">
              <a:solidFill>
                <a:schemeClr val="bg2">
                  <a:lumMod val="10000"/>
                </a:schemeClr>
              </a:solidFill>
            </a:rPr>
            <a:t>cálculo de pérdidas de </a:t>
          </a:r>
          <a:r>
            <a:rPr lang="es-EC" sz="1400" kern="1200" dirty="0" smtClean="0">
              <a:solidFill>
                <a:schemeClr val="bg2">
                  <a:lumMod val="10000"/>
                </a:schemeClr>
              </a:solidFill>
            </a:rPr>
            <a:t>presión</a:t>
          </a:r>
          <a:endParaRPr lang="es-EC" sz="1400" kern="1200" dirty="0">
            <a:solidFill>
              <a:schemeClr val="bg2">
                <a:lumMod val="10000"/>
              </a:schemeClr>
            </a:solidFill>
          </a:endParaRPr>
        </a:p>
      </dsp:txBody>
      <dsp:txXfrm>
        <a:off x="376459" y="243960"/>
        <a:ext cx="10924747" cy="487707"/>
      </dsp:txXfrm>
    </dsp:sp>
    <dsp:sp modelId="{FDB17E2D-AFB9-416D-A9E4-C6E0072224B4}">
      <dsp:nvSpPr>
        <dsp:cNvPr id="0" name=""/>
        <dsp:cNvSpPr/>
      </dsp:nvSpPr>
      <dsp:spPr>
        <a:xfrm>
          <a:off x="71642" y="182997"/>
          <a:ext cx="609634" cy="609634"/>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E15364C7-82B9-4D4E-A672-8DA1CB614A3E}">
      <dsp:nvSpPr>
        <dsp:cNvPr id="0" name=""/>
        <dsp:cNvSpPr/>
      </dsp:nvSpPr>
      <dsp:spPr>
        <a:xfrm>
          <a:off x="818122" y="975951"/>
          <a:ext cx="10483084" cy="487707"/>
        </a:xfrm>
        <a:prstGeom prst="rect">
          <a:avLst/>
        </a:prstGeom>
        <a:gradFill rotWithShape="0">
          <a:gsLst>
            <a:gs pos="0">
              <a:schemeClr val="accent2">
                <a:hueOff val="-886700"/>
                <a:satOff val="-5658"/>
                <a:lumOff val="3072"/>
                <a:alphaOff val="0"/>
                <a:tint val="50000"/>
                <a:satMod val="300000"/>
              </a:schemeClr>
            </a:gs>
            <a:gs pos="35000">
              <a:schemeClr val="accent2">
                <a:hueOff val="-886700"/>
                <a:satOff val="-5658"/>
                <a:lumOff val="3072"/>
                <a:alphaOff val="0"/>
                <a:tint val="37000"/>
                <a:satMod val="300000"/>
              </a:schemeClr>
            </a:gs>
            <a:gs pos="100000">
              <a:schemeClr val="accent2">
                <a:hueOff val="-886700"/>
                <a:satOff val="-5658"/>
                <a:lumOff val="307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7118" tIns="35560" rIns="35560" bIns="35560" numCol="1" spcCol="1270" anchor="ctr" anchorCtr="0">
          <a:noAutofit/>
        </a:bodyPr>
        <a:lstStyle/>
        <a:p>
          <a:pPr lvl="0" algn="l" defTabSz="622300">
            <a:lnSpc>
              <a:spcPct val="90000"/>
            </a:lnSpc>
            <a:spcBef>
              <a:spcPct val="0"/>
            </a:spcBef>
            <a:spcAft>
              <a:spcPct val="35000"/>
            </a:spcAft>
          </a:pPr>
          <a:r>
            <a:rPr lang="es-EC" sz="1400" kern="1200" dirty="0" smtClean="0">
              <a:solidFill>
                <a:schemeClr val="bg2">
                  <a:lumMod val="10000"/>
                </a:schemeClr>
              </a:solidFill>
            </a:rPr>
            <a:t>Se diseñó el tablero de control de acuerdo a los requerimientos de la empresa y las normas del código eléctrico NEC 2020.</a:t>
          </a:r>
          <a:endParaRPr lang="es-EC" sz="1400" kern="1200" dirty="0">
            <a:solidFill>
              <a:schemeClr val="bg2">
                <a:lumMod val="10000"/>
              </a:schemeClr>
            </a:solidFill>
          </a:endParaRPr>
        </a:p>
      </dsp:txBody>
      <dsp:txXfrm>
        <a:off x="818122" y="975951"/>
        <a:ext cx="10483084" cy="487707"/>
      </dsp:txXfrm>
    </dsp:sp>
    <dsp:sp modelId="{94031068-C436-4869-888D-5F51D75E7127}">
      <dsp:nvSpPr>
        <dsp:cNvPr id="0" name=""/>
        <dsp:cNvSpPr/>
      </dsp:nvSpPr>
      <dsp:spPr>
        <a:xfrm>
          <a:off x="513305" y="914987"/>
          <a:ext cx="609634" cy="609634"/>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hueOff val="-886700"/>
              <a:satOff val="-5658"/>
              <a:lumOff val="3072"/>
              <a:alphaOff val="0"/>
            </a:schemeClr>
          </a:solidFill>
          <a:prstDash val="solid"/>
        </a:ln>
        <a:effectLst/>
      </dsp:spPr>
      <dsp:style>
        <a:lnRef idx="1">
          <a:scrgbClr r="0" g="0" b="0"/>
        </a:lnRef>
        <a:fillRef idx="2">
          <a:scrgbClr r="0" g="0" b="0"/>
        </a:fillRef>
        <a:effectRef idx="0">
          <a:scrgbClr r="0" g="0" b="0"/>
        </a:effectRef>
        <a:fontRef idx="minor"/>
      </dsp:style>
    </dsp:sp>
    <dsp:sp modelId="{35931594-EEF9-412D-AF95-7525231E0F9B}">
      <dsp:nvSpPr>
        <dsp:cNvPr id="0" name=""/>
        <dsp:cNvSpPr/>
      </dsp:nvSpPr>
      <dsp:spPr>
        <a:xfrm>
          <a:off x="1060151" y="1707405"/>
          <a:ext cx="10241055" cy="487707"/>
        </a:xfrm>
        <a:prstGeom prst="rect">
          <a:avLst/>
        </a:prstGeom>
        <a:gradFill rotWithShape="0">
          <a:gsLst>
            <a:gs pos="0">
              <a:schemeClr val="accent2">
                <a:hueOff val="-1773400"/>
                <a:satOff val="-11317"/>
                <a:lumOff val="6144"/>
                <a:alphaOff val="0"/>
                <a:tint val="50000"/>
                <a:satMod val="300000"/>
              </a:schemeClr>
            </a:gs>
            <a:gs pos="35000">
              <a:schemeClr val="accent2">
                <a:hueOff val="-1773400"/>
                <a:satOff val="-11317"/>
                <a:lumOff val="6144"/>
                <a:alphaOff val="0"/>
                <a:tint val="37000"/>
                <a:satMod val="300000"/>
              </a:schemeClr>
            </a:gs>
            <a:gs pos="100000">
              <a:schemeClr val="accent2">
                <a:hueOff val="-1773400"/>
                <a:satOff val="-11317"/>
                <a:lumOff val="614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7118" tIns="35560" rIns="35560" bIns="35560" numCol="1" spcCol="1270" anchor="ctr" anchorCtr="0">
          <a:noAutofit/>
        </a:bodyPr>
        <a:lstStyle/>
        <a:p>
          <a:pPr lvl="0" algn="l" defTabSz="622300">
            <a:lnSpc>
              <a:spcPct val="90000"/>
            </a:lnSpc>
            <a:spcBef>
              <a:spcPct val="0"/>
            </a:spcBef>
            <a:spcAft>
              <a:spcPct val="35000"/>
            </a:spcAft>
          </a:pPr>
          <a:r>
            <a:rPr lang="es-EC" sz="1400" kern="1200" dirty="0" smtClean="0">
              <a:solidFill>
                <a:schemeClr val="bg2">
                  <a:lumMod val="10000"/>
                </a:schemeClr>
              </a:solidFill>
            </a:rPr>
            <a:t>Se implementaron algoritmos de control basados en los requerimientos de la empresa para el </a:t>
          </a:r>
          <a:r>
            <a:rPr lang="es-EC" sz="1400" kern="1200" dirty="0" smtClean="0">
              <a:solidFill>
                <a:schemeClr val="bg2">
                  <a:lumMod val="10000"/>
                </a:schemeClr>
              </a:solidFill>
            </a:rPr>
            <a:t>sistema de control, monitoreo </a:t>
          </a:r>
          <a:r>
            <a:rPr lang="es-EC" sz="1400" kern="1200" dirty="0" smtClean="0">
              <a:solidFill>
                <a:schemeClr val="bg2">
                  <a:lumMod val="10000"/>
                </a:schemeClr>
              </a:solidFill>
            </a:rPr>
            <a:t>y supervisión del </a:t>
          </a:r>
          <a:r>
            <a:rPr lang="es-EC" sz="1400" kern="1200" dirty="0" smtClean="0">
              <a:solidFill>
                <a:schemeClr val="bg2">
                  <a:lumMod val="10000"/>
                </a:schemeClr>
              </a:solidFill>
            </a:rPr>
            <a:t>invernadero </a:t>
          </a:r>
          <a:endParaRPr lang="es-EC" sz="1400" kern="1200" dirty="0">
            <a:solidFill>
              <a:schemeClr val="bg2">
                <a:lumMod val="10000"/>
              </a:schemeClr>
            </a:solidFill>
          </a:endParaRPr>
        </a:p>
      </dsp:txBody>
      <dsp:txXfrm>
        <a:off x="1060151" y="1707405"/>
        <a:ext cx="10241055" cy="487707"/>
      </dsp:txXfrm>
    </dsp:sp>
    <dsp:sp modelId="{B047A9F6-2A8C-43E9-86ED-A07FF60924BA}">
      <dsp:nvSpPr>
        <dsp:cNvPr id="0" name=""/>
        <dsp:cNvSpPr/>
      </dsp:nvSpPr>
      <dsp:spPr>
        <a:xfrm>
          <a:off x="755334" y="1646441"/>
          <a:ext cx="609634" cy="609634"/>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hueOff val="-1773400"/>
              <a:satOff val="-11317"/>
              <a:lumOff val="6144"/>
              <a:alphaOff val="0"/>
            </a:schemeClr>
          </a:solidFill>
          <a:prstDash val="solid"/>
        </a:ln>
        <a:effectLst/>
      </dsp:spPr>
      <dsp:style>
        <a:lnRef idx="1">
          <a:scrgbClr r="0" g="0" b="0"/>
        </a:lnRef>
        <a:fillRef idx="2">
          <a:scrgbClr r="0" g="0" b="0"/>
        </a:fillRef>
        <a:effectRef idx="0">
          <a:scrgbClr r="0" g="0" b="0"/>
        </a:effectRef>
        <a:fontRef idx="minor"/>
      </dsp:style>
    </dsp:sp>
    <dsp:sp modelId="{78279D4D-B772-4A0E-82D4-5817B720A86F}">
      <dsp:nvSpPr>
        <dsp:cNvPr id="0" name=""/>
        <dsp:cNvSpPr/>
      </dsp:nvSpPr>
      <dsp:spPr>
        <a:xfrm>
          <a:off x="1137429" y="2439395"/>
          <a:ext cx="10163778" cy="487707"/>
        </a:xfrm>
        <a:prstGeom prst="rect">
          <a:avLst/>
        </a:prstGeom>
        <a:gradFill rotWithShape="0">
          <a:gsLst>
            <a:gs pos="0">
              <a:schemeClr val="accent2">
                <a:hueOff val="-2660100"/>
                <a:satOff val="-16975"/>
                <a:lumOff val="9217"/>
                <a:alphaOff val="0"/>
                <a:tint val="50000"/>
                <a:satMod val="300000"/>
              </a:schemeClr>
            </a:gs>
            <a:gs pos="35000">
              <a:schemeClr val="accent2">
                <a:hueOff val="-2660100"/>
                <a:satOff val="-16975"/>
                <a:lumOff val="9217"/>
                <a:alphaOff val="0"/>
                <a:tint val="37000"/>
                <a:satMod val="300000"/>
              </a:schemeClr>
            </a:gs>
            <a:gs pos="100000">
              <a:schemeClr val="accent2">
                <a:hueOff val="-2660100"/>
                <a:satOff val="-16975"/>
                <a:lumOff val="921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7118" tIns="35560" rIns="35560" bIns="35560" numCol="1" spcCol="1270" anchor="ctr" anchorCtr="0">
          <a:noAutofit/>
        </a:bodyPr>
        <a:lstStyle/>
        <a:p>
          <a:pPr lvl="0" algn="l" defTabSz="622300">
            <a:lnSpc>
              <a:spcPct val="90000"/>
            </a:lnSpc>
            <a:spcBef>
              <a:spcPct val="0"/>
            </a:spcBef>
            <a:spcAft>
              <a:spcPct val="35000"/>
            </a:spcAft>
          </a:pPr>
          <a:r>
            <a:rPr lang="es-EC" sz="1400" kern="1200" dirty="0" smtClean="0">
              <a:solidFill>
                <a:schemeClr val="bg2">
                  <a:lumMod val="10000"/>
                </a:schemeClr>
              </a:solidFill>
            </a:rPr>
            <a:t>Se realizaron experimentos para establecer los valores de calibración óptimos para los parámetros de control del riego</a:t>
          </a:r>
          <a:endParaRPr lang="es-EC" sz="1400" kern="1200" dirty="0">
            <a:solidFill>
              <a:schemeClr val="bg2">
                <a:lumMod val="10000"/>
              </a:schemeClr>
            </a:solidFill>
          </a:endParaRPr>
        </a:p>
      </dsp:txBody>
      <dsp:txXfrm>
        <a:off x="1137429" y="2439395"/>
        <a:ext cx="10163778" cy="487707"/>
      </dsp:txXfrm>
    </dsp:sp>
    <dsp:sp modelId="{5F3D3DA6-1E2D-4C08-A091-8B07F20F9890}">
      <dsp:nvSpPr>
        <dsp:cNvPr id="0" name=""/>
        <dsp:cNvSpPr/>
      </dsp:nvSpPr>
      <dsp:spPr>
        <a:xfrm>
          <a:off x="832612" y="2378431"/>
          <a:ext cx="609634" cy="609634"/>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hueOff val="-2660100"/>
              <a:satOff val="-16975"/>
              <a:lumOff val="9217"/>
              <a:alphaOff val="0"/>
            </a:schemeClr>
          </a:solidFill>
          <a:prstDash val="solid"/>
        </a:ln>
        <a:effectLst/>
      </dsp:spPr>
      <dsp:style>
        <a:lnRef idx="1">
          <a:scrgbClr r="0" g="0" b="0"/>
        </a:lnRef>
        <a:fillRef idx="2">
          <a:scrgbClr r="0" g="0" b="0"/>
        </a:fillRef>
        <a:effectRef idx="0">
          <a:scrgbClr r="0" g="0" b="0"/>
        </a:effectRef>
        <a:fontRef idx="minor"/>
      </dsp:style>
    </dsp:sp>
    <dsp:sp modelId="{509F1853-8366-4AFE-95B3-9D29F1A4C59B}">
      <dsp:nvSpPr>
        <dsp:cNvPr id="0" name=""/>
        <dsp:cNvSpPr/>
      </dsp:nvSpPr>
      <dsp:spPr>
        <a:xfrm>
          <a:off x="1060151" y="3171385"/>
          <a:ext cx="10241055" cy="487707"/>
        </a:xfrm>
        <a:prstGeom prst="rect">
          <a:avLst/>
        </a:prstGeom>
        <a:gradFill rotWithShape="0">
          <a:gsLst>
            <a:gs pos="0">
              <a:schemeClr val="accent2">
                <a:hueOff val="-3546800"/>
                <a:satOff val="-22633"/>
                <a:lumOff val="12289"/>
                <a:alphaOff val="0"/>
                <a:tint val="50000"/>
                <a:satMod val="300000"/>
              </a:schemeClr>
            </a:gs>
            <a:gs pos="35000">
              <a:schemeClr val="accent2">
                <a:hueOff val="-3546800"/>
                <a:satOff val="-22633"/>
                <a:lumOff val="12289"/>
                <a:alphaOff val="0"/>
                <a:tint val="37000"/>
                <a:satMod val="300000"/>
              </a:schemeClr>
            </a:gs>
            <a:gs pos="100000">
              <a:schemeClr val="accent2">
                <a:hueOff val="-3546800"/>
                <a:satOff val="-22633"/>
                <a:lumOff val="1228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7118" tIns="35560" rIns="35560" bIns="35560" numCol="1" spcCol="1270" anchor="ctr" anchorCtr="0">
          <a:noAutofit/>
        </a:bodyPr>
        <a:lstStyle/>
        <a:p>
          <a:pPr lvl="0" algn="l" defTabSz="622300">
            <a:lnSpc>
              <a:spcPct val="90000"/>
            </a:lnSpc>
            <a:spcBef>
              <a:spcPct val="0"/>
            </a:spcBef>
            <a:spcAft>
              <a:spcPct val="35000"/>
            </a:spcAft>
          </a:pPr>
          <a:r>
            <a:rPr lang="es-ES" sz="1400" kern="1200" dirty="0" smtClean="0">
              <a:solidFill>
                <a:schemeClr val="bg2">
                  <a:lumMod val="10000"/>
                </a:schemeClr>
              </a:solidFill>
            </a:rPr>
            <a:t>La técnica </a:t>
          </a:r>
          <a:r>
            <a:rPr lang="es-ES" sz="1400" kern="1200" dirty="0" err="1" smtClean="0">
              <a:solidFill>
                <a:schemeClr val="bg2">
                  <a:lumMod val="10000"/>
                </a:schemeClr>
              </a:solidFill>
            </a:rPr>
            <a:t>aeropónica</a:t>
          </a:r>
          <a:r>
            <a:rPr lang="es-ES" sz="1400" kern="1200" dirty="0" smtClean="0">
              <a:solidFill>
                <a:schemeClr val="bg2">
                  <a:lumMod val="10000"/>
                </a:schemeClr>
              </a:solidFill>
            </a:rPr>
            <a:t> es una solución ecológica para contribuir a corregir el estado actual del medio ambiente, ya que representa un alto ahorro de agua y espacio de construcción reducido, mientras se obtiene una alta producción</a:t>
          </a:r>
          <a:endParaRPr lang="es-EC" sz="1400" kern="1200" dirty="0">
            <a:solidFill>
              <a:schemeClr val="bg2">
                <a:lumMod val="10000"/>
              </a:schemeClr>
            </a:solidFill>
          </a:endParaRPr>
        </a:p>
      </dsp:txBody>
      <dsp:txXfrm>
        <a:off x="1060151" y="3171385"/>
        <a:ext cx="10241055" cy="487707"/>
      </dsp:txXfrm>
    </dsp:sp>
    <dsp:sp modelId="{8D440011-DA76-45CF-98D8-5CC5ACB7923A}">
      <dsp:nvSpPr>
        <dsp:cNvPr id="0" name=""/>
        <dsp:cNvSpPr/>
      </dsp:nvSpPr>
      <dsp:spPr>
        <a:xfrm>
          <a:off x="755334" y="3110422"/>
          <a:ext cx="609634" cy="609634"/>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hueOff val="-3546800"/>
              <a:satOff val="-22633"/>
              <a:lumOff val="12289"/>
              <a:alphaOff val="0"/>
            </a:schemeClr>
          </a:solidFill>
          <a:prstDash val="solid"/>
        </a:ln>
        <a:effectLst/>
      </dsp:spPr>
      <dsp:style>
        <a:lnRef idx="1">
          <a:scrgbClr r="0" g="0" b="0"/>
        </a:lnRef>
        <a:fillRef idx="2">
          <a:scrgbClr r="0" g="0" b="0"/>
        </a:fillRef>
        <a:effectRef idx="0">
          <a:scrgbClr r="0" g="0" b="0"/>
        </a:effectRef>
        <a:fontRef idx="minor"/>
      </dsp:style>
    </dsp:sp>
    <dsp:sp modelId="{0AA9A097-A4CB-460D-9326-089AC2E124AC}">
      <dsp:nvSpPr>
        <dsp:cNvPr id="0" name=""/>
        <dsp:cNvSpPr/>
      </dsp:nvSpPr>
      <dsp:spPr>
        <a:xfrm>
          <a:off x="818122" y="3902839"/>
          <a:ext cx="10483084" cy="487707"/>
        </a:xfrm>
        <a:prstGeom prst="rect">
          <a:avLst/>
        </a:prstGeom>
        <a:gradFill rotWithShape="0">
          <a:gsLst>
            <a:gs pos="0">
              <a:schemeClr val="accent2">
                <a:hueOff val="-4433499"/>
                <a:satOff val="-28292"/>
                <a:lumOff val="15361"/>
                <a:alphaOff val="0"/>
                <a:tint val="50000"/>
                <a:satMod val="300000"/>
              </a:schemeClr>
            </a:gs>
            <a:gs pos="35000">
              <a:schemeClr val="accent2">
                <a:hueOff val="-4433499"/>
                <a:satOff val="-28292"/>
                <a:lumOff val="15361"/>
                <a:alphaOff val="0"/>
                <a:tint val="37000"/>
                <a:satMod val="300000"/>
              </a:schemeClr>
            </a:gs>
            <a:gs pos="100000">
              <a:schemeClr val="accent2">
                <a:hueOff val="-4433499"/>
                <a:satOff val="-28292"/>
                <a:lumOff val="1536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7118" tIns="35560" rIns="35560" bIns="35560" numCol="1" spcCol="1270" anchor="ctr" anchorCtr="0">
          <a:noAutofit/>
        </a:bodyPr>
        <a:lstStyle/>
        <a:p>
          <a:pPr lvl="0" algn="l" defTabSz="622300">
            <a:lnSpc>
              <a:spcPct val="90000"/>
            </a:lnSpc>
            <a:spcBef>
              <a:spcPct val="0"/>
            </a:spcBef>
            <a:spcAft>
              <a:spcPct val="35000"/>
            </a:spcAft>
          </a:pPr>
          <a:r>
            <a:rPr lang="es-ES" sz="1400" kern="1200" dirty="0" smtClean="0">
              <a:solidFill>
                <a:schemeClr val="bg2">
                  <a:lumMod val="10000"/>
                </a:schemeClr>
              </a:solidFill>
            </a:rPr>
            <a:t>Una desventaja es la inversión inicial alta, debido a que debe existir un control preciso para los riegos.</a:t>
          </a:r>
          <a:endParaRPr lang="es-EC" sz="1400" kern="1200" dirty="0">
            <a:solidFill>
              <a:schemeClr val="bg2">
                <a:lumMod val="10000"/>
              </a:schemeClr>
            </a:solidFill>
          </a:endParaRPr>
        </a:p>
      </dsp:txBody>
      <dsp:txXfrm>
        <a:off x="818122" y="3902839"/>
        <a:ext cx="10483084" cy="487707"/>
      </dsp:txXfrm>
    </dsp:sp>
    <dsp:sp modelId="{D523E647-1ED4-421D-821F-BF9731B7CEEF}">
      <dsp:nvSpPr>
        <dsp:cNvPr id="0" name=""/>
        <dsp:cNvSpPr/>
      </dsp:nvSpPr>
      <dsp:spPr>
        <a:xfrm>
          <a:off x="513305" y="3841875"/>
          <a:ext cx="609634" cy="609634"/>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hueOff val="-4433499"/>
              <a:satOff val="-28292"/>
              <a:lumOff val="15361"/>
              <a:alphaOff val="0"/>
            </a:schemeClr>
          </a:solidFill>
          <a:prstDash val="solid"/>
        </a:ln>
        <a:effectLst/>
      </dsp:spPr>
      <dsp:style>
        <a:lnRef idx="1">
          <a:scrgbClr r="0" g="0" b="0"/>
        </a:lnRef>
        <a:fillRef idx="2">
          <a:scrgbClr r="0" g="0" b="0"/>
        </a:fillRef>
        <a:effectRef idx="0">
          <a:scrgbClr r="0" g="0" b="0"/>
        </a:effectRef>
        <a:fontRef idx="minor"/>
      </dsp:style>
    </dsp:sp>
    <dsp:sp modelId="{44E5D0C6-3830-470C-B65F-7782030F4CB7}">
      <dsp:nvSpPr>
        <dsp:cNvPr id="0" name=""/>
        <dsp:cNvSpPr/>
      </dsp:nvSpPr>
      <dsp:spPr>
        <a:xfrm>
          <a:off x="376459" y="4634829"/>
          <a:ext cx="10924747" cy="487707"/>
        </a:xfrm>
        <a:prstGeom prst="rect">
          <a:avLst/>
        </a:prstGeom>
        <a:gradFill rotWithShape="0">
          <a:gsLst>
            <a:gs pos="0">
              <a:schemeClr val="accent2">
                <a:hueOff val="-5320199"/>
                <a:satOff val="-33950"/>
                <a:lumOff val="18433"/>
                <a:alphaOff val="0"/>
                <a:tint val="50000"/>
                <a:satMod val="300000"/>
              </a:schemeClr>
            </a:gs>
            <a:gs pos="35000">
              <a:schemeClr val="accent2">
                <a:hueOff val="-5320199"/>
                <a:satOff val="-33950"/>
                <a:lumOff val="18433"/>
                <a:alphaOff val="0"/>
                <a:tint val="37000"/>
                <a:satMod val="300000"/>
              </a:schemeClr>
            </a:gs>
            <a:gs pos="100000">
              <a:schemeClr val="accent2">
                <a:hueOff val="-5320199"/>
                <a:satOff val="-33950"/>
                <a:lumOff val="1843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7118" tIns="35560" rIns="35560" bIns="35560" numCol="1" spcCol="1270" anchor="ctr" anchorCtr="0">
          <a:noAutofit/>
        </a:bodyPr>
        <a:lstStyle/>
        <a:p>
          <a:pPr lvl="0" algn="l" defTabSz="622300">
            <a:lnSpc>
              <a:spcPct val="90000"/>
            </a:lnSpc>
            <a:spcBef>
              <a:spcPct val="0"/>
            </a:spcBef>
            <a:spcAft>
              <a:spcPct val="35000"/>
            </a:spcAft>
          </a:pPr>
          <a:r>
            <a:rPr lang="es-EC" sz="1400" kern="1200" dirty="0" smtClean="0">
              <a:solidFill>
                <a:schemeClr val="bg2">
                  <a:lumMod val="10000"/>
                </a:schemeClr>
              </a:solidFill>
            </a:rPr>
            <a:t>La mecatrónica contribuye en la calidad de vida de las personas ya que busca cumplir con los Objetivos de Desarrollo </a:t>
          </a:r>
          <a:r>
            <a:rPr lang="es-EC" sz="1400" kern="1200" dirty="0" smtClean="0">
              <a:solidFill>
                <a:schemeClr val="bg2">
                  <a:lumMod val="10000"/>
                </a:schemeClr>
              </a:solidFill>
            </a:rPr>
            <a:t>Sostenible</a:t>
          </a:r>
          <a:endParaRPr lang="es-EC" sz="1400" kern="1200" dirty="0">
            <a:solidFill>
              <a:schemeClr val="bg2">
                <a:lumMod val="10000"/>
              </a:schemeClr>
            </a:solidFill>
          </a:endParaRPr>
        </a:p>
      </dsp:txBody>
      <dsp:txXfrm>
        <a:off x="376459" y="4634829"/>
        <a:ext cx="10924747" cy="487707"/>
      </dsp:txXfrm>
    </dsp:sp>
    <dsp:sp modelId="{17B5A7F4-A646-46F8-A639-FC5A30C42F80}">
      <dsp:nvSpPr>
        <dsp:cNvPr id="0" name=""/>
        <dsp:cNvSpPr/>
      </dsp:nvSpPr>
      <dsp:spPr>
        <a:xfrm>
          <a:off x="71642" y="4573866"/>
          <a:ext cx="609634" cy="609634"/>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hueOff val="-5320199"/>
              <a:satOff val="-33950"/>
              <a:lumOff val="18433"/>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D6CBC2-BF64-4DCC-98D3-64000B080411}" type="datetimeFigureOut">
              <a:rPr lang="es-EC" smtClean="0"/>
              <a:t>22/2/2023</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D13299-619A-477B-994A-7199A3389376}" type="slidenum">
              <a:rPr lang="es-EC" smtClean="0"/>
              <a:t>‹Nº›</a:t>
            </a:fld>
            <a:endParaRPr lang="es-EC"/>
          </a:p>
        </p:txBody>
      </p:sp>
    </p:spTree>
    <p:extLst>
      <p:ext uri="{BB962C8B-B14F-4D97-AF65-F5344CB8AC3E}">
        <p14:creationId xmlns:p14="http://schemas.microsoft.com/office/powerpoint/2010/main" val="2467945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dirty="0" smtClean="0">
                <a:solidFill>
                  <a:schemeClr val="tx1"/>
                </a:solidFill>
              </a:rPr>
              <a:t>Según la ONU, para el año 2050 la población mundial podría llegar hasta 9.7 mil millones de personas y la producción de alimentos deberá aumentar en un 70%. Para los países en desarrollo, el 80% de este aumento provendría de la intensificación del cultivo y el 20% de la expansión de tierra cultivable, pero continuar con el proceso de cultivo convencional afectaría al medio ambiente. En </a:t>
            </a:r>
            <a:r>
              <a:rPr lang="es-EC" sz="1200" kern="1200" dirty="0" smtClean="0">
                <a:solidFill>
                  <a:schemeClr val="tx1"/>
                </a:solidFill>
              </a:rPr>
              <a:t>Ecuador, el interés por los alimentos orgánicos se multiplicó durante la emergencia sanitaria del Covid-19, lo cual llevó a las grandes empresas a acelerar el desarrollo de las plantas para poder cubrir las demandas de los supermercados. Sin embargo, la época invernal extendida que se ha vivido ha afectado de gran manera al sector de la agricultura debido a las lluvias intensas, lo que provoca pérdidas parciales o totales de cultivos y encarece los productos agrícolas. A partir de esta problemática, nace la necesidad de buscar otras alternativas que consuman menos recursos naturales y que permitan el rápido crecimiento de las plantas. </a:t>
            </a:r>
            <a:endParaRPr lang="es-EC" dirty="0"/>
          </a:p>
        </p:txBody>
      </p:sp>
      <p:sp>
        <p:nvSpPr>
          <p:cNvPr id="4" name="Marcador de número de diapositiva 3"/>
          <p:cNvSpPr>
            <a:spLocks noGrp="1"/>
          </p:cNvSpPr>
          <p:nvPr>
            <p:ph type="sldNum" sz="quarter" idx="10"/>
          </p:nvPr>
        </p:nvSpPr>
        <p:spPr/>
        <p:txBody>
          <a:bodyPr/>
          <a:lstStyle/>
          <a:p>
            <a:fld id="{94D13299-619A-477B-994A-7199A3389376}" type="slidenum">
              <a:rPr lang="es-EC" smtClean="0"/>
              <a:t>2</a:t>
            </a:fld>
            <a:endParaRPr lang="es-EC"/>
          </a:p>
        </p:txBody>
      </p:sp>
    </p:spTree>
    <p:extLst>
      <p:ext uri="{BB962C8B-B14F-4D97-AF65-F5344CB8AC3E}">
        <p14:creationId xmlns:p14="http://schemas.microsoft.com/office/powerpoint/2010/main" val="2512063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La</a:t>
            </a:r>
            <a:r>
              <a:rPr lang="es-ES" sz="1200" kern="1200" baseline="0" dirty="0" smtClean="0">
                <a:solidFill>
                  <a:schemeClr val="tx1"/>
                </a:solidFill>
                <a:effectLst/>
                <a:latin typeface="+mn-lt"/>
                <a:ea typeface="+mn-ea"/>
                <a:cs typeface="+mn-cs"/>
              </a:rPr>
              <a:t> empresa disponía de una bomba</a:t>
            </a:r>
            <a:r>
              <a:rPr lang="es-ES" sz="1200" kern="1200" dirty="0" smtClean="0">
                <a:solidFill>
                  <a:schemeClr val="tx1"/>
                </a:solidFill>
                <a:effectLst/>
                <a:latin typeface="+mn-lt"/>
                <a:ea typeface="+mn-ea"/>
                <a:cs typeface="+mn-cs"/>
              </a:rPr>
              <a:t>, por lo que se realizaron los cálculos de caudales y pérdidas para determinar si el sistema puede funcionar correctamente con las bombas y el sistema de tuberías inicial. Se realizaron los cálculos para cada riego y así poder establecer cuál es el más crítico. </a:t>
            </a:r>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a:t>
            </a:r>
          </a:p>
          <a:p>
            <a:r>
              <a:rPr lang="es-ES" dirty="0" smtClean="0"/>
              <a:t>Ya que el sistema hace un solo riego a la vez, la bomba se debe dimensionar de acuerdo al mayor caudal de trabajo y la máxima altura requerida de entre todos los riegos. </a:t>
            </a:r>
            <a:endParaRPr lang="es-EC"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Al calcular el requerimiento de altura que necesita entregar la bomba al sistema, se determina que la mayor altura requerida es de 63.63 metros para el riego F2. Además analizando el caudal de trabajo que debe entregar la bomba, se observa que el mayor caudal es de 0.6048m</a:t>
            </a:r>
            <a:r>
              <a:rPr lang="es-ES" baseline="30000" dirty="0" smtClean="0"/>
              <a:t>3</a:t>
            </a:r>
            <a:r>
              <a:rPr lang="es-ES" dirty="0" smtClean="0"/>
              <a:t>/h correspondiente al riego C. </a:t>
            </a:r>
            <a:endParaRPr lang="es-EC" sz="1200" kern="1200" dirty="0" smtClean="0">
              <a:solidFill>
                <a:schemeClr val="tx1"/>
              </a:solidFill>
              <a:effectLst/>
              <a:latin typeface="+mn-lt"/>
              <a:ea typeface="+mn-ea"/>
              <a:cs typeface="+mn-cs"/>
            </a:endParaRPr>
          </a:p>
          <a:p>
            <a:endParaRPr lang="es-EC" dirty="0"/>
          </a:p>
        </p:txBody>
      </p:sp>
      <p:sp>
        <p:nvSpPr>
          <p:cNvPr id="4" name="Marcador de número de diapositiva 3"/>
          <p:cNvSpPr>
            <a:spLocks noGrp="1"/>
          </p:cNvSpPr>
          <p:nvPr>
            <p:ph type="sldNum" sz="quarter" idx="10"/>
          </p:nvPr>
        </p:nvSpPr>
        <p:spPr/>
        <p:txBody>
          <a:bodyPr/>
          <a:lstStyle/>
          <a:p>
            <a:fld id="{94D13299-619A-477B-994A-7199A3389376}" type="slidenum">
              <a:rPr lang="es-EC" smtClean="0"/>
              <a:t>13</a:t>
            </a:fld>
            <a:endParaRPr lang="es-EC"/>
          </a:p>
        </p:txBody>
      </p:sp>
    </p:spTree>
    <p:extLst>
      <p:ext uri="{BB962C8B-B14F-4D97-AF65-F5344CB8AC3E}">
        <p14:creationId xmlns:p14="http://schemas.microsoft.com/office/powerpoint/2010/main" val="832595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Con estos datos se analiza la curva de la bomba. L</a:t>
            </a:r>
            <a:r>
              <a:rPr lang="es-ES" sz="1200" kern="1200" dirty="0" smtClean="0">
                <a:solidFill>
                  <a:schemeClr val="tx1"/>
                </a:solidFill>
                <a:effectLst/>
                <a:latin typeface="+mn-lt"/>
                <a:ea typeface="+mn-ea"/>
                <a:cs typeface="+mn-cs"/>
              </a:rPr>
              <a:t>a bomba que cumple con una altura mayor a 63.63 metros para un caudal de 0.6048 m</a:t>
            </a:r>
            <a:r>
              <a:rPr lang="es-ES" sz="1200" kern="1200" baseline="30000" dirty="0" smtClean="0">
                <a:solidFill>
                  <a:schemeClr val="tx1"/>
                </a:solidFill>
                <a:effectLst/>
                <a:latin typeface="+mn-lt"/>
                <a:ea typeface="+mn-ea"/>
                <a:cs typeface="+mn-cs"/>
              </a:rPr>
              <a:t>3</a:t>
            </a:r>
            <a:r>
              <a:rPr lang="es-ES" sz="1200" kern="1200" dirty="0" smtClean="0">
                <a:solidFill>
                  <a:schemeClr val="tx1"/>
                </a:solidFill>
                <a:effectLst/>
                <a:latin typeface="+mn-lt"/>
                <a:ea typeface="+mn-ea"/>
                <a:cs typeface="+mn-cs"/>
              </a:rPr>
              <a:t>/h es del modelo 5 que tiene una altura máxima de 69 metros o el modelo 6 con una altura máxima de 83 metros. La bomba que dispuso</a:t>
            </a:r>
            <a:r>
              <a:rPr lang="es-ES" sz="1200" kern="1200" baseline="0" dirty="0" smtClean="0">
                <a:solidFill>
                  <a:schemeClr val="tx1"/>
                </a:solidFill>
                <a:effectLst/>
                <a:latin typeface="+mn-lt"/>
                <a:ea typeface="+mn-ea"/>
                <a:cs typeface="+mn-cs"/>
              </a:rPr>
              <a:t> la empresa </a:t>
            </a:r>
            <a:r>
              <a:rPr lang="es-ES" sz="1200" kern="1200" dirty="0" smtClean="0">
                <a:solidFill>
                  <a:schemeClr val="tx1"/>
                </a:solidFill>
                <a:effectLst/>
                <a:latin typeface="+mn-lt"/>
                <a:ea typeface="+mn-ea"/>
                <a:cs typeface="+mn-cs"/>
              </a:rPr>
              <a:t>es del modelo 5 que tiene una potencia de 2 HP, por lo que se comprueba que la bomba principal </a:t>
            </a:r>
            <a:r>
              <a:rPr lang="es-ES" dirty="0" smtClean="0">
                <a:latin typeface="Arial" panose="020B0604020202020204" pitchFamily="34" charset="0"/>
                <a:ea typeface="Times New Roman" panose="02020603050405020304" pitchFamily="18" charset="0"/>
                <a:cs typeface="Arial" panose="020B0604020202020204" pitchFamily="34" charset="0"/>
              </a:rPr>
              <a:t>abastece la pérdida de presión del sistema. </a:t>
            </a:r>
            <a:endParaRPr lang="es-EC"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smtClean="0"/>
          </a:p>
          <a:p>
            <a:endParaRPr lang="es-EC" dirty="0"/>
          </a:p>
        </p:txBody>
      </p:sp>
      <p:sp>
        <p:nvSpPr>
          <p:cNvPr id="4" name="Marcador de número de diapositiva 3"/>
          <p:cNvSpPr>
            <a:spLocks noGrp="1"/>
          </p:cNvSpPr>
          <p:nvPr>
            <p:ph type="sldNum" sz="quarter" idx="10"/>
          </p:nvPr>
        </p:nvSpPr>
        <p:spPr/>
        <p:txBody>
          <a:bodyPr/>
          <a:lstStyle/>
          <a:p>
            <a:fld id="{94D13299-619A-477B-994A-7199A3389376}" type="slidenum">
              <a:rPr lang="es-EC" smtClean="0"/>
              <a:t>14</a:t>
            </a:fld>
            <a:endParaRPr lang="es-EC"/>
          </a:p>
        </p:txBody>
      </p:sp>
    </p:spTree>
    <p:extLst>
      <p:ext uri="{BB962C8B-B14F-4D97-AF65-F5344CB8AC3E}">
        <p14:creationId xmlns:p14="http://schemas.microsoft.com/office/powerpoint/2010/main" val="4263884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Por otro lado se analizan los mismos valores en la curva de la bomba secundaria, y se observa que para un caudal de 0.6048 m</a:t>
            </a:r>
            <a:r>
              <a:rPr lang="es-ES" sz="1200" kern="1200" baseline="30000" dirty="0" smtClean="0">
                <a:solidFill>
                  <a:schemeClr val="tx1"/>
                </a:solidFill>
                <a:effectLst/>
                <a:latin typeface="+mn-lt"/>
                <a:ea typeface="+mn-ea"/>
                <a:cs typeface="+mn-cs"/>
              </a:rPr>
              <a:t>3</a:t>
            </a:r>
            <a:r>
              <a:rPr lang="es-ES" sz="1200" kern="1200" dirty="0" smtClean="0">
                <a:solidFill>
                  <a:schemeClr val="tx1"/>
                </a:solidFill>
                <a:effectLst/>
                <a:latin typeface="+mn-lt"/>
                <a:ea typeface="+mn-ea"/>
                <a:cs typeface="+mn-cs"/>
              </a:rPr>
              <a:t>/h las alturas máximas que se obtienen son de 54 metros para el modelo APm60 y de 35 metros para el modelo APm37. Ninguno de los dos modelos cumple con el requerimiento mínimo de 63.6344 metros, por lo que esta bomba fue reemplazada. </a:t>
            </a:r>
          </a:p>
        </p:txBody>
      </p:sp>
      <p:sp>
        <p:nvSpPr>
          <p:cNvPr id="4" name="Marcador de número de diapositiva 3"/>
          <p:cNvSpPr>
            <a:spLocks noGrp="1"/>
          </p:cNvSpPr>
          <p:nvPr>
            <p:ph type="sldNum" sz="quarter" idx="10"/>
          </p:nvPr>
        </p:nvSpPr>
        <p:spPr/>
        <p:txBody>
          <a:bodyPr/>
          <a:lstStyle/>
          <a:p>
            <a:fld id="{94D13299-619A-477B-994A-7199A3389376}" type="slidenum">
              <a:rPr lang="es-EC" smtClean="0"/>
              <a:t>15</a:t>
            </a:fld>
            <a:endParaRPr lang="es-EC"/>
          </a:p>
        </p:txBody>
      </p:sp>
    </p:spTree>
    <p:extLst>
      <p:ext uri="{BB962C8B-B14F-4D97-AF65-F5344CB8AC3E}">
        <p14:creationId xmlns:p14="http://schemas.microsoft.com/office/powerpoint/2010/main" val="496109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El principal requerimiento del sistema fue el control de las electroválvulas para los riegos y la conexión de los sensores para adquirir información de las variables críticas del sistema, por lo que se buscó un controlador capaz de realizar estas tareas. </a:t>
            </a:r>
            <a:r>
              <a:rPr lang="es-ES" dirty="0" smtClean="0"/>
              <a:t>Una demanda de la empresa fue trabajar con software libre y equipos de bajo costo, por esta razón no se consideró un PLC comúnmente usado en la industria, ya que estos necesitan un software de pago. </a:t>
            </a:r>
          </a:p>
          <a:p>
            <a:r>
              <a:rPr lang="es-ES" dirty="0" smtClean="0"/>
              <a:t>Previo al proyecto, se disponía de un </a:t>
            </a:r>
            <a:r>
              <a:rPr lang="es-ES" dirty="0" err="1" smtClean="0"/>
              <a:t>Canaduino</a:t>
            </a:r>
            <a:r>
              <a:rPr lang="es-ES" dirty="0" smtClean="0"/>
              <a:t> PLC para el</a:t>
            </a:r>
            <a:r>
              <a:rPr lang="es-ES" baseline="0" dirty="0" smtClean="0"/>
              <a:t> control de válvulas y sensor de temperatura y humedad, pero </a:t>
            </a:r>
            <a:r>
              <a:rPr lang="es-ES" dirty="0" smtClean="0"/>
              <a:t>las señales proporcionadas por los sensores fluctuaban mucho debido al ruido.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Se optó por un PLC Controllino, ya que presenta varias ventajas debido a su bajo costo, altas prestaciones y su compatibilidad con el software libre de Arduino, además de contar con </a:t>
            </a:r>
            <a:r>
              <a:rPr lang="es-ES" dirty="0" err="1" smtClean="0"/>
              <a:t>standards</a:t>
            </a:r>
            <a:r>
              <a:rPr lang="es-ES" dirty="0" smtClean="0"/>
              <a:t> IEC de nivel industrial.</a:t>
            </a:r>
            <a:endParaRPr lang="es-EC" dirty="0" smtClean="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latin typeface="Arial" panose="020B0604020202020204" pitchFamily="34" charset="0"/>
                <a:ea typeface="Times New Roman" panose="02020603050405020304" pitchFamily="18" charset="0"/>
                <a:cs typeface="Times New Roman" panose="02020603050405020304" pitchFamily="18" charset="0"/>
              </a:rPr>
              <a:t>La principal razón por la que se escogió Controllino frente a </a:t>
            </a:r>
            <a:r>
              <a:rPr lang="es-ES" dirty="0" err="1" smtClean="0">
                <a:latin typeface="Arial" panose="020B0604020202020204" pitchFamily="34" charset="0"/>
                <a:ea typeface="Times New Roman" panose="02020603050405020304" pitchFamily="18" charset="0"/>
                <a:cs typeface="Times New Roman" panose="02020603050405020304" pitchFamily="18" charset="0"/>
              </a:rPr>
              <a:t>Canaduino</a:t>
            </a:r>
            <a:r>
              <a:rPr lang="es-ES" dirty="0" smtClean="0">
                <a:latin typeface="Arial" panose="020B0604020202020204" pitchFamily="34" charset="0"/>
                <a:ea typeface="Times New Roman" panose="02020603050405020304" pitchFamily="18" charset="0"/>
                <a:cs typeface="Times New Roman" panose="02020603050405020304" pitchFamily="18" charset="0"/>
              </a:rPr>
              <a:t> es su confiabilidad, ya que Controllino tiene estándares IEC que aseguran un correcto funcionamiento y robustez del dispositivo. Además, Controllino tiene integrada la conexión a internet y el módulo RTC, mientras que en </a:t>
            </a:r>
            <a:r>
              <a:rPr lang="es-ES" dirty="0" err="1" smtClean="0">
                <a:latin typeface="Arial" panose="020B0604020202020204" pitchFamily="34" charset="0"/>
                <a:ea typeface="Times New Roman" panose="02020603050405020304" pitchFamily="18" charset="0"/>
                <a:cs typeface="Times New Roman" panose="02020603050405020304" pitchFamily="18" charset="0"/>
              </a:rPr>
              <a:t>Canaduino</a:t>
            </a:r>
            <a:r>
              <a:rPr lang="es-ES" dirty="0" smtClean="0">
                <a:latin typeface="Arial" panose="020B0604020202020204" pitchFamily="34" charset="0"/>
                <a:ea typeface="Times New Roman" panose="02020603050405020304" pitchFamily="18" charset="0"/>
                <a:cs typeface="Times New Roman" panose="02020603050405020304" pitchFamily="18" charset="0"/>
              </a:rPr>
              <a:t> estos módulos se venden por separado lo que implica un gasto extra. Finalmente, Controllino ofrece soporte técnico mientras que </a:t>
            </a:r>
            <a:r>
              <a:rPr lang="es-ES" dirty="0" err="1" smtClean="0">
                <a:latin typeface="Arial" panose="020B0604020202020204" pitchFamily="34" charset="0"/>
                <a:ea typeface="Times New Roman" panose="02020603050405020304" pitchFamily="18" charset="0"/>
                <a:cs typeface="Times New Roman" panose="02020603050405020304" pitchFamily="18" charset="0"/>
              </a:rPr>
              <a:t>Canaduino</a:t>
            </a:r>
            <a:r>
              <a:rPr lang="es-ES" dirty="0" smtClean="0">
                <a:latin typeface="Arial" panose="020B0604020202020204" pitchFamily="34" charset="0"/>
                <a:ea typeface="Times New Roman" panose="02020603050405020304" pitchFamily="18" charset="0"/>
                <a:cs typeface="Times New Roman" panose="02020603050405020304" pitchFamily="18" charset="0"/>
              </a:rPr>
              <a:t> es un kit para ser armado por el usuario, es decir, que no tiene ningún respaldo técnico.</a:t>
            </a:r>
          </a:p>
        </p:txBody>
      </p:sp>
      <p:sp>
        <p:nvSpPr>
          <p:cNvPr id="4" name="Marcador de número de diapositiva 3"/>
          <p:cNvSpPr>
            <a:spLocks noGrp="1"/>
          </p:cNvSpPr>
          <p:nvPr>
            <p:ph type="sldNum" sz="quarter" idx="10"/>
          </p:nvPr>
        </p:nvSpPr>
        <p:spPr/>
        <p:txBody>
          <a:bodyPr/>
          <a:lstStyle/>
          <a:p>
            <a:fld id="{94D13299-619A-477B-994A-7199A3389376}" type="slidenum">
              <a:rPr lang="es-EC" smtClean="0"/>
              <a:t>16</a:t>
            </a:fld>
            <a:endParaRPr lang="es-EC"/>
          </a:p>
        </p:txBody>
      </p:sp>
    </p:spTree>
    <p:extLst>
      <p:ext uri="{BB962C8B-B14F-4D97-AF65-F5344CB8AC3E}">
        <p14:creationId xmlns:p14="http://schemas.microsoft.com/office/powerpoint/2010/main" val="2074524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En cuanto a los sensores y actuadores necesarios para el control, de acuerdo al estudio de varios trabajos sobre hidroponía, se determinaron como variables críticas del sistema de riego: temperatura y humedad ambiente, nivel de pH, nivel de conductividad eléctrica y temperatura de la solución. Estas variables deberán ser medidas por medio de sensores que, de acuerdo a los parámetros de funcionamiento para cada variable, enviarán una señal a los actuadores para modificar esta variable. </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Los actuadores requeridos para el funcionamiento del sistema son: bombas eléctricas,  bombas peristálticas, válvulas, ventiladores, y calefactor para líquidos.</a:t>
            </a:r>
            <a:endParaRPr lang="es-EC" dirty="0"/>
          </a:p>
        </p:txBody>
      </p:sp>
      <p:sp>
        <p:nvSpPr>
          <p:cNvPr id="4" name="Marcador de número de diapositiva 3"/>
          <p:cNvSpPr>
            <a:spLocks noGrp="1"/>
          </p:cNvSpPr>
          <p:nvPr>
            <p:ph type="sldNum" sz="quarter" idx="10"/>
          </p:nvPr>
        </p:nvSpPr>
        <p:spPr/>
        <p:txBody>
          <a:bodyPr/>
          <a:lstStyle/>
          <a:p>
            <a:fld id="{94D13299-619A-477B-994A-7199A3389376}" type="slidenum">
              <a:rPr lang="es-EC" smtClean="0"/>
              <a:t>17</a:t>
            </a:fld>
            <a:endParaRPr lang="es-EC"/>
          </a:p>
        </p:txBody>
      </p:sp>
    </p:spTree>
    <p:extLst>
      <p:ext uri="{BB962C8B-B14F-4D97-AF65-F5344CB8AC3E}">
        <p14:creationId xmlns:p14="http://schemas.microsoft.com/office/powerpoint/2010/main" val="3256382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spcAft>
                <a:spcPts val="0"/>
              </a:spcAft>
            </a:pPr>
            <a:r>
              <a:rPr lang="es-EC" dirty="0" smtClean="0">
                <a:latin typeface="Arial" panose="020B0604020202020204" pitchFamily="34" charset="0"/>
                <a:ea typeface="Times New Roman" panose="02020603050405020304" pitchFamily="18" charset="0"/>
                <a:cs typeface="Times New Roman" panose="02020603050405020304" pitchFamily="18" charset="0"/>
              </a:rPr>
              <a:t>Los sensores para medición de pH y conductividad eléctrica (CE) deben tener buenas características técnicas como resolución, sensibilidad, error, precisión y repetitividad, las cuales son necesarias para una correcta medición. Sin embargo, uno de los requerimientos para este proyecto es que tengan un bajo costo y permitan automatizar el proceso al que están ligados.</a:t>
            </a:r>
          </a:p>
          <a:p>
            <a:pPr>
              <a:spcAft>
                <a:spcPts val="0"/>
              </a:spcAft>
            </a:pPr>
            <a:endParaRPr lang="es-EC" dirty="0" smtClean="0">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es-EC" dirty="0" smtClean="0">
                <a:latin typeface="Arial" panose="020B0604020202020204" pitchFamily="34" charset="0"/>
                <a:ea typeface="Times New Roman" panose="02020603050405020304" pitchFamily="18" charset="0"/>
                <a:cs typeface="Times New Roman" panose="02020603050405020304" pitchFamily="18" charset="0"/>
              </a:rPr>
              <a:t>El sensor más económico, que podría ser de interés para este trabajo, es el de vidrio, el cual no tiene un repetitividad adecuada y varía de acuerdo a la temperatura a la cual se mide la sustancia, por esta razón el sensor debe ser calibrado mientras el tanque cambie de temperatura durante el día. En los tanques de semilleros y engorde, la temperatura fluctúa a lo largo del día, lo que se traduciría en una constante calibración de los sensores por parte del operario, incluso en espacios fuera del horario de trabajo. </a:t>
            </a:r>
          </a:p>
          <a:p>
            <a:pPr>
              <a:spcAft>
                <a:spcPts val="0"/>
              </a:spcAft>
            </a:pPr>
            <a:endParaRPr lang="es-EC" dirty="0" smtClean="0">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es-EC" dirty="0" smtClean="0">
                <a:latin typeface="Arial" panose="020B0604020202020204" pitchFamily="34" charset="0"/>
                <a:ea typeface="Times New Roman" panose="02020603050405020304" pitchFamily="18" charset="0"/>
                <a:cs typeface="Times New Roman" panose="02020603050405020304" pitchFamily="18" charset="0"/>
              </a:rPr>
              <a:t>Por estas razones se determinó que el uso de un sensor de pH y EC, ubicado en la sustancia nutritiva para una medición continua, sería un desperdicio de recursos, ya que al estar en contacto prolongado con la sustancia a medir, sería necesario calibrar los sensores y adquirir sensores de manera frecuente debido al degaste de su vida útil. Al ser el nivel de pH y CE parámetros de vital importancia para el desarrollo de las plantas, la solución implementada fue una interfaz IoT para el ingreso manual de las mediciones, las cuales serán realizadas por el operario mediante un medidor de pH y EC electrónico que posee la empresa. </a:t>
            </a:r>
            <a:endParaRPr lang="es-EC" dirty="0" smtClean="0">
              <a:effectLst/>
              <a:latin typeface="Arial" panose="020B0604020202020204" pitchFamily="34" charset="0"/>
              <a:ea typeface="Times New Roman" panose="02020603050405020304" pitchFamily="18" charset="0"/>
              <a:cs typeface="Times New Roman" panose="02020603050405020304" pitchFamily="18" charset="0"/>
            </a:endParaRPr>
          </a:p>
          <a:p>
            <a:endParaRPr lang="es-EC" dirty="0"/>
          </a:p>
        </p:txBody>
      </p:sp>
      <p:sp>
        <p:nvSpPr>
          <p:cNvPr id="4" name="Marcador de número de diapositiva 3"/>
          <p:cNvSpPr>
            <a:spLocks noGrp="1"/>
          </p:cNvSpPr>
          <p:nvPr>
            <p:ph type="sldNum" sz="quarter" idx="10"/>
          </p:nvPr>
        </p:nvSpPr>
        <p:spPr/>
        <p:txBody>
          <a:bodyPr/>
          <a:lstStyle/>
          <a:p>
            <a:fld id="{94D13299-619A-477B-994A-7199A3389376}" type="slidenum">
              <a:rPr lang="es-EC" smtClean="0"/>
              <a:t>18</a:t>
            </a:fld>
            <a:endParaRPr lang="es-EC"/>
          </a:p>
        </p:txBody>
      </p:sp>
    </p:spTree>
    <p:extLst>
      <p:ext uri="{BB962C8B-B14F-4D97-AF65-F5344CB8AC3E}">
        <p14:creationId xmlns:p14="http://schemas.microsoft.com/office/powerpoint/2010/main" val="1961499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latin typeface="Arial" panose="020B0604020202020204" pitchFamily="34" charset="0"/>
                <a:ea typeface="Times New Roman" panose="02020603050405020304" pitchFamily="18" charset="0"/>
                <a:cs typeface="Arial" panose="020B0604020202020204" pitchFamily="34" charset="0"/>
              </a:rPr>
              <a:t>Controllino ofrece conexión</a:t>
            </a:r>
            <a:r>
              <a:rPr lang="es-EC" baseline="0" dirty="0" smtClean="0">
                <a:latin typeface="Arial" panose="020B0604020202020204" pitchFamily="34" charset="0"/>
                <a:ea typeface="Times New Roman" panose="02020603050405020304" pitchFamily="18" charset="0"/>
                <a:cs typeface="Arial" panose="020B0604020202020204" pitchFamily="34" charset="0"/>
              </a:rPr>
              <a:t> de entradas y salidas de 12V y 5V, pero debido al volumen de dispositivos a ser conectados (válvulas, sensores, actuadores, indicadores y mando) se incrementaron las entradas y salidas por medio de módulos relé (18 salidas, solo habían 16) y módulos de expansión I2C (25 entradas, solo habían 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baseline="0" dirty="0" smtClean="0">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baseline="0" dirty="0" smtClean="0">
                <a:latin typeface="Arial" panose="020B0604020202020204" pitchFamily="34" charset="0"/>
                <a:ea typeface="Times New Roman" panose="02020603050405020304" pitchFamily="18" charset="0"/>
                <a:cs typeface="Arial" panose="020B0604020202020204" pitchFamily="34" charset="0"/>
              </a:rPr>
              <a:t>Además, para las 6 bombas peristálticas se optó por utilizar dos </a:t>
            </a:r>
            <a:r>
              <a:rPr lang="es-EC" baseline="0" dirty="0" err="1" smtClean="0">
                <a:latin typeface="Arial" panose="020B0604020202020204" pitchFamily="34" charset="0"/>
                <a:ea typeface="Times New Roman" panose="02020603050405020304" pitchFamily="18" charset="0"/>
                <a:cs typeface="Arial" panose="020B0604020202020204" pitchFamily="34" charset="0"/>
              </a:rPr>
              <a:t>Arduinos</a:t>
            </a:r>
            <a:r>
              <a:rPr lang="es-EC" baseline="0" dirty="0" smtClean="0">
                <a:latin typeface="Arial" panose="020B0604020202020204" pitchFamily="34" charset="0"/>
                <a:ea typeface="Times New Roman" panose="02020603050405020304" pitchFamily="18" charset="0"/>
                <a:cs typeface="Arial" panose="020B0604020202020204" pitchFamily="34" charset="0"/>
              </a:rPr>
              <a:t> </a:t>
            </a:r>
            <a:r>
              <a:rPr lang="es-EC" baseline="0" dirty="0" err="1" smtClean="0">
                <a:latin typeface="Arial" panose="020B0604020202020204" pitchFamily="34" charset="0"/>
                <a:ea typeface="Times New Roman" panose="02020603050405020304" pitchFamily="18" charset="0"/>
                <a:cs typeface="Arial" panose="020B0604020202020204" pitchFamily="34" charset="0"/>
              </a:rPr>
              <a:t>Shield</a:t>
            </a:r>
            <a:r>
              <a:rPr lang="es-EC" baseline="0" dirty="0" smtClean="0">
                <a:latin typeface="Arial" panose="020B0604020202020204" pitchFamily="34" charset="0"/>
                <a:ea typeface="Times New Roman" panose="02020603050405020304" pitchFamily="18" charset="0"/>
                <a:cs typeface="Arial" panose="020B0604020202020204" pitchFamily="34" charset="0"/>
              </a:rPr>
              <a:t> CNC </a:t>
            </a:r>
            <a:r>
              <a:rPr lang="es-EC" dirty="0" smtClean="0">
                <a:latin typeface="Arial" panose="020B0604020202020204" pitchFamily="34" charset="0"/>
                <a:ea typeface="Times New Roman" panose="02020603050405020304" pitchFamily="18" charset="0"/>
                <a:cs typeface="Arial" panose="020B0604020202020204" pitchFamily="34" charset="0"/>
              </a:rPr>
              <a:t>que permite un control simple y descentralizado de los motores, lo cual reduce el código de programación del Controllino.</a:t>
            </a:r>
            <a:endParaRPr lang="es-EC" dirty="0" smtClean="0">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C" baseline="0" dirty="0" smtClean="0">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El diagrama P&amp;ID muestra el sistema propuesto con todos los sensores ubicados en el invernadero.</a:t>
            </a:r>
          </a:p>
        </p:txBody>
      </p:sp>
      <p:sp>
        <p:nvSpPr>
          <p:cNvPr id="4" name="Marcador de número de diapositiva 3"/>
          <p:cNvSpPr>
            <a:spLocks noGrp="1"/>
          </p:cNvSpPr>
          <p:nvPr>
            <p:ph type="sldNum" sz="quarter" idx="10"/>
          </p:nvPr>
        </p:nvSpPr>
        <p:spPr/>
        <p:txBody>
          <a:bodyPr/>
          <a:lstStyle/>
          <a:p>
            <a:fld id="{94D13299-619A-477B-994A-7199A3389376}" type="slidenum">
              <a:rPr lang="es-EC" smtClean="0"/>
              <a:t>19</a:t>
            </a:fld>
            <a:endParaRPr lang="es-EC"/>
          </a:p>
        </p:txBody>
      </p:sp>
    </p:spTree>
    <p:extLst>
      <p:ext uri="{BB962C8B-B14F-4D97-AF65-F5344CB8AC3E}">
        <p14:creationId xmlns:p14="http://schemas.microsoft.com/office/powerpoint/2010/main" val="3576689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spcAft>
                <a:spcPts val="0"/>
              </a:spcAft>
            </a:pPr>
            <a:r>
              <a:rPr lang="es-EC" dirty="0" smtClean="0">
                <a:latin typeface="Arial" panose="020B0604020202020204" pitchFamily="34" charset="0"/>
                <a:ea typeface="Times New Roman" panose="02020603050405020304" pitchFamily="18" charset="0"/>
                <a:cs typeface="Times New Roman" panose="02020603050405020304" pitchFamily="18" charset="0"/>
              </a:rPr>
              <a:t>Sistema de control</a:t>
            </a:r>
          </a:p>
          <a:p>
            <a:pPr>
              <a:spcAft>
                <a:spcPts val="0"/>
              </a:spcAft>
            </a:pPr>
            <a:r>
              <a:rPr lang="es-EC" dirty="0" smtClean="0">
                <a:latin typeface="Arial" panose="020B0604020202020204" pitchFamily="34" charset="0"/>
                <a:ea typeface="Times New Roman" panose="02020603050405020304" pitchFamily="18" charset="0"/>
                <a:cs typeface="Times New Roman" panose="02020603050405020304" pitchFamily="18" charset="0"/>
              </a:rPr>
              <a:t>El sistema es alimentado por una unidad UPS, suministrada por la empresa, que permite que el PLC continúe trabajando en caso de haber una interrupción del suministro eléctrico, por lo cual todas las consideraciones eléctricas se realizaron</a:t>
            </a:r>
            <a:r>
              <a:rPr lang="es-EC" baseline="0" dirty="0" smtClean="0">
                <a:latin typeface="Arial" panose="020B0604020202020204" pitchFamily="34" charset="0"/>
                <a:ea typeface="Times New Roman" panose="02020603050405020304" pitchFamily="18" charset="0"/>
                <a:cs typeface="Times New Roman" panose="02020603050405020304" pitchFamily="18" charset="0"/>
              </a:rPr>
              <a:t> </a:t>
            </a:r>
            <a:r>
              <a:rPr lang="es-EC" dirty="0" smtClean="0">
                <a:latin typeface="Arial" panose="020B0604020202020204" pitchFamily="34" charset="0"/>
                <a:ea typeface="Times New Roman" panose="02020603050405020304" pitchFamily="18" charset="0"/>
                <a:cs typeface="Times New Roman" panose="02020603050405020304" pitchFamily="18" charset="0"/>
              </a:rPr>
              <a:t>a partir de este elemento. El UPS alimenta una fuente que transforma la corriente alterna en corriente continua, que es lo que alimenta al PLC y a los módulos.</a:t>
            </a:r>
            <a:r>
              <a:rPr lang="es-EC" baseline="0" dirty="0" smtClean="0">
                <a:latin typeface="Arial" panose="020B0604020202020204" pitchFamily="34" charset="0"/>
                <a:ea typeface="Times New Roman" panose="02020603050405020304" pitchFamily="18" charset="0"/>
                <a:cs typeface="Times New Roman" panose="02020603050405020304" pitchFamily="18" charset="0"/>
              </a:rPr>
              <a:t> </a:t>
            </a:r>
          </a:p>
          <a:p>
            <a:pPr>
              <a:spcAft>
                <a:spcPts val="0"/>
              </a:spcAft>
            </a:pPr>
            <a:r>
              <a:rPr lang="es-EC" dirty="0" smtClean="0">
                <a:latin typeface="Arial" panose="020B0604020202020204" pitchFamily="34" charset="0"/>
                <a:ea typeface="Times New Roman" panose="02020603050405020304" pitchFamily="18" charset="0"/>
                <a:cs typeface="Times New Roman" panose="02020603050405020304" pitchFamily="18" charset="0"/>
              </a:rPr>
              <a:t>Ya que no todos los elementos funcionan a un mismo voltaje, se implementaron reguladores de voltaje para 5 V y 12 V y se dimensionó la fuente de acuerdo a la corriente máxima (39.38ª, fuente</a:t>
            </a:r>
            <a:r>
              <a:rPr lang="es-EC" baseline="0" dirty="0" smtClean="0">
                <a:latin typeface="Arial" panose="020B0604020202020204" pitchFamily="34" charset="0"/>
                <a:ea typeface="Times New Roman" panose="02020603050405020304" pitchFamily="18" charset="0"/>
                <a:cs typeface="Times New Roman" panose="02020603050405020304" pitchFamily="18" charset="0"/>
              </a:rPr>
              <a:t> de 50A 12VCC</a:t>
            </a:r>
            <a:r>
              <a:rPr lang="es-EC" dirty="0" smtClean="0">
                <a:latin typeface="Arial" panose="020B0604020202020204" pitchFamily="34" charset="0"/>
                <a:ea typeface="Times New Roman" panose="02020603050405020304" pitchFamily="18" charset="0"/>
                <a:cs typeface="Times New Roman" panose="02020603050405020304" pitchFamily="18" charset="0"/>
              </a:rPr>
              <a:t>). Por otro lado, se utilizó un transformador 120V/24VAC para alimentar las electroválvulas. </a:t>
            </a:r>
            <a:r>
              <a:rPr lang="es-EC" sz="1200" kern="1200" dirty="0" smtClean="0">
                <a:solidFill>
                  <a:schemeClr val="tx1"/>
                </a:solidFill>
                <a:effectLst/>
                <a:latin typeface="+mn-lt"/>
                <a:ea typeface="+mn-ea"/>
                <a:cs typeface="+mn-cs"/>
              </a:rPr>
              <a:t>El valor se obtuvo asumiendo que las 17 válvulas se accionan simultáneamente, sin embargo, el automatismo implementado no permite que se accionen más de dos válvulas a la vez (</a:t>
            </a:r>
            <a:r>
              <a:rPr lang="es-EC" sz="1200" kern="1200" dirty="0" err="1" smtClean="0">
                <a:solidFill>
                  <a:schemeClr val="tx1"/>
                </a:solidFill>
                <a:effectLst/>
                <a:latin typeface="+mn-lt"/>
                <a:ea typeface="+mn-ea"/>
                <a:cs typeface="+mn-cs"/>
              </a:rPr>
              <a:t>Imax</a:t>
            </a:r>
            <a:r>
              <a:rPr lang="es-EC" sz="1200" kern="1200" dirty="0" smtClean="0">
                <a:solidFill>
                  <a:schemeClr val="tx1"/>
                </a:solidFill>
                <a:effectLst/>
                <a:latin typeface="+mn-lt"/>
                <a:ea typeface="+mn-ea"/>
                <a:cs typeface="+mn-cs"/>
              </a:rPr>
              <a:t> 3.74A, transformador de 5A 24VAC)</a:t>
            </a:r>
            <a:r>
              <a:rPr lang="es-EC" dirty="0" smtClean="0">
                <a:latin typeface="Arial" panose="020B0604020202020204" pitchFamily="34" charset="0"/>
                <a:ea typeface="Times New Roman" panose="02020603050405020304" pitchFamily="18" charset="0"/>
                <a:cs typeface="Times New Roman" panose="02020603050405020304" pitchFamily="18" charset="0"/>
              </a:rPr>
              <a:t>. </a:t>
            </a:r>
          </a:p>
          <a:p>
            <a:pPr>
              <a:spcAft>
                <a:spcPts val="0"/>
              </a:spcAft>
            </a:pPr>
            <a:endParaRPr lang="es-EC" dirty="0" smtClean="0">
              <a:effectLst/>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es-EC" sz="1200" kern="1200" dirty="0" smtClean="0">
                <a:solidFill>
                  <a:schemeClr val="tx1"/>
                </a:solidFill>
                <a:effectLst/>
                <a:latin typeface="+mn-lt"/>
                <a:ea typeface="+mn-ea"/>
                <a:cs typeface="+mn-cs"/>
              </a:rPr>
              <a:t>Se dimensionaron también los elementos de protección y conductores según la norma NEC70, (2020), considerando un 10% más de corriente para valores de factor de potencia de 90%. Este valor se considera debido a la Resolución Nro. ARCONEL-074/17, en la cual se indica que el menor factor de potencia permitido es de 0.92. Para los circuitos ubicados después de la fuente, no es necesario implementar protecciones, ya que el PLC Controllino cuenta con su propia protección al igual que los reguladores de voltaje.</a:t>
            </a:r>
          </a:p>
          <a:p>
            <a:pPr>
              <a:spcAft>
                <a:spcPts val="0"/>
              </a:spcAft>
            </a:pPr>
            <a:endParaRPr lang="es-EC" dirty="0" smtClean="0"/>
          </a:p>
          <a:p>
            <a:pPr>
              <a:spcAft>
                <a:spcPts val="0"/>
              </a:spcAft>
            </a:pPr>
            <a:r>
              <a:rPr lang="es-EC" dirty="0" smtClean="0">
                <a:latin typeface="Arial" panose="020B0604020202020204" pitchFamily="34" charset="0"/>
                <a:ea typeface="Times New Roman" panose="02020603050405020304" pitchFamily="18" charset="0"/>
                <a:cs typeface="Times New Roman" panose="02020603050405020304" pitchFamily="18" charset="0"/>
              </a:rPr>
              <a:t>Sistema de potencia</a:t>
            </a:r>
          </a:p>
          <a:p>
            <a:pPr>
              <a:spcAft>
                <a:spcPts val="0"/>
              </a:spcAft>
            </a:pPr>
            <a:r>
              <a:rPr lang="es-EC" dirty="0" smtClean="0">
                <a:latin typeface="Arial" panose="020B0604020202020204" pitchFamily="34" charset="0"/>
                <a:ea typeface="Times New Roman" panose="02020603050405020304" pitchFamily="18" charset="0"/>
                <a:cs typeface="Times New Roman" panose="02020603050405020304" pitchFamily="18" charset="0"/>
              </a:rPr>
              <a:t>El sistema de fuerza incluye las bombas primaria y secundaria que</a:t>
            </a:r>
            <a:r>
              <a:rPr lang="es-EC" baseline="0" dirty="0" smtClean="0">
                <a:latin typeface="Arial" panose="020B0604020202020204" pitchFamily="34" charset="0"/>
                <a:ea typeface="Times New Roman" panose="02020603050405020304" pitchFamily="18" charset="0"/>
                <a:cs typeface="Times New Roman" panose="02020603050405020304" pitchFamily="18" charset="0"/>
              </a:rPr>
              <a:t> se conectan cada una </a:t>
            </a:r>
            <a:r>
              <a:rPr lang="es-EC" dirty="0" smtClean="0">
                <a:latin typeface="Arial" panose="020B0604020202020204" pitchFamily="34" charset="0"/>
                <a:ea typeface="Times New Roman" panose="02020603050405020304" pitchFamily="18" charset="0"/>
                <a:cs typeface="Times New Roman" panose="02020603050405020304" pitchFamily="18" charset="0"/>
              </a:rPr>
              <a:t>a un </a:t>
            </a:r>
            <a:r>
              <a:rPr lang="es-EC" dirty="0" err="1" smtClean="0">
                <a:latin typeface="Arial" panose="020B0604020202020204" pitchFamily="34" charset="0"/>
                <a:ea typeface="Times New Roman" panose="02020603050405020304" pitchFamily="18" charset="0"/>
                <a:cs typeface="Times New Roman" panose="02020603050405020304" pitchFamily="18" charset="0"/>
              </a:rPr>
              <a:t>presostato</a:t>
            </a:r>
            <a:r>
              <a:rPr lang="es-EC" dirty="0" smtClean="0">
                <a:latin typeface="Arial" panose="020B0604020202020204" pitchFamily="34" charset="0"/>
                <a:ea typeface="Times New Roman" panose="02020603050405020304" pitchFamily="18" charset="0"/>
                <a:cs typeface="Times New Roman" panose="02020603050405020304" pitchFamily="18" charset="0"/>
              </a:rPr>
              <a:t> que mantiene la presión entre 70 y 90 psi durante los riegos. Las protecciones necesarias se determinan por la corriente nominal de la bomba, y se analizan tres aspectos: </a:t>
            </a:r>
          </a:p>
          <a:p>
            <a:pPr>
              <a:spcAft>
                <a:spcPts val="0"/>
              </a:spcAft>
            </a:pPr>
            <a:r>
              <a:rPr lang="es-EC" dirty="0" smtClean="0">
                <a:latin typeface="Arial" panose="020B0604020202020204" pitchFamily="34" charset="0"/>
                <a:ea typeface="Times New Roman" panose="02020603050405020304" pitchFamily="18" charset="0"/>
                <a:cs typeface="Times New Roman" panose="02020603050405020304" pitchFamily="18" charset="0"/>
              </a:rPr>
              <a:t>-	Calculo de conductores (AWG6/AWG4)</a:t>
            </a:r>
          </a:p>
          <a:p>
            <a:pPr>
              <a:spcAft>
                <a:spcPts val="0"/>
              </a:spcAft>
            </a:pPr>
            <a:r>
              <a:rPr lang="es-EC" dirty="0" smtClean="0">
                <a:latin typeface="Arial" panose="020B0604020202020204" pitchFamily="34" charset="0"/>
                <a:ea typeface="Times New Roman" panose="02020603050405020304" pitchFamily="18" charset="0"/>
                <a:cs typeface="Times New Roman" panose="02020603050405020304" pitchFamily="18" charset="0"/>
              </a:rPr>
              <a:t>-	Protección contra sobrecarga (30A)</a:t>
            </a:r>
          </a:p>
          <a:p>
            <a:pPr>
              <a:spcAft>
                <a:spcPts val="0"/>
              </a:spcAft>
            </a:pPr>
            <a:r>
              <a:rPr lang="es-EC" dirty="0" smtClean="0">
                <a:latin typeface="Arial" panose="020B0604020202020204" pitchFamily="34" charset="0"/>
                <a:ea typeface="Times New Roman" panose="02020603050405020304" pitchFamily="18" charset="0"/>
                <a:cs typeface="Times New Roman" panose="02020603050405020304" pitchFamily="18" charset="0"/>
              </a:rPr>
              <a:t>-	Protección contra cortocircuito</a:t>
            </a:r>
          </a:p>
        </p:txBody>
      </p:sp>
      <p:sp>
        <p:nvSpPr>
          <p:cNvPr id="4" name="Marcador de número de diapositiva 3"/>
          <p:cNvSpPr>
            <a:spLocks noGrp="1"/>
          </p:cNvSpPr>
          <p:nvPr>
            <p:ph type="sldNum" sz="quarter" idx="10"/>
          </p:nvPr>
        </p:nvSpPr>
        <p:spPr/>
        <p:txBody>
          <a:bodyPr/>
          <a:lstStyle/>
          <a:p>
            <a:fld id="{94D13299-619A-477B-994A-7199A3389376}" type="slidenum">
              <a:rPr lang="es-EC" smtClean="0"/>
              <a:t>20</a:t>
            </a:fld>
            <a:endParaRPr lang="es-EC"/>
          </a:p>
        </p:txBody>
      </p:sp>
    </p:spTree>
    <p:extLst>
      <p:ext uri="{BB962C8B-B14F-4D97-AF65-F5344CB8AC3E}">
        <p14:creationId xmlns:p14="http://schemas.microsoft.com/office/powerpoint/2010/main" val="3833469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latin typeface="Arial" panose="020B0604020202020204" pitchFamily="34" charset="0"/>
                <a:ea typeface="Times New Roman" panose="02020603050405020304" pitchFamily="18" charset="0"/>
                <a:cs typeface="Times New Roman" panose="02020603050405020304" pitchFamily="18" charset="0"/>
              </a:rPr>
              <a:t>El tablero eléctrico se encuentra ubicado en la oficina adjunta al invernadero. Se consultó el código eléctrico NEC 2020 para cumplir con requisitos para cableado eléctrico, protecciones contra </a:t>
            </a:r>
            <a:r>
              <a:rPr lang="es-EC" dirty="0" err="1" smtClean="0">
                <a:latin typeface="Arial" panose="020B0604020202020204" pitchFamily="34" charset="0"/>
                <a:ea typeface="Times New Roman" panose="02020603050405020304" pitchFamily="18" charset="0"/>
                <a:cs typeface="Times New Roman" panose="02020603050405020304" pitchFamily="18" charset="0"/>
              </a:rPr>
              <a:t>sobrecorriente</a:t>
            </a:r>
            <a:r>
              <a:rPr lang="es-EC" dirty="0" smtClean="0">
                <a:latin typeface="Arial" panose="020B0604020202020204" pitchFamily="34" charset="0"/>
                <a:ea typeface="Times New Roman" panose="02020603050405020304" pitchFamily="18" charset="0"/>
                <a:cs typeface="Times New Roman" panose="02020603050405020304" pitchFamily="18" charset="0"/>
              </a:rPr>
              <a:t>, conexión a tierra e instalación de equipos.</a:t>
            </a:r>
          </a:p>
          <a:p>
            <a:endParaRPr lang="es-EC" dirty="0"/>
          </a:p>
        </p:txBody>
      </p:sp>
      <p:sp>
        <p:nvSpPr>
          <p:cNvPr id="4" name="Marcador de número de diapositiva 3"/>
          <p:cNvSpPr>
            <a:spLocks noGrp="1"/>
          </p:cNvSpPr>
          <p:nvPr>
            <p:ph type="sldNum" sz="quarter" idx="10"/>
          </p:nvPr>
        </p:nvSpPr>
        <p:spPr/>
        <p:txBody>
          <a:bodyPr/>
          <a:lstStyle/>
          <a:p>
            <a:fld id="{94D13299-619A-477B-994A-7199A3389376}" type="slidenum">
              <a:rPr lang="es-EC" smtClean="0"/>
              <a:t>21</a:t>
            </a:fld>
            <a:endParaRPr lang="es-EC"/>
          </a:p>
        </p:txBody>
      </p:sp>
    </p:spTree>
    <p:extLst>
      <p:ext uri="{BB962C8B-B14F-4D97-AF65-F5344CB8AC3E}">
        <p14:creationId xmlns:p14="http://schemas.microsoft.com/office/powerpoint/2010/main" val="571002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spcAft>
                <a:spcPts val="0"/>
              </a:spcAft>
              <a:buFont typeface="Calibri" panose="020F0502020204030204" pitchFamily="34" charset="0"/>
              <a:buNone/>
            </a:pPr>
            <a:r>
              <a:rPr lang="es-EC" dirty="0" smtClean="0">
                <a:latin typeface="Arial" panose="020B0604020202020204" pitchFamily="34" charset="0"/>
                <a:ea typeface="Candara" panose="020E0502030303020204" pitchFamily="34" charset="0"/>
                <a:cs typeface="Times New Roman" panose="02020603050405020304" pitchFamily="18" charset="0"/>
              </a:rPr>
              <a:t>Consideraciones</a:t>
            </a:r>
          </a:p>
          <a:p>
            <a:pPr marL="342900" lvl="0" indent="-342900">
              <a:spcAft>
                <a:spcPts val="0"/>
              </a:spcAft>
              <a:buFont typeface="Calibri" panose="020F0502020204030204" pitchFamily="34" charset="0"/>
              <a:buChar char="-"/>
            </a:pPr>
            <a:r>
              <a:rPr lang="es-EC" dirty="0" smtClean="0">
                <a:latin typeface="Arial" panose="020B0604020202020204" pitchFamily="34" charset="0"/>
                <a:ea typeface="Candara" panose="020E0502030303020204" pitchFamily="34" charset="0"/>
                <a:cs typeface="Times New Roman" panose="02020603050405020304" pitchFamily="18" charset="0"/>
              </a:rPr>
              <a:t>El estado hídrico de la planta varía a lo largo del día y cada día, dependiendo de las características morfológicas y fisiológicas de la especie vegetal, y las condiciones ambientales. Para esto se realizará un control de variables ambientales dentro del invernadero que propicien un ambiente adecuado para el crecimiento de la planta </a:t>
            </a:r>
          </a:p>
          <a:p>
            <a:pPr marL="342900" lvl="0" indent="-342900">
              <a:spcAft>
                <a:spcPts val="0"/>
              </a:spcAft>
              <a:buFont typeface="Calibri" panose="020F0502020204030204" pitchFamily="34" charset="0"/>
              <a:buChar char="-"/>
            </a:pPr>
            <a:r>
              <a:rPr lang="es-EC" dirty="0" smtClean="0">
                <a:latin typeface="Arial" panose="020B0604020202020204" pitchFamily="34" charset="0"/>
                <a:ea typeface="Candara" panose="020E0502030303020204" pitchFamily="34" charset="0"/>
                <a:cs typeface="Times New Roman" panose="02020603050405020304" pitchFamily="18" charset="0"/>
              </a:rPr>
              <a:t>La planta transpira activamente en el día y en la noche descansa, por lo que la absorción del agua será mayor en el día. Eso requiere que la frecuencia y el tiempo de riego sea mayor en las horas del día, y disminuyan en la noche.</a:t>
            </a:r>
          </a:p>
          <a:p>
            <a:pPr marL="342900" lvl="0" indent="-342900">
              <a:spcAft>
                <a:spcPts val="0"/>
              </a:spcAft>
              <a:buFont typeface="Calibri" panose="020F0502020204030204" pitchFamily="34" charset="0"/>
              <a:buChar char="-"/>
            </a:pPr>
            <a:r>
              <a:rPr lang="es-ES" dirty="0" smtClean="0">
                <a:latin typeface="Arial" panose="020B0604020202020204" pitchFamily="34" charset="0"/>
                <a:ea typeface="Candara" panose="020E0502030303020204" pitchFamily="34" charset="0"/>
                <a:cs typeface="Times New Roman" panose="02020603050405020304" pitchFamily="18" charset="0"/>
              </a:rPr>
              <a:t>El éxito del cultivo hidropónico está determinado por la constitución de la solución nutritiva, la relación existente entre los diferentes iones minerales, la conductividad eléctrica y el pH. Por esto, es necesario ingresar las cantidades adecuadas de solución nutritiva en el agua, y llevar un control del pH y EC acorde con los requerimientos de la planta.</a:t>
            </a:r>
            <a:endParaRPr lang="es-EC" dirty="0" smtClean="0">
              <a:latin typeface="Arial" panose="020B0604020202020204" pitchFamily="34" charset="0"/>
              <a:ea typeface="Candara" panose="020E0502030303020204" pitchFamily="34" charset="0"/>
              <a:cs typeface="Times New Roman" panose="02020603050405020304" pitchFamily="18" charset="0"/>
            </a:endParaRPr>
          </a:p>
          <a:p>
            <a:pPr marL="342900" lvl="0" indent="-342900">
              <a:spcAft>
                <a:spcPts val="0"/>
              </a:spcAft>
              <a:buFont typeface="Calibri" panose="020F0502020204030204" pitchFamily="34" charset="0"/>
              <a:buChar char="-"/>
            </a:pPr>
            <a:r>
              <a:rPr lang="es-ES" dirty="0" smtClean="0">
                <a:latin typeface="Arial" panose="020B0604020202020204" pitchFamily="34" charset="0"/>
                <a:ea typeface="Candara" panose="020E0502030303020204" pitchFamily="34" charset="0"/>
                <a:cs typeface="Times New Roman" panose="02020603050405020304" pitchFamily="18" charset="0"/>
              </a:rPr>
              <a:t>La temperatura también es un factor crítico de la solución, ya que influye en la absorción de minerales y disponibilidad de oxígeno. Debido a esto se requiere llevar un control de temperatura de los tanques y generar una acción que regule esta variable.</a:t>
            </a:r>
            <a:endParaRPr lang="es-EC" dirty="0" smtClean="0">
              <a:latin typeface="Arial" panose="020B0604020202020204" pitchFamily="34" charset="0"/>
              <a:ea typeface="Candara" panose="020E0502030303020204" pitchFamily="34" charset="0"/>
              <a:cs typeface="Times New Roman" panose="02020603050405020304" pitchFamily="18" charset="0"/>
            </a:endParaRPr>
          </a:p>
          <a:p>
            <a:pPr marL="342900" lvl="0" indent="-342900">
              <a:spcAft>
                <a:spcPts val="0"/>
              </a:spcAft>
              <a:buFont typeface="Calibri" panose="020F0502020204030204" pitchFamily="34" charset="0"/>
              <a:buChar char="-"/>
            </a:pPr>
            <a:r>
              <a:rPr lang="es-ES" dirty="0" smtClean="0">
                <a:latin typeface="Arial" panose="020B0604020202020204" pitchFamily="34" charset="0"/>
                <a:ea typeface="Candara" panose="020E0502030303020204" pitchFamily="34" charset="0"/>
                <a:cs typeface="Times New Roman" panose="02020603050405020304" pitchFamily="18" charset="0"/>
              </a:rPr>
              <a:t>El sistema debe funcionar automáticamente de acuerdo a los parámetros medidos por los sensores, sin embargo también se debe manipular el sistema desde el panel de control ubicado en el invernadero. Además, para simplificar el mantenimiento y las comprobaciones del sistema en cualquier parte del invernadero, es necesario un control de forma remota que sea intuitivo y de fácil manejo para el usuario.</a:t>
            </a:r>
            <a:endParaRPr lang="es-EC" dirty="0" smtClean="0">
              <a:latin typeface="Arial" panose="020B0604020202020204" pitchFamily="34" charset="0"/>
              <a:ea typeface="Candara" panose="020E0502030303020204" pitchFamily="34" charset="0"/>
              <a:cs typeface="Times New Roman" panose="02020603050405020304" pitchFamily="18" charset="0"/>
            </a:endParaRPr>
          </a:p>
          <a:p>
            <a:pPr marL="342900" lvl="0" indent="-342900">
              <a:spcAft>
                <a:spcPts val="0"/>
              </a:spcAft>
              <a:buFont typeface="Calibri" panose="020F0502020204030204" pitchFamily="34" charset="0"/>
              <a:buChar char="-"/>
            </a:pPr>
            <a:r>
              <a:rPr lang="es-ES" dirty="0" smtClean="0">
                <a:latin typeface="Arial" panose="020B0604020202020204" pitchFamily="34" charset="0"/>
                <a:ea typeface="Candara" panose="020E0502030303020204" pitchFamily="34" charset="0"/>
                <a:cs typeface="Times New Roman" panose="02020603050405020304" pitchFamily="18" charset="0"/>
              </a:rPr>
              <a:t>Para poder llevar un registro del funcionamiento en el sistema y la variación de los parámetros de cultivo, es necesario almacenar los datos recopilados de los sensores en una base de datos que permita visualizar los históricos del invernadero para analizar el comportamiento del sistema.</a:t>
            </a:r>
            <a:endParaRPr lang="es-EC" dirty="0" smtClean="0">
              <a:effectLst/>
              <a:latin typeface="Arial" panose="020B0604020202020204" pitchFamily="34" charset="0"/>
              <a:ea typeface="Candara" panose="020E0502030303020204" pitchFamily="34" charset="0"/>
              <a:cs typeface="Times New Roman" panose="02020603050405020304" pitchFamily="18" charset="0"/>
            </a:endParaRPr>
          </a:p>
          <a:p>
            <a:endParaRPr lang="es-EC" dirty="0"/>
          </a:p>
        </p:txBody>
      </p:sp>
      <p:sp>
        <p:nvSpPr>
          <p:cNvPr id="4" name="Marcador de número de diapositiva 3"/>
          <p:cNvSpPr>
            <a:spLocks noGrp="1"/>
          </p:cNvSpPr>
          <p:nvPr>
            <p:ph type="sldNum" sz="quarter" idx="10"/>
          </p:nvPr>
        </p:nvSpPr>
        <p:spPr/>
        <p:txBody>
          <a:bodyPr/>
          <a:lstStyle/>
          <a:p>
            <a:fld id="{94D13299-619A-477B-994A-7199A3389376}" type="slidenum">
              <a:rPr lang="es-EC" smtClean="0"/>
              <a:t>22</a:t>
            </a:fld>
            <a:endParaRPr lang="es-EC"/>
          </a:p>
        </p:txBody>
      </p:sp>
    </p:spTree>
    <p:extLst>
      <p:ext uri="{BB962C8B-B14F-4D97-AF65-F5344CB8AC3E}">
        <p14:creationId xmlns:p14="http://schemas.microsoft.com/office/powerpoint/2010/main" val="469329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rPr>
              <a:t>Los cultivos hidropónicos son una alternativa aceptable actualmente, en especial en países con alta demanda de alimentos y producción insuficiente. Su objetivo es cultivar plantas sin presencia de tierra mediante el uso de soluciones de nutrientes minerales en un solvente de agua. </a:t>
            </a:r>
          </a:p>
          <a:p>
            <a:endParaRPr lang="es-EC" dirty="0"/>
          </a:p>
        </p:txBody>
      </p:sp>
      <p:sp>
        <p:nvSpPr>
          <p:cNvPr id="4" name="Marcador de número de diapositiva 3"/>
          <p:cNvSpPr>
            <a:spLocks noGrp="1"/>
          </p:cNvSpPr>
          <p:nvPr>
            <p:ph type="sldNum" sz="quarter" idx="10"/>
          </p:nvPr>
        </p:nvSpPr>
        <p:spPr/>
        <p:txBody>
          <a:bodyPr/>
          <a:lstStyle/>
          <a:p>
            <a:fld id="{94D13299-619A-477B-994A-7199A3389376}" type="slidenum">
              <a:rPr lang="es-EC" smtClean="0"/>
              <a:t>3</a:t>
            </a:fld>
            <a:endParaRPr lang="es-EC"/>
          </a:p>
        </p:txBody>
      </p:sp>
    </p:spTree>
    <p:extLst>
      <p:ext uri="{BB962C8B-B14F-4D97-AF65-F5344CB8AC3E}">
        <p14:creationId xmlns:p14="http://schemas.microsoft.com/office/powerpoint/2010/main" val="1565310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latin typeface="Arial" panose="020B0604020202020204" pitchFamily="34" charset="0"/>
                <a:ea typeface="Candara" panose="020E0502030303020204" pitchFamily="34" charset="0"/>
                <a:cs typeface="Times New Roman" panose="02020603050405020304" pitchFamily="18" charset="0"/>
              </a:rPr>
              <a:t>El panel frontal del tablero eléctrico, está compuesto por luces piloto que indican el funcionamiento de las bombas primaria y secundaria, estado de emergencia y los modos de funcionamiento. También cuenta con un selector de 3 posiciones para los modos de funcionamiento del sistema, y 10 pulsadores. Por último, se tiene una pantalla LCD y un </a:t>
            </a:r>
            <a:r>
              <a:rPr lang="es-EC" dirty="0" err="1" smtClean="0">
                <a:latin typeface="Arial" panose="020B0604020202020204" pitchFamily="34" charset="0"/>
                <a:ea typeface="Candara" panose="020E0502030303020204" pitchFamily="34" charset="0"/>
                <a:cs typeface="Times New Roman" panose="02020603050405020304" pitchFamily="18" charset="0"/>
              </a:rPr>
              <a:t>encoder</a:t>
            </a:r>
            <a:r>
              <a:rPr lang="es-EC" dirty="0" smtClean="0">
                <a:latin typeface="Arial" panose="020B0604020202020204" pitchFamily="34" charset="0"/>
                <a:ea typeface="Candara" panose="020E0502030303020204" pitchFamily="34" charset="0"/>
                <a:cs typeface="Times New Roman" panose="02020603050405020304" pitchFamily="18" charset="0"/>
              </a:rPr>
              <a:t>, juntos permiten generar un menú para seleccionar las diferentes funciones del modo manual. Este menú se realizó de acuerdo a un diagrama de flujo, con el objetivo de reducir los botones necesarios y utilizar únicamente los que ya se encontraban instalados en el tablero. </a:t>
            </a:r>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latin typeface="Arial" panose="020B0604020202020204" pitchFamily="34" charset="0"/>
                <a:ea typeface="Candara" panose="020E0502030303020204" pitchFamily="34" charset="0"/>
                <a:cs typeface="Times New Roman" panose="02020603050405020304" pitchFamily="18" charset="0"/>
              </a:rPr>
              <a:t>El menú se distribuye en 3 niveles que corresponden a las pantallas presentadas en la pantalla LCD. En el primer nivel se escoge la función a realizarse, en el segundo nivel se selecciona el tanque o riego en el que se desea realizar la función, y en el tercer nivel se presentan los botones habilitados para dicha selección. Además, se tiene una pantalla de espera que se activa al no haber interacción en 30 segundos.</a:t>
            </a:r>
          </a:p>
          <a:p>
            <a:endParaRPr lang="es-EC" dirty="0"/>
          </a:p>
        </p:txBody>
      </p:sp>
      <p:sp>
        <p:nvSpPr>
          <p:cNvPr id="4" name="Marcador de número de diapositiva 3"/>
          <p:cNvSpPr>
            <a:spLocks noGrp="1"/>
          </p:cNvSpPr>
          <p:nvPr>
            <p:ph type="sldNum" sz="quarter" idx="10"/>
          </p:nvPr>
        </p:nvSpPr>
        <p:spPr/>
        <p:txBody>
          <a:bodyPr/>
          <a:lstStyle/>
          <a:p>
            <a:fld id="{94D13299-619A-477B-994A-7199A3389376}" type="slidenum">
              <a:rPr lang="es-EC" smtClean="0"/>
              <a:t>23</a:t>
            </a:fld>
            <a:endParaRPr lang="es-EC"/>
          </a:p>
        </p:txBody>
      </p:sp>
    </p:spTree>
    <p:extLst>
      <p:ext uri="{BB962C8B-B14F-4D97-AF65-F5344CB8AC3E}">
        <p14:creationId xmlns:p14="http://schemas.microsoft.com/office/powerpoint/2010/main" val="2459101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spcAft>
                <a:spcPts val="0"/>
              </a:spcAft>
            </a:pPr>
            <a:r>
              <a:rPr lang="es-EC" dirty="0" smtClean="0">
                <a:latin typeface="Arial" panose="020B0604020202020204" pitchFamily="34" charset="0"/>
                <a:ea typeface="Candara" panose="020E0502030303020204" pitchFamily="34" charset="0"/>
                <a:cs typeface="Times New Roman" panose="02020603050405020304" pitchFamily="18" charset="0"/>
              </a:rPr>
              <a:t>Se tomaron en cuenta las siguientes consideraciones:</a:t>
            </a:r>
          </a:p>
          <a:p>
            <a:pPr>
              <a:spcAft>
                <a:spcPts val="0"/>
              </a:spcAft>
            </a:pPr>
            <a:r>
              <a:rPr lang="es-EC" dirty="0" smtClean="0">
                <a:latin typeface="Arial" panose="020B0604020202020204" pitchFamily="34" charset="0"/>
                <a:ea typeface="Candara" panose="020E0502030303020204" pitchFamily="34" charset="0"/>
                <a:cs typeface="Times New Roman" panose="02020603050405020304" pitchFamily="18" charset="0"/>
              </a:rPr>
              <a:t>-	Antes de cada función de riego se debe realizar una climatización, por lo cual climatización tiene un diagrama de flujo independiente.</a:t>
            </a:r>
          </a:p>
          <a:p>
            <a:pPr>
              <a:spcAft>
                <a:spcPts val="0"/>
              </a:spcAft>
            </a:pPr>
            <a:r>
              <a:rPr lang="es-EC" dirty="0" smtClean="0">
                <a:latin typeface="Arial" panose="020B0604020202020204" pitchFamily="34" charset="0"/>
                <a:ea typeface="Candara" panose="020E0502030303020204" pitchFamily="34" charset="0"/>
                <a:cs typeface="Times New Roman" panose="02020603050405020304" pitchFamily="18" charset="0"/>
              </a:rPr>
              <a:t>-	Cada diagrama de flujo se traduce en una función independiente en el programa, por lo cual los diagramas deben ser independientes unos de otros.</a:t>
            </a:r>
          </a:p>
          <a:p>
            <a:pPr>
              <a:spcAft>
                <a:spcPts val="0"/>
              </a:spcAft>
            </a:pPr>
            <a:r>
              <a:rPr lang="es-EC" dirty="0" smtClean="0">
                <a:latin typeface="Arial" panose="020B0604020202020204" pitchFamily="34" charset="0"/>
                <a:ea typeface="Candara" panose="020E0502030303020204" pitchFamily="34" charset="0"/>
                <a:cs typeface="Times New Roman" panose="02020603050405020304" pitchFamily="18" charset="0"/>
              </a:rPr>
              <a:t>-	En los riegos es necesario comprobar previamente el nivel del tanque correspondiente para evitar que la bomba trabaje con un tanque vacío.</a:t>
            </a:r>
          </a:p>
          <a:p>
            <a:pPr>
              <a:spcAft>
                <a:spcPts val="0"/>
              </a:spcAft>
            </a:pPr>
            <a:r>
              <a:rPr lang="es-EC" dirty="0" smtClean="0">
                <a:latin typeface="Arial" panose="020B0604020202020204" pitchFamily="34" charset="0"/>
                <a:ea typeface="Candara" panose="020E0502030303020204" pitchFamily="34" charset="0"/>
                <a:cs typeface="Times New Roman" panose="02020603050405020304" pitchFamily="18" charset="0"/>
              </a:rPr>
              <a:t>-	En caso de que un tanque se vacíe en medio de un riego, la función se interrumpe.</a:t>
            </a:r>
          </a:p>
          <a:p>
            <a:pPr>
              <a:spcAft>
                <a:spcPts val="0"/>
              </a:spcAft>
            </a:pPr>
            <a:r>
              <a:rPr lang="es-EC" dirty="0" smtClean="0">
                <a:latin typeface="Arial" panose="020B0604020202020204" pitchFamily="34" charset="0"/>
                <a:ea typeface="Candara" panose="020E0502030303020204" pitchFamily="34" charset="0"/>
                <a:cs typeface="Times New Roman" panose="02020603050405020304" pitchFamily="18" charset="0"/>
              </a:rPr>
              <a:t>-	Los tanques B y D poseen un sensor de nivel medio, el cual enviará la señal para llenar el tanque e ingresar la cantidad de solución determinada mediante experimentación.</a:t>
            </a:r>
          </a:p>
          <a:p>
            <a:pPr>
              <a:spcAft>
                <a:spcPts val="0"/>
              </a:spcAft>
            </a:pPr>
            <a:r>
              <a:rPr lang="es-EC" dirty="0" smtClean="0">
                <a:latin typeface="Arial" panose="020B0604020202020204" pitchFamily="34" charset="0"/>
                <a:ea typeface="Candara" panose="020E0502030303020204" pitchFamily="34" charset="0"/>
                <a:cs typeface="Times New Roman" panose="02020603050405020304" pitchFamily="18" charset="0"/>
              </a:rPr>
              <a:t>-	El tanque B se encuentra fuera del invernadero y se ve afectado por la temperatura exterior lo que disminuye la temperatura de la solución, por lo que tendrá un calefactor controlado por un sensor de temperatura de líquidos.</a:t>
            </a:r>
          </a:p>
          <a:p>
            <a:pPr>
              <a:spcAft>
                <a:spcPts val="0"/>
              </a:spcAft>
            </a:pPr>
            <a:r>
              <a:rPr lang="es-EC" dirty="0" smtClean="0">
                <a:latin typeface="Arial" panose="020B0604020202020204" pitchFamily="34" charset="0"/>
                <a:ea typeface="Candara" panose="020E0502030303020204" pitchFamily="34" charset="0"/>
                <a:cs typeface="Times New Roman" panose="02020603050405020304" pitchFamily="18" charset="0"/>
              </a:rPr>
              <a:t>-	El tanque D se encuentra dentro del invernadero y se ve afectado por la temperatura ambiente lo que aumenta la temperatura de la solución, por lo que requiere un enfriamiento de la solución que se realizará por recirculación, cuyo tiempo de accionamiento está controlado por un sensor de temperatura de líquidos.</a:t>
            </a:r>
          </a:p>
          <a:p>
            <a:pPr marL="285750" indent="-285750">
              <a:spcAft>
                <a:spcPts val="0"/>
              </a:spcAft>
              <a:buFontTx/>
              <a:buChar char="-"/>
            </a:pPr>
            <a:r>
              <a:rPr lang="es-EC" dirty="0" smtClean="0">
                <a:latin typeface="Arial" panose="020B0604020202020204" pitchFamily="34" charset="0"/>
                <a:ea typeface="Candara" panose="020E0502030303020204" pitchFamily="34" charset="0"/>
                <a:cs typeface="Times New Roman" panose="02020603050405020304" pitchFamily="18" charset="0"/>
              </a:rPr>
              <a:t>Los semilleros trabajan con el sistema de flujo y reflujo, lo cual afecta el equilibrio de la solución cada vez que se hace un riego, según se comprobó por experimentación. Por esta razón, se propuso integrar una función de compensación de ácido en el tanque D para mantener el nivel de pH dentro del rango óptimo.</a:t>
            </a:r>
          </a:p>
          <a:p>
            <a:pPr>
              <a:spcAft>
                <a:spcPts val="0"/>
              </a:spcAft>
            </a:pPr>
            <a:endParaRPr lang="es-EC" dirty="0" smtClean="0">
              <a:latin typeface="Arial" panose="020B0604020202020204" pitchFamily="34" charset="0"/>
              <a:ea typeface="Candara" panose="020E0502030303020204" pitchFamily="34" charset="0"/>
              <a:cs typeface="Times New Roman" panose="02020603050405020304" pitchFamily="18" charset="0"/>
            </a:endParaRPr>
          </a:p>
          <a:p>
            <a:r>
              <a:rPr lang="es-EC" dirty="0" smtClean="0"/>
              <a:t>El sistema está diseñado para trabajar con lechugas, por lo cual los valores de las variables críticas del riego se configuraron para este tipo de cultivo. Sin embargo, si se desea trabajar con otro tipo de planta el usuario necesita ajustar estos valores para asegurar un desarrollo óptimo del cultivo. Por esta razón, se incluyeron funciones de ajuste para el tiempo de riego y la cantidad de solución que ingresa a los tanques, de modo que el usuario pueda recalibrar los parámetros desde la interfaz de Blynk.</a:t>
            </a:r>
            <a:endParaRPr lang="es-EC" dirty="0" smtClean="0">
              <a:latin typeface="Arial" panose="020B0604020202020204" pitchFamily="34" charset="0"/>
              <a:ea typeface="Candara" panose="020E0502030303020204" pitchFamily="34" charset="0"/>
              <a:cs typeface="Times New Roman" panose="02020603050405020304" pitchFamily="18" charset="0"/>
            </a:endParaRPr>
          </a:p>
          <a:p>
            <a:pPr>
              <a:spcAft>
                <a:spcPts val="0"/>
              </a:spcAft>
            </a:pPr>
            <a:endParaRPr lang="es-EC" dirty="0" smtClean="0">
              <a:effectLst/>
              <a:latin typeface="Arial" panose="020B0604020202020204" pitchFamily="34" charset="0"/>
              <a:ea typeface="Candara" panose="020E0502030303020204" pitchFamily="34" charset="0"/>
              <a:cs typeface="Times New Roman" panose="02020603050405020304" pitchFamily="18" charset="0"/>
            </a:endParaRPr>
          </a:p>
          <a:p>
            <a:endParaRPr lang="es-EC" dirty="0"/>
          </a:p>
        </p:txBody>
      </p:sp>
      <p:sp>
        <p:nvSpPr>
          <p:cNvPr id="4" name="Marcador de número de diapositiva 3"/>
          <p:cNvSpPr>
            <a:spLocks noGrp="1"/>
          </p:cNvSpPr>
          <p:nvPr>
            <p:ph type="sldNum" sz="quarter" idx="10"/>
          </p:nvPr>
        </p:nvSpPr>
        <p:spPr/>
        <p:txBody>
          <a:bodyPr/>
          <a:lstStyle/>
          <a:p>
            <a:fld id="{94D13299-619A-477B-994A-7199A3389376}" type="slidenum">
              <a:rPr lang="es-EC" smtClean="0"/>
              <a:t>25</a:t>
            </a:fld>
            <a:endParaRPr lang="es-EC"/>
          </a:p>
        </p:txBody>
      </p:sp>
    </p:spTree>
    <p:extLst>
      <p:ext uri="{BB962C8B-B14F-4D97-AF65-F5344CB8AC3E}">
        <p14:creationId xmlns:p14="http://schemas.microsoft.com/office/powerpoint/2010/main" val="8685879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spcAft>
                <a:spcPts val="0"/>
              </a:spcAft>
            </a:pPr>
            <a:r>
              <a:rPr lang="es-EC" sz="1200" kern="1200" dirty="0" smtClean="0">
                <a:solidFill>
                  <a:schemeClr val="tx1"/>
                </a:solidFill>
                <a:effectLst/>
                <a:latin typeface="+mn-lt"/>
                <a:ea typeface="+mn-ea"/>
                <a:cs typeface="+mn-cs"/>
              </a:rPr>
              <a:t>La base de datos propuesta pretende almacenar valores de los sensores con los que se está trabajando, para poder obtener históricos que permitan realizar un análisis del desempeño del sistema. </a:t>
            </a:r>
            <a:r>
              <a:rPr lang="es-EC" dirty="0" smtClean="0"/>
              <a:t>Para la selección de la plataforma, se consideró 3 aspectos importantes: </a:t>
            </a:r>
          </a:p>
          <a:p>
            <a:pPr marL="285750" indent="-285750">
              <a:spcAft>
                <a:spcPts val="0"/>
              </a:spcAft>
              <a:buFont typeface="Arial" panose="020B0604020202020204" pitchFamily="34" charset="0"/>
              <a:buChar char="•"/>
            </a:pPr>
            <a:r>
              <a:rPr lang="es-EC" dirty="0" smtClean="0"/>
              <a:t>Menor costo de suscripciones</a:t>
            </a:r>
          </a:p>
          <a:p>
            <a:pPr marL="285750" indent="-285750">
              <a:spcAft>
                <a:spcPts val="0"/>
              </a:spcAft>
              <a:buFont typeface="Arial" panose="020B0604020202020204" pitchFamily="34" charset="0"/>
              <a:buChar char="•"/>
            </a:pPr>
            <a:r>
              <a:rPr lang="es-EC" dirty="0" smtClean="0"/>
              <a:t>Disponibilidad 24/7</a:t>
            </a:r>
          </a:p>
          <a:p>
            <a:pPr marL="285750" indent="-285750">
              <a:spcAft>
                <a:spcPts val="0"/>
              </a:spcAft>
              <a:buFont typeface="Arial" panose="020B0604020202020204" pitchFamily="34" charset="0"/>
              <a:buChar char="•"/>
            </a:pPr>
            <a:r>
              <a:rPr lang="es-EC" dirty="0" smtClean="0"/>
              <a:t>Capacidad de lectura/escritura.</a:t>
            </a:r>
            <a:endParaRPr lang="es-EC" dirty="0" smtClean="0">
              <a:latin typeface="Arial" panose="020B0604020202020204" pitchFamily="34" charset="0"/>
              <a:ea typeface="Candara" panose="020E0502030303020204" pitchFamily="34" charset="0"/>
              <a:cs typeface="Times New Roman" panose="02020603050405020304" pitchFamily="18" charset="0"/>
            </a:endParaRPr>
          </a:p>
          <a:p>
            <a:pPr>
              <a:spcAft>
                <a:spcPts val="0"/>
              </a:spcAft>
            </a:pPr>
            <a:r>
              <a:rPr lang="es-EC" dirty="0" smtClean="0">
                <a:latin typeface="Arial" panose="020B0604020202020204" pitchFamily="34" charset="0"/>
                <a:ea typeface="Candara" panose="020E0502030303020204" pitchFamily="34" charset="0"/>
                <a:cs typeface="Times New Roman" panose="02020603050405020304" pitchFamily="18" charset="0"/>
              </a:rPr>
              <a:t>De acuerdo a la frecuencia con la que se obtienen los datos, se calcula que se registran aproximadamente 1350 datos al día, es decir 40500 datos al mes. </a:t>
            </a:r>
          </a:p>
          <a:p>
            <a:pPr>
              <a:spcAft>
                <a:spcPts val="0"/>
              </a:spcAft>
            </a:pPr>
            <a:r>
              <a:rPr lang="es-EC" dirty="0" smtClean="0">
                <a:latin typeface="Arial" panose="020B0604020202020204" pitchFamily="34" charset="0"/>
                <a:ea typeface="Candara" panose="020E0502030303020204" pitchFamily="34" charset="0"/>
                <a:cs typeface="Times New Roman" panose="02020603050405020304" pitchFamily="18" charset="0"/>
              </a:rPr>
              <a:t>Se optó por utilizar </a:t>
            </a:r>
            <a:r>
              <a:rPr lang="es-EC" dirty="0" err="1" smtClean="0">
                <a:latin typeface="Arial" panose="020B0604020202020204" pitchFamily="34" charset="0"/>
                <a:ea typeface="Candara" panose="020E0502030303020204" pitchFamily="34" charset="0"/>
                <a:cs typeface="Times New Roman" panose="02020603050405020304" pitchFamily="18" charset="0"/>
              </a:rPr>
              <a:t>PlanetScale</a:t>
            </a:r>
            <a:r>
              <a:rPr lang="es-EC" dirty="0" smtClean="0">
                <a:latin typeface="Arial" panose="020B0604020202020204" pitchFamily="34" charset="0"/>
                <a:ea typeface="Candara" panose="020E0502030303020204" pitchFamily="34" charset="0"/>
                <a:cs typeface="Times New Roman" panose="02020603050405020304" pitchFamily="18" charset="0"/>
              </a:rPr>
              <a:t> ya que tiene el mayor almacenamiento disponible y número de conexiones mensuales. </a:t>
            </a:r>
          </a:p>
          <a:p>
            <a:pPr>
              <a:spcAft>
                <a:spcPts val="0"/>
              </a:spcAft>
            </a:pPr>
            <a:r>
              <a:rPr lang="es-EC" dirty="0" smtClean="0">
                <a:latin typeface="Arial" panose="020B0604020202020204" pitchFamily="34" charset="0"/>
                <a:ea typeface="Candara" panose="020E0502030303020204" pitchFamily="34" charset="0"/>
                <a:cs typeface="Times New Roman" panose="02020603050405020304" pitchFamily="18" charset="0"/>
              </a:rPr>
              <a:t>La  desventaja de esta plataforma es que no es una plataforma IoT, sin embargo se hizo uso de un ESP8266 y el protocolo de comunicación MQTT para poder comunicar los datos desde los sensores conectados al Controllino hacia una hoja de cálculo de Excel donde se presentan los datos como gráficas. </a:t>
            </a:r>
            <a:endParaRPr lang="es-EC" dirty="0" smtClean="0">
              <a:effectLst/>
              <a:latin typeface="Arial" panose="020B0604020202020204" pitchFamily="34" charset="0"/>
              <a:ea typeface="Candara" panose="020E0502030303020204" pitchFamily="34" charset="0"/>
              <a:cs typeface="Times New Roman" panose="02020603050405020304" pitchFamily="18" charset="0"/>
            </a:endParaRPr>
          </a:p>
          <a:p>
            <a:endParaRPr lang="es-EC" dirty="0"/>
          </a:p>
        </p:txBody>
      </p:sp>
      <p:sp>
        <p:nvSpPr>
          <p:cNvPr id="4" name="Marcador de número de diapositiva 3"/>
          <p:cNvSpPr>
            <a:spLocks noGrp="1"/>
          </p:cNvSpPr>
          <p:nvPr>
            <p:ph type="sldNum" sz="quarter" idx="10"/>
          </p:nvPr>
        </p:nvSpPr>
        <p:spPr/>
        <p:txBody>
          <a:bodyPr/>
          <a:lstStyle/>
          <a:p>
            <a:fld id="{94D13299-619A-477B-994A-7199A3389376}" type="slidenum">
              <a:rPr lang="es-EC" smtClean="0"/>
              <a:t>26</a:t>
            </a:fld>
            <a:endParaRPr lang="es-EC"/>
          </a:p>
        </p:txBody>
      </p:sp>
    </p:spTree>
    <p:extLst>
      <p:ext uri="{BB962C8B-B14F-4D97-AF65-F5344CB8AC3E}">
        <p14:creationId xmlns:p14="http://schemas.microsoft.com/office/powerpoint/2010/main" val="1165171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spcAft>
                <a:spcPts val="0"/>
              </a:spcAft>
            </a:pPr>
            <a:r>
              <a:rPr lang="es-EC" dirty="0" smtClean="0"/>
              <a:t>Este proceso se puede definir en cuatro etapas: </a:t>
            </a:r>
          </a:p>
          <a:p>
            <a:pPr marL="171450" indent="-171450">
              <a:spcAft>
                <a:spcPts val="0"/>
              </a:spcAft>
              <a:buFontTx/>
              <a:buChar char="-"/>
            </a:pPr>
            <a:r>
              <a:rPr lang="es-EC" dirty="0" smtClean="0"/>
              <a:t>Adquisición: </a:t>
            </a:r>
          </a:p>
          <a:p>
            <a:pPr marL="171450" indent="-171450">
              <a:spcAft>
                <a:spcPts val="0"/>
              </a:spcAft>
              <a:buFontTx/>
              <a:buChar char="-"/>
            </a:pPr>
            <a:r>
              <a:rPr lang="es-EC" dirty="0" smtClean="0"/>
              <a:t>Envío: </a:t>
            </a:r>
          </a:p>
          <a:p>
            <a:pPr marL="171450" indent="-171450">
              <a:spcAft>
                <a:spcPts val="0"/>
              </a:spcAft>
              <a:buFontTx/>
              <a:buChar char="-"/>
            </a:pPr>
            <a:r>
              <a:rPr lang="es-EC" dirty="0" smtClean="0"/>
              <a:t>Recepción: </a:t>
            </a:r>
          </a:p>
          <a:p>
            <a:pPr marL="171450" indent="-171450">
              <a:spcAft>
                <a:spcPts val="0"/>
              </a:spcAft>
              <a:buFontTx/>
              <a:buChar char="-"/>
            </a:pPr>
            <a:r>
              <a:rPr lang="es-EC" dirty="0" smtClean="0"/>
              <a:t>Presentación:</a:t>
            </a:r>
            <a:r>
              <a:rPr lang="es-EC" baseline="0" dirty="0" smtClean="0"/>
              <a:t> </a:t>
            </a:r>
            <a:endParaRPr lang="es-EC" dirty="0" smtClean="0"/>
          </a:p>
          <a:p>
            <a:pPr marL="0" indent="0">
              <a:spcAft>
                <a:spcPts val="0"/>
              </a:spcAft>
              <a:buFontTx/>
              <a:buNone/>
            </a:pPr>
            <a:endParaRPr lang="es-EC" dirty="0" smtClean="0"/>
          </a:p>
          <a:p>
            <a:pPr marL="0" indent="0">
              <a:spcAft>
                <a:spcPts val="0"/>
              </a:spcAft>
              <a:buFontTx/>
              <a:buNone/>
            </a:pPr>
            <a:r>
              <a:rPr lang="es-EC" dirty="0" smtClean="0"/>
              <a:t>No fue necesario pagar una suscripción para </a:t>
            </a:r>
            <a:r>
              <a:rPr lang="es-EC" dirty="0" err="1" smtClean="0"/>
              <a:t>PlanetScale</a:t>
            </a:r>
            <a:r>
              <a:rPr lang="es-EC" dirty="0" smtClean="0"/>
              <a:t>, aunque de ser necesario se tiene la posibilidad de ampliar sus características mediante un pago mensual, mientras que el software </a:t>
            </a:r>
            <a:r>
              <a:rPr lang="es-EC" dirty="0" err="1" smtClean="0"/>
              <a:t>Mosquitto</a:t>
            </a:r>
            <a:r>
              <a:rPr lang="es-EC" dirty="0" smtClean="0"/>
              <a:t> y la plataforma </a:t>
            </a:r>
            <a:r>
              <a:rPr lang="es-EC" dirty="0" err="1" smtClean="0"/>
              <a:t>NodeRed</a:t>
            </a:r>
            <a:r>
              <a:rPr lang="es-EC" dirty="0" smtClean="0"/>
              <a:t> son de código abierto. </a:t>
            </a:r>
          </a:p>
          <a:p>
            <a:r>
              <a:rPr lang="es-EC" dirty="0" smtClean="0"/>
              <a:t>En cuanto a la fiabilidad del sistema, depende mucho del ordenador que la empresa facilita y de la red de internet en la locación del invernadero. La plataforma </a:t>
            </a:r>
            <a:r>
              <a:rPr lang="es-EC" dirty="0" err="1" smtClean="0"/>
              <a:t>PlanetScale</a:t>
            </a:r>
            <a:r>
              <a:rPr lang="es-EC" dirty="0" smtClean="0"/>
              <a:t> brinda un respaldo de los datos y asegura un funcionamiento sin interrupciones de la base de datos, además actualiza 10 millones de escrituras y 1 billón de lecturas mensualmente, lo que sobrepasa el requerimiento del sistema. </a:t>
            </a:r>
            <a:endParaRPr lang="es-EC" dirty="0" smtClean="0">
              <a:effectLst/>
              <a:latin typeface="Arial" panose="020B0604020202020204" pitchFamily="34" charset="0"/>
              <a:ea typeface="Candara" panose="020E0502030303020204" pitchFamily="34" charset="0"/>
              <a:cs typeface="Times New Roman" panose="02020603050405020304" pitchFamily="18" charset="0"/>
            </a:endParaRPr>
          </a:p>
          <a:p>
            <a:endParaRPr lang="es-EC" dirty="0"/>
          </a:p>
        </p:txBody>
      </p:sp>
      <p:sp>
        <p:nvSpPr>
          <p:cNvPr id="4" name="Marcador de número de diapositiva 3"/>
          <p:cNvSpPr>
            <a:spLocks noGrp="1"/>
          </p:cNvSpPr>
          <p:nvPr>
            <p:ph type="sldNum" sz="quarter" idx="10"/>
          </p:nvPr>
        </p:nvSpPr>
        <p:spPr/>
        <p:txBody>
          <a:bodyPr/>
          <a:lstStyle/>
          <a:p>
            <a:fld id="{94D13299-619A-477B-994A-7199A3389376}" type="slidenum">
              <a:rPr lang="es-EC" smtClean="0"/>
              <a:t>27</a:t>
            </a:fld>
            <a:endParaRPr lang="es-EC"/>
          </a:p>
        </p:txBody>
      </p:sp>
    </p:spTree>
    <p:extLst>
      <p:ext uri="{BB962C8B-B14F-4D97-AF65-F5344CB8AC3E}">
        <p14:creationId xmlns:p14="http://schemas.microsoft.com/office/powerpoint/2010/main" val="2013156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spcAft>
                <a:spcPts val="0"/>
              </a:spcAft>
            </a:pPr>
            <a:r>
              <a:rPr lang="es-EC" sz="1200" kern="1200" dirty="0" smtClean="0">
                <a:solidFill>
                  <a:schemeClr val="tx1"/>
                </a:solidFill>
                <a:effectLst/>
                <a:latin typeface="+mn-lt"/>
                <a:ea typeface="+mn-ea"/>
                <a:cs typeface="+mn-cs"/>
              </a:rPr>
              <a:t>Los siguientes experimentos se realizaron para determinar los valores adecuados para los parámetros de control, los cuales influyen en las variables principales de funcionamiento del invernadero y permitirán un crecimiento óptimo de las plantas. </a:t>
            </a:r>
          </a:p>
          <a:p>
            <a:pPr>
              <a:spcAft>
                <a:spcPts val="0"/>
              </a:spcAft>
            </a:pPr>
            <a:endParaRPr lang="es-EC" sz="1200" kern="1200" dirty="0" smtClean="0">
              <a:solidFill>
                <a:schemeClr val="tx1"/>
              </a:solidFill>
              <a:effectLst/>
              <a:latin typeface="+mn-lt"/>
              <a:ea typeface="+mn-ea"/>
              <a:cs typeface="+mn-cs"/>
            </a:endParaRPr>
          </a:p>
          <a:p>
            <a:pPr>
              <a:spcAft>
                <a:spcPts val="0"/>
              </a:spcAft>
            </a:pPr>
            <a:r>
              <a:rPr lang="es-ES" dirty="0" smtClean="0"/>
              <a:t>Para realizar la medición de temperatura ambiente, se utilizó un sensor digital de temperatura y humedad AM2301 de la marca </a:t>
            </a:r>
            <a:r>
              <a:rPr lang="es-ES" dirty="0" err="1" smtClean="0"/>
              <a:t>Aosong</a:t>
            </a:r>
            <a:r>
              <a:rPr lang="es-ES" dirty="0" smtClean="0"/>
              <a:t>. </a:t>
            </a:r>
            <a:r>
              <a:rPr lang="es-EC" sz="1200" kern="1200" dirty="0" smtClean="0">
                <a:solidFill>
                  <a:schemeClr val="tx1"/>
                </a:solidFill>
                <a:effectLst/>
                <a:latin typeface="+mn-lt"/>
                <a:ea typeface="+mn-ea"/>
                <a:cs typeface="+mn-cs"/>
              </a:rPr>
              <a:t>Este sensor es el utilizado en la automatización, por lo que las mediciones se toman desde los indicadores del sistema, es decir, desde el tablero de control o la interfaz de Blynk.</a:t>
            </a:r>
          </a:p>
          <a:p>
            <a:pPr>
              <a:spcAft>
                <a:spcPts val="0"/>
              </a:spcAft>
            </a:pPr>
            <a:endParaRPr lang="es-E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Para realizar la medición del pH y EC, se empleó un medidor electrónico PC60 Premium </a:t>
            </a:r>
            <a:r>
              <a:rPr lang="es-ES" dirty="0" err="1" smtClean="0"/>
              <a:t>Multiparameter</a:t>
            </a:r>
            <a:r>
              <a:rPr lang="es-ES" dirty="0" smtClean="0"/>
              <a:t> de la marca APERA. </a:t>
            </a:r>
            <a:r>
              <a:rPr lang="es-EC" sz="1200" kern="1200" dirty="0" smtClean="0">
                <a:solidFill>
                  <a:schemeClr val="tx1"/>
                </a:solidFill>
                <a:effectLst/>
                <a:latin typeface="+mn-lt"/>
                <a:ea typeface="+mn-ea"/>
                <a:cs typeface="+mn-cs"/>
              </a:rPr>
              <a:t>Este sensor posee una compensación de temperatura de 2%/°C como valor predeterminado, por lo cual es usado en todos los experimentos. </a:t>
            </a:r>
            <a:endParaRPr lang="es-EC" dirty="0" smtClean="0">
              <a:effectLst/>
              <a:latin typeface="Arial" panose="020B0604020202020204" pitchFamily="34" charset="0"/>
              <a:ea typeface="Candara" panose="020E0502030303020204" pitchFamily="34" charset="0"/>
              <a:cs typeface="Times New Roman" panose="02020603050405020304" pitchFamily="18" charset="0"/>
            </a:endParaRPr>
          </a:p>
          <a:p>
            <a:endParaRPr lang="es-EC" dirty="0"/>
          </a:p>
        </p:txBody>
      </p:sp>
      <p:sp>
        <p:nvSpPr>
          <p:cNvPr id="4" name="Marcador de número de diapositiva 3"/>
          <p:cNvSpPr>
            <a:spLocks noGrp="1"/>
          </p:cNvSpPr>
          <p:nvPr>
            <p:ph type="sldNum" sz="quarter" idx="10"/>
          </p:nvPr>
        </p:nvSpPr>
        <p:spPr/>
        <p:txBody>
          <a:bodyPr/>
          <a:lstStyle/>
          <a:p>
            <a:fld id="{94D13299-619A-477B-994A-7199A3389376}" type="slidenum">
              <a:rPr lang="es-EC" smtClean="0"/>
              <a:t>29</a:t>
            </a:fld>
            <a:endParaRPr lang="es-EC"/>
          </a:p>
        </p:txBody>
      </p:sp>
    </p:spTree>
    <p:extLst>
      <p:ext uri="{BB962C8B-B14F-4D97-AF65-F5344CB8AC3E}">
        <p14:creationId xmlns:p14="http://schemas.microsoft.com/office/powerpoint/2010/main" val="11308464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Se demostró que ambos factores son significativos. Por otro lado, las gráficas de residuos reflejan puntos aleatorios, con varianza constante, independientes entre sí y distribuidos normalmente, por lo que no indican problemas con el modelo. El valor R2, muestra que el modelo se ajusta extremadamente bien a los datos. </a:t>
            </a:r>
          </a:p>
          <a:p>
            <a:endParaRPr lang="es-EC" dirty="0"/>
          </a:p>
        </p:txBody>
      </p:sp>
      <p:sp>
        <p:nvSpPr>
          <p:cNvPr id="4" name="Marcador de número de diapositiva 3"/>
          <p:cNvSpPr>
            <a:spLocks noGrp="1"/>
          </p:cNvSpPr>
          <p:nvPr>
            <p:ph type="sldNum" sz="quarter" idx="10"/>
          </p:nvPr>
        </p:nvSpPr>
        <p:spPr/>
        <p:txBody>
          <a:bodyPr/>
          <a:lstStyle/>
          <a:p>
            <a:fld id="{94D13299-619A-477B-994A-7199A3389376}" type="slidenum">
              <a:rPr lang="es-EC" smtClean="0"/>
              <a:t>31</a:t>
            </a:fld>
            <a:endParaRPr lang="es-EC"/>
          </a:p>
        </p:txBody>
      </p:sp>
    </p:spTree>
    <p:extLst>
      <p:ext uri="{BB962C8B-B14F-4D97-AF65-F5344CB8AC3E}">
        <p14:creationId xmlns:p14="http://schemas.microsoft.com/office/powerpoint/2010/main" val="27731562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Como se puede observar, la mayor tasa de variación de temperatura se obtiene con un tiempo de accionamiento de ventiladores de 5 minutos. El factor TA también se considera significativo, por lo que se determina un tiempo de accionamiento de aspersores de 10 segundos. De esta manera se logra enfriar más rápido el invernadero y se consume menos agua para cada ciclo de climatización.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Variación de alrededor de 9.5°C por climatización</a:t>
            </a:r>
            <a:endParaRPr lang="es-EC"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smtClean="0"/>
          </a:p>
          <a:p>
            <a:endParaRPr lang="es-EC" dirty="0"/>
          </a:p>
        </p:txBody>
      </p:sp>
      <p:sp>
        <p:nvSpPr>
          <p:cNvPr id="4" name="Marcador de número de diapositiva 3"/>
          <p:cNvSpPr>
            <a:spLocks noGrp="1"/>
          </p:cNvSpPr>
          <p:nvPr>
            <p:ph type="sldNum" sz="quarter" idx="10"/>
          </p:nvPr>
        </p:nvSpPr>
        <p:spPr/>
        <p:txBody>
          <a:bodyPr/>
          <a:lstStyle/>
          <a:p>
            <a:fld id="{94D13299-619A-477B-994A-7199A3389376}" type="slidenum">
              <a:rPr lang="es-EC" smtClean="0"/>
              <a:t>32</a:t>
            </a:fld>
            <a:endParaRPr lang="es-EC"/>
          </a:p>
        </p:txBody>
      </p:sp>
    </p:spTree>
    <p:extLst>
      <p:ext uri="{BB962C8B-B14F-4D97-AF65-F5344CB8AC3E}">
        <p14:creationId xmlns:p14="http://schemas.microsoft.com/office/powerpoint/2010/main" val="19257136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solidFill>
                  <a:schemeClr val="bg2">
                    <a:lumMod val="10000"/>
                  </a:schemeClr>
                </a:solidFill>
              </a:rPr>
              <a:t>En este tipo de experimento, no se puede modelar correctamente la variabilidad, por lo cual se deben elegir niveles en la región donde los factores sean de interés y exista una relación funcional entre el factor y la respuesta, además de eliminar la interacción entre los dos factores, tomando en cuenta únicamente la respuesta de cada factor.</a:t>
            </a:r>
            <a:endParaRPr lang="es-EC" dirty="0" smtClean="0">
              <a:solidFill>
                <a:schemeClr val="bg2">
                  <a:lumMod val="10000"/>
                </a:schemeClr>
              </a:solidFill>
            </a:endParaRPr>
          </a:p>
          <a:p>
            <a:endParaRPr lang="es-EC" dirty="0"/>
          </a:p>
        </p:txBody>
      </p:sp>
      <p:sp>
        <p:nvSpPr>
          <p:cNvPr id="4" name="Marcador de número de diapositiva 3"/>
          <p:cNvSpPr>
            <a:spLocks noGrp="1"/>
          </p:cNvSpPr>
          <p:nvPr>
            <p:ph type="sldNum" sz="quarter" idx="10"/>
          </p:nvPr>
        </p:nvSpPr>
        <p:spPr/>
        <p:txBody>
          <a:bodyPr/>
          <a:lstStyle/>
          <a:p>
            <a:fld id="{94D13299-619A-477B-994A-7199A3389376}" type="slidenum">
              <a:rPr lang="es-EC" smtClean="0"/>
              <a:t>34</a:t>
            </a:fld>
            <a:endParaRPr lang="es-EC"/>
          </a:p>
        </p:txBody>
      </p:sp>
    </p:spTree>
    <p:extLst>
      <p:ext uri="{BB962C8B-B14F-4D97-AF65-F5344CB8AC3E}">
        <p14:creationId xmlns:p14="http://schemas.microsoft.com/office/powerpoint/2010/main" val="12036401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solidFill>
                  <a:schemeClr val="bg2">
                    <a:lumMod val="10000"/>
                  </a:schemeClr>
                </a:solidFill>
              </a:rPr>
              <a:t>Teniendo en cuenta esto, los valores adecuados de %</a:t>
            </a:r>
            <a:r>
              <a:rPr lang="es-ES" dirty="0" err="1" smtClean="0">
                <a:solidFill>
                  <a:schemeClr val="bg2">
                    <a:lumMod val="10000"/>
                  </a:schemeClr>
                </a:solidFill>
              </a:rPr>
              <a:t>Sol.A</a:t>
            </a:r>
            <a:r>
              <a:rPr lang="es-ES" dirty="0" smtClean="0">
                <a:solidFill>
                  <a:schemeClr val="bg2">
                    <a:lumMod val="10000"/>
                  </a:schemeClr>
                </a:solidFill>
              </a:rPr>
              <a:t> son de 0.12% y 0.25% que permiten acercarse al valor referencial de EC de 700 µS/cm y 1300 µS/cm, correspondientes a Semilleros y Engorde. Así mismo, el valor adecuado de %Ac para un pH cercano a 6 es de 0.15%. El volumen de agua de llenado del tanque D es de 42 </a:t>
            </a:r>
            <a:r>
              <a:rPr lang="es-ES" dirty="0" err="1" smtClean="0">
                <a:solidFill>
                  <a:schemeClr val="bg2">
                    <a:lumMod val="10000"/>
                  </a:schemeClr>
                </a:solidFill>
              </a:rPr>
              <a:t>lt</a:t>
            </a:r>
            <a:r>
              <a:rPr lang="es-ES" dirty="0" smtClean="0">
                <a:solidFill>
                  <a:schemeClr val="bg2">
                    <a:lumMod val="10000"/>
                  </a:schemeClr>
                </a:solidFill>
              </a:rPr>
              <a:t>, por lo que los valores ajustados para este volumen serán de 52.32 ml de solución A, 26.16 ml de solución B, y 62.79 ml de ácido. Por otro lado, el volumen de agua de llenado del tanque B es de 60 </a:t>
            </a:r>
            <a:r>
              <a:rPr lang="es-ES" dirty="0" err="1" smtClean="0">
                <a:solidFill>
                  <a:schemeClr val="bg2">
                    <a:lumMod val="10000"/>
                  </a:schemeClr>
                </a:solidFill>
              </a:rPr>
              <a:t>lt</a:t>
            </a:r>
            <a:r>
              <a:rPr lang="es-ES" dirty="0" smtClean="0">
                <a:solidFill>
                  <a:schemeClr val="bg2">
                    <a:lumMod val="10000"/>
                  </a:schemeClr>
                </a:solidFill>
              </a:rPr>
              <a:t>, por lo que los valores ajustados para este volumen serán de 149.22 ml de solución A, 74.61 ml de solución B, y 89.53 ml de ácido.</a:t>
            </a:r>
            <a:endParaRPr lang="es-EC" dirty="0" smtClean="0">
              <a:solidFill>
                <a:schemeClr val="bg2">
                  <a:lumMod val="10000"/>
                </a:schemeClr>
              </a:solidFill>
            </a:endParaRPr>
          </a:p>
          <a:p>
            <a:endParaRPr lang="es-EC" dirty="0"/>
          </a:p>
        </p:txBody>
      </p:sp>
      <p:sp>
        <p:nvSpPr>
          <p:cNvPr id="4" name="Marcador de número de diapositiva 3"/>
          <p:cNvSpPr>
            <a:spLocks noGrp="1"/>
          </p:cNvSpPr>
          <p:nvPr>
            <p:ph type="sldNum" sz="quarter" idx="10"/>
          </p:nvPr>
        </p:nvSpPr>
        <p:spPr/>
        <p:txBody>
          <a:bodyPr/>
          <a:lstStyle/>
          <a:p>
            <a:fld id="{94D13299-619A-477B-994A-7199A3389376}" type="slidenum">
              <a:rPr lang="es-EC" smtClean="0"/>
              <a:t>35</a:t>
            </a:fld>
            <a:endParaRPr lang="es-EC"/>
          </a:p>
        </p:txBody>
      </p:sp>
    </p:spTree>
    <p:extLst>
      <p:ext uri="{BB962C8B-B14F-4D97-AF65-F5344CB8AC3E}">
        <p14:creationId xmlns:p14="http://schemas.microsoft.com/office/powerpoint/2010/main" val="4428157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En el día se realizan 10 riegos de semilleros, se tomó como primer riego el que se realiza a las 7am. </a:t>
            </a:r>
            <a:endParaRPr lang="es-EC" dirty="0" smtClean="0"/>
          </a:p>
          <a:p>
            <a:endParaRPr lang="es-EC" dirty="0"/>
          </a:p>
        </p:txBody>
      </p:sp>
      <p:sp>
        <p:nvSpPr>
          <p:cNvPr id="4" name="Marcador de número de diapositiva 3"/>
          <p:cNvSpPr>
            <a:spLocks noGrp="1"/>
          </p:cNvSpPr>
          <p:nvPr>
            <p:ph type="sldNum" sz="quarter" idx="10"/>
          </p:nvPr>
        </p:nvSpPr>
        <p:spPr/>
        <p:txBody>
          <a:bodyPr/>
          <a:lstStyle/>
          <a:p>
            <a:fld id="{94D13299-619A-477B-994A-7199A3389376}" type="slidenum">
              <a:rPr lang="es-EC" smtClean="0"/>
              <a:t>36</a:t>
            </a:fld>
            <a:endParaRPr lang="es-EC"/>
          </a:p>
        </p:txBody>
      </p:sp>
    </p:spTree>
    <p:extLst>
      <p:ext uri="{BB962C8B-B14F-4D97-AF65-F5344CB8AC3E}">
        <p14:creationId xmlns:p14="http://schemas.microsoft.com/office/powerpoint/2010/main" val="3114979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Según expertos en el tema como Martínez (2013), el método de cultivo aeropónico puede reducir el uso de agua en un 98%, el uso de fertilizantes en un 60% y el uso de pesticidas en un 100%, todo mientras se maximiza el rendimiento de sus cultivos en un 45 a 75% y se protege el medioambiente. El tiempo de cultivo también es un factor decisivo al apostar por estas técnicas, ya que mientras se pueden obtener 5 cosechas de lechuga al año con el cultivo tradicional, con el cultivo hidropónico y aeropónico se pueden obtener 8 y 12 cosechas anuales respectivamente. Además, el período de duración del producto en refrigeración después de su cosecha puede alcanzar hasta 3 semanas, según la experiencia compartida por la empresa Aeroponía del Valle.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Actualmente, en Ecuador, el tema de la hidroponía va en crecimiento, sin embargo, existe muy escasa o ninguna aplicación de la aeroponía. Si bien el costo de inversión inicial es alto, los beneficios que aportan estas tecnologías al proceso de cultivo presentan resultados favorables a largo plazo, por lo que se puede obtener un mayor rendimiento del cultivo y mejor calidad de los productos.</a:t>
            </a:r>
            <a:endParaRPr lang="es-EC"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smtClean="0"/>
          </a:p>
          <a:p>
            <a:pPr marL="0" indent="0">
              <a:buFontTx/>
              <a:buNone/>
            </a:pPr>
            <a:r>
              <a:rPr lang="es-ES" dirty="0" smtClean="0"/>
              <a:t>RETOS</a:t>
            </a:r>
          </a:p>
          <a:p>
            <a:pPr marL="171450" indent="-171450">
              <a:buFontTx/>
              <a:buChar char="-"/>
            </a:pPr>
            <a:r>
              <a:rPr lang="es-ES" dirty="0" smtClean="0"/>
              <a:t>Los factores ambientales como la temperatura ambiente y humedad relativa se relacionan con el nivel de estrés de la planta, ya que al estar en un ambiente muy caliente se puede deshidratar, en un ambiente muy húmedo se pueden formar hongos y en un ambiente muy frío no sobrevive.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dirty="0" smtClean="0"/>
              <a:t>El nivel de pH, el nivel de conductividad eléctrica y la temperatura del agua influyen en la capacidad de absorción de nutrientes de las plantas. En el sistema de flujo y reflujo, la principal desventaja son los niveles inestables de pH y nutrientes, ya que al realizar una recirculación de la solución la planta absorbe los nutrientes necesarios lo cual altera las propiedades de la solución al regresar al depósito y necesita ser equilibrada nuevamente. </a:t>
            </a:r>
            <a:endParaRPr lang="es-EC" dirty="0" smtClean="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dirty="0" smtClean="0"/>
              <a:t>Si la gota es muy grande se reduce el oxígeno para las raíces y la planta no se desarrolla de manera correcta (Evapotranspiración). Para aeroponía de alta presión el tamaño de gota es 50µm.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dirty="0" smtClean="0"/>
              <a:t>La frecuencia de exposición de las raíces a la solución nutritiva es otro aspecto importante, </a:t>
            </a:r>
            <a:r>
              <a:rPr lang="es-ES" sz="1200" kern="1200" dirty="0" smtClean="0">
                <a:solidFill>
                  <a:schemeClr val="tx1"/>
                </a:solidFill>
                <a:effectLst/>
                <a:latin typeface="+mn-lt"/>
                <a:ea typeface="+mn-ea"/>
                <a:cs typeface="+mn-cs"/>
              </a:rPr>
              <a:t>por lo cual este tipo de sistemas demanda mucha atención a los horarios y períodos de riego</a:t>
            </a:r>
            <a:r>
              <a:rPr lang="es-ES" dirty="0" smtClean="0"/>
              <a:t>, esto dependerá del tipo de cultivo a realizar y la técnica de riego aplicada.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dirty="0" smtClean="0"/>
              <a:t>Los tiempos de riego también son de alta importancia, ya que la falta de un ciclo de riego puede afectar en el crecimiento de la planta o acabar con la producción. </a:t>
            </a:r>
          </a:p>
          <a:p>
            <a:endParaRPr lang="es-EC"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Al tener un control de todas estas variables por medio de sensores adecuados y actuadores, se logra crear un ambiente de desarrollo propicio para que las plantas puedan crecer de manera óptima, obteniendo un menor tiempo de producción y una mejor calidad del producto final. Por estas razones, un sistema automatizado resulta conveniente, ya que permite ahorrar recursos y tomar decisiones oportunas de forma inmediata en el control de los factores determinantes del cultivo. Además, se recolectan datos que servirán para establecer cartas de control de calidad de la producción de la granja hidropónica para evaluar las variables y realizar mejoras. </a:t>
            </a:r>
          </a:p>
        </p:txBody>
      </p:sp>
      <p:sp>
        <p:nvSpPr>
          <p:cNvPr id="4" name="Marcador de número de diapositiva 3"/>
          <p:cNvSpPr>
            <a:spLocks noGrp="1"/>
          </p:cNvSpPr>
          <p:nvPr>
            <p:ph type="sldNum" sz="quarter" idx="10"/>
          </p:nvPr>
        </p:nvSpPr>
        <p:spPr/>
        <p:txBody>
          <a:bodyPr/>
          <a:lstStyle/>
          <a:p>
            <a:fld id="{94D13299-619A-477B-994A-7199A3389376}" type="slidenum">
              <a:rPr lang="es-EC" smtClean="0"/>
              <a:t>5</a:t>
            </a:fld>
            <a:endParaRPr lang="es-EC"/>
          </a:p>
        </p:txBody>
      </p:sp>
    </p:spTree>
    <p:extLst>
      <p:ext uri="{BB962C8B-B14F-4D97-AF65-F5344CB8AC3E}">
        <p14:creationId xmlns:p14="http://schemas.microsoft.com/office/powerpoint/2010/main" val="3442441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mtClean="0"/>
              <a:t>Las pruebas de funcionamiento se realizaron en el invernadero de la empresa “Aeroponía del Valle”, ubicado en el Valle de los Chillos. </a:t>
            </a:r>
            <a:r>
              <a:rPr lang="es-ES" dirty="0" smtClean="0"/>
              <a:t>Para la siembra en tierra, se utilizó una caja de madera de 1 m x 1 m x 0.35 m rellena de tierra negra mezclado con 20 gramos de fertilizante </a:t>
            </a:r>
            <a:r>
              <a:rPr lang="es-ES" dirty="0" err="1" smtClean="0"/>
              <a:t>Cribosol</a:t>
            </a:r>
            <a:r>
              <a:rPr lang="es-ES" dirty="0" smtClean="0"/>
              <a:t> 30-10-10, donde se ubicaron 8 plántulas de lechuga. Para la siembra en </a:t>
            </a:r>
            <a:r>
              <a:rPr lang="es-ES" dirty="0" err="1" smtClean="0"/>
              <a:t>aeroponía</a:t>
            </a:r>
            <a:r>
              <a:rPr lang="es-ES" dirty="0" smtClean="0"/>
              <a:t>, se utilizó una torre </a:t>
            </a:r>
            <a:r>
              <a:rPr lang="es-ES" dirty="0" err="1" smtClean="0"/>
              <a:t>aeropónica</a:t>
            </a:r>
            <a:r>
              <a:rPr lang="es-ES" dirty="0" smtClean="0"/>
              <a:t> metálica donde se ubicaron 110 plántulas de lechuga. </a:t>
            </a:r>
            <a:endParaRPr lang="es-EC" smtClean="0"/>
          </a:p>
          <a:p>
            <a:r>
              <a:rPr lang="es-ES" smtClean="0"/>
              <a:t>Ambos contenedores se ubicaron dentro del invernadero, es decir, que se encontraban en un ambiente controlado de temperatura y humedad. </a:t>
            </a:r>
            <a:r>
              <a:rPr lang="es-ES" dirty="0" smtClean="0"/>
              <a:t>Las plántulas de lechuga se obtuvieron a partir de semillas de lechuga tipo </a:t>
            </a:r>
            <a:r>
              <a:rPr lang="es-ES" dirty="0" err="1" smtClean="0"/>
              <a:t>Buttercrunch</a:t>
            </a:r>
            <a:r>
              <a:rPr lang="es-ES" dirty="0" smtClean="0"/>
              <a:t> o Mantecosa, que se desarrollaron en los semilleros de flujo y reflujo del invernadero de la empresa “</a:t>
            </a:r>
            <a:r>
              <a:rPr lang="es-ES" dirty="0" err="1" smtClean="0"/>
              <a:t>Aeroponía</a:t>
            </a:r>
            <a:r>
              <a:rPr lang="es-ES" dirty="0" smtClean="0"/>
              <a:t> del Valle”. Las pruebas de cultivo se realizaron a partir del mes de septiembre, y se evaluó el desempeño del sistema en base al crítico de calidad, que es el tiempo de ciclo de cultivo. </a:t>
            </a:r>
            <a:endParaRPr lang="es-EC" smtClean="0"/>
          </a:p>
          <a:p>
            <a:r>
              <a:rPr lang="es-ES" smtClean="0"/>
              <a:t>Desde el primer día de cultivo hasta el último, se tomaron los datos de longitud de hoja más grande y número de hojas, utilizando un flexómetro y conteo manual. </a:t>
            </a:r>
            <a:r>
              <a:rPr lang="es-ES" dirty="0" smtClean="0"/>
              <a:t>Es importante tener cuidado al manipular las hojas para evitar que se rompan.</a:t>
            </a:r>
            <a:endParaRPr lang="es-EC" smtClean="0"/>
          </a:p>
          <a:p>
            <a:r>
              <a:rPr lang="es-ES" smtClean="0"/>
              <a:t>Al finalizar el ciclo, se tomaron datos del peso de una muestra aleatoria de 8 lechugas para comparar aquellas obtenidas con el sistema aeropónico vs. </a:t>
            </a:r>
            <a:r>
              <a:rPr lang="es-ES" dirty="0" smtClean="0"/>
              <a:t>las cultivadas en tierra. Para la toma de datos, se utilizó una balanza electrónica. </a:t>
            </a:r>
            <a:endParaRPr lang="es-EC" smtClean="0"/>
          </a:p>
          <a:p>
            <a:r>
              <a:rPr lang="es-ES" smtClean="0"/>
              <a:t>Asimismo, se analizaron las variables de importancia para el cultivo, como son la temperatura del invernadero y el nivel de pH y EC. </a:t>
            </a:r>
            <a:r>
              <a:rPr lang="es-ES" dirty="0" smtClean="0"/>
              <a:t>El dato de temperatura fue tomado a través del sensor de temperatura y humedad ambiente, mientras que los datos de pH y EC fueron tomados con el medidor electrónico de pH y EC de la marca APERA, el mismo que fue utilizado para la experimentación. Todos estos datos se obtuvieron directamente de la base de datos.</a:t>
            </a:r>
            <a:endParaRPr lang="es-EC" smtClean="0"/>
          </a:p>
          <a:p>
            <a:r>
              <a:rPr lang="es-ES" smtClean="0"/>
              <a:t>Finalmente, se realizó una comparación del volumen de agua utilizado a lo largo de todo el ciclo, tanto en el cultivo aeropónico automatizado como en el cultivo manual en tierra. </a:t>
            </a:r>
            <a:r>
              <a:rPr lang="es-ES" dirty="0" smtClean="0"/>
              <a:t>Además, se obtuvo el dato de rendimiento del cultivo en unidades de peso por metro cuadrado para ambos sistemas.</a:t>
            </a:r>
            <a:endParaRPr lang="es-EC" smtClean="0"/>
          </a:p>
          <a:p>
            <a:endParaRPr lang="es-EC" dirty="0"/>
          </a:p>
        </p:txBody>
      </p:sp>
      <p:sp>
        <p:nvSpPr>
          <p:cNvPr id="4" name="Marcador de número de diapositiva 3"/>
          <p:cNvSpPr>
            <a:spLocks noGrp="1"/>
          </p:cNvSpPr>
          <p:nvPr>
            <p:ph type="sldNum" sz="quarter" idx="10"/>
          </p:nvPr>
        </p:nvSpPr>
        <p:spPr/>
        <p:txBody>
          <a:bodyPr/>
          <a:lstStyle/>
          <a:p>
            <a:fld id="{94D13299-619A-477B-994A-7199A3389376}" type="slidenum">
              <a:rPr lang="es-EC" smtClean="0"/>
              <a:t>38</a:t>
            </a:fld>
            <a:endParaRPr lang="es-EC"/>
          </a:p>
        </p:txBody>
      </p:sp>
    </p:spTree>
    <p:extLst>
      <p:ext uri="{BB962C8B-B14F-4D97-AF65-F5344CB8AC3E}">
        <p14:creationId xmlns:p14="http://schemas.microsoft.com/office/powerpoint/2010/main" val="17270120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Las pruebas de funcionamiento se realizaron en el invernadero de la empresa “</a:t>
            </a:r>
            <a:r>
              <a:rPr lang="es-ES" dirty="0" err="1" smtClean="0"/>
              <a:t>Aeroponía</a:t>
            </a:r>
            <a:r>
              <a:rPr lang="es-ES" dirty="0" smtClean="0"/>
              <a:t> del Valle”, ubicado en el Valle de los Chillos. Para la siembra en tierra, se utilizó una caja de madera de 1 m x 1 m x 0.35 m rellena de tierra negra mezclado con 20 gramos de fertilizante </a:t>
            </a:r>
            <a:r>
              <a:rPr lang="es-ES" dirty="0" err="1" smtClean="0"/>
              <a:t>Cribosol</a:t>
            </a:r>
            <a:r>
              <a:rPr lang="es-ES" dirty="0" smtClean="0"/>
              <a:t> 30-10-10, donde se ubicaron 8 plántulas de lechuga. Para la siembra en </a:t>
            </a:r>
            <a:r>
              <a:rPr lang="es-ES" dirty="0" err="1" smtClean="0"/>
              <a:t>aeroponía</a:t>
            </a:r>
            <a:r>
              <a:rPr lang="es-ES" dirty="0" smtClean="0"/>
              <a:t>, se utilizó una torre </a:t>
            </a:r>
            <a:r>
              <a:rPr lang="es-ES" dirty="0" err="1" smtClean="0"/>
              <a:t>aeropónica</a:t>
            </a:r>
            <a:r>
              <a:rPr lang="es-ES" dirty="0" smtClean="0"/>
              <a:t> metálica donde se ubicaron 110 plántulas de lechuga. </a:t>
            </a:r>
            <a:endParaRPr lang="es-EC" dirty="0" smtClean="0"/>
          </a:p>
          <a:p>
            <a:r>
              <a:rPr lang="es-ES" dirty="0" smtClean="0"/>
              <a:t>Ambos contenedores se ubicaron dentro del invernadero, es decir, que se encontraban en un ambiente controlado de temperatura y humedad. Las plántulas de lechuga se obtuvieron a partir de semillas de lechuga tipo </a:t>
            </a:r>
            <a:r>
              <a:rPr lang="es-ES" dirty="0" err="1" smtClean="0"/>
              <a:t>Buttercrunch</a:t>
            </a:r>
            <a:r>
              <a:rPr lang="es-ES" dirty="0" smtClean="0"/>
              <a:t> o Mantecosa, que se desarrollaron en los semilleros de flujo y reflujo del invernadero de la empresa “</a:t>
            </a:r>
            <a:r>
              <a:rPr lang="es-ES" dirty="0" err="1" smtClean="0"/>
              <a:t>Aeroponía</a:t>
            </a:r>
            <a:r>
              <a:rPr lang="es-ES" dirty="0" smtClean="0"/>
              <a:t> del Valle”. Las pruebas de cultivo se realizaron a partir del mes de septiembre, y se evaluó el desempeño del sistema en base al crítico de calidad, que es el tiempo de ciclo de cultivo. </a:t>
            </a:r>
            <a:endParaRPr lang="es-EC" dirty="0" smtClean="0"/>
          </a:p>
          <a:p>
            <a:r>
              <a:rPr lang="es-ES" smtClean="0"/>
              <a:t>Desde el primer día de cultivo hasta el último, se tomaron los datos de longitud de hoja más grande y número de hojas, utilizando un flexómetro y conteo manual. </a:t>
            </a:r>
            <a:r>
              <a:rPr lang="es-ES" dirty="0" smtClean="0"/>
              <a:t>Es importante tener cuidado al manipular las hojas para evitar que se rompan.</a:t>
            </a:r>
            <a:endParaRPr lang="es-EC" smtClean="0"/>
          </a:p>
          <a:p>
            <a:r>
              <a:rPr lang="es-ES" smtClean="0"/>
              <a:t>Al finalizar el ciclo, se tomaron datos del peso de una muestra aleatoria de 8 lechugas para comparar aquellas obtenidas con el sistema aeropónico vs. </a:t>
            </a:r>
            <a:r>
              <a:rPr lang="es-ES" dirty="0" smtClean="0"/>
              <a:t>las cultivadas en tierra. Para la toma de datos, se utilizó una balanza electrónica. </a:t>
            </a:r>
            <a:endParaRPr lang="es-EC" smtClean="0"/>
          </a:p>
          <a:p>
            <a:r>
              <a:rPr lang="es-ES" smtClean="0"/>
              <a:t>Asimismo, se analizaron las variables de importancia para el cultivo, como son la temperatura del invernadero y el nivel de pH y EC. </a:t>
            </a:r>
            <a:r>
              <a:rPr lang="es-ES" dirty="0" smtClean="0"/>
              <a:t>El dato de temperatura fue tomado a través del sensor de temperatura y humedad ambiente, mientras que los datos de pH y EC fueron tomados con el medidor electrónico de pH y EC de la marca APERA, el mismo que fue utilizado para la experimentación. Todos estos datos se obtuvieron directamente de la base de datos.</a:t>
            </a:r>
            <a:endParaRPr lang="es-EC" smtClean="0"/>
          </a:p>
          <a:p>
            <a:r>
              <a:rPr lang="es-ES" smtClean="0"/>
              <a:t>Finalmente, se realizó una comparación del volumen de agua utilizado a lo largo de todo el ciclo, tanto en el cultivo aeropónico automatizado como en el cultivo manual en tierra. </a:t>
            </a:r>
            <a:r>
              <a:rPr lang="es-ES" dirty="0" smtClean="0"/>
              <a:t>Además, se obtuvo el dato de rendimiento del cultivo en unidades de peso por metro cuadrado para ambos sistemas.</a:t>
            </a:r>
            <a:endParaRPr lang="es-EC" smtClean="0"/>
          </a:p>
          <a:p>
            <a:endParaRPr lang="es-EC" dirty="0"/>
          </a:p>
        </p:txBody>
      </p:sp>
      <p:sp>
        <p:nvSpPr>
          <p:cNvPr id="4" name="Marcador de número de diapositiva 3"/>
          <p:cNvSpPr>
            <a:spLocks noGrp="1"/>
          </p:cNvSpPr>
          <p:nvPr>
            <p:ph type="sldNum" sz="quarter" idx="10"/>
          </p:nvPr>
        </p:nvSpPr>
        <p:spPr/>
        <p:txBody>
          <a:bodyPr/>
          <a:lstStyle/>
          <a:p>
            <a:fld id="{94D13299-619A-477B-994A-7199A3389376}" type="slidenum">
              <a:rPr lang="es-EC" smtClean="0"/>
              <a:t>39</a:t>
            </a:fld>
            <a:endParaRPr lang="es-EC"/>
          </a:p>
        </p:txBody>
      </p:sp>
    </p:spTree>
    <p:extLst>
      <p:ext uri="{BB962C8B-B14F-4D97-AF65-F5344CB8AC3E}">
        <p14:creationId xmlns:p14="http://schemas.microsoft.com/office/powerpoint/2010/main" val="964303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Una vez finalizado el ciclo, se seleccionó la lechuga más grande obtenida, tanto en el sistema </a:t>
            </a:r>
            <a:r>
              <a:rPr lang="es-EC" sz="1200" kern="1200" dirty="0" err="1" smtClean="0">
                <a:solidFill>
                  <a:schemeClr val="tx1"/>
                </a:solidFill>
                <a:effectLst/>
                <a:latin typeface="+mn-lt"/>
                <a:ea typeface="+mn-ea"/>
                <a:cs typeface="+mn-cs"/>
              </a:rPr>
              <a:t>aeropónico</a:t>
            </a:r>
            <a:r>
              <a:rPr lang="es-EC" sz="1200" kern="1200" dirty="0" smtClean="0">
                <a:solidFill>
                  <a:schemeClr val="tx1"/>
                </a:solidFill>
                <a:effectLst/>
                <a:latin typeface="+mn-lt"/>
                <a:ea typeface="+mn-ea"/>
                <a:cs typeface="+mn-cs"/>
              </a:rPr>
              <a:t> como en el cultivo en tierra, para realizar la comparación de la longitud y número de hojas.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Como se puede observar, se alcanza una longitud de hoja de 22,5cm con el sistema </a:t>
            </a:r>
            <a:r>
              <a:rPr lang="es-EC" sz="1200" kern="1200" dirty="0" err="1" smtClean="0">
                <a:solidFill>
                  <a:schemeClr val="tx1"/>
                </a:solidFill>
                <a:effectLst/>
                <a:latin typeface="+mn-lt"/>
                <a:ea typeface="+mn-ea"/>
                <a:cs typeface="+mn-cs"/>
              </a:rPr>
              <a:t>aeropónico</a:t>
            </a:r>
            <a:r>
              <a:rPr lang="es-EC" sz="1200" kern="1200" dirty="0" smtClean="0">
                <a:solidFill>
                  <a:schemeClr val="tx1"/>
                </a:solidFill>
                <a:effectLst/>
                <a:latin typeface="+mn-lt"/>
                <a:ea typeface="+mn-ea"/>
                <a:cs typeface="+mn-cs"/>
              </a:rPr>
              <a:t>, mientras que la longitud obtenida con el método tradicional fue de 20cm. Por otro lado, el número de hojas obtenido con el sistema </a:t>
            </a:r>
            <a:r>
              <a:rPr lang="es-EC" sz="1200" kern="1200" dirty="0" err="1" smtClean="0">
                <a:solidFill>
                  <a:schemeClr val="tx1"/>
                </a:solidFill>
                <a:effectLst/>
                <a:latin typeface="+mn-lt"/>
                <a:ea typeface="+mn-ea"/>
                <a:cs typeface="+mn-cs"/>
              </a:rPr>
              <a:t>aeropónico</a:t>
            </a:r>
            <a:r>
              <a:rPr lang="es-EC" sz="1200" kern="1200" dirty="0" smtClean="0">
                <a:solidFill>
                  <a:schemeClr val="tx1"/>
                </a:solidFill>
                <a:effectLst/>
                <a:latin typeface="+mn-lt"/>
                <a:ea typeface="+mn-ea"/>
                <a:cs typeface="+mn-cs"/>
              </a:rPr>
              <a:t> fue de 25 hojas, mientras que con el método tradicional se obtuvieron 20 hojas. Estos datos muestran una ventaja del sistema </a:t>
            </a:r>
            <a:r>
              <a:rPr lang="es-EC" sz="1200" kern="1200" dirty="0" err="1" smtClean="0">
                <a:solidFill>
                  <a:schemeClr val="tx1"/>
                </a:solidFill>
                <a:effectLst/>
                <a:latin typeface="+mn-lt"/>
                <a:ea typeface="+mn-ea"/>
                <a:cs typeface="+mn-cs"/>
              </a:rPr>
              <a:t>aeropónico</a:t>
            </a:r>
            <a:r>
              <a:rPr lang="es-EC" sz="1200" kern="1200" dirty="0" smtClean="0">
                <a:solidFill>
                  <a:schemeClr val="tx1"/>
                </a:solidFill>
                <a:effectLst/>
                <a:latin typeface="+mn-lt"/>
                <a:ea typeface="+mn-ea"/>
                <a:cs typeface="+mn-cs"/>
              </a:rPr>
              <a:t> frente al método tradicional de cultivo.</a:t>
            </a:r>
          </a:p>
          <a:p>
            <a:endParaRPr lang="es-EC" dirty="0"/>
          </a:p>
        </p:txBody>
      </p:sp>
      <p:sp>
        <p:nvSpPr>
          <p:cNvPr id="4" name="Marcador de número de diapositiva 3"/>
          <p:cNvSpPr>
            <a:spLocks noGrp="1"/>
          </p:cNvSpPr>
          <p:nvPr>
            <p:ph type="sldNum" sz="quarter" idx="10"/>
          </p:nvPr>
        </p:nvSpPr>
        <p:spPr/>
        <p:txBody>
          <a:bodyPr/>
          <a:lstStyle/>
          <a:p>
            <a:fld id="{94D13299-619A-477B-994A-7199A3389376}" type="slidenum">
              <a:rPr lang="es-EC" smtClean="0"/>
              <a:t>40</a:t>
            </a:fld>
            <a:endParaRPr lang="es-EC"/>
          </a:p>
        </p:txBody>
      </p:sp>
    </p:spTree>
    <p:extLst>
      <p:ext uri="{BB962C8B-B14F-4D97-AF65-F5344CB8AC3E}">
        <p14:creationId xmlns:p14="http://schemas.microsoft.com/office/powerpoint/2010/main" val="36821541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mtClean="0">
                <a:latin typeface="Arial" panose="020B0604020202020204" pitchFamily="34" charset="0"/>
                <a:ea typeface="Times New Roman" panose="02020603050405020304" pitchFamily="18" charset="0"/>
                <a:cs typeface="Arial" panose="020B0604020202020204" pitchFamily="34" charset="0"/>
              </a:rPr>
              <a:t>El promedio de peso de las lechugas del sistema </a:t>
            </a:r>
            <a:r>
              <a:rPr lang="es-ES" dirty="0" err="1" smtClean="0">
                <a:latin typeface="Arial" panose="020B0604020202020204" pitchFamily="34" charset="0"/>
                <a:ea typeface="Times New Roman" panose="02020603050405020304" pitchFamily="18" charset="0"/>
                <a:cs typeface="Arial" panose="020B0604020202020204" pitchFamily="34" charset="0"/>
              </a:rPr>
              <a:t>aeropónico</a:t>
            </a:r>
            <a:r>
              <a:rPr lang="es-ES" dirty="0" smtClean="0">
                <a:latin typeface="Arial" panose="020B0604020202020204" pitchFamily="34" charset="0"/>
                <a:ea typeface="Times New Roman" panose="02020603050405020304" pitchFamily="18" charset="0"/>
                <a:cs typeface="Arial" panose="020B0604020202020204" pitchFamily="34" charset="0"/>
              </a:rPr>
              <a:t> es de 179.5g, mientras que, con el método tradicional, se obtuvo un peso de 167.5g. Se puede observar que existe una mayor variación de pesos en la </a:t>
            </a:r>
            <a:r>
              <a:rPr lang="es-ES" dirty="0" err="1" smtClean="0">
                <a:latin typeface="Arial" panose="020B0604020202020204" pitchFamily="34" charset="0"/>
                <a:ea typeface="Times New Roman" panose="02020603050405020304" pitchFamily="18" charset="0"/>
                <a:cs typeface="Arial" panose="020B0604020202020204" pitchFamily="34" charset="0"/>
              </a:rPr>
              <a:t>aeroponía</a:t>
            </a:r>
            <a:r>
              <a:rPr lang="es-ES" dirty="0" smtClean="0">
                <a:latin typeface="Arial" panose="020B0604020202020204" pitchFamily="34" charset="0"/>
                <a:ea typeface="Times New Roman" panose="02020603050405020304" pitchFamily="18" charset="0"/>
                <a:cs typeface="Arial" panose="020B0604020202020204" pitchFamily="34" charset="0"/>
              </a:rPr>
              <a:t>, esto se podría explicar debido a la ubicación de los aspersores dentro de las torres </a:t>
            </a:r>
            <a:r>
              <a:rPr lang="es-ES" dirty="0" err="1" smtClean="0">
                <a:latin typeface="Arial" panose="020B0604020202020204" pitchFamily="34" charset="0"/>
                <a:ea typeface="Times New Roman" panose="02020603050405020304" pitchFamily="18" charset="0"/>
                <a:cs typeface="Arial" panose="020B0604020202020204" pitchFamily="34" charset="0"/>
              </a:rPr>
              <a:t>aeropónicas</a:t>
            </a:r>
            <a:r>
              <a:rPr lang="es-ES" dirty="0" smtClean="0">
                <a:latin typeface="Arial" panose="020B0604020202020204" pitchFamily="34" charset="0"/>
                <a:ea typeface="Times New Roman" panose="02020603050405020304" pitchFamily="18" charset="0"/>
                <a:cs typeface="Arial" panose="020B0604020202020204" pitchFamily="34" charset="0"/>
              </a:rPr>
              <a:t>, ya que las plantas que están más bajas reciben más cantidad de agua que las que están en la parte superior. Sin embargo, aún se mantiene la ventaja del menor tiempo de producción de las lechugas frente al método tradicional en tierra.</a:t>
            </a:r>
            <a:endParaRPr lang="es-EC" smtClean="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Marcador de número de diapositiva 3"/>
          <p:cNvSpPr>
            <a:spLocks noGrp="1"/>
          </p:cNvSpPr>
          <p:nvPr>
            <p:ph type="sldNum" sz="quarter" idx="10"/>
          </p:nvPr>
        </p:nvSpPr>
        <p:spPr/>
        <p:txBody>
          <a:bodyPr/>
          <a:lstStyle/>
          <a:p>
            <a:fld id="{94D13299-619A-477B-994A-7199A3389376}" type="slidenum">
              <a:rPr lang="es-EC" smtClean="0"/>
              <a:t>41</a:t>
            </a:fld>
            <a:endParaRPr lang="es-EC"/>
          </a:p>
        </p:txBody>
      </p:sp>
    </p:spTree>
    <p:extLst>
      <p:ext uri="{BB962C8B-B14F-4D97-AF65-F5344CB8AC3E}">
        <p14:creationId xmlns:p14="http://schemas.microsoft.com/office/powerpoint/2010/main" val="4345221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mtClean="0"/>
              <a:t>Únicamente se tomaron en cuenta los datos entre las 8am y 5pm, ya que fuera de esas horas la temperatura se mantiene baja, lo cual no afecta a las plantas. </a:t>
            </a:r>
            <a:r>
              <a:rPr lang="es-ES" dirty="0" smtClean="0"/>
              <a:t>Se graficó la media de la temperatura por cada día, y se comprobó que la mayoría de datos se encuentran dentro del rango aceptable entre 24-28ºC. Existen datos de temperatura que salen del rango aceptable, sin embargo la temperatura no alcanza niveles extremos de manera que no afecta al desarrollo de las plantas. </a:t>
            </a:r>
            <a:endParaRPr lang="es-EC" smtClean="0"/>
          </a:p>
          <a:p>
            <a:r>
              <a:rPr lang="es-ES" smtClean="0"/>
              <a:t>La bomba debe trabajar con una función a la vez, es decir, no se puede realizar el riego y la climatización al mismo tiempo. </a:t>
            </a:r>
            <a:r>
              <a:rPr lang="es-ES" dirty="0" smtClean="0"/>
              <a:t>El programa mantiene como prioridad a los riegos, por lo que, si la temperatura se encuentra fuera del rango al momento de realizar un riego, los ventiladores se mantienen encendidos pero los aspersores no se activan hasta haber finalizado el riego. Hay momentos en el día en donde se realizan riegos muy seguidos, lo cual da la posibilidad de que la temperatura aumente, especialmente en un día muy cálido.</a:t>
            </a:r>
            <a:endParaRPr lang="es-EC" smtClean="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Marcador de número de diapositiva 3"/>
          <p:cNvSpPr>
            <a:spLocks noGrp="1"/>
          </p:cNvSpPr>
          <p:nvPr>
            <p:ph type="sldNum" sz="quarter" idx="10"/>
          </p:nvPr>
        </p:nvSpPr>
        <p:spPr/>
        <p:txBody>
          <a:bodyPr/>
          <a:lstStyle/>
          <a:p>
            <a:fld id="{94D13299-619A-477B-994A-7199A3389376}" type="slidenum">
              <a:rPr lang="es-EC" smtClean="0"/>
              <a:t>42</a:t>
            </a:fld>
            <a:endParaRPr lang="es-EC"/>
          </a:p>
        </p:txBody>
      </p:sp>
    </p:spTree>
    <p:extLst>
      <p:ext uri="{BB962C8B-B14F-4D97-AF65-F5344CB8AC3E}">
        <p14:creationId xmlns:p14="http://schemas.microsoft.com/office/powerpoint/2010/main" val="30262506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b="1" dirty="0" smtClean="0">
                <a:solidFill>
                  <a:schemeClr val="accent3">
                    <a:lumMod val="50000"/>
                  </a:schemeClr>
                </a:solidFill>
              </a:rPr>
              <a:t>Rendimiento del cultivo: </a:t>
            </a:r>
            <a:r>
              <a:rPr lang="es-ES" dirty="0" smtClean="0">
                <a:solidFill>
                  <a:schemeClr val="bg2">
                    <a:lumMod val="10000"/>
                  </a:schemeClr>
                </a:solidFill>
              </a:rPr>
              <a:t>Peso total de lechugas por metro cuadrado</a:t>
            </a:r>
          </a:p>
          <a:p>
            <a:r>
              <a:rPr lang="es-EC" b="1" dirty="0" smtClean="0">
                <a:solidFill>
                  <a:schemeClr val="accent3">
                    <a:lumMod val="50000"/>
                  </a:schemeClr>
                </a:solidFill>
              </a:rPr>
              <a:t>Consumo de agua: </a:t>
            </a:r>
            <a:r>
              <a:rPr lang="es-ES" smtClean="0">
                <a:solidFill>
                  <a:schemeClr val="bg2">
                    <a:lumMod val="10000"/>
                  </a:schemeClr>
                </a:solidFill>
              </a:rPr>
              <a:t>Para el sistema aeropónico, se tomó en cuenta el caudal y tiempo de riego, determinados anteriormente, mientras que para el cultivo en tierra se trabajó con la frecuencia de riego manual realizado</a:t>
            </a:r>
            <a:endParaRPr lang="es-EC" b="1" smtClean="0">
              <a:solidFill>
                <a:schemeClr val="bg2">
                  <a:lumMod val="10000"/>
                </a:schemeClr>
              </a:solidFill>
            </a:endParaRPr>
          </a:p>
          <a:p>
            <a:endParaRPr lang="es-ES" smtClean="0">
              <a:solidFill>
                <a:schemeClr val="bg2">
                  <a:lumMod val="1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mtClean="0"/>
              <a:t>De acuerdo con datos de la (FAO, 2009), la huella hídrica de la comida, es decir el valor que nos indica la cantidad de agua que requiere la producción de un alimento, representa un 70% del agua que se gasta a nivel mundial. </a:t>
            </a:r>
            <a:r>
              <a:rPr lang="es-EC" dirty="0" smtClean="0"/>
              <a:t>En promedio, son necesarios 13 </a:t>
            </a:r>
            <a:r>
              <a:rPr lang="es-EC" dirty="0" err="1" smtClean="0"/>
              <a:t>lt</a:t>
            </a:r>
            <a:r>
              <a:rPr lang="es-EC" dirty="0" smtClean="0"/>
              <a:t> de agua para producir una unidad de lechuga. Se observa claramente que el sistema </a:t>
            </a:r>
            <a:r>
              <a:rPr lang="es-EC" dirty="0" err="1" smtClean="0"/>
              <a:t>aeropónico</a:t>
            </a:r>
            <a:r>
              <a:rPr lang="es-EC" dirty="0" smtClean="0"/>
              <a:t> consume menor cantidad de agua al compararse con el método tradicional de cultivo, lo cual representa una ventaja ecológica alta.</a:t>
            </a:r>
          </a:p>
        </p:txBody>
      </p:sp>
      <p:sp>
        <p:nvSpPr>
          <p:cNvPr id="4" name="Marcador de número de diapositiva 3"/>
          <p:cNvSpPr>
            <a:spLocks noGrp="1"/>
          </p:cNvSpPr>
          <p:nvPr>
            <p:ph type="sldNum" sz="quarter" idx="10"/>
          </p:nvPr>
        </p:nvSpPr>
        <p:spPr/>
        <p:txBody>
          <a:bodyPr/>
          <a:lstStyle/>
          <a:p>
            <a:fld id="{94D13299-619A-477B-994A-7199A3389376}" type="slidenum">
              <a:rPr lang="es-EC" smtClean="0"/>
              <a:t>45</a:t>
            </a:fld>
            <a:endParaRPr lang="es-EC"/>
          </a:p>
        </p:txBody>
      </p:sp>
    </p:spTree>
    <p:extLst>
      <p:ext uri="{BB962C8B-B14F-4D97-AF65-F5344CB8AC3E}">
        <p14:creationId xmlns:p14="http://schemas.microsoft.com/office/powerpoint/2010/main" val="33183788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050" dirty="0" smtClean="0"/>
              <a:t>Los resultados obtenidos en el cultivo </a:t>
            </a:r>
            <a:r>
              <a:rPr lang="es-EC" sz="1050" dirty="0" err="1" smtClean="0"/>
              <a:t>aeropónico</a:t>
            </a:r>
            <a:r>
              <a:rPr lang="es-EC" sz="1050" smtClean="0"/>
              <a:t> respecto a la producción de lechuga en tierra, fueron:</a:t>
            </a:r>
            <a:br>
              <a:rPr lang="es-EC" sz="1050" smtClean="0"/>
            </a:br>
            <a:r>
              <a:rPr lang="es-EC" smtClean="0"/>
              <a:t>25% más en cantidad de hojas</a:t>
            </a:r>
            <a:br>
              <a:rPr lang="es-EC" smtClean="0"/>
            </a:br>
            <a:r>
              <a:rPr lang="es-EC" smtClean="0"/>
              <a:t>13% más en tamaño de hojas</a:t>
            </a:r>
            <a:br>
              <a:rPr lang="es-EC" smtClean="0"/>
            </a:br>
            <a:r>
              <a:rPr lang="es-EC" smtClean="0"/>
              <a:t>24 días menos de cultivo </a:t>
            </a:r>
            <a:br>
              <a:rPr lang="es-EC" smtClean="0"/>
            </a:br>
            <a:r>
              <a:rPr lang="es-EC" smtClean="0"/>
              <a:t>1500% más de rendimiento </a:t>
            </a:r>
            <a:br>
              <a:rPr lang="es-EC" smtClean="0"/>
            </a:br>
            <a:r>
              <a:rPr lang="es-EC" smtClean="0"/>
              <a:t>84% de ahorro de agua</a:t>
            </a:r>
            <a:endParaRPr lang="es-EC" sz="1050" smtClean="0">
              <a:solidFill>
                <a:schemeClr val="accent2">
                  <a:lumMod val="50000"/>
                </a:schemeClr>
              </a:solidFill>
            </a:endParaRPr>
          </a:p>
          <a:p>
            <a:endParaRPr lang="es-EC" dirty="0"/>
          </a:p>
        </p:txBody>
      </p:sp>
      <p:sp>
        <p:nvSpPr>
          <p:cNvPr id="4" name="Marcador de número de diapositiva 3"/>
          <p:cNvSpPr>
            <a:spLocks noGrp="1"/>
          </p:cNvSpPr>
          <p:nvPr>
            <p:ph type="sldNum" sz="quarter" idx="10"/>
          </p:nvPr>
        </p:nvSpPr>
        <p:spPr/>
        <p:txBody>
          <a:bodyPr/>
          <a:lstStyle/>
          <a:p>
            <a:fld id="{94D13299-619A-477B-994A-7199A3389376}" type="slidenum">
              <a:rPr lang="es-EC" smtClean="0"/>
              <a:t>46</a:t>
            </a:fld>
            <a:endParaRPr lang="es-EC"/>
          </a:p>
        </p:txBody>
      </p:sp>
    </p:spTree>
    <p:extLst>
      <p:ext uri="{BB962C8B-B14F-4D97-AF65-F5344CB8AC3E}">
        <p14:creationId xmlns:p14="http://schemas.microsoft.com/office/powerpoint/2010/main" val="41773580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La automatización de un sistema hidropónico contribuye en la calidad de vida de las personas, ya que busca cumplir con los ODS (Objetivos de Desarrollo Sostenible) al implementar estrategias que permitan optimizar los recursos y reducir desperdicios, principalmente.</a:t>
            </a:r>
          </a:p>
          <a:p>
            <a:endParaRPr lang="es-EC" dirty="0"/>
          </a:p>
        </p:txBody>
      </p:sp>
      <p:sp>
        <p:nvSpPr>
          <p:cNvPr id="4" name="Marcador de número de diapositiva 3"/>
          <p:cNvSpPr>
            <a:spLocks noGrp="1"/>
          </p:cNvSpPr>
          <p:nvPr>
            <p:ph type="sldNum" sz="quarter" idx="10"/>
          </p:nvPr>
        </p:nvSpPr>
        <p:spPr/>
        <p:txBody>
          <a:bodyPr/>
          <a:lstStyle/>
          <a:p>
            <a:fld id="{94D13299-619A-477B-994A-7199A3389376}" type="slidenum">
              <a:rPr lang="es-EC" smtClean="0"/>
              <a:t>47</a:t>
            </a:fld>
            <a:endParaRPr lang="es-EC"/>
          </a:p>
        </p:txBody>
      </p:sp>
    </p:spTree>
    <p:extLst>
      <p:ext uri="{BB962C8B-B14F-4D97-AF65-F5344CB8AC3E}">
        <p14:creationId xmlns:p14="http://schemas.microsoft.com/office/powerpoint/2010/main" val="8167627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Una clara desventaja del sistema automatizado es el costo inicial de inversión que dependerá de la capacidad de producción requerida. Además, al trabajar con dispositivos electrónicos, es necesario un mantenimiento realizado por un técnico capacitado para estos sistemas, lo cual se traduce en costos extras. La hidroponía es una técnica que requiere un nivel de conocimiento por parte del operador, y a pesar de que el sistema puede llegar a ser bastante intuitivo, el uso de tecnologías puede ser difícil de manipular para agricultores que no tienen afinidad con las mismas.</a:t>
            </a:r>
          </a:p>
          <a:p>
            <a:endParaRPr lang="es-EC" dirty="0" smtClean="0"/>
          </a:p>
          <a:p>
            <a:endParaRPr lang="es-EC" dirty="0"/>
          </a:p>
        </p:txBody>
      </p:sp>
      <p:sp>
        <p:nvSpPr>
          <p:cNvPr id="4" name="Marcador de número de diapositiva 3"/>
          <p:cNvSpPr>
            <a:spLocks noGrp="1"/>
          </p:cNvSpPr>
          <p:nvPr>
            <p:ph type="sldNum" sz="quarter" idx="10"/>
          </p:nvPr>
        </p:nvSpPr>
        <p:spPr/>
        <p:txBody>
          <a:bodyPr/>
          <a:lstStyle/>
          <a:p>
            <a:fld id="{94D13299-619A-477B-994A-7199A3389376}" type="slidenum">
              <a:rPr lang="es-EC" smtClean="0"/>
              <a:t>48</a:t>
            </a:fld>
            <a:endParaRPr lang="es-EC"/>
          </a:p>
        </p:txBody>
      </p:sp>
    </p:spTree>
    <p:extLst>
      <p:ext uri="{BB962C8B-B14F-4D97-AF65-F5344CB8AC3E}">
        <p14:creationId xmlns:p14="http://schemas.microsoft.com/office/powerpoint/2010/main" val="34511464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94D13299-619A-477B-994A-7199A3389376}" type="slidenum">
              <a:rPr lang="es-EC" smtClean="0"/>
              <a:t>50</a:t>
            </a:fld>
            <a:endParaRPr lang="es-EC"/>
          </a:p>
        </p:txBody>
      </p:sp>
    </p:spTree>
    <p:extLst>
      <p:ext uri="{BB962C8B-B14F-4D97-AF65-F5344CB8AC3E}">
        <p14:creationId xmlns:p14="http://schemas.microsoft.com/office/powerpoint/2010/main" val="2447128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baseline="0" dirty="0" smtClean="0">
                <a:solidFill>
                  <a:schemeClr val="tx1"/>
                </a:solidFill>
                <a:effectLst/>
                <a:latin typeface="+mn-lt"/>
                <a:ea typeface="+mn-ea"/>
                <a:cs typeface="+mn-cs"/>
              </a:rPr>
              <a:t>(…) Aquí se muestra un esquema del invernadero de la empresa. Se tienen 3 tanques donde se almacena la solución nutritiva de acuerdo a cada unidad de cultivo, sean microgreens, semilleros o engorde. Además se cuenta con un tanque para la solución fumigante y un tanque cisterna para abastecer al sistema de climatización, compuesto por aspersores aéreos y ventiladores.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El riego se realiza por medio del control de tres tanques que almacenan la mezcla de las soluciones nutritivas de acuerdo a cada unidad de cultivo (M, D, B), más un tanque que contiene el líquido de fumigación (C).  </a:t>
            </a:r>
            <a:endParaRPr lang="es-EC" dirty="0" smtClean="0"/>
          </a:p>
          <a:p>
            <a:endParaRPr lang="es-EC" dirty="0"/>
          </a:p>
        </p:txBody>
      </p:sp>
      <p:sp>
        <p:nvSpPr>
          <p:cNvPr id="4" name="Marcador de número de diapositiva 3"/>
          <p:cNvSpPr>
            <a:spLocks noGrp="1"/>
          </p:cNvSpPr>
          <p:nvPr>
            <p:ph type="sldNum" sz="quarter" idx="10"/>
          </p:nvPr>
        </p:nvSpPr>
        <p:spPr/>
        <p:txBody>
          <a:bodyPr/>
          <a:lstStyle/>
          <a:p>
            <a:fld id="{94D13299-619A-477B-994A-7199A3389376}" type="slidenum">
              <a:rPr lang="es-EC" smtClean="0"/>
              <a:t>6</a:t>
            </a:fld>
            <a:endParaRPr lang="es-EC"/>
          </a:p>
        </p:txBody>
      </p:sp>
    </p:spTree>
    <p:extLst>
      <p:ext uri="{BB962C8B-B14F-4D97-AF65-F5344CB8AC3E}">
        <p14:creationId xmlns:p14="http://schemas.microsoft.com/office/powerpoint/2010/main" val="3922646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 Entonces,</a:t>
            </a:r>
            <a:r>
              <a:rPr lang="es-EC" baseline="0" dirty="0" smtClean="0"/>
              <a:t> l</a:t>
            </a:r>
            <a:r>
              <a:rPr lang="es-EC" dirty="0" smtClean="0"/>
              <a:t>a propuesta para este proyecto fue diseñar un sistema automatizado para el control y monitoreo de las variables críticas como el nivel de los tanques, estado de la solución nutritiva, horarios de riego, condiciones ambientales, además de establecer protocolos para detectar errores y emitir alarmas que permitan tomar decisiones oportunas de manera rápida.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En la tabla se pueden observar los valores recomendados para cada</a:t>
            </a:r>
            <a:r>
              <a:rPr lang="es-EC" baseline="0" dirty="0" smtClean="0"/>
              <a:t> parámetro, los cuales fueron proporcionados por la empresa, de acuerdo a los requerimientos de la solución nutritiva utilizada y de la especie de lechuga a ser cultivada.</a:t>
            </a:r>
            <a:endParaRPr lang="es-EC" dirty="0" smtClean="0"/>
          </a:p>
        </p:txBody>
      </p:sp>
      <p:sp>
        <p:nvSpPr>
          <p:cNvPr id="4" name="Marcador de número de diapositiva 3"/>
          <p:cNvSpPr>
            <a:spLocks noGrp="1"/>
          </p:cNvSpPr>
          <p:nvPr>
            <p:ph type="sldNum" sz="quarter" idx="10"/>
          </p:nvPr>
        </p:nvSpPr>
        <p:spPr/>
        <p:txBody>
          <a:bodyPr/>
          <a:lstStyle/>
          <a:p>
            <a:fld id="{94D13299-619A-477B-994A-7199A3389376}" type="slidenum">
              <a:rPr lang="es-EC" smtClean="0"/>
              <a:t>7</a:t>
            </a:fld>
            <a:endParaRPr lang="es-EC"/>
          </a:p>
        </p:txBody>
      </p:sp>
    </p:spTree>
    <p:extLst>
      <p:ext uri="{BB962C8B-B14F-4D97-AF65-F5344CB8AC3E}">
        <p14:creationId xmlns:p14="http://schemas.microsoft.com/office/powerpoint/2010/main" val="3754619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spcAft>
                <a:spcPts val="0"/>
              </a:spcAft>
            </a:pPr>
            <a:r>
              <a:rPr lang="es-ES" dirty="0" smtClean="0">
                <a:latin typeface="Arial" panose="020B0604020202020204" pitchFamily="34" charset="0"/>
                <a:ea typeface="Times New Roman" panose="02020603050405020304" pitchFamily="18" charset="0"/>
                <a:cs typeface="Arial" panose="020B0604020202020204" pitchFamily="34" charset="0"/>
              </a:rPr>
              <a:t>La lechuga es uno de los vegetales más fáciles de cultivar que cuenta con diversas variedades, se consume durante todas las épocas del año, por lo que siempre existe en el mercado gran demanda de este producto. </a:t>
            </a:r>
          </a:p>
          <a:p>
            <a:pPr>
              <a:spcAft>
                <a:spcPts val="0"/>
              </a:spcAft>
            </a:pPr>
            <a:r>
              <a:rPr lang="es-EC" dirty="0" smtClean="0">
                <a:latin typeface="Arial" panose="020B0604020202020204" pitchFamily="34" charset="0"/>
                <a:ea typeface="Times New Roman" panose="02020603050405020304" pitchFamily="18" charset="0"/>
                <a:cs typeface="Arial" panose="020B0604020202020204" pitchFamily="34" charset="0"/>
              </a:rPr>
              <a:t>Esta planta es muy sensible a la falta de humedad.</a:t>
            </a:r>
          </a:p>
          <a:p>
            <a:pPr>
              <a:spcAft>
                <a:spcPts val="0"/>
              </a:spcAft>
            </a:pPr>
            <a:r>
              <a:rPr lang="es-EC" dirty="0" smtClean="0">
                <a:latin typeface="Arial" panose="020B0604020202020204" pitchFamily="34" charset="0"/>
                <a:ea typeface="Times New Roman" panose="02020603050405020304" pitchFamily="18" charset="0"/>
                <a:cs typeface="Arial" panose="020B0604020202020204" pitchFamily="34" charset="0"/>
              </a:rPr>
              <a:t>La germinación de la semilla dura </a:t>
            </a:r>
            <a:r>
              <a:rPr lang="es-EC" dirty="0" smtClean="0">
                <a:latin typeface="Arial" panose="020B0604020202020204" pitchFamily="34" charset="0"/>
                <a:ea typeface="Calibri" panose="020F0502020204030204" pitchFamily="34" charset="0"/>
                <a:cs typeface="Arial" panose="020B0604020202020204" pitchFamily="34" charset="0"/>
              </a:rPr>
              <a:t>de 3 a 4 semanas, y toma alrededor de dos meses más para estar lista para el cultivo. </a:t>
            </a:r>
          </a:p>
          <a:p>
            <a:pPr>
              <a:spcAft>
                <a:spcPts val="0"/>
              </a:spcAft>
            </a:pPr>
            <a:r>
              <a:rPr lang="es-EC" dirty="0" smtClean="0">
                <a:latin typeface="Arial" panose="020B0604020202020204" pitchFamily="34" charset="0"/>
                <a:ea typeface="Times New Roman" panose="02020603050405020304" pitchFamily="18" charset="0"/>
                <a:cs typeface="Times New Roman" panose="02020603050405020304" pitchFamily="18" charset="0"/>
              </a:rPr>
              <a:t>Las plagas más comunes son las orugas, mosca blanca y pulgones, mientras que una enfermedad común es el </a:t>
            </a:r>
            <a:r>
              <a:rPr lang="es-EC" dirty="0" err="1" smtClean="0">
                <a:latin typeface="Arial" panose="020B0604020202020204" pitchFamily="34" charset="0"/>
                <a:ea typeface="Times New Roman" panose="02020603050405020304" pitchFamily="18" charset="0"/>
                <a:cs typeface="Times New Roman" panose="02020603050405020304" pitchFamily="18" charset="0"/>
              </a:rPr>
              <a:t>tip</a:t>
            </a:r>
            <a:r>
              <a:rPr lang="es-EC" dirty="0" smtClean="0">
                <a:latin typeface="Arial" panose="020B0604020202020204" pitchFamily="34" charset="0"/>
                <a:ea typeface="Times New Roman" panose="02020603050405020304" pitchFamily="18" charset="0"/>
                <a:cs typeface="Times New Roman" panose="02020603050405020304" pitchFamily="18" charset="0"/>
              </a:rPr>
              <a:t> </a:t>
            </a:r>
            <a:r>
              <a:rPr lang="es-EC" dirty="0" err="1" smtClean="0">
                <a:latin typeface="Arial" panose="020B0604020202020204" pitchFamily="34" charset="0"/>
                <a:ea typeface="Times New Roman" panose="02020603050405020304" pitchFamily="18" charset="0"/>
                <a:cs typeface="Times New Roman" panose="02020603050405020304" pitchFamily="18" charset="0"/>
              </a:rPr>
              <a:t>burn</a:t>
            </a:r>
            <a:r>
              <a:rPr lang="es-EC" dirty="0" smtClean="0">
                <a:latin typeface="Arial" panose="020B0604020202020204" pitchFamily="34" charset="0"/>
                <a:ea typeface="Times New Roman" panose="02020603050405020304" pitchFamily="18" charset="0"/>
                <a:cs typeface="Times New Roman" panose="02020603050405020304" pitchFamily="18" charset="0"/>
              </a:rPr>
              <a:t>.</a:t>
            </a:r>
          </a:p>
          <a:p>
            <a:pPr>
              <a:spcAft>
                <a:spcPts val="0"/>
              </a:spcAft>
            </a:pPr>
            <a:r>
              <a:rPr lang="es-ES" dirty="0" smtClean="0"/>
              <a:t>Un adecuado manejo de la nutrición puede mejorar la calidad de la lechuga en términos de sabor, textura, tamaño y apariencia. Sin embargo, l</a:t>
            </a:r>
            <a:r>
              <a:rPr lang="es-EC" dirty="0" smtClean="0"/>
              <a:t>os requerimientos y fórmulas nutricionales pueden variar debido a las diferencias climatológicas y varietales, por tanto, no existe una solución nutritiva ideal. Para que estos nutrientes sean absorbidos, se recomienda </a:t>
            </a:r>
            <a:r>
              <a:rPr lang="es-ES" dirty="0" smtClean="0"/>
              <a:t>un pH de 5.8 y un valor de conductividad eléctrica entre 1.5 a 2.2 </a:t>
            </a:r>
            <a:r>
              <a:rPr lang="es-ES" dirty="0" err="1" smtClean="0"/>
              <a:t>mS</a:t>
            </a:r>
            <a:r>
              <a:rPr lang="es-ES" dirty="0" smtClean="0"/>
              <a:t>/cm para climas con temperaturas elevadas.</a:t>
            </a:r>
            <a:endParaRPr lang="es-EC" dirty="0" smtClean="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Marcador de número de diapositiva 3"/>
          <p:cNvSpPr>
            <a:spLocks noGrp="1"/>
          </p:cNvSpPr>
          <p:nvPr>
            <p:ph type="sldNum" sz="quarter" idx="10"/>
          </p:nvPr>
        </p:nvSpPr>
        <p:spPr/>
        <p:txBody>
          <a:bodyPr/>
          <a:lstStyle/>
          <a:p>
            <a:fld id="{94D13299-619A-477B-994A-7199A3389376}" type="slidenum">
              <a:rPr lang="es-EC" smtClean="0"/>
              <a:t>9</a:t>
            </a:fld>
            <a:endParaRPr lang="es-EC"/>
          </a:p>
        </p:txBody>
      </p:sp>
    </p:spTree>
    <p:extLst>
      <p:ext uri="{BB962C8B-B14F-4D97-AF65-F5344CB8AC3E}">
        <p14:creationId xmlns:p14="http://schemas.microsoft.com/office/powerpoint/2010/main" val="3778574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El proyecto será desarrollado para la empresa “Aeroponía del Valle”, ubicada en Sangolquí.</a:t>
            </a:r>
            <a:r>
              <a:rPr lang="es-ES" sz="1200" kern="1200" baseline="0" dirty="0" smtClean="0">
                <a:solidFill>
                  <a:schemeClr val="tx1"/>
                </a:solidFill>
                <a:effectLst/>
                <a:latin typeface="+mn-lt"/>
                <a:ea typeface="+mn-ea"/>
                <a:cs typeface="+mn-cs"/>
              </a:rPr>
              <a:t> </a:t>
            </a:r>
            <a:r>
              <a:rPr lang="es-EC" dirty="0" smtClean="0">
                <a:solidFill>
                  <a:schemeClr val="bg2">
                    <a:lumMod val="10000"/>
                  </a:schemeClr>
                </a:solidFill>
              </a:rPr>
              <a:t>La granja cuenta con 4 bandejas para cultivo de microgreens, 8 semilleros para cultivo hidropónico y 22 torres para cultivo aeropónico. </a:t>
            </a:r>
          </a:p>
          <a:p>
            <a:endParaRPr lang="es-EC" dirty="0" smtClean="0">
              <a:solidFill>
                <a:schemeClr val="bg2">
                  <a:lumMod val="10000"/>
                </a:schemeClr>
              </a:solidFill>
            </a:endParaRPr>
          </a:p>
          <a:p>
            <a:r>
              <a:rPr lang="es-ES" sz="1200" kern="1200" dirty="0" smtClean="0">
                <a:solidFill>
                  <a:schemeClr val="tx1"/>
                </a:solidFill>
                <a:effectLst/>
                <a:latin typeface="+mn-lt"/>
                <a:ea typeface="+mn-ea"/>
                <a:cs typeface="+mn-cs"/>
              </a:rPr>
              <a:t>El cultivo que se va a realizar para este proyecto es de lechuga del tipo mantecosa o </a:t>
            </a:r>
            <a:r>
              <a:rPr lang="es-ES" sz="1200" kern="1200" dirty="0" err="1" smtClean="0">
                <a:solidFill>
                  <a:schemeClr val="tx1"/>
                </a:solidFill>
                <a:effectLst/>
                <a:latin typeface="+mn-lt"/>
                <a:ea typeface="+mn-ea"/>
                <a:cs typeface="+mn-cs"/>
              </a:rPr>
              <a:t>Buttercrunch</a:t>
            </a:r>
            <a:r>
              <a:rPr lang="es-ES" sz="1200" kern="1200" dirty="0" smtClean="0">
                <a:solidFill>
                  <a:schemeClr val="tx1"/>
                </a:solidFill>
                <a:effectLst/>
                <a:latin typeface="+mn-lt"/>
                <a:ea typeface="+mn-ea"/>
                <a:cs typeface="+mn-cs"/>
              </a:rPr>
              <a:t>, cuyas dimensiones son 12-15 cm de ancho y 5-12 cm de alto aproximadamente. Las plántulas se obtendrán a partir de semillas que serán germinadas en el área de semilleros hasta alcanzar la fase de plántula (2-3 hojas), y posteriormente se las ubicará en el área de engorde, donde se desarrollarán hasta su maduración y posterior cosecha.</a:t>
            </a:r>
            <a:endParaRPr lang="es-EC" dirty="0"/>
          </a:p>
        </p:txBody>
      </p:sp>
      <p:sp>
        <p:nvSpPr>
          <p:cNvPr id="4" name="Marcador de número de diapositiva 3"/>
          <p:cNvSpPr>
            <a:spLocks noGrp="1"/>
          </p:cNvSpPr>
          <p:nvPr>
            <p:ph type="sldNum" sz="quarter" idx="10"/>
          </p:nvPr>
        </p:nvSpPr>
        <p:spPr/>
        <p:txBody>
          <a:bodyPr/>
          <a:lstStyle/>
          <a:p>
            <a:fld id="{94D13299-619A-477B-994A-7199A3389376}" type="slidenum">
              <a:rPr lang="es-EC" smtClean="0"/>
              <a:t>10</a:t>
            </a:fld>
            <a:endParaRPr lang="es-EC"/>
          </a:p>
        </p:txBody>
      </p:sp>
    </p:spTree>
    <p:extLst>
      <p:ext uri="{BB962C8B-B14F-4D97-AF65-F5344CB8AC3E}">
        <p14:creationId xmlns:p14="http://schemas.microsoft.com/office/powerpoint/2010/main" val="2516695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Para el diseño</a:t>
            </a:r>
            <a:r>
              <a:rPr lang="es-ES" sz="1200" kern="1200" baseline="0" dirty="0" smtClean="0">
                <a:solidFill>
                  <a:schemeClr val="tx1"/>
                </a:solidFill>
                <a:effectLst/>
                <a:latin typeface="+mn-lt"/>
                <a:ea typeface="+mn-ea"/>
                <a:cs typeface="+mn-cs"/>
              </a:rPr>
              <a:t> del sistema, </a:t>
            </a:r>
            <a:r>
              <a:rPr lang="es-ES" sz="1200" kern="1200" dirty="0" smtClean="0">
                <a:solidFill>
                  <a:schemeClr val="tx1"/>
                </a:solidFill>
                <a:effectLst/>
                <a:latin typeface="+mn-lt"/>
                <a:ea typeface="+mn-ea"/>
                <a:cs typeface="+mn-cs"/>
              </a:rPr>
              <a:t>se clasificó en tres subsistemas: hidráulico, eléctrico y de control. Se realizará el dimensionamiento y selección de los componentes necesarios para la automatización, y el diseño del sistema de control y monitoreo de variables críticas para el sistema.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Se realizó un levantamiento de información del sistema de</a:t>
            </a:r>
            <a:r>
              <a:rPr lang="es-ES" sz="1200" kern="1200" baseline="0" dirty="0" smtClean="0">
                <a:solidFill>
                  <a:schemeClr val="tx1"/>
                </a:solidFill>
                <a:effectLst/>
                <a:latin typeface="+mn-lt"/>
                <a:ea typeface="+mn-ea"/>
                <a:cs typeface="+mn-cs"/>
              </a:rPr>
              <a:t> tuberías por medio de un diagrama P&amp;ID. </a:t>
            </a:r>
            <a:r>
              <a:rPr lang="es-ES" sz="1200" kern="1200" dirty="0" smtClean="0">
                <a:solidFill>
                  <a:schemeClr val="tx1"/>
                </a:solidFill>
                <a:effectLst/>
                <a:latin typeface="+mn-lt"/>
                <a:ea typeface="+mn-ea"/>
                <a:cs typeface="+mn-cs"/>
              </a:rPr>
              <a:t>Las líneas de alimentación de todos los riegos se encuentran acopladas a una línea principal a la salida de la bomba. El sistema de riego se controla por medio de electroválvulas, y existen 4 riegos distintos: el riego de fumigación, el riego de engorde, el riego de microgreens, y el riego de semilleros, cada uno con sus propios</a:t>
            </a:r>
            <a:r>
              <a:rPr lang="es-ES" sz="1200" kern="1200" baseline="0" dirty="0" smtClean="0">
                <a:solidFill>
                  <a:schemeClr val="tx1"/>
                </a:solidFill>
                <a:effectLst/>
                <a:latin typeface="+mn-lt"/>
                <a:ea typeface="+mn-ea"/>
                <a:cs typeface="+mn-cs"/>
              </a:rPr>
              <a:t> accesorios para salida de agua</a:t>
            </a:r>
            <a:r>
              <a:rPr lang="es-ES" sz="1200" kern="1200" dirty="0" smtClean="0">
                <a:solidFill>
                  <a:schemeClr val="tx1"/>
                </a:solidFill>
                <a:effectLst/>
                <a:latin typeface="+mn-lt"/>
                <a:ea typeface="+mn-ea"/>
                <a:cs typeface="+mn-cs"/>
              </a:rPr>
              <a:t>.</a:t>
            </a:r>
            <a:endParaRPr lang="es-EC"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4D13299-619A-477B-994A-7199A3389376}" type="slidenum">
              <a:rPr lang="es-EC" smtClean="0"/>
              <a:t>11</a:t>
            </a:fld>
            <a:endParaRPr lang="es-EC"/>
          </a:p>
        </p:txBody>
      </p:sp>
    </p:spTree>
    <p:extLst>
      <p:ext uri="{BB962C8B-B14F-4D97-AF65-F5344CB8AC3E}">
        <p14:creationId xmlns:p14="http://schemas.microsoft.com/office/powerpoint/2010/main" val="1845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a:t>
            </a:r>
            <a:r>
              <a:rPr lang="es-EC" baseline="0" dirty="0" smtClean="0"/>
              <a:t> </a:t>
            </a:r>
            <a:r>
              <a:rPr lang="es-ES" dirty="0" smtClean="0"/>
              <a:t>La bomba funcionaba con un </a:t>
            </a:r>
            <a:r>
              <a:rPr lang="es-ES" dirty="0" err="1" smtClean="0"/>
              <a:t>presostato</a:t>
            </a:r>
            <a:r>
              <a:rPr lang="es-ES" dirty="0" smtClean="0"/>
              <a:t> y un tanque hidroneumático que acumulaba la presión para de esta manera reducir los arranques de la bomba, sin embargo, al tener una solo bomba para todos los riegos, las soluciones de cada tanque llegaban al tanque hidroneumático y se estancaban, es decir que se mezclaban las soluciones de cada riego con la solución fumigante, lo cual no es conveniente para el buen desarrollo de las plantas. Por esta razón se decidió retirar los tanques hidroneumáticos y reemplazarlo con un </a:t>
            </a:r>
            <a:r>
              <a:rPr lang="es-ES" dirty="0" err="1" smtClean="0"/>
              <a:t>presurizador</a:t>
            </a:r>
            <a:r>
              <a:rPr lang="es-ES" dirty="0" smtClean="0"/>
              <a:t> que cumpla con la misma función pero de una manera más óptima.</a:t>
            </a:r>
            <a:endParaRPr lang="es-EC"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 </a:t>
            </a:r>
            <a:r>
              <a:rPr lang="es-ES" dirty="0" smtClean="0"/>
              <a:t>La bomba se reguló con una presión de trabajo de 6 bares para abastecer a los aspersores del riego de engorde, sin embargo, la presión nominal de los aspersores del riego de fumigación y microgreens es de 4 bares, por lo que se debe regular la presión de las líneas de riego, de modo que los aspersores trabajen bajo condiciones normales.</a:t>
            </a:r>
            <a:endParaRPr lang="es-EC"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 </a:t>
            </a:r>
            <a:r>
              <a:rPr lang="es-ES" dirty="0" smtClean="0"/>
              <a:t>Otro inconveniente fue que la purga de todos los tanques se derivaban a la entrada del tanque B, y para realizar la purga el operario debía desconectar la tubería para que el líquido caiga libremente fuera del sistema, ya que no se contaba con una válvula exclusiva para la purga. Entonces se propuso ubicar una válvula de purga en un espacio de la línea de impulsión que sea común para todos los riegos, y poder ser accionada por el operario cuando se requiera.</a:t>
            </a:r>
            <a:endParaRPr lang="es-EC"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 </a:t>
            </a:r>
            <a:r>
              <a:rPr lang="es-ES" dirty="0" smtClean="0"/>
              <a:t>Finalmente, en los semilleros existía una falta de uniformidad al inundar las bandejas ya que, debido a la distancia de cada cama de cultivo, las camas más cercanas a la entrada de agua se llenaban más rápido que las camas de los extremos, de modo que el nivel de agua de estas últimas no era suficiente para inundar las semillas situadas en las bandejas de cultivo. Para solucionar este problema, se propone ubicar válvulas reguladoras en todas las entradas de agua para regular el caudal y lograr que el nivel de agua sea el mismo en todas las camas de cultivo. </a:t>
            </a:r>
            <a:endParaRPr lang="es-EC" dirty="0" smtClean="0"/>
          </a:p>
          <a:p>
            <a:endParaRPr lang="es-EC" dirty="0" smtClean="0"/>
          </a:p>
        </p:txBody>
      </p:sp>
      <p:sp>
        <p:nvSpPr>
          <p:cNvPr id="4" name="Marcador de número de diapositiva 3"/>
          <p:cNvSpPr>
            <a:spLocks noGrp="1"/>
          </p:cNvSpPr>
          <p:nvPr>
            <p:ph type="sldNum" sz="quarter" idx="10"/>
          </p:nvPr>
        </p:nvSpPr>
        <p:spPr/>
        <p:txBody>
          <a:bodyPr/>
          <a:lstStyle/>
          <a:p>
            <a:fld id="{94D13299-619A-477B-994A-7199A3389376}" type="slidenum">
              <a:rPr lang="es-EC" smtClean="0"/>
              <a:t>12</a:t>
            </a:fld>
            <a:endParaRPr lang="es-EC"/>
          </a:p>
        </p:txBody>
      </p:sp>
    </p:spTree>
    <p:extLst>
      <p:ext uri="{BB962C8B-B14F-4D97-AF65-F5344CB8AC3E}">
        <p14:creationId xmlns:p14="http://schemas.microsoft.com/office/powerpoint/2010/main" val="2150686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vmlDrawing" Target="../drawings/vmlDrawing2.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p:cNvSpPr>
            <a:spLocks noGrp="1"/>
          </p:cNvSpPr>
          <p:nvPr>
            <p:ph type="dt" sz="half" idx="10"/>
          </p:nvPr>
        </p:nvSpPr>
        <p:spPr/>
        <p:txBody>
          <a:bodyPr/>
          <a:lstStyle/>
          <a:p>
            <a:fld id="{23699DE7-B2C0-4CF1-A37E-CE0FAF734510}" type="datetimeFigureOut">
              <a:rPr lang="es-ES" smtClean="0"/>
              <a:t>22/02/2023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CACF71D-15C4-46C6-9781-F418BE9D531E}" type="slidenum">
              <a:rPr lang="es-ES" smtClean="0"/>
              <a:t>‹Nº›</a:t>
            </a:fld>
            <a:endParaRPr lang="es-ES"/>
          </a:p>
        </p:txBody>
      </p:sp>
    </p:spTree>
    <p:extLst>
      <p:ext uri="{BB962C8B-B14F-4D97-AF65-F5344CB8AC3E}">
        <p14:creationId xmlns:p14="http://schemas.microsoft.com/office/powerpoint/2010/main" val="1096205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23699DE7-B2C0-4CF1-A37E-CE0FAF734510}" type="datetimeFigureOut">
              <a:rPr lang="es-ES" smtClean="0"/>
              <a:t>22/02/2023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CACF71D-15C4-46C6-9781-F418BE9D531E}" type="slidenum">
              <a:rPr lang="es-ES" smtClean="0"/>
              <a:t>‹Nº›</a:t>
            </a:fld>
            <a:endParaRPr lang="es-ES"/>
          </a:p>
        </p:txBody>
      </p:sp>
    </p:spTree>
    <p:extLst>
      <p:ext uri="{BB962C8B-B14F-4D97-AF65-F5344CB8AC3E}">
        <p14:creationId xmlns:p14="http://schemas.microsoft.com/office/powerpoint/2010/main" val="3485402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23699DE7-B2C0-4CF1-A37E-CE0FAF734510}" type="datetimeFigureOut">
              <a:rPr lang="es-ES" smtClean="0"/>
              <a:t>22/02/2023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CACF71D-15C4-46C6-9781-F418BE9D531E}" type="slidenum">
              <a:rPr lang="es-ES" smtClean="0"/>
              <a:t>‹Nº›</a:t>
            </a:fld>
            <a:endParaRPr lang="es-ES"/>
          </a:p>
        </p:txBody>
      </p:sp>
    </p:spTree>
    <p:extLst>
      <p:ext uri="{BB962C8B-B14F-4D97-AF65-F5344CB8AC3E}">
        <p14:creationId xmlns:p14="http://schemas.microsoft.com/office/powerpoint/2010/main" val="2297706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1" y="981075"/>
          <a:ext cx="12192000" cy="5616575"/>
        </p:xfrm>
        <a:graphic>
          <a:graphicData uri="http://schemas.openxmlformats.org/presentationml/2006/ole">
            <mc:AlternateContent xmlns:mc="http://schemas.openxmlformats.org/markup-compatibility/2006">
              <mc:Choice xmlns:v="urn:schemas-microsoft-com:vml" Requires="v">
                <p:oleObj spid="_x0000_s3186" name="CorelDRAW" r:id="rId3" imgW="9151920" imgH="5621400" progId="">
                  <p:embed/>
                </p:oleObj>
              </mc:Choice>
              <mc:Fallback>
                <p:oleObj name="CorelDRAW" r:id="rId3" imgW="9151920" imgH="5621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32" name="Rectangle 24"/>
          <p:cNvSpPr>
            <a:spLocks noChangeArrowheads="1"/>
          </p:cNvSpPr>
          <p:nvPr/>
        </p:nvSpPr>
        <p:spPr bwMode="auto">
          <a:xfrm>
            <a:off x="609599" y="6245225"/>
            <a:ext cx="2844800" cy="476250"/>
          </a:xfrm>
          <a:prstGeom prst="rect">
            <a:avLst/>
          </a:prstGeom>
          <a:noFill/>
          <a:ln w="9525">
            <a:noFill/>
            <a:miter lim="800000"/>
            <a:headEnd/>
            <a:tailEnd/>
          </a:ln>
          <a:effectLst/>
        </p:spPr>
        <p:txBody>
          <a:bodyPr/>
          <a:lstStyle/>
          <a:p>
            <a:endParaRPr lang="es-ES" sz="1400" dirty="0"/>
          </a:p>
        </p:txBody>
      </p:sp>
      <p:sp>
        <p:nvSpPr>
          <p:cNvPr id="17433" name="Rectangle 25"/>
          <p:cNvSpPr>
            <a:spLocks noChangeArrowheads="1"/>
          </p:cNvSpPr>
          <p:nvPr/>
        </p:nvSpPr>
        <p:spPr bwMode="auto">
          <a:xfrm>
            <a:off x="4165601" y="6245225"/>
            <a:ext cx="3860800" cy="476250"/>
          </a:xfrm>
          <a:prstGeom prst="rect">
            <a:avLst/>
          </a:prstGeom>
          <a:noFill/>
          <a:ln w="9525">
            <a:noFill/>
            <a:miter lim="800000"/>
            <a:headEnd/>
            <a:tailEnd/>
          </a:ln>
          <a:effectLst/>
        </p:spPr>
        <p:txBody>
          <a:bodyPr/>
          <a:lstStyle/>
          <a:p>
            <a:pPr algn="ctr"/>
            <a:endParaRPr lang="es-ES" sz="1400" dirty="0"/>
          </a:p>
        </p:txBody>
      </p:sp>
      <p:sp>
        <p:nvSpPr>
          <p:cNvPr id="17434" name="Rectangle 26"/>
          <p:cNvSpPr>
            <a:spLocks noChangeArrowheads="1"/>
          </p:cNvSpPr>
          <p:nvPr/>
        </p:nvSpPr>
        <p:spPr bwMode="auto">
          <a:xfrm>
            <a:off x="609599" y="6245225"/>
            <a:ext cx="2844800" cy="476250"/>
          </a:xfrm>
          <a:prstGeom prst="rect">
            <a:avLst/>
          </a:prstGeom>
          <a:noFill/>
          <a:ln w="9525">
            <a:noFill/>
            <a:miter lim="800000"/>
            <a:headEnd/>
            <a:tailEnd/>
          </a:ln>
          <a:effectLst/>
        </p:spPr>
        <p:txBody>
          <a:bodyPr/>
          <a:lstStyle/>
          <a:p>
            <a:endParaRPr lang="es-ES" sz="1400" dirty="0"/>
          </a:p>
        </p:txBody>
      </p:sp>
      <p:sp>
        <p:nvSpPr>
          <p:cNvPr id="17435" name="Rectangle 27"/>
          <p:cNvSpPr>
            <a:spLocks noChangeArrowheads="1"/>
          </p:cNvSpPr>
          <p:nvPr/>
        </p:nvSpPr>
        <p:spPr bwMode="auto">
          <a:xfrm>
            <a:off x="4165601" y="6245225"/>
            <a:ext cx="3860800" cy="476250"/>
          </a:xfrm>
          <a:prstGeom prst="rect">
            <a:avLst/>
          </a:prstGeom>
          <a:noFill/>
          <a:ln w="9525">
            <a:noFill/>
            <a:miter lim="800000"/>
            <a:headEnd/>
            <a:tailEnd/>
          </a:ln>
          <a:effectLst/>
        </p:spPr>
        <p:txBody>
          <a:bodyPr/>
          <a:lstStyle/>
          <a:p>
            <a:pPr algn="ctr"/>
            <a:endParaRPr lang="es-ES" sz="1400" dirty="0"/>
          </a:p>
        </p:txBody>
      </p:sp>
      <p:pic>
        <p:nvPicPr>
          <p:cNvPr id="17456" name="Picture 48" descr="bannner 2"/>
          <p:cNvPicPr>
            <a:picLocks noChangeAspect="1" noChangeArrowheads="1"/>
          </p:cNvPicPr>
          <p:nvPr/>
        </p:nvPicPr>
        <p:blipFill>
          <a:blip r:embed="rId5" cstate="print"/>
          <a:srcRect/>
          <a:stretch>
            <a:fillRect/>
          </a:stretch>
        </p:blipFill>
        <p:spPr bwMode="auto">
          <a:xfrm>
            <a:off x="1" y="5722938"/>
            <a:ext cx="12192000" cy="1135062"/>
          </a:xfrm>
          <a:prstGeom prst="rect">
            <a:avLst/>
          </a:prstGeom>
          <a:noFill/>
        </p:spPr>
      </p:pic>
      <p:sp>
        <p:nvSpPr>
          <p:cNvPr id="17458" name="Oval 50"/>
          <p:cNvSpPr>
            <a:spLocks noChangeArrowheads="1"/>
          </p:cNvSpPr>
          <p:nvPr/>
        </p:nvSpPr>
        <p:spPr bwMode="auto">
          <a:xfrm>
            <a:off x="289984" y="260352"/>
            <a:ext cx="1056216" cy="792163"/>
          </a:xfrm>
          <a:prstGeom prst="ellipse">
            <a:avLst/>
          </a:prstGeom>
          <a:solidFill>
            <a:schemeClr val="bg1"/>
          </a:solidFill>
          <a:ln w="9525">
            <a:noFill/>
            <a:round/>
            <a:headEnd/>
            <a:tailEnd/>
          </a:ln>
          <a:effectLst/>
        </p:spPr>
        <p:txBody>
          <a:bodyPr wrap="none" anchor="ctr"/>
          <a:lstStyle/>
          <a:p>
            <a:endParaRPr lang="es-ES" sz="1800" dirty="0"/>
          </a:p>
        </p:txBody>
      </p:sp>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t="38806" b="30597"/>
          <a:stretch/>
        </p:blipFill>
        <p:spPr bwMode="auto">
          <a:xfrm>
            <a:off x="47755" y="188640"/>
            <a:ext cx="3840000" cy="6249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937336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1" y="981075"/>
          <a:ext cx="12192000" cy="5616575"/>
        </p:xfrm>
        <a:graphic>
          <a:graphicData uri="http://schemas.openxmlformats.org/presentationml/2006/ole">
            <mc:AlternateContent xmlns:mc="http://schemas.openxmlformats.org/markup-compatibility/2006">
              <mc:Choice xmlns:v="urn:schemas-microsoft-com:vml" Requires="v">
                <p:oleObj spid="_x0000_s4210" name="CorelDRAW" r:id="rId3" imgW="9151920" imgH="5621400" progId="">
                  <p:embed/>
                </p:oleObj>
              </mc:Choice>
              <mc:Fallback>
                <p:oleObj name="CorelDRAW" r:id="rId3" imgW="9151920" imgH="5621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32" name="Rectangle 24"/>
          <p:cNvSpPr>
            <a:spLocks noChangeArrowheads="1"/>
          </p:cNvSpPr>
          <p:nvPr/>
        </p:nvSpPr>
        <p:spPr bwMode="auto">
          <a:xfrm>
            <a:off x="609599" y="6245225"/>
            <a:ext cx="2844800" cy="476250"/>
          </a:xfrm>
          <a:prstGeom prst="rect">
            <a:avLst/>
          </a:prstGeom>
          <a:noFill/>
          <a:ln w="9525">
            <a:noFill/>
            <a:miter lim="800000"/>
            <a:headEnd/>
            <a:tailEnd/>
          </a:ln>
          <a:effectLst/>
        </p:spPr>
        <p:txBody>
          <a:bodyPr/>
          <a:lstStyle/>
          <a:p>
            <a:endParaRPr lang="es-ES" sz="1400" dirty="0">
              <a:solidFill>
                <a:srgbClr val="95A5A6"/>
              </a:solidFill>
            </a:endParaRPr>
          </a:p>
        </p:txBody>
      </p:sp>
      <p:sp>
        <p:nvSpPr>
          <p:cNvPr id="17433" name="Rectangle 25"/>
          <p:cNvSpPr>
            <a:spLocks noChangeArrowheads="1"/>
          </p:cNvSpPr>
          <p:nvPr/>
        </p:nvSpPr>
        <p:spPr bwMode="auto">
          <a:xfrm>
            <a:off x="4165601" y="6245225"/>
            <a:ext cx="3860800" cy="476250"/>
          </a:xfrm>
          <a:prstGeom prst="rect">
            <a:avLst/>
          </a:prstGeom>
          <a:noFill/>
          <a:ln w="9525">
            <a:noFill/>
            <a:miter lim="800000"/>
            <a:headEnd/>
            <a:tailEnd/>
          </a:ln>
          <a:effectLst/>
        </p:spPr>
        <p:txBody>
          <a:bodyPr/>
          <a:lstStyle/>
          <a:p>
            <a:pPr algn="ctr"/>
            <a:endParaRPr lang="es-ES" sz="1400" dirty="0">
              <a:solidFill>
                <a:srgbClr val="95A5A6"/>
              </a:solidFill>
            </a:endParaRPr>
          </a:p>
        </p:txBody>
      </p:sp>
      <p:sp>
        <p:nvSpPr>
          <p:cNvPr id="17434" name="Rectangle 26"/>
          <p:cNvSpPr>
            <a:spLocks noChangeArrowheads="1"/>
          </p:cNvSpPr>
          <p:nvPr/>
        </p:nvSpPr>
        <p:spPr bwMode="auto">
          <a:xfrm>
            <a:off x="609599" y="6245225"/>
            <a:ext cx="2844800" cy="476250"/>
          </a:xfrm>
          <a:prstGeom prst="rect">
            <a:avLst/>
          </a:prstGeom>
          <a:noFill/>
          <a:ln w="9525">
            <a:noFill/>
            <a:miter lim="800000"/>
            <a:headEnd/>
            <a:tailEnd/>
          </a:ln>
          <a:effectLst/>
        </p:spPr>
        <p:txBody>
          <a:bodyPr/>
          <a:lstStyle/>
          <a:p>
            <a:endParaRPr lang="es-ES" sz="1400" dirty="0">
              <a:solidFill>
                <a:srgbClr val="95A5A6"/>
              </a:solidFill>
            </a:endParaRPr>
          </a:p>
        </p:txBody>
      </p:sp>
      <p:sp>
        <p:nvSpPr>
          <p:cNvPr id="17435" name="Rectangle 27"/>
          <p:cNvSpPr>
            <a:spLocks noChangeArrowheads="1"/>
          </p:cNvSpPr>
          <p:nvPr/>
        </p:nvSpPr>
        <p:spPr bwMode="auto">
          <a:xfrm>
            <a:off x="4165601" y="6245225"/>
            <a:ext cx="3860800" cy="476250"/>
          </a:xfrm>
          <a:prstGeom prst="rect">
            <a:avLst/>
          </a:prstGeom>
          <a:noFill/>
          <a:ln w="9525">
            <a:noFill/>
            <a:miter lim="800000"/>
            <a:headEnd/>
            <a:tailEnd/>
          </a:ln>
          <a:effectLst/>
        </p:spPr>
        <p:txBody>
          <a:bodyPr/>
          <a:lstStyle/>
          <a:p>
            <a:pPr algn="ctr"/>
            <a:endParaRPr lang="es-ES" sz="1400" dirty="0">
              <a:solidFill>
                <a:srgbClr val="95A5A6"/>
              </a:solidFill>
            </a:endParaRPr>
          </a:p>
        </p:txBody>
      </p:sp>
      <p:pic>
        <p:nvPicPr>
          <p:cNvPr id="17456" name="Picture 48" descr="bannner 2"/>
          <p:cNvPicPr>
            <a:picLocks noChangeAspect="1" noChangeArrowheads="1"/>
          </p:cNvPicPr>
          <p:nvPr/>
        </p:nvPicPr>
        <p:blipFill>
          <a:blip r:embed="rId5" cstate="print"/>
          <a:srcRect/>
          <a:stretch>
            <a:fillRect/>
          </a:stretch>
        </p:blipFill>
        <p:spPr bwMode="auto">
          <a:xfrm>
            <a:off x="1" y="5722938"/>
            <a:ext cx="12192000" cy="1135062"/>
          </a:xfrm>
          <a:prstGeom prst="rect">
            <a:avLst/>
          </a:prstGeom>
          <a:noFill/>
        </p:spPr>
      </p:pic>
      <p:sp>
        <p:nvSpPr>
          <p:cNvPr id="17458" name="Oval 50"/>
          <p:cNvSpPr>
            <a:spLocks noChangeArrowheads="1"/>
          </p:cNvSpPr>
          <p:nvPr/>
        </p:nvSpPr>
        <p:spPr bwMode="auto">
          <a:xfrm>
            <a:off x="289984" y="260352"/>
            <a:ext cx="1056216" cy="792163"/>
          </a:xfrm>
          <a:prstGeom prst="ellipse">
            <a:avLst/>
          </a:prstGeom>
          <a:solidFill>
            <a:schemeClr val="bg1"/>
          </a:solidFill>
          <a:ln w="9525">
            <a:noFill/>
            <a:round/>
            <a:headEnd/>
            <a:tailEnd/>
          </a:ln>
          <a:effectLst/>
        </p:spPr>
        <p:txBody>
          <a:bodyPr wrap="none" anchor="ctr"/>
          <a:lstStyle/>
          <a:p>
            <a:endParaRPr lang="es-ES" sz="1800" dirty="0">
              <a:solidFill>
                <a:srgbClr val="95A5A6"/>
              </a:solidFill>
            </a:endParaRPr>
          </a:p>
        </p:txBody>
      </p:sp>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t="38806" b="30597"/>
          <a:stretch/>
        </p:blipFill>
        <p:spPr bwMode="auto">
          <a:xfrm>
            <a:off x="47755" y="188640"/>
            <a:ext cx="3840000" cy="6249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3012176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p:nvPr>
        </p:nvSpPr>
        <p:spPr>
          <a:xfrm>
            <a:off x="623392" y="1556794"/>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45993085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5" y="4406902"/>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5"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31309139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609601" y="1600202"/>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2"/>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7089639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7"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7"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2301117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4638"/>
            <a:ext cx="10972800" cy="114300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32965660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03362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23699DE7-B2C0-4CF1-A37E-CE0FAF734510}" type="datetimeFigureOut">
              <a:rPr lang="es-ES" smtClean="0"/>
              <a:t>22/02/2023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CACF71D-15C4-46C6-9781-F418BE9D531E}" type="slidenum">
              <a:rPr lang="es-ES" smtClean="0"/>
              <a:t>‹Nº›</a:t>
            </a:fld>
            <a:endParaRPr lang="es-ES"/>
          </a:p>
        </p:txBody>
      </p:sp>
    </p:spTree>
    <p:extLst>
      <p:ext uri="{BB962C8B-B14F-4D97-AF65-F5344CB8AC3E}">
        <p14:creationId xmlns:p14="http://schemas.microsoft.com/office/powerpoint/2010/main" val="17872910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4" y="273052"/>
            <a:ext cx="6815666"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0" y="1435102"/>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2084391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s-ES" dirty="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74413563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609601" y="1600202"/>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4387433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40"/>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1" y="274640"/>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567392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23699DE7-B2C0-4CF1-A37E-CE0FAF734510}" type="datetimeFigureOut">
              <a:rPr lang="es-ES" smtClean="0"/>
              <a:t>22/02/2023</a:t>
            </a:fld>
            <a:endParaRPr lang="es-ES"/>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9CACF71D-15C4-46C6-9781-F418BE9D531E}" type="slidenum">
              <a:rPr lang="es-ES" smtClean="0"/>
              <a:t>‹Nº›</a:t>
            </a:fld>
            <a:endParaRPr lang="es-ES"/>
          </a:p>
        </p:txBody>
      </p:sp>
    </p:spTree>
    <p:extLst>
      <p:ext uri="{BB962C8B-B14F-4D97-AF65-F5344CB8AC3E}">
        <p14:creationId xmlns:p14="http://schemas.microsoft.com/office/powerpoint/2010/main" val="4109486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23699DE7-B2C0-4CF1-A37E-CE0FAF734510}" type="datetimeFigureOut">
              <a:rPr lang="es-ES" smtClean="0"/>
              <a:t>22/02/2023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CACF71D-15C4-46C6-9781-F418BE9D531E}" type="slidenum">
              <a:rPr lang="es-ES" smtClean="0"/>
              <a:t>‹Nº›</a:t>
            </a:fld>
            <a:endParaRPr lang="es-ES"/>
          </a:p>
        </p:txBody>
      </p:sp>
    </p:spTree>
    <p:extLst>
      <p:ext uri="{BB962C8B-B14F-4D97-AF65-F5344CB8AC3E}">
        <p14:creationId xmlns:p14="http://schemas.microsoft.com/office/powerpoint/2010/main" val="2578756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p:cNvSpPr>
            <a:spLocks noGrp="1"/>
          </p:cNvSpPr>
          <p:nvPr>
            <p:ph type="dt" sz="half" idx="10"/>
          </p:nvPr>
        </p:nvSpPr>
        <p:spPr/>
        <p:txBody>
          <a:bodyPr/>
          <a:lstStyle/>
          <a:p>
            <a:fld id="{23699DE7-B2C0-4CF1-A37E-CE0FAF734510}" type="datetimeFigureOut">
              <a:rPr lang="es-ES" smtClean="0"/>
              <a:t>22/02/2023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9CACF71D-15C4-46C6-9781-F418BE9D531E}" type="slidenum">
              <a:rPr lang="es-ES" smtClean="0"/>
              <a:t>‹Nº›</a:t>
            </a:fld>
            <a:endParaRPr lang="es-ES"/>
          </a:p>
        </p:txBody>
      </p:sp>
    </p:spTree>
    <p:extLst>
      <p:ext uri="{BB962C8B-B14F-4D97-AF65-F5344CB8AC3E}">
        <p14:creationId xmlns:p14="http://schemas.microsoft.com/office/powerpoint/2010/main" val="4005861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p:cNvSpPr>
            <a:spLocks noGrp="1"/>
          </p:cNvSpPr>
          <p:nvPr>
            <p:ph type="dt" sz="half" idx="10"/>
          </p:nvPr>
        </p:nvSpPr>
        <p:spPr/>
        <p:txBody>
          <a:bodyPr/>
          <a:lstStyle/>
          <a:p>
            <a:fld id="{23699DE7-B2C0-4CF1-A37E-CE0FAF734510}" type="datetimeFigureOut">
              <a:rPr lang="es-ES" smtClean="0"/>
              <a:t>22/02/2023</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9CACF71D-15C4-46C6-9781-F418BE9D531E}" type="slidenum">
              <a:rPr lang="es-ES" smtClean="0"/>
              <a:t>‹Nº›</a:t>
            </a:fld>
            <a:endParaRPr lang="es-ES"/>
          </a:p>
        </p:txBody>
      </p:sp>
    </p:spTree>
    <p:extLst>
      <p:ext uri="{BB962C8B-B14F-4D97-AF65-F5344CB8AC3E}">
        <p14:creationId xmlns:p14="http://schemas.microsoft.com/office/powerpoint/2010/main" val="3744083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fecha 2"/>
          <p:cNvSpPr>
            <a:spLocks noGrp="1"/>
          </p:cNvSpPr>
          <p:nvPr>
            <p:ph type="dt" sz="half" idx="10"/>
          </p:nvPr>
        </p:nvSpPr>
        <p:spPr/>
        <p:txBody>
          <a:bodyPr/>
          <a:lstStyle/>
          <a:p>
            <a:fld id="{23699DE7-B2C0-4CF1-A37E-CE0FAF734510}" type="datetimeFigureOut">
              <a:rPr lang="es-ES" smtClean="0"/>
              <a:t>22/02/2023</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9CACF71D-15C4-46C6-9781-F418BE9D531E}" type="slidenum">
              <a:rPr lang="es-ES" smtClean="0"/>
              <a:t>‹Nº›</a:t>
            </a:fld>
            <a:endParaRPr lang="es-ES"/>
          </a:p>
        </p:txBody>
      </p:sp>
    </p:spTree>
    <p:extLst>
      <p:ext uri="{BB962C8B-B14F-4D97-AF65-F5344CB8AC3E}">
        <p14:creationId xmlns:p14="http://schemas.microsoft.com/office/powerpoint/2010/main" val="4052519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23699DE7-B2C0-4CF1-A37E-CE0FAF734510}" type="datetimeFigureOut">
              <a:rPr lang="es-ES" smtClean="0"/>
              <a:t>22/02/2023</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9CACF71D-15C4-46C6-9781-F418BE9D531E}" type="slidenum">
              <a:rPr lang="es-ES" smtClean="0"/>
              <a:t>‹Nº›</a:t>
            </a:fld>
            <a:endParaRPr lang="es-ES"/>
          </a:p>
        </p:txBody>
      </p:sp>
    </p:spTree>
    <p:extLst>
      <p:ext uri="{BB962C8B-B14F-4D97-AF65-F5344CB8AC3E}">
        <p14:creationId xmlns:p14="http://schemas.microsoft.com/office/powerpoint/2010/main" val="2948793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23699DE7-B2C0-4CF1-A37E-CE0FAF734510}" type="datetimeFigureOut">
              <a:rPr lang="es-ES" smtClean="0"/>
              <a:t>22/02/2023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9CACF71D-15C4-46C6-9781-F418BE9D531E}" type="slidenum">
              <a:rPr lang="es-ES" smtClean="0"/>
              <a:t>‹Nº›</a:t>
            </a:fld>
            <a:endParaRPr lang="es-ES"/>
          </a:p>
        </p:txBody>
      </p:sp>
    </p:spTree>
    <p:extLst>
      <p:ext uri="{BB962C8B-B14F-4D97-AF65-F5344CB8AC3E}">
        <p14:creationId xmlns:p14="http://schemas.microsoft.com/office/powerpoint/2010/main" val="3096143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23699DE7-B2C0-4CF1-A37E-CE0FAF734510}" type="datetimeFigureOut">
              <a:rPr lang="es-ES" smtClean="0"/>
              <a:t>22/02/2023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9CACF71D-15C4-46C6-9781-F418BE9D531E}" type="slidenum">
              <a:rPr lang="es-ES" smtClean="0"/>
              <a:t>‹Nº›</a:t>
            </a:fld>
            <a:endParaRPr lang="es-ES"/>
          </a:p>
        </p:txBody>
      </p:sp>
    </p:spTree>
    <p:extLst>
      <p:ext uri="{BB962C8B-B14F-4D97-AF65-F5344CB8AC3E}">
        <p14:creationId xmlns:p14="http://schemas.microsoft.com/office/powerpoint/2010/main" val="1772129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699DE7-B2C0-4CF1-A37E-CE0FAF734510}" type="datetimeFigureOut">
              <a:rPr lang="es-ES" smtClean="0"/>
              <a:t>22/02/2023</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ACF71D-15C4-46C6-9781-F418BE9D531E}" type="slidenum">
              <a:rPr lang="es-ES" smtClean="0"/>
              <a:t>‹Nº›</a:t>
            </a:fld>
            <a:endParaRPr lang="es-ES"/>
          </a:p>
        </p:txBody>
      </p:sp>
    </p:spTree>
    <p:extLst>
      <p:ext uri="{BB962C8B-B14F-4D97-AF65-F5344CB8AC3E}">
        <p14:creationId xmlns:p14="http://schemas.microsoft.com/office/powerpoint/2010/main" val="7290190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1" y="1"/>
            <a:ext cx="12192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sz="1800" dirty="0">
              <a:solidFill>
                <a:srgbClr val="95A5A6"/>
              </a:solidFill>
            </a:endParaRPr>
          </a:p>
        </p:txBody>
      </p:sp>
      <p:sp>
        <p:nvSpPr>
          <p:cNvPr id="1045" name="Rectangle 21"/>
          <p:cNvSpPr>
            <a:spLocks noChangeArrowheads="1"/>
          </p:cNvSpPr>
          <p:nvPr/>
        </p:nvSpPr>
        <p:spPr bwMode="auto">
          <a:xfrm rot="10800000">
            <a:off x="1" y="6308727"/>
            <a:ext cx="10513484"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sz="1800" dirty="0">
              <a:solidFill>
                <a:srgbClr val="95A5A6"/>
              </a:solidFill>
            </a:endParaRPr>
          </a:p>
        </p:txBody>
      </p:sp>
      <p:sp>
        <p:nvSpPr>
          <p:cNvPr id="1047" name="Line 23"/>
          <p:cNvSpPr>
            <a:spLocks noChangeShapeType="1"/>
          </p:cNvSpPr>
          <p:nvPr/>
        </p:nvSpPr>
        <p:spPr bwMode="auto">
          <a:xfrm rot="10800000" flipH="1">
            <a:off x="33867" y="6296025"/>
            <a:ext cx="8879418" cy="0"/>
          </a:xfrm>
          <a:prstGeom prst="line">
            <a:avLst/>
          </a:prstGeom>
          <a:noFill/>
          <a:ln w="38100">
            <a:solidFill>
              <a:srgbClr val="FF0000"/>
            </a:solidFill>
            <a:round/>
            <a:headEnd/>
            <a:tailEnd/>
          </a:ln>
          <a:effectLst/>
        </p:spPr>
        <p:txBody>
          <a:bodyPr/>
          <a:lstStyle/>
          <a:p>
            <a:endParaRPr lang="es-ES" sz="1800" dirty="0">
              <a:solidFill>
                <a:srgbClr val="95A5A6"/>
              </a:solidFill>
            </a:endParaRPr>
          </a:p>
        </p:txBody>
      </p:sp>
      <p:sp>
        <p:nvSpPr>
          <p:cNvPr id="1048" name="Line 24"/>
          <p:cNvSpPr>
            <a:spLocks noChangeShapeType="1"/>
          </p:cNvSpPr>
          <p:nvPr/>
        </p:nvSpPr>
        <p:spPr bwMode="auto">
          <a:xfrm rot="10800000" flipH="1">
            <a:off x="33867" y="6245225"/>
            <a:ext cx="8879418" cy="0"/>
          </a:xfrm>
          <a:prstGeom prst="line">
            <a:avLst/>
          </a:prstGeom>
          <a:noFill/>
          <a:ln w="38100">
            <a:solidFill>
              <a:srgbClr val="006600"/>
            </a:solidFill>
            <a:round/>
            <a:headEnd/>
            <a:tailEnd/>
          </a:ln>
          <a:effectLst/>
        </p:spPr>
        <p:txBody>
          <a:bodyPr/>
          <a:lstStyle/>
          <a:p>
            <a:endParaRPr lang="es-ES" sz="1800" dirty="0">
              <a:solidFill>
                <a:srgbClr val="95A5A6"/>
              </a:solidFill>
            </a:endParaRPr>
          </a:p>
        </p:txBody>
      </p:sp>
      <p:pic>
        <p:nvPicPr>
          <p:cNvPr id="7" name="Picture 6"/>
          <p:cNvPicPr>
            <a:picLocks noChangeAspect="1"/>
          </p:cNvPicPr>
          <p:nvPr/>
        </p:nvPicPr>
        <p:blipFill rotWithShape="1">
          <a:blip r:embed="rId14" cstate="print">
            <a:extLst>
              <a:ext uri="{28A0092B-C50C-407E-A947-70E740481C1C}">
                <a14:useLocalDpi xmlns:a14="http://schemas.microsoft.com/office/drawing/2010/main" val="0"/>
              </a:ext>
            </a:extLst>
          </a:blip>
          <a:srcRect l="7594" t="38806" r="7258" b="30597"/>
          <a:stretch/>
        </p:blipFill>
        <p:spPr bwMode="auto">
          <a:xfrm>
            <a:off x="8880310" y="5906861"/>
            <a:ext cx="3269714" cy="6249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9702935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xStyles>
    <p:title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23.emf"/></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4.xml"/><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4.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53.png"/><Relationship Id="rId17" Type="http://schemas.microsoft.com/office/2007/relationships/diagramDrawing" Target="../diagrams/drawing7.xml"/><Relationship Id="rId2" Type="http://schemas.openxmlformats.org/officeDocument/2006/relationships/notesSlide" Target="../notesSlides/notesSlide23.xml"/><Relationship Id="rId16" Type="http://schemas.openxmlformats.org/officeDocument/2006/relationships/diagramColors" Target="../diagrams/colors7.xml"/><Relationship Id="rId1" Type="http://schemas.openxmlformats.org/officeDocument/2006/relationships/slideLayout" Target="../slideLayouts/slideLayout24.xml"/><Relationship Id="rId6" Type="http://schemas.openxmlformats.org/officeDocument/2006/relationships/diagramColors" Target="../diagrams/colors6.xml"/><Relationship Id="rId11" Type="http://schemas.openxmlformats.org/officeDocument/2006/relationships/image" Target="../media/image52.png"/><Relationship Id="rId5" Type="http://schemas.openxmlformats.org/officeDocument/2006/relationships/diagramQuickStyle" Target="../diagrams/quickStyle6.xml"/><Relationship Id="rId15" Type="http://schemas.openxmlformats.org/officeDocument/2006/relationships/diagramQuickStyle" Target="../diagrams/quickStyle7.xml"/><Relationship Id="rId10" Type="http://schemas.openxmlformats.org/officeDocument/2006/relationships/image" Target="../media/image51.png"/><Relationship Id="rId4" Type="http://schemas.openxmlformats.org/officeDocument/2006/relationships/diagramLayout" Target="../diagrams/layout6.xml"/><Relationship Id="rId9" Type="http://schemas.openxmlformats.org/officeDocument/2006/relationships/image" Target="../media/image50.png"/><Relationship Id="rId1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24.xml"/><Relationship Id="rId5" Type="http://schemas.openxmlformats.org/officeDocument/2006/relationships/image" Target="../media/image61.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24.xml"/><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0.xml"/><Relationship Id="rId1" Type="http://schemas.openxmlformats.org/officeDocument/2006/relationships/slideLayout" Target="../slideLayouts/slideLayout24.xml"/><Relationship Id="rId5" Type="http://schemas.openxmlformats.org/officeDocument/2006/relationships/image" Target="../media/image71.jpeg"/><Relationship Id="rId4" Type="http://schemas.openxmlformats.org/officeDocument/2006/relationships/image" Target="../media/image70.jpe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1.xml"/><Relationship Id="rId1" Type="http://schemas.openxmlformats.org/officeDocument/2006/relationships/slideLayout" Target="../slideLayouts/slideLayout2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24.xml"/><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24.xml"/><Relationship Id="rId4" Type="http://schemas.openxmlformats.org/officeDocument/2006/relationships/image" Target="../media/image76.png"/></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24.xml"/><Relationship Id="rId4" Type="http://schemas.openxmlformats.org/officeDocument/2006/relationships/image" Target="../media/image82.png"/></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8.xml"/><Relationship Id="rId1" Type="http://schemas.openxmlformats.org/officeDocument/2006/relationships/slideLayout" Target="../slideLayouts/slideLayout2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9.xml"/><Relationship Id="rId1" Type="http://schemas.openxmlformats.org/officeDocument/2006/relationships/slideLayout" Target="../slideLayouts/slideLayout24.xml"/><Relationship Id="rId4" Type="http://schemas.openxmlformats.org/officeDocument/2006/relationships/image" Target="../media/image85.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6.jpeg"/><Relationship Id="rId7" Type="http://schemas.openxmlformats.org/officeDocument/2006/relationships/diagramColors" Target="../diagrams/colors4.xml"/><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2640067" y="3172326"/>
            <a:ext cx="72958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endParaRPr lang="es-ES" dirty="0">
              <a:latin typeface="Arial" pitchFamily="34" charset="0"/>
              <a:cs typeface="Arial" pitchFamily="34" charset="0"/>
            </a:endParaRPr>
          </a:p>
        </p:txBody>
      </p:sp>
      <p:sp>
        <p:nvSpPr>
          <p:cNvPr id="7" name="2 Subtítulo"/>
          <p:cNvSpPr txBox="1">
            <a:spLocks/>
          </p:cNvSpPr>
          <p:nvPr/>
        </p:nvSpPr>
        <p:spPr>
          <a:xfrm>
            <a:off x="1157287" y="447541"/>
            <a:ext cx="10815637" cy="5001007"/>
          </a:xfrm>
          <a:prstGeom prst="rect">
            <a:avLst/>
          </a:prstGeom>
        </p:spPr>
        <p:txBody>
          <a:bodyPr/>
          <a:lst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a:lstStyle>
          <a:p>
            <a:pPr marL="0" indent="0" algn="ctr">
              <a:buNone/>
            </a:pPr>
            <a:endParaRPr lang="es-EC" sz="1600" kern="0" dirty="0">
              <a:solidFill>
                <a:srgbClr val="000000"/>
              </a:solidFill>
              <a:latin typeface="Times New Roman" panose="02020603050405020304" pitchFamily="18" charset="0"/>
              <a:cs typeface="Times New Roman" panose="02020603050405020304" pitchFamily="18" charset="0"/>
            </a:endParaRPr>
          </a:p>
          <a:p>
            <a:pPr marL="0" indent="0" algn="ctr">
              <a:buNone/>
            </a:pPr>
            <a:endParaRPr lang="es-EC" sz="1600" b="1" dirty="0">
              <a:solidFill>
                <a:srgbClr val="000000"/>
              </a:solidFill>
              <a:latin typeface="Times New Roman" panose="02020603050405020304" pitchFamily="18" charset="0"/>
              <a:cs typeface="Times New Roman" panose="02020603050405020304" pitchFamily="18" charset="0"/>
            </a:endParaRPr>
          </a:p>
          <a:p>
            <a:pPr marL="0" indent="0" algn="ctr">
              <a:buNone/>
            </a:pPr>
            <a:r>
              <a:rPr lang="es-EC" sz="1550" dirty="0">
                <a:solidFill>
                  <a:srgbClr val="000000"/>
                </a:solidFill>
                <a:latin typeface="Times New Roman" panose="02020603050405020304" pitchFamily="18" charset="0"/>
                <a:cs typeface="Times New Roman" panose="02020603050405020304" pitchFamily="18" charset="0"/>
              </a:rPr>
              <a:t>DEPARTAMENTO DE CIENCIAS </a:t>
            </a:r>
            <a:r>
              <a:rPr lang="es-EC" sz="1550" dirty="0" smtClean="0">
                <a:solidFill>
                  <a:srgbClr val="000000"/>
                </a:solidFill>
                <a:latin typeface="Times New Roman" panose="02020603050405020304" pitchFamily="18" charset="0"/>
                <a:cs typeface="Times New Roman" panose="02020603050405020304" pitchFamily="18" charset="0"/>
              </a:rPr>
              <a:t>DE LA ENERGÍA Y MECÁNICA</a:t>
            </a:r>
            <a:endParaRPr lang="es-EC" sz="1550" dirty="0">
              <a:solidFill>
                <a:srgbClr val="000000"/>
              </a:solidFill>
              <a:latin typeface="Times New Roman" panose="02020603050405020304" pitchFamily="18" charset="0"/>
              <a:cs typeface="Times New Roman" panose="02020603050405020304" pitchFamily="18" charset="0"/>
            </a:endParaRPr>
          </a:p>
          <a:p>
            <a:pPr marL="0" indent="0" algn="ctr">
              <a:buNone/>
            </a:pPr>
            <a:endParaRPr lang="es-EC" sz="1550" dirty="0">
              <a:solidFill>
                <a:srgbClr val="000000"/>
              </a:solidFill>
              <a:latin typeface="Times New Roman" panose="02020603050405020304" pitchFamily="18" charset="0"/>
              <a:cs typeface="Times New Roman" panose="02020603050405020304" pitchFamily="18" charset="0"/>
            </a:endParaRPr>
          </a:p>
          <a:p>
            <a:pPr marL="0" indent="0" algn="ctr">
              <a:buNone/>
            </a:pPr>
            <a:r>
              <a:rPr lang="es-EC" sz="1550" dirty="0">
                <a:solidFill>
                  <a:srgbClr val="000000"/>
                </a:solidFill>
                <a:latin typeface="Times New Roman" panose="02020603050405020304" pitchFamily="18" charset="0"/>
                <a:cs typeface="Times New Roman" panose="02020603050405020304" pitchFamily="18" charset="0"/>
              </a:rPr>
              <a:t>CARRERA DE INGENIERÍA </a:t>
            </a:r>
            <a:r>
              <a:rPr lang="es-EC" sz="1550" dirty="0" smtClean="0">
                <a:solidFill>
                  <a:srgbClr val="000000"/>
                </a:solidFill>
                <a:latin typeface="Times New Roman" panose="02020603050405020304" pitchFamily="18" charset="0"/>
                <a:cs typeface="Times New Roman" panose="02020603050405020304" pitchFamily="18" charset="0"/>
              </a:rPr>
              <a:t>MECATRÓNICA</a:t>
            </a:r>
            <a:endParaRPr lang="es-EC" sz="1550" dirty="0">
              <a:solidFill>
                <a:srgbClr val="000000"/>
              </a:solidFill>
              <a:latin typeface="Times New Roman" panose="02020603050405020304" pitchFamily="18" charset="0"/>
              <a:cs typeface="Times New Roman" panose="02020603050405020304" pitchFamily="18" charset="0"/>
            </a:endParaRPr>
          </a:p>
          <a:p>
            <a:pPr marL="0" indent="0" algn="ctr">
              <a:buNone/>
            </a:pPr>
            <a:endParaRPr lang="es-EC" sz="1550" b="1" dirty="0">
              <a:solidFill>
                <a:srgbClr val="000000"/>
              </a:solidFill>
              <a:latin typeface="Times New Roman" panose="02020603050405020304" pitchFamily="18" charset="0"/>
              <a:cs typeface="Times New Roman" panose="02020603050405020304" pitchFamily="18" charset="0"/>
            </a:endParaRPr>
          </a:p>
          <a:p>
            <a:pPr marL="0" indent="0" algn="ctr">
              <a:buNone/>
            </a:pPr>
            <a:r>
              <a:rPr lang="es-EC" sz="1550" dirty="0">
                <a:solidFill>
                  <a:srgbClr val="000000"/>
                </a:solidFill>
                <a:latin typeface="Times New Roman" panose="02020603050405020304" pitchFamily="18" charset="0"/>
                <a:cs typeface="Times New Roman" panose="02020603050405020304" pitchFamily="18" charset="0"/>
              </a:rPr>
              <a:t>TRABAJO DE TITULACIÓN, PREVIO A LA OBTENCIÓN DEL TÍTULO DE </a:t>
            </a:r>
            <a:r>
              <a:rPr lang="es-EC" sz="1550" dirty="0" smtClean="0">
                <a:solidFill>
                  <a:srgbClr val="000000"/>
                </a:solidFill>
                <a:latin typeface="Times New Roman" panose="02020603050405020304" pitchFamily="18" charset="0"/>
                <a:cs typeface="Times New Roman" panose="02020603050405020304" pitchFamily="18" charset="0"/>
              </a:rPr>
              <a:t>INGENIERO EN MECATRÓNICA</a:t>
            </a:r>
            <a:endParaRPr lang="es-EC" sz="1550" dirty="0">
              <a:solidFill>
                <a:srgbClr val="000000"/>
              </a:solidFill>
              <a:latin typeface="Times New Roman" panose="02020603050405020304" pitchFamily="18" charset="0"/>
              <a:cs typeface="Times New Roman" panose="02020603050405020304" pitchFamily="18" charset="0"/>
            </a:endParaRPr>
          </a:p>
          <a:p>
            <a:pPr marL="0" indent="0" algn="ctr">
              <a:buNone/>
            </a:pPr>
            <a:endParaRPr lang="es-EC" sz="1550" b="1" dirty="0">
              <a:solidFill>
                <a:srgbClr val="000000"/>
              </a:solidFill>
              <a:latin typeface="Times New Roman" panose="02020603050405020304" pitchFamily="18" charset="0"/>
              <a:cs typeface="Times New Roman" panose="02020603050405020304" pitchFamily="18" charset="0"/>
            </a:endParaRPr>
          </a:p>
          <a:p>
            <a:pPr marL="0" indent="0" algn="ctr">
              <a:buNone/>
            </a:pPr>
            <a:r>
              <a:rPr lang="es-EC" sz="1550" b="1" dirty="0" smtClean="0">
                <a:solidFill>
                  <a:srgbClr val="000000"/>
                </a:solidFill>
                <a:latin typeface="Times New Roman" panose="02020603050405020304" pitchFamily="18" charset="0"/>
                <a:cs typeface="Times New Roman" panose="02020603050405020304" pitchFamily="18" charset="0"/>
              </a:rPr>
              <a:t>TEMA</a:t>
            </a:r>
            <a:r>
              <a:rPr lang="es-EC" sz="1550" b="1" dirty="0">
                <a:solidFill>
                  <a:srgbClr val="000000"/>
                </a:solidFill>
                <a:latin typeface="Times New Roman" panose="02020603050405020304" pitchFamily="18" charset="0"/>
                <a:cs typeface="Times New Roman" panose="02020603050405020304" pitchFamily="18" charset="0"/>
              </a:rPr>
              <a:t>: </a:t>
            </a:r>
            <a:r>
              <a:rPr lang="es-EC" sz="1550" b="1" dirty="0" smtClean="0">
                <a:solidFill>
                  <a:srgbClr val="000000"/>
                </a:solidFill>
                <a:latin typeface="Times New Roman" panose="02020603050405020304" pitchFamily="18" charset="0"/>
                <a:cs typeface="Times New Roman" panose="02020603050405020304" pitchFamily="18" charset="0"/>
              </a:rPr>
              <a:t>AUTOMATIZACIÓN DE UN SISTEMA DE RIEGO Y CLIMATIZACIÓN PARA UNA GRANJA HIDROPÓNICA DE MEDIANA ESCALA DE LA EMPRESA “AEROPONÍA DEL VALLE”</a:t>
            </a:r>
          </a:p>
          <a:p>
            <a:pPr marL="0" indent="0" algn="ctr">
              <a:buNone/>
            </a:pPr>
            <a:endParaRPr lang="es-ES" sz="1550" dirty="0" smtClean="0"/>
          </a:p>
          <a:p>
            <a:pPr marL="0" indent="0" algn="ctr">
              <a:buNone/>
            </a:pPr>
            <a:r>
              <a:rPr lang="es-EC" sz="1550" b="1" dirty="0" smtClean="0">
                <a:solidFill>
                  <a:srgbClr val="000000"/>
                </a:solidFill>
                <a:latin typeface="Times New Roman" panose="02020603050405020304" pitchFamily="18" charset="0"/>
                <a:cs typeface="Times New Roman" panose="02020603050405020304" pitchFamily="18" charset="0"/>
              </a:rPr>
              <a:t>AUTORES</a:t>
            </a:r>
            <a:r>
              <a:rPr lang="es-EC" sz="1550" b="1" dirty="0">
                <a:solidFill>
                  <a:srgbClr val="000000"/>
                </a:solidFill>
                <a:latin typeface="Times New Roman" panose="02020603050405020304" pitchFamily="18" charset="0"/>
                <a:cs typeface="Times New Roman" panose="02020603050405020304" pitchFamily="18" charset="0"/>
              </a:rPr>
              <a:t>: </a:t>
            </a:r>
            <a:r>
              <a:rPr lang="es-EC" sz="1550" dirty="0" smtClean="0">
                <a:solidFill>
                  <a:srgbClr val="000000"/>
                </a:solidFill>
                <a:latin typeface="Times New Roman" panose="02020603050405020304" pitchFamily="18" charset="0"/>
                <a:cs typeface="Times New Roman" panose="02020603050405020304" pitchFamily="18" charset="0"/>
              </a:rPr>
              <a:t>CAMPAÑA TORRES DAVID XEROME Y MALDONADO MORENO CRISTINA ISABEL</a:t>
            </a:r>
          </a:p>
          <a:p>
            <a:pPr marL="0" indent="0" algn="ctr">
              <a:buNone/>
            </a:pPr>
            <a:endParaRPr lang="es-EC" sz="1550" b="1" dirty="0">
              <a:solidFill>
                <a:srgbClr val="000000"/>
              </a:solidFill>
              <a:latin typeface="Times New Roman" panose="02020603050405020304" pitchFamily="18" charset="0"/>
              <a:cs typeface="Times New Roman" panose="02020603050405020304" pitchFamily="18" charset="0"/>
            </a:endParaRPr>
          </a:p>
          <a:p>
            <a:pPr marL="0" indent="0" algn="ctr">
              <a:buNone/>
            </a:pPr>
            <a:r>
              <a:rPr lang="es-EC" sz="1550" b="1" dirty="0">
                <a:solidFill>
                  <a:srgbClr val="000000"/>
                </a:solidFill>
                <a:latin typeface="Times New Roman" panose="02020603050405020304" pitchFamily="18" charset="0"/>
                <a:cs typeface="Times New Roman" panose="02020603050405020304" pitchFamily="18" charset="0"/>
              </a:rPr>
              <a:t>DIRECTOR: </a:t>
            </a:r>
            <a:r>
              <a:rPr lang="es-EC" sz="1550" dirty="0" smtClean="0">
                <a:solidFill>
                  <a:srgbClr val="000000"/>
                </a:solidFill>
                <a:latin typeface="Times New Roman" panose="02020603050405020304" pitchFamily="18" charset="0"/>
                <a:cs typeface="Times New Roman" panose="02020603050405020304" pitchFamily="18" charset="0"/>
              </a:rPr>
              <a:t>ING. LARA PADILLA, HERNÁN VINICIO PHD.</a:t>
            </a:r>
          </a:p>
          <a:p>
            <a:pPr marL="0" indent="0" algn="ctr">
              <a:buNone/>
            </a:pPr>
            <a:endParaRPr lang="es-EC" sz="1550" dirty="0" smtClean="0">
              <a:solidFill>
                <a:srgbClr val="000000"/>
              </a:solidFill>
              <a:latin typeface="Times New Roman" panose="02020603050405020304" pitchFamily="18" charset="0"/>
              <a:cs typeface="Times New Roman" panose="02020603050405020304" pitchFamily="18" charset="0"/>
            </a:endParaRPr>
          </a:p>
          <a:p>
            <a:pPr marL="0" indent="0" algn="ctr">
              <a:buNone/>
            </a:pPr>
            <a:r>
              <a:rPr lang="es-EC" sz="1550" dirty="0" smtClean="0">
                <a:solidFill>
                  <a:srgbClr val="000000"/>
                </a:solidFill>
                <a:latin typeface="Times New Roman" panose="02020603050405020304" pitchFamily="18" charset="0"/>
                <a:cs typeface="Times New Roman" panose="02020603050405020304" pitchFamily="18" charset="0"/>
              </a:rPr>
              <a:t>SANGOLQUÍ</a:t>
            </a:r>
            <a:endParaRPr lang="es-EC" sz="1550" dirty="0">
              <a:solidFill>
                <a:srgbClr val="000000"/>
              </a:solidFill>
              <a:latin typeface="Times New Roman" panose="02020603050405020304" pitchFamily="18" charset="0"/>
              <a:cs typeface="Times New Roman" panose="02020603050405020304" pitchFamily="18" charset="0"/>
            </a:endParaRPr>
          </a:p>
          <a:p>
            <a:pPr marL="0" indent="0" algn="ctr">
              <a:buNone/>
            </a:pPr>
            <a:r>
              <a:rPr lang="es-EC" sz="1550" dirty="0" smtClean="0">
                <a:solidFill>
                  <a:srgbClr val="000000"/>
                </a:solidFill>
                <a:latin typeface="Times New Roman" panose="02020603050405020304" pitchFamily="18" charset="0"/>
                <a:cs typeface="Times New Roman" panose="02020603050405020304" pitchFamily="18" charset="0"/>
              </a:rPr>
              <a:t>2023</a:t>
            </a:r>
            <a:endParaRPr lang="es-EC" sz="1550" dirty="0">
              <a:solidFill>
                <a:srgbClr val="000000"/>
              </a:solidFill>
              <a:latin typeface="Times New Roman" panose="02020603050405020304" pitchFamily="18" charset="0"/>
              <a:cs typeface="Times New Roman" panose="02020603050405020304" pitchFamily="18" charset="0"/>
            </a:endParaRPr>
          </a:p>
          <a:p>
            <a:pPr marL="0" indent="0" algn="ctr">
              <a:buNone/>
            </a:pPr>
            <a:endParaRPr lang="es-EC" sz="1600" b="1" dirty="0">
              <a:solidFill>
                <a:srgbClr val="000000"/>
              </a:solidFill>
              <a:latin typeface="Times New Roman" panose="02020603050405020304" pitchFamily="18" charset="0"/>
              <a:cs typeface="Times New Roman" panose="02020603050405020304" pitchFamily="18" charset="0"/>
            </a:endParaRPr>
          </a:p>
          <a:p>
            <a:pPr marL="0" indent="0" algn="ctr">
              <a:buNone/>
            </a:pPr>
            <a:endParaRPr lang="es-EC" sz="1600" b="1" kern="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986637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3A983A6-EE9C-490C-991D-46F4C5B36B9D}"/>
              </a:ext>
            </a:extLst>
          </p:cNvPr>
          <p:cNvSpPr>
            <a:spLocks noGrp="1"/>
          </p:cNvSpPr>
          <p:nvPr>
            <p:ph type="ctrTitle"/>
          </p:nvPr>
        </p:nvSpPr>
        <p:spPr>
          <a:xfrm>
            <a:off x="419595" y="0"/>
            <a:ext cx="3220254" cy="643865"/>
          </a:xfrm>
        </p:spPr>
        <p:txBody>
          <a:bodyPr/>
          <a:lstStyle/>
          <a:p>
            <a:pPr algn="l"/>
            <a:r>
              <a:rPr lang="es-EC" sz="4000" kern="1200" dirty="0">
                <a:solidFill>
                  <a:schemeClr val="bg2">
                    <a:lumMod val="10000"/>
                  </a:schemeClr>
                </a:solidFill>
              </a:rPr>
              <a:t>Metodología</a:t>
            </a: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2482" y="1184822"/>
            <a:ext cx="5487670" cy="4053840"/>
          </a:xfrm>
          <a:prstGeom prst="rect">
            <a:avLst/>
          </a:prstGeom>
          <a:noFill/>
          <a:ln>
            <a:noFill/>
          </a:ln>
        </p:spPr>
      </p:pic>
      <p:pic>
        <p:nvPicPr>
          <p:cNvPr id="6" name="Imagen 5" descr="Buttercrunch Butterhead Lettuce Seeds USA Garden Seed Butter - Etsy Canada"/>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9934" y="1184822"/>
            <a:ext cx="4095751" cy="4053840"/>
          </a:xfrm>
          <a:prstGeom prst="rect">
            <a:avLst/>
          </a:prstGeom>
          <a:noFill/>
          <a:ln>
            <a:noFill/>
          </a:ln>
        </p:spPr>
      </p:pic>
    </p:spTree>
    <p:extLst>
      <p:ext uri="{BB962C8B-B14F-4D97-AF65-F5344CB8AC3E}">
        <p14:creationId xmlns:p14="http://schemas.microsoft.com/office/powerpoint/2010/main" val="1609140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p:nvPr/>
        </p:nvPicPr>
        <p:blipFill>
          <a:blip r:embed="rId3">
            <a:extLst>
              <a:ext uri="{28A0092B-C50C-407E-A947-70E740481C1C}">
                <a14:useLocalDpi xmlns:a14="http://schemas.microsoft.com/office/drawing/2010/main" val="0"/>
              </a:ext>
            </a:extLst>
          </a:blip>
          <a:srcRect/>
          <a:stretch>
            <a:fillRect/>
          </a:stretch>
        </p:blipFill>
        <p:spPr bwMode="auto">
          <a:xfrm>
            <a:off x="424139" y="977528"/>
            <a:ext cx="5353050" cy="4126230"/>
          </a:xfrm>
          <a:prstGeom prst="rect">
            <a:avLst/>
          </a:prstGeom>
          <a:noFill/>
          <a:ln>
            <a:noFill/>
          </a:ln>
        </p:spPr>
      </p:pic>
      <p:pic>
        <p:nvPicPr>
          <p:cNvPr id="10" name="Imagen 9"/>
          <p:cNvPicPr/>
          <p:nvPr/>
        </p:nvPicPr>
        <p:blipFill>
          <a:blip r:embed="rId4">
            <a:extLst>
              <a:ext uri="{28A0092B-C50C-407E-A947-70E740481C1C}">
                <a14:useLocalDpi xmlns:a14="http://schemas.microsoft.com/office/drawing/2010/main" val="0"/>
              </a:ext>
            </a:extLst>
          </a:blip>
          <a:srcRect/>
          <a:stretch>
            <a:fillRect/>
          </a:stretch>
        </p:blipFill>
        <p:spPr bwMode="auto">
          <a:xfrm>
            <a:off x="6286500" y="1519441"/>
            <a:ext cx="5353050" cy="3227070"/>
          </a:xfrm>
          <a:prstGeom prst="rect">
            <a:avLst/>
          </a:prstGeom>
          <a:noFill/>
          <a:ln>
            <a:noFill/>
          </a:ln>
        </p:spPr>
      </p:pic>
      <p:sp>
        <p:nvSpPr>
          <p:cNvPr id="5" name="Rectángulo 4"/>
          <p:cNvSpPr/>
          <p:nvPr/>
        </p:nvSpPr>
        <p:spPr>
          <a:xfrm>
            <a:off x="424139" y="5288424"/>
            <a:ext cx="5353050" cy="369332"/>
          </a:xfrm>
          <a:prstGeom prst="rect">
            <a:avLst/>
          </a:prstGeom>
        </p:spPr>
        <p:txBody>
          <a:bodyPr wrap="square">
            <a:spAutoFit/>
          </a:bodyPr>
          <a:lstStyle/>
          <a:p>
            <a:pPr algn="ctr">
              <a:spcAft>
                <a:spcPts val="1000"/>
              </a:spcAft>
            </a:pPr>
            <a:r>
              <a:rPr lang="es-ES" dirty="0" smtClean="0">
                <a:solidFill>
                  <a:schemeClr val="tx1">
                    <a:lumMod val="75000"/>
                  </a:schemeClr>
                </a:solidFill>
                <a:latin typeface="Arial" panose="020B0604020202020204" pitchFamily="34" charset="0"/>
                <a:ea typeface="Times New Roman" panose="02020603050405020304" pitchFamily="18" charset="0"/>
                <a:cs typeface="Times New Roman" panose="02020603050405020304" pitchFamily="18" charset="0"/>
              </a:rPr>
              <a:t>Línea </a:t>
            </a:r>
            <a:r>
              <a:rPr lang="es-ES" dirty="0">
                <a:solidFill>
                  <a:schemeClr val="tx1">
                    <a:lumMod val="75000"/>
                  </a:schemeClr>
                </a:solidFill>
                <a:latin typeface="Arial" panose="020B0604020202020204" pitchFamily="34" charset="0"/>
                <a:ea typeface="Times New Roman" panose="02020603050405020304" pitchFamily="18" charset="0"/>
                <a:cs typeface="Times New Roman" panose="02020603050405020304" pitchFamily="18" charset="0"/>
              </a:rPr>
              <a:t>de </a:t>
            </a:r>
            <a:r>
              <a:rPr lang="es-ES" dirty="0" smtClean="0">
                <a:solidFill>
                  <a:schemeClr val="tx1">
                    <a:lumMod val="75000"/>
                  </a:schemeClr>
                </a:solidFill>
                <a:latin typeface="Arial" panose="020B0604020202020204" pitchFamily="34" charset="0"/>
                <a:ea typeface="Times New Roman" panose="02020603050405020304" pitchFamily="18" charset="0"/>
                <a:cs typeface="Times New Roman" panose="02020603050405020304" pitchFamily="18" charset="0"/>
              </a:rPr>
              <a:t>alimentación</a:t>
            </a:r>
            <a:endParaRPr lang="es-EC"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2" name="Rectángulo 11"/>
          <p:cNvSpPr/>
          <p:nvPr/>
        </p:nvSpPr>
        <p:spPr>
          <a:xfrm>
            <a:off x="6286500" y="5288424"/>
            <a:ext cx="5353050" cy="369332"/>
          </a:xfrm>
          <a:prstGeom prst="rect">
            <a:avLst/>
          </a:prstGeom>
        </p:spPr>
        <p:txBody>
          <a:bodyPr wrap="square">
            <a:spAutoFit/>
          </a:bodyPr>
          <a:lstStyle/>
          <a:p>
            <a:pPr algn="ctr">
              <a:spcAft>
                <a:spcPts val="1000"/>
              </a:spcAft>
            </a:pPr>
            <a:r>
              <a:rPr lang="es-ES" dirty="0">
                <a:solidFill>
                  <a:schemeClr val="tx1">
                    <a:lumMod val="75000"/>
                  </a:schemeClr>
                </a:solidFill>
                <a:latin typeface="Arial" panose="020B0604020202020204" pitchFamily="34" charset="0"/>
                <a:ea typeface="Times New Roman" panose="02020603050405020304" pitchFamily="18" charset="0"/>
                <a:cs typeface="Times New Roman" panose="02020603050405020304" pitchFamily="18" charset="0"/>
              </a:rPr>
              <a:t>Línea de </a:t>
            </a:r>
            <a:r>
              <a:rPr lang="es-ES" dirty="0" smtClean="0">
                <a:solidFill>
                  <a:schemeClr val="tx1">
                    <a:lumMod val="75000"/>
                  </a:schemeClr>
                </a:solidFill>
                <a:latin typeface="Arial" panose="020B0604020202020204" pitchFamily="34" charset="0"/>
                <a:ea typeface="Times New Roman" panose="02020603050405020304" pitchFamily="18" charset="0"/>
                <a:cs typeface="Times New Roman" panose="02020603050405020304" pitchFamily="18" charset="0"/>
              </a:rPr>
              <a:t>riego</a:t>
            </a:r>
            <a:endParaRPr lang="es-EC"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7" name="Título 1"/>
          <p:cNvSpPr txBox="1">
            <a:spLocks/>
          </p:cNvSpPr>
          <p:nvPr/>
        </p:nvSpPr>
        <p:spPr>
          <a:xfrm>
            <a:off x="424139" y="5023"/>
            <a:ext cx="7748311" cy="657784"/>
          </a:xfrm>
          <a:prstGeom prst="rect">
            <a:avLst/>
          </a:prstGeom>
          <a:ln>
            <a:noFill/>
          </a:ln>
        </p:spPr>
        <p:txBody>
          <a:bodyPr anchor="b"/>
          <a:lstStyle>
            <a:lvl1pPr algn="ctr" rtl="0" eaLnBrk="1" fontAlgn="base" hangingPunct="1">
              <a:spcBef>
                <a:spcPct val="0"/>
              </a:spcBef>
              <a:spcAft>
                <a:spcPct val="0"/>
              </a:spcAft>
              <a:defRPr sz="60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4000" dirty="0" smtClean="0">
                <a:solidFill>
                  <a:schemeClr val="bg2">
                    <a:lumMod val="10000"/>
                  </a:schemeClr>
                </a:solidFill>
              </a:rPr>
              <a:t>Diseño del </a:t>
            </a:r>
            <a:r>
              <a:rPr lang="es-EC" sz="4000" dirty="0" smtClean="0">
                <a:solidFill>
                  <a:schemeClr val="bg2">
                    <a:lumMod val="10000"/>
                  </a:schemeClr>
                </a:solidFill>
              </a:rPr>
              <a:t>sistema hidráulico</a:t>
            </a:r>
            <a:endParaRPr lang="es-EC" sz="4000" dirty="0">
              <a:solidFill>
                <a:schemeClr val="bg2">
                  <a:lumMod val="10000"/>
                </a:schemeClr>
              </a:solidFill>
            </a:endParaRPr>
          </a:p>
        </p:txBody>
      </p:sp>
    </p:spTree>
    <p:extLst>
      <p:ext uri="{BB962C8B-B14F-4D97-AF65-F5344CB8AC3E}">
        <p14:creationId xmlns:p14="http://schemas.microsoft.com/office/powerpoint/2010/main" val="217137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71484" y="1248903"/>
            <a:ext cx="8386766" cy="3970318"/>
          </a:xfrm>
          <a:prstGeom prst="rect">
            <a:avLst/>
          </a:prstGeom>
        </p:spPr>
        <p:txBody>
          <a:bodyPr wrap="square">
            <a:spAutoFit/>
          </a:bodyPr>
          <a:lstStyle/>
          <a:p>
            <a:pPr marL="285750" indent="-285750">
              <a:buFont typeface="Arial" panose="020B0604020202020204" pitchFamily="34" charset="0"/>
              <a:buChar char="•"/>
            </a:pPr>
            <a:r>
              <a:rPr lang="es-ES" dirty="0" smtClean="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Se reemplazó el tanque hidroneumático </a:t>
            </a:r>
            <a:r>
              <a:rPr lang="es-ES" dirty="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por un </a:t>
            </a:r>
            <a:r>
              <a:rPr lang="es-ES" dirty="0" err="1">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presurizador</a:t>
            </a:r>
            <a:r>
              <a:rPr lang="es-ES" dirty="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 que permite regular la presión y reducir los arranques de la bomba, </a:t>
            </a:r>
            <a:r>
              <a:rPr lang="es-ES" dirty="0" smtClean="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solucionando el </a:t>
            </a:r>
            <a:r>
              <a:rPr lang="es-ES" dirty="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problema del estancamiento de solución dentro del tanque hidroneumático</a:t>
            </a:r>
            <a:r>
              <a:rPr lang="es-ES" dirty="0" smtClean="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a:t>
            </a:r>
          </a:p>
          <a:p>
            <a:pPr marL="285750" indent="-285750">
              <a:buFont typeface="Arial" panose="020B0604020202020204" pitchFamily="34" charset="0"/>
              <a:buChar char="•"/>
            </a:pPr>
            <a:endParaRPr lang="es-ES" dirty="0" smtClean="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endParaRPr>
          </a:p>
          <a:p>
            <a:pPr marL="285750" indent="-285750">
              <a:spcAft>
                <a:spcPts val="0"/>
              </a:spcAft>
              <a:buFont typeface="Arial" panose="020B0604020202020204" pitchFamily="34" charset="0"/>
              <a:buChar char="•"/>
            </a:pPr>
            <a:r>
              <a:rPr lang="es-ES" dirty="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Se reguló la presión de trabajo a 6 bares </a:t>
            </a:r>
            <a:r>
              <a:rPr lang="es-ES" dirty="0" smtClean="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y se implementaron los aspersores adecuados para cada riego.</a:t>
            </a:r>
          </a:p>
          <a:p>
            <a:pPr marL="285750" indent="-285750">
              <a:spcAft>
                <a:spcPts val="0"/>
              </a:spcAft>
              <a:buFont typeface="Arial" panose="020B0604020202020204" pitchFamily="34" charset="0"/>
              <a:buChar char="•"/>
            </a:pPr>
            <a:endParaRPr lang="es-EC" dirty="0">
              <a:solidFill>
                <a:schemeClr val="bg2">
                  <a:lumMod val="10000"/>
                </a:schemeClr>
              </a:solidFill>
              <a:latin typeface="Arial" panose="020B06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s-ES" dirty="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Se implementó una válvula de purga en un espacio de la línea de impulsión que sea común para todos los riegos, y pueda ser accionada por el operario cuando se requiera</a:t>
            </a:r>
            <a:r>
              <a:rPr lang="es-ES" dirty="0" smtClean="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a:t>
            </a:r>
          </a:p>
          <a:p>
            <a:pPr marL="285750" indent="-285750">
              <a:buFont typeface="Arial" panose="020B0604020202020204" pitchFamily="34" charset="0"/>
              <a:buChar char="•"/>
            </a:pPr>
            <a:endParaRPr lang="es-ES" dirty="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es-ES" dirty="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Se implementaron válvulas reguladoras en todas las entradas de agua </a:t>
            </a:r>
            <a:r>
              <a:rPr lang="es-ES" dirty="0" smtClean="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de los semilleros para </a:t>
            </a:r>
            <a:r>
              <a:rPr lang="es-ES" dirty="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regular el caudal y lograr que el nivel de agua sea el mismo en todas las camas de cultivo. </a:t>
            </a:r>
            <a:endParaRPr lang="es-EC" dirty="0">
              <a:solidFill>
                <a:schemeClr val="bg2">
                  <a:lumMod val="10000"/>
                </a:schemeClr>
              </a:solidFill>
              <a:latin typeface="Arial" panose="020B0604020202020204" pitchFamily="34" charset="0"/>
              <a:ea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t="233" b="15422"/>
          <a:stretch/>
        </p:blipFill>
        <p:spPr>
          <a:xfrm>
            <a:off x="9186863" y="657785"/>
            <a:ext cx="2757489" cy="5152555"/>
          </a:xfrm>
          <a:prstGeom prst="rect">
            <a:avLst/>
          </a:prstGeom>
        </p:spPr>
      </p:pic>
      <p:sp>
        <p:nvSpPr>
          <p:cNvPr id="7" name="Título 1"/>
          <p:cNvSpPr txBox="1">
            <a:spLocks/>
          </p:cNvSpPr>
          <p:nvPr/>
        </p:nvSpPr>
        <p:spPr>
          <a:xfrm>
            <a:off x="471484" y="1"/>
            <a:ext cx="5862361" cy="657784"/>
          </a:xfrm>
          <a:prstGeom prst="rect">
            <a:avLst/>
          </a:prstGeom>
          <a:ln>
            <a:noFill/>
          </a:ln>
        </p:spPr>
        <p:txBody>
          <a:bodyPr anchor="b"/>
          <a:lstStyle>
            <a:lvl1pPr algn="ctr" rtl="0" eaLnBrk="1" fontAlgn="base" hangingPunct="1">
              <a:spcBef>
                <a:spcPct val="0"/>
              </a:spcBef>
              <a:spcAft>
                <a:spcPct val="0"/>
              </a:spcAft>
              <a:defRPr sz="60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3600" b="0" dirty="0" smtClean="0">
                <a:solidFill>
                  <a:schemeClr val="tx2"/>
                </a:solidFill>
              </a:rPr>
              <a:t>Problemas resueltos</a:t>
            </a:r>
            <a:endParaRPr lang="es-EC" sz="3600" b="0" dirty="0">
              <a:solidFill>
                <a:schemeClr val="tx2"/>
              </a:solidFill>
            </a:endParaRPr>
          </a:p>
        </p:txBody>
      </p:sp>
    </p:spTree>
    <p:extLst>
      <p:ext uri="{BB962C8B-B14F-4D97-AF65-F5344CB8AC3E}">
        <p14:creationId xmlns:p14="http://schemas.microsoft.com/office/powerpoint/2010/main" val="338013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71484" y="796284"/>
            <a:ext cx="10987089" cy="1477328"/>
          </a:xfrm>
          <a:prstGeom prst="rect">
            <a:avLst/>
          </a:prstGeom>
        </p:spPr>
        <p:txBody>
          <a:bodyPr wrap="square">
            <a:spAutoFit/>
          </a:bodyPr>
          <a:lstStyle/>
          <a:p>
            <a:r>
              <a:rPr lang="es-ES" dirty="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En una tubería, las pérdidas se dan por la fricción del fluido en movimiento o por elementos que intervengan en la tubería como </a:t>
            </a:r>
            <a:r>
              <a:rPr lang="es-ES" dirty="0" err="1">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tee</a:t>
            </a:r>
            <a:r>
              <a:rPr lang="es-ES" dirty="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 codos, válvulas, etc., y dan como resultado una disminución en la presión entre dos puntos en el sistema de flujo o tubería. Los cálculos se realizarán a partir de la ecuación de </a:t>
            </a:r>
            <a:r>
              <a:rPr lang="es-ES" dirty="0" err="1">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Hazen</a:t>
            </a:r>
            <a:r>
              <a:rPr lang="es-ES" dirty="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-Williams para sistemas de riego presurizados, con un coeficiente de rugosidad de 145 para tuberías de PVC</a:t>
            </a:r>
            <a:r>
              <a:rPr lang="es-ES" dirty="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a:t>
            </a:r>
            <a:endParaRPr lang="es-EC" dirty="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2" name="Rectángulo 1"/>
              <p:cNvSpPr/>
              <p:nvPr/>
            </p:nvSpPr>
            <p:spPr>
              <a:xfrm>
                <a:off x="4145587" y="2273612"/>
                <a:ext cx="3638881" cy="7732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m:ctrlPr>
                        </m:sSubPr>
                        <m:e>
                          <m:r>
                            <a:rPr lang="es-EC">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m:t>h</m:t>
                          </m:r>
                        </m:e>
                        <m:sub>
                          <m:r>
                            <a:rPr lang="es-EC">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m:t>𝑓</m:t>
                          </m:r>
                        </m:sub>
                      </m:sSub>
                      <m:r>
                        <a:rPr lang="es-EC">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m:t>=1.1316×</m:t>
                      </m:r>
                      <m:sSup>
                        <m:sSupPr>
                          <m:ctrlPr>
                            <a:rPr lang="es-EC">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m:ctrlPr>
                        </m:sSupPr>
                        <m:e>
                          <m:r>
                            <a:rPr lang="es-EC">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m:t>10</m:t>
                          </m:r>
                        </m:e>
                        <m:sup>
                          <m:r>
                            <a:rPr lang="es-EC">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m:t>9</m:t>
                          </m:r>
                        </m:sup>
                      </m:sSup>
                      <m:sSup>
                        <m:sSupPr>
                          <m:ctrlPr>
                            <a:rPr lang="es-EC">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m:ctrlPr>
                        </m:sSupPr>
                        <m:e>
                          <m:d>
                            <m:dPr>
                              <m:ctrlPr>
                                <a:rPr lang="es-EC">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m:ctrlPr>
                            </m:dPr>
                            <m:e>
                              <m:f>
                                <m:fPr>
                                  <m:ctrlPr>
                                    <a:rPr lang="es-EC">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m:ctrlPr>
                                </m:fPr>
                                <m:num>
                                  <m:r>
                                    <a:rPr lang="es-EC">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m:t>𝑄</m:t>
                                  </m:r>
                                </m:num>
                                <m:den>
                                  <m:r>
                                    <a:rPr lang="es-EC">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m:t>𝐶</m:t>
                                  </m:r>
                                </m:den>
                              </m:f>
                            </m:e>
                          </m:d>
                        </m:e>
                        <m:sup>
                          <m:r>
                            <a:rPr lang="es-EC">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m:t>1.852</m:t>
                          </m:r>
                        </m:sup>
                      </m:sSup>
                      <m:r>
                        <a:rPr lang="es-EC">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m:t>∙</m:t>
                      </m:r>
                      <m:f>
                        <m:fPr>
                          <m:ctrlPr>
                            <a:rPr lang="es-EC">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m:ctrlPr>
                        </m:fPr>
                        <m:num>
                          <m:r>
                            <a:rPr lang="es-EC">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m:t>𝐿</m:t>
                          </m:r>
                        </m:num>
                        <m:den>
                          <m:sSup>
                            <m:sSupPr>
                              <m:ctrlPr>
                                <a:rPr lang="es-EC">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m:ctrlPr>
                            </m:sSupPr>
                            <m:e>
                              <m:r>
                                <a:rPr lang="es-EC">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m:t>𝑑</m:t>
                              </m:r>
                            </m:e>
                            <m:sup>
                              <m:r>
                                <a:rPr lang="es-EC">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m:t>4.87</m:t>
                              </m:r>
                            </m:sup>
                          </m:sSup>
                        </m:den>
                      </m:f>
                    </m:oMath>
                  </m:oMathPara>
                </a14:m>
                <a:endParaRPr lang="es-EC" dirty="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ángulo 1"/>
              <p:cNvSpPr>
                <a:spLocks noRot="1" noChangeAspect="1" noMove="1" noResize="1" noEditPoints="1" noAdjustHandles="1" noChangeArrowheads="1" noChangeShapeType="1" noTextEdit="1"/>
              </p:cNvSpPr>
              <p:nvPr/>
            </p:nvSpPr>
            <p:spPr>
              <a:xfrm>
                <a:off x="4145587" y="2273612"/>
                <a:ext cx="3638881" cy="773289"/>
              </a:xfrm>
              <a:prstGeom prst="rect">
                <a:avLst/>
              </a:prstGeom>
              <a:blipFill rotWithShape="0">
                <a:blip r:embed="rId3"/>
                <a:stretch>
                  <a:fillRect/>
                </a:stretch>
              </a:blipFill>
            </p:spPr>
            <p:txBody>
              <a:bodyPr/>
              <a:lstStyle/>
              <a:p>
                <a:r>
                  <a:rPr lang="es-EC">
                    <a:noFill/>
                  </a:rPr>
                  <a:t> </a:t>
                </a:r>
              </a:p>
            </p:txBody>
          </p:sp>
        </mc:Fallback>
      </mc:AlternateContent>
      <p:pic>
        <p:nvPicPr>
          <p:cNvPr id="5" name="Imagen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86175" y="3243275"/>
            <a:ext cx="8157704" cy="2561908"/>
          </a:xfrm>
          <a:prstGeom prst="rect">
            <a:avLst/>
          </a:prstGeom>
          <a:noFill/>
          <a:ln>
            <a:noFill/>
          </a:ln>
        </p:spPr>
      </p:pic>
      <p:sp>
        <p:nvSpPr>
          <p:cNvPr id="6" name="Título 1"/>
          <p:cNvSpPr txBox="1">
            <a:spLocks/>
          </p:cNvSpPr>
          <p:nvPr/>
        </p:nvSpPr>
        <p:spPr>
          <a:xfrm>
            <a:off x="471484" y="1"/>
            <a:ext cx="6615116" cy="657784"/>
          </a:xfrm>
          <a:prstGeom prst="rect">
            <a:avLst/>
          </a:prstGeom>
          <a:ln>
            <a:noFill/>
          </a:ln>
        </p:spPr>
        <p:txBody>
          <a:bodyPr anchor="b"/>
          <a:lstStyle>
            <a:lvl1pPr algn="ctr" rtl="0" eaLnBrk="1" fontAlgn="base" hangingPunct="1">
              <a:spcBef>
                <a:spcPct val="0"/>
              </a:spcBef>
              <a:spcAft>
                <a:spcPct val="0"/>
              </a:spcAft>
              <a:defRPr sz="60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3600" b="0" dirty="0" smtClean="0">
                <a:solidFill>
                  <a:schemeClr val="tx2"/>
                </a:solidFill>
              </a:rPr>
              <a:t>Cálculo de pérdidas de presión</a:t>
            </a:r>
            <a:endParaRPr lang="es-EC" sz="3600" b="0" dirty="0">
              <a:solidFill>
                <a:schemeClr val="tx2"/>
              </a:solidFill>
            </a:endParaRPr>
          </a:p>
        </p:txBody>
      </p:sp>
    </p:spTree>
    <p:extLst>
      <p:ext uri="{BB962C8B-B14F-4D97-AF65-F5344CB8AC3E}">
        <p14:creationId xmlns:p14="http://schemas.microsoft.com/office/powerpoint/2010/main" val="288776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Lienzo 2208"/>
          <p:cNvGrpSpPr/>
          <p:nvPr/>
        </p:nvGrpSpPr>
        <p:grpSpPr>
          <a:xfrm>
            <a:off x="2778970" y="749812"/>
            <a:ext cx="5762285" cy="4179374"/>
            <a:chOff x="0" y="0"/>
            <a:chExt cx="5762285" cy="4179374"/>
          </a:xfrm>
        </p:grpSpPr>
        <p:sp>
          <p:nvSpPr>
            <p:cNvPr id="7" name="Rectángulo 6"/>
            <p:cNvSpPr/>
            <p:nvPr/>
          </p:nvSpPr>
          <p:spPr>
            <a:xfrm>
              <a:off x="0" y="0"/>
              <a:ext cx="5487670" cy="3872230"/>
            </a:xfrm>
            <a:prstGeom prst="rect">
              <a:avLst/>
            </a:prstGeom>
          </p:spPr>
        </p:sp>
        <p:pic>
          <p:nvPicPr>
            <p:cNvPr id="8" name="Imagen 7"/>
            <p:cNvPicPr/>
            <p:nvPr/>
          </p:nvPicPr>
          <p:blipFill>
            <a:blip r:embed="rId3"/>
            <a:stretch>
              <a:fillRect/>
            </a:stretch>
          </p:blipFill>
          <p:spPr>
            <a:xfrm>
              <a:off x="180000" y="35999"/>
              <a:ext cx="5582285" cy="4143375"/>
            </a:xfrm>
            <a:prstGeom prst="rect">
              <a:avLst/>
            </a:prstGeom>
          </p:spPr>
        </p:pic>
        <p:cxnSp>
          <p:nvCxnSpPr>
            <p:cNvPr id="9" name="Conector recto 8"/>
            <p:cNvCxnSpPr/>
            <p:nvPr/>
          </p:nvCxnSpPr>
          <p:spPr>
            <a:xfrm flipV="1">
              <a:off x="797444" y="446567"/>
              <a:ext cx="0" cy="3466214"/>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10" name="Conector recto 9"/>
            <p:cNvCxnSpPr/>
            <p:nvPr/>
          </p:nvCxnSpPr>
          <p:spPr>
            <a:xfrm>
              <a:off x="499730" y="1424463"/>
              <a:ext cx="4859079" cy="0"/>
            </a:xfrm>
            <a:prstGeom prst="line">
              <a:avLst/>
            </a:prstGeom>
            <a:ln>
              <a:solidFill>
                <a:srgbClr val="00B050"/>
              </a:solidFill>
              <a:prstDash val="dash"/>
            </a:ln>
          </p:spPr>
          <p:style>
            <a:lnRef idx="3">
              <a:schemeClr val="accent4"/>
            </a:lnRef>
            <a:fillRef idx="0">
              <a:schemeClr val="accent4"/>
            </a:fillRef>
            <a:effectRef idx="2">
              <a:schemeClr val="accent4"/>
            </a:effectRef>
            <a:fontRef idx="minor">
              <a:schemeClr val="tx1"/>
            </a:fontRef>
          </p:style>
        </p:cxnSp>
        <p:cxnSp>
          <p:nvCxnSpPr>
            <p:cNvPr id="11" name="Conector recto 10"/>
            <p:cNvCxnSpPr/>
            <p:nvPr/>
          </p:nvCxnSpPr>
          <p:spPr>
            <a:xfrm>
              <a:off x="499730" y="1210901"/>
              <a:ext cx="4859020" cy="0"/>
            </a:xfrm>
            <a:prstGeom prst="line">
              <a:avLst/>
            </a:prstGeom>
            <a:ln>
              <a:solidFill>
                <a:schemeClr val="tx1"/>
              </a:solidFill>
              <a:prstDash val="dash"/>
            </a:ln>
          </p:spPr>
          <p:style>
            <a:lnRef idx="3">
              <a:schemeClr val="accent4"/>
            </a:lnRef>
            <a:fillRef idx="0">
              <a:schemeClr val="accent4"/>
            </a:fillRef>
            <a:effectRef idx="2">
              <a:schemeClr val="accent4"/>
            </a:effectRef>
            <a:fontRef idx="minor">
              <a:schemeClr val="tx1"/>
            </a:fontRef>
          </p:style>
        </p:cxnSp>
        <p:cxnSp>
          <p:nvCxnSpPr>
            <p:cNvPr id="12" name="Conector recto 11"/>
            <p:cNvCxnSpPr/>
            <p:nvPr/>
          </p:nvCxnSpPr>
          <p:spPr>
            <a:xfrm>
              <a:off x="499789" y="709824"/>
              <a:ext cx="4859020" cy="0"/>
            </a:xfrm>
            <a:prstGeom prst="line">
              <a:avLst/>
            </a:prstGeom>
            <a:ln>
              <a:solidFill>
                <a:schemeClr val="tx1"/>
              </a:solidFill>
              <a:prstDash val="dash"/>
            </a:ln>
          </p:spPr>
          <p:style>
            <a:lnRef idx="3">
              <a:schemeClr val="accent4"/>
            </a:lnRef>
            <a:fillRef idx="0">
              <a:schemeClr val="accent4"/>
            </a:fillRef>
            <a:effectRef idx="2">
              <a:schemeClr val="accent4"/>
            </a:effectRef>
            <a:fontRef idx="minor">
              <a:schemeClr val="tx1"/>
            </a:fontRef>
          </p:style>
        </p:cxnSp>
      </p:grpSp>
      <p:sp>
        <p:nvSpPr>
          <p:cNvPr id="20" name="Rectángulo 19"/>
          <p:cNvSpPr/>
          <p:nvPr/>
        </p:nvSpPr>
        <p:spPr>
          <a:xfrm>
            <a:off x="3073587" y="121043"/>
            <a:ext cx="5353050" cy="369332"/>
          </a:xfrm>
          <a:prstGeom prst="rect">
            <a:avLst/>
          </a:prstGeom>
        </p:spPr>
        <p:txBody>
          <a:bodyPr wrap="square">
            <a:spAutoFit/>
          </a:bodyPr>
          <a:lstStyle/>
          <a:p>
            <a:pPr algn="ctr">
              <a:spcAft>
                <a:spcPts val="1000"/>
              </a:spcAft>
            </a:pPr>
            <a:r>
              <a:rPr lang="es-ES" b="1" dirty="0" smtClean="0">
                <a:solidFill>
                  <a:schemeClr val="tx1">
                    <a:lumMod val="75000"/>
                  </a:schemeClr>
                </a:solidFill>
                <a:latin typeface="Arial" panose="020B0604020202020204" pitchFamily="34" charset="0"/>
                <a:ea typeface="Times New Roman" panose="02020603050405020304" pitchFamily="18" charset="0"/>
                <a:cs typeface="Times New Roman" panose="02020603050405020304" pitchFamily="18" charset="0"/>
              </a:rPr>
              <a:t>Bomba principal</a:t>
            </a:r>
            <a:endParaRPr lang="es-EC" b="1"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22" name="Imagen 21"/>
          <p:cNvPicPr>
            <a:picLocks noChangeAspect="1"/>
          </p:cNvPicPr>
          <p:nvPr/>
        </p:nvPicPr>
        <p:blipFill rotWithShape="1">
          <a:blip r:embed="rId4">
            <a:extLst>
              <a:ext uri="{28A0092B-C50C-407E-A947-70E740481C1C}">
                <a14:useLocalDpi xmlns:a14="http://schemas.microsoft.com/office/drawing/2010/main" val="0"/>
              </a:ext>
            </a:extLst>
          </a:blip>
          <a:srcRect t="16010" b="53663"/>
          <a:stretch/>
        </p:blipFill>
        <p:spPr bwMode="auto">
          <a:xfrm>
            <a:off x="901765" y="5032610"/>
            <a:ext cx="9242080" cy="828675"/>
          </a:xfrm>
          <a:prstGeom prst="rect">
            <a:avLst/>
          </a:prstGeom>
          <a:noFill/>
          <a:ln>
            <a:noFill/>
          </a:ln>
        </p:spPr>
      </p:pic>
      <p:sp>
        <p:nvSpPr>
          <p:cNvPr id="23" name="Rectángulo 22"/>
          <p:cNvSpPr/>
          <p:nvPr/>
        </p:nvSpPr>
        <p:spPr>
          <a:xfrm>
            <a:off x="304995" y="785811"/>
            <a:ext cx="2525114" cy="923330"/>
          </a:xfrm>
          <a:prstGeom prst="rect">
            <a:avLst/>
          </a:prstGeom>
        </p:spPr>
        <p:txBody>
          <a:bodyPr wrap="square">
            <a:spAutoFit/>
          </a:bodyPr>
          <a:lstStyle/>
          <a:p>
            <a:pPr algn="ctr">
              <a:spcAft>
                <a:spcPts val="1000"/>
              </a:spcAft>
            </a:pPr>
            <a:r>
              <a:rPr lang="es-ES" i="1" dirty="0"/>
              <a:t>Curva de rendimiento de la bomba ESPA Prisma 35N</a:t>
            </a:r>
            <a:endParaRPr lang="es-EC"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79017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Lienzo 2215"/>
          <p:cNvGrpSpPr/>
          <p:nvPr/>
        </p:nvGrpSpPr>
        <p:grpSpPr>
          <a:xfrm>
            <a:off x="3208524" y="1499413"/>
            <a:ext cx="5083175" cy="4178935"/>
            <a:chOff x="0" y="0"/>
            <a:chExt cx="5083175" cy="4178935"/>
          </a:xfrm>
        </p:grpSpPr>
        <p:sp>
          <p:nvSpPr>
            <p:cNvPr id="5" name="Rectángulo 4"/>
            <p:cNvSpPr/>
            <p:nvPr/>
          </p:nvSpPr>
          <p:spPr>
            <a:xfrm>
              <a:off x="0" y="0"/>
              <a:ext cx="5083175" cy="4178935"/>
            </a:xfrm>
            <a:prstGeom prst="rect">
              <a:avLst/>
            </a:prstGeom>
          </p:spPr>
        </p:sp>
        <p:pic>
          <p:nvPicPr>
            <p:cNvPr id="6" name="Imagen 5"/>
            <p:cNvPicPr/>
            <p:nvPr/>
          </p:nvPicPr>
          <p:blipFill>
            <a:blip r:embed="rId3"/>
            <a:stretch>
              <a:fillRect/>
            </a:stretch>
          </p:blipFill>
          <p:spPr>
            <a:xfrm>
              <a:off x="0" y="0"/>
              <a:ext cx="5047424" cy="4178935"/>
            </a:xfrm>
            <a:prstGeom prst="rect">
              <a:avLst/>
            </a:prstGeom>
          </p:spPr>
        </p:pic>
        <p:cxnSp>
          <p:nvCxnSpPr>
            <p:cNvPr id="7" name="Conector recto 6"/>
            <p:cNvCxnSpPr/>
            <p:nvPr/>
          </p:nvCxnSpPr>
          <p:spPr>
            <a:xfrm flipV="1">
              <a:off x="1286471" y="893135"/>
              <a:ext cx="0" cy="2828260"/>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8" name="Conector recto 7"/>
            <p:cNvCxnSpPr/>
            <p:nvPr/>
          </p:nvCxnSpPr>
          <p:spPr>
            <a:xfrm>
              <a:off x="499706" y="1137374"/>
              <a:ext cx="4199884" cy="0"/>
            </a:xfrm>
            <a:prstGeom prst="line">
              <a:avLst/>
            </a:prstGeom>
            <a:ln>
              <a:solidFill>
                <a:srgbClr val="00B050"/>
              </a:solidFill>
              <a:prstDash val="dash"/>
            </a:ln>
          </p:spPr>
          <p:style>
            <a:lnRef idx="3">
              <a:schemeClr val="accent4"/>
            </a:lnRef>
            <a:fillRef idx="0">
              <a:schemeClr val="accent4"/>
            </a:fillRef>
            <a:effectRef idx="2">
              <a:schemeClr val="accent4"/>
            </a:effectRef>
            <a:fontRef idx="minor">
              <a:schemeClr val="tx1"/>
            </a:fontRef>
          </p:style>
        </p:cxnSp>
        <p:cxnSp>
          <p:nvCxnSpPr>
            <p:cNvPr id="9" name="Conector recto 8"/>
            <p:cNvCxnSpPr/>
            <p:nvPr/>
          </p:nvCxnSpPr>
          <p:spPr>
            <a:xfrm>
              <a:off x="499715" y="1476774"/>
              <a:ext cx="4199255" cy="0"/>
            </a:xfrm>
            <a:prstGeom prst="line">
              <a:avLst/>
            </a:prstGeom>
            <a:ln>
              <a:solidFill>
                <a:schemeClr val="tx1"/>
              </a:solidFill>
              <a:prstDash val="dash"/>
            </a:ln>
          </p:spPr>
          <p:style>
            <a:lnRef idx="3">
              <a:schemeClr val="accent4"/>
            </a:lnRef>
            <a:fillRef idx="0">
              <a:schemeClr val="accent4"/>
            </a:fillRef>
            <a:effectRef idx="2">
              <a:schemeClr val="accent4"/>
            </a:effectRef>
            <a:fontRef idx="minor">
              <a:schemeClr val="tx1"/>
            </a:fontRef>
          </p:style>
        </p:cxnSp>
        <p:cxnSp>
          <p:nvCxnSpPr>
            <p:cNvPr id="10" name="Conector recto 9"/>
            <p:cNvCxnSpPr/>
            <p:nvPr/>
          </p:nvCxnSpPr>
          <p:spPr>
            <a:xfrm>
              <a:off x="499715" y="2166738"/>
              <a:ext cx="4198620" cy="0"/>
            </a:xfrm>
            <a:prstGeom prst="line">
              <a:avLst/>
            </a:prstGeom>
            <a:ln>
              <a:solidFill>
                <a:schemeClr val="tx1"/>
              </a:solidFill>
              <a:prstDash val="dash"/>
            </a:ln>
          </p:spPr>
          <p:style>
            <a:lnRef idx="3">
              <a:schemeClr val="accent4"/>
            </a:lnRef>
            <a:fillRef idx="0">
              <a:schemeClr val="accent4"/>
            </a:fillRef>
            <a:effectRef idx="2">
              <a:schemeClr val="accent4"/>
            </a:effectRef>
            <a:fontRef idx="minor">
              <a:schemeClr val="tx1"/>
            </a:fontRef>
          </p:style>
        </p:cxnSp>
      </p:grpSp>
      <p:sp>
        <p:nvSpPr>
          <p:cNvPr id="18" name="Rectángulo 17"/>
          <p:cNvSpPr/>
          <p:nvPr/>
        </p:nvSpPr>
        <p:spPr>
          <a:xfrm>
            <a:off x="3073587" y="121043"/>
            <a:ext cx="5353050" cy="369332"/>
          </a:xfrm>
          <a:prstGeom prst="rect">
            <a:avLst/>
          </a:prstGeom>
        </p:spPr>
        <p:txBody>
          <a:bodyPr wrap="square">
            <a:spAutoFit/>
          </a:bodyPr>
          <a:lstStyle/>
          <a:p>
            <a:pPr algn="ctr">
              <a:spcAft>
                <a:spcPts val="1000"/>
              </a:spcAft>
            </a:pPr>
            <a:r>
              <a:rPr lang="es-ES" b="1" dirty="0" smtClean="0">
                <a:solidFill>
                  <a:schemeClr val="tx1">
                    <a:lumMod val="75000"/>
                  </a:schemeClr>
                </a:solidFill>
                <a:latin typeface="Arial" panose="020B0604020202020204" pitchFamily="34" charset="0"/>
                <a:ea typeface="Times New Roman" panose="02020603050405020304" pitchFamily="18" charset="0"/>
                <a:cs typeface="Times New Roman" panose="02020603050405020304" pitchFamily="18" charset="0"/>
              </a:rPr>
              <a:t>Bomba secundaria</a:t>
            </a:r>
            <a:endParaRPr lang="es-EC" b="1"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9" name="Rectángulo 18"/>
          <p:cNvSpPr/>
          <p:nvPr/>
        </p:nvSpPr>
        <p:spPr>
          <a:xfrm>
            <a:off x="3190648" y="809450"/>
            <a:ext cx="5083175" cy="369332"/>
          </a:xfrm>
          <a:prstGeom prst="rect">
            <a:avLst/>
          </a:prstGeom>
        </p:spPr>
        <p:txBody>
          <a:bodyPr wrap="square">
            <a:spAutoFit/>
          </a:bodyPr>
          <a:lstStyle/>
          <a:p>
            <a:pPr algn="ctr">
              <a:spcAft>
                <a:spcPts val="1000"/>
              </a:spcAft>
            </a:pPr>
            <a:r>
              <a:rPr lang="es-ES" i="1" dirty="0"/>
              <a:t>Curva de rendimiento de la bomba LEO </a:t>
            </a:r>
            <a:r>
              <a:rPr lang="es-ES" i="1" dirty="0" err="1"/>
              <a:t>APm</a:t>
            </a:r>
            <a:endParaRPr lang="es-EC"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33757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2821496413"/>
              </p:ext>
            </p:extLst>
          </p:nvPr>
        </p:nvGraphicFramePr>
        <p:xfrm>
          <a:off x="7684204" y="763590"/>
          <a:ext cx="4202996" cy="4987030"/>
        </p:xfrm>
        <a:graphic>
          <a:graphicData uri="http://schemas.openxmlformats.org/drawingml/2006/table">
            <a:tbl>
              <a:tblPr firstRow="1" firstCol="1" bandRow="1">
                <a:tableStyleId>{5C22544A-7EE6-4342-B048-85BDC9FD1C3A}</a:tableStyleId>
              </a:tblPr>
              <a:tblGrid>
                <a:gridCol w="2100399"/>
                <a:gridCol w="1090032"/>
                <a:gridCol w="1012565"/>
              </a:tblGrid>
              <a:tr h="586709">
                <a:tc>
                  <a:txBody>
                    <a:bodyPr/>
                    <a:lstStyle/>
                    <a:p>
                      <a:pPr>
                        <a:lnSpc>
                          <a:spcPct val="200000"/>
                        </a:lnSpc>
                        <a:spcAft>
                          <a:spcPts val="0"/>
                        </a:spcAft>
                      </a:pPr>
                      <a:r>
                        <a:rPr lang="es-ES" sz="1000" dirty="0">
                          <a:effectLst/>
                        </a:rPr>
                        <a:t>Características</a:t>
                      </a:r>
                      <a:endParaRPr lang="es-EC"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9336" marR="59336" marT="0" marB="0"/>
                </a:tc>
                <a:tc>
                  <a:txBody>
                    <a:bodyPr/>
                    <a:lstStyle/>
                    <a:p>
                      <a:pPr algn="ctr">
                        <a:lnSpc>
                          <a:spcPct val="200000"/>
                        </a:lnSpc>
                        <a:spcAft>
                          <a:spcPts val="0"/>
                        </a:spcAft>
                      </a:pPr>
                      <a:r>
                        <a:rPr lang="es-ES" sz="1000" dirty="0">
                          <a:effectLst/>
                        </a:rPr>
                        <a:t>PLC Controllino MEGA</a:t>
                      </a:r>
                      <a:endParaRPr lang="es-EC"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9336" marR="59336" marT="0" marB="0"/>
                </a:tc>
                <a:tc>
                  <a:txBody>
                    <a:bodyPr/>
                    <a:lstStyle/>
                    <a:p>
                      <a:pPr algn="ctr">
                        <a:lnSpc>
                          <a:spcPct val="200000"/>
                        </a:lnSpc>
                        <a:spcAft>
                          <a:spcPts val="0"/>
                        </a:spcAft>
                      </a:pPr>
                      <a:r>
                        <a:rPr lang="es-ES" sz="1000">
                          <a:effectLst/>
                        </a:rPr>
                        <a:t>PLC Canaduino</a:t>
                      </a:r>
                      <a:endParaRPr lang="es-EC"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9336" marR="59336" marT="0" marB="0"/>
                </a:tc>
              </a:tr>
              <a:tr h="586709">
                <a:tc>
                  <a:txBody>
                    <a:bodyPr/>
                    <a:lstStyle/>
                    <a:p>
                      <a:pPr>
                        <a:lnSpc>
                          <a:spcPct val="200000"/>
                        </a:lnSpc>
                        <a:spcAft>
                          <a:spcPts val="0"/>
                        </a:spcAft>
                      </a:pPr>
                      <a:r>
                        <a:rPr lang="es-ES" sz="1000">
                          <a:effectLst/>
                        </a:rPr>
                        <a:t>N° de entradas digitales/analógicas</a:t>
                      </a:r>
                      <a:endParaRPr lang="es-EC"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9336" marR="59336" marT="0" marB="0"/>
                </a:tc>
                <a:tc>
                  <a:txBody>
                    <a:bodyPr/>
                    <a:lstStyle/>
                    <a:p>
                      <a:pPr algn="ctr">
                        <a:lnSpc>
                          <a:spcPct val="200000"/>
                        </a:lnSpc>
                        <a:spcAft>
                          <a:spcPts val="0"/>
                        </a:spcAft>
                      </a:pPr>
                      <a:r>
                        <a:rPr lang="es-ES" sz="1000" dirty="0">
                          <a:solidFill>
                            <a:schemeClr val="tx1">
                              <a:lumMod val="75000"/>
                            </a:schemeClr>
                          </a:solidFill>
                          <a:effectLst/>
                        </a:rPr>
                        <a:t>21</a:t>
                      </a:r>
                      <a:endParaRPr lang="es-EC" sz="1000"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9336" marR="59336" marT="0" marB="0"/>
                </a:tc>
                <a:tc>
                  <a:txBody>
                    <a:bodyPr/>
                    <a:lstStyle/>
                    <a:p>
                      <a:pPr algn="ctr">
                        <a:lnSpc>
                          <a:spcPct val="200000"/>
                        </a:lnSpc>
                        <a:spcAft>
                          <a:spcPts val="0"/>
                        </a:spcAft>
                      </a:pPr>
                      <a:r>
                        <a:rPr lang="es-ES" sz="1000">
                          <a:solidFill>
                            <a:schemeClr val="tx1">
                              <a:lumMod val="75000"/>
                            </a:schemeClr>
                          </a:solidFill>
                          <a:effectLst/>
                        </a:rPr>
                        <a:t>16 </a:t>
                      </a:r>
                      <a:endParaRPr lang="es-EC" sz="100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9336" marR="59336" marT="0" marB="0"/>
                </a:tc>
              </a:tr>
              <a:tr h="586709">
                <a:tc>
                  <a:txBody>
                    <a:bodyPr/>
                    <a:lstStyle/>
                    <a:p>
                      <a:pPr>
                        <a:lnSpc>
                          <a:spcPct val="200000"/>
                        </a:lnSpc>
                        <a:spcAft>
                          <a:spcPts val="0"/>
                        </a:spcAft>
                      </a:pPr>
                      <a:r>
                        <a:rPr lang="es-ES" sz="1000">
                          <a:effectLst/>
                        </a:rPr>
                        <a:t>N° de salidas digitales/analógicas</a:t>
                      </a:r>
                      <a:endParaRPr lang="es-EC"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9336" marR="59336" marT="0" marB="0"/>
                </a:tc>
                <a:tc>
                  <a:txBody>
                    <a:bodyPr/>
                    <a:lstStyle/>
                    <a:p>
                      <a:pPr algn="ctr">
                        <a:lnSpc>
                          <a:spcPct val="200000"/>
                        </a:lnSpc>
                        <a:spcAft>
                          <a:spcPts val="0"/>
                        </a:spcAft>
                      </a:pPr>
                      <a:r>
                        <a:rPr lang="es-ES" sz="1000" dirty="0">
                          <a:solidFill>
                            <a:schemeClr val="tx1">
                              <a:lumMod val="75000"/>
                            </a:schemeClr>
                          </a:solidFill>
                          <a:effectLst/>
                        </a:rPr>
                        <a:t>24</a:t>
                      </a:r>
                      <a:endParaRPr lang="es-EC" sz="1000"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9336" marR="59336" marT="0" marB="0"/>
                </a:tc>
                <a:tc>
                  <a:txBody>
                    <a:bodyPr/>
                    <a:lstStyle/>
                    <a:p>
                      <a:pPr algn="ctr">
                        <a:lnSpc>
                          <a:spcPct val="200000"/>
                        </a:lnSpc>
                        <a:spcAft>
                          <a:spcPts val="0"/>
                        </a:spcAft>
                      </a:pPr>
                      <a:r>
                        <a:rPr lang="es-ES" sz="1000">
                          <a:solidFill>
                            <a:schemeClr val="tx1">
                              <a:lumMod val="75000"/>
                            </a:schemeClr>
                          </a:solidFill>
                          <a:effectLst/>
                        </a:rPr>
                        <a:t>16</a:t>
                      </a:r>
                      <a:endParaRPr lang="es-EC" sz="100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9336" marR="59336" marT="0" marB="0"/>
                </a:tc>
              </a:tr>
              <a:tr h="293355">
                <a:tc>
                  <a:txBody>
                    <a:bodyPr/>
                    <a:lstStyle/>
                    <a:p>
                      <a:pPr>
                        <a:lnSpc>
                          <a:spcPct val="200000"/>
                        </a:lnSpc>
                        <a:spcAft>
                          <a:spcPts val="0"/>
                        </a:spcAft>
                      </a:pPr>
                      <a:r>
                        <a:rPr lang="es-ES" sz="1000">
                          <a:effectLst/>
                        </a:rPr>
                        <a:t>N° de salidas de relé</a:t>
                      </a:r>
                      <a:endParaRPr lang="es-EC"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9336" marR="59336" marT="0" marB="0"/>
                </a:tc>
                <a:tc>
                  <a:txBody>
                    <a:bodyPr/>
                    <a:lstStyle/>
                    <a:p>
                      <a:pPr algn="ctr">
                        <a:lnSpc>
                          <a:spcPct val="200000"/>
                        </a:lnSpc>
                        <a:spcAft>
                          <a:spcPts val="0"/>
                        </a:spcAft>
                      </a:pPr>
                      <a:r>
                        <a:rPr lang="es-ES" sz="1000" dirty="0">
                          <a:solidFill>
                            <a:schemeClr val="tx1">
                              <a:lumMod val="75000"/>
                            </a:schemeClr>
                          </a:solidFill>
                          <a:effectLst/>
                        </a:rPr>
                        <a:t>16</a:t>
                      </a:r>
                      <a:endParaRPr lang="es-EC" sz="1000"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9336" marR="59336" marT="0" marB="0"/>
                </a:tc>
                <a:tc>
                  <a:txBody>
                    <a:bodyPr/>
                    <a:lstStyle/>
                    <a:p>
                      <a:pPr algn="ctr">
                        <a:lnSpc>
                          <a:spcPct val="200000"/>
                        </a:lnSpc>
                        <a:spcAft>
                          <a:spcPts val="0"/>
                        </a:spcAft>
                      </a:pPr>
                      <a:r>
                        <a:rPr lang="es-ES" sz="1000">
                          <a:solidFill>
                            <a:schemeClr val="tx1">
                              <a:lumMod val="75000"/>
                            </a:schemeClr>
                          </a:solidFill>
                          <a:effectLst/>
                        </a:rPr>
                        <a:t>14</a:t>
                      </a:r>
                      <a:endParaRPr lang="es-EC" sz="100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9336" marR="59336" marT="0" marB="0"/>
                </a:tc>
              </a:tr>
              <a:tr h="880064">
                <a:tc>
                  <a:txBody>
                    <a:bodyPr/>
                    <a:lstStyle/>
                    <a:p>
                      <a:pPr>
                        <a:lnSpc>
                          <a:spcPct val="200000"/>
                        </a:lnSpc>
                        <a:spcAft>
                          <a:spcPts val="0"/>
                        </a:spcAft>
                      </a:pPr>
                      <a:r>
                        <a:rPr lang="es-ES" sz="1000">
                          <a:effectLst/>
                        </a:rPr>
                        <a:t>Protocolos de comunicación disponibles (I2C, SPI, DALI, LoRA, Serial TTL, …)</a:t>
                      </a:r>
                      <a:endParaRPr lang="es-EC"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9336" marR="59336" marT="0" marB="0"/>
                </a:tc>
                <a:tc>
                  <a:txBody>
                    <a:bodyPr/>
                    <a:lstStyle/>
                    <a:p>
                      <a:pPr algn="ctr">
                        <a:lnSpc>
                          <a:spcPct val="200000"/>
                        </a:lnSpc>
                        <a:spcAft>
                          <a:spcPts val="0"/>
                        </a:spcAft>
                      </a:pPr>
                      <a:r>
                        <a:rPr lang="en-US" sz="1000" dirty="0">
                          <a:solidFill>
                            <a:schemeClr val="tx1">
                              <a:lumMod val="75000"/>
                            </a:schemeClr>
                          </a:solidFill>
                          <a:effectLst/>
                        </a:rPr>
                        <a:t>I2C, SPI,  Serial TTL, RS485, Ethernet, USB</a:t>
                      </a:r>
                      <a:endParaRPr lang="es-EC" sz="1000"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9336" marR="59336" marT="0" marB="0"/>
                </a:tc>
                <a:tc>
                  <a:txBody>
                    <a:bodyPr/>
                    <a:lstStyle/>
                    <a:p>
                      <a:pPr algn="ctr">
                        <a:lnSpc>
                          <a:spcPct val="200000"/>
                        </a:lnSpc>
                        <a:spcAft>
                          <a:spcPts val="0"/>
                        </a:spcAft>
                      </a:pPr>
                      <a:r>
                        <a:rPr lang="es-ES" sz="1000">
                          <a:solidFill>
                            <a:schemeClr val="tx1">
                              <a:lumMod val="75000"/>
                            </a:schemeClr>
                          </a:solidFill>
                          <a:effectLst/>
                        </a:rPr>
                        <a:t>I2C, SPI, RS232</a:t>
                      </a:r>
                      <a:endParaRPr lang="es-EC" sz="100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9336" marR="59336" marT="0" marB="0"/>
                </a:tc>
              </a:tr>
              <a:tr h="293355">
                <a:tc>
                  <a:txBody>
                    <a:bodyPr/>
                    <a:lstStyle/>
                    <a:p>
                      <a:pPr>
                        <a:lnSpc>
                          <a:spcPct val="200000"/>
                        </a:lnSpc>
                        <a:spcAft>
                          <a:spcPts val="0"/>
                        </a:spcAft>
                      </a:pPr>
                      <a:r>
                        <a:rPr lang="es-ES" sz="1000">
                          <a:effectLst/>
                        </a:rPr>
                        <a:t>RTC (Reloj en tiempo real)</a:t>
                      </a:r>
                      <a:endParaRPr lang="es-EC"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9336" marR="59336" marT="0" marB="0"/>
                </a:tc>
                <a:tc>
                  <a:txBody>
                    <a:bodyPr/>
                    <a:lstStyle/>
                    <a:p>
                      <a:pPr algn="ctr">
                        <a:lnSpc>
                          <a:spcPct val="200000"/>
                        </a:lnSpc>
                        <a:spcAft>
                          <a:spcPts val="0"/>
                        </a:spcAft>
                      </a:pPr>
                      <a:r>
                        <a:rPr lang="es-ES" sz="1000" dirty="0">
                          <a:solidFill>
                            <a:schemeClr val="tx1">
                              <a:lumMod val="75000"/>
                            </a:schemeClr>
                          </a:solidFill>
                          <a:effectLst/>
                        </a:rPr>
                        <a:t>Si</a:t>
                      </a:r>
                      <a:endParaRPr lang="es-EC" sz="1000"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9336" marR="59336" marT="0" marB="0"/>
                </a:tc>
                <a:tc>
                  <a:txBody>
                    <a:bodyPr/>
                    <a:lstStyle/>
                    <a:p>
                      <a:pPr algn="ctr">
                        <a:lnSpc>
                          <a:spcPct val="200000"/>
                        </a:lnSpc>
                        <a:spcAft>
                          <a:spcPts val="0"/>
                        </a:spcAft>
                      </a:pPr>
                      <a:r>
                        <a:rPr lang="es-ES" sz="1000">
                          <a:solidFill>
                            <a:schemeClr val="tx1">
                              <a:lumMod val="75000"/>
                            </a:schemeClr>
                          </a:solidFill>
                          <a:effectLst/>
                        </a:rPr>
                        <a:t>No</a:t>
                      </a:r>
                      <a:endParaRPr lang="es-EC" sz="100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9336" marR="59336" marT="0" marB="0"/>
                </a:tc>
              </a:tr>
              <a:tr h="293355">
                <a:tc>
                  <a:txBody>
                    <a:bodyPr/>
                    <a:lstStyle/>
                    <a:p>
                      <a:pPr>
                        <a:lnSpc>
                          <a:spcPct val="200000"/>
                        </a:lnSpc>
                        <a:spcAft>
                          <a:spcPts val="0"/>
                        </a:spcAft>
                      </a:pPr>
                      <a:r>
                        <a:rPr lang="es-ES" sz="1000">
                          <a:effectLst/>
                        </a:rPr>
                        <a:t>Memoria</a:t>
                      </a:r>
                      <a:endParaRPr lang="es-EC"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9336" marR="59336" marT="0" marB="0"/>
                </a:tc>
                <a:tc>
                  <a:txBody>
                    <a:bodyPr/>
                    <a:lstStyle/>
                    <a:p>
                      <a:pPr algn="ctr">
                        <a:lnSpc>
                          <a:spcPct val="200000"/>
                        </a:lnSpc>
                        <a:spcAft>
                          <a:spcPts val="0"/>
                        </a:spcAft>
                      </a:pPr>
                      <a:r>
                        <a:rPr lang="en-US" sz="1000" dirty="0">
                          <a:solidFill>
                            <a:schemeClr val="tx1">
                              <a:lumMod val="75000"/>
                            </a:schemeClr>
                          </a:solidFill>
                          <a:effectLst/>
                        </a:rPr>
                        <a:t>256 KB</a:t>
                      </a:r>
                      <a:endParaRPr lang="es-EC" sz="1000"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9336" marR="59336" marT="0" marB="0"/>
                </a:tc>
                <a:tc>
                  <a:txBody>
                    <a:bodyPr/>
                    <a:lstStyle/>
                    <a:p>
                      <a:pPr algn="ctr">
                        <a:lnSpc>
                          <a:spcPct val="200000"/>
                        </a:lnSpc>
                        <a:spcAft>
                          <a:spcPts val="0"/>
                        </a:spcAft>
                      </a:pPr>
                      <a:r>
                        <a:rPr lang="es-ES" sz="1000">
                          <a:solidFill>
                            <a:schemeClr val="tx1">
                              <a:lumMod val="75000"/>
                            </a:schemeClr>
                          </a:solidFill>
                          <a:effectLst/>
                        </a:rPr>
                        <a:t>256 KB</a:t>
                      </a:r>
                      <a:endParaRPr lang="es-EC" sz="100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9336" marR="59336" marT="0" marB="0"/>
                </a:tc>
              </a:tr>
              <a:tr h="293355">
                <a:tc>
                  <a:txBody>
                    <a:bodyPr/>
                    <a:lstStyle/>
                    <a:p>
                      <a:pPr>
                        <a:lnSpc>
                          <a:spcPct val="200000"/>
                        </a:lnSpc>
                        <a:spcAft>
                          <a:spcPts val="0"/>
                        </a:spcAft>
                      </a:pPr>
                      <a:r>
                        <a:rPr lang="es-ES" sz="1000">
                          <a:effectLst/>
                        </a:rPr>
                        <a:t>Licencia de software</a:t>
                      </a:r>
                      <a:endParaRPr lang="es-EC"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9336" marR="59336" marT="0" marB="0"/>
                </a:tc>
                <a:tc>
                  <a:txBody>
                    <a:bodyPr/>
                    <a:lstStyle/>
                    <a:p>
                      <a:pPr algn="ctr">
                        <a:lnSpc>
                          <a:spcPct val="200000"/>
                        </a:lnSpc>
                        <a:spcAft>
                          <a:spcPts val="0"/>
                        </a:spcAft>
                      </a:pPr>
                      <a:r>
                        <a:rPr lang="es-ES" sz="1000" dirty="0">
                          <a:solidFill>
                            <a:schemeClr val="tx1">
                              <a:lumMod val="75000"/>
                            </a:schemeClr>
                          </a:solidFill>
                          <a:effectLst/>
                        </a:rPr>
                        <a:t>Gratis</a:t>
                      </a:r>
                      <a:endParaRPr lang="es-EC" sz="1000"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9336" marR="59336" marT="0" marB="0"/>
                </a:tc>
                <a:tc>
                  <a:txBody>
                    <a:bodyPr/>
                    <a:lstStyle/>
                    <a:p>
                      <a:pPr algn="ctr">
                        <a:lnSpc>
                          <a:spcPct val="200000"/>
                        </a:lnSpc>
                        <a:spcAft>
                          <a:spcPts val="0"/>
                        </a:spcAft>
                      </a:pPr>
                      <a:r>
                        <a:rPr lang="es-ES" sz="1000">
                          <a:solidFill>
                            <a:schemeClr val="tx1">
                              <a:lumMod val="75000"/>
                            </a:schemeClr>
                          </a:solidFill>
                          <a:effectLst/>
                        </a:rPr>
                        <a:t>Gratis</a:t>
                      </a:r>
                      <a:endParaRPr lang="es-EC" sz="100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9336" marR="59336" marT="0" marB="0"/>
                </a:tc>
              </a:tr>
              <a:tr h="586709">
                <a:tc>
                  <a:txBody>
                    <a:bodyPr/>
                    <a:lstStyle/>
                    <a:p>
                      <a:pPr>
                        <a:lnSpc>
                          <a:spcPct val="200000"/>
                        </a:lnSpc>
                        <a:spcAft>
                          <a:spcPts val="0"/>
                        </a:spcAft>
                      </a:pPr>
                      <a:r>
                        <a:rPr lang="es-ES" sz="1000">
                          <a:effectLst/>
                        </a:rPr>
                        <a:t>Standard</a:t>
                      </a:r>
                      <a:endParaRPr lang="es-EC"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9336" marR="59336" marT="0" marB="0"/>
                </a:tc>
                <a:tc>
                  <a:txBody>
                    <a:bodyPr/>
                    <a:lstStyle/>
                    <a:p>
                      <a:pPr algn="ctr">
                        <a:lnSpc>
                          <a:spcPct val="200000"/>
                        </a:lnSpc>
                        <a:spcAft>
                          <a:spcPts val="0"/>
                        </a:spcAft>
                      </a:pPr>
                      <a:r>
                        <a:rPr lang="es-ES" sz="1000" dirty="0">
                          <a:solidFill>
                            <a:schemeClr val="tx1">
                              <a:lumMod val="75000"/>
                            </a:schemeClr>
                          </a:solidFill>
                          <a:effectLst/>
                        </a:rPr>
                        <a:t>EN61010, EN61131</a:t>
                      </a:r>
                      <a:endParaRPr lang="es-EC" sz="1000"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9336" marR="59336" marT="0" marB="0"/>
                </a:tc>
                <a:tc>
                  <a:txBody>
                    <a:bodyPr/>
                    <a:lstStyle/>
                    <a:p>
                      <a:pPr algn="ctr">
                        <a:lnSpc>
                          <a:spcPct val="200000"/>
                        </a:lnSpc>
                        <a:spcAft>
                          <a:spcPts val="0"/>
                        </a:spcAft>
                      </a:pPr>
                      <a:r>
                        <a:rPr lang="es-ES" sz="1000" dirty="0">
                          <a:solidFill>
                            <a:schemeClr val="tx1">
                              <a:lumMod val="75000"/>
                            </a:schemeClr>
                          </a:solidFill>
                          <a:effectLst/>
                        </a:rPr>
                        <a:t>Ninguno</a:t>
                      </a:r>
                      <a:endParaRPr lang="es-EC" sz="1000"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9336" marR="59336" marT="0" marB="0"/>
                </a:tc>
              </a:tr>
              <a:tr h="293355">
                <a:tc>
                  <a:txBody>
                    <a:bodyPr/>
                    <a:lstStyle/>
                    <a:p>
                      <a:pPr>
                        <a:lnSpc>
                          <a:spcPct val="200000"/>
                        </a:lnSpc>
                        <a:spcAft>
                          <a:spcPts val="0"/>
                        </a:spcAft>
                      </a:pPr>
                      <a:r>
                        <a:rPr lang="es-ES" sz="1000">
                          <a:effectLst/>
                        </a:rPr>
                        <a:t>Dimensiones</a:t>
                      </a:r>
                      <a:endParaRPr lang="es-EC"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9336" marR="59336" marT="0" marB="0"/>
                </a:tc>
                <a:tc>
                  <a:txBody>
                    <a:bodyPr/>
                    <a:lstStyle/>
                    <a:p>
                      <a:pPr algn="ctr">
                        <a:lnSpc>
                          <a:spcPct val="200000"/>
                        </a:lnSpc>
                        <a:spcAft>
                          <a:spcPts val="0"/>
                        </a:spcAft>
                      </a:pPr>
                      <a:r>
                        <a:rPr lang="es-ES" sz="1000">
                          <a:solidFill>
                            <a:schemeClr val="tx1">
                              <a:lumMod val="75000"/>
                            </a:schemeClr>
                          </a:solidFill>
                          <a:effectLst/>
                        </a:rPr>
                        <a:t>10x9x6cm</a:t>
                      </a:r>
                      <a:endParaRPr lang="es-EC" sz="100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9336" marR="59336" marT="0" marB="0"/>
                </a:tc>
                <a:tc>
                  <a:txBody>
                    <a:bodyPr/>
                    <a:lstStyle/>
                    <a:p>
                      <a:pPr algn="ctr">
                        <a:lnSpc>
                          <a:spcPct val="200000"/>
                        </a:lnSpc>
                        <a:spcAft>
                          <a:spcPts val="0"/>
                        </a:spcAft>
                      </a:pPr>
                      <a:r>
                        <a:rPr lang="es-ES" sz="1000" dirty="0">
                          <a:solidFill>
                            <a:schemeClr val="tx1">
                              <a:lumMod val="75000"/>
                            </a:schemeClr>
                          </a:solidFill>
                          <a:effectLst/>
                        </a:rPr>
                        <a:t>20x15x4cm</a:t>
                      </a:r>
                      <a:endParaRPr lang="es-EC" sz="1000"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9336" marR="59336" marT="0" marB="0"/>
                </a:tc>
              </a:tr>
              <a:tr h="293355">
                <a:tc>
                  <a:txBody>
                    <a:bodyPr/>
                    <a:lstStyle/>
                    <a:p>
                      <a:pPr>
                        <a:lnSpc>
                          <a:spcPct val="200000"/>
                        </a:lnSpc>
                        <a:spcAft>
                          <a:spcPts val="0"/>
                        </a:spcAft>
                      </a:pPr>
                      <a:r>
                        <a:rPr lang="es-ES" sz="1000">
                          <a:effectLst/>
                        </a:rPr>
                        <a:t>Precio</a:t>
                      </a:r>
                      <a:endParaRPr lang="es-EC" sz="1000">
                        <a:effectLst/>
                        <a:latin typeface="Arial" panose="020B0604020202020204" pitchFamily="34" charset="0"/>
                        <a:ea typeface="Times New Roman" panose="02020603050405020304" pitchFamily="18" charset="0"/>
                        <a:cs typeface="Times New Roman" panose="02020603050405020304" pitchFamily="18" charset="0"/>
                      </a:endParaRPr>
                    </a:p>
                  </a:txBody>
                  <a:tcPr marL="59336" marR="59336" marT="0" marB="0"/>
                </a:tc>
                <a:tc>
                  <a:txBody>
                    <a:bodyPr/>
                    <a:lstStyle/>
                    <a:p>
                      <a:pPr algn="ctr">
                        <a:lnSpc>
                          <a:spcPct val="200000"/>
                        </a:lnSpc>
                        <a:spcAft>
                          <a:spcPts val="0"/>
                        </a:spcAft>
                      </a:pPr>
                      <a:r>
                        <a:rPr lang="es-ES" sz="1000">
                          <a:solidFill>
                            <a:schemeClr val="tx1">
                              <a:lumMod val="75000"/>
                            </a:schemeClr>
                          </a:solidFill>
                          <a:effectLst/>
                        </a:rPr>
                        <a:t>$299</a:t>
                      </a:r>
                      <a:endParaRPr lang="es-EC" sz="100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9336" marR="59336" marT="0" marB="0"/>
                </a:tc>
                <a:tc>
                  <a:txBody>
                    <a:bodyPr/>
                    <a:lstStyle/>
                    <a:p>
                      <a:pPr algn="ctr">
                        <a:lnSpc>
                          <a:spcPct val="200000"/>
                        </a:lnSpc>
                        <a:spcAft>
                          <a:spcPts val="0"/>
                        </a:spcAft>
                      </a:pPr>
                      <a:r>
                        <a:rPr lang="es-ES" sz="1000" dirty="0">
                          <a:solidFill>
                            <a:schemeClr val="tx1">
                              <a:lumMod val="75000"/>
                            </a:schemeClr>
                          </a:solidFill>
                          <a:effectLst/>
                        </a:rPr>
                        <a:t>$120</a:t>
                      </a:r>
                      <a:endParaRPr lang="es-EC" sz="1000"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9336" marR="59336" marT="0" marB="0"/>
                </a:tc>
              </a:tr>
            </a:tbl>
          </a:graphicData>
        </a:graphic>
      </p:graphicFrame>
      <p:sp>
        <p:nvSpPr>
          <p:cNvPr id="5" name="Título 1"/>
          <p:cNvSpPr txBox="1">
            <a:spLocks/>
          </p:cNvSpPr>
          <p:nvPr/>
        </p:nvSpPr>
        <p:spPr>
          <a:xfrm>
            <a:off x="424139" y="0"/>
            <a:ext cx="8076924" cy="657784"/>
          </a:xfrm>
          <a:prstGeom prst="rect">
            <a:avLst/>
          </a:prstGeom>
          <a:ln>
            <a:noFill/>
          </a:ln>
        </p:spPr>
        <p:txBody>
          <a:bodyPr anchor="b"/>
          <a:lstStyle>
            <a:lvl1pPr algn="ctr" rtl="0" eaLnBrk="1" fontAlgn="base" hangingPunct="1">
              <a:spcBef>
                <a:spcPct val="0"/>
              </a:spcBef>
              <a:spcAft>
                <a:spcPct val="0"/>
              </a:spcAft>
              <a:defRPr sz="60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4000" dirty="0" smtClean="0">
                <a:solidFill>
                  <a:schemeClr val="bg2">
                    <a:lumMod val="10000"/>
                  </a:schemeClr>
                </a:solidFill>
              </a:rPr>
              <a:t>Diseño del s</a:t>
            </a:r>
            <a:r>
              <a:rPr lang="es-EC" sz="4000" dirty="0" smtClean="0">
                <a:solidFill>
                  <a:schemeClr val="bg2">
                    <a:lumMod val="10000"/>
                  </a:schemeClr>
                </a:solidFill>
              </a:rPr>
              <a:t>ubsistema </a:t>
            </a:r>
            <a:r>
              <a:rPr lang="es-EC" sz="4000" dirty="0" smtClean="0">
                <a:solidFill>
                  <a:schemeClr val="bg2">
                    <a:lumMod val="10000"/>
                  </a:schemeClr>
                </a:solidFill>
              </a:rPr>
              <a:t>eléctrico</a:t>
            </a:r>
            <a:endParaRPr lang="es-EC" sz="4000" dirty="0">
              <a:solidFill>
                <a:schemeClr val="bg2">
                  <a:lumMod val="10000"/>
                </a:schemeClr>
              </a:solidFill>
            </a:endParaRPr>
          </a:p>
        </p:txBody>
      </p:sp>
      <p:pic>
        <p:nvPicPr>
          <p:cNvPr id="6" name="Imagen 5" descr="CONTROLLINO MEGA-0"/>
          <p:cNvPicPr/>
          <p:nvPr/>
        </p:nvPicPr>
        <p:blipFill rotWithShape="1">
          <a:blip r:embed="rId3" cstate="print">
            <a:extLst>
              <a:ext uri="{28A0092B-C50C-407E-A947-70E740481C1C}">
                <a14:useLocalDpi xmlns:a14="http://schemas.microsoft.com/office/drawing/2010/main" val="0"/>
              </a:ext>
            </a:extLst>
          </a:blip>
          <a:srcRect t="5920" b="6824"/>
          <a:stretch/>
        </p:blipFill>
        <p:spPr bwMode="auto">
          <a:xfrm>
            <a:off x="3771900" y="2586039"/>
            <a:ext cx="3503661" cy="3271840"/>
          </a:xfrm>
          <a:prstGeom prst="rect">
            <a:avLst/>
          </a:prstGeom>
          <a:noFill/>
          <a:ln>
            <a:noFill/>
          </a:ln>
          <a:extLst>
            <a:ext uri="{53640926-AAD7-44D8-BBD7-CCE9431645EC}">
              <a14:shadowObscured xmlns:a14="http://schemas.microsoft.com/office/drawing/2010/main"/>
            </a:ext>
          </a:extLst>
        </p:spPr>
      </p:pic>
      <p:pic>
        <p:nvPicPr>
          <p:cNvPr id="5122" name="Picture 2" descr="CANADUINO PLC 300-24 DIY Soldering Kit 100% Compatible with Arduino MEGA  2560 : Amazon.ca: Industrial &amp; Scientifi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139" y="763590"/>
            <a:ext cx="4147861" cy="2659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32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67027" y="1678201"/>
            <a:ext cx="4733648" cy="3139321"/>
          </a:xfrm>
          <a:prstGeom prst="rect">
            <a:avLst/>
          </a:prstGeom>
        </p:spPr>
        <p:txBody>
          <a:bodyPr wrap="square">
            <a:spAutoFit/>
          </a:bodyPr>
          <a:lstStyle/>
          <a:p>
            <a:pPr>
              <a:spcAft>
                <a:spcPts val="0"/>
              </a:spcAft>
            </a:pPr>
            <a:r>
              <a:rPr lang="es-ES" dirty="0" smtClean="0">
                <a:solidFill>
                  <a:schemeClr val="bg2">
                    <a:lumMod val="10000"/>
                  </a:schemeClr>
                </a:solidFill>
                <a:latin typeface="Arial" panose="020B0604020202020204" pitchFamily="34" charset="0"/>
                <a:ea typeface="Times New Roman" panose="02020603050405020304" pitchFamily="18" charset="0"/>
                <a:cs typeface="Times New Roman" panose="02020603050405020304" pitchFamily="18" charset="0"/>
              </a:rPr>
              <a:t>De acuerdo </a:t>
            </a:r>
            <a:r>
              <a:rPr lang="es-ES" dirty="0">
                <a:solidFill>
                  <a:schemeClr val="bg2">
                    <a:lumMod val="10000"/>
                  </a:schemeClr>
                </a:solidFill>
                <a:latin typeface="Arial" panose="020B0604020202020204" pitchFamily="34" charset="0"/>
                <a:ea typeface="Times New Roman" panose="02020603050405020304" pitchFamily="18" charset="0"/>
                <a:cs typeface="Times New Roman" panose="02020603050405020304" pitchFamily="18" charset="0"/>
              </a:rPr>
              <a:t>al estudio de varios trabajos sobre hidroponía, se determinaron como variables críticas del sistema de riego: </a:t>
            </a:r>
            <a:endParaRPr lang="es-ES" dirty="0" smtClean="0">
              <a:solidFill>
                <a:schemeClr val="bg2">
                  <a:lumMod val="10000"/>
                </a:schemeClr>
              </a:solidFill>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endParaRPr lang="es-ES" dirty="0" smtClean="0">
              <a:solidFill>
                <a:schemeClr val="bg2">
                  <a:lumMod val="10000"/>
                </a:schemeClr>
              </a:solidFill>
              <a:latin typeface="Arial" panose="020B0604020202020204" pitchFamily="34" charset="0"/>
              <a:ea typeface="Times New Roman" panose="02020603050405020304" pitchFamily="18" charset="0"/>
              <a:cs typeface="Times New Roman" panose="02020603050405020304" pitchFamily="18" charset="0"/>
            </a:endParaRPr>
          </a:p>
          <a:p>
            <a:pPr marL="285750" indent="-285750">
              <a:spcAft>
                <a:spcPts val="0"/>
              </a:spcAft>
              <a:buFont typeface="Arial" panose="020B0604020202020204" pitchFamily="34" charset="0"/>
              <a:buChar char="•"/>
            </a:pPr>
            <a:r>
              <a:rPr lang="es-ES" dirty="0" smtClean="0">
                <a:solidFill>
                  <a:schemeClr val="bg2">
                    <a:lumMod val="10000"/>
                  </a:schemeClr>
                </a:solidFill>
                <a:latin typeface="Arial" panose="020B0604020202020204" pitchFamily="34" charset="0"/>
                <a:ea typeface="Times New Roman" panose="02020603050405020304" pitchFamily="18" charset="0"/>
                <a:cs typeface="Times New Roman" panose="02020603050405020304" pitchFamily="18" charset="0"/>
              </a:rPr>
              <a:t>T</a:t>
            </a:r>
            <a:r>
              <a:rPr lang="es-ES" dirty="0" smtClean="0">
                <a:solidFill>
                  <a:schemeClr val="bg2">
                    <a:lumMod val="10000"/>
                  </a:schemeClr>
                </a:solidFill>
                <a:latin typeface="Arial" panose="020B0604020202020204" pitchFamily="34" charset="0"/>
                <a:ea typeface="Times New Roman" panose="02020603050405020304" pitchFamily="18" charset="0"/>
                <a:cs typeface="Times New Roman" panose="02020603050405020304" pitchFamily="18" charset="0"/>
              </a:rPr>
              <a:t>emperatura </a:t>
            </a:r>
            <a:r>
              <a:rPr lang="es-ES" dirty="0">
                <a:solidFill>
                  <a:schemeClr val="bg2">
                    <a:lumMod val="10000"/>
                  </a:schemeClr>
                </a:solidFill>
                <a:latin typeface="Arial" panose="020B0604020202020204" pitchFamily="34" charset="0"/>
                <a:ea typeface="Times New Roman" panose="02020603050405020304" pitchFamily="18" charset="0"/>
                <a:cs typeface="Times New Roman" panose="02020603050405020304" pitchFamily="18" charset="0"/>
              </a:rPr>
              <a:t>y humedad </a:t>
            </a:r>
            <a:r>
              <a:rPr lang="es-ES" dirty="0" smtClean="0">
                <a:solidFill>
                  <a:schemeClr val="bg2">
                    <a:lumMod val="10000"/>
                  </a:schemeClr>
                </a:solidFill>
                <a:latin typeface="Arial" panose="020B0604020202020204" pitchFamily="34" charset="0"/>
                <a:ea typeface="Times New Roman" panose="02020603050405020304" pitchFamily="18" charset="0"/>
                <a:cs typeface="Times New Roman" panose="02020603050405020304" pitchFamily="18" charset="0"/>
              </a:rPr>
              <a:t>ambiente</a:t>
            </a:r>
          </a:p>
          <a:p>
            <a:pPr marL="285750" indent="-285750">
              <a:spcAft>
                <a:spcPts val="0"/>
              </a:spcAft>
              <a:buFont typeface="Arial" panose="020B0604020202020204" pitchFamily="34" charset="0"/>
              <a:buChar char="•"/>
            </a:pPr>
            <a:endParaRPr lang="es-ES" dirty="0" smtClean="0">
              <a:solidFill>
                <a:schemeClr val="bg2">
                  <a:lumMod val="10000"/>
                </a:schemeClr>
              </a:solidFill>
              <a:latin typeface="Arial" panose="020B0604020202020204" pitchFamily="34" charset="0"/>
              <a:ea typeface="Times New Roman" panose="02020603050405020304" pitchFamily="18" charset="0"/>
              <a:cs typeface="Times New Roman" panose="02020603050405020304" pitchFamily="18" charset="0"/>
            </a:endParaRPr>
          </a:p>
          <a:p>
            <a:pPr marL="285750" indent="-285750">
              <a:spcAft>
                <a:spcPts val="0"/>
              </a:spcAft>
              <a:buFont typeface="Arial" panose="020B0604020202020204" pitchFamily="34" charset="0"/>
              <a:buChar char="•"/>
            </a:pPr>
            <a:r>
              <a:rPr lang="es-ES" dirty="0">
                <a:solidFill>
                  <a:schemeClr val="bg2">
                    <a:lumMod val="10000"/>
                  </a:schemeClr>
                </a:solidFill>
                <a:latin typeface="Arial" panose="020B0604020202020204" pitchFamily="34" charset="0"/>
                <a:ea typeface="Times New Roman" panose="02020603050405020304" pitchFamily="18" charset="0"/>
                <a:cs typeface="Times New Roman" panose="02020603050405020304" pitchFamily="18" charset="0"/>
              </a:rPr>
              <a:t>N</a:t>
            </a:r>
            <a:r>
              <a:rPr lang="es-ES" dirty="0" smtClean="0">
                <a:solidFill>
                  <a:schemeClr val="bg2">
                    <a:lumMod val="10000"/>
                  </a:schemeClr>
                </a:solidFill>
                <a:latin typeface="Arial" panose="020B0604020202020204" pitchFamily="34" charset="0"/>
                <a:ea typeface="Times New Roman" panose="02020603050405020304" pitchFamily="18" charset="0"/>
                <a:cs typeface="Times New Roman" panose="02020603050405020304" pitchFamily="18" charset="0"/>
              </a:rPr>
              <a:t>ivel </a:t>
            </a:r>
            <a:r>
              <a:rPr lang="es-ES" dirty="0">
                <a:solidFill>
                  <a:schemeClr val="bg2">
                    <a:lumMod val="10000"/>
                  </a:schemeClr>
                </a:solidFill>
                <a:latin typeface="Arial" panose="020B0604020202020204" pitchFamily="34" charset="0"/>
                <a:ea typeface="Times New Roman" panose="02020603050405020304" pitchFamily="18" charset="0"/>
                <a:cs typeface="Times New Roman" panose="02020603050405020304" pitchFamily="18" charset="0"/>
              </a:rPr>
              <a:t>de </a:t>
            </a:r>
            <a:r>
              <a:rPr lang="es-ES" dirty="0" smtClean="0">
                <a:solidFill>
                  <a:schemeClr val="bg2">
                    <a:lumMod val="10000"/>
                  </a:schemeClr>
                </a:solidFill>
                <a:latin typeface="Arial" panose="020B0604020202020204" pitchFamily="34" charset="0"/>
                <a:ea typeface="Times New Roman" panose="02020603050405020304" pitchFamily="18" charset="0"/>
                <a:cs typeface="Times New Roman" panose="02020603050405020304" pitchFamily="18" charset="0"/>
              </a:rPr>
              <a:t>pH</a:t>
            </a:r>
          </a:p>
          <a:p>
            <a:pPr marL="285750" indent="-285750">
              <a:spcAft>
                <a:spcPts val="0"/>
              </a:spcAft>
              <a:buFont typeface="Arial" panose="020B0604020202020204" pitchFamily="34" charset="0"/>
              <a:buChar char="•"/>
            </a:pPr>
            <a:endParaRPr lang="es-ES" dirty="0" smtClean="0">
              <a:solidFill>
                <a:schemeClr val="bg2">
                  <a:lumMod val="10000"/>
                </a:schemeClr>
              </a:solidFill>
              <a:latin typeface="Arial" panose="020B0604020202020204" pitchFamily="34" charset="0"/>
              <a:ea typeface="Times New Roman" panose="02020603050405020304" pitchFamily="18" charset="0"/>
              <a:cs typeface="Times New Roman" panose="02020603050405020304" pitchFamily="18" charset="0"/>
            </a:endParaRPr>
          </a:p>
          <a:p>
            <a:pPr marL="285750" indent="-285750">
              <a:spcAft>
                <a:spcPts val="0"/>
              </a:spcAft>
              <a:buFont typeface="Arial" panose="020B0604020202020204" pitchFamily="34" charset="0"/>
              <a:buChar char="•"/>
            </a:pPr>
            <a:r>
              <a:rPr lang="es-ES" dirty="0">
                <a:solidFill>
                  <a:schemeClr val="bg2">
                    <a:lumMod val="10000"/>
                  </a:schemeClr>
                </a:solidFill>
                <a:latin typeface="Arial" panose="020B0604020202020204" pitchFamily="34" charset="0"/>
                <a:ea typeface="Times New Roman" panose="02020603050405020304" pitchFamily="18" charset="0"/>
                <a:cs typeface="Times New Roman" panose="02020603050405020304" pitchFamily="18" charset="0"/>
              </a:rPr>
              <a:t>N</a:t>
            </a:r>
            <a:r>
              <a:rPr lang="es-ES" dirty="0" smtClean="0">
                <a:solidFill>
                  <a:schemeClr val="bg2">
                    <a:lumMod val="10000"/>
                  </a:schemeClr>
                </a:solidFill>
                <a:latin typeface="Arial" panose="020B0604020202020204" pitchFamily="34" charset="0"/>
                <a:ea typeface="Times New Roman" panose="02020603050405020304" pitchFamily="18" charset="0"/>
                <a:cs typeface="Times New Roman" panose="02020603050405020304" pitchFamily="18" charset="0"/>
              </a:rPr>
              <a:t>ivel </a:t>
            </a:r>
            <a:r>
              <a:rPr lang="es-ES" dirty="0">
                <a:solidFill>
                  <a:schemeClr val="bg2">
                    <a:lumMod val="10000"/>
                  </a:schemeClr>
                </a:solidFill>
                <a:latin typeface="Arial" panose="020B0604020202020204" pitchFamily="34" charset="0"/>
                <a:ea typeface="Times New Roman" panose="02020603050405020304" pitchFamily="18" charset="0"/>
                <a:cs typeface="Times New Roman" panose="02020603050405020304" pitchFamily="18" charset="0"/>
              </a:rPr>
              <a:t>de conductividad eléctrica </a:t>
            </a:r>
            <a:endParaRPr lang="es-ES" dirty="0" smtClean="0">
              <a:solidFill>
                <a:schemeClr val="bg2">
                  <a:lumMod val="10000"/>
                </a:schemeClr>
              </a:solidFill>
              <a:latin typeface="Arial" panose="020B0604020202020204" pitchFamily="34" charset="0"/>
              <a:ea typeface="Times New Roman" panose="02020603050405020304" pitchFamily="18" charset="0"/>
              <a:cs typeface="Times New Roman" panose="02020603050405020304" pitchFamily="18" charset="0"/>
            </a:endParaRPr>
          </a:p>
          <a:p>
            <a:pPr marL="285750" indent="-285750">
              <a:spcAft>
                <a:spcPts val="0"/>
              </a:spcAft>
              <a:buFont typeface="Arial" panose="020B0604020202020204" pitchFamily="34" charset="0"/>
              <a:buChar char="•"/>
            </a:pPr>
            <a:endParaRPr lang="es-ES" dirty="0" smtClean="0">
              <a:solidFill>
                <a:schemeClr val="bg2">
                  <a:lumMod val="10000"/>
                </a:schemeClr>
              </a:solidFill>
              <a:latin typeface="Arial" panose="020B0604020202020204" pitchFamily="34" charset="0"/>
              <a:ea typeface="Times New Roman" panose="02020603050405020304" pitchFamily="18" charset="0"/>
              <a:cs typeface="Times New Roman" panose="02020603050405020304" pitchFamily="18" charset="0"/>
            </a:endParaRPr>
          </a:p>
          <a:p>
            <a:pPr marL="285750" indent="-285750">
              <a:spcAft>
                <a:spcPts val="0"/>
              </a:spcAft>
              <a:buFont typeface="Arial" panose="020B0604020202020204" pitchFamily="34" charset="0"/>
              <a:buChar char="•"/>
            </a:pPr>
            <a:r>
              <a:rPr lang="es-ES" dirty="0">
                <a:solidFill>
                  <a:schemeClr val="bg2">
                    <a:lumMod val="10000"/>
                  </a:schemeClr>
                </a:solidFill>
                <a:latin typeface="Arial" panose="020B0604020202020204" pitchFamily="34" charset="0"/>
                <a:ea typeface="Times New Roman" panose="02020603050405020304" pitchFamily="18" charset="0"/>
                <a:cs typeface="Times New Roman" panose="02020603050405020304" pitchFamily="18" charset="0"/>
              </a:rPr>
              <a:t>T</a:t>
            </a:r>
            <a:r>
              <a:rPr lang="es-ES" dirty="0" smtClean="0">
                <a:solidFill>
                  <a:schemeClr val="bg2">
                    <a:lumMod val="10000"/>
                  </a:schemeClr>
                </a:solidFill>
                <a:latin typeface="Arial" panose="020B0604020202020204" pitchFamily="34" charset="0"/>
                <a:ea typeface="Times New Roman" panose="02020603050405020304" pitchFamily="18" charset="0"/>
                <a:cs typeface="Times New Roman" panose="02020603050405020304" pitchFamily="18" charset="0"/>
              </a:rPr>
              <a:t>emperatura </a:t>
            </a:r>
            <a:r>
              <a:rPr lang="es-ES" dirty="0">
                <a:solidFill>
                  <a:schemeClr val="bg2">
                    <a:lumMod val="10000"/>
                  </a:schemeClr>
                </a:solidFill>
                <a:latin typeface="Arial" panose="020B0604020202020204" pitchFamily="34" charset="0"/>
                <a:ea typeface="Times New Roman" panose="02020603050405020304" pitchFamily="18" charset="0"/>
                <a:cs typeface="Times New Roman" panose="02020603050405020304" pitchFamily="18" charset="0"/>
              </a:rPr>
              <a:t>de la </a:t>
            </a:r>
            <a:r>
              <a:rPr lang="es-ES" dirty="0" smtClean="0">
                <a:solidFill>
                  <a:schemeClr val="bg2">
                    <a:lumMod val="10000"/>
                  </a:schemeClr>
                </a:solidFill>
                <a:latin typeface="Arial" panose="020B0604020202020204" pitchFamily="34" charset="0"/>
                <a:ea typeface="Times New Roman" panose="02020603050405020304" pitchFamily="18" charset="0"/>
                <a:cs typeface="Times New Roman" panose="02020603050405020304" pitchFamily="18" charset="0"/>
              </a:rPr>
              <a:t>solución </a:t>
            </a:r>
            <a:endParaRPr lang="es-EC" dirty="0">
              <a:solidFill>
                <a:schemeClr val="bg2">
                  <a:lumMod val="10000"/>
                </a:schemeClr>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6" name="Imagen 5"/>
          <p:cNvPicPr/>
          <p:nvPr/>
        </p:nvPicPr>
        <p:blipFill>
          <a:blip r:embed="rId3">
            <a:extLst>
              <a:ext uri="{28A0092B-C50C-407E-A947-70E740481C1C}">
                <a14:useLocalDpi xmlns:a14="http://schemas.microsoft.com/office/drawing/2010/main" val="0"/>
              </a:ext>
            </a:extLst>
          </a:blip>
          <a:srcRect/>
          <a:stretch>
            <a:fillRect/>
          </a:stretch>
        </p:blipFill>
        <p:spPr bwMode="auto">
          <a:xfrm>
            <a:off x="5400675" y="809300"/>
            <a:ext cx="6505852" cy="4877125"/>
          </a:xfrm>
          <a:prstGeom prst="rect">
            <a:avLst/>
          </a:prstGeom>
          <a:noFill/>
          <a:ln>
            <a:noFill/>
          </a:ln>
        </p:spPr>
      </p:pic>
    </p:spTree>
    <p:extLst>
      <p:ext uri="{BB962C8B-B14F-4D97-AF65-F5344CB8AC3E}">
        <p14:creationId xmlns:p14="http://schemas.microsoft.com/office/powerpoint/2010/main" val="12562266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3"/>
          <a:srcRect t="1466"/>
          <a:stretch/>
        </p:blipFill>
        <p:spPr bwMode="auto">
          <a:xfrm>
            <a:off x="1042988" y="889777"/>
            <a:ext cx="4587240" cy="3696510"/>
          </a:xfrm>
          <a:prstGeom prst="rect">
            <a:avLst/>
          </a:prstGeom>
          <a:ln>
            <a:noFill/>
          </a:ln>
          <a:extLst>
            <a:ext uri="{53640926-AAD7-44D8-BBD7-CCE9431645EC}">
              <a14:shadowObscured xmlns:a14="http://schemas.microsoft.com/office/drawing/2010/main"/>
            </a:ext>
          </a:extLst>
        </p:spPr>
      </p:pic>
      <p:sp>
        <p:nvSpPr>
          <p:cNvPr id="6" name="Rectángulo 5"/>
          <p:cNvSpPr/>
          <p:nvPr/>
        </p:nvSpPr>
        <p:spPr>
          <a:xfrm>
            <a:off x="1042988" y="4829175"/>
            <a:ext cx="4587240" cy="954107"/>
          </a:xfrm>
          <a:prstGeom prst="rect">
            <a:avLst/>
          </a:prstGeom>
        </p:spPr>
        <p:txBody>
          <a:bodyPr wrap="square">
            <a:spAutoFit/>
          </a:bodyPr>
          <a:lstStyle/>
          <a:p>
            <a:pPr>
              <a:spcAft>
                <a:spcPts val="0"/>
              </a:spcAft>
            </a:pPr>
            <a:r>
              <a:rPr lang="es-EC" sz="1400" i="1" dirty="0">
                <a:latin typeface="Arial" panose="020B0604020202020204" pitchFamily="34" charset="0"/>
                <a:ea typeface="Times New Roman" panose="02020603050405020304" pitchFamily="18" charset="0"/>
                <a:cs typeface="Times New Roman" panose="02020603050405020304" pitchFamily="18" charset="0"/>
              </a:rPr>
              <a:t>Nota. </a:t>
            </a:r>
            <a:r>
              <a:rPr lang="es-EC" sz="1400" dirty="0">
                <a:latin typeface="Arial" panose="020B0604020202020204" pitchFamily="34" charset="0"/>
                <a:ea typeface="Times New Roman" panose="02020603050405020304" pitchFamily="18" charset="0"/>
                <a:cs typeface="Times New Roman" panose="02020603050405020304" pitchFamily="18" charset="0"/>
              </a:rPr>
              <a:t>Tomado de </a:t>
            </a:r>
            <a:r>
              <a:rPr lang="es-EC" sz="1400" i="1" dirty="0">
                <a:latin typeface="Arial" panose="020B0604020202020204" pitchFamily="34" charset="0"/>
                <a:ea typeface="Times New Roman" panose="02020603050405020304" pitchFamily="18" charset="0"/>
                <a:cs typeface="Times New Roman" panose="02020603050405020304" pitchFamily="18" charset="0"/>
              </a:rPr>
              <a:t>Métodos de medida del pH para estudios invasivos prolongados: ISFET y fibra óptica</a:t>
            </a:r>
            <a:r>
              <a:rPr lang="es-EC" sz="1400" dirty="0">
                <a:latin typeface="Arial" panose="020B0604020202020204" pitchFamily="34" charset="0"/>
                <a:ea typeface="Times New Roman" panose="02020603050405020304" pitchFamily="18" charset="0"/>
                <a:cs typeface="Times New Roman" panose="02020603050405020304" pitchFamily="18" charset="0"/>
              </a:rPr>
              <a:t> (p. 1-5), por J. </a:t>
            </a:r>
            <a:r>
              <a:rPr lang="es-EC" sz="1400" dirty="0" err="1">
                <a:latin typeface="Arial" panose="020B0604020202020204" pitchFamily="34" charset="0"/>
                <a:ea typeface="Times New Roman" panose="02020603050405020304" pitchFamily="18" charset="0"/>
                <a:cs typeface="Times New Roman" panose="02020603050405020304" pitchFamily="18" charset="0"/>
              </a:rPr>
              <a:t>Oreggioni</a:t>
            </a:r>
            <a:r>
              <a:rPr lang="es-EC" sz="1400" dirty="0">
                <a:latin typeface="Arial" panose="020B0604020202020204" pitchFamily="34" charset="0"/>
                <a:ea typeface="Times New Roman" panose="02020603050405020304" pitchFamily="18" charset="0"/>
                <a:cs typeface="Times New Roman" panose="02020603050405020304" pitchFamily="18" charset="0"/>
              </a:rPr>
              <a:t>, 2006, Universidad de la República Oriental del Uruguay.</a:t>
            </a:r>
            <a:endParaRPr lang="es-EC"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6146" name="Picture 2" descr="▷ Apera probadores multiparámetro de bolsillo,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49865" y="889777"/>
            <a:ext cx="177165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Medidor de pH de bolsillo PH60 Apera Quimicompany venta Bogotá"/>
          <p:cNvPicPr>
            <a:picLocks noChangeAspect="1" noChangeArrowheads="1"/>
          </p:cNvPicPr>
          <p:nvPr/>
        </p:nvPicPr>
        <p:blipFill rotWithShape="1">
          <a:blip r:embed="rId5">
            <a:extLst>
              <a:ext uri="{28A0092B-C50C-407E-A947-70E740481C1C}">
                <a14:useLocalDpi xmlns:a14="http://schemas.microsoft.com/office/drawing/2010/main" val="0"/>
              </a:ext>
            </a:extLst>
          </a:blip>
          <a:srcRect l="51967" t="14654" b="19951"/>
          <a:stretch/>
        </p:blipFill>
        <p:spPr bwMode="auto">
          <a:xfrm>
            <a:off x="6576771" y="889777"/>
            <a:ext cx="3773094" cy="4762500"/>
          </a:xfrm>
          <a:prstGeom prst="rect">
            <a:avLst/>
          </a:prstGeom>
          <a:noFill/>
          <a:extLst>
            <a:ext uri="{909E8E84-426E-40DD-AFC4-6F175D3DCCD1}">
              <a14:hiddenFill xmlns:a14="http://schemas.microsoft.com/office/drawing/2010/main">
                <a:solidFill>
                  <a:srgbClr val="FFFFFF"/>
                </a:solidFill>
              </a14:hiddenFill>
            </a:ext>
          </a:extLst>
        </p:spPr>
      </p:pic>
      <p:sp>
        <p:nvSpPr>
          <p:cNvPr id="8" name="Título 1"/>
          <p:cNvSpPr txBox="1">
            <a:spLocks/>
          </p:cNvSpPr>
          <p:nvPr/>
        </p:nvSpPr>
        <p:spPr>
          <a:xfrm>
            <a:off x="471484" y="1"/>
            <a:ext cx="6615116" cy="657784"/>
          </a:xfrm>
          <a:prstGeom prst="rect">
            <a:avLst/>
          </a:prstGeom>
          <a:ln>
            <a:noFill/>
          </a:ln>
        </p:spPr>
        <p:txBody>
          <a:bodyPr anchor="b"/>
          <a:lstStyle>
            <a:lvl1pPr algn="ctr" rtl="0" eaLnBrk="1" fontAlgn="base" hangingPunct="1">
              <a:spcBef>
                <a:spcPct val="0"/>
              </a:spcBef>
              <a:spcAft>
                <a:spcPct val="0"/>
              </a:spcAft>
              <a:defRPr sz="60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3600" b="0" dirty="0" smtClean="0">
                <a:solidFill>
                  <a:schemeClr val="tx2"/>
                </a:solidFill>
              </a:rPr>
              <a:t>Toma de medidas de pH </a:t>
            </a:r>
            <a:r>
              <a:rPr lang="es-EC" sz="3600" b="0" dirty="0" err="1" smtClean="0">
                <a:solidFill>
                  <a:schemeClr val="tx2"/>
                </a:solidFill>
              </a:rPr>
              <a:t>yEC</a:t>
            </a:r>
            <a:endParaRPr lang="es-EC" sz="3600" b="0" dirty="0">
              <a:solidFill>
                <a:schemeClr val="tx2"/>
              </a:solidFill>
            </a:endParaRPr>
          </a:p>
        </p:txBody>
      </p:sp>
    </p:spTree>
    <p:extLst>
      <p:ext uri="{BB962C8B-B14F-4D97-AF65-F5344CB8AC3E}">
        <p14:creationId xmlns:p14="http://schemas.microsoft.com/office/powerpoint/2010/main" val="21195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0147" y="628649"/>
            <a:ext cx="7635309" cy="5257801"/>
          </a:xfrm>
          <a:prstGeom prst="rect">
            <a:avLst/>
          </a:prstGeom>
          <a:noFill/>
          <a:ln>
            <a:noFill/>
          </a:ln>
        </p:spPr>
      </p:pic>
    </p:spTree>
    <p:extLst>
      <p:ext uri="{BB962C8B-B14F-4D97-AF65-F5344CB8AC3E}">
        <p14:creationId xmlns:p14="http://schemas.microsoft.com/office/powerpoint/2010/main" val="26275464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4324" y="0"/>
            <a:ext cx="8505824" cy="710682"/>
          </a:xfrm>
        </p:spPr>
        <p:txBody>
          <a:bodyPr/>
          <a:lstStyle/>
          <a:p>
            <a:pPr algn="l"/>
            <a:r>
              <a:rPr lang="es-EC" sz="4000" kern="1200" dirty="0">
                <a:solidFill>
                  <a:schemeClr val="bg2">
                    <a:lumMod val="10000"/>
                  </a:schemeClr>
                </a:solidFill>
              </a:rPr>
              <a:t>Antecedentes</a:t>
            </a:r>
          </a:p>
        </p:txBody>
      </p:sp>
      <p:pic>
        <p:nvPicPr>
          <p:cNvPr id="22530" name="Picture 2" descr="https://www.tec.ac.cr/pensis/sites/default/files/media/uploads/pensis_ix_02_retos-desafios-agricultura-futuro.jpg"/>
          <p:cNvPicPr>
            <a:picLocks noChangeAspect="1" noChangeArrowheads="1"/>
          </p:cNvPicPr>
          <p:nvPr/>
        </p:nvPicPr>
        <p:blipFill rotWithShape="1">
          <a:blip r:embed="rId3">
            <a:extLst>
              <a:ext uri="{28A0092B-C50C-407E-A947-70E740481C1C}">
                <a14:useLocalDpi xmlns:a14="http://schemas.microsoft.com/office/drawing/2010/main" val="0"/>
              </a:ext>
            </a:extLst>
          </a:blip>
          <a:srcRect t="12472" b="6461"/>
          <a:stretch/>
        </p:blipFill>
        <p:spPr bwMode="auto">
          <a:xfrm>
            <a:off x="213256" y="839269"/>
            <a:ext cx="7963059" cy="5047181"/>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4"/>
          <a:stretch>
            <a:fillRect/>
          </a:stretch>
        </p:blipFill>
        <p:spPr>
          <a:xfrm>
            <a:off x="8279706" y="839269"/>
            <a:ext cx="3807515" cy="4088607"/>
          </a:xfrm>
          <a:prstGeom prst="rect">
            <a:avLst/>
          </a:prstGeom>
        </p:spPr>
      </p:pic>
    </p:spTree>
    <p:extLst>
      <p:ext uri="{BB962C8B-B14F-4D97-AF65-F5344CB8AC3E}">
        <p14:creationId xmlns:p14="http://schemas.microsoft.com/office/powerpoint/2010/main" val="14762717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5631623" y="918576"/>
            <a:ext cx="6305751" cy="369332"/>
          </a:xfrm>
          <a:prstGeom prst="rect">
            <a:avLst/>
          </a:prstGeom>
        </p:spPr>
        <p:txBody>
          <a:bodyPr wrap="square">
            <a:spAutoFit/>
          </a:bodyPr>
          <a:lstStyle/>
          <a:p>
            <a:pPr algn="ctr">
              <a:spcAft>
                <a:spcPts val="1000"/>
              </a:spcAft>
            </a:pPr>
            <a:r>
              <a:rPr lang="es-ES" dirty="0" smtClean="0">
                <a:solidFill>
                  <a:schemeClr val="tx1">
                    <a:lumMod val="75000"/>
                  </a:schemeClr>
                </a:solidFill>
                <a:latin typeface="Arial" panose="020B0604020202020204" pitchFamily="34" charset="0"/>
                <a:ea typeface="Times New Roman" panose="02020603050405020304" pitchFamily="18" charset="0"/>
                <a:cs typeface="Times New Roman" panose="02020603050405020304" pitchFamily="18" charset="0"/>
              </a:rPr>
              <a:t>Circuito </a:t>
            </a:r>
            <a:r>
              <a:rPr lang="es-ES" dirty="0">
                <a:solidFill>
                  <a:schemeClr val="tx1">
                    <a:lumMod val="75000"/>
                  </a:schemeClr>
                </a:solidFill>
                <a:latin typeface="Arial" panose="020B0604020202020204" pitchFamily="34" charset="0"/>
                <a:ea typeface="Times New Roman" panose="02020603050405020304" pitchFamily="18" charset="0"/>
                <a:cs typeface="Times New Roman" panose="02020603050405020304" pitchFamily="18" charset="0"/>
              </a:rPr>
              <a:t>de </a:t>
            </a:r>
            <a:r>
              <a:rPr lang="es-ES" dirty="0" smtClean="0">
                <a:solidFill>
                  <a:schemeClr val="tx1">
                    <a:lumMod val="75000"/>
                  </a:schemeClr>
                </a:solidFill>
                <a:latin typeface="Arial" panose="020B0604020202020204" pitchFamily="34" charset="0"/>
                <a:ea typeface="Times New Roman" panose="02020603050405020304" pitchFamily="18" charset="0"/>
                <a:cs typeface="Times New Roman" panose="02020603050405020304" pitchFamily="18" charset="0"/>
              </a:rPr>
              <a:t>potencia</a:t>
            </a:r>
            <a:endParaRPr lang="es-EC"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6078" y="1543049"/>
            <a:ext cx="5112009" cy="3793487"/>
          </a:xfrm>
          <a:prstGeom prst="rect">
            <a:avLst/>
          </a:prstGeom>
          <a:noFill/>
          <a:ln>
            <a:noFill/>
          </a:ln>
        </p:spPr>
      </p:pic>
      <p:pic>
        <p:nvPicPr>
          <p:cNvPr id="10" name="Imagen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31623" y="1443039"/>
            <a:ext cx="6305751" cy="3964938"/>
          </a:xfrm>
          <a:prstGeom prst="rect">
            <a:avLst/>
          </a:prstGeom>
          <a:noFill/>
          <a:ln>
            <a:noFill/>
          </a:ln>
        </p:spPr>
      </p:pic>
      <p:sp>
        <p:nvSpPr>
          <p:cNvPr id="11" name="Rectángulo 10"/>
          <p:cNvSpPr/>
          <p:nvPr/>
        </p:nvSpPr>
        <p:spPr>
          <a:xfrm>
            <a:off x="366078" y="918576"/>
            <a:ext cx="5112009" cy="369332"/>
          </a:xfrm>
          <a:prstGeom prst="rect">
            <a:avLst/>
          </a:prstGeom>
        </p:spPr>
        <p:txBody>
          <a:bodyPr wrap="square">
            <a:spAutoFit/>
          </a:bodyPr>
          <a:lstStyle/>
          <a:p>
            <a:pPr algn="ctr">
              <a:spcAft>
                <a:spcPts val="1000"/>
              </a:spcAft>
            </a:pPr>
            <a:r>
              <a:rPr lang="es-ES" dirty="0" smtClean="0">
                <a:solidFill>
                  <a:schemeClr val="tx1">
                    <a:lumMod val="75000"/>
                  </a:schemeClr>
                </a:solidFill>
                <a:latin typeface="Arial" panose="020B0604020202020204" pitchFamily="34" charset="0"/>
                <a:ea typeface="Times New Roman" panose="02020603050405020304" pitchFamily="18" charset="0"/>
                <a:cs typeface="Times New Roman" panose="02020603050405020304" pitchFamily="18" charset="0"/>
              </a:rPr>
              <a:t>Circuito </a:t>
            </a:r>
            <a:r>
              <a:rPr lang="es-ES" dirty="0">
                <a:solidFill>
                  <a:schemeClr val="tx1">
                    <a:lumMod val="75000"/>
                  </a:schemeClr>
                </a:solidFill>
                <a:latin typeface="Arial" panose="020B0604020202020204" pitchFamily="34" charset="0"/>
                <a:ea typeface="Times New Roman" panose="02020603050405020304" pitchFamily="18" charset="0"/>
                <a:cs typeface="Times New Roman" panose="02020603050405020304" pitchFamily="18" charset="0"/>
              </a:rPr>
              <a:t>de alimentación</a:t>
            </a:r>
            <a:endParaRPr lang="es-EC"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7674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srcRect l="2968" t="27463" b="28852"/>
          <a:stretch/>
        </p:blipFill>
        <p:spPr bwMode="auto">
          <a:xfrm>
            <a:off x="471484" y="1443038"/>
            <a:ext cx="3900924" cy="3895706"/>
          </a:xfrm>
          <a:prstGeom prst="rect">
            <a:avLst/>
          </a:prstGeom>
          <a:ln>
            <a:noFill/>
          </a:ln>
          <a:extLst>
            <a:ext uri="{53640926-AAD7-44D8-BBD7-CCE9431645EC}">
              <a14:shadowObscured xmlns:a14="http://schemas.microsoft.com/office/drawing/2010/main"/>
            </a:ext>
          </a:extLst>
        </p:spPr>
      </p:pic>
      <p:pic>
        <p:nvPicPr>
          <p:cNvPr id="8" name="Imagen 7"/>
          <p:cNvPicPr>
            <a:picLocks noChangeAspect="1"/>
          </p:cNvPicPr>
          <p:nvPr/>
        </p:nvPicPr>
        <p:blipFill rotWithShape="1">
          <a:blip r:embed="rId4"/>
          <a:srcRect l="8905" t="11013" r="20037" b="3614"/>
          <a:stretch/>
        </p:blipFill>
        <p:spPr bwMode="auto">
          <a:xfrm>
            <a:off x="4657727" y="1446830"/>
            <a:ext cx="6986587" cy="3891914"/>
          </a:xfrm>
          <a:prstGeom prst="rect">
            <a:avLst/>
          </a:prstGeom>
          <a:ln>
            <a:noFill/>
          </a:ln>
          <a:extLst>
            <a:ext uri="{53640926-AAD7-44D8-BBD7-CCE9431645EC}">
              <a14:shadowObscured xmlns:a14="http://schemas.microsoft.com/office/drawing/2010/main"/>
            </a:ext>
          </a:extLst>
        </p:spPr>
      </p:pic>
      <p:sp>
        <p:nvSpPr>
          <p:cNvPr id="7" name="Título 1"/>
          <p:cNvSpPr txBox="1">
            <a:spLocks/>
          </p:cNvSpPr>
          <p:nvPr/>
        </p:nvSpPr>
        <p:spPr>
          <a:xfrm>
            <a:off x="471483" y="1"/>
            <a:ext cx="7400929" cy="657784"/>
          </a:xfrm>
          <a:prstGeom prst="rect">
            <a:avLst/>
          </a:prstGeom>
          <a:ln>
            <a:noFill/>
          </a:ln>
        </p:spPr>
        <p:txBody>
          <a:bodyPr anchor="b"/>
          <a:lstStyle>
            <a:lvl1pPr algn="ctr" rtl="0" eaLnBrk="1" fontAlgn="base" hangingPunct="1">
              <a:spcBef>
                <a:spcPct val="0"/>
              </a:spcBef>
              <a:spcAft>
                <a:spcPct val="0"/>
              </a:spcAft>
              <a:defRPr sz="60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3600" b="0" dirty="0" smtClean="0">
                <a:solidFill>
                  <a:schemeClr val="tx2"/>
                </a:solidFill>
              </a:rPr>
              <a:t>Construcción del tablero eléctrico</a:t>
            </a:r>
            <a:endParaRPr lang="es-EC" sz="3600" b="0" dirty="0">
              <a:solidFill>
                <a:schemeClr val="tx2"/>
              </a:solidFill>
            </a:endParaRPr>
          </a:p>
        </p:txBody>
      </p:sp>
    </p:spTree>
    <p:extLst>
      <p:ext uri="{BB962C8B-B14F-4D97-AF65-F5344CB8AC3E}">
        <p14:creationId xmlns:p14="http://schemas.microsoft.com/office/powerpoint/2010/main" val="275031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431451" y="0"/>
            <a:ext cx="5678837" cy="657784"/>
          </a:xfrm>
          <a:prstGeom prst="rect">
            <a:avLst/>
          </a:prstGeom>
          <a:ln>
            <a:noFill/>
          </a:ln>
        </p:spPr>
        <p:txBody>
          <a:bodyPr anchor="b"/>
          <a:lstStyle>
            <a:lvl1pPr algn="ctr" rtl="0" eaLnBrk="1" fontAlgn="base" hangingPunct="1">
              <a:spcBef>
                <a:spcPct val="0"/>
              </a:spcBef>
              <a:spcAft>
                <a:spcPct val="0"/>
              </a:spcAft>
              <a:defRPr sz="60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4000" dirty="0" smtClean="0">
                <a:solidFill>
                  <a:schemeClr val="bg2">
                    <a:lumMod val="10000"/>
                  </a:schemeClr>
                </a:solidFill>
              </a:rPr>
              <a:t>Subsistema de control</a:t>
            </a:r>
            <a:endParaRPr lang="es-EC" sz="4000" dirty="0">
              <a:solidFill>
                <a:schemeClr val="bg2">
                  <a:lumMod val="10000"/>
                </a:schemeClr>
              </a:solidFill>
            </a:endParaRPr>
          </a:p>
        </p:txBody>
      </p:sp>
      <p:sp>
        <p:nvSpPr>
          <p:cNvPr id="3" name="Rectángulo 2"/>
          <p:cNvSpPr/>
          <p:nvPr/>
        </p:nvSpPr>
        <p:spPr>
          <a:xfrm>
            <a:off x="431451" y="1072053"/>
            <a:ext cx="5939369" cy="4524315"/>
          </a:xfrm>
          <a:prstGeom prst="rect">
            <a:avLst/>
          </a:prstGeom>
        </p:spPr>
        <p:txBody>
          <a:bodyPr wrap="square">
            <a:spAutoFit/>
          </a:bodyPr>
          <a:lstStyle/>
          <a:p>
            <a:pPr>
              <a:spcAft>
                <a:spcPts val="0"/>
              </a:spcAft>
            </a:pPr>
            <a:r>
              <a:rPr lang="es-ES" dirty="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De todos los recursos que una planta necesita para crecer, el agua es el más importante. En especial en un sistema hidropónico, el exceso o escasez de agua afecta en el crecimiento y rendimiento de la planta, por lo cual este es un parámetro importante a tener en cuenta en la automatización. </a:t>
            </a:r>
            <a:endParaRPr lang="es-ES" dirty="0" smtClean="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endParaRPr>
          </a:p>
          <a:p>
            <a:pPr>
              <a:spcAft>
                <a:spcPts val="0"/>
              </a:spcAft>
            </a:pPr>
            <a:endParaRPr lang="es-ES" dirty="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es-ES" dirty="0" smtClean="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El </a:t>
            </a:r>
            <a:r>
              <a:rPr lang="es-ES" dirty="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problema que busca resolver la automatización es cubrir la demanda de agua de la planta a lo largo del día, ya que la falta de riego afecta el desarrollo de la planta e incluso se podría perder el cultivo entero. </a:t>
            </a:r>
            <a:endParaRPr lang="es-ES" dirty="0" smtClean="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endParaRPr>
          </a:p>
          <a:p>
            <a:pPr>
              <a:spcAft>
                <a:spcPts val="0"/>
              </a:spcAft>
            </a:pPr>
            <a:endParaRPr lang="es-ES" dirty="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es-ES" dirty="0" smtClean="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Además</a:t>
            </a:r>
            <a:r>
              <a:rPr lang="es-ES" dirty="0">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 se requieren acciones de monitoreo y supervisión en las distintas áreas dentro del invernadero donde se realiza el cultivo de plantas, para asegurar que los parámetros de cultivo sean óptimos. </a:t>
            </a:r>
            <a:endParaRPr lang="es-EC" dirty="0">
              <a:solidFill>
                <a:schemeClr val="bg2">
                  <a:lumMod val="10000"/>
                </a:schemeClr>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l="1" r="31658"/>
          <a:stretch/>
        </p:blipFill>
        <p:spPr bwMode="auto">
          <a:xfrm>
            <a:off x="6730899" y="1072053"/>
            <a:ext cx="5008975" cy="4524315"/>
          </a:xfrm>
          <a:prstGeom prst="rect">
            <a:avLst/>
          </a:prstGeom>
          <a:noFill/>
          <a:ln>
            <a:noFill/>
          </a:ln>
        </p:spPr>
      </p:pic>
    </p:spTree>
    <p:extLst>
      <p:ext uri="{BB962C8B-B14F-4D97-AF65-F5344CB8AC3E}">
        <p14:creationId xmlns:p14="http://schemas.microsoft.com/office/powerpoint/2010/main" val="105202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xmlns="" id="{ED63DCC1-4B9E-4B41-9227-0072A9D53D58}"/>
              </a:ext>
            </a:extLst>
          </p:cNvPr>
          <p:cNvSpPr>
            <a:spLocks noGrp="1"/>
          </p:cNvSpPr>
          <p:nvPr>
            <p:ph type="ctrTitle"/>
          </p:nvPr>
        </p:nvSpPr>
        <p:spPr>
          <a:xfrm>
            <a:off x="436358" y="81319"/>
            <a:ext cx="3306968" cy="510063"/>
          </a:xfrm>
        </p:spPr>
        <p:txBody>
          <a:bodyPr/>
          <a:lstStyle/>
          <a:p>
            <a:pPr algn="l"/>
            <a:r>
              <a:rPr lang="es-EC" sz="3600" b="0" dirty="0" smtClean="0">
                <a:solidFill>
                  <a:schemeClr val="tx2"/>
                </a:solidFill>
              </a:rPr>
              <a:t>Modo manual</a:t>
            </a:r>
            <a:endParaRPr lang="es-EC" sz="3600" b="0" dirty="0">
              <a:solidFill>
                <a:schemeClr val="tx2"/>
              </a:solidFill>
            </a:endParaRPr>
          </a:p>
        </p:txBody>
      </p:sp>
      <p:sp>
        <p:nvSpPr>
          <p:cNvPr id="9" name="Rectángulo 8"/>
          <p:cNvSpPr/>
          <p:nvPr/>
        </p:nvSpPr>
        <p:spPr>
          <a:xfrm>
            <a:off x="436358" y="856828"/>
            <a:ext cx="11250817" cy="369332"/>
          </a:xfrm>
          <a:prstGeom prst="rect">
            <a:avLst/>
          </a:prstGeom>
        </p:spPr>
        <p:txBody>
          <a:bodyPr wrap="square">
            <a:spAutoFit/>
          </a:bodyPr>
          <a:lstStyle/>
          <a:p>
            <a:pPr>
              <a:spcAft>
                <a:spcPts val="0"/>
              </a:spcAft>
            </a:pPr>
            <a:r>
              <a:rPr lang="es-EC" dirty="0">
                <a:solidFill>
                  <a:schemeClr val="bg2">
                    <a:lumMod val="10000"/>
                  </a:schemeClr>
                </a:solidFill>
                <a:latin typeface="Arial" panose="020B0604020202020204" pitchFamily="34" charset="0"/>
                <a:ea typeface="Candara" panose="020E0502030303020204" pitchFamily="34" charset="0"/>
                <a:cs typeface="Times New Roman" panose="02020603050405020304" pitchFamily="18" charset="0"/>
              </a:rPr>
              <a:t>Este modo permite controlar el sistema desde los elementos de mando del panel de </a:t>
            </a:r>
            <a:r>
              <a:rPr lang="es-EC" dirty="0" smtClean="0">
                <a:solidFill>
                  <a:schemeClr val="bg2">
                    <a:lumMod val="10000"/>
                  </a:schemeClr>
                </a:solidFill>
                <a:latin typeface="Arial" panose="020B0604020202020204" pitchFamily="34" charset="0"/>
                <a:ea typeface="Candara" panose="020E0502030303020204" pitchFamily="34" charset="0"/>
                <a:cs typeface="Times New Roman" panose="02020603050405020304" pitchFamily="18" charset="0"/>
              </a:rPr>
              <a:t>control.</a:t>
            </a:r>
          </a:p>
        </p:txBody>
      </p:sp>
      <p:grpSp>
        <p:nvGrpSpPr>
          <p:cNvPr id="10" name="Lienzo 223"/>
          <p:cNvGrpSpPr>
            <a:grpSpLocks noChangeAspect="1"/>
          </p:cNvGrpSpPr>
          <p:nvPr/>
        </p:nvGrpSpPr>
        <p:grpSpPr>
          <a:xfrm>
            <a:off x="2615585" y="2038729"/>
            <a:ext cx="6699579" cy="3706954"/>
            <a:chOff x="0" y="0"/>
            <a:chExt cx="4841875" cy="2679065"/>
          </a:xfrm>
        </p:grpSpPr>
        <p:sp>
          <p:nvSpPr>
            <p:cNvPr id="12" name="Rectángulo 11"/>
            <p:cNvSpPr/>
            <p:nvPr/>
          </p:nvSpPr>
          <p:spPr>
            <a:xfrm>
              <a:off x="0" y="0"/>
              <a:ext cx="4841875" cy="2679065"/>
            </a:xfrm>
            <a:prstGeom prst="rect">
              <a:avLst/>
            </a:prstGeom>
          </p:spPr>
        </p:sp>
        <p:pic>
          <p:nvPicPr>
            <p:cNvPr id="13" name="Imagen 12"/>
            <p:cNvPicPr>
              <a:picLocks noChangeAspect="1"/>
            </p:cNvPicPr>
            <p:nvPr/>
          </p:nvPicPr>
          <p:blipFill rotWithShape="1">
            <a:blip r:embed="rId3"/>
            <a:srcRect l="5715" t="32659" r="36963" b="48046"/>
            <a:stretch/>
          </p:blipFill>
          <p:spPr>
            <a:xfrm>
              <a:off x="0" y="1"/>
              <a:ext cx="2371725" cy="1064454"/>
            </a:xfrm>
            <a:prstGeom prst="rect">
              <a:avLst/>
            </a:prstGeom>
          </p:spPr>
        </p:pic>
        <p:pic>
          <p:nvPicPr>
            <p:cNvPr id="14" name="Imagen 13"/>
            <p:cNvPicPr>
              <a:picLocks noChangeAspect="1"/>
            </p:cNvPicPr>
            <p:nvPr/>
          </p:nvPicPr>
          <p:blipFill rotWithShape="1">
            <a:blip r:embed="rId4"/>
            <a:srcRect l="3711" t="32838" r="33705" b="46197"/>
            <a:stretch/>
          </p:blipFill>
          <p:spPr>
            <a:xfrm>
              <a:off x="2422885" y="2"/>
              <a:ext cx="2383246" cy="1064454"/>
            </a:xfrm>
            <a:prstGeom prst="rect">
              <a:avLst/>
            </a:prstGeom>
          </p:spPr>
        </p:pic>
        <p:pic>
          <p:nvPicPr>
            <p:cNvPr id="15" name="Imagen 14"/>
            <p:cNvPicPr>
              <a:picLocks noChangeAspect="1"/>
            </p:cNvPicPr>
            <p:nvPr/>
          </p:nvPicPr>
          <p:blipFill rotWithShape="1">
            <a:blip r:embed="rId5"/>
            <a:srcRect l="1137" t="28943" r="32468" b="49536"/>
            <a:stretch/>
          </p:blipFill>
          <p:spPr>
            <a:xfrm>
              <a:off x="0" y="1333501"/>
              <a:ext cx="2371725" cy="1025053"/>
            </a:xfrm>
            <a:prstGeom prst="rect">
              <a:avLst/>
            </a:prstGeom>
          </p:spPr>
        </p:pic>
        <p:pic>
          <p:nvPicPr>
            <p:cNvPr id="16" name="Imagen 15"/>
            <p:cNvPicPr>
              <a:picLocks noChangeAspect="1"/>
            </p:cNvPicPr>
            <p:nvPr/>
          </p:nvPicPr>
          <p:blipFill rotWithShape="1">
            <a:blip r:embed="rId6"/>
            <a:srcRect t="29314" r="35189" b="49722"/>
            <a:stretch/>
          </p:blipFill>
          <p:spPr>
            <a:xfrm>
              <a:off x="2422885" y="1333500"/>
              <a:ext cx="2383247" cy="1027890"/>
            </a:xfrm>
            <a:prstGeom prst="rect">
              <a:avLst/>
            </a:prstGeom>
          </p:spPr>
        </p:pic>
        <p:sp>
          <p:nvSpPr>
            <p:cNvPr id="17" name="Cuadro de texto 2308"/>
            <p:cNvSpPr txBox="1"/>
            <p:nvPr/>
          </p:nvSpPr>
          <p:spPr>
            <a:xfrm>
              <a:off x="0" y="1064455"/>
              <a:ext cx="2371725" cy="26904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50000"/>
                </a:lnSpc>
                <a:spcAft>
                  <a:spcPts val="0"/>
                </a:spcAft>
              </a:pPr>
              <a:r>
                <a:rPr lang="es-ES" sz="1000" i="1">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rPr>
                <a:t>a)</a:t>
              </a:r>
              <a:endParaRPr lang="es-EC" sz="110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8" name="Cuadro de texto 2308"/>
            <p:cNvSpPr txBox="1"/>
            <p:nvPr/>
          </p:nvSpPr>
          <p:spPr>
            <a:xfrm>
              <a:off x="2422886" y="1064457"/>
              <a:ext cx="2383246" cy="26904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50000"/>
                </a:lnSpc>
                <a:spcAft>
                  <a:spcPts val="0"/>
                </a:spcAft>
              </a:pPr>
              <a:r>
                <a:rPr lang="es-ES" sz="1000" i="1">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s-EC" sz="1200">
                <a:effectLst/>
                <a:latin typeface="Times New Roman" panose="02020603050405020304" pitchFamily="18" charset="0"/>
                <a:ea typeface="Times New Roman" panose="02020603050405020304" pitchFamily="18" charset="0"/>
              </a:endParaRPr>
            </a:p>
          </p:txBody>
        </p:sp>
        <p:sp>
          <p:nvSpPr>
            <p:cNvPr id="19" name="Cuadro de texto 2308"/>
            <p:cNvSpPr txBox="1"/>
            <p:nvPr/>
          </p:nvSpPr>
          <p:spPr>
            <a:xfrm>
              <a:off x="0" y="2358554"/>
              <a:ext cx="2371725" cy="28167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50000"/>
                </a:lnSpc>
                <a:spcAft>
                  <a:spcPts val="0"/>
                </a:spcAft>
              </a:pPr>
              <a:r>
                <a:rPr lang="es-ES" sz="1000" i="1">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rPr>
                <a:t>c)</a:t>
              </a:r>
              <a:endParaRPr lang="es-EC" sz="1200">
                <a:effectLst/>
                <a:latin typeface="Times New Roman" panose="02020603050405020304" pitchFamily="18" charset="0"/>
                <a:ea typeface="Times New Roman" panose="02020603050405020304" pitchFamily="18" charset="0"/>
              </a:endParaRPr>
            </a:p>
          </p:txBody>
        </p:sp>
        <p:sp>
          <p:nvSpPr>
            <p:cNvPr id="20" name="Cuadro de texto 2308"/>
            <p:cNvSpPr txBox="1"/>
            <p:nvPr/>
          </p:nvSpPr>
          <p:spPr>
            <a:xfrm>
              <a:off x="2422886" y="2366403"/>
              <a:ext cx="2383246" cy="27736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50000"/>
                </a:lnSpc>
                <a:spcAft>
                  <a:spcPts val="0"/>
                </a:spcAft>
              </a:pPr>
              <a:r>
                <a:rPr lang="es-ES" sz="1000" i="1">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rPr>
                <a:t>d)</a:t>
              </a:r>
              <a:endParaRPr lang="es-EC" sz="1200">
                <a:effectLst/>
                <a:latin typeface="Times New Roman" panose="02020603050405020304" pitchFamily="18" charset="0"/>
                <a:ea typeface="Times New Roman" panose="02020603050405020304" pitchFamily="18" charset="0"/>
              </a:endParaRPr>
            </a:p>
          </p:txBody>
        </p:sp>
      </p:grpSp>
      <p:sp>
        <p:nvSpPr>
          <p:cNvPr id="8" name="Rectángulo 7"/>
          <p:cNvSpPr/>
          <p:nvPr/>
        </p:nvSpPr>
        <p:spPr>
          <a:xfrm>
            <a:off x="436358" y="1497016"/>
            <a:ext cx="10460040" cy="369332"/>
          </a:xfrm>
          <a:prstGeom prst="rect">
            <a:avLst/>
          </a:prstGeom>
        </p:spPr>
        <p:txBody>
          <a:bodyPr wrap="square">
            <a:spAutoFit/>
          </a:bodyPr>
          <a:lstStyle/>
          <a:p>
            <a:pPr>
              <a:spcAft>
                <a:spcPts val="1000"/>
              </a:spcAft>
            </a:pPr>
            <a:r>
              <a:rPr lang="es-ES" dirty="0" smtClean="0">
                <a:solidFill>
                  <a:schemeClr val="tx1">
                    <a:lumMod val="75000"/>
                  </a:schemeClr>
                </a:solidFill>
                <a:latin typeface="Arial" panose="020B0604020202020204" pitchFamily="34" charset="0"/>
                <a:ea typeface="Times New Roman" panose="02020603050405020304" pitchFamily="18" charset="0"/>
                <a:cs typeface="Times New Roman" panose="02020603050405020304" pitchFamily="18" charset="0"/>
              </a:rPr>
              <a:t>Pantalla </a:t>
            </a:r>
            <a:r>
              <a:rPr lang="es-ES" dirty="0">
                <a:solidFill>
                  <a:schemeClr val="tx1">
                    <a:lumMod val="75000"/>
                  </a:schemeClr>
                </a:solidFill>
                <a:latin typeface="Arial" panose="020B0604020202020204" pitchFamily="34" charset="0"/>
                <a:ea typeface="Times New Roman" panose="02020603050405020304" pitchFamily="18" charset="0"/>
                <a:cs typeface="Times New Roman" panose="02020603050405020304" pitchFamily="18" charset="0"/>
              </a:rPr>
              <a:t>de modo manual: a) Pantalla de espera, b) Primer nivel, c) Segundo nivel, d) Tercer nivel</a:t>
            </a:r>
            <a:endParaRPr lang="es-EC"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12045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xmlns="" id="{ED63DCC1-4B9E-4B41-9227-0072A9D53D58}"/>
              </a:ext>
            </a:extLst>
          </p:cNvPr>
          <p:cNvSpPr>
            <a:spLocks noGrp="1"/>
          </p:cNvSpPr>
          <p:nvPr>
            <p:ph type="ctrTitle"/>
          </p:nvPr>
        </p:nvSpPr>
        <p:spPr>
          <a:xfrm>
            <a:off x="496319" y="109368"/>
            <a:ext cx="3306968" cy="510063"/>
          </a:xfrm>
        </p:spPr>
        <p:txBody>
          <a:bodyPr/>
          <a:lstStyle/>
          <a:p>
            <a:pPr algn="l"/>
            <a:r>
              <a:rPr lang="es-EC" sz="3600" b="0" dirty="0" smtClean="0">
                <a:solidFill>
                  <a:schemeClr val="tx2"/>
                </a:solidFill>
              </a:rPr>
              <a:t>Modo IoT</a:t>
            </a:r>
            <a:endParaRPr lang="es-EC" sz="3600" b="0" dirty="0">
              <a:solidFill>
                <a:schemeClr val="tx2"/>
              </a:solidFill>
            </a:endParaRPr>
          </a:p>
        </p:txBody>
      </p:sp>
      <p:sp>
        <p:nvSpPr>
          <p:cNvPr id="9" name="Rectángulo 8"/>
          <p:cNvSpPr/>
          <p:nvPr/>
        </p:nvSpPr>
        <p:spPr>
          <a:xfrm>
            <a:off x="496318" y="723239"/>
            <a:ext cx="11076089" cy="1200329"/>
          </a:xfrm>
          <a:prstGeom prst="rect">
            <a:avLst/>
          </a:prstGeom>
        </p:spPr>
        <p:txBody>
          <a:bodyPr wrap="square">
            <a:spAutoFit/>
          </a:bodyPr>
          <a:lstStyle/>
          <a:p>
            <a:r>
              <a:rPr lang="es-EC" dirty="0">
                <a:solidFill>
                  <a:schemeClr val="bg2">
                    <a:lumMod val="10000"/>
                  </a:schemeClr>
                </a:solidFill>
              </a:rPr>
              <a:t>Este modo le da la posibilidad al usuario de controlar el huerto de forma remota y registrar los datos de pH y EC, además de manipular variables críticas como tiempos de riego así como la cantidad de solución en los tanques. </a:t>
            </a:r>
            <a:endParaRPr lang="es-EC" dirty="0" smtClean="0">
              <a:solidFill>
                <a:schemeClr val="bg2">
                  <a:lumMod val="10000"/>
                </a:schemeClr>
              </a:solidFill>
            </a:endParaRPr>
          </a:p>
          <a:p>
            <a:endParaRPr lang="es-EC" dirty="0">
              <a:solidFill>
                <a:schemeClr val="bg2">
                  <a:lumMod val="10000"/>
                </a:schemeClr>
              </a:solidFill>
              <a:effectLst/>
              <a:latin typeface="Arial" panose="020B0604020202020204" pitchFamily="34" charset="0"/>
              <a:ea typeface="Candara" panose="020E0502030303020204" pitchFamily="34" charset="0"/>
              <a:cs typeface="Times New Roman" panose="02020603050405020304" pitchFamily="18" charset="0"/>
            </a:endParaRPr>
          </a:p>
        </p:txBody>
      </p:sp>
      <p:sp>
        <p:nvSpPr>
          <p:cNvPr id="8" name="Rectángulo 7"/>
          <p:cNvSpPr/>
          <p:nvPr/>
        </p:nvSpPr>
        <p:spPr>
          <a:xfrm>
            <a:off x="186011" y="5116869"/>
            <a:ext cx="4544948" cy="923330"/>
          </a:xfrm>
          <a:prstGeom prst="rect">
            <a:avLst/>
          </a:prstGeom>
        </p:spPr>
        <p:txBody>
          <a:bodyPr wrap="square">
            <a:spAutoFit/>
          </a:bodyPr>
          <a:lstStyle/>
          <a:p>
            <a:pPr>
              <a:spcAft>
                <a:spcPts val="1000"/>
              </a:spcAft>
            </a:pPr>
            <a:r>
              <a:rPr lang="es-EC" dirty="0" smtClean="0">
                <a:solidFill>
                  <a:schemeClr val="tx1">
                    <a:lumMod val="75000"/>
                  </a:schemeClr>
                </a:solidFill>
                <a:latin typeface="Arial" panose="020B0604020202020204" pitchFamily="34" charset="0"/>
                <a:ea typeface="Times New Roman" panose="02020603050405020304" pitchFamily="18" charset="0"/>
                <a:cs typeface="Times New Roman" panose="02020603050405020304" pitchFamily="18" charset="0"/>
              </a:rPr>
              <a:t>Pantalla </a:t>
            </a:r>
            <a:r>
              <a:rPr lang="es-EC" dirty="0">
                <a:solidFill>
                  <a:schemeClr val="tx1">
                    <a:lumMod val="75000"/>
                  </a:schemeClr>
                </a:solidFill>
                <a:latin typeface="Arial" panose="020B0604020202020204" pitchFamily="34" charset="0"/>
                <a:ea typeface="Times New Roman" panose="02020603050405020304" pitchFamily="18" charset="0"/>
                <a:cs typeface="Times New Roman" panose="02020603050405020304" pitchFamily="18" charset="0"/>
              </a:rPr>
              <a:t>de modo IoT: a) Espera de confirmación, b) Modo confirmado, c) </a:t>
            </a:r>
            <a:r>
              <a:rPr lang="es-EC" dirty="0" smtClean="0">
                <a:solidFill>
                  <a:schemeClr val="tx1">
                    <a:lumMod val="75000"/>
                  </a:schemeClr>
                </a:solidFill>
                <a:latin typeface="Arial" panose="020B0604020202020204" pitchFamily="34" charset="0"/>
                <a:ea typeface="Times New Roman" panose="02020603050405020304" pitchFamily="18" charset="0"/>
                <a:cs typeface="Times New Roman" panose="02020603050405020304" pitchFamily="18" charset="0"/>
              </a:rPr>
              <a:t>Selección </a:t>
            </a:r>
            <a:r>
              <a:rPr lang="es-EC" dirty="0">
                <a:solidFill>
                  <a:schemeClr val="tx1">
                    <a:lumMod val="75000"/>
                  </a:schemeClr>
                </a:solidFill>
                <a:latin typeface="Arial" panose="020B0604020202020204" pitchFamily="34" charset="0"/>
                <a:ea typeface="Times New Roman" panose="02020603050405020304" pitchFamily="18" charset="0"/>
                <a:cs typeface="Times New Roman" panose="02020603050405020304" pitchFamily="18" charset="0"/>
              </a:rPr>
              <a:t>de función</a:t>
            </a:r>
            <a:endParaRPr lang="es-EC"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p:txBody>
      </p:sp>
      <p:grpSp>
        <p:nvGrpSpPr>
          <p:cNvPr id="21" name="Lienzo 2318"/>
          <p:cNvGrpSpPr/>
          <p:nvPr/>
        </p:nvGrpSpPr>
        <p:grpSpPr>
          <a:xfrm>
            <a:off x="186011" y="2082496"/>
            <a:ext cx="4580890" cy="2499360"/>
            <a:chOff x="0" y="0"/>
            <a:chExt cx="4580890" cy="2499360"/>
          </a:xfrm>
        </p:grpSpPr>
        <p:sp>
          <p:nvSpPr>
            <p:cNvPr id="22" name="Rectángulo 21"/>
            <p:cNvSpPr/>
            <p:nvPr/>
          </p:nvSpPr>
          <p:spPr>
            <a:xfrm>
              <a:off x="0" y="0"/>
              <a:ext cx="4580890" cy="2499360"/>
            </a:xfrm>
            <a:prstGeom prst="rect">
              <a:avLst/>
            </a:prstGeom>
          </p:spPr>
        </p:sp>
        <p:sp>
          <p:nvSpPr>
            <p:cNvPr id="23" name="Cuadro de texto 2314"/>
            <p:cNvSpPr txBox="1"/>
            <p:nvPr/>
          </p:nvSpPr>
          <p:spPr>
            <a:xfrm>
              <a:off x="1" y="980506"/>
              <a:ext cx="2209800" cy="26714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50000"/>
                </a:lnSpc>
                <a:spcAft>
                  <a:spcPts val="0"/>
                </a:spcAft>
              </a:pPr>
              <a:r>
                <a:rPr lang="es-ES" sz="1000" i="1">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rPr>
                <a:t>a)</a:t>
              </a:r>
              <a:endParaRPr lang="es-EC" sz="110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24" name="Cuadro de texto 2308"/>
            <p:cNvSpPr txBox="1"/>
            <p:nvPr/>
          </p:nvSpPr>
          <p:spPr>
            <a:xfrm>
              <a:off x="2321614" y="984279"/>
              <a:ext cx="2202815" cy="27264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50000"/>
                </a:lnSpc>
                <a:spcAft>
                  <a:spcPts val="0"/>
                </a:spcAft>
              </a:pPr>
              <a:r>
                <a:rPr lang="es-ES" sz="1000" i="1">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s-EC" sz="1200">
                <a:effectLst/>
                <a:latin typeface="Times New Roman" panose="02020603050405020304" pitchFamily="18" charset="0"/>
                <a:ea typeface="Times New Roman" panose="02020603050405020304" pitchFamily="18" charset="0"/>
              </a:endParaRPr>
            </a:p>
          </p:txBody>
        </p:sp>
        <p:sp>
          <p:nvSpPr>
            <p:cNvPr id="25" name="Cuadro de texto 2308"/>
            <p:cNvSpPr txBox="1"/>
            <p:nvPr/>
          </p:nvSpPr>
          <p:spPr>
            <a:xfrm>
              <a:off x="1" y="2218595"/>
              <a:ext cx="4544947" cy="28076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50000"/>
                </a:lnSpc>
                <a:spcAft>
                  <a:spcPts val="0"/>
                </a:spcAft>
              </a:pPr>
              <a:r>
                <a:rPr lang="es-ES" sz="1000" i="1">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rPr>
                <a:t>c)</a:t>
              </a:r>
              <a:endParaRPr lang="es-EC" sz="1200">
                <a:effectLst/>
                <a:latin typeface="Times New Roman" panose="02020603050405020304" pitchFamily="18" charset="0"/>
                <a:ea typeface="Times New Roman" panose="02020603050405020304" pitchFamily="18" charset="0"/>
              </a:endParaRPr>
            </a:p>
          </p:txBody>
        </p:sp>
        <p:pic>
          <p:nvPicPr>
            <p:cNvPr id="26" name="Imagen 25"/>
            <p:cNvPicPr>
              <a:picLocks noChangeAspect="1"/>
            </p:cNvPicPr>
            <p:nvPr/>
          </p:nvPicPr>
          <p:blipFill rotWithShape="1">
            <a:blip r:embed="rId2"/>
            <a:srcRect l="13914" t="29997" r="31325" b="52502"/>
            <a:stretch/>
          </p:blipFill>
          <p:spPr>
            <a:xfrm>
              <a:off x="0" y="39164"/>
              <a:ext cx="2209800" cy="941512"/>
            </a:xfrm>
            <a:prstGeom prst="rect">
              <a:avLst/>
            </a:prstGeom>
          </p:spPr>
        </p:pic>
        <p:pic>
          <p:nvPicPr>
            <p:cNvPr id="27" name="Imagen 26"/>
            <p:cNvPicPr>
              <a:picLocks noChangeAspect="1"/>
            </p:cNvPicPr>
            <p:nvPr/>
          </p:nvPicPr>
          <p:blipFill rotWithShape="1">
            <a:blip r:embed="rId3"/>
            <a:srcRect l="56803" t="35784" r="17818" b="49784"/>
            <a:stretch/>
          </p:blipFill>
          <p:spPr>
            <a:xfrm>
              <a:off x="2321560" y="32318"/>
              <a:ext cx="2223870" cy="948188"/>
            </a:xfrm>
            <a:prstGeom prst="rect">
              <a:avLst/>
            </a:prstGeom>
          </p:spPr>
        </p:pic>
        <p:pic>
          <p:nvPicPr>
            <p:cNvPr id="28" name="Imagen 27"/>
            <p:cNvPicPr>
              <a:picLocks noChangeAspect="1"/>
            </p:cNvPicPr>
            <p:nvPr/>
          </p:nvPicPr>
          <p:blipFill rotWithShape="1">
            <a:blip r:embed="rId4"/>
            <a:srcRect l="19131" t="28043" r="30430" b="54780"/>
            <a:stretch/>
          </p:blipFill>
          <p:spPr>
            <a:xfrm>
              <a:off x="1273879" y="1270431"/>
              <a:ext cx="2088446" cy="948164"/>
            </a:xfrm>
            <a:prstGeom prst="rect">
              <a:avLst/>
            </a:prstGeom>
          </p:spPr>
        </p:pic>
      </p:grpSp>
      <p:sp>
        <p:nvSpPr>
          <p:cNvPr id="2" name="Rectangle 16"/>
          <p:cNvSpPr>
            <a:spLocks noChangeArrowheads="1"/>
          </p:cNvSpPr>
          <p:nvPr/>
        </p:nvSpPr>
        <p:spPr bwMode="auto">
          <a:xfrm>
            <a:off x="5163141" y="-5975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59" name="Imagen 58" descr="C:\Users\DAVID\Desktop\super tesis\Blynk pestaña_CONTROLIOT.jpg"/>
          <p:cNvPicPr/>
          <p:nvPr/>
        </p:nvPicPr>
        <p:blipFill rotWithShape="1">
          <a:blip r:embed="rId5" cstate="print">
            <a:extLst>
              <a:ext uri="{28A0092B-C50C-407E-A947-70E740481C1C}">
                <a14:useLocalDpi xmlns:a14="http://schemas.microsoft.com/office/drawing/2010/main" val="0"/>
              </a:ext>
            </a:extLst>
          </a:blip>
          <a:srcRect t="1755" b="53764"/>
          <a:stretch/>
        </p:blipFill>
        <p:spPr bwMode="auto">
          <a:xfrm>
            <a:off x="5037432" y="1646569"/>
            <a:ext cx="2321562" cy="4397044"/>
          </a:xfrm>
          <a:prstGeom prst="rect">
            <a:avLst/>
          </a:prstGeom>
          <a:noFill/>
          <a:ln>
            <a:noFill/>
          </a:ln>
        </p:spPr>
      </p:pic>
      <p:pic>
        <p:nvPicPr>
          <p:cNvPr id="60" name="Imagen 59"/>
          <p:cNvPicPr/>
          <p:nvPr/>
        </p:nvPicPr>
        <p:blipFill rotWithShape="1">
          <a:blip r:embed="rId6"/>
          <a:srcRect t="11595" b="22590"/>
          <a:stretch/>
        </p:blipFill>
        <p:spPr bwMode="auto">
          <a:xfrm>
            <a:off x="7479677" y="1644543"/>
            <a:ext cx="2305050" cy="3371215"/>
          </a:xfrm>
          <a:prstGeom prst="rect">
            <a:avLst/>
          </a:prstGeom>
          <a:ln>
            <a:noFill/>
          </a:ln>
          <a:extLst>
            <a:ext uri="{53640926-AAD7-44D8-BBD7-CCE9431645EC}">
              <a14:shadowObscured xmlns:a14="http://schemas.microsoft.com/office/drawing/2010/main"/>
            </a:ext>
          </a:extLst>
        </p:spPr>
      </p:pic>
      <p:pic>
        <p:nvPicPr>
          <p:cNvPr id="61" name="Imagen 60"/>
          <p:cNvPicPr/>
          <p:nvPr/>
        </p:nvPicPr>
        <p:blipFill rotWithShape="1">
          <a:blip r:embed="rId7"/>
          <a:srcRect t="9950" b="44895"/>
          <a:stretch/>
        </p:blipFill>
        <p:spPr bwMode="auto">
          <a:xfrm>
            <a:off x="9905410" y="1644543"/>
            <a:ext cx="2085975" cy="20415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564167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xmlns="" id="{ED63DCC1-4B9E-4B41-9227-0072A9D53D58}"/>
              </a:ext>
            </a:extLst>
          </p:cNvPr>
          <p:cNvSpPr>
            <a:spLocks noGrp="1"/>
          </p:cNvSpPr>
          <p:nvPr>
            <p:ph type="ctrTitle"/>
          </p:nvPr>
        </p:nvSpPr>
        <p:spPr>
          <a:xfrm>
            <a:off x="464932" y="113163"/>
            <a:ext cx="3778455" cy="510063"/>
          </a:xfrm>
        </p:spPr>
        <p:txBody>
          <a:bodyPr/>
          <a:lstStyle/>
          <a:p>
            <a:pPr algn="l"/>
            <a:r>
              <a:rPr lang="es-EC" sz="3600" b="0" dirty="0" smtClean="0">
                <a:solidFill>
                  <a:schemeClr val="tx2"/>
                </a:solidFill>
              </a:rPr>
              <a:t>Modo automático</a:t>
            </a:r>
            <a:endParaRPr lang="es-EC" sz="3600" b="0" dirty="0">
              <a:solidFill>
                <a:schemeClr val="tx2"/>
              </a:solidFill>
            </a:endParaRPr>
          </a:p>
        </p:txBody>
      </p:sp>
      <p:sp>
        <p:nvSpPr>
          <p:cNvPr id="9" name="Rectángulo 8"/>
          <p:cNvSpPr/>
          <p:nvPr/>
        </p:nvSpPr>
        <p:spPr>
          <a:xfrm>
            <a:off x="464932" y="780389"/>
            <a:ext cx="11079368" cy="646331"/>
          </a:xfrm>
          <a:prstGeom prst="rect">
            <a:avLst/>
          </a:prstGeom>
        </p:spPr>
        <p:txBody>
          <a:bodyPr wrap="square">
            <a:spAutoFit/>
          </a:bodyPr>
          <a:lstStyle/>
          <a:p>
            <a:pPr>
              <a:spcAft>
                <a:spcPts val="0"/>
              </a:spcAft>
            </a:pPr>
            <a:r>
              <a:rPr lang="es-EC" dirty="0">
                <a:solidFill>
                  <a:schemeClr val="bg2">
                    <a:lumMod val="10000"/>
                  </a:schemeClr>
                </a:solidFill>
                <a:latin typeface="Arial" panose="020B0604020202020204" pitchFamily="34" charset="0"/>
                <a:ea typeface="Candara" panose="020E0502030303020204" pitchFamily="34" charset="0"/>
                <a:cs typeface="Times New Roman" panose="02020603050405020304" pitchFamily="18" charset="0"/>
              </a:rPr>
              <a:t>Este modo es el principal, ya que contiene la esencia del trabajo que se está realizando. Esta parte del algoritmo se maneja por medio de horarios, por lo cual se utiliza el RTC integrado en el Controllino. </a:t>
            </a:r>
            <a:endParaRPr lang="es-EC" dirty="0">
              <a:solidFill>
                <a:schemeClr val="bg2">
                  <a:lumMod val="10000"/>
                </a:schemeClr>
              </a:solidFill>
              <a:effectLst/>
              <a:latin typeface="Arial" panose="020B0604020202020204" pitchFamily="34" charset="0"/>
              <a:ea typeface="Candara" panose="020E0502030303020204" pitchFamily="34" charset="0"/>
              <a:cs typeface="Times New Roman" panose="02020603050405020304" pitchFamily="18" charset="0"/>
            </a:endParaRPr>
          </a:p>
        </p:txBody>
      </p:sp>
      <p:graphicFrame>
        <p:nvGraphicFramePr>
          <p:cNvPr id="5" name="Diagrama 4"/>
          <p:cNvGraphicFramePr/>
          <p:nvPr>
            <p:extLst>
              <p:ext uri="{D42A27DB-BD31-4B8C-83A1-F6EECF244321}">
                <p14:modId xmlns:p14="http://schemas.microsoft.com/office/powerpoint/2010/main" val="3804259966"/>
              </p:ext>
            </p:extLst>
          </p:nvPr>
        </p:nvGraphicFramePr>
        <p:xfrm>
          <a:off x="464933" y="1583883"/>
          <a:ext cx="11079367" cy="42311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92390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404EFAB-68AC-4F37-8F7F-B7A4AD9799FD}"/>
              </a:ext>
            </a:extLst>
          </p:cNvPr>
          <p:cNvSpPr>
            <a:spLocks noGrp="1"/>
          </p:cNvSpPr>
          <p:nvPr>
            <p:ph type="ctrTitle"/>
          </p:nvPr>
        </p:nvSpPr>
        <p:spPr>
          <a:xfrm>
            <a:off x="442913" y="57152"/>
            <a:ext cx="3880367" cy="614363"/>
          </a:xfrm>
        </p:spPr>
        <p:txBody>
          <a:bodyPr/>
          <a:lstStyle/>
          <a:p>
            <a:pPr algn="l"/>
            <a:r>
              <a:rPr lang="es-EC" sz="3600" b="0" dirty="0" smtClean="0">
                <a:solidFill>
                  <a:schemeClr val="tx2"/>
                </a:solidFill>
              </a:rPr>
              <a:t>Base de datos</a:t>
            </a:r>
            <a:endParaRPr lang="es-EC" sz="3600" b="0" dirty="0">
              <a:solidFill>
                <a:schemeClr val="tx2"/>
              </a:solidFill>
            </a:endParaRPr>
          </a:p>
        </p:txBody>
      </p:sp>
      <p:sp>
        <p:nvSpPr>
          <p:cNvPr id="7" name="Rectángulo 6"/>
          <p:cNvSpPr/>
          <p:nvPr/>
        </p:nvSpPr>
        <p:spPr>
          <a:xfrm>
            <a:off x="442913" y="723239"/>
            <a:ext cx="5557838" cy="5078313"/>
          </a:xfrm>
          <a:prstGeom prst="rect">
            <a:avLst/>
          </a:prstGeom>
        </p:spPr>
        <p:txBody>
          <a:bodyPr wrap="square">
            <a:spAutoFit/>
          </a:bodyPr>
          <a:lstStyle/>
          <a:p>
            <a:pPr>
              <a:spcAft>
                <a:spcPts val="0"/>
              </a:spcAft>
            </a:pPr>
            <a:r>
              <a:rPr lang="es-EC" dirty="0">
                <a:solidFill>
                  <a:schemeClr val="bg2">
                    <a:lumMod val="10000"/>
                  </a:schemeClr>
                </a:solidFill>
              </a:rPr>
              <a:t>Para la selección de la plataforma, se consideró 3 aspectos importantes: </a:t>
            </a:r>
            <a:endParaRPr lang="es-EC" dirty="0" smtClean="0">
              <a:solidFill>
                <a:schemeClr val="bg2">
                  <a:lumMod val="10000"/>
                </a:schemeClr>
              </a:solidFill>
            </a:endParaRPr>
          </a:p>
          <a:p>
            <a:pPr marL="285750" indent="-285750">
              <a:spcAft>
                <a:spcPts val="0"/>
              </a:spcAft>
              <a:buFont typeface="Arial" panose="020B0604020202020204" pitchFamily="34" charset="0"/>
              <a:buChar char="•"/>
            </a:pPr>
            <a:r>
              <a:rPr lang="es-EC" dirty="0" smtClean="0">
                <a:solidFill>
                  <a:schemeClr val="bg2">
                    <a:lumMod val="10000"/>
                  </a:schemeClr>
                </a:solidFill>
              </a:rPr>
              <a:t>M</a:t>
            </a:r>
            <a:r>
              <a:rPr lang="es-EC" dirty="0" smtClean="0">
                <a:solidFill>
                  <a:schemeClr val="bg2">
                    <a:lumMod val="10000"/>
                  </a:schemeClr>
                </a:solidFill>
              </a:rPr>
              <a:t>enor </a:t>
            </a:r>
            <a:r>
              <a:rPr lang="es-EC" dirty="0">
                <a:solidFill>
                  <a:schemeClr val="bg2">
                    <a:lumMod val="10000"/>
                  </a:schemeClr>
                </a:solidFill>
              </a:rPr>
              <a:t>costo de </a:t>
            </a:r>
            <a:r>
              <a:rPr lang="es-EC" dirty="0" smtClean="0">
                <a:solidFill>
                  <a:schemeClr val="bg2">
                    <a:lumMod val="10000"/>
                  </a:schemeClr>
                </a:solidFill>
              </a:rPr>
              <a:t>suscripciones</a:t>
            </a:r>
          </a:p>
          <a:p>
            <a:pPr marL="285750" indent="-285750">
              <a:spcAft>
                <a:spcPts val="0"/>
              </a:spcAft>
              <a:buFont typeface="Arial" panose="020B0604020202020204" pitchFamily="34" charset="0"/>
              <a:buChar char="•"/>
            </a:pPr>
            <a:r>
              <a:rPr lang="es-EC" dirty="0" smtClean="0">
                <a:solidFill>
                  <a:schemeClr val="bg2">
                    <a:lumMod val="10000"/>
                  </a:schemeClr>
                </a:solidFill>
              </a:rPr>
              <a:t>D</a:t>
            </a:r>
            <a:r>
              <a:rPr lang="es-EC" dirty="0" smtClean="0">
                <a:solidFill>
                  <a:schemeClr val="bg2">
                    <a:lumMod val="10000"/>
                  </a:schemeClr>
                </a:solidFill>
              </a:rPr>
              <a:t>isponibilidad 24/7</a:t>
            </a:r>
          </a:p>
          <a:p>
            <a:pPr marL="285750" indent="-285750">
              <a:spcAft>
                <a:spcPts val="0"/>
              </a:spcAft>
              <a:buFont typeface="Arial" panose="020B0604020202020204" pitchFamily="34" charset="0"/>
              <a:buChar char="•"/>
            </a:pPr>
            <a:r>
              <a:rPr lang="es-EC" dirty="0">
                <a:solidFill>
                  <a:schemeClr val="bg2">
                    <a:lumMod val="10000"/>
                  </a:schemeClr>
                </a:solidFill>
              </a:rPr>
              <a:t>C</a:t>
            </a:r>
            <a:r>
              <a:rPr lang="es-EC" dirty="0" smtClean="0">
                <a:solidFill>
                  <a:schemeClr val="bg2">
                    <a:lumMod val="10000"/>
                  </a:schemeClr>
                </a:solidFill>
              </a:rPr>
              <a:t>apacidad </a:t>
            </a:r>
            <a:r>
              <a:rPr lang="es-EC" dirty="0">
                <a:solidFill>
                  <a:schemeClr val="bg2">
                    <a:lumMod val="10000"/>
                  </a:schemeClr>
                </a:solidFill>
              </a:rPr>
              <a:t>de lectura/escritura</a:t>
            </a:r>
            <a:r>
              <a:rPr lang="es-EC" dirty="0" smtClean="0">
                <a:solidFill>
                  <a:schemeClr val="bg2">
                    <a:lumMod val="10000"/>
                  </a:schemeClr>
                </a:solidFill>
              </a:rPr>
              <a:t>.</a:t>
            </a:r>
            <a:endParaRPr lang="es-EC" dirty="0" smtClean="0">
              <a:solidFill>
                <a:schemeClr val="bg2">
                  <a:lumMod val="10000"/>
                </a:schemeClr>
              </a:solidFill>
              <a:latin typeface="Arial" panose="020B0604020202020204" pitchFamily="34" charset="0"/>
              <a:ea typeface="Candara" panose="020E0502030303020204" pitchFamily="34" charset="0"/>
              <a:cs typeface="Times New Roman" panose="02020603050405020304" pitchFamily="18" charset="0"/>
            </a:endParaRPr>
          </a:p>
          <a:p>
            <a:pPr>
              <a:spcAft>
                <a:spcPts val="0"/>
              </a:spcAft>
            </a:pPr>
            <a:endParaRPr lang="es-EC" dirty="0" smtClean="0">
              <a:solidFill>
                <a:schemeClr val="bg2">
                  <a:lumMod val="10000"/>
                </a:schemeClr>
              </a:solidFill>
              <a:latin typeface="Arial" panose="020B0604020202020204" pitchFamily="34" charset="0"/>
              <a:ea typeface="Candara" panose="020E0502030303020204" pitchFamily="34" charset="0"/>
              <a:cs typeface="Times New Roman" panose="02020603050405020304" pitchFamily="18" charset="0"/>
            </a:endParaRPr>
          </a:p>
          <a:p>
            <a:pPr>
              <a:spcAft>
                <a:spcPts val="0"/>
              </a:spcAft>
            </a:pPr>
            <a:r>
              <a:rPr lang="es-EC" dirty="0" smtClean="0">
                <a:solidFill>
                  <a:schemeClr val="bg2">
                    <a:lumMod val="10000"/>
                  </a:schemeClr>
                </a:solidFill>
                <a:latin typeface="Arial" panose="020B0604020202020204" pitchFamily="34" charset="0"/>
                <a:ea typeface="Candara" panose="020E0502030303020204" pitchFamily="34" charset="0"/>
                <a:cs typeface="Times New Roman" panose="02020603050405020304" pitchFamily="18" charset="0"/>
              </a:rPr>
              <a:t>Aproximadamente se tienen </a:t>
            </a:r>
            <a:r>
              <a:rPr lang="es-EC" dirty="0">
                <a:solidFill>
                  <a:schemeClr val="bg2">
                    <a:lumMod val="10000"/>
                  </a:schemeClr>
                </a:solidFill>
                <a:latin typeface="Arial" panose="020B0604020202020204" pitchFamily="34" charset="0"/>
                <a:ea typeface="Candara" panose="020E0502030303020204" pitchFamily="34" charset="0"/>
                <a:cs typeface="Times New Roman" panose="02020603050405020304" pitchFamily="18" charset="0"/>
              </a:rPr>
              <a:t>1350 datos al día, es decir 40500 datos al mes. </a:t>
            </a:r>
            <a:endParaRPr lang="es-EC" dirty="0" smtClean="0">
              <a:solidFill>
                <a:schemeClr val="bg2">
                  <a:lumMod val="10000"/>
                </a:schemeClr>
              </a:solidFill>
              <a:latin typeface="Arial" panose="020B0604020202020204" pitchFamily="34" charset="0"/>
              <a:ea typeface="Candara" panose="020E0502030303020204" pitchFamily="34" charset="0"/>
              <a:cs typeface="Times New Roman" panose="02020603050405020304" pitchFamily="18" charset="0"/>
            </a:endParaRPr>
          </a:p>
          <a:p>
            <a:pPr>
              <a:spcAft>
                <a:spcPts val="0"/>
              </a:spcAft>
            </a:pPr>
            <a:endParaRPr lang="es-EC" dirty="0" smtClean="0">
              <a:solidFill>
                <a:schemeClr val="bg2">
                  <a:lumMod val="10000"/>
                </a:schemeClr>
              </a:solidFill>
              <a:latin typeface="Arial" panose="020B0604020202020204" pitchFamily="34" charset="0"/>
              <a:ea typeface="Candara" panose="020E0502030303020204" pitchFamily="34" charset="0"/>
              <a:cs typeface="Times New Roman" panose="02020603050405020304" pitchFamily="18" charset="0"/>
            </a:endParaRPr>
          </a:p>
          <a:p>
            <a:pPr>
              <a:spcAft>
                <a:spcPts val="0"/>
              </a:spcAft>
            </a:pPr>
            <a:r>
              <a:rPr lang="es-EC" dirty="0" smtClean="0">
                <a:solidFill>
                  <a:schemeClr val="bg2">
                    <a:lumMod val="10000"/>
                  </a:schemeClr>
                </a:solidFill>
                <a:latin typeface="Arial" panose="020B0604020202020204" pitchFamily="34" charset="0"/>
                <a:ea typeface="Candara" panose="020E0502030303020204" pitchFamily="34" charset="0"/>
                <a:cs typeface="Times New Roman" panose="02020603050405020304" pitchFamily="18" charset="0"/>
              </a:rPr>
              <a:t>Se </a:t>
            </a:r>
            <a:r>
              <a:rPr lang="es-EC" dirty="0">
                <a:solidFill>
                  <a:schemeClr val="bg2">
                    <a:lumMod val="10000"/>
                  </a:schemeClr>
                </a:solidFill>
                <a:latin typeface="Arial" panose="020B0604020202020204" pitchFamily="34" charset="0"/>
                <a:ea typeface="Candara" panose="020E0502030303020204" pitchFamily="34" charset="0"/>
                <a:cs typeface="Times New Roman" panose="02020603050405020304" pitchFamily="18" charset="0"/>
              </a:rPr>
              <a:t>optó por utilizar </a:t>
            </a:r>
            <a:r>
              <a:rPr lang="es-EC" dirty="0" err="1">
                <a:solidFill>
                  <a:schemeClr val="bg2">
                    <a:lumMod val="10000"/>
                  </a:schemeClr>
                </a:solidFill>
                <a:latin typeface="Arial" panose="020B0604020202020204" pitchFamily="34" charset="0"/>
                <a:ea typeface="Candara" panose="020E0502030303020204" pitchFamily="34" charset="0"/>
                <a:cs typeface="Times New Roman" panose="02020603050405020304" pitchFamily="18" charset="0"/>
              </a:rPr>
              <a:t>PlanetScale</a:t>
            </a:r>
            <a:r>
              <a:rPr lang="es-EC" dirty="0">
                <a:solidFill>
                  <a:schemeClr val="bg2">
                    <a:lumMod val="10000"/>
                  </a:schemeClr>
                </a:solidFill>
                <a:latin typeface="Arial" panose="020B0604020202020204" pitchFamily="34" charset="0"/>
                <a:ea typeface="Candara" panose="020E0502030303020204" pitchFamily="34" charset="0"/>
                <a:cs typeface="Times New Roman" panose="02020603050405020304" pitchFamily="18" charset="0"/>
              </a:rPr>
              <a:t> ya que tiene el mayor almacenamiento disponible y número de conexiones mensuales. </a:t>
            </a:r>
            <a:r>
              <a:rPr lang="es-EC" dirty="0" smtClean="0">
                <a:solidFill>
                  <a:schemeClr val="bg2">
                    <a:lumMod val="10000"/>
                  </a:schemeClr>
                </a:solidFill>
                <a:latin typeface="Arial" panose="020B0604020202020204" pitchFamily="34" charset="0"/>
                <a:ea typeface="Candara" panose="020E0502030303020204" pitchFamily="34" charset="0"/>
                <a:cs typeface="Times New Roman" panose="02020603050405020304" pitchFamily="18" charset="0"/>
              </a:rPr>
              <a:t>La  </a:t>
            </a:r>
            <a:r>
              <a:rPr lang="es-EC" dirty="0">
                <a:solidFill>
                  <a:schemeClr val="bg2">
                    <a:lumMod val="10000"/>
                  </a:schemeClr>
                </a:solidFill>
                <a:latin typeface="Arial" panose="020B0604020202020204" pitchFamily="34" charset="0"/>
                <a:ea typeface="Candara" panose="020E0502030303020204" pitchFamily="34" charset="0"/>
                <a:cs typeface="Times New Roman" panose="02020603050405020304" pitchFamily="18" charset="0"/>
              </a:rPr>
              <a:t>desventaja </a:t>
            </a:r>
            <a:r>
              <a:rPr lang="es-EC" dirty="0" smtClean="0">
                <a:solidFill>
                  <a:schemeClr val="bg2">
                    <a:lumMod val="10000"/>
                  </a:schemeClr>
                </a:solidFill>
                <a:latin typeface="Arial" panose="020B0604020202020204" pitchFamily="34" charset="0"/>
                <a:ea typeface="Candara" panose="020E0502030303020204" pitchFamily="34" charset="0"/>
                <a:cs typeface="Times New Roman" panose="02020603050405020304" pitchFamily="18" charset="0"/>
              </a:rPr>
              <a:t>es </a:t>
            </a:r>
            <a:r>
              <a:rPr lang="es-EC" dirty="0">
                <a:solidFill>
                  <a:schemeClr val="bg2">
                    <a:lumMod val="10000"/>
                  </a:schemeClr>
                </a:solidFill>
                <a:latin typeface="Arial" panose="020B0604020202020204" pitchFamily="34" charset="0"/>
                <a:ea typeface="Candara" panose="020E0502030303020204" pitchFamily="34" charset="0"/>
                <a:cs typeface="Times New Roman" panose="02020603050405020304" pitchFamily="18" charset="0"/>
              </a:rPr>
              <a:t>que no es una plataforma IoT, sin embargo se hizo uso de un ESP8266 y el protocolo de comunicación MQTT para poder comunicar los datos desde los sensores conectados al Controllino hacia una hoja de cálculo de Excel donde se presentan los datos como gráficas. </a:t>
            </a:r>
            <a:endParaRPr lang="es-EC" dirty="0">
              <a:solidFill>
                <a:schemeClr val="bg2">
                  <a:lumMod val="10000"/>
                </a:schemeClr>
              </a:solidFill>
              <a:effectLst/>
              <a:latin typeface="Arial" panose="020B0604020202020204" pitchFamily="34" charset="0"/>
              <a:ea typeface="Candara" panose="020E0502030303020204" pitchFamily="34" charset="0"/>
              <a:cs typeface="Times New Roman" panose="02020603050405020304" pitchFamily="18" charset="0"/>
            </a:endParaRPr>
          </a:p>
        </p:txBody>
      </p:sp>
      <p:graphicFrame>
        <p:nvGraphicFramePr>
          <p:cNvPr id="5" name="Tabla 4"/>
          <p:cNvGraphicFramePr>
            <a:graphicFrameLocks noGrp="1"/>
          </p:cNvGraphicFramePr>
          <p:nvPr>
            <p:extLst>
              <p:ext uri="{D42A27DB-BD31-4B8C-83A1-F6EECF244321}">
                <p14:modId xmlns:p14="http://schemas.microsoft.com/office/powerpoint/2010/main" val="2702986223"/>
              </p:ext>
            </p:extLst>
          </p:nvPr>
        </p:nvGraphicFramePr>
        <p:xfrm>
          <a:off x="6281737" y="1196181"/>
          <a:ext cx="5600700" cy="3636074"/>
        </p:xfrm>
        <a:graphic>
          <a:graphicData uri="http://schemas.openxmlformats.org/drawingml/2006/table">
            <a:tbl>
              <a:tblPr firstRow="1" firstCol="1" bandRow="1">
                <a:tableStyleId>{5C22544A-7EE6-4342-B048-85BDC9FD1C3A}</a:tableStyleId>
              </a:tblPr>
              <a:tblGrid>
                <a:gridCol w="1369060"/>
                <a:gridCol w="1034415"/>
                <a:gridCol w="1122045"/>
                <a:gridCol w="1122045"/>
                <a:gridCol w="953135"/>
              </a:tblGrid>
              <a:tr h="0">
                <a:tc rowSpan="2">
                  <a:txBody>
                    <a:bodyPr/>
                    <a:lstStyle/>
                    <a:p>
                      <a:pPr algn="ctr">
                        <a:lnSpc>
                          <a:spcPct val="200000"/>
                        </a:lnSpc>
                        <a:spcAft>
                          <a:spcPts val="0"/>
                        </a:spcAft>
                      </a:pPr>
                      <a:r>
                        <a:rPr lang="es-EC" sz="1100" dirty="0">
                          <a:effectLst/>
                        </a:rPr>
                        <a:t>Características</a:t>
                      </a:r>
                      <a:endParaRPr lang="es-EC"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gridSpan="4">
                  <a:txBody>
                    <a:bodyPr/>
                    <a:lstStyle/>
                    <a:p>
                      <a:pPr algn="ctr">
                        <a:lnSpc>
                          <a:spcPct val="200000"/>
                        </a:lnSpc>
                        <a:spcAft>
                          <a:spcPts val="0"/>
                        </a:spcAft>
                      </a:pPr>
                      <a:r>
                        <a:rPr lang="es-EC" sz="1100">
                          <a:effectLst/>
                        </a:rPr>
                        <a:t>Plataformas de base de datos</a:t>
                      </a:r>
                      <a:endParaRPr lang="es-EC"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r>
              <a:tr h="0">
                <a:tc vMerge="1">
                  <a:txBody>
                    <a:bodyPr/>
                    <a:lstStyle/>
                    <a:p>
                      <a:endParaRPr lang="es-EC"/>
                    </a:p>
                  </a:txBody>
                  <a:tcPr/>
                </a:tc>
                <a:tc>
                  <a:txBody>
                    <a:bodyPr/>
                    <a:lstStyle/>
                    <a:p>
                      <a:pPr algn="ctr">
                        <a:lnSpc>
                          <a:spcPct val="200000"/>
                        </a:lnSpc>
                        <a:spcAft>
                          <a:spcPts val="0"/>
                        </a:spcAft>
                      </a:pPr>
                      <a:r>
                        <a:rPr lang="es-EC" sz="1100" dirty="0" err="1">
                          <a:solidFill>
                            <a:schemeClr val="tx1">
                              <a:lumMod val="75000"/>
                            </a:schemeClr>
                          </a:solidFill>
                          <a:effectLst/>
                        </a:rPr>
                        <a:t>MongoDB</a:t>
                      </a:r>
                      <a:endParaRPr lang="es-EC" sz="1100"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100">
                          <a:solidFill>
                            <a:schemeClr val="tx1">
                              <a:lumMod val="75000"/>
                            </a:schemeClr>
                          </a:solidFill>
                          <a:effectLst/>
                        </a:rPr>
                        <a:t>Thingspeak</a:t>
                      </a:r>
                      <a:endParaRPr lang="es-EC" sz="110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100">
                          <a:solidFill>
                            <a:schemeClr val="tx1">
                              <a:lumMod val="75000"/>
                            </a:schemeClr>
                          </a:solidFill>
                          <a:effectLst/>
                        </a:rPr>
                        <a:t>PlanetScale</a:t>
                      </a:r>
                      <a:endParaRPr lang="es-EC" sz="110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100">
                          <a:solidFill>
                            <a:schemeClr val="tx1">
                              <a:lumMod val="75000"/>
                            </a:schemeClr>
                          </a:solidFill>
                          <a:effectLst/>
                        </a:rPr>
                        <a:t>Cayenne</a:t>
                      </a:r>
                      <a:endParaRPr lang="es-EC" sz="110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200000"/>
                        </a:lnSpc>
                        <a:spcAft>
                          <a:spcPts val="0"/>
                        </a:spcAft>
                      </a:pPr>
                      <a:r>
                        <a:rPr lang="es-EC" sz="1100">
                          <a:effectLst/>
                        </a:rPr>
                        <a:t>Almacenamiento</a:t>
                      </a:r>
                      <a:endParaRPr lang="es-EC"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100" dirty="0">
                          <a:solidFill>
                            <a:schemeClr val="tx1">
                              <a:lumMod val="75000"/>
                            </a:schemeClr>
                          </a:solidFill>
                          <a:effectLst/>
                        </a:rPr>
                        <a:t>512MB</a:t>
                      </a:r>
                      <a:endParaRPr lang="es-EC" sz="1100"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100" dirty="0">
                          <a:solidFill>
                            <a:schemeClr val="tx1">
                              <a:lumMod val="75000"/>
                            </a:schemeClr>
                          </a:solidFill>
                          <a:effectLst/>
                        </a:rPr>
                        <a:t>N/A</a:t>
                      </a:r>
                      <a:endParaRPr lang="es-EC" sz="1100"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100">
                          <a:solidFill>
                            <a:schemeClr val="tx1">
                              <a:lumMod val="75000"/>
                            </a:schemeClr>
                          </a:solidFill>
                          <a:effectLst/>
                        </a:rPr>
                        <a:t>5GB</a:t>
                      </a:r>
                      <a:endParaRPr lang="es-EC" sz="110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100">
                          <a:solidFill>
                            <a:schemeClr val="tx1">
                              <a:lumMod val="75000"/>
                            </a:schemeClr>
                          </a:solidFill>
                          <a:effectLst/>
                        </a:rPr>
                        <a:t>N/A</a:t>
                      </a:r>
                      <a:endParaRPr lang="es-EC" sz="110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200000"/>
                        </a:lnSpc>
                        <a:spcAft>
                          <a:spcPts val="0"/>
                        </a:spcAft>
                      </a:pPr>
                      <a:r>
                        <a:rPr lang="es-EC" sz="1100">
                          <a:effectLst/>
                        </a:rPr>
                        <a:t>No. Conexiones</a:t>
                      </a:r>
                      <a:endParaRPr lang="es-EC"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100">
                          <a:solidFill>
                            <a:schemeClr val="tx1">
                              <a:lumMod val="75000"/>
                            </a:schemeClr>
                          </a:solidFill>
                          <a:effectLst/>
                        </a:rPr>
                        <a:t>500/mes</a:t>
                      </a:r>
                      <a:endParaRPr lang="es-EC" sz="110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100" dirty="0">
                          <a:solidFill>
                            <a:schemeClr val="tx1">
                              <a:lumMod val="75000"/>
                            </a:schemeClr>
                          </a:solidFill>
                          <a:effectLst/>
                        </a:rPr>
                        <a:t>250000/mes</a:t>
                      </a:r>
                      <a:endParaRPr lang="es-EC" sz="1100"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100">
                          <a:solidFill>
                            <a:schemeClr val="tx1">
                              <a:lumMod val="75000"/>
                            </a:schemeClr>
                          </a:solidFill>
                          <a:effectLst/>
                        </a:rPr>
                        <a:t>10millones/mes</a:t>
                      </a:r>
                      <a:endParaRPr lang="es-EC" sz="110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100">
                          <a:solidFill>
                            <a:schemeClr val="tx1">
                              <a:lumMod val="75000"/>
                            </a:schemeClr>
                          </a:solidFill>
                          <a:effectLst/>
                        </a:rPr>
                        <a:t>25920/mes</a:t>
                      </a:r>
                      <a:endParaRPr lang="es-EC" sz="110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200000"/>
                        </a:lnSpc>
                        <a:spcAft>
                          <a:spcPts val="0"/>
                        </a:spcAft>
                      </a:pPr>
                      <a:r>
                        <a:rPr lang="es-EC" sz="1100">
                          <a:effectLst/>
                        </a:rPr>
                        <a:t>Conexiones simultaneas</a:t>
                      </a:r>
                      <a:endParaRPr lang="es-EC"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100">
                          <a:solidFill>
                            <a:schemeClr val="tx1">
                              <a:lumMod val="75000"/>
                            </a:schemeClr>
                          </a:solidFill>
                          <a:effectLst/>
                        </a:rPr>
                        <a:t>Ilimitado</a:t>
                      </a:r>
                      <a:endParaRPr lang="es-EC" sz="110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100" dirty="0">
                          <a:solidFill>
                            <a:schemeClr val="tx1">
                              <a:lumMod val="75000"/>
                            </a:schemeClr>
                          </a:solidFill>
                          <a:effectLst/>
                        </a:rPr>
                        <a:t>4</a:t>
                      </a:r>
                      <a:endParaRPr lang="es-EC" sz="1100"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100">
                          <a:solidFill>
                            <a:schemeClr val="tx1">
                              <a:lumMod val="75000"/>
                            </a:schemeClr>
                          </a:solidFill>
                          <a:effectLst/>
                        </a:rPr>
                        <a:t>Ilimitado</a:t>
                      </a:r>
                      <a:endParaRPr lang="es-EC" sz="110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100">
                          <a:solidFill>
                            <a:schemeClr val="tx1">
                              <a:lumMod val="75000"/>
                            </a:schemeClr>
                          </a:solidFill>
                          <a:effectLst/>
                        </a:rPr>
                        <a:t>50</a:t>
                      </a:r>
                      <a:endParaRPr lang="es-EC" sz="110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200000"/>
                        </a:lnSpc>
                        <a:spcAft>
                          <a:spcPts val="0"/>
                        </a:spcAft>
                      </a:pPr>
                      <a:r>
                        <a:rPr lang="es-EC" sz="1100">
                          <a:effectLst/>
                        </a:rPr>
                        <a:t>Tiempo entre conexiones</a:t>
                      </a:r>
                      <a:endParaRPr lang="es-EC"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100">
                          <a:solidFill>
                            <a:schemeClr val="tx1">
                              <a:lumMod val="75000"/>
                            </a:schemeClr>
                          </a:solidFill>
                          <a:effectLst/>
                        </a:rPr>
                        <a:t>Ilimitado</a:t>
                      </a:r>
                      <a:endParaRPr lang="es-EC" sz="110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100">
                          <a:solidFill>
                            <a:schemeClr val="tx1">
                              <a:lumMod val="75000"/>
                            </a:schemeClr>
                          </a:solidFill>
                          <a:effectLst/>
                        </a:rPr>
                        <a:t>20seg</a:t>
                      </a:r>
                      <a:endParaRPr lang="es-EC" sz="110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100" dirty="0">
                          <a:solidFill>
                            <a:schemeClr val="tx1">
                              <a:lumMod val="75000"/>
                            </a:schemeClr>
                          </a:solidFill>
                          <a:effectLst/>
                        </a:rPr>
                        <a:t>Ilimitado</a:t>
                      </a:r>
                      <a:endParaRPr lang="es-EC" sz="1100"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100">
                          <a:solidFill>
                            <a:schemeClr val="tx1">
                              <a:lumMod val="75000"/>
                            </a:schemeClr>
                          </a:solidFill>
                          <a:effectLst/>
                        </a:rPr>
                        <a:t>600seg</a:t>
                      </a:r>
                      <a:endParaRPr lang="es-EC" sz="110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200000"/>
                        </a:lnSpc>
                        <a:spcAft>
                          <a:spcPts val="0"/>
                        </a:spcAft>
                      </a:pPr>
                      <a:r>
                        <a:rPr lang="es-EC" sz="1100">
                          <a:effectLst/>
                        </a:rPr>
                        <a:t>Sistema de gestión de bases de datos</a:t>
                      </a:r>
                      <a:endParaRPr lang="es-EC"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100">
                          <a:solidFill>
                            <a:schemeClr val="tx1">
                              <a:lumMod val="75000"/>
                            </a:schemeClr>
                          </a:solidFill>
                          <a:effectLst/>
                        </a:rPr>
                        <a:t>PostgreSQL</a:t>
                      </a:r>
                      <a:endParaRPr lang="es-EC" sz="110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100">
                          <a:solidFill>
                            <a:schemeClr val="tx1">
                              <a:lumMod val="75000"/>
                            </a:schemeClr>
                          </a:solidFill>
                          <a:effectLst/>
                        </a:rPr>
                        <a:t>No</a:t>
                      </a:r>
                      <a:endParaRPr lang="es-EC" sz="110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100" dirty="0" err="1">
                          <a:solidFill>
                            <a:schemeClr val="tx1">
                              <a:lumMod val="75000"/>
                            </a:schemeClr>
                          </a:solidFill>
                          <a:effectLst/>
                        </a:rPr>
                        <a:t>MySQL</a:t>
                      </a:r>
                      <a:endParaRPr lang="es-EC" sz="1100"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100" dirty="0">
                          <a:solidFill>
                            <a:schemeClr val="tx1">
                              <a:lumMod val="75000"/>
                            </a:schemeClr>
                          </a:solidFill>
                          <a:effectLst/>
                        </a:rPr>
                        <a:t>No</a:t>
                      </a:r>
                      <a:endParaRPr lang="es-EC" sz="1100"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45301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a 7"/>
          <p:cNvGraphicFramePr/>
          <p:nvPr>
            <p:extLst>
              <p:ext uri="{D42A27DB-BD31-4B8C-83A1-F6EECF244321}">
                <p14:modId xmlns:p14="http://schemas.microsoft.com/office/powerpoint/2010/main" val="3185613545"/>
              </p:ext>
            </p:extLst>
          </p:nvPr>
        </p:nvGraphicFramePr>
        <p:xfrm>
          <a:off x="5929946" y="327982"/>
          <a:ext cx="5487670" cy="218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Imagen 9"/>
          <p:cNvPicPr/>
          <p:nvPr/>
        </p:nvPicPr>
        <p:blipFill>
          <a:blip r:embed="rId8" cstate="print">
            <a:extLst>
              <a:ext uri="{28A0092B-C50C-407E-A947-70E740481C1C}">
                <a14:useLocalDpi xmlns:a14="http://schemas.microsoft.com/office/drawing/2010/main" val="0"/>
              </a:ext>
            </a:extLst>
          </a:blip>
          <a:stretch>
            <a:fillRect/>
          </a:stretch>
        </p:blipFill>
        <p:spPr>
          <a:xfrm>
            <a:off x="6027101" y="902342"/>
            <a:ext cx="892810" cy="892810"/>
          </a:xfrm>
          <a:prstGeom prst="rect">
            <a:avLst/>
          </a:prstGeom>
        </p:spPr>
      </p:pic>
      <p:pic>
        <p:nvPicPr>
          <p:cNvPr id="11" name="Imagen 10"/>
          <p:cNvPicPr/>
          <p:nvPr/>
        </p:nvPicPr>
        <p:blipFill rotWithShape="1">
          <a:blip r:embed="rId9" cstate="print">
            <a:extLst>
              <a:ext uri="{28A0092B-C50C-407E-A947-70E740481C1C}">
                <a14:useLocalDpi xmlns:a14="http://schemas.microsoft.com/office/drawing/2010/main" val="0"/>
              </a:ext>
            </a:extLst>
          </a:blip>
          <a:srcRect l="10245" r="10359"/>
          <a:stretch/>
        </p:blipFill>
        <p:spPr bwMode="auto">
          <a:xfrm>
            <a:off x="7445057" y="1122053"/>
            <a:ext cx="885825" cy="701675"/>
          </a:xfrm>
          <a:prstGeom prst="rect">
            <a:avLst/>
          </a:prstGeom>
          <a:ln>
            <a:noFill/>
          </a:ln>
          <a:extLst>
            <a:ext uri="{53640926-AAD7-44D8-BBD7-CCE9431645EC}">
              <a14:shadowObscured xmlns:a14="http://schemas.microsoft.com/office/drawing/2010/main"/>
            </a:ext>
          </a:extLst>
        </p:spPr>
      </p:pic>
      <p:pic>
        <p:nvPicPr>
          <p:cNvPr id="12" name="Imagen 11"/>
          <p:cNvPicPr/>
          <p:nvPr/>
        </p:nvPicPr>
        <p:blipFill rotWithShape="1">
          <a:blip r:embed="rId10" cstate="print">
            <a:extLst>
              <a:ext uri="{28A0092B-C50C-407E-A947-70E740481C1C}">
                <a14:useLocalDpi xmlns:a14="http://schemas.microsoft.com/office/drawing/2010/main" val="0"/>
              </a:ext>
            </a:extLst>
          </a:blip>
          <a:srcRect l="12302" r="9490"/>
          <a:stretch/>
        </p:blipFill>
        <p:spPr bwMode="auto">
          <a:xfrm>
            <a:off x="8912540" y="1006477"/>
            <a:ext cx="847725" cy="713105"/>
          </a:xfrm>
          <a:prstGeom prst="rect">
            <a:avLst/>
          </a:prstGeom>
          <a:ln>
            <a:noFill/>
          </a:ln>
          <a:extLst>
            <a:ext uri="{53640926-AAD7-44D8-BBD7-CCE9431645EC}">
              <a14:shadowObscured xmlns:a14="http://schemas.microsoft.com/office/drawing/2010/main"/>
            </a:ext>
          </a:extLst>
        </p:spPr>
      </p:pic>
      <p:pic>
        <p:nvPicPr>
          <p:cNvPr id="13" name="Imagen 12"/>
          <p:cNvPicPr/>
          <p:nvPr/>
        </p:nvPicPr>
        <p:blipFill rotWithShape="1">
          <a:blip r:embed="rId10" cstate="print">
            <a:extLst>
              <a:ext uri="{28A0092B-C50C-407E-A947-70E740481C1C}">
                <a14:useLocalDpi xmlns:a14="http://schemas.microsoft.com/office/drawing/2010/main" val="0"/>
              </a:ext>
            </a:extLst>
          </a:blip>
          <a:srcRect l="12302" r="9490"/>
          <a:stretch/>
        </p:blipFill>
        <p:spPr bwMode="auto">
          <a:xfrm>
            <a:off x="10337799" y="1131898"/>
            <a:ext cx="847725" cy="713105"/>
          </a:xfrm>
          <a:prstGeom prst="rect">
            <a:avLst/>
          </a:prstGeom>
          <a:ln>
            <a:noFill/>
          </a:ln>
          <a:extLst>
            <a:ext uri="{53640926-AAD7-44D8-BBD7-CCE9431645EC}">
              <a14:shadowObscured xmlns:a14="http://schemas.microsoft.com/office/drawing/2010/main"/>
            </a:ext>
          </a:extLst>
        </p:spPr>
      </p:pic>
      <p:pic>
        <p:nvPicPr>
          <p:cNvPr id="14" name="Imagen 13"/>
          <p:cNvPicPr/>
          <p:nvPr/>
        </p:nvPicPr>
        <p:blipFill rotWithShape="1">
          <a:blip r:embed="rId11"/>
          <a:srcRect l="2730" r="5120" b="8"/>
          <a:stretch/>
        </p:blipFill>
        <p:spPr>
          <a:xfrm>
            <a:off x="426083" y="685170"/>
            <a:ext cx="4004310" cy="3556000"/>
          </a:xfrm>
          <a:prstGeom prst="rect">
            <a:avLst/>
          </a:prstGeom>
        </p:spPr>
      </p:pic>
      <p:pic>
        <p:nvPicPr>
          <p:cNvPr id="15" name="Imagen 14"/>
          <p:cNvPicPr/>
          <p:nvPr/>
        </p:nvPicPr>
        <p:blipFill>
          <a:blip r:embed="rId12"/>
          <a:stretch>
            <a:fillRect/>
          </a:stretch>
        </p:blipFill>
        <p:spPr>
          <a:xfrm>
            <a:off x="4655502" y="3242318"/>
            <a:ext cx="3607435" cy="2800350"/>
          </a:xfrm>
          <a:prstGeom prst="rect">
            <a:avLst/>
          </a:prstGeom>
        </p:spPr>
      </p:pic>
      <p:graphicFrame>
        <p:nvGraphicFramePr>
          <p:cNvPr id="2" name="Diagrama 1"/>
          <p:cNvGraphicFramePr/>
          <p:nvPr>
            <p:extLst>
              <p:ext uri="{D42A27DB-BD31-4B8C-83A1-F6EECF244321}">
                <p14:modId xmlns:p14="http://schemas.microsoft.com/office/powerpoint/2010/main" val="3010634026"/>
              </p:ext>
            </p:extLst>
          </p:nvPr>
        </p:nvGraphicFramePr>
        <p:xfrm>
          <a:off x="9187016" y="3242318"/>
          <a:ext cx="2230600" cy="251554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6" name="Rectángulo 15"/>
          <p:cNvSpPr/>
          <p:nvPr/>
        </p:nvSpPr>
        <p:spPr>
          <a:xfrm>
            <a:off x="426083" y="315838"/>
            <a:ext cx="4004310" cy="369332"/>
          </a:xfrm>
          <a:prstGeom prst="rect">
            <a:avLst/>
          </a:prstGeom>
        </p:spPr>
        <p:txBody>
          <a:bodyPr wrap="square">
            <a:spAutoFit/>
          </a:bodyPr>
          <a:lstStyle/>
          <a:p>
            <a:pPr algn="ctr">
              <a:spcAft>
                <a:spcPts val="1000"/>
              </a:spcAft>
            </a:pPr>
            <a:r>
              <a:rPr lang="es-EC" dirty="0" smtClean="0">
                <a:solidFill>
                  <a:schemeClr val="tx1">
                    <a:lumMod val="75000"/>
                  </a:schemeClr>
                </a:solidFill>
                <a:latin typeface="Arial" panose="020B0604020202020204" pitchFamily="34" charset="0"/>
                <a:ea typeface="Times New Roman" panose="02020603050405020304" pitchFamily="18" charset="0"/>
                <a:cs typeface="Times New Roman" panose="02020603050405020304" pitchFamily="18" charset="0"/>
              </a:rPr>
              <a:t>Programa </a:t>
            </a:r>
            <a:r>
              <a:rPr lang="es-EC" dirty="0" err="1" smtClean="0">
                <a:solidFill>
                  <a:schemeClr val="tx1">
                    <a:lumMod val="75000"/>
                  </a:schemeClr>
                </a:solidFill>
                <a:latin typeface="Arial" panose="020B0604020202020204" pitchFamily="34" charset="0"/>
                <a:ea typeface="Times New Roman" panose="02020603050405020304" pitchFamily="18" charset="0"/>
                <a:cs typeface="Times New Roman" panose="02020603050405020304" pitchFamily="18" charset="0"/>
              </a:rPr>
              <a:t>Node</a:t>
            </a:r>
            <a:r>
              <a:rPr lang="es-EC" dirty="0" smtClean="0">
                <a:solidFill>
                  <a:schemeClr val="tx1">
                    <a:lumMod val="75000"/>
                  </a:schemeClr>
                </a:solidFill>
                <a:latin typeface="Arial" panose="020B0604020202020204" pitchFamily="34" charset="0"/>
                <a:ea typeface="Times New Roman" panose="02020603050405020304" pitchFamily="18" charset="0"/>
                <a:cs typeface="Times New Roman" panose="02020603050405020304" pitchFamily="18" charset="0"/>
              </a:rPr>
              <a:t>-Red</a:t>
            </a:r>
            <a:endParaRPr lang="es-EC"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7" name="Rectángulo 16"/>
          <p:cNvSpPr/>
          <p:nvPr/>
        </p:nvSpPr>
        <p:spPr>
          <a:xfrm>
            <a:off x="4655501" y="2855923"/>
            <a:ext cx="3607435" cy="369332"/>
          </a:xfrm>
          <a:prstGeom prst="rect">
            <a:avLst/>
          </a:prstGeom>
        </p:spPr>
        <p:txBody>
          <a:bodyPr wrap="square">
            <a:spAutoFit/>
          </a:bodyPr>
          <a:lstStyle/>
          <a:p>
            <a:pPr algn="ctr">
              <a:spcAft>
                <a:spcPts val="1000"/>
              </a:spcAft>
            </a:pPr>
            <a:r>
              <a:rPr lang="es-EC" dirty="0" smtClean="0">
                <a:solidFill>
                  <a:schemeClr val="tx1">
                    <a:lumMod val="75000"/>
                  </a:schemeClr>
                </a:solidFill>
                <a:latin typeface="Arial" panose="020B0604020202020204" pitchFamily="34" charset="0"/>
                <a:ea typeface="Times New Roman" panose="02020603050405020304" pitchFamily="18" charset="0"/>
                <a:cs typeface="Times New Roman" panose="02020603050405020304" pitchFamily="18" charset="0"/>
              </a:rPr>
              <a:t>Creación de tabla </a:t>
            </a:r>
            <a:r>
              <a:rPr lang="es-EC" dirty="0" err="1" smtClean="0">
                <a:solidFill>
                  <a:schemeClr val="tx1">
                    <a:lumMod val="75000"/>
                  </a:schemeClr>
                </a:solidFill>
                <a:latin typeface="Arial" panose="020B0604020202020204" pitchFamily="34" charset="0"/>
                <a:ea typeface="Times New Roman" panose="02020603050405020304" pitchFamily="18" charset="0"/>
                <a:cs typeface="Times New Roman" panose="02020603050405020304" pitchFamily="18" charset="0"/>
              </a:rPr>
              <a:t>Planet</a:t>
            </a:r>
            <a:r>
              <a:rPr lang="es-EC" dirty="0" smtClean="0">
                <a:solidFill>
                  <a:schemeClr val="tx1">
                    <a:lumMod val="75000"/>
                  </a:schemeClr>
                </a:solidFill>
                <a:latin typeface="Arial" panose="020B0604020202020204" pitchFamily="34" charset="0"/>
                <a:ea typeface="Times New Roman" panose="02020603050405020304" pitchFamily="18" charset="0"/>
                <a:cs typeface="Times New Roman" panose="02020603050405020304" pitchFamily="18" charset="0"/>
              </a:rPr>
              <a:t> </a:t>
            </a:r>
            <a:r>
              <a:rPr lang="es-EC" dirty="0" err="1" smtClean="0">
                <a:solidFill>
                  <a:schemeClr val="tx1">
                    <a:lumMod val="75000"/>
                  </a:schemeClr>
                </a:solidFill>
                <a:latin typeface="Arial" panose="020B0604020202020204" pitchFamily="34" charset="0"/>
                <a:ea typeface="Times New Roman" panose="02020603050405020304" pitchFamily="18" charset="0"/>
                <a:cs typeface="Times New Roman" panose="02020603050405020304" pitchFamily="18" charset="0"/>
              </a:rPr>
              <a:t>Scale</a:t>
            </a:r>
            <a:endParaRPr lang="es-EC"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18977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srcRect t="24224"/>
          <a:stretch/>
        </p:blipFill>
        <p:spPr>
          <a:xfrm>
            <a:off x="291145" y="162289"/>
            <a:ext cx="7375501" cy="2814638"/>
          </a:xfrm>
          <a:prstGeom prst="rect">
            <a:avLst/>
          </a:prstGeom>
        </p:spPr>
      </p:pic>
      <p:pic>
        <p:nvPicPr>
          <p:cNvPr id="7" name="Imagen 6"/>
          <p:cNvPicPr>
            <a:picLocks noChangeAspect="1"/>
          </p:cNvPicPr>
          <p:nvPr/>
        </p:nvPicPr>
        <p:blipFill rotWithShape="1">
          <a:blip r:embed="rId3"/>
          <a:srcRect t="24461"/>
          <a:stretch/>
        </p:blipFill>
        <p:spPr>
          <a:xfrm>
            <a:off x="4400551" y="3048367"/>
            <a:ext cx="7379969" cy="2820939"/>
          </a:xfrm>
          <a:prstGeom prst="rect">
            <a:avLst/>
          </a:prstGeom>
        </p:spPr>
      </p:pic>
      <p:sp>
        <p:nvSpPr>
          <p:cNvPr id="8" name="Rectángulo 7"/>
          <p:cNvSpPr/>
          <p:nvPr/>
        </p:nvSpPr>
        <p:spPr>
          <a:xfrm>
            <a:off x="7870188" y="1200276"/>
            <a:ext cx="3607435" cy="369332"/>
          </a:xfrm>
          <a:prstGeom prst="rect">
            <a:avLst/>
          </a:prstGeom>
        </p:spPr>
        <p:txBody>
          <a:bodyPr wrap="square">
            <a:spAutoFit/>
          </a:bodyPr>
          <a:lstStyle/>
          <a:p>
            <a:pPr algn="ctr">
              <a:spcAft>
                <a:spcPts val="1000"/>
              </a:spcAft>
            </a:pPr>
            <a:r>
              <a:rPr lang="es-EC" dirty="0" smtClean="0">
                <a:solidFill>
                  <a:schemeClr val="tx1">
                    <a:lumMod val="75000"/>
                  </a:schemeClr>
                </a:solidFill>
                <a:latin typeface="Arial" panose="020B0604020202020204" pitchFamily="34" charset="0"/>
                <a:ea typeface="Times New Roman" panose="02020603050405020304" pitchFamily="18" charset="0"/>
                <a:cs typeface="Times New Roman" panose="02020603050405020304" pitchFamily="18" charset="0"/>
              </a:rPr>
              <a:t>Tabla de datos</a:t>
            </a:r>
            <a:endParaRPr lang="es-EC"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9" name="Rectángulo 8"/>
          <p:cNvSpPr/>
          <p:nvPr/>
        </p:nvSpPr>
        <p:spPr>
          <a:xfrm>
            <a:off x="371460" y="4274170"/>
            <a:ext cx="3607435" cy="369332"/>
          </a:xfrm>
          <a:prstGeom prst="rect">
            <a:avLst/>
          </a:prstGeom>
        </p:spPr>
        <p:txBody>
          <a:bodyPr wrap="square">
            <a:spAutoFit/>
          </a:bodyPr>
          <a:lstStyle/>
          <a:p>
            <a:pPr algn="ctr">
              <a:spcAft>
                <a:spcPts val="1000"/>
              </a:spcAft>
            </a:pPr>
            <a:r>
              <a:rPr lang="es-EC" dirty="0" smtClean="0">
                <a:solidFill>
                  <a:schemeClr val="tx1">
                    <a:lumMod val="75000"/>
                  </a:schemeClr>
                </a:solidFill>
                <a:latin typeface="Arial" panose="020B0604020202020204" pitchFamily="34" charset="0"/>
                <a:ea typeface="Times New Roman" panose="02020603050405020304" pitchFamily="18" charset="0"/>
                <a:cs typeface="Times New Roman" panose="02020603050405020304" pitchFamily="18" charset="0"/>
              </a:rPr>
              <a:t>Gráficas de tiempo</a:t>
            </a:r>
            <a:endParaRPr lang="es-EC"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3177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404EFAB-68AC-4F37-8F7F-B7A4AD9799FD}"/>
              </a:ext>
            </a:extLst>
          </p:cNvPr>
          <p:cNvSpPr>
            <a:spLocks noGrp="1"/>
          </p:cNvSpPr>
          <p:nvPr>
            <p:ph type="ctrTitle"/>
          </p:nvPr>
        </p:nvSpPr>
        <p:spPr>
          <a:xfrm>
            <a:off x="440312" y="0"/>
            <a:ext cx="11413549" cy="706024"/>
          </a:xfrm>
        </p:spPr>
        <p:txBody>
          <a:bodyPr/>
          <a:lstStyle/>
          <a:p>
            <a:pPr algn="l"/>
            <a:r>
              <a:rPr lang="es-EC" sz="4000" kern="1200" dirty="0" smtClean="0">
                <a:solidFill>
                  <a:schemeClr val="bg2">
                    <a:lumMod val="10000"/>
                  </a:schemeClr>
                </a:solidFill>
              </a:rPr>
              <a:t>Experimentación para calibración</a:t>
            </a:r>
            <a:endParaRPr lang="es-EC" sz="4000" kern="1200" dirty="0">
              <a:solidFill>
                <a:schemeClr val="bg2">
                  <a:lumMod val="10000"/>
                </a:schemeClr>
              </a:solidFill>
            </a:endParaRPr>
          </a:p>
        </p:txBody>
      </p:sp>
      <p:graphicFrame>
        <p:nvGraphicFramePr>
          <p:cNvPr id="3" name="Tabla 2"/>
          <p:cNvGraphicFramePr>
            <a:graphicFrameLocks noGrp="1"/>
          </p:cNvGraphicFramePr>
          <p:nvPr>
            <p:extLst>
              <p:ext uri="{D42A27DB-BD31-4B8C-83A1-F6EECF244321}">
                <p14:modId xmlns:p14="http://schemas.microsoft.com/office/powerpoint/2010/main" val="3918704368"/>
              </p:ext>
            </p:extLst>
          </p:nvPr>
        </p:nvGraphicFramePr>
        <p:xfrm>
          <a:off x="6372541" y="1618855"/>
          <a:ext cx="5481320" cy="3454400"/>
        </p:xfrm>
        <a:graphic>
          <a:graphicData uri="http://schemas.openxmlformats.org/drawingml/2006/table">
            <a:tbl>
              <a:tblPr firstRow="1" firstCol="1" bandRow="1">
                <a:tableStyleId>{5C22544A-7EE6-4342-B048-85BDC9FD1C3A}</a:tableStyleId>
              </a:tblPr>
              <a:tblGrid>
                <a:gridCol w="1977390"/>
                <a:gridCol w="2070100"/>
                <a:gridCol w="1433830"/>
              </a:tblGrid>
              <a:tr h="0">
                <a:tc>
                  <a:txBody>
                    <a:bodyPr/>
                    <a:lstStyle/>
                    <a:p>
                      <a:pPr>
                        <a:lnSpc>
                          <a:spcPct val="200000"/>
                        </a:lnSpc>
                        <a:spcAft>
                          <a:spcPts val="800"/>
                        </a:spcAft>
                      </a:pPr>
                      <a:r>
                        <a:rPr lang="es-ES" sz="1100" dirty="0">
                          <a:effectLst/>
                        </a:rPr>
                        <a:t>Parámetros</a:t>
                      </a:r>
                      <a:endParaRPr lang="es-EC"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800"/>
                        </a:spcAft>
                      </a:pPr>
                      <a:r>
                        <a:rPr lang="es-ES" sz="1100" dirty="0">
                          <a:effectLst/>
                        </a:rPr>
                        <a:t>Variables de funcionamiento</a:t>
                      </a:r>
                      <a:endParaRPr lang="es-EC"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800"/>
                        </a:spcAft>
                      </a:pPr>
                      <a:r>
                        <a:rPr lang="es-ES" sz="1100">
                          <a:effectLst/>
                        </a:rPr>
                        <a:t>Niveles requeridos</a:t>
                      </a:r>
                      <a:endParaRPr lang="es-EC"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200000"/>
                        </a:lnSpc>
                        <a:spcAft>
                          <a:spcPts val="800"/>
                        </a:spcAft>
                      </a:pPr>
                      <a:r>
                        <a:rPr lang="es-ES" sz="1100" dirty="0">
                          <a:effectLst/>
                        </a:rPr>
                        <a:t>Tiempo de accionamiento de aspersores y ventiladores </a:t>
                      </a:r>
                      <a:endParaRPr lang="es-EC"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800"/>
                        </a:spcAft>
                      </a:pPr>
                      <a:r>
                        <a:rPr lang="es-ES" sz="1100">
                          <a:effectLst/>
                        </a:rPr>
                        <a:t>Temperatura ambiente del invernadero</a:t>
                      </a:r>
                      <a:endParaRPr lang="es-EC"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800"/>
                        </a:spcAft>
                      </a:pPr>
                      <a:r>
                        <a:rPr lang="es-ES" sz="1100">
                          <a:effectLst/>
                        </a:rPr>
                        <a:t>24-28 °C</a:t>
                      </a:r>
                      <a:endParaRPr lang="es-EC"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200000"/>
                        </a:lnSpc>
                        <a:spcAft>
                          <a:spcPts val="800"/>
                        </a:spcAft>
                      </a:pPr>
                      <a:r>
                        <a:rPr lang="es-ES" sz="1100">
                          <a:effectLst/>
                        </a:rPr>
                        <a:t>Volumen de solución nutritiva añadida al tanque</a:t>
                      </a:r>
                      <a:endParaRPr lang="es-EC"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800"/>
                        </a:spcAft>
                      </a:pPr>
                      <a:r>
                        <a:rPr lang="es-ES" sz="1100">
                          <a:effectLst/>
                        </a:rPr>
                        <a:t>Nivel de conductividad eléctrica (EC) del agua del tanque</a:t>
                      </a:r>
                      <a:endParaRPr lang="es-EC"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800"/>
                        </a:spcAft>
                      </a:pPr>
                      <a:r>
                        <a:rPr lang="es-ES" sz="1100">
                          <a:effectLst/>
                        </a:rPr>
                        <a:t>600-800 µS/cm para el tanque D </a:t>
                      </a:r>
                      <a:endParaRPr lang="es-EC" sz="1100">
                        <a:effectLst/>
                      </a:endParaRPr>
                    </a:p>
                    <a:p>
                      <a:pPr>
                        <a:lnSpc>
                          <a:spcPct val="200000"/>
                        </a:lnSpc>
                        <a:spcAft>
                          <a:spcPts val="800"/>
                        </a:spcAft>
                      </a:pPr>
                      <a:r>
                        <a:rPr lang="es-ES" sz="1100">
                          <a:effectLst/>
                        </a:rPr>
                        <a:t>1200-1400 µS/cm para el tanque B</a:t>
                      </a:r>
                      <a:endParaRPr lang="es-EC"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nSpc>
                          <a:spcPct val="200000"/>
                        </a:lnSpc>
                        <a:spcAft>
                          <a:spcPts val="800"/>
                        </a:spcAft>
                      </a:pPr>
                      <a:r>
                        <a:rPr lang="es-ES" sz="1100">
                          <a:effectLst/>
                        </a:rPr>
                        <a:t>Volumen de ácido añadido al tanque</a:t>
                      </a:r>
                      <a:endParaRPr lang="es-EC"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800"/>
                        </a:spcAft>
                      </a:pPr>
                      <a:r>
                        <a:rPr lang="es-ES" sz="1100">
                          <a:effectLst/>
                        </a:rPr>
                        <a:t>Nivel de pH del agua del tanque</a:t>
                      </a:r>
                      <a:endParaRPr lang="es-EC"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800"/>
                        </a:spcAft>
                      </a:pPr>
                      <a:r>
                        <a:rPr lang="es-ES" sz="1100" dirty="0">
                          <a:effectLst/>
                        </a:rPr>
                        <a:t>5.5-6.5</a:t>
                      </a:r>
                      <a:endParaRPr lang="es-EC"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pic>
        <p:nvPicPr>
          <p:cNvPr id="10" name="Imagen 9"/>
          <p:cNvPicPr/>
          <p:nvPr/>
        </p:nvPicPr>
        <p:blipFill rotWithShape="1">
          <a:blip r:embed="rId3"/>
          <a:srcRect t="4901" b="41093"/>
          <a:stretch/>
        </p:blipFill>
        <p:spPr>
          <a:xfrm>
            <a:off x="440312" y="1103960"/>
            <a:ext cx="5487670" cy="2028825"/>
          </a:xfrm>
          <a:prstGeom prst="rect">
            <a:avLst/>
          </a:prstGeom>
        </p:spPr>
      </p:pic>
      <p:pic>
        <p:nvPicPr>
          <p:cNvPr id="11" name="Imagen 10"/>
          <p:cNvPicPr/>
          <p:nvPr/>
        </p:nvPicPr>
        <p:blipFill>
          <a:blip r:embed="rId4"/>
          <a:stretch>
            <a:fillRect/>
          </a:stretch>
        </p:blipFill>
        <p:spPr>
          <a:xfrm>
            <a:off x="601028" y="3787897"/>
            <a:ext cx="5326954" cy="2255716"/>
          </a:xfrm>
          <a:prstGeom prst="rect">
            <a:avLst/>
          </a:prstGeom>
        </p:spPr>
      </p:pic>
      <p:sp>
        <p:nvSpPr>
          <p:cNvPr id="12" name="Rectángulo 11"/>
          <p:cNvSpPr/>
          <p:nvPr/>
        </p:nvSpPr>
        <p:spPr>
          <a:xfrm>
            <a:off x="601028" y="719165"/>
            <a:ext cx="5326953" cy="369332"/>
          </a:xfrm>
          <a:prstGeom prst="rect">
            <a:avLst/>
          </a:prstGeom>
        </p:spPr>
        <p:txBody>
          <a:bodyPr wrap="square">
            <a:spAutoFit/>
          </a:bodyPr>
          <a:lstStyle/>
          <a:p>
            <a:pPr algn="ctr">
              <a:spcAft>
                <a:spcPts val="1000"/>
              </a:spcAft>
            </a:pPr>
            <a:r>
              <a:rPr lang="es-ES" dirty="0" smtClean="0"/>
              <a:t>Sensor de </a:t>
            </a:r>
            <a:r>
              <a:rPr lang="es-ES" dirty="0"/>
              <a:t>temperatura y humedad </a:t>
            </a:r>
            <a:r>
              <a:rPr lang="es-ES" dirty="0" err="1" smtClean="0"/>
              <a:t>Aosong</a:t>
            </a:r>
            <a:r>
              <a:rPr lang="es-ES" dirty="0" smtClean="0"/>
              <a:t> AM230</a:t>
            </a:r>
            <a:endParaRPr lang="es-EC"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3" name="Rectángulo 12"/>
          <p:cNvSpPr/>
          <p:nvPr/>
        </p:nvSpPr>
        <p:spPr>
          <a:xfrm>
            <a:off x="601027" y="3346055"/>
            <a:ext cx="5326953" cy="369332"/>
          </a:xfrm>
          <a:prstGeom prst="rect">
            <a:avLst/>
          </a:prstGeom>
        </p:spPr>
        <p:txBody>
          <a:bodyPr wrap="square">
            <a:spAutoFit/>
          </a:bodyPr>
          <a:lstStyle/>
          <a:p>
            <a:pPr algn="ctr">
              <a:spcAft>
                <a:spcPts val="1000"/>
              </a:spcAft>
            </a:pPr>
            <a:r>
              <a:rPr lang="es-ES" dirty="0" smtClean="0"/>
              <a:t>Medidor </a:t>
            </a:r>
            <a:r>
              <a:rPr lang="es-ES" dirty="0"/>
              <a:t>electrónico </a:t>
            </a:r>
            <a:r>
              <a:rPr lang="es-ES" dirty="0" smtClean="0"/>
              <a:t>APERA PC60</a:t>
            </a:r>
            <a:endParaRPr lang="es-EC"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8235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412870" y="13728"/>
            <a:ext cx="6287968" cy="657784"/>
          </a:xfrm>
          <a:prstGeom prst="rect">
            <a:avLst/>
          </a:prstGeom>
          <a:ln>
            <a:noFill/>
          </a:ln>
        </p:spPr>
        <p:txBody>
          <a:bodyPr anchor="b"/>
          <a:lstStyle>
            <a:lvl1pPr algn="ctr" rtl="0" eaLnBrk="1" fontAlgn="base" hangingPunct="1">
              <a:spcBef>
                <a:spcPct val="0"/>
              </a:spcBef>
              <a:spcAft>
                <a:spcPct val="0"/>
              </a:spcAft>
              <a:defRPr sz="60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4000" dirty="0" smtClean="0">
                <a:solidFill>
                  <a:schemeClr val="bg2">
                    <a:lumMod val="10000"/>
                  </a:schemeClr>
                </a:solidFill>
              </a:rPr>
              <a:t>Agricultura hidropónica</a:t>
            </a:r>
            <a:endParaRPr lang="es-EC" sz="4000" dirty="0">
              <a:solidFill>
                <a:schemeClr val="bg2">
                  <a:lumMod val="10000"/>
                </a:schemeClr>
              </a:solidFill>
            </a:endParaRPr>
          </a:p>
        </p:txBody>
      </p:sp>
      <p:pic>
        <p:nvPicPr>
          <p:cNvPr id="8" name="image2.jpeg"/>
          <p:cNvPicPr>
            <a:picLocks noChangeAspect="1"/>
          </p:cNvPicPr>
          <p:nvPr/>
        </p:nvPicPr>
        <p:blipFill>
          <a:blip r:embed="rId3" cstate="print"/>
          <a:stretch>
            <a:fillRect/>
          </a:stretch>
        </p:blipFill>
        <p:spPr>
          <a:xfrm>
            <a:off x="927220" y="1726956"/>
            <a:ext cx="6287968" cy="3388189"/>
          </a:xfrm>
          <a:prstGeom prst="rect">
            <a:avLst/>
          </a:prstGeom>
        </p:spPr>
      </p:pic>
      <p:pic>
        <p:nvPicPr>
          <p:cNvPr id="13" name="Imagen 12" descr="El flujo y reflujo: un sistema hidropónico inteligente - RQS Blo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27782" y="178741"/>
            <a:ext cx="2165985" cy="3242310"/>
          </a:xfrm>
          <a:prstGeom prst="rect">
            <a:avLst/>
          </a:prstGeom>
          <a:noFill/>
          <a:ln>
            <a:noFill/>
          </a:ln>
        </p:spPr>
      </p:pic>
      <p:pic>
        <p:nvPicPr>
          <p:cNvPr id="15" name="Imagen 14"/>
          <p:cNvPicPr>
            <a:picLocks noChangeAspect="1"/>
          </p:cNvPicPr>
          <p:nvPr/>
        </p:nvPicPr>
        <p:blipFill>
          <a:blip r:embed="rId5"/>
          <a:stretch>
            <a:fillRect/>
          </a:stretch>
        </p:blipFill>
        <p:spPr>
          <a:xfrm>
            <a:off x="8510269" y="3561810"/>
            <a:ext cx="3001010" cy="2247900"/>
          </a:xfrm>
          <a:prstGeom prst="rect">
            <a:avLst/>
          </a:prstGeom>
        </p:spPr>
      </p:pic>
    </p:spTree>
    <p:extLst>
      <p:ext uri="{BB962C8B-B14F-4D97-AF65-F5344CB8AC3E}">
        <p14:creationId xmlns:p14="http://schemas.microsoft.com/office/powerpoint/2010/main" val="261266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404EFAB-68AC-4F37-8F7F-B7A4AD9799FD}"/>
              </a:ext>
            </a:extLst>
          </p:cNvPr>
          <p:cNvSpPr>
            <a:spLocks noGrp="1"/>
          </p:cNvSpPr>
          <p:nvPr>
            <p:ph type="ctrTitle"/>
          </p:nvPr>
        </p:nvSpPr>
        <p:spPr>
          <a:xfrm>
            <a:off x="279917" y="0"/>
            <a:ext cx="5549383" cy="706024"/>
          </a:xfrm>
        </p:spPr>
        <p:txBody>
          <a:bodyPr/>
          <a:lstStyle/>
          <a:p>
            <a:pPr algn="l"/>
            <a:r>
              <a:rPr lang="es-EC" sz="3600" b="0" dirty="0" smtClean="0">
                <a:solidFill>
                  <a:schemeClr val="tx2"/>
                </a:solidFill>
              </a:rPr>
              <a:t>Tiempos de climatización</a:t>
            </a:r>
            <a:endParaRPr lang="es-EC" sz="3600" b="0" dirty="0">
              <a:solidFill>
                <a:schemeClr val="tx2"/>
              </a:solidFill>
            </a:endParaRPr>
          </a:p>
        </p:txBody>
      </p:sp>
      <p:sp>
        <p:nvSpPr>
          <p:cNvPr id="7" name="Rectángulo 6"/>
          <p:cNvSpPr/>
          <p:nvPr/>
        </p:nvSpPr>
        <p:spPr>
          <a:xfrm>
            <a:off x="279917" y="723239"/>
            <a:ext cx="5720834" cy="5078313"/>
          </a:xfrm>
          <a:prstGeom prst="rect">
            <a:avLst/>
          </a:prstGeom>
        </p:spPr>
        <p:txBody>
          <a:bodyPr wrap="square">
            <a:spAutoFit/>
          </a:bodyPr>
          <a:lstStyle/>
          <a:p>
            <a:r>
              <a:rPr lang="es-EC" dirty="0">
                <a:solidFill>
                  <a:schemeClr val="bg2">
                    <a:lumMod val="10000"/>
                  </a:schemeClr>
                </a:solidFill>
              </a:rPr>
              <a:t>Las plantas de lechuga presentan una variación en su estado hídrico a lo largo del día, de acuerdo a las condiciones </a:t>
            </a:r>
            <a:r>
              <a:rPr lang="es-EC" dirty="0" smtClean="0">
                <a:solidFill>
                  <a:schemeClr val="bg2">
                    <a:lumMod val="10000"/>
                  </a:schemeClr>
                </a:solidFill>
              </a:rPr>
              <a:t>ambientales. </a:t>
            </a:r>
          </a:p>
          <a:p>
            <a:endParaRPr lang="es-EC" dirty="0">
              <a:solidFill>
                <a:schemeClr val="bg2">
                  <a:lumMod val="10000"/>
                </a:schemeClr>
              </a:solidFill>
            </a:endParaRPr>
          </a:p>
          <a:p>
            <a:r>
              <a:rPr lang="es-EC" dirty="0" smtClean="0">
                <a:solidFill>
                  <a:schemeClr val="bg2">
                    <a:lumMod val="10000"/>
                  </a:schemeClr>
                </a:solidFill>
              </a:rPr>
              <a:t>Se utilizó </a:t>
            </a:r>
            <a:r>
              <a:rPr lang="es-EC" dirty="0">
                <a:solidFill>
                  <a:schemeClr val="bg2">
                    <a:lumMod val="10000"/>
                  </a:schemeClr>
                </a:solidFill>
              </a:rPr>
              <a:t>un sistema de refrigeración por evaporación de agua, </a:t>
            </a:r>
            <a:r>
              <a:rPr lang="es-EC" dirty="0" smtClean="0">
                <a:solidFill>
                  <a:schemeClr val="bg2">
                    <a:lumMod val="10000"/>
                  </a:schemeClr>
                </a:solidFill>
              </a:rPr>
              <a:t>con </a:t>
            </a:r>
            <a:r>
              <a:rPr lang="es-EC" dirty="0">
                <a:solidFill>
                  <a:schemeClr val="bg2">
                    <a:lumMod val="10000"/>
                  </a:schemeClr>
                </a:solidFill>
              </a:rPr>
              <a:t>aspersores aéreos y ventiladores ubicados por encima de las torres de engorde, los mismos que son accionados automáticamente de acuerdo a un </a:t>
            </a:r>
            <a:r>
              <a:rPr lang="es-EC" dirty="0" err="1">
                <a:solidFill>
                  <a:schemeClr val="bg2">
                    <a:lumMod val="10000"/>
                  </a:schemeClr>
                </a:solidFill>
              </a:rPr>
              <a:t>setpoint</a:t>
            </a:r>
            <a:r>
              <a:rPr lang="es-EC" dirty="0">
                <a:solidFill>
                  <a:schemeClr val="bg2">
                    <a:lumMod val="10000"/>
                  </a:schemeClr>
                </a:solidFill>
              </a:rPr>
              <a:t> de temperatura</a:t>
            </a:r>
            <a:r>
              <a:rPr lang="es-EC" dirty="0" smtClean="0">
                <a:solidFill>
                  <a:schemeClr val="bg2">
                    <a:lumMod val="10000"/>
                  </a:schemeClr>
                </a:solidFill>
              </a:rPr>
              <a:t>.</a:t>
            </a:r>
          </a:p>
          <a:p>
            <a:endParaRPr lang="es-EC" dirty="0" smtClean="0">
              <a:solidFill>
                <a:schemeClr val="bg2">
                  <a:lumMod val="10000"/>
                </a:schemeClr>
              </a:solidFill>
            </a:endParaRPr>
          </a:p>
          <a:p>
            <a:r>
              <a:rPr lang="es-EC" dirty="0">
                <a:solidFill>
                  <a:schemeClr val="bg2">
                    <a:lumMod val="10000"/>
                  </a:schemeClr>
                </a:solidFill>
              </a:rPr>
              <a:t>Para calibrar el tiempo de accionamiento de los aspersores y ventiladores, se realizó un experimento en el cual se probaron diferentes combinaciones de valores para cada parámetro, y poder determinar cuál de ellas permite reducir la temperatura del invernadero más rápidamente. </a:t>
            </a:r>
            <a:r>
              <a:rPr lang="es-ES" dirty="0">
                <a:solidFill>
                  <a:schemeClr val="bg2">
                    <a:lumMod val="10000"/>
                  </a:schemeClr>
                </a:solidFill>
              </a:rPr>
              <a:t>El horario establecido para estas pruebas fue entre las 11am y las 3pm, en donde la temperatura es mayor. </a:t>
            </a:r>
            <a:endParaRPr lang="es-EC" dirty="0">
              <a:solidFill>
                <a:schemeClr val="bg2">
                  <a:lumMod val="10000"/>
                </a:schemeClr>
              </a:solidFill>
            </a:endParaRPr>
          </a:p>
        </p:txBody>
      </p:sp>
      <p:sp>
        <p:nvSpPr>
          <p:cNvPr id="9" name="Rectángulo 8"/>
          <p:cNvSpPr/>
          <p:nvPr/>
        </p:nvSpPr>
        <p:spPr>
          <a:xfrm>
            <a:off x="6453187" y="723239"/>
            <a:ext cx="5600700" cy="369332"/>
          </a:xfrm>
          <a:prstGeom prst="rect">
            <a:avLst/>
          </a:prstGeom>
        </p:spPr>
        <p:txBody>
          <a:bodyPr wrap="square">
            <a:spAutoFit/>
          </a:bodyPr>
          <a:lstStyle/>
          <a:p>
            <a:pPr algn="ctr"/>
            <a:r>
              <a:rPr lang="es-ES" dirty="0" smtClean="0">
                <a:solidFill>
                  <a:schemeClr val="tx1">
                    <a:lumMod val="75000"/>
                  </a:schemeClr>
                </a:solidFill>
              </a:rPr>
              <a:t>Diagrama </a:t>
            </a:r>
            <a:r>
              <a:rPr lang="es-ES" dirty="0">
                <a:solidFill>
                  <a:schemeClr val="tx1">
                    <a:lumMod val="75000"/>
                  </a:schemeClr>
                </a:solidFill>
              </a:rPr>
              <a:t>de tiempos del riego</a:t>
            </a:r>
            <a:endParaRPr lang="es-EC" dirty="0">
              <a:solidFill>
                <a:schemeClr val="tx1">
                  <a:lumMod val="75000"/>
                </a:schemeClr>
              </a:solidFill>
            </a:endParaRPr>
          </a:p>
        </p:txBody>
      </p:sp>
      <p:pic>
        <p:nvPicPr>
          <p:cNvPr id="6" name="Imagen 5"/>
          <p:cNvPicPr/>
          <p:nvPr/>
        </p:nvPicPr>
        <p:blipFill>
          <a:blip r:embed="rId2"/>
          <a:stretch>
            <a:fillRect/>
          </a:stretch>
        </p:blipFill>
        <p:spPr>
          <a:xfrm>
            <a:off x="6438899" y="1133402"/>
            <a:ext cx="5487670" cy="2489835"/>
          </a:xfrm>
          <a:prstGeom prst="rect">
            <a:avLst/>
          </a:prstGeom>
        </p:spPr>
      </p:pic>
      <p:graphicFrame>
        <p:nvGraphicFramePr>
          <p:cNvPr id="10" name="Tabla 9"/>
          <p:cNvGraphicFramePr>
            <a:graphicFrameLocks noGrp="1"/>
          </p:cNvGraphicFramePr>
          <p:nvPr>
            <p:extLst>
              <p:ext uri="{D42A27DB-BD31-4B8C-83A1-F6EECF244321}">
                <p14:modId xmlns:p14="http://schemas.microsoft.com/office/powerpoint/2010/main" val="3064852240"/>
              </p:ext>
            </p:extLst>
          </p:nvPr>
        </p:nvGraphicFramePr>
        <p:xfrm>
          <a:off x="6453187" y="3982635"/>
          <a:ext cx="5600701" cy="1676400"/>
        </p:xfrm>
        <a:graphic>
          <a:graphicData uri="http://schemas.openxmlformats.org/drawingml/2006/table">
            <a:tbl>
              <a:tblPr firstRow="1" firstCol="1" bandRow="1">
                <a:tableStyleId>{5C22544A-7EE6-4342-B048-85BDC9FD1C3A}</a:tableStyleId>
              </a:tblPr>
              <a:tblGrid>
                <a:gridCol w="647699"/>
                <a:gridCol w="2400639"/>
                <a:gridCol w="394982"/>
                <a:gridCol w="367064"/>
                <a:gridCol w="367064"/>
                <a:gridCol w="302162"/>
                <a:gridCol w="834729"/>
                <a:gridCol w="286362"/>
              </a:tblGrid>
              <a:tr h="0">
                <a:tc>
                  <a:txBody>
                    <a:bodyPr/>
                    <a:lstStyle/>
                    <a:p>
                      <a:pPr algn="ctr">
                        <a:lnSpc>
                          <a:spcPct val="200000"/>
                        </a:lnSpc>
                        <a:spcAft>
                          <a:spcPts val="800"/>
                        </a:spcAft>
                      </a:pPr>
                      <a:r>
                        <a:rPr lang="es-ES" sz="1100" dirty="0">
                          <a:effectLst/>
                        </a:rPr>
                        <a:t>Factor</a:t>
                      </a:r>
                      <a:endParaRPr lang="es-EC"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S" sz="1100" dirty="0">
                          <a:effectLst/>
                        </a:rPr>
                        <a:t>Nombre</a:t>
                      </a:r>
                      <a:endParaRPr lang="es-EC"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gridSpan="4">
                  <a:txBody>
                    <a:bodyPr/>
                    <a:lstStyle/>
                    <a:p>
                      <a:pPr algn="ctr">
                        <a:lnSpc>
                          <a:spcPct val="200000"/>
                        </a:lnSpc>
                        <a:spcAft>
                          <a:spcPts val="800"/>
                        </a:spcAft>
                      </a:pPr>
                      <a:r>
                        <a:rPr lang="es-ES" sz="1100" dirty="0">
                          <a:effectLst/>
                        </a:rPr>
                        <a:t>Niveles</a:t>
                      </a:r>
                      <a:endParaRPr lang="es-EC"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gridSpan="2">
                  <a:txBody>
                    <a:bodyPr/>
                    <a:lstStyle/>
                    <a:p>
                      <a:pPr algn="ctr">
                        <a:lnSpc>
                          <a:spcPct val="200000"/>
                        </a:lnSpc>
                        <a:spcAft>
                          <a:spcPts val="800"/>
                        </a:spcAft>
                      </a:pPr>
                      <a:r>
                        <a:rPr lang="es-ES" sz="1100">
                          <a:effectLst/>
                        </a:rPr>
                        <a:t>Unidades</a:t>
                      </a:r>
                      <a:endParaRPr lang="es-EC"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C"/>
                    </a:p>
                  </a:txBody>
                  <a:tcPr/>
                </a:tc>
              </a:tr>
              <a:tr h="0">
                <a:tc>
                  <a:txBody>
                    <a:bodyPr/>
                    <a:lstStyle/>
                    <a:p>
                      <a:pPr algn="ctr">
                        <a:lnSpc>
                          <a:spcPct val="200000"/>
                        </a:lnSpc>
                        <a:spcAft>
                          <a:spcPts val="800"/>
                        </a:spcAft>
                      </a:pPr>
                      <a:r>
                        <a:rPr lang="es-ES" sz="1100">
                          <a:effectLst/>
                        </a:rPr>
                        <a:t>TV</a:t>
                      </a:r>
                      <a:endParaRPr lang="es-EC"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C" sz="1100" dirty="0">
                          <a:effectLst/>
                        </a:rPr>
                        <a:t>Tiempo de accionamiento de ventiladores</a:t>
                      </a:r>
                      <a:endParaRPr lang="es-EC"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S" sz="1100">
                          <a:effectLst/>
                        </a:rPr>
                        <a:t>3</a:t>
                      </a:r>
                      <a:endParaRPr lang="es-EC"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S" sz="1100">
                          <a:effectLst/>
                        </a:rPr>
                        <a:t>4</a:t>
                      </a:r>
                      <a:endParaRPr lang="es-EC"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S" sz="1100">
                          <a:effectLst/>
                        </a:rPr>
                        <a:t>5</a:t>
                      </a:r>
                      <a:endParaRPr lang="es-EC"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S" sz="1100">
                          <a:effectLst/>
                        </a:rPr>
                        <a:t> </a:t>
                      </a:r>
                      <a:endParaRPr lang="es-EC"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S" sz="1100">
                          <a:effectLst/>
                        </a:rPr>
                        <a:t>Minutos [min]</a:t>
                      </a:r>
                      <a:endParaRPr lang="es-EC"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100">
                          <a:effectLst/>
                        </a:rPr>
                        <a:t> </a:t>
                      </a:r>
                      <a:endParaRPr lang="es-EC" sz="11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r>
              <a:tr h="317500">
                <a:tc>
                  <a:txBody>
                    <a:bodyPr/>
                    <a:lstStyle/>
                    <a:p>
                      <a:pPr algn="ctr">
                        <a:lnSpc>
                          <a:spcPct val="200000"/>
                        </a:lnSpc>
                        <a:spcAft>
                          <a:spcPts val="800"/>
                        </a:spcAft>
                      </a:pPr>
                      <a:r>
                        <a:rPr lang="es-ES" sz="1100">
                          <a:effectLst/>
                        </a:rPr>
                        <a:t>TA</a:t>
                      </a:r>
                      <a:endParaRPr lang="es-EC"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C" sz="1100">
                          <a:effectLst/>
                        </a:rPr>
                        <a:t>Tiempo de accionamiento de aspersores</a:t>
                      </a:r>
                      <a:endParaRPr lang="es-EC"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S" sz="1100">
                          <a:effectLst/>
                        </a:rPr>
                        <a:t>10</a:t>
                      </a:r>
                      <a:endParaRPr lang="es-EC"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S" sz="1100">
                          <a:effectLst/>
                        </a:rPr>
                        <a:t>20</a:t>
                      </a:r>
                      <a:endParaRPr lang="es-EC"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S" sz="1100">
                          <a:effectLst/>
                        </a:rPr>
                        <a:t>30</a:t>
                      </a:r>
                      <a:endParaRPr lang="es-EC"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S" sz="1100">
                          <a:effectLst/>
                        </a:rPr>
                        <a:t>40</a:t>
                      </a:r>
                      <a:endParaRPr lang="es-EC"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S" sz="1100">
                          <a:effectLst/>
                        </a:rPr>
                        <a:t>Segundos [seg]</a:t>
                      </a:r>
                      <a:endParaRPr lang="es-EC"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C" sz="1100" dirty="0">
                          <a:effectLst/>
                        </a:rPr>
                        <a:t> </a:t>
                      </a:r>
                      <a:endParaRPr lang="es-EC"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r>
            </a:tbl>
          </a:graphicData>
        </a:graphic>
      </p:graphicFrame>
    </p:spTree>
    <p:extLst>
      <p:ext uri="{BB962C8B-B14F-4D97-AF65-F5344CB8AC3E}">
        <p14:creationId xmlns:p14="http://schemas.microsoft.com/office/powerpoint/2010/main" val="12909867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437079" y="723239"/>
            <a:ext cx="5263330" cy="1754326"/>
          </a:xfrm>
          <a:prstGeom prst="rect">
            <a:avLst/>
          </a:prstGeom>
        </p:spPr>
        <p:txBody>
          <a:bodyPr wrap="square">
            <a:spAutoFit/>
          </a:bodyPr>
          <a:lstStyle/>
          <a:p>
            <a:r>
              <a:rPr lang="es-EC" dirty="0">
                <a:solidFill>
                  <a:schemeClr val="bg2">
                    <a:lumMod val="10000"/>
                  </a:schemeClr>
                </a:solidFill>
              </a:rPr>
              <a:t>Se utilizó un diseño factorial completo con 3 réplicas, donde los factores a considerar fueron el tiempo de accionamiento de ventiladores (TV) y el tiempo de accionamiento de aspersores (TA</a:t>
            </a:r>
            <a:r>
              <a:rPr lang="es-EC" dirty="0">
                <a:solidFill>
                  <a:schemeClr val="bg2">
                    <a:lumMod val="10000"/>
                  </a:schemeClr>
                </a:solidFill>
              </a:rPr>
              <a:t>). Se removió la interacción del análisis ya que no era </a:t>
            </a:r>
            <a:r>
              <a:rPr lang="es-EC" dirty="0" err="1">
                <a:solidFill>
                  <a:schemeClr val="bg2">
                    <a:lumMod val="10000"/>
                  </a:schemeClr>
                </a:solidFill>
              </a:rPr>
              <a:t>signficativa</a:t>
            </a:r>
            <a:endParaRPr lang="es-EC" dirty="0" smtClean="0">
              <a:solidFill>
                <a:schemeClr val="bg2">
                  <a:lumMod val="10000"/>
                </a:schemeClr>
              </a:solidFill>
            </a:endParaRPr>
          </a:p>
        </p:txBody>
      </p:sp>
      <p:pic>
        <p:nvPicPr>
          <p:cNvPr id="8" name="Imagen 7"/>
          <p:cNvPicPr>
            <a:picLocks noChangeAspect="1"/>
          </p:cNvPicPr>
          <p:nvPr/>
        </p:nvPicPr>
        <p:blipFill>
          <a:blip r:embed="rId3"/>
          <a:stretch>
            <a:fillRect/>
          </a:stretch>
        </p:blipFill>
        <p:spPr>
          <a:xfrm>
            <a:off x="437079" y="2552039"/>
            <a:ext cx="5263330" cy="3508887"/>
          </a:xfrm>
          <a:prstGeom prst="rect">
            <a:avLst/>
          </a:prstGeom>
        </p:spPr>
      </p:pic>
      <p:pic>
        <p:nvPicPr>
          <p:cNvPr id="10" name="Imagen 9"/>
          <p:cNvPicPr>
            <a:picLocks noChangeAspect="1"/>
          </p:cNvPicPr>
          <p:nvPr/>
        </p:nvPicPr>
        <p:blipFill>
          <a:blip r:embed="rId4"/>
          <a:stretch>
            <a:fillRect/>
          </a:stretch>
        </p:blipFill>
        <p:spPr>
          <a:xfrm>
            <a:off x="6361630" y="723239"/>
            <a:ext cx="5486400" cy="3657600"/>
          </a:xfrm>
          <a:prstGeom prst="rect">
            <a:avLst/>
          </a:prstGeom>
        </p:spPr>
      </p:pic>
      <p:pic>
        <p:nvPicPr>
          <p:cNvPr id="11" name="Imagen 10"/>
          <p:cNvPicPr>
            <a:picLocks noChangeAspect="1"/>
          </p:cNvPicPr>
          <p:nvPr/>
        </p:nvPicPr>
        <p:blipFill>
          <a:blip r:embed="rId5"/>
          <a:stretch>
            <a:fillRect/>
          </a:stretch>
        </p:blipFill>
        <p:spPr>
          <a:xfrm>
            <a:off x="6361630" y="4756150"/>
            <a:ext cx="2305050" cy="1066800"/>
          </a:xfrm>
          <a:prstGeom prst="rect">
            <a:avLst/>
          </a:prstGeom>
        </p:spPr>
      </p:pic>
    </p:spTree>
    <p:extLst>
      <p:ext uri="{BB962C8B-B14F-4D97-AF65-F5344CB8AC3E}">
        <p14:creationId xmlns:p14="http://schemas.microsoft.com/office/powerpoint/2010/main" val="35448135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stretch>
            <a:fillRect/>
          </a:stretch>
        </p:blipFill>
        <p:spPr>
          <a:xfrm>
            <a:off x="746550" y="723239"/>
            <a:ext cx="7407005" cy="4938003"/>
          </a:xfrm>
          <a:prstGeom prst="rect">
            <a:avLst/>
          </a:prstGeom>
        </p:spPr>
      </p:pic>
      <p:sp>
        <p:nvSpPr>
          <p:cNvPr id="4" name="Rectángulo 3"/>
          <p:cNvSpPr/>
          <p:nvPr/>
        </p:nvSpPr>
        <p:spPr>
          <a:xfrm>
            <a:off x="8373035" y="2453576"/>
            <a:ext cx="3297868" cy="175432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s-EC" dirty="0" smtClean="0">
                <a:solidFill>
                  <a:schemeClr val="bg2">
                    <a:lumMod val="10000"/>
                  </a:schemeClr>
                </a:solidFill>
              </a:rPr>
              <a:t>Tiempo </a:t>
            </a:r>
            <a:r>
              <a:rPr lang="es-EC" dirty="0">
                <a:solidFill>
                  <a:schemeClr val="bg2">
                    <a:lumMod val="10000"/>
                  </a:schemeClr>
                </a:solidFill>
              </a:rPr>
              <a:t>de accionamiento de ventiladores (TV</a:t>
            </a:r>
            <a:r>
              <a:rPr lang="es-EC" dirty="0" smtClean="0">
                <a:solidFill>
                  <a:schemeClr val="bg2">
                    <a:lumMod val="10000"/>
                  </a:schemeClr>
                </a:solidFill>
              </a:rPr>
              <a:t>) = 5 minutos</a:t>
            </a:r>
          </a:p>
          <a:p>
            <a:endParaRPr lang="es-EC" dirty="0" smtClean="0">
              <a:solidFill>
                <a:schemeClr val="bg2">
                  <a:lumMod val="10000"/>
                </a:schemeClr>
              </a:solidFill>
            </a:endParaRPr>
          </a:p>
          <a:p>
            <a:r>
              <a:rPr lang="es-EC" dirty="0" smtClean="0">
                <a:solidFill>
                  <a:schemeClr val="bg2">
                    <a:lumMod val="10000"/>
                  </a:schemeClr>
                </a:solidFill>
              </a:rPr>
              <a:t>Tiempo </a:t>
            </a:r>
            <a:r>
              <a:rPr lang="es-EC" dirty="0">
                <a:solidFill>
                  <a:schemeClr val="bg2">
                    <a:lumMod val="10000"/>
                  </a:schemeClr>
                </a:solidFill>
              </a:rPr>
              <a:t>de accionamiento de aspersores (TA</a:t>
            </a:r>
            <a:r>
              <a:rPr lang="es-EC" dirty="0" smtClean="0">
                <a:solidFill>
                  <a:schemeClr val="bg2">
                    <a:lumMod val="10000"/>
                  </a:schemeClr>
                </a:solidFill>
              </a:rPr>
              <a:t>) = 10 segundos</a:t>
            </a:r>
            <a:endParaRPr lang="es-EC" dirty="0" smtClean="0">
              <a:solidFill>
                <a:schemeClr val="bg2">
                  <a:lumMod val="10000"/>
                </a:schemeClr>
              </a:solidFill>
            </a:endParaRPr>
          </a:p>
        </p:txBody>
      </p:sp>
    </p:spTree>
    <p:extLst>
      <p:ext uri="{BB962C8B-B14F-4D97-AF65-F5344CB8AC3E}">
        <p14:creationId xmlns:p14="http://schemas.microsoft.com/office/powerpoint/2010/main" val="1893147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404EFAB-68AC-4F37-8F7F-B7A4AD9799FD}"/>
              </a:ext>
            </a:extLst>
          </p:cNvPr>
          <p:cNvSpPr>
            <a:spLocks noGrp="1"/>
          </p:cNvSpPr>
          <p:nvPr>
            <p:ph type="ctrTitle"/>
          </p:nvPr>
        </p:nvSpPr>
        <p:spPr>
          <a:xfrm>
            <a:off x="279917" y="0"/>
            <a:ext cx="6992421" cy="706024"/>
          </a:xfrm>
        </p:spPr>
        <p:txBody>
          <a:bodyPr/>
          <a:lstStyle/>
          <a:p>
            <a:pPr algn="l"/>
            <a:r>
              <a:rPr lang="es-EC" sz="3600" b="0" dirty="0" smtClean="0">
                <a:solidFill>
                  <a:schemeClr val="tx2"/>
                </a:solidFill>
              </a:rPr>
              <a:t>Volumen de soluciones nutritivas</a:t>
            </a:r>
            <a:endParaRPr lang="es-EC" sz="3600" b="0" dirty="0">
              <a:solidFill>
                <a:schemeClr val="tx2"/>
              </a:solidFill>
            </a:endParaRPr>
          </a:p>
        </p:txBody>
      </p:sp>
      <p:sp>
        <p:nvSpPr>
          <p:cNvPr id="7" name="Rectángulo 6"/>
          <p:cNvSpPr/>
          <p:nvPr/>
        </p:nvSpPr>
        <p:spPr>
          <a:xfrm>
            <a:off x="3532095" y="861352"/>
            <a:ext cx="8408894" cy="3416320"/>
          </a:xfrm>
          <a:prstGeom prst="rect">
            <a:avLst/>
          </a:prstGeom>
        </p:spPr>
        <p:txBody>
          <a:bodyPr wrap="square">
            <a:spAutoFit/>
          </a:bodyPr>
          <a:lstStyle/>
          <a:p>
            <a:r>
              <a:rPr lang="es-ES" dirty="0">
                <a:solidFill>
                  <a:schemeClr val="bg2">
                    <a:lumMod val="10000"/>
                  </a:schemeClr>
                </a:solidFill>
              </a:rPr>
              <a:t>El agua de riego de cada subsistema debe cumplir con un nivel de pH y EC para el buen desarrollo de la planta. Al </a:t>
            </a:r>
            <a:r>
              <a:rPr lang="es-ES" dirty="0" smtClean="0">
                <a:solidFill>
                  <a:schemeClr val="bg2">
                    <a:lumMod val="10000"/>
                  </a:schemeClr>
                </a:solidFill>
              </a:rPr>
              <a:t>no contar con un sensor de medición continua</a:t>
            </a:r>
            <a:r>
              <a:rPr lang="es-ES" dirty="0" smtClean="0">
                <a:solidFill>
                  <a:schemeClr val="bg2">
                    <a:lumMod val="10000"/>
                  </a:schemeClr>
                </a:solidFill>
              </a:rPr>
              <a:t>, </a:t>
            </a:r>
            <a:r>
              <a:rPr lang="es-ES" dirty="0">
                <a:solidFill>
                  <a:schemeClr val="bg2">
                    <a:lumMod val="10000"/>
                  </a:schemeClr>
                </a:solidFill>
              </a:rPr>
              <a:t>no se puede </a:t>
            </a:r>
            <a:r>
              <a:rPr lang="es-ES" dirty="0" smtClean="0">
                <a:solidFill>
                  <a:schemeClr val="bg2">
                    <a:lumMod val="10000"/>
                  </a:schemeClr>
                </a:solidFill>
              </a:rPr>
              <a:t>equilibrar la solución, por lo cual se propuso ingresar </a:t>
            </a:r>
            <a:r>
              <a:rPr lang="es-ES" dirty="0">
                <a:solidFill>
                  <a:schemeClr val="bg2">
                    <a:lumMod val="10000"/>
                  </a:schemeClr>
                </a:solidFill>
              </a:rPr>
              <a:t>cantidades fijas de solución A, solución B y ácido en cada llenado del </a:t>
            </a:r>
            <a:r>
              <a:rPr lang="es-ES" dirty="0" smtClean="0">
                <a:solidFill>
                  <a:schemeClr val="bg2">
                    <a:lumMod val="10000"/>
                  </a:schemeClr>
                </a:solidFill>
              </a:rPr>
              <a:t>tanque. </a:t>
            </a:r>
          </a:p>
          <a:p>
            <a:endParaRPr lang="es-EC" dirty="0">
              <a:solidFill>
                <a:schemeClr val="bg2">
                  <a:lumMod val="10000"/>
                </a:schemeClr>
              </a:solidFill>
            </a:endParaRPr>
          </a:p>
          <a:p>
            <a:r>
              <a:rPr lang="es-ES" dirty="0">
                <a:solidFill>
                  <a:schemeClr val="bg2">
                    <a:lumMod val="10000"/>
                  </a:schemeClr>
                </a:solidFill>
              </a:rPr>
              <a:t>Para </a:t>
            </a:r>
            <a:r>
              <a:rPr lang="es-ES" dirty="0" smtClean="0">
                <a:solidFill>
                  <a:schemeClr val="bg2">
                    <a:lumMod val="10000"/>
                  </a:schemeClr>
                </a:solidFill>
              </a:rPr>
              <a:t>calibrar </a:t>
            </a:r>
            <a:r>
              <a:rPr lang="es-ES" dirty="0">
                <a:solidFill>
                  <a:schemeClr val="bg2">
                    <a:lumMod val="10000"/>
                  </a:schemeClr>
                </a:solidFill>
              </a:rPr>
              <a:t>la cantidad de solución nutritiva a ser ingresada, se realizó un experimento donde se añadió un volumen específico de solución nutritiva y ácido en un litro de agua, y se tomaron datos de EC y pH de la mezcla </a:t>
            </a:r>
            <a:r>
              <a:rPr lang="es-ES" dirty="0" smtClean="0">
                <a:solidFill>
                  <a:schemeClr val="bg2">
                    <a:lumMod val="10000"/>
                  </a:schemeClr>
                </a:solidFill>
              </a:rPr>
              <a:t>preparada. </a:t>
            </a:r>
          </a:p>
          <a:p>
            <a:endParaRPr lang="es-ES" dirty="0">
              <a:solidFill>
                <a:schemeClr val="bg2">
                  <a:lumMod val="10000"/>
                </a:schemeClr>
              </a:solidFill>
            </a:endParaRPr>
          </a:p>
          <a:p>
            <a:r>
              <a:rPr lang="es-ES" dirty="0" smtClean="0">
                <a:solidFill>
                  <a:schemeClr val="bg2">
                    <a:lumMod val="10000"/>
                  </a:schemeClr>
                </a:solidFill>
              </a:rPr>
              <a:t>Fue </a:t>
            </a:r>
            <a:r>
              <a:rPr lang="es-ES" dirty="0">
                <a:solidFill>
                  <a:schemeClr val="bg2">
                    <a:lumMod val="10000"/>
                  </a:schemeClr>
                </a:solidFill>
              </a:rPr>
              <a:t>necesario expresar la concentración de la solución nutritiva como porcentaje de volumen, para posteriormente determinar las cantidades adecuadas para el volumen real del tanque. </a:t>
            </a:r>
            <a:endParaRPr lang="es-EC" dirty="0">
              <a:solidFill>
                <a:schemeClr val="bg2">
                  <a:lumMod val="10000"/>
                </a:schemeClr>
              </a:solidFill>
            </a:endParaRPr>
          </a:p>
        </p:txBody>
      </p:sp>
      <p:graphicFrame>
        <p:nvGraphicFramePr>
          <p:cNvPr id="3" name="Tabla 2"/>
          <p:cNvGraphicFramePr>
            <a:graphicFrameLocks noGrp="1"/>
          </p:cNvGraphicFramePr>
          <p:nvPr>
            <p:extLst>
              <p:ext uri="{D42A27DB-BD31-4B8C-83A1-F6EECF244321}">
                <p14:modId xmlns:p14="http://schemas.microsoft.com/office/powerpoint/2010/main" val="4064219377"/>
              </p:ext>
            </p:extLst>
          </p:nvPr>
        </p:nvGraphicFramePr>
        <p:xfrm>
          <a:off x="3532094" y="4433000"/>
          <a:ext cx="8408893" cy="1458396"/>
        </p:xfrm>
        <a:graphic>
          <a:graphicData uri="http://schemas.openxmlformats.org/drawingml/2006/table">
            <a:tbl>
              <a:tblPr firstRow="1" firstCol="1" bandRow="1">
                <a:tableStyleId>{5C22544A-7EE6-4342-B048-85BDC9FD1C3A}</a:tableStyleId>
              </a:tblPr>
              <a:tblGrid>
                <a:gridCol w="888172"/>
                <a:gridCol w="1547383"/>
                <a:gridCol w="594445"/>
                <a:gridCol w="594445"/>
                <a:gridCol w="594445"/>
                <a:gridCol w="594445"/>
                <a:gridCol w="594445"/>
                <a:gridCol w="594445"/>
                <a:gridCol w="594445"/>
                <a:gridCol w="594445"/>
                <a:gridCol w="1217778"/>
              </a:tblGrid>
              <a:tr h="302547">
                <a:tc>
                  <a:txBody>
                    <a:bodyPr/>
                    <a:lstStyle/>
                    <a:p>
                      <a:pPr algn="ctr">
                        <a:lnSpc>
                          <a:spcPct val="200000"/>
                        </a:lnSpc>
                        <a:spcAft>
                          <a:spcPts val="800"/>
                        </a:spcAft>
                      </a:pPr>
                      <a:r>
                        <a:rPr lang="es-ES" sz="1100" dirty="0">
                          <a:effectLst/>
                        </a:rPr>
                        <a:t>Factor</a:t>
                      </a:r>
                      <a:endParaRPr lang="es-EC"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S" sz="1100">
                          <a:effectLst/>
                        </a:rPr>
                        <a:t>Nombre</a:t>
                      </a:r>
                      <a:endParaRPr lang="es-EC"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gridSpan="8">
                  <a:txBody>
                    <a:bodyPr/>
                    <a:lstStyle/>
                    <a:p>
                      <a:pPr algn="ctr">
                        <a:lnSpc>
                          <a:spcPct val="200000"/>
                        </a:lnSpc>
                        <a:spcAft>
                          <a:spcPts val="800"/>
                        </a:spcAft>
                      </a:pPr>
                      <a:r>
                        <a:rPr lang="es-ES" sz="1100">
                          <a:effectLst/>
                        </a:rPr>
                        <a:t>Niveles</a:t>
                      </a:r>
                      <a:endParaRPr lang="es-EC"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200000"/>
                        </a:lnSpc>
                        <a:spcAft>
                          <a:spcPts val="800"/>
                        </a:spcAft>
                      </a:pPr>
                      <a:r>
                        <a:rPr lang="es-ES" sz="1100">
                          <a:effectLst/>
                        </a:rPr>
                        <a:t>Unidades</a:t>
                      </a:r>
                      <a:endParaRPr lang="es-EC"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660485">
                <a:tc>
                  <a:txBody>
                    <a:bodyPr/>
                    <a:lstStyle/>
                    <a:p>
                      <a:pPr algn="ctr">
                        <a:lnSpc>
                          <a:spcPct val="200000"/>
                        </a:lnSpc>
                        <a:spcAft>
                          <a:spcPts val="800"/>
                        </a:spcAft>
                      </a:pPr>
                      <a:r>
                        <a:rPr lang="es-ES" sz="1100">
                          <a:effectLst/>
                        </a:rPr>
                        <a:t>%Sol.A</a:t>
                      </a:r>
                      <a:endParaRPr lang="es-EC"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S" sz="1100" dirty="0" smtClean="0">
                          <a:solidFill>
                            <a:schemeClr val="tx1">
                              <a:lumMod val="75000"/>
                            </a:schemeClr>
                          </a:solidFill>
                          <a:effectLst/>
                        </a:rPr>
                        <a:t>%Vol. de solución </a:t>
                      </a:r>
                      <a:r>
                        <a:rPr lang="es-ES" sz="1100" dirty="0">
                          <a:solidFill>
                            <a:schemeClr val="tx1">
                              <a:lumMod val="75000"/>
                            </a:schemeClr>
                          </a:solidFill>
                          <a:effectLst/>
                        </a:rPr>
                        <a:t>nutritiva A</a:t>
                      </a:r>
                      <a:endParaRPr lang="es-EC" sz="1100"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S" sz="1100" dirty="0">
                          <a:solidFill>
                            <a:schemeClr val="tx1">
                              <a:lumMod val="75000"/>
                            </a:schemeClr>
                          </a:solidFill>
                          <a:effectLst/>
                        </a:rPr>
                        <a:t>0.10</a:t>
                      </a:r>
                      <a:endParaRPr lang="es-EC" sz="1100"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S" sz="1100" dirty="0">
                          <a:solidFill>
                            <a:schemeClr val="tx1">
                              <a:lumMod val="75000"/>
                            </a:schemeClr>
                          </a:solidFill>
                          <a:effectLst/>
                        </a:rPr>
                        <a:t>0.12</a:t>
                      </a:r>
                      <a:endParaRPr lang="es-EC" sz="1100"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S" sz="1100" dirty="0">
                          <a:solidFill>
                            <a:schemeClr val="tx1">
                              <a:lumMod val="75000"/>
                            </a:schemeClr>
                          </a:solidFill>
                          <a:effectLst/>
                        </a:rPr>
                        <a:t>0.15</a:t>
                      </a:r>
                      <a:endParaRPr lang="es-EC" sz="1100"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S" sz="1100" dirty="0">
                          <a:solidFill>
                            <a:schemeClr val="tx1">
                              <a:lumMod val="75000"/>
                            </a:schemeClr>
                          </a:solidFill>
                          <a:effectLst/>
                        </a:rPr>
                        <a:t>0.17</a:t>
                      </a:r>
                      <a:endParaRPr lang="es-EC" sz="1100"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S" sz="1100" dirty="0">
                          <a:solidFill>
                            <a:schemeClr val="tx1">
                              <a:lumMod val="75000"/>
                            </a:schemeClr>
                          </a:solidFill>
                          <a:effectLst/>
                        </a:rPr>
                        <a:t>0.20</a:t>
                      </a:r>
                      <a:endParaRPr lang="es-EC" sz="1100"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S" sz="1100" dirty="0">
                          <a:solidFill>
                            <a:schemeClr val="tx1">
                              <a:lumMod val="75000"/>
                            </a:schemeClr>
                          </a:solidFill>
                          <a:effectLst/>
                        </a:rPr>
                        <a:t>0.22</a:t>
                      </a:r>
                      <a:endParaRPr lang="es-EC" sz="1100"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S" sz="1100" dirty="0">
                          <a:solidFill>
                            <a:schemeClr val="tx1">
                              <a:lumMod val="75000"/>
                            </a:schemeClr>
                          </a:solidFill>
                          <a:effectLst/>
                        </a:rPr>
                        <a:t>0.25</a:t>
                      </a:r>
                      <a:endParaRPr lang="es-EC" sz="1100"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S" sz="1100">
                          <a:solidFill>
                            <a:schemeClr val="tx1">
                              <a:lumMod val="75000"/>
                            </a:schemeClr>
                          </a:solidFill>
                          <a:effectLst/>
                        </a:rPr>
                        <a:t>0.27</a:t>
                      </a:r>
                      <a:endParaRPr lang="es-EC" sz="110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S" sz="1100" dirty="0">
                          <a:solidFill>
                            <a:schemeClr val="tx1">
                              <a:lumMod val="75000"/>
                            </a:schemeClr>
                          </a:solidFill>
                          <a:effectLst/>
                        </a:rPr>
                        <a:t>%</a:t>
                      </a:r>
                      <a:r>
                        <a:rPr lang="es-ES" sz="1100" dirty="0" err="1">
                          <a:solidFill>
                            <a:schemeClr val="tx1">
                              <a:lumMod val="75000"/>
                            </a:schemeClr>
                          </a:solidFill>
                          <a:effectLst/>
                        </a:rPr>
                        <a:t>Vol</a:t>
                      </a:r>
                      <a:endParaRPr lang="es-EC" sz="1100"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495364">
                <a:tc>
                  <a:txBody>
                    <a:bodyPr/>
                    <a:lstStyle/>
                    <a:p>
                      <a:pPr algn="ctr">
                        <a:lnSpc>
                          <a:spcPct val="200000"/>
                        </a:lnSpc>
                        <a:spcAft>
                          <a:spcPts val="800"/>
                        </a:spcAft>
                      </a:pPr>
                      <a:r>
                        <a:rPr lang="es-ES" sz="1100">
                          <a:effectLst/>
                        </a:rPr>
                        <a:t>%Ac</a:t>
                      </a:r>
                      <a:endParaRPr lang="es-EC" sz="11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S" sz="1100" dirty="0" smtClean="0">
                          <a:solidFill>
                            <a:schemeClr val="tx1">
                              <a:lumMod val="75000"/>
                            </a:schemeClr>
                          </a:solidFill>
                          <a:effectLst/>
                        </a:rPr>
                        <a:t>%Vol. de </a:t>
                      </a:r>
                      <a:r>
                        <a:rPr lang="es-ES" sz="1100" dirty="0">
                          <a:solidFill>
                            <a:schemeClr val="tx1">
                              <a:lumMod val="75000"/>
                            </a:schemeClr>
                          </a:solidFill>
                          <a:effectLst/>
                        </a:rPr>
                        <a:t>ácido</a:t>
                      </a:r>
                      <a:endParaRPr lang="es-EC" sz="1100"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S" sz="1100">
                          <a:solidFill>
                            <a:schemeClr val="tx1">
                              <a:lumMod val="75000"/>
                            </a:schemeClr>
                          </a:solidFill>
                          <a:effectLst/>
                        </a:rPr>
                        <a:t>0.10</a:t>
                      </a:r>
                      <a:endParaRPr lang="es-EC" sz="110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S" sz="1100">
                          <a:solidFill>
                            <a:schemeClr val="tx1">
                              <a:lumMod val="75000"/>
                            </a:schemeClr>
                          </a:solidFill>
                          <a:effectLst/>
                        </a:rPr>
                        <a:t>0.15</a:t>
                      </a:r>
                      <a:endParaRPr lang="es-EC" sz="110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S" sz="1100">
                          <a:solidFill>
                            <a:schemeClr val="tx1">
                              <a:lumMod val="75000"/>
                            </a:schemeClr>
                          </a:solidFill>
                          <a:effectLst/>
                        </a:rPr>
                        <a:t> </a:t>
                      </a:r>
                      <a:endParaRPr lang="es-EC" sz="110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S" sz="1100">
                          <a:solidFill>
                            <a:schemeClr val="tx1">
                              <a:lumMod val="75000"/>
                            </a:schemeClr>
                          </a:solidFill>
                          <a:effectLst/>
                        </a:rPr>
                        <a:t> </a:t>
                      </a:r>
                      <a:endParaRPr lang="es-EC" sz="110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S" sz="1100">
                          <a:solidFill>
                            <a:schemeClr val="tx1">
                              <a:lumMod val="75000"/>
                            </a:schemeClr>
                          </a:solidFill>
                          <a:effectLst/>
                        </a:rPr>
                        <a:t> </a:t>
                      </a:r>
                      <a:endParaRPr lang="es-EC" sz="110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S" sz="1100" dirty="0">
                          <a:solidFill>
                            <a:schemeClr val="tx1">
                              <a:lumMod val="75000"/>
                            </a:schemeClr>
                          </a:solidFill>
                          <a:effectLst/>
                        </a:rPr>
                        <a:t> </a:t>
                      </a:r>
                      <a:endParaRPr lang="es-EC" sz="1100"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S" sz="1100" dirty="0">
                          <a:solidFill>
                            <a:schemeClr val="tx1">
                              <a:lumMod val="75000"/>
                            </a:schemeClr>
                          </a:solidFill>
                          <a:effectLst/>
                        </a:rPr>
                        <a:t> </a:t>
                      </a:r>
                      <a:endParaRPr lang="es-EC" sz="1100"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S" sz="1100" dirty="0">
                          <a:solidFill>
                            <a:schemeClr val="tx1">
                              <a:lumMod val="75000"/>
                            </a:schemeClr>
                          </a:solidFill>
                          <a:effectLst/>
                        </a:rPr>
                        <a:t> </a:t>
                      </a:r>
                      <a:endParaRPr lang="es-EC" sz="1100"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S" sz="1100" dirty="0">
                          <a:solidFill>
                            <a:schemeClr val="tx1">
                              <a:lumMod val="75000"/>
                            </a:schemeClr>
                          </a:solidFill>
                          <a:effectLst/>
                        </a:rPr>
                        <a:t>%</a:t>
                      </a:r>
                      <a:r>
                        <a:rPr lang="es-ES" sz="1100" dirty="0" err="1">
                          <a:solidFill>
                            <a:schemeClr val="tx1">
                              <a:lumMod val="75000"/>
                            </a:schemeClr>
                          </a:solidFill>
                          <a:effectLst/>
                        </a:rPr>
                        <a:t>Vol</a:t>
                      </a:r>
                      <a:endParaRPr lang="es-EC" sz="1100"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9917" y="861352"/>
            <a:ext cx="2911518" cy="4978038"/>
          </a:xfrm>
          <a:prstGeom prst="rect">
            <a:avLst/>
          </a:prstGeom>
          <a:noFill/>
          <a:ln>
            <a:noFill/>
          </a:ln>
        </p:spPr>
      </p:pic>
    </p:spTree>
    <p:extLst>
      <p:ext uri="{BB962C8B-B14F-4D97-AF65-F5344CB8AC3E}">
        <p14:creationId xmlns:p14="http://schemas.microsoft.com/office/powerpoint/2010/main" val="4118657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324237" y="701899"/>
            <a:ext cx="11573945" cy="1200329"/>
          </a:xfrm>
          <a:prstGeom prst="rect">
            <a:avLst/>
          </a:prstGeom>
        </p:spPr>
        <p:txBody>
          <a:bodyPr wrap="square">
            <a:spAutoFit/>
          </a:bodyPr>
          <a:lstStyle/>
          <a:p>
            <a:r>
              <a:rPr lang="es-EC" dirty="0">
                <a:solidFill>
                  <a:schemeClr val="bg2">
                    <a:lumMod val="10000"/>
                  </a:schemeClr>
                </a:solidFill>
              </a:rPr>
              <a:t>Se utilizó un diseño factorial completo, donde los 2 factores a considerar fueron el porcentaje de volumen de la Solución A (%</a:t>
            </a:r>
            <a:r>
              <a:rPr lang="es-EC" dirty="0" err="1">
                <a:solidFill>
                  <a:schemeClr val="bg2">
                    <a:lumMod val="10000"/>
                  </a:schemeClr>
                </a:solidFill>
              </a:rPr>
              <a:t>Sol.A</a:t>
            </a:r>
            <a:r>
              <a:rPr lang="es-EC" dirty="0">
                <a:solidFill>
                  <a:schemeClr val="bg2">
                    <a:lumMod val="10000"/>
                  </a:schemeClr>
                </a:solidFill>
              </a:rPr>
              <a:t>) y el porcentaje de volumen del ácido (%Ac</a:t>
            </a:r>
            <a:r>
              <a:rPr lang="es-EC" dirty="0" smtClean="0">
                <a:solidFill>
                  <a:schemeClr val="bg2">
                    <a:lumMod val="10000"/>
                  </a:schemeClr>
                </a:solidFill>
              </a:rPr>
              <a:t>). </a:t>
            </a:r>
            <a:r>
              <a:rPr lang="es-ES" dirty="0" smtClean="0">
                <a:solidFill>
                  <a:schemeClr val="bg2">
                    <a:lumMod val="10000"/>
                  </a:schemeClr>
                </a:solidFill>
              </a:rPr>
              <a:t>Este </a:t>
            </a:r>
            <a:r>
              <a:rPr lang="es-ES" dirty="0">
                <a:solidFill>
                  <a:schemeClr val="bg2">
                    <a:lumMod val="10000"/>
                  </a:schemeClr>
                </a:solidFill>
              </a:rPr>
              <a:t>experimento se realizó con una sola réplica, ya que al utilizar directamente la solución nutritiva usada para producción, era necesario realizar el experimento con la menor cantidad de desperdicio. </a:t>
            </a:r>
            <a:endParaRPr lang="es-ES" dirty="0" smtClean="0">
              <a:solidFill>
                <a:schemeClr val="bg2">
                  <a:lumMod val="10000"/>
                </a:schemeClr>
              </a:solidFill>
            </a:endParaRPr>
          </a:p>
        </p:txBody>
      </p:sp>
      <p:pic>
        <p:nvPicPr>
          <p:cNvPr id="6" name="Imagen 5"/>
          <p:cNvPicPr>
            <a:picLocks noChangeAspect="1"/>
          </p:cNvPicPr>
          <p:nvPr/>
        </p:nvPicPr>
        <p:blipFill>
          <a:blip r:embed="rId3"/>
          <a:stretch>
            <a:fillRect/>
          </a:stretch>
        </p:blipFill>
        <p:spPr>
          <a:xfrm>
            <a:off x="6111209" y="2059964"/>
            <a:ext cx="5486400" cy="3657600"/>
          </a:xfrm>
          <a:prstGeom prst="rect">
            <a:avLst/>
          </a:prstGeom>
        </p:spPr>
      </p:pic>
      <p:pic>
        <p:nvPicPr>
          <p:cNvPr id="9" name="Imagen 8"/>
          <p:cNvPicPr>
            <a:picLocks noChangeAspect="1"/>
          </p:cNvPicPr>
          <p:nvPr/>
        </p:nvPicPr>
        <p:blipFill>
          <a:blip r:embed="rId4"/>
          <a:stretch>
            <a:fillRect/>
          </a:stretch>
        </p:blipFill>
        <p:spPr>
          <a:xfrm>
            <a:off x="324237" y="2059964"/>
            <a:ext cx="5486400" cy="3657600"/>
          </a:xfrm>
          <a:prstGeom prst="rect">
            <a:avLst/>
          </a:prstGeom>
        </p:spPr>
      </p:pic>
    </p:spTree>
    <p:extLst>
      <p:ext uri="{BB962C8B-B14F-4D97-AF65-F5344CB8AC3E}">
        <p14:creationId xmlns:p14="http://schemas.microsoft.com/office/powerpoint/2010/main" val="16141270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6304429" y="2043953"/>
            <a:ext cx="5486667" cy="3657778"/>
          </a:xfrm>
          <a:prstGeom prst="rect">
            <a:avLst/>
          </a:prstGeom>
        </p:spPr>
      </p:pic>
      <p:pic>
        <p:nvPicPr>
          <p:cNvPr id="8" name="Imagen 7"/>
          <p:cNvPicPr>
            <a:picLocks noChangeAspect="1"/>
          </p:cNvPicPr>
          <p:nvPr/>
        </p:nvPicPr>
        <p:blipFill>
          <a:blip r:embed="rId4"/>
          <a:stretch>
            <a:fillRect/>
          </a:stretch>
        </p:blipFill>
        <p:spPr>
          <a:xfrm>
            <a:off x="438531" y="2043953"/>
            <a:ext cx="5528766" cy="3685844"/>
          </a:xfrm>
          <a:prstGeom prst="rect">
            <a:avLst/>
          </a:prstGeom>
        </p:spPr>
      </p:pic>
      <p:sp>
        <p:nvSpPr>
          <p:cNvPr id="6" name="Rectángulo 5"/>
          <p:cNvSpPr/>
          <p:nvPr/>
        </p:nvSpPr>
        <p:spPr>
          <a:xfrm>
            <a:off x="1642717" y="790163"/>
            <a:ext cx="3120394" cy="92333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s-EC" b="1" dirty="0" smtClean="0">
                <a:solidFill>
                  <a:schemeClr val="bg2">
                    <a:lumMod val="10000"/>
                  </a:schemeClr>
                </a:solidFill>
              </a:rPr>
              <a:t>Tanque B (60lt)</a:t>
            </a:r>
          </a:p>
          <a:p>
            <a:r>
              <a:rPr lang="es-ES" dirty="0">
                <a:solidFill>
                  <a:schemeClr val="bg2">
                    <a:lumMod val="10000"/>
                  </a:schemeClr>
                </a:solidFill>
              </a:rPr>
              <a:t>%</a:t>
            </a:r>
            <a:r>
              <a:rPr lang="es-ES" dirty="0" err="1">
                <a:solidFill>
                  <a:schemeClr val="bg2">
                    <a:lumMod val="10000"/>
                  </a:schemeClr>
                </a:solidFill>
              </a:rPr>
              <a:t>Sol.A</a:t>
            </a:r>
            <a:r>
              <a:rPr lang="es-ES" dirty="0">
                <a:solidFill>
                  <a:schemeClr val="bg2">
                    <a:lumMod val="10000"/>
                  </a:schemeClr>
                </a:solidFill>
              </a:rPr>
              <a:t> </a:t>
            </a:r>
            <a:r>
              <a:rPr lang="es-ES" dirty="0" smtClean="0">
                <a:solidFill>
                  <a:schemeClr val="bg2">
                    <a:lumMod val="10000"/>
                  </a:schemeClr>
                </a:solidFill>
              </a:rPr>
              <a:t>= 0.25% (150ml)</a:t>
            </a:r>
          </a:p>
          <a:p>
            <a:r>
              <a:rPr lang="es-ES" dirty="0" smtClean="0">
                <a:solidFill>
                  <a:schemeClr val="bg2">
                    <a:lumMod val="10000"/>
                  </a:schemeClr>
                </a:solidFill>
              </a:rPr>
              <a:t>%Ac = 0.15% (90ml)</a:t>
            </a:r>
            <a:endParaRPr lang="es-EC" dirty="0">
              <a:solidFill>
                <a:schemeClr val="bg2">
                  <a:lumMod val="10000"/>
                </a:schemeClr>
              </a:solidFill>
            </a:endParaRPr>
          </a:p>
        </p:txBody>
      </p:sp>
      <p:sp>
        <p:nvSpPr>
          <p:cNvPr id="2" name="Rectángulo 1"/>
          <p:cNvSpPr/>
          <p:nvPr/>
        </p:nvSpPr>
        <p:spPr>
          <a:xfrm>
            <a:off x="7568585" y="790163"/>
            <a:ext cx="2958353" cy="92333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s-EC" b="1" dirty="0">
                <a:solidFill>
                  <a:schemeClr val="bg2">
                    <a:lumMod val="10000"/>
                  </a:schemeClr>
                </a:solidFill>
              </a:rPr>
              <a:t>Tanque D (42lt)</a:t>
            </a:r>
          </a:p>
          <a:p>
            <a:r>
              <a:rPr lang="es-ES" dirty="0">
                <a:solidFill>
                  <a:schemeClr val="bg2">
                    <a:lumMod val="10000"/>
                  </a:schemeClr>
                </a:solidFill>
              </a:rPr>
              <a:t>%</a:t>
            </a:r>
            <a:r>
              <a:rPr lang="es-ES" dirty="0" err="1">
                <a:solidFill>
                  <a:schemeClr val="bg2">
                    <a:lumMod val="10000"/>
                  </a:schemeClr>
                </a:solidFill>
              </a:rPr>
              <a:t>Sol.A</a:t>
            </a:r>
            <a:r>
              <a:rPr lang="es-ES" dirty="0">
                <a:solidFill>
                  <a:schemeClr val="bg2">
                    <a:lumMod val="10000"/>
                  </a:schemeClr>
                </a:solidFill>
              </a:rPr>
              <a:t> = 0.12% (53ml)</a:t>
            </a:r>
          </a:p>
          <a:p>
            <a:r>
              <a:rPr lang="es-ES" dirty="0">
                <a:solidFill>
                  <a:schemeClr val="bg2">
                    <a:lumMod val="10000"/>
                  </a:schemeClr>
                </a:solidFill>
              </a:rPr>
              <a:t>%Ac = 0.15% (63ml)</a:t>
            </a:r>
            <a:endParaRPr lang="es-EC" dirty="0">
              <a:solidFill>
                <a:schemeClr val="bg2">
                  <a:lumMod val="10000"/>
                </a:schemeClr>
              </a:solidFill>
            </a:endParaRPr>
          </a:p>
        </p:txBody>
      </p:sp>
    </p:spTree>
    <p:extLst>
      <p:ext uri="{BB962C8B-B14F-4D97-AF65-F5344CB8AC3E}">
        <p14:creationId xmlns:p14="http://schemas.microsoft.com/office/powerpoint/2010/main" val="10790324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404EFAB-68AC-4F37-8F7F-B7A4AD9799FD}"/>
              </a:ext>
            </a:extLst>
          </p:cNvPr>
          <p:cNvSpPr>
            <a:spLocks noGrp="1"/>
          </p:cNvSpPr>
          <p:nvPr>
            <p:ph type="ctrTitle"/>
          </p:nvPr>
        </p:nvSpPr>
        <p:spPr>
          <a:xfrm>
            <a:off x="430306" y="0"/>
            <a:ext cx="6842032" cy="706024"/>
          </a:xfrm>
        </p:spPr>
        <p:txBody>
          <a:bodyPr/>
          <a:lstStyle/>
          <a:p>
            <a:pPr algn="l"/>
            <a:r>
              <a:rPr lang="es-EC" sz="3600" b="0" dirty="0" smtClean="0">
                <a:solidFill>
                  <a:schemeClr val="tx2"/>
                </a:solidFill>
              </a:rPr>
              <a:t>Compensación de ácido</a:t>
            </a:r>
            <a:endParaRPr lang="es-EC" sz="3600" b="0" dirty="0">
              <a:solidFill>
                <a:schemeClr val="tx2"/>
              </a:solidFill>
            </a:endParaRPr>
          </a:p>
        </p:txBody>
      </p:sp>
      <p:sp>
        <p:nvSpPr>
          <p:cNvPr id="7" name="Rectángulo 6"/>
          <p:cNvSpPr/>
          <p:nvPr/>
        </p:nvSpPr>
        <p:spPr>
          <a:xfrm>
            <a:off x="430306" y="1099756"/>
            <a:ext cx="6461543" cy="3970318"/>
          </a:xfrm>
          <a:prstGeom prst="rect">
            <a:avLst/>
          </a:prstGeom>
        </p:spPr>
        <p:txBody>
          <a:bodyPr wrap="square">
            <a:spAutoFit/>
          </a:bodyPr>
          <a:lstStyle/>
          <a:p>
            <a:r>
              <a:rPr lang="es-ES" dirty="0">
                <a:solidFill>
                  <a:schemeClr val="bg2">
                    <a:lumMod val="10000"/>
                  </a:schemeClr>
                </a:solidFill>
              </a:rPr>
              <a:t>El tanque de semilleros funciona mediante un sistema hidropónico de flujo y </a:t>
            </a:r>
            <a:r>
              <a:rPr lang="es-ES" dirty="0" smtClean="0">
                <a:solidFill>
                  <a:schemeClr val="bg2">
                    <a:lumMod val="10000"/>
                  </a:schemeClr>
                </a:solidFill>
              </a:rPr>
              <a:t>reflujo, y esta </a:t>
            </a:r>
            <a:r>
              <a:rPr lang="es-ES" dirty="0">
                <a:solidFill>
                  <a:schemeClr val="bg2">
                    <a:lumMod val="10000"/>
                  </a:schemeClr>
                </a:solidFill>
              </a:rPr>
              <a:t>recirculación del </a:t>
            </a:r>
            <a:r>
              <a:rPr lang="es-ES" dirty="0" smtClean="0">
                <a:solidFill>
                  <a:schemeClr val="bg2">
                    <a:lumMod val="10000"/>
                  </a:schemeClr>
                </a:solidFill>
              </a:rPr>
              <a:t>agua altera el </a:t>
            </a:r>
            <a:r>
              <a:rPr lang="es-ES" dirty="0">
                <a:solidFill>
                  <a:schemeClr val="bg2">
                    <a:lumMod val="10000"/>
                  </a:schemeClr>
                </a:solidFill>
              </a:rPr>
              <a:t>pH de la </a:t>
            </a:r>
            <a:r>
              <a:rPr lang="es-ES" dirty="0" smtClean="0">
                <a:solidFill>
                  <a:schemeClr val="bg2">
                    <a:lumMod val="10000"/>
                  </a:schemeClr>
                </a:solidFill>
              </a:rPr>
              <a:t>solución. </a:t>
            </a:r>
            <a:r>
              <a:rPr lang="es-ES" dirty="0">
                <a:solidFill>
                  <a:schemeClr val="bg2">
                    <a:lumMod val="10000"/>
                  </a:schemeClr>
                </a:solidFill>
              </a:rPr>
              <a:t>Por esta razón, se consideró importante realizar un experimento para calibrar la cantidad de ácido requerido para compensar el pH de la solución después de un día de riegos. </a:t>
            </a:r>
            <a:endParaRPr lang="es-ES" dirty="0" smtClean="0">
              <a:solidFill>
                <a:schemeClr val="bg2">
                  <a:lumMod val="10000"/>
                </a:schemeClr>
              </a:solidFill>
            </a:endParaRPr>
          </a:p>
          <a:p>
            <a:endParaRPr lang="es-ES" dirty="0">
              <a:solidFill>
                <a:schemeClr val="bg2">
                  <a:lumMod val="10000"/>
                </a:schemeClr>
              </a:solidFill>
            </a:endParaRPr>
          </a:p>
          <a:p>
            <a:r>
              <a:rPr lang="es-ES" dirty="0" smtClean="0">
                <a:solidFill>
                  <a:schemeClr val="bg2">
                    <a:lumMod val="10000"/>
                  </a:schemeClr>
                </a:solidFill>
              </a:rPr>
              <a:t>Como </a:t>
            </a:r>
            <a:r>
              <a:rPr lang="es-ES" dirty="0">
                <a:solidFill>
                  <a:schemeClr val="bg2">
                    <a:lumMod val="10000"/>
                  </a:schemeClr>
                </a:solidFill>
              </a:rPr>
              <a:t>primer paso, fue necesario determinar la cantidad de ácido que hace falta para reducir el pH del tanque D a un nivel de </a:t>
            </a:r>
            <a:r>
              <a:rPr lang="es-ES" dirty="0" smtClean="0">
                <a:solidFill>
                  <a:schemeClr val="bg2">
                    <a:lumMod val="10000"/>
                  </a:schemeClr>
                </a:solidFill>
              </a:rPr>
              <a:t>6 en un día. </a:t>
            </a:r>
          </a:p>
          <a:p>
            <a:endParaRPr lang="es-ES" dirty="0" smtClean="0">
              <a:solidFill>
                <a:schemeClr val="bg2">
                  <a:lumMod val="10000"/>
                </a:schemeClr>
              </a:solidFill>
            </a:endParaRPr>
          </a:p>
          <a:p>
            <a:r>
              <a:rPr lang="es-ES" dirty="0" smtClean="0">
                <a:solidFill>
                  <a:schemeClr val="bg2">
                    <a:lumMod val="10000"/>
                  </a:schemeClr>
                </a:solidFill>
              </a:rPr>
              <a:t>Después </a:t>
            </a:r>
            <a:r>
              <a:rPr lang="es-ES" dirty="0">
                <a:solidFill>
                  <a:schemeClr val="bg2">
                    <a:lumMod val="10000"/>
                  </a:schemeClr>
                </a:solidFill>
              </a:rPr>
              <a:t>de un día de riegos de semilleros, se determinó que, para equilibrar el pH de la solución a un valor de 6, se necesita añadir ácido en una proporción de 0.49</a:t>
            </a:r>
            <a:r>
              <a:rPr lang="es-ES" dirty="0" smtClean="0">
                <a:solidFill>
                  <a:schemeClr val="bg2">
                    <a:lumMod val="10000"/>
                  </a:schemeClr>
                </a:solidFill>
              </a:rPr>
              <a:t>%.</a:t>
            </a:r>
            <a:endParaRPr lang="es-EC" dirty="0">
              <a:solidFill>
                <a:schemeClr val="bg2">
                  <a:lumMod val="10000"/>
                </a:schemeClr>
              </a:solidFill>
            </a:endParaRPr>
          </a:p>
        </p:txBody>
      </p:sp>
      <p:graphicFrame>
        <p:nvGraphicFramePr>
          <p:cNvPr id="3" name="Tabla 2"/>
          <p:cNvGraphicFramePr>
            <a:graphicFrameLocks noGrp="1"/>
          </p:cNvGraphicFramePr>
          <p:nvPr>
            <p:extLst>
              <p:ext uri="{D42A27DB-BD31-4B8C-83A1-F6EECF244321}">
                <p14:modId xmlns:p14="http://schemas.microsoft.com/office/powerpoint/2010/main" val="1593148385"/>
              </p:ext>
            </p:extLst>
          </p:nvPr>
        </p:nvGraphicFramePr>
        <p:xfrm>
          <a:off x="7272339" y="1868746"/>
          <a:ext cx="4256272" cy="2432338"/>
        </p:xfrm>
        <a:graphic>
          <a:graphicData uri="http://schemas.openxmlformats.org/drawingml/2006/table">
            <a:tbl>
              <a:tblPr firstRow="1" firstCol="1" bandRow="1">
                <a:tableStyleId>{5C22544A-7EE6-4342-B048-85BDC9FD1C3A}</a:tableStyleId>
              </a:tblPr>
              <a:tblGrid>
                <a:gridCol w="1104039"/>
                <a:gridCol w="908811"/>
                <a:gridCol w="1122552"/>
                <a:gridCol w="1120870"/>
              </a:tblGrid>
              <a:tr h="1293797">
                <a:tc>
                  <a:txBody>
                    <a:bodyPr/>
                    <a:lstStyle/>
                    <a:p>
                      <a:pPr algn="ctr">
                        <a:lnSpc>
                          <a:spcPct val="200000"/>
                        </a:lnSpc>
                        <a:spcAft>
                          <a:spcPts val="0"/>
                        </a:spcAft>
                      </a:pPr>
                      <a:r>
                        <a:rPr lang="es-EC" sz="1800" dirty="0">
                          <a:effectLst/>
                        </a:rPr>
                        <a:t>pH inicial</a:t>
                      </a:r>
                      <a:endParaRPr lang="es-EC"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939" marR="51939" marT="0" marB="0"/>
                </a:tc>
                <a:tc>
                  <a:txBody>
                    <a:bodyPr/>
                    <a:lstStyle/>
                    <a:p>
                      <a:pPr algn="ctr">
                        <a:lnSpc>
                          <a:spcPct val="200000"/>
                        </a:lnSpc>
                        <a:spcAft>
                          <a:spcPts val="0"/>
                        </a:spcAft>
                      </a:pPr>
                      <a:r>
                        <a:rPr lang="es-EC" sz="1800" dirty="0">
                          <a:effectLst/>
                        </a:rPr>
                        <a:t>pH final</a:t>
                      </a:r>
                      <a:endParaRPr lang="es-EC"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939" marR="51939" marT="0" marB="0"/>
                </a:tc>
                <a:tc>
                  <a:txBody>
                    <a:bodyPr/>
                    <a:lstStyle/>
                    <a:p>
                      <a:pPr algn="ctr">
                        <a:lnSpc>
                          <a:spcPct val="200000"/>
                        </a:lnSpc>
                        <a:spcAft>
                          <a:spcPts val="0"/>
                        </a:spcAft>
                      </a:pPr>
                      <a:r>
                        <a:rPr lang="es-EC" sz="1800">
                          <a:effectLst/>
                        </a:rPr>
                        <a:t>ΔpH</a:t>
                      </a:r>
                      <a:endParaRPr lang="es-EC" sz="1800">
                        <a:effectLst/>
                        <a:latin typeface="Arial" panose="020B0604020202020204" pitchFamily="34" charset="0"/>
                        <a:ea typeface="Times New Roman" panose="02020603050405020304" pitchFamily="18" charset="0"/>
                        <a:cs typeface="Times New Roman" panose="02020603050405020304" pitchFamily="18" charset="0"/>
                      </a:endParaRPr>
                    </a:p>
                  </a:txBody>
                  <a:tcPr marL="51939" marR="51939" marT="0" marB="0"/>
                </a:tc>
                <a:tc>
                  <a:txBody>
                    <a:bodyPr/>
                    <a:lstStyle/>
                    <a:p>
                      <a:pPr algn="ctr">
                        <a:lnSpc>
                          <a:spcPct val="200000"/>
                        </a:lnSpc>
                        <a:spcAft>
                          <a:spcPts val="0"/>
                        </a:spcAft>
                      </a:pPr>
                      <a:r>
                        <a:rPr lang="es-EC" sz="1800" dirty="0">
                          <a:effectLst/>
                        </a:rPr>
                        <a:t>%Ac</a:t>
                      </a:r>
                      <a:endParaRPr lang="es-EC"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939" marR="51939" marT="0" marB="0"/>
                </a:tc>
              </a:tr>
              <a:tr h="1138541">
                <a:tc>
                  <a:txBody>
                    <a:bodyPr/>
                    <a:lstStyle/>
                    <a:p>
                      <a:pPr algn="ctr">
                        <a:lnSpc>
                          <a:spcPct val="200000"/>
                        </a:lnSpc>
                        <a:spcAft>
                          <a:spcPts val="0"/>
                        </a:spcAft>
                      </a:pPr>
                      <a:r>
                        <a:rPr lang="es-EC" sz="1800" dirty="0" smtClean="0">
                          <a:effectLst/>
                        </a:rPr>
                        <a:t>7.092</a:t>
                      </a:r>
                      <a:endParaRPr lang="es-EC"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939" marR="51939" marT="0" marB="0"/>
                </a:tc>
                <a:tc>
                  <a:txBody>
                    <a:bodyPr/>
                    <a:lstStyle/>
                    <a:p>
                      <a:pPr algn="ctr">
                        <a:lnSpc>
                          <a:spcPct val="200000"/>
                        </a:lnSpc>
                        <a:spcAft>
                          <a:spcPts val="0"/>
                        </a:spcAft>
                      </a:pPr>
                      <a:r>
                        <a:rPr lang="es-EC" sz="1800" dirty="0" smtClean="0">
                          <a:solidFill>
                            <a:schemeClr val="tx1">
                              <a:lumMod val="75000"/>
                            </a:schemeClr>
                          </a:solidFill>
                          <a:effectLst/>
                        </a:rPr>
                        <a:t>6.01</a:t>
                      </a:r>
                      <a:endParaRPr lang="es-EC" sz="1800"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939" marR="51939" marT="0" marB="0"/>
                </a:tc>
                <a:tc>
                  <a:txBody>
                    <a:bodyPr/>
                    <a:lstStyle/>
                    <a:p>
                      <a:pPr algn="ctr">
                        <a:lnSpc>
                          <a:spcPct val="200000"/>
                        </a:lnSpc>
                        <a:spcAft>
                          <a:spcPts val="0"/>
                        </a:spcAft>
                      </a:pPr>
                      <a:r>
                        <a:rPr lang="es-EC" sz="1800">
                          <a:solidFill>
                            <a:schemeClr val="tx1">
                              <a:lumMod val="75000"/>
                            </a:schemeClr>
                          </a:solidFill>
                          <a:effectLst/>
                        </a:rPr>
                        <a:t>1.087</a:t>
                      </a:r>
                      <a:endParaRPr lang="es-EC" sz="180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939" marR="51939" marT="0" marB="0"/>
                </a:tc>
                <a:tc>
                  <a:txBody>
                    <a:bodyPr/>
                    <a:lstStyle/>
                    <a:p>
                      <a:pPr algn="ctr">
                        <a:lnSpc>
                          <a:spcPct val="200000"/>
                        </a:lnSpc>
                        <a:spcAft>
                          <a:spcPts val="0"/>
                        </a:spcAft>
                      </a:pPr>
                      <a:r>
                        <a:rPr lang="es-EC" sz="1800" dirty="0">
                          <a:solidFill>
                            <a:schemeClr val="tx1">
                              <a:lumMod val="75000"/>
                            </a:schemeClr>
                          </a:solidFill>
                          <a:effectLst/>
                        </a:rPr>
                        <a:t>0.49%</a:t>
                      </a:r>
                      <a:endParaRPr lang="es-EC" sz="1800"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939" marR="51939" marT="0" marB="0"/>
                </a:tc>
              </a:tr>
            </a:tbl>
          </a:graphicData>
        </a:graphic>
      </p:graphicFrame>
      <p:sp>
        <p:nvSpPr>
          <p:cNvPr id="5" name="Rectángulo 4"/>
          <p:cNvSpPr/>
          <p:nvPr/>
        </p:nvSpPr>
        <p:spPr>
          <a:xfrm>
            <a:off x="7117976" y="1123747"/>
            <a:ext cx="4715436" cy="369332"/>
          </a:xfrm>
          <a:prstGeom prst="rect">
            <a:avLst/>
          </a:prstGeom>
        </p:spPr>
        <p:txBody>
          <a:bodyPr wrap="square">
            <a:spAutoFit/>
          </a:bodyPr>
          <a:lstStyle/>
          <a:p>
            <a:pPr algn="ctr">
              <a:spcAft>
                <a:spcPts val="1000"/>
              </a:spcAft>
            </a:pPr>
            <a:r>
              <a:rPr lang="es-EC" dirty="0" smtClean="0">
                <a:solidFill>
                  <a:schemeClr val="tx1">
                    <a:lumMod val="75000"/>
                  </a:schemeClr>
                </a:solidFill>
                <a:latin typeface="Arial" panose="020B0604020202020204" pitchFamily="34" charset="0"/>
                <a:ea typeface="Times New Roman" panose="02020603050405020304" pitchFamily="18" charset="0"/>
                <a:cs typeface="Times New Roman" panose="02020603050405020304" pitchFamily="18" charset="0"/>
              </a:rPr>
              <a:t>Promedio de valores</a:t>
            </a:r>
            <a:endParaRPr lang="es-EC"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71878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430305" y="1034816"/>
            <a:ext cx="5719483" cy="4247317"/>
          </a:xfrm>
          <a:prstGeom prst="rect">
            <a:avLst/>
          </a:prstGeom>
        </p:spPr>
        <p:txBody>
          <a:bodyPr wrap="square">
            <a:spAutoFit/>
          </a:bodyPr>
          <a:lstStyle/>
          <a:p>
            <a:r>
              <a:rPr lang="es-ES" dirty="0" smtClean="0">
                <a:solidFill>
                  <a:schemeClr val="bg2">
                    <a:lumMod val="10000"/>
                  </a:schemeClr>
                </a:solidFill>
              </a:rPr>
              <a:t>En </a:t>
            </a:r>
            <a:r>
              <a:rPr lang="es-ES" dirty="0">
                <a:solidFill>
                  <a:schemeClr val="bg2">
                    <a:lumMod val="10000"/>
                  </a:schemeClr>
                </a:solidFill>
              </a:rPr>
              <a:t>este caso, no se puede determinar un valor fijo del volumen de solución en el tanque D, ya que este varía entre cada recirculación. Entonces se realizarán 3 </a:t>
            </a:r>
            <a:r>
              <a:rPr lang="es-ES" dirty="0" smtClean="0">
                <a:solidFill>
                  <a:schemeClr val="bg2">
                    <a:lumMod val="10000"/>
                  </a:schemeClr>
                </a:solidFill>
              </a:rPr>
              <a:t>suposiciones del volumen total de agua: cuando está en nivel alto, está en nivel medio o está en la mitad de ambos niveles.</a:t>
            </a:r>
          </a:p>
          <a:p>
            <a:pPr lvl="0"/>
            <a:endParaRPr lang="es-EC" dirty="0">
              <a:solidFill>
                <a:schemeClr val="bg2">
                  <a:lumMod val="10000"/>
                </a:schemeClr>
              </a:solidFill>
            </a:endParaRPr>
          </a:p>
          <a:p>
            <a:r>
              <a:rPr lang="es-ES" dirty="0">
                <a:solidFill>
                  <a:schemeClr val="bg2">
                    <a:lumMod val="10000"/>
                  </a:schemeClr>
                </a:solidFill>
              </a:rPr>
              <a:t>Para estos 3 volúmenes de agua, se calcula la cantidad de ácido que debería ingresar al </a:t>
            </a:r>
            <a:r>
              <a:rPr lang="es-ES" dirty="0" smtClean="0">
                <a:solidFill>
                  <a:schemeClr val="bg2">
                    <a:lumMod val="10000"/>
                  </a:schemeClr>
                </a:solidFill>
              </a:rPr>
              <a:t>tanque, </a:t>
            </a:r>
            <a:r>
              <a:rPr lang="es-ES" dirty="0">
                <a:solidFill>
                  <a:schemeClr val="bg2">
                    <a:lumMod val="10000"/>
                  </a:schemeClr>
                </a:solidFill>
              </a:rPr>
              <a:t>de acuerdo a la proporción obtenida al inicio. </a:t>
            </a:r>
            <a:r>
              <a:rPr lang="es-ES" dirty="0" smtClean="0">
                <a:solidFill>
                  <a:schemeClr val="bg2">
                    <a:lumMod val="10000"/>
                  </a:schemeClr>
                </a:solidFill>
              </a:rPr>
              <a:t>Posteriormente</a:t>
            </a:r>
            <a:r>
              <a:rPr lang="es-ES" dirty="0">
                <a:solidFill>
                  <a:schemeClr val="bg2">
                    <a:lumMod val="10000"/>
                  </a:schemeClr>
                </a:solidFill>
              </a:rPr>
              <a:t>, se programó una compensación automática que se realiza antes del primer riego del día. Se probó cada semana con un volumen diferente de ácido, y se tomó el valor de pH después de hacerse la compensación. </a:t>
            </a:r>
            <a:endParaRPr lang="es-EC" dirty="0">
              <a:solidFill>
                <a:schemeClr val="bg2">
                  <a:lumMod val="10000"/>
                </a:schemeClr>
              </a:solidFill>
            </a:endParaRPr>
          </a:p>
        </p:txBody>
      </p:sp>
      <p:pic>
        <p:nvPicPr>
          <p:cNvPr id="4" name="Imagen 3"/>
          <p:cNvPicPr>
            <a:picLocks noChangeAspect="1"/>
          </p:cNvPicPr>
          <p:nvPr/>
        </p:nvPicPr>
        <p:blipFill>
          <a:blip r:embed="rId2"/>
          <a:stretch>
            <a:fillRect/>
          </a:stretch>
        </p:blipFill>
        <p:spPr>
          <a:xfrm>
            <a:off x="6519583" y="2169459"/>
            <a:ext cx="5302623" cy="3535082"/>
          </a:xfrm>
          <a:prstGeom prst="rect">
            <a:avLst/>
          </a:prstGeom>
        </p:spPr>
      </p:pic>
      <p:sp>
        <p:nvSpPr>
          <p:cNvPr id="5" name="Rectángulo 4"/>
          <p:cNvSpPr/>
          <p:nvPr/>
        </p:nvSpPr>
        <p:spPr>
          <a:xfrm>
            <a:off x="7610697" y="974251"/>
            <a:ext cx="3120394" cy="64633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s-EC" b="1" dirty="0" smtClean="0">
                <a:solidFill>
                  <a:schemeClr val="bg2">
                    <a:lumMod val="10000"/>
                  </a:schemeClr>
                </a:solidFill>
              </a:rPr>
              <a:t>Tanque D (125lt)</a:t>
            </a:r>
            <a:endParaRPr lang="es-ES" dirty="0" smtClean="0">
              <a:solidFill>
                <a:schemeClr val="bg2">
                  <a:lumMod val="10000"/>
                </a:schemeClr>
              </a:solidFill>
            </a:endParaRPr>
          </a:p>
          <a:p>
            <a:r>
              <a:rPr lang="es-ES" dirty="0" smtClean="0">
                <a:solidFill>
                  <a:schemeClr val="bg2">
                    <a:lumMod val="10000"/>
                  </a:schemeClr>
                </a:solidFill>
              </a:rPr>
              <a:t>%Ac = 0.41% (51.25ml)</a:t>
            </a:r>
            <a:endParaRPr lang="es-EC" dirty="0">
              <a:solidFill>
                <a:schemeClr val="bg2">
                  <a:lumMod val="10000"/>
                </a:schemeClr>
              </a:solidFill>
            </a:endParaRPr>
          </a:p>
        </p:txBody>
      </p:sp>
    </p:spTree>
    <p:extLst>
      <p:ext uri="{BB962C8B-B14F-4D97-AF65-F5344CB8AC3E}">
        <p14:creationId xmlns:p14="http://schemas.microsoft.com/office/powerpoint/2010/main" val="3859706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404693" y="11668"/>
            <a:ext cx="9838714" cy="657784"/>
          </a:xfrm>
          <a:prstGeom prst="rect">
            <a:avLst/>
          </a:prstGeom>
          <a:ln>
            <a:noFill/>
          </a:ln>
        </p:spPr>
        <p:txBody>
          <a:bodyPr anchor="b"/>
          <a:lstStyle>
            <a:lvl1pPr algn="ctr" rtl="0" eaLnBrk="1" fontAlgn="base" hangingPunct="1">
              <a:spcBef>
                <a:spcPct val="0"/>
              </a:spcBef>
              <a:spcAft>
                <a:spcPct val="0"/>
              </a:spcAft>
              <a:defRPr sz="60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4000" dirty="0" smtClean="0">
                <a:solidFill>
                  <a:schemeClr val="bg2">
                    <a:lumMod val="10000"/>
                  </a:schemeClr>
                </a:solidFill>
              </a:rPr>
              <a:t>Pruebas de funcionamiento </a:t>
            </a:r>
            <a:endParaRPr lang="es-EC" sz="4000" dirty="0">
              <a:solidFill>
                <a:schemeClr val="bg2">
                  <a:lumMod val="10000"/>
                </a:schemeClr>
              </a:solidFill>
            </a:endParaRPr>
          </a:p>
        </p:txBody>
      </p:sp>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t="33987" b="11895"/>
          <a:stretch/>
        </p:blipFill>
        <p:spPr>
          <a:xfrm>
            <a:off x="564312" y="2389898"/>
            <a:ext cx="3855749" cy="3711388"/>
          </a:xfrm>
          <a:prstGeom prst="rect">
            <a:avLst/>
          </a:prstGeom>
        </p:spPr>
      </p:pic>
      <p:sp>
        <p:nvSpPr>
          <p:cNvPr id="6" name="Rectángulo 5"/>
          <p:cNvSpPr/>
          <p:nvPr/>
        </p:nvSpPr>
        <p:spPr>
          <a:xfrm>
            <a:off x="564312" y="827784"/>
            <a:ext cx="3855749" cy="1456809"/>
          </a:xfrm>
          <a:prstGeom prst="rect">
            <a:avLst/>
          </a:prstGeom>
        </p:spPr>
        <p:txBody>
          <a:bodyPr wrap="square">
            <a:spAutoFit/>
          </a:bodyPr>
          <a:lstStyle/>
          <a:p>
            <a:pPr algn="ctr">
              <a:spcAft>
                <a:spcPts val="1000"/>
              </a:spcAft>
            </a:pPr>
            <a:r>
              <a:rPr lang="es-ES" dirty="0">
                <a:solidFill>
                  <a:schemeClr val="bg2">
                    <a:lumMod val="10000"/>
                  </a:schemeClr>
                </a:solidFill>
              </a:rPr>
              <a:t>1 m x 1 m x 0.35 m </a:t>
            </a:r>
            <a:endParaRPr lang="es-ES" dirty="0" smtClean="0">
              <a:solidFill>
                <a:schemeClr val="bg2">
                  <a:lumMod val="10000"/>
                </a:schemeClr>
              </a:solidFill>
            </a:endParaRPr>
          </a:p>
          <a:p>
            <a:pPr algn="ctr">
              <a:spcAft>
                <a:spcPts val="1000"/>
              </a:spcAft>
            </a:pPr>
            <a:r>
              <a:rPr lang="es-ES" dirty="0" smtClean="0">
                <a:solidFill>
                  <a:schemeClr val="bg2">
                    <a:lumMod val="10000"/>
                  </a:schemeClr>
                </a:solidFill>
              </a:rPr>
              <a:t>Tierra </a:t>
            </a:r>
            <a:r>
              <a:rPr lang="es-ES" dirty="0">
                <a:solidFill>
                  <a:schemeClr val="bg2">
                    <a:lumMod val="10000"/>
                  </a:schemeClr>
                </a:solidFill>
              </a:rPr>
              <a:t>negra </a:t>
            </a:r>
            <a:r>
              <a:rPr lang="es-ES" dirty="0" smtClean="0">
                <a:solidFill>
                  <a:schemeClr val="bg2">
                    <a:lumMod val="10000"/>
                  </a:schemeClr>
                </a:solidFill>
              </a:rPr>
              <a:t>+ 20 </a:t>
            </a:r>
            <a:r>
              <a:rPr lang="es-ES" dirty="0">
                <a:solidFill>
                  <a:schemeClr val="bg2">
                    <a:lumMod val="10000"/>
                  </a:schemeClr>
                </a:solidFill>
              </a:rPr>
              <a:t>gramos de fertilizante </a:t>
            </a:r>
            <a:r>
              <a:rPr lang="es-ES" dirty="0" err="1">
                <a:solidFill>
                  <a:schemeClr val="bg2">
                    <a:lumMod val="10000"/>
                  </a:schemeClr>
                </a:solidFill>
              </a:rPr>
              <a:t>Cribosol</a:t>
            </a:r>
            <a:r>
              <a:rPr lang="es-ES" dirty="0">
                <a:solidFill>
                  <a:schemeClr val="bg2">
                    <a:lumMod val="10000"/>
                  </a:schemeClr>
                </a:solidFill>
              </a:rPr>
              <a:t> </a:t>
            </a:r>
            <a:r>
              <a:rPr lang="es-ES" dirty="0" smtClean="0">
                <a:solidFill>
                  <a:schemeClr val="bg2">
                    <a:lumMod val="10000"/>
                  </a:schemeClr>
                </a:solidFill>
              </a:rPr>
              <a:t>30-10-10</a:t>
            </a:r>
          </a:p>
          <a:p>
            <a:pPr algn="ctr">
              <a:spcAft>
                <a:spcPts val="1000"/>
              </a:spcAft>
            </a:pPr>
            <a:r>
              <a:rPr lang="es-ES" dirty="0" smtClean="0">
                <a:solidFill>
                  <a:schemeClr val="bg2">
                    <a:lumMod val="10000"/>
                  </a:schemeClr>
                </a:solidFill>
              </a:rPr>
              <a:t>8 </a:t>
            </a:r>
            <a:r>
              <a:rPr lang="es-ES" dirty="0">
                <a:solidFill>
                  <a:schemeClr val="bg2">
                    <a:lumMod val="10000"/>
                  </a:schemeClr>
                </a:solidFill>
              </a:rPr>
              <a:t>plántulas de lechuga</a:t>
            </a:r>
            <a:endParaRPr lang="es-EC" dirty="0">
              <a:solidFill>
                <a:schemeClr val="bg2">
                  <a:lumMod val="10000"/>
                </a:schemeClr>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0514" y="2407826"/>
            <a:ext cx="1675280" cy="3711388"/>
          </a:xfrm>
          <a:prstGeom prst="rect">
            <a:avLst/>
          </a:prstGeom>
        </p:spPr>
      </p:pic>
      <p:sp>
        <p:nvSpPr>
          <p:cNvPr id="7" name="Rectángulo 6"/>
          <p:cNvSpPr/>
          <p:nvPr/>
        </p:nvSpPr>
        <p:spPr>
          <a:xfrm>
            <a:off x="4550280" y="827784"/>
            <a:ext cx="3855749" cy="1179810"/>
          </a:xfrm>
          <a:prstGeom prst="rect">
            <a:avLst/>
          </a:prstGeom>
        </p:spPr>
        <p:txBody>
          <a:bodyPr wrap="square">
            <a:spAutoFit/>
          </a:bodyPr>
          <a:lstStyle/>
          <a:p>
            <a:pPr algn="ctr">
              <a:spcAft>
                <a:spcPts val="1000"/>
              </a:spcAft>
            </a:pPr>
            <a:r>
              <a:rPr lang="es-ES" dirty="0" smtClean="0">
                <a:solidFill>
                  <a:schemeClr val="bg2">
                    <a:lumMod val="10000"/>
                  </a:schemeClr>
                </a:solidFill>
              </a:rPr>
              <a:t>2 m </a:t>
            </a:r>
            <a:r>
              <a:rPr lang="es-ES" dirty="0">
                <a:solidFill>
                  <a:schemeClr val="bg2">
                    <a:lumMod val="10000"/>
                  </a:schemeClr>
                </a:solidFill>
              </a:rPr>
              <a:t>x </a:t>
            </a:r>
            <a:r>
              <a:rPr lang="es-ES" dirty="0" smtClean="0">
                <a:solidFill>
                  <a:schemeClr val="bg2">
                    <a:lumMod val="10000"/>
                  </a:schemeClr>
                </a:solidFill>
              </a:rPr>
              <a:t>0.60 </a:t>
            </a:r>
            <a:r>
              <a:rPr lang="es-ES" dirty="0">
                <a:solidFill>
                  <a:schemeClr val="bg2">
                    <a:lumMod val="10000"/>
                  </a:schemeClr>
                </a:solidFill>
              </a:rPr>
              <a:t>m </a:t>
            </a:r>
            <a:endParaRPr lang="es-ES" dirty="0" smtClean="0">
              <a:solidFill>
                <a:schemeClr val="bg2">
                  <a:lumMod val="10000"/>
                </a:schemeClr>
              </a:solidFill>
            </a:endParaRPr>
          </a:p>
          <a:p>
            <a:pPr algn="ctr">
              <a:spcAft>
                <a:spcPts val="1000"/>
              </a:spcAft>
            </a:pPr>
            <a:r>
              <a:rPr lang="es-EC" dirty="0" smtClean="0">
                <a:solidFill>
                  <a:schemeClr val="bg2">
                    <a:lumMod val="10000"/>
                  </a:schemeClr>
                </a:solidFill>
              </a:rPr>
              <a:t>Torre </a:t>
            </a:r>
            <a:r>
              <a:rPr lang="es-EC" dirty="0" err="1">
                <a:solidFill>
                  <a:schemeClr val="bg2">
                    <a:lumMod val="10000"/>
                  </a:schemeClr>
                </a:solidFill>
              </a:rPr>
              <a:t>aeropónica</a:t>
            </a:r>
            <a:r>
              <a:rPr lang="es-EC" dirty="0">
                <a:solidFill>
                  <a:schemeClr val="bg2">
                    <a:lumMod val="10000"/>
                  </a:schemeClr>
                </a:solidFill>
              </a:rPr>
              <a:t> metálica </a:t>
            </a:r>
            <a:endParaRPr lang="es-EC" dirty="0" smtClean="0">
              <a:solidFill>
                <a:schemeClr val="bg2">
                  <a:lumMod val="10000"/>
                </a:schemeClr>
              </a:solidFill>
            </a:endParaRPr>
          </a:p>
          <a:p>
            <a:pPr algn="ctr">
              <a:spcAft>
                <a:spcPts val="1000"/>
              </a:spcAft>
            </a:pPr>
            <a:r>
              <a:rPr lang="es-EC" dirty="0" smtClean="0">
                <a:solidFill>
                  <a:schemeClr val="bg2">
                    <a:lumMod val="10000"/>
                  </a:schemeClr>
                </a:solidFill>
              </a:rPr>
              <a:t>110 </a:t>
            </a:r>
            <a:r>
              <a:rPr lang="es-EC" dirty="0">
                <a:solidFill>
                  <a:schemeClr val="bg2">
                    <a:lumMod val="10000"/>
                  </a:schemeClr>
                </a:solidFill>
              </a:rPr>
              <a:t>plántulas de </a:t>
            </a:r>
            <a:r>
              <a:rPr lang="es-EC" dirty="0" smtClean="0">
                <a:solidFill>
                  <a:schemeClr val="bg2">
                    <a:lumMod val="10000"/>
                  </a:schemeClr>
                </a:solidFill>
              </a:rPr>
              <a:t>lechuga</a:t>
            </a:r>
            <a:endParaRPr lang="es-EC" dirty="0">
              <a:solidFill>
                <a:schemeClr val="bg2">
                  <a:lumMod val="10000"/>
                </a:schemeClr>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75938" y="2389898"/>
            <a:ext cx="2168619" cy="3379919"/>
          </a:xfrm>
          <a:prstGeom prst="rect">
            <a:avLst/>
          </a:prstGeom>
        </p:spPr>
      </p:pic>
      <p:sp>
        <p:nvSpPr>
          <p:cNvPr id="9" name="Rectángulo 8"/>
          <p:cNvSpPr/>
          <p:nvPr/>
        </p:nvSpPr>
        <p:spPr>
          <a:xfrm>
            <a:off x="8536248" y="827784"/>
            <a:ext cx="3048000" cy="1328569"/>
          </a:xfrm>
          <a:prstGeom prst="rect">
            <a:avLst/>
          </a:prstGeom>
        </p:spPr>
        <p:txBody>
          <a:bodyPr wrap="square">
            <a:spAutoFit/>
          </a:bodyPr>
          <a:lstStyle/>
          <a:p>
            <a:pPr algn="ctr">
              <a:spcAft>
                <a:spcPts val="1000"/>
              </a:spcAft>
            </a:pPr>
            <a:r>
              <a:rPr lang="es-EC" dirty="0" smtClean="0">
                <a:solidFill>
                  <a:schemeClr val="bg2">
                    <a:lumMod val="10000"/>
                  </a:schemeClr>
                </a:solidFill>
                <a:effectLst/>
                <a:latin typeface="Arial" panose="020B0604020202020204" pitchFamily="34" charset="0"/>
                <a:ea typeface="Times New Roman" panose="02020603050405020304" pitchFamily="18" charset="0"/>
                <a:cs typeface="Times New Roman" panose="02020603050405020304" pitchFamily="18" charset="0"/>
              </a:rPr>
              <a:t>Lechuga tipo </a:t>
            </a:r>
            <a:r>
              <a:rPr lang="es-EC" dirty="0" err="1" smtClean="0">
                <a:solidFill>
                  <a:schemeClr val="bg2">
                    <a:lumMod val="10000"/>
                  </a:schemeClr>
                </a:solidFill>
                <a:effectLst/>
                <a:latin typeface="Arial" panose="020B0604020202020204" pitchFamily="34" charset="0"/>
                <a:ea typeface="Times New Roman" panose="02020603050405020304" pitchFamily="18" charset="0"/>
                <a:cs typeface="Times New Roman" panose="02020603050405020304" pitchFamily="18" charset="0"/>
              </a:rPr>
              <a:t>Buttercrunch</a:t>
            </a:r>
            <a:r>
              <a:rPr lang="es-EC" dirty="0" smtClean="0">
                <a:solidFill>
                  <a:schemeClr val="bg2">
                    <a:lumMod val="10000"/>
                  </a:schemeClr>
                </a:solidFill>
                <a:effectLst/>
                <a:latin typeface="Arial" panose="020B0604020202020204" pitchFamily="34" charset="0"/>
                <a:ea typeface="Times New Roman" panose="02020603050405020304" pitchFamily="18" charset="0"/>
                <a:cs typeface="Times New Roman" panose="02020603050405020304" pitchFamily="18" charset="0"/>
              </a:rPr>
              <a:t> o mantecosa</a:t>
            </a:r>
          </a:p>
          <a:p>
            <a:pPr algn="ctr">
              <a:spcAft>
                <a:spcPts val="1000"/>
              </a:spcAft>
            </a:pPr>
            <a:r>
              <a:rPr lang="es-EC" dirty="0" smtClean="0">
                <a:solidFill>
                  <a:schemeClr val="bg2">
                    <a:lumMod val="10000"/>
                  </a:schemeClr>
                </a:solidFill>
                <a:effectLst/>
                <a:latin typeface="Arial" panose="020B0604020202020204" pitchFamily="34" charset="0"/>
                <a:ea typeface="Times New Roman" panose="02020603050405020304" pitchFamily="18" charset="0"/>
                <a:cs typeface="Times New Roman" panose="02020603050405020304" pitchFamily="18" charset="0"/>
              </a:rPr>
              <a:t>Plántulas obtenidas en semilleros</a:t>
            </a:r>
          </a:p>
        </p:txBody>
      </p:sp>
    </p:spTree>
    <p:extLst>
      <p:ext uri="{BB962C8B-B14F-4D97-AF65-F5344CB8AC3E}">
        <p14:creationId xmlns:p14="http://schemas.microsoft.com/office/powerpoint/2010/main" val="27226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a 7"/>
          <p:cNvGraphicFramePr/>
          <p:nvPr>
            <p:extLst>
              <p:ext uri="{D42A27DB-BD31-4B8C-83A1-F6EECF244321}">
                <p14:modId xmlns:p14="http://schemas.microsoft.com/office/powerpoint/2010/main" val="4230305446"/>
              </p:ext>
            </p:extLst>
          </p:nvPr>
        </p:nvGraphicFramePr>
        <p:xfrm>
          <a:off x="1386541" y="665879"/>
          <a:ext cx="9371106" cy="5304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2129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343024" y="614363"/>
            <a:ext cx="9397188" cy="5200650"/>
          </a:xfrm>
          <a:prstGeom prst="rect">
            <a:avLst/>
          </a:prstGeom>
        </p:spPr>
      </p:pic>
      <p:sp>
        <p:nvSpPr>
          <p:cNvPr id="5" name="Rectángulo 4"/>
          <p:cNvSpPr/>
          <p:nvPr/>
        </p:nvSpPr>
        <p:spPr>
          <a:xfrm>
            <a:off x="1343024" y="5815013"/>
            <a:ext cx="7543801" cy="461665"/>
          </a:xfrm>
          <a:prstGeom prst="rect">
            <a:avLst/>
          </a:prstGeom>
        </p:spPr>
        <p:txBody>
          <a:bodyPr wrap="square">
            <a:spAutoFit/>
          </a:bodyPr>
          <a:lstStyle/>
          <a:p>
            <a:pPr>
              <a:spcAft>
                <a:spcPts val="0"/>
              </a:spcAft>
            </a:pPr>
            <a:r>
              <a:rPr lang="en-US" sz="1200" i="1">
                <a:latin typeface="Arial" panose="020B0604020202020204" pitchFamily="34" charset="0"/>
                <a:ea typeface="Times New Roman" panose="02020603050405020304" pitchFamily="18" charset="0"/>
                <a:cs typeface="Arial" panose="020B0604020202020204" pitchFamily="34" charset="0"/>
              </a:rPr>
              <a:t>Nota.</a:t>
            </a:r>
            <a:r>
              <a:rPr lang="en-US" sz="1200">
                <a:latin typeface="Arial" panose="020B0604020202020204" pitchFamily="34" charset="0"/>
                <a:ea typeface="Times New Roman" panose="02020603050405020304" pitchFamily="18" charset="0"/>
                <a:cs typeface="Arial" panose="020B0604020202020204" pitchFamily="34" charset="0"/>
              </a:rPr>
              <a:t> </a:t>
            </a:r>
            <a:r>
              <a:rPr lang="en-US" sz="1200" dirty="0" err="1">
                <a:latin typeface="Arial" panose="020B0604020202020204" pitchFamily="34" charset="0"/>
                <a:ea typeface="Times New Roman" panose="02020603050405020304" pitchFamily="18" charset="0"/>
                <a:cs typeface="Arial" panose="020B0604020202020204" pitchFamily="34" charset="0"/>
              </a:rPr>
              <a:t>Tomado</a:t>
            </a:r>
            <a:r>
              <a:rPr lang="en-US" sz="1200" dirty="0">
                <a:latin typeface="Arial" panose="020B0604020202020204" pitchFamily="34" charset="0"/>
                <a:ea typeface="Times New Roman" panose="02020603050405020304" pitchFamily="18" charset="0"/>
                <a:cs typeface="Arial" panose="020B0604020202020204" pitchFamily="34" charset="0"/>
              </a:rPr>
              <a:t> de </a:t>
            </a:r>
            <a:r>
              <a:rPr lang="en-US" sz="1200" i="1" dirty="0">
                <a:latin typeface="Arial" panose="020B0604020202020204" pitchFamily="34" charset="0"/>
                <a:ea typeface="Times New Roman" panose="02020603050405020304" pitchFamily="18" charset="0"/>
                <a:cs typeface="Arial" panose="020B0604020202020204" pitchFamily="34" charset="0"/>
              </a:rPr>
              <a:t>Comparison of the advantages of hydroponic systems as agricultural alternatives in urban areas</a:t>
            </a:r>
            <a:r>
              <a:rPr lang="en-US" sz="1200" dirty="0">
                <a:latin typeface="Arial" panose="020B0604020202020204" pitchFamily="34" charset="0"/>
                <a:ea typeface="Times New Roman" panose="02020603050405020304" pitchFamily="18" charset="0"/>
                <a:cs typeface="Arial" panose="020B0604020202020204" pitchFamily="34" charset="0"/>
              </a:rPr>
              <a:t> (p. 45-54), </a:t>
            </a:r>
            <a:r>
              <a:rPr lang="en-US" sz="1200" dirty="0" err="1">
                <a:latin typeface="Arial" panose="020B0604020202020204" pitchFamily="34" charset="0"/>
                <a:ea typeface="Times New Roman" panose="02020603050405020304" pitchFamily="18" charset="0"/>
                <a:cs typeface="Arial" panose="020B0604020202020204" pitchFamily="34" charset="0"/>
              </a:rPr>
              <a:t>por</a:t>
            </a:r>
            <a:r>
              <a:rPr lang="en-US" sz="1200" dirty="0">
                <a:latin typeface="Arial" panose="020B0604020202020204" pitchFamily="34" charset="0"/>
                <a:ea typeface="Times New Roman" panose="02020603050405020304" pitchFamily="18" charset="0"/>
                <a:cs typeface="Arial" panose="020B0604020202020204" pitchFamily="34" charset="0"/>
              </a:rPr>
              <a:t> V. </a:t>
            </a:r>
            <a:r>
              <a:rPr lang="en-US" sz="1200" dirty="0" err="1">
                <a:latin typeface="Arial" panose="020B0604020202020204" pitchFamily="34" charset="0"/>
                <a:ea typeface="Times New Roman" panose="02020603050405020304" pitchFamily="18" charset="0"/>
                <a:cs typeface="Arial" panose="020B0604020202020204" pitchFamily="34" charset="0"/>
              </a:rPr>
              <a:t>Albuja</a:t>
            </a:r>
            <a:r>
              <a:rPr lang="en-US" sz="1200" dirty="0">
                <a:latin typeface="Arial" panose="020B0604020202020204" pitchFamily="34" charset="0"/>
                <a:ea typeface="Times New Roman" panose="02020603050405020304" pitchFamily="18" charset="0"/>
                <a:cs typeface="Arial" panose="020B0604020202020204" pitchFamily="34" charset="0"/>
              </a:rPr>
              <a:t> et al., 2021, </a:t>
            </a:r>
            <a:r>
              <a:rPr lang="en-US" sz="1200" i="1" dirty="0">
                <a:latin typeface="Arial" panose="020B0604020202020204" pitchFamily="34" charset="0"/>
                <a:ea typeface="Times New Roman" panose="02020603050405020304" pitchFamily="18" charset="0"/>
                <a:cs typeface="Arial" panose="020B0604020202020204" pitchFamily="34" charset="0"/>
              </a:rPr>
              <a:t>Minerva</a:t>
            </a:r>
            <a:r>
              <a:rPr lang="en-US" sz="1200" dirty="0">
                <a:latin typeface="Arial" panose="020B0604020202020204" pitchFamily="34" charset="0"/>
                <a:ea typeface="Times New Roman" panose="02020603050405020304" pitchFamily="18" charset="0"/>
                <a:cs typeface="Arial" panose="020B0604020202020204" pitchFamily="34" charset="0"/>
              </a:rPr>
              <a:t>, 2 (4).</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24785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548129" y="0"/>
            <a:ext cx="9838714" cy="657784"/>
          </a:xfrm>
          <a:prstGeom prst="rect">
            <a:avLst/>
          </a:prstGeom>
          <a:ln>
            <a:noFill/>
          </a:ln>
        </p:spPr>
        <p:txBody>
          <a:bodyPr anchor="b"/>
          <a:lstStyle>
            <a:lvl1pPr algn="ctr" rtl="0" eaLnBrk="1" fontAlgn="base" hangingPunct="1">
              <a:spcBef>
                <a:spcPct val="0"/>
              </a:spcBef>
              <a:spcAft>
                <a:spcPct val="0"/>
              </a:spcAft>
              <a:defRPr sz="60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4000" dirty="0" smtClean="0">
                <a:solidFill>
                  <a:schemeClr val="bg2">
                    <a:lumMod val="10000"/>
                  </a:schemeClr>
                </a:solidFill>
              </a:rPr>
              <a:t>Resultados </a:t>
            </a:r>
            <a:endParaRPr lang="es-EC" sz="4000" dirty="0">
              <a:solidFill>
                <a:schemeClr val="bg2">
                  <a:lumMod val="10000"/>
                </a:schemeClr>
              </a:solidFill>
            </a:endParaRPr>
          </a:p>
        </p:txBody>
      </p:sp>
      <p:pic>
        <p:nvPicPr>
          <p:cNvPr id="8" name="Imagen 7"/>
          <p:cNvPicPr>
            <a:picLocks noChangeAspect="1"/>
          </p:cNvPicPr>
          <p:nvPr/>
        </p:nvPicPr>
        <p:blipFill>
          <a:blip r:embed="rId3"/>
          <a:stretch>
            <a:fillRect/>
          </a:stretch>
        </p:blipFill>
        <p:spPr>
          <a:xfrm>
            <a:off x="548129" y="1328925"/>
            <a:ext cx="5172075" cy="3448050"/>
          </a:xfrm>
          <a:prstGeom prst="rect">
            <a:avLst/>
          </a:prstGeom>
        </p:spPr>
      </p:pic>
      <p:pic>
        <p:nvPicPr>
          <p:cNvPr id="10" name="Imagen 9"/>
          <p:cNvPicPr>
            <a:picLocks noChangeAspect="1"/>
          </p:cNvPicPr>
          <p:nvPr/>
        </p:nvPicPr>
        <p:blipFill>
          <a:blip r:embed="rId4"/>
          <a:stretch>
            <a:fillRect/>
          </a:stretch>
        </p:blipFill>
        <p:spPr>
          <a:xfrm>
            <a:off x="6085073" y="1328925"/>
            <a:ext cx="5181600" cy="3454400"/>
          </a:xfrm>
          <a:prstGeom prst="rect">
            <a:avLst/>
          </a:prstGeom>
        </p:spPr>
      </p:pic>
      <p:sp>
        <p:nvSpPr>
          <p:cNvPr id="6" name="Rectángulo 5"/>
          <p:cNvSpPr/>
          <p:nvPr/>
        </p:nvSpPr>
        <p:spPr>
          <a:xfrm>
            <a:off x="1113266" y="5016407"/>
            <a:ext cx="3145330" cy="77457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spcAft>
                <a:spcPts val="1000"/>
              </a:spcAft>
            </a:pPr>
            <a:r>
              <a:rPr lang="es-ES" b="1" dirty="0" err="1" smtClean="0">
                <a:solidFill>
                  <a:schemeClr val="bg2">
                    <a:lumMod val="10000"/>
                  </a:schemeClr>
                </a:solidFill>
              </a:rPr>
              <a:t>Aeroponía</a:t>
            </a:r>
            <a:r>
              <a:rPr lang="es-ES" b="1" dirty="0" smtClean="0">
                <a:solidFill>
                  <a:schemeClr val="bg2">
                    <a:lumMod val="10000"/>
                  </a:schemeClr>
                </a:solidFill>
              </a:rPr>
              <a:t>:</a:t>
            </a:r>
            <a:r>
              <a:rPr lang="es-ES" dirty="0" smtClean="0">
                <a:solidFill>
                  <a:schemeClr val="bg2">
                    <a:lumMod val="10000"/>
                  </a:schemeClr>
                </a:solidFill>
              </a:rPr>
              <a:t> 	22.5 cm</a:t>
            </a:r>
          </a:p>
          <a:p>
            <a:pPr>
              <a:spcAft>
                <a:spcPts val="1000"/>
              </a:spcAft>
            </a:pPr>
            <a:r>
              <a:rPr lang="es-ES" b="1" dirty="0" smtClean="0">
                <a:solidFill>
                  <a:schemeClr val="bg2">
                    <a:lumMod val="10000"/>
                  </a:schemeClr>
                </a:solidFill>
                <a:effectLst/>
                <a:latin typeface="Arial" panose="020B0604020202020204" pitchFamily="34" charset="0"/>
                <a:ea typeface="Times New Roman" panose="02020603050405020304" pitchFamily="18" charset="0"/>
                <a:cs typeface="Times New Roman" panose="02020603050405020304" pitchFamily="18" charset="0"/>
              </a:rPr>
              <a:t>Tierra: </a:t>
            </a:r>
            <a:r>
              <a:rPr lang="es-ES" dirty="0" smtClean="0">
                <a:solidFill>
                  <a:schemeClr val="bg2">
                    <a:lumMod val="10000"/>
                  </a:schemeClr>
                </a:solidFill>
                <a:effectLst/>
                <a:latin typeface="Arial" panose="020B0604020202020204" pitchFamily="34" charset="0"/>
                <a:ea typeface="Times New Roman" panose="02020603050405020304" pitchFamily="18" charset="0"/>
                <a:cs typeface="Times New Roman" panose="02020603050405020304" pitchFamily="18" charset="0"/>
              </a:rPr>
              <a:t>		20 cm</a:t>
            </a:r>
            <a:endParaRPr lang="es-EC" dirty="0">
              <a:solidFill>
                <a:schemeClr val="bg2">
                  <a:lumMod val="10000"/>
                </a:schemeClr>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7" name="Rectángulo 6"/>
          <p:cNvSpPr/>
          <p:nvPr/>
        </p:nvSpPr>
        <p:spPr>
          <a:xfrm>
            <a:off x="6617492" y="5016407"/>
            <a:ext cx="3243684" cy="77457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spcAft>
                <a:spcPts val="1000"/>
              </a:spcAft>
            </a:pPr>
            <a:r>
              <a:rPr lang="es-ES" b="1" dirty="0" err="1" smtClean="0">
                <a:solidFill>
                  <a:schemeClr val="bg2">
                    <a:lumMod val="10000"/>
                  </a:schemeClr>
                </a:solidFill>
              </a:rPr>
              <a:t>Aeroponía</a:t>
            </a:r>
            <a:r>
              <a:rPr lang="es-ES" b="1" dirty="0" smtClean="0">
                <a:solidFill>
                  <a:schemeClr val="bg2">
                    <a:lumMod val="10000"/>
                  </a:schemeClr>
                </a:solidFill>
              </a:rPr>
              <a:t>: </a:t>
            </a:r>
            <a:r>
              <a:rPr lang="es-ES" dirty="0" smtClean="0">
                <a:solidFill>
                  <a:schemeClr val="bg2">
                    <a:lumMod val="10000"/>
                  </a:schemeClr>
                </a:solidFill>
              </a:rPr>
              <a:t>	25 hojas</a:t>
            </a:r>
          </a:p>
          <a:p>
            <a:pPr>
              <a:spcAft>
                <a:spcPts val="1000"/>
              </a:spcAft>
            </a:pPr>
            <a:r>
              <a:rPr lang="es-ES" b="1" dirty="0" smtClean="0">
                <a:solidFill>
                  <a:schemeClr val="bg2">
                    <a:lumMod val="10000"/>
                  </a:schemeClr>
                </a:solidFill>
                <a:effectLst/>
                <a:latin typeface="Arial" panose="020B0604020202020204" pitchFamily="34" charset="0"/>
                <a:ea typeface="Times New Roman" panose="02020603050405020304" pitchFamily="18" charset="0"/>
                <a:cs typeface="Times New Roman" panose="02020603050405020304" pitchFamily="18" charset="0"/>
              </a:rPr>
              <a:t>Tierra: </a:t>
            </a:r>
            <a:r>
              <a:rPr lang="es-ES" dirty="0" smtClean="0">
                <a:solidFill>
                  <a:schemeClr val="bg2">
                    <a:lumMod val="10000"/>
                  </a:schemeClr>
                </a:solidFill>
                <a:effectLst/>
                <a:latin typeface="Arial" panose="020B0604020202020204" pitchFamily="34" charset="0"/>
                <a:ea typeface="Times New Roman" panose="02020603050405020304" pitchFamily="18" charset="0"/>
                <a:cs typeface="Times New Roman" panose="02020603050405020304" pitchFamily="18" charset="0"/>
              </a:rPr>
              <a:t>		20 hojas</a:t>
            </a:r>
            <a:endParaRPr lang="es-EC" dirty="0">
              <a:solidFill>
                <a:schemeClr val="bg2">
                  <a:lumMod val="10000"/>
                </a:schemeClr>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9" name="Título 1">
            <a:extLst>
              <a:ext uri="{FF2B5EF4-FFF2-40B4-BE49-F238E27FC236}">
                <a16:creationId xmlns:a16="http://schemas.microsoft.com/office/drawing/2014/main" xmlns="" id="{E404EFAB-68AC-4F37-8F7F-B7A4AD9799FD}"/>
              </a:ext>
            </a:extLst>
          </p:cNvPr>
          <p:cNvSpPr>
            <a:spLocks noGrp="1"/>
          </p:cNvSpPr>
          <p:nvPr>
            <p:ph type="ctrTitle"/>
          </p:nvPr>
        </p:nvSpPr>
        <p:spPr>
          <a:xfrm>
            <a:off x="548129" y="657784"/>
            <a:ext cx="6842032" cy="438059"/>
          </a:xfrm>
        </p:spPr>
        <p:txBody>
          <a:bodyPr/>
          <a:lstStyle/>
          <a:p>
            <a:pPr algn="l"/>
            <a:r>
              <a:rPr lang="es-EC" sz="2400" b="0" dirty="0" smtClean="0">
                <a:solidFill>
                  <a:schemeClr val="tx2"/>
                </a:solidFill>
              </a:rPr>
              <a:t>Longitud y número de hojas</a:t>
            </a:r>
            <a:endParaRPr lang="es-EC" sz="2400" b="0" dirty="0">
              <a:solidFill>
                <a:schemeClr val="tx2"/>
              </a:solidFill>
            </a:endParaRPr>
          </a:p>
        </p:txBody>
      </p:sp>
    </p:spTree>
    <p:extLst>
      <p:ext uri="{BB962C8B-B14F-4D97-AF65-F5344CB8AC3E}">
        <p14:creationId xmlns:p14="http://schemas.microsoft.com/office/powerpoint/2010/main" val="385714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1112745" y="1301750"/>
            <a:ext cx="6196292" cy="4130861"/>
          </a:xfrm>
          <a:prstGeom prst="rect">
            <a:avLst/>
          </a:prstGeom>
        </p:spPr>
      </p:pic>
      <p:sp>
        <p:nvSpPr>
          <p:cNvPr id="4" name="Rectángulo 3"/>
          <p:cNvSpPr/>
          <p:nvPr/>
        </p:nvSpPr>
        <p:spPr>
          <a:xfrm>
            <a:off x="8123666" y="2979894"/>
            <a:ext cx="3145330" cy="77457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spcAft>
                <a:spcPts val="1000"/>
              </a:spcAft>
            </a:pPr>
            <a:r>
              <a:rPr lang="es-ES" b="1" dirty="0" err="1" smtClean="0">
                <a:solidFill>
                  <a:schemeClr val="bg2">
                    <a:lumMod val="10000"/>
                  </a:schemeClr>
                </a:solidFill>
              </a:rPr>
              <a:t>Aeroponía</a:t>
            </a:r>
            <a:r>
              <a:rPr lang="es-ES" b="1" dirty="0" smtClean="0">
                <a:solidFill>
                  <a:schemeClr val="bg2">
                    <a:lumMod val="10000"/>
                  </a:schemeClr>
                </a:solidFill>
              </a:rPr>
              <a:t>:</a:t>
            </a:r>
            <a:r>
              <a:rPr lang="es-ES" dirty="0" smtClean="0">
                <a:solidFill>
                  <a:schemeClr val="bg2">
                    <a:lumMod val="10000"/>
                  </a:schemeClr>
                </a:solidFill>
              </a:rPr>
              <a:t> 	179.5 g</a:t>
            </a:r>
          </a:p>
          <a:p>
            <a:pPr>
              <a:spcAft>
                <a:spcPts val="1000"/>
              </a:spcAft>
            </a:pPr>
            <a:r>
              <a:rPr lang="es-ES" b="1" dirty="0" smtClean="0">
                <a:solidFill>
                  <a:schemeClr val="bg2">
                    <a:lumMod val="10000"/>
                  </a:schemeClr>
                </a:solidFill>
                <a:effectLst/>
                <a:latin typeface="Arial" panose="020B0604020202020204" pitchFamily="34" charset="0"/>
                <a:ea typeface="Times New Roman" panose="02020603050405020304" pitchFamily="18" charset="0"/>
                <a:cs typeface="Times New Roman" panose="02020603050405020304" pitchFamily="18" charset="0"/>
              </a:rPr>
              <a:t>Tierra: </a:t>
            </a:r>
            <a:r>
              <a:rPr lang="es-ES" dirty="0" smtClean="0">
                <a:solidFill>
                  <a:schemeClr val="bg2">
                    <a:lumMod val="10000"/>
                  </a:schemeClr>
                </a:solidFill>
                <a:effectLst/>
                <a:latin typeface="Arial" panose="020B0604020202020204" pitchFamily="34" charset="0"/>
                <a:ea typeface="Times New Roman" panose="02020603050405020304" pitchFamily="18" charset="0"/>
                <a:cs typeface="Times New Roman" panose="02020603050405020304" pitchFamily="18" charset="0"/>
              </a:rPr>
              <a:t>		167.5 g</a:t>
            </a:r>
            <a:endParaRPr lang="es-EC" dirty="0">
              <a:solidFill>
                <a:schemeClr val="bg2">
                  <a:lumMod val="10000"/>
                </a:schemeClr>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Título 1">
            <a:extLst>
              <a:ext uri="{FF2B5EF4-FFF2-40B4-BE49-F238E27FC236}">
                <a16:creationId xmlns:a16="http://schemas.microsoft.com/office/drawing/2014/main" xmlns="" id="{E404EFAB-68AC-4F37-8F7F-B7A4AD9799FD}"/>
              </a:ext>
            </a:extLst>
          </p:cNvPr>
          <p:cNvSpPr>
            <a:spLocks noGrp="1"/>
          </p:cNvSpPr>
          <p:nvPr>
            <p:ph type="ctrTitle"/>
          </p:nvPr>
        </p:nvSpPr>
        <p:spPr>
          <a:xfrm>
            <a:off x="548129" y="657784"/>
            <a:ext cx="6842032" cy="438059"/>
          </a:xfrm>
        </p:spPr>
        <p:txBody>
          <a:bodyPr/>
          <a:lstStyle/>
          <a:p>
            <a:pPr algn="l"/>
            <a:r>
              <a:rPr lang="es-EC" sz="2400" b="0" dirty="0" smtClean="0">
                <a:solidFill>
                  <a:schemeClr val="tx2"/>
                </a:solidFill>
              </a:rPr>
              <a:t>Peso </a:t>
            </a:r>
            <a:endParaRPr lang="es-EC" sz="2400" b="0" dirty="0">
              <a:solidFill>
                <a:schemeClr val="tx2"/>
              </a:solidFill>
            </a:endParaRPr>
          </a:p>
        </p:txBody>
      </p:sp>
    </p:spTree>
    <p:extLst>
      <p:ext uri="{BB962C8B-B14F-4D97-AF65-F5344CB8AC3E}">
        <p14:creationId xmlns:p14="http://schemas.microsoft.com/office/powerpoint/2010/main" val="11870231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383802" y="1518211"/>
            <a:ext cx="5602661" cy="3735107"/>
          </a:xfrm>
          <a:prstGeom prst="rect">
            <a:avLst/>
          </a:prstGeom>
        </p:spPr>
      </p:pic>
      <p:pic>
        <p:nvPicPr>
          <p:cNvPr id="5" name="Imagen 4"/>
          <p:cNvPicPr>
            <a:picLocks noChangeAspect="1"/>
          </p:cNvPicPr>
          <p:nvPr/>
        </p:nvPicPr>
        <p:blipFill>
          <a:blip r:embed="rId4"/>
          <a:stretch>
            <a:fillRect/>
          </a:stretch>
        </p:blipFill>
        <p:spPr>
          <a:xfrm>
            <a:off x="6208341" y="1518212"/>
            <a:ext cx="5602659" cy="3735106"/>
          </a:xfrm>
          <a:prstGeom prst="rect">
            <a:avLst/>
          </a:prstGeom>
        </p:spPr>
      </p:pic>
      <p:sp>
        <p:nvSpPr>
          <p:cNvPr id="6" name="Título 1">
            <a:extLst>
              <a:ext uri="{FF2B5EF4-FFF2-40B4-BE49-F238E27FC236}">
                <a16:creationId xmlns:a16="http://schemas.microsoft.com/office/drawing/2014/main" xmlns="" id="{E404EFAB-68AC-4F37-8F7F-B7A4AD9799FD}"/>
              </a:ext>
            </a:extLst>
          </p:cNvPr>
          <p:cNvSpPr>
            <a:spLocks noGrp="1"/>
          </p:cNvSpPr>
          <p:nvPr>
            <p:ph type="ctrTitle"/>
          </p:nvPr>
        </p:nvSpPr>
        <p:spPr>
          <a:xfrm>
            <a:off x="548129" y="657784"/>
            <a:ext cx="6842032" cy="438059"/>
          </a:xfrm>
        </p:spPr>
        <p:txBody>
          <a:bodyPr/>
          <a:lstStyle/>
          <a:p>
            <a:pPr algn="l"/>
            <a:r>
              <a:rPr lang="es-EC" sz="2400" b="0" dirty="0" smtClean="0">
                <a:solidFill>
                  <a:schemeClr val="tx2"/>
                </a:solidFill>
              </a:rPr>
              <a:t>Temperatura ambiente</a:t>
            </a:r>
            <a:endParaRPr lang="es-EC" sz="2400" b="0" dirty="0">
              <a:solidFill>
                <a:schemeClr val="tx2"/>
              </a:solidFill>
            </a:endParaRPr>
          </a:p>
        </p:txBody>
      </p:sp>
    </p:spTree>
    <p:extLst>
      <p:ext uri="{BB962C8B-B14F-4D97-AF65-F5344CB8AC3E}">
        <p14:creationId xmlns:p14="http://schemas.microsoft.com/office/powerpoint/2010/main" val="4558084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267141" y="1476009"/>
            <a:ext cx="5773538" cy="3849025"/>
          </a:xfrm>
          <a:prstGeom prst="rect">
            <a:avLst/>
          </a:prstGeom>
        </p:spPr>
      </p:pic>
      <p:pic>
        <p:nvPicPr>
          <p:cNvPr id="7" name="Imagen 6"/>
          <p:cNvPicPr>
            <a:picLocks noChangeAspect="1"/>
          </p:cNvPicPr>
          <p:nvPr/>
        </p:nvPicPr>
        <p:blipFill>
          <a:blip r:embed="rId3"/>
          <a:stretch>
            <a:fillRect/>
          </a:stretch>
        </p:blipFill>
        <p:spPr>
          <a:xfrm>
            <a:off x="6158927" y="1476010"/>
            <a:ext cx="5773538" cy="3849025"/>
          </a:xfrm>
          <a:prstGeom prst="rect">
            <a:avLst/>
          </a:prstGeom>
        </p:spPr>
      </p:pic>
      <p:sp>
        <p:nvSpPr>
          <p:cNvPr id="10" name="Título 1">
            <a:extLst>
              <a:ext uri="{FF2B5EF4-FFF2-40B4-BE49-F238E27FC236}">
                <a16:creationId xmlns:a16="http://schemas.microsoft.com/office/drawing/2014/main" xmlns="" id="{E404EFAB-68AC-4F37-8F7F-B7A4AD9799FD}"/>
              </a:ext>
            </a:extLst>
          </p:cNvPr>
          <p:cNvSpPr>
            <a:spLocks noGrp="1"/>
          </p:cNvSpPr>
          <p:nvPr>
            <p:ph type="ctrTitle"/>
          </p:nvPr>
        </p:nvSpPr>
        <p:spPr>
          <a:xfrm>
            <a:off x="548129" y="657784"/>
            <a:ext cx="6842032" cy="438059"/>
          </a:xfrm>
        </p:spPr>
        <p:txBody>
          <a:bodyPr/>
          <a:lstStyle/>
          <a:p>
            <a:pPr algn="l"/>
            <a:r>
              <a:rPr lang="es-EC" sz="2400" b="0" dirty="0" smtClean="0">
                <a:solidFill>
                  <a:schemeClr val="tx2"/>
                </a:solidFill>
              </a:rPr>
              <a:t>Nivel de pH</a:t>
            </a:r>
            <a:endParaRPr lang="es-EC" sz="2400" b="0" dirty="0">
              <a:solidFill>
                <a:schemeClr val="tx2"/>
              </a:solidFill>
            </a:endParaRPr>
          </a:p>
        </p:txBody>
      </p:sp>
    </p:spTree>
    <p:extLst>
      <p:ext uri="{BB962C8B-B14F-4D97-AF65-F5344CB8AC3E}">
        <p14:creationId xmlns:p14="http://schemas.microsoft.com/office/powerpoint/2010/main" val="3823046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265299" y="1467232"/>
            <a:ext cx="5758985" cy="3839323"/>
          </a:xfrm>
          <a:prstGeom prst="rect">
            <a:avLst/>
          </a:prstGeom>
        </p:spPr>
      </p:pic>
      <p:pic>
        <p:nvPicPr>
          <p:cNvPr id="9" name="Imagen 8"/>
          <p:cNvPicPr>
            <a:picLocks noChangeAspect="1"/>
          </p:cNvPicPr>
          <p:nvPr/>
        </p:nvPicPr>
        <p:blipFill>
          <a:blip r:embed="rId3"/>
          <a:stretch>
            <a:fillRect/>
          </a:stretch>
        </p:blipFill>
        <p:spPr>
          <a:xfrm>
            <a:off x="6169369" y="1467231"/>
            <a:ext cx="5758985" cy="3839323"/>
          </a:xfrm>
          <a:prstGeom prst="rect">
            <a:avLst/>
          </a:prstGeom>
        </p:spPr>
      </p:pic>
      <p:sp>
        <p:nvSpPr>
          <p:cNvPr id="10" name="Título 1">
            <a:extLst>
              <a:ext uri="{FF2B5EF4-FFF2-40B4-BE49-F238E27FC236}">
                <a16:creationId xmlns:a16="http://schemas.microsoft.com/office/drawing/2014/main" xmlns="" id="{E404EFAB-68AC-4F37-8F7F-B7A4AD9799FD}"/>
              </a:ext>
            </a:extLst>
          </p:cNvPr>
          <p:cNvSpPr>
            <a:spLocks noGrp="1"/>
          </p:cNvSpPr>
          <p:nvPr>
            <p:ph type="ctrTitle"/>
          </p:nvPr>
        </p:nvSpPr>
        <p:spPr>
          <a:xfrm>
            <a:off x="548129" y="657784"/>
            <a:ext cx="6842032" cy="438059"/>
          </a:xfrm>
        </p:spPr>
        <p:txBody>
          <a:bodyPr/>
          <a:lstStyle/>
          <a:p>
            <a:pPr algn="l"/>
            <a:r>
              <a:rPr lang="es-EC" sz="2400" b="0" dirty="0" smtClean="0">
                <a:solidFill>
                  <a:schemeClr val="tx2"/>
                </a:solidFill>
              </a:rPr>
              <a:t>Nivel de conductividad eléctrica</a:t>
            </a:r>
            <a:endParaRPr lang="es-EC" sz="2400" b="0" dirty="0">
              <a:solidFill>
                <a:schemeClr val="tx2"/>
              </a:solidFill>
            </a:endParaRPr>
          </a:p>
        </p:txBody>
      </p:sp>
    </p:spTree>
    <p:extLst>
      <p:ext uri="{BB962C8B-B14F-4D97-AF65-F5344CB8AC3E}">
        <p14:creationId xmlns:p14="http://schemas.microsoft.com/office/powerpoint/2010/main" val="37059494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xmlns="" id="{5A4B995B-B0ED-4BC9-986B-23F1A948E8C1}"/>
              </a:ext>
            </a:extLst>
          </p:cNvPr>
          <p:cNvSpPr txBox="1"/>
          <p:nvPr/>
        </p:nvSpPr>
        <p:spPr>
          <a:xfrm>
            <a:off x="1247376" y="2257871"/>
            <a:ext cx="4496480" cy="369332"/>
          </a:xfrm>
          <a:prstGeom prst="rect">
            <a:avLst/>
          </a:prstGeom>
          <a:noFill/>
        </p:spPr>
        <p:txBody>
          <a:bodyPr wrap="square">
            <a:spAutoFit/>
          </a:bodyPr>
          <a:lstStyle/>
          <a:p>
            <a:pPr algn="ctr">
              <a:spcAft>
                <a:spcPts val="1000"/>
              </a:spcAft>
            </a:pPr>
            <a:r>
              <a:rPr lang="es-EC" b="1" dirty="0">
                <a:solidFill>
                  <a:schemeClr val="tx1">
                    <a:lumMod val="75000"/>
                  </a:schemeClr>
                </a:solidFill>
                <a:latin typeface="Arial" panose="020B0604020202020204" pitchFamily="34" charset="0"/>
                <a:ea typeface="Times New Roman" panose="02020603050405020304" pitchFamily="18" charset="0"/>
                <a:cs typeface="Times New Roman" panose="02020603050405020304" pitchFamily="18" charset="0"/>
              </a:rPr>
              <a:t>Rendimiento del cultivo</a:t>
            </a:r>
          </a:p>
        </p:txBody>
      </p:sp>
      <p:sp>
        <p:nvSpPr>
          <p:cNvPr id="5" name="Título 1">
            <a:extLst>
              <a:ext uri="{FF2B5EF4-FFF2-40B4-BE49-F238E27FC236}">
                <a16:creationId xmlns:a16="http://schemas.microsoft.com/office/drawing/2014/main" xmlns="" id="{E404EFAB-68AC-4F37-8F7F-B7A4AD9799FD}"/>
              </a:ext>
            </a:extLst>
          </p:cNvPr>
          <p:cNvSpPr>
            <a:spLocks noGrp="1"/>
          </p:cNvSpPr>
          <p:nvPr>
            <p:ph type="ctrTitle"/>
          </p:nvPr>
        </p:nvSpPr>
        <p:spPr>
          <a:xfrm>
            <a:off x="548129" y="657784"/>
            <a:ext cx="6842032" cy="438059"/>
          </a:xfrm>
        </p:spPr>
        <p:txBody>
          <a:bodyPr/>
          <a:lstStyle/>
          <a:p>
            <a:pPr algn="l"/>
            <a:r>
              <a:rPr lang="es-EC" sz="2400" b="0" dirty="0" smtClean="0">
                <a:solidFill>
                  <a:schemeClr val="tx2"/>
                </a:solidFill>
              </a:rPr>
              <a:t>Rendimiento y consumo de agua</a:t>
            </a:r>
            <a:endParaRPr lang="es-EC" sz="2400" b="0" dirty="0">
              <a:solidFill>
                <a:schemeClr val="tx2"/>
              </a:solidFill>
            </a:endParaRPr>
          </a:p>
        </p:txBody>
      </p:sp>
      <p:sp>
        <p:nvSpPr>
          <p:cNvPr id="6" name="Rectángulo 5"/>
          <p:cNvSpPr/>
          <p:nvPr/>
        </p:nvSpPr>
        <p:spPr>
          <a:xfrm>
            <a:off x="1748317" y="2803447"/>
            <a:ext cx="3494593" cy="77457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spcAft>
                <a:spcPts val="1000"/>
              </a:spcAft>
            </a:pPr>
            <a:r>
              <a:rPr lang="es-ES" b="1" dirty="0" err="1" smtClean="0">
                <a:solidFill>
                  <a:schemeClr val="bg2">
                    <a:lumMod val="10000"/>
                  </a:schemeClr>
                </a:solidFill>
              </a:rPr>
              <a:t>Aeroponía</a:t>
            </a:r>
            <a:r>
              <a:rPr lang="es-ES" b="1" dirty="0" smtClean="0">
                <a:solidFill>
                  <a:schemeClr val="bg2">
                    <a:lumMod val="10000"/>
                  </a:schemeClr>
                </a:solidFill>
              </a:rPr>
              <a:t>:</a:t>
            </a:r>
            <a:r>
              <a:rPr lang="es-ES" dirty="0" smtClean="0">
                <a:solidFill>
                  <a:schemeClr val="bg2">
                    <a:lumMod val="10000"/>
                  </a:schemeClr>
                </a:solidFill>
              </a:rPr>
              <a:t> 	</a:t>
            </a:r>
            <a:r>
              <a:rPr lang="es-ES" dirty="0">
                <a:solidFill>
                  <a:schemeClr val="bg2">
                    <a:lumMod val="10000"/>
                  </a:schemeClr>
                </a:solidFill>
              </a:rPr>
              <a:t>19.75 kg/m</a:t>
            </a:r>
            <a:r>
              <a:rPr lang="es-ES" baseline="30000" dirty="0">
                <a:solidFill>
                  <a:schemeClr val="bg2">
                    <a:lumMod val="10000"/>
                  </a:schemeClr>
                </a:solidFill>
              </a:rPr>
              <a:t>2</a:t>
            </a:r>
            <a:endParaRPr lang="es-ES" dirty="0" smtClean="0">
              <a:solidFill>
                <a:schemeClr val="bg2">
                  <a:lumMod val="10000"/>
                </a:schemeClr>
              </a:solidFill>
            </a:endParaRPr>
          </a:p>
          <a:p>
            <a:pPr>
              <a:spcAft>
                <a:spcPts val="1000"/>
              </a:spcAft>
            </a:pPr>
            <a:r>
              <a:rPr lang="es-ES" b="1" dirty="0" smtClean="0">
                <a:solidFill>
                  <a:schemeClr val="bg2">
                    <a:lumMod val="10000"/>
                  </a:schemeClr>
                </a:solidFill>
                <a:effectLst/>
                <a:latin typeface="Arial" panose="020B0604020202020204" pitchFamily="34" charset="0"/>
                <a:ea typeface="Times New Roman" panose="02020603050405020304" pitchFamily="18" charset="0"/>
                <a:cs typeface="Times New Roman" panose="02020603050405020304" pitchFamily="18" charset="0"/>
              </a:rPr>
              <a:t>Tierra: </a:t>
            </a:r>
            <a:r>
              <a:rPr lang="es-ES" dirty="0" smtClean="0">
                <a:solidFill>
                  <a:schemeClr val="bg2">
                    <a:lumMod val="10000"/>
                  </a:schemeClr>
                </a:solidFill>
                <a:effectLst/>
                <a:latin typeface="Arial" panose="020B0604020202020204" pitchFamily="34" charset="0"/>
                <a:ea typeface="Times New Roman" panose="02020603050405020304" pitchFamily="18" charset="0"/>
                <a:cs typeface="Times New Roman" panose="02020603050405020304" pitchFamily="18" charset="0"/>
              </a:rPr>
              <a:t>		</a:t>
            </a:r>
            <a:r>
              <a:rPr lang="es-ES" dirty="0">
                <a:solidFill>
                  <a:schemeClr val="bg2">
                    <a:lumMod val="10000"/>
                  </a:schemeClr>
                </a:solidFill>
              </a:rPr>
              <a:t> 1.34 kg/m</a:t>
            </a:r>
            <a:r>
              <a:rPr lang="es-ES" baseline="30000" dirty="0">
                <a:solidFill>
                  <a:schemeClr val="bg2">
                    <a:lumMod val="10000"/>
                  </a:schemeClr>
                </a:solidFill>
              </a:rPr>
              <a:t>2</a:t>
            </a:r>
            <a:r>
              <a:rPr lang="es-ES" dirty="0">
                <a:solidFill>
                  <a:schemeClr val="bg2">
                    <a:lumMod val="10000"/>
                  </a:schemeClr>
                </a:solidFill>
              </a:rPr>
              <a:t> </a:t>
            </a:r>
            <a:endParaRPr lang="es-EC" dirty="0">
              <a:solidFill>
                <a:schemeClr val="bg2">
                  <a:lumMod val="10000"/>
                </a:schemeClr>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9" name="Rectángulo 8"/>
          <p:cNvSpPr/>
          <p:nvPr/>
        </p:nvSpPr>
        <p:spPr>
          <a:xfrm>
            <a:off x="6774013" y="2803446"/>
            <a:ext cx="3806399" cy="77457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spcAft>
                <a:spcPts val="1000"/>
              </a:spcAft>
            </a:pPr>
            <a:r>
              <a:rPr lang="es-ES" b="1" dirty="0" err="1" smtClean="0">
                <a:solidFill>
                  <a:schemeClr val="bg2">
                    <a:lumMod val="10000"/>
                  </a:schemeClr>
                </a:solidFill>
              </a:rPr>
              <a:t>Aeroponía</a:t>
            </a:r>
            <a:r>
              <a:rPr lang="es-ES" b="1" dirty="0" smtClean="0">
                <a:solidFill>
                  <a:schemeClr val="bg2">
                    <a:lumMod val="10000"/>
                  </a:schemeClr>
                </a:solidFill>
              </a:rPr>
              <a:t>:</a:t>
            </a:r>
            <a:r>
              <a:rPr lang="es-ES" dirty="0" smtClean="0">
                <a:solidFill>
                  <a:schemeClr val="bg2">
                    <a:lumMod val="10000"/>
                  </a:schemeClr>
                </a:solidFill>
              </a:rPr>
              <a:t> 	</a:t>
            </a:r>
            <a:r>
              <a:rPr lang="es-ES" dirty="0" smtClean="0">
                <a:solidFill>
                  <a:schemeClr val="bg2">
                    <a:lumMod val="10000"/>
                  </a:schemeClr>
                </a:solidFill>
              </a:rPr>
              <a:t>3.44 </a:t>
            </a:r>
            <a:r>
              <a:rPr lang="es-ES" dirty="0" err="1" smtClean="0">
                <a:solidFill>
                  <a:schemeClr val="bg2">
                    <a:lumMod val="10000"/>
                  </a:schemeClr>
                </a:solidFill>
              </a:rPr>
              <a:t>lt</a:t>
            </a:r>
            <a:r>
              <a:rPr lang="es-ES" dirty="0" smtClean="0">
                <a:solidFill>
                  <a:schemeClr val="bg2">
                    <a:lumMod val="10000"/>
                  </a:schemeClr>
                </a:solidFill>
              </a:rPr>
              <a:t>/lechuga</a:t>
            </a:r>
            <a:endParaRPr lang="es-ES" dirty="0" smtClean="0">
              <a:solidFill>
                <a:schemeClr val="bg2">
                  <a:lumMod val="10000"/>
                </a:schemeClr>
              </a:solidFill>
            </a:endParaRPr>
          </a:p>
          <a:p>
            <a:pPr>
              <a:spcAft>
                <a:spcPts val="1000"/>
              </a:spcAft>
            </a:pPr>
            <a:r>
              <a:rPr lang="es-ES" b="1" dirty="0" smtClean="0">
                <a:solidFill>
                  <a:schemeClr val="bg2">
                    <a:lumMod val="10000"/>
                  </a:schemeClr>
                </a:solidFill>
                <a:effectLst/>
                <a:latin typeface="Arial" panose="020B0604020202020204" pitchFamily="34" charset="0"/>
                <a:ea typeface="Times New Roman" panose="02020603050405020304" pitchFamily="18" charset="0"/>
                <a:cs typeface="Times New Roman" panose="02020603050405020304" pitchFamily="18" charset="0"/>
              </a:rPr>
              <a:t>Tierra: </a:t>
            </a:r>
            <a:r>
              <a:rPr lang="es-ES" dirty="0" smtClean="0">
                <a:solidFill>
                  <a:schemeClr val="bg2">
                    <a:lumMod val="10000"/>
                  </a:schemeClr>
                </a:solidFill>
                <a:effectLst/>
                <a:latin typeface="Arial" panose="020B0604020202020204" pitchFamily="34" charset="0"/>
                <a:ea typeface="Times New Roman" panose="02020603050405020304" pitchFamily="18" charset="0"/>
                <a:cs typeface="Times New Roman" panose="02020603050405020304" pitchFamily="18" charset="0"/>
              </a:rPr>
              <a:t>		</a:t>
            </a:r>
            <a:r>
              <a:rPr lang="es-ES" dirty="0">
                <a:solidFill>
                  <a:schemeClr val="bg2">
                    <a:lumMod val="10000"/>
                  </a:schemeClr>
                </a:solidFill>
              </a:rPr>
              <a:t> </a:t>
            </a:r>
            <a:r>
              <a:rPr lang="es-ES" dirty="0" smtClean="0">
                <a:solidFill>
                  <a:schemeClr val="bg2">
                    <a:lumMod val="10000"/>
                  </a:schemeClr>
                </a:solidFill>
              </a:rPr>
              <a:t>21 </a:t>
            </a:r>
            <a:r>
              <a:rPr lang="es-ES" dirty="0" err="1" smtClean="0">
                <a:solidFill>
                  <a:schemeClr val="bg2">
                    <a:lumMod val="10000"/>
                  </a:schemeClr>
                </a:solidFill>
              </a:rPr>
              <a:t>lt</a:t>
            </a:r>
            <a:r>
              <a:rPr lang="es-ES" dirty="0" smtClean="0">
                <a:solidFill>
                  <a:schemeClr val="bg2">
                    <a:lumMod val="10000"/>
                  </a:schemeClr>
                </a:solidFill>
              </a:rPr>
              <a:t>/lechuga</a:t>
            </a:r>
            <a:endParaRPr lang="es-EC" dirty="0">
              <a:solidFill>
                <a:schemeClr val="bg2">
                  <a:lumMod val="10000"/>
                </a:schemeClr>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1" name="CuadroTexto 10">
            <a:extLst>
              <a:ext uri="{FF2B5EF4-FFF2-40B4-BE49-F238E27FC236}">
                <a16:creationId xmlns:a16="http://schemas.microsoft.com/office/drawing/2014/main" xmlns="" id="{5A4B995B-B0ED-4BC9-986B-23F1A948E8C1}"/>
              </a:ext>
            </a:extLst>
          </p:cNvPr>
          <p:cNvSpPr txBox="1"/>
          <p:nvPr/>
        </p:nvSpPr>
        <p:spPr>
          <a:xfrm>
            <a:off x="6428973" y="2257871"/>
            <a:ext cx="4496480" cy="369332"/>
          </a:xfrm>
          <a:prstGeom prst="rect">
            <a:avLst/>
          </a:prstGeom>
          <a:noFill/>
        </p:spPr>
        <p:txBody>
          <a:bodyPr wrap="square">
            <a:spAutoFit/>
          </a:bodyPr>
          <a:lstStyle/>
          <a:p>
            <a:pPr algn="ctr">
              <a:spcAft>
                <a:spcPts val="1000"/>
              </a:spcAft>
            </a:pPr>
            <a:r>
              <a:rPr lang="es-EC" b="1" dirty="0" smtClean="0">
                <a:solidFill>
                  <a:schemeClr val="tx1">
                    <a:lumMod val="75000"/>
                  </a:schemeClr>
                </a:solidFill>
                <a:latin typeface="Arial" panose="020B0604020202020204" pitchFamily="34" charset="0"/>
                <a:ea typeface="Times New Roman" panose="02020603050405020304" pitchFamily="18" charset="0"/>
                <a:cs typeface="Times New Roman" panose="02020603050405020304" pitchFamily="18" charset="0"/>
              </a:rPr>
              <a:t>Consumo de agua</a:t>
            </a:r>
            <a:endParaRPr lang="es-EC" b="1" dirty="0">
              <a:solidFill>
                <a:schemeClr val="tx1">
                  <a:lumMod val="75000"/>
                </a:schemeClr>
              </a:solidFill>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71350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332870" y="1509490"/>
            <a:ext cx="7240010" cy="3181794"/>
          </a:xfrm>
          <a:prstGeom prst="rect">
            <a:avLst/>
          </a:prstGeom>
        </p:spPr>
      </p:pic>
      <p:pic>
        <p:nvPicPr>
          <p:cNvPr id="7" name="Imagen 6"/>
          <p:cNvPicPr>
            <a:picLocks noChangeAspect="1"/>
          </p:cNvPicPr>
          <p:nvPr/>
        </p:nvPicPr>
        <p:blipFill>
          <a:blip r:embed="rId4"/>
          <a:stretch>
            <a:fillRect/>
          </a:stretch>
        </p:blipFill>
        <p:spPr>
          <a:xfrm>
            <a:off x="7410125" y="1395190"/>
            <a:ext cx="4658375" cy="3153215"/>
          </a:xfrm>
          <a:prstGeom prst="rect">
            <a:avLst/>
          </a:prstGeom>
        </p:spPr>
      </p:pic>
    </p:spTree>
    <p:extLst>
      <p:ext uri="{BB962C8B-B14F-4D97-AF65-F5344CB8AC3E}">
        <p14:creationId xmlns:p14="http://schemas.microsoft.com/office/powerpoint/2010/main" val="28157158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4926" y="772594"/>
            <a:ext cx="10437796" cy="4928959"/>
          </a:xfrm>
          <a:prstGeom prst="rect">
            <a:avLst/>
          </a:prstGeom>
          <a:noFill/>
          <a:ln>
            <a:noFill/>
          </a:ln>
        </p:spPr>
      </p:pic>
    </p:spTree>
    <p:extLst>
      <p:ext uri="{BB962C8B-B14F-4D97-AF65-F5344CB8AC3E}">
        <p14:creationId xmlns:p14="http://schemas.microsoft.com/office/powerpoint/2010/main" val="11797755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612871" y="0"/>
            <a:ext cx="4313677" cy="657784"/>
          </a:xfrm>
          <a:prstGeom prst="rect">
            <a:avLst/>
          </a:prstGeom>
          <a:ln>
            <a:noFill/>
          </a:ln>
        </p:spPr>
        <p:txBody>
          <a:bodyPr anchor="b"/>
          <a:lstStyle>
            <a:lvl1pPr algn="ctr" rtl="0" eaLnBrk="1" fontAlgn="base" hangingPunct="1">
              <a:spcBef>
                <a:spcPct val="0"/>
              </a:spcBef>
              <a:spcAft>
                <a:spcPct val="0"/>
              </a:spcAft>
              <a:defRPr sz="60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4000" dirty="0">
                <a:solidFill>
                  <a:schemeClr val="bg2">
                    <a:lumMod val="10000"/>
                  </a:schemeClr>
                </a:solidFill>
              </a:rPr>
              <a:t>Conclusiones</a:t>
            </a:r>
          </a:p>
        </p:txBody>
      </p:sp>
      <p:graphicFrame>
        <p:nvGraphicFramePr>
          <p:cNvPr id="5" name="Diagrama 4"/>
          <p:cNvGraphicFramePr/>
          <p:nvPr>
            <p:extLst>
              <p:ext uri="{D42A27DB-BD31-4B8C-83A1-F6EECF244321}">
                <p14:modId xmlns:p14="http://schemas.microsoft.com/office/powerpoint/2010/main" val="1367408185"/>
              </p:ext>
            </p:extLst>
          </p:nvPr>
        </p:nvGraphicFramePr>
        <p:xfrm>
          <a:off x="328613" y="657784"/>
          <a:ext cx="11372850" cy="53664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0770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5" grpId="0">
        <p:bldAsOne/>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548477" y="0"/>
            <a:ext cx="4996258" cy="657784"/>
          </a:xfrm>
          <a:prstGeom prst="rect">
            <a:avLst/>
          </a:prstGeom>
          <a:ln>
            <a:noFill/>
          </a:ln>
        </p:spPr>
        <p:txBody>
          <a:bodyPr anchor="b"/>
          <a:lstStyle>
            <a:lvl1pPr algn="ctr" rtl="0" eaLnBrk="1" fontAlgn="base" hangingPunct="1">
              <a:spcBef>
                <a:spcPct val="0"/>
              </a:spcBef>
              <a:spcAft>
                <a:spcPct val="0"/>
              </a:spcAft>
              <a:defRPr sz="60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4000" dirty="0">
                <a:solidFill>
                  <a:schemeClr val="bg2">
                    <a:lumMod val="10000"/>
                  </a:schemeClr>
                </a:solidFill>
              </a:rPr>
              <a:t>Recomendaciones</a:t>
            </a:r>
          </a:p>
        </p:txBody>
      </p:sp>
      <p:graphicFrame>
        <p:nvGraphicFramePr>
          <p:cNvPr id="5" name="Diagrama 4"/>
          <p:cNvGraphicFramePr/>
          <p:nvPr>
            <p:extLst>
              <p:ext uri="{D42A27DB-BD31-4B8C-83A1-F6EECF244321}">
                <p14:modId xmlns:p14="http://schemas.microsoft.com/office/powerpoint/2010/main" val="270634123"/>
              </p:ext>
            </p:extLst>
          </p:nvPr>
        </p:nvGraphicFramePr>
        <p:xfrm>
          <a:off x="2277035" y="1057835"/>
          <a:ext cx="7781365" cy="4661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119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5"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4325" y="0"/>
            <a:ext cx="7143751" cy="705470"/>
          </a:xfrm>
        </p:spPr>
        <p:txBody>
          <a:bodyPr/>
          <a:lstStyle/>
          <a:p>
            <a:pPr algn="l"/>
            <a:r>
              <a:rPr lang="es-EC" sz="4000" kern="1200" dirty="0">
                <a:solidFill>
                  <a:schemeClr val="bg2">
                    <a:lumMod val="10000"/>
                  </a:schemeClr>
                </a:solidFill>
              </a:rPr>
              <a:t>Justificación e importancia</a:t>
            </a:r>
          </a:p>
        </p:txBody>
      </p:sp>
      <p:graphicFrame>
        <p:nvGraphicFramePr>
          <p:cNvPr id="5" name="Diagrama 4"/>
          <p:cNvGraphicFramePr/>
          <p:nvPr>
            <p:extLst>
              <p:ext uri="{D42A27DB-BD31-4B8C-83A1-F6EECF244321}">
                <p14:modId xmlns:p14="http://schemas.microsoft.com/office/powerpoint/2010/main" val="6044918"/>
              </p:ext>
            </p:extLst>
          </p:nvPr>
        </p:nvGraphicFramePr>
        <p:xfrm>
          <a:off x="5787569" y="705470"/>
          <a:ext cx="5644244" cy="27634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a 5"/>
          <p:cNvGraphicFramePr/>
          <p:nvPr>
            <p:extLst>
              <p:ext uri="{D42A27DB-BD31-4B8C-83A1-F6EECF244321}">
                <p14:modId xmlns:p14="http://schemas.microsoft.com/office/powerpoint/2010/main" val="307841113"/>
              </p:ext>
            </p:extLst>
          </p:nvPr>
        </p:nvGraphicFramePr>
        <p:xfrm>
          <a:off x="0" y="986078"/>
          <a:ext cx="5965371"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CuadroTexto 6"/>
          <p:cNvSpPr txBox="1"/>
          <p:nvPr/>
        </p:nvSpPr>
        <p:spPr>
          <a:xfrm>
            <a:off x="834570" y="986078"/>
            <a:ext cx="4296229" cy="369332"/>
          </a:xfrm>
          <a:prstGeom prst="rect">
            <a:avLst/>
          </a:prstGeom>
          <a:noFill/>
        </p:spPr>
        <p:txBody>
          <a:bodyPr wrap="square" rtlCol="0">
            <a:spAutoFit/>
          </a:bodyPr>
          <a:lstStyle/>
          <a:p>
            <a:pPr algn="ctr"/>
            <a:r>
              <a:rPr lang="es-EC" b="1" dirty="0" smtClean="0">
                <a:solidFill>
                  <a:schemeClr val="accent2"/>
                </a:solidFill>
              </a:rPr>
              <a:t>MÉTODO DE CULTIVO AEROPÓNICO</a:t>
            </a:r>
            <a:endParaRPr lang="es-EC" b="1" dirty="0">
              <a:solidFill>
                <a:schemeClr val="accent2"/>
              </a:solidFill>
            </a:endParaRPr>
          </a:p>
        </p:txBody>
      </p:sp>
      <p:pic>
        <p:nvPicPr>
          <p:cNvPr id="9" name="Imagen 8"/>
          <p:cNvPicPr>
            <a:picLocks noChangeAspect="1"/>
          </p:cNvPicPr>
          <p:nvPr/>
        </p:nvPicPr>
        <p:blipFill>
          <a:blip r:embed="rId13"/>
          <a:stretch>
            <a:fillRect/>
          </a:stretch>
        </p:blipFill>
        <p:spPr>
          <a:xfrm>
            <a:off x="5975348" y="3808845"/>
            <a:ext cx="5268686" cy="2013545"/>
          </a:xfrm>
          <a:prstGeom prst="rect">
            <a:avLst/>
          </a:prstGeom>
        </p:spPr>
      </p:pic>
    </p:spTree>
    <p:extLst>
      <p:ext uri="{BB962C8B-B14F-4D97-AF65-F5344CB8AC3E}">
        <p14:creationId xmlns:p14="http://schemas.microsoft.com/office/powerpoint/2010/main" val="79916338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cono delgado de color de colección de ingeniero informático que aprende el  tema libro graduado sombrero aprendizaje y educación concepto vector  ilustración | Vector Premiu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820" t="27098" r="7705" b="24127"/>
          <a:stretch/>
        </p:blipFill>
        <p:spPr bwMode="auto">
          <a:xfrm>
            <a:off x="6315075" y="2541194"/>
            <a:ext cx="5443538" cy="3185478"/>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rotWithShape="1">
          <a:blip r:embed="rId4"/>
          <a:srcRect l="6566" t="26792" r="19138" b="20643"/>
          <a:stretch/>
        </p:blipFill>
        <p:spPr>
          <a:xfrm>
            <a:off x="801220" y="874254"/>
            <a:ext cx="7829550" cy="2114550"/>
          </a:xfrm>
          <a:prstGeom prst="rect">
            <a:avLst/>
          </a:prstGeom>
        </p:spPr>
      </p:pic>
    </p:spTree>
    <p:extLst>
      <p:ext uri="{BB962C8B-B14F-4D97-AF65-F5344CB8AC3E}">
        <p14:creationId xmlns:p14="http://schemas.microsoft.com/office/powerpoint/2010/main" val="153943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cstate="print">
            <a:extLst>
              <a:ext uri="{28A0092B-C50C-407E-A947-70E740481C1C}">
                <a14:useLocalDpi xmlns:a14="http://schemas.microsoft.com/office/drawing/2010/main" val="0"/>
              </a:ext>
            </a:extLst>
          </a:blip>
          <a:srcRect l="6006" t="4166" r="5033" b="5209"/>
          <a:stretch/>
        </p:blipFill>
        <p:spPr>
          <a:xfrm>
            <a:off x="8929688" y="2478371"/>
            <a:ext cx="2600325" cy="2594361"/>
          </a:xfrm>
          <a:prstGeom prst="ellipse">
            <a:avLst/>
          </a:prstGeom>
        </p:spPr>
      </p:pic>
      <p:pic>
        <p:nvPicPr>
          <p:cNvPr id="5" name="image5.jpeg"/>
          <p:cNvPicPr/>
          <p:nvPr/>
        </p:nvPicPr>
        <p:blipFill>
          <a:blip r:embed="rId4" cstate="print"/>
          <a:stretch>
            <a:fillRect/>
          </a:stretch>
        </p:blipFill>
        <p:spPr>
          <a:xfrm>
            <a:off x="471487" y="2125991"/>
            <a:ext cx="7714729" cy="3299119"/>
          </a:xfrm>
          <a:prstGeom prst="rect">
            <a:avLst/>
          </a:prstGeom>
        </p:spPr>
      </p:pic>
      <p:sp>
        <p:nvSpPr>
          <p:cNvPr id="6" name="Título 1"/>
          <p:cNvSpPr>
            <a:spLocks noGrp="1"/>
          </p:cNvSpPr>
          <p:nvPr>
            <p:ph type="title"/>
          </p:nvPr>
        </p:nvSpPr>
        <p:spPr>
          <a:xfrm>
            <a:off x="314325" y="0"/>
            <a:ext cx="7143751" cy="705470"/>
          </a:xfrm>
        </p:spPr>
        <p:txBody>
          <a:bodyPr/>
          <a:lstStyle/>
          <a:p>
            <a:pPr algn="l"/>
            <a:r>
              <a:rPr lang="es-EC" sz="4000" dirty="0">
                <a:solidFill>
                  <a:schemeClr val="bg2">
                    <a:lumMod val="10000"/>
                  </a:schemeClr>
                </a:solidFill>
              </a:rPr>
              <a:t>Planteamiento del problema</a:t>
            </a:r>
            <a:endParaRPr lang="es-EC" sz="4000" dirty="0">
              <a:solidFill>
                <a:schemeClr val="bg2">
                  <a:lumMod val="10000"/>
                </a:schemeClr>
              </a:solidFill>
            </a:endParaRPr>
          </a:p>
        </p:txBody>
      </p:sp>
      <p:sp>
        <p:nvSpPr>
          <p:cNvPr id="7" name="Rectángulo 6"/>
          <p:cNvSpPr/>
          <p:nvPr/>
        </p:nvSpPr>
        <p:spPr>
          <a:xfrm>
            <a:off x="314324" y="917962"/>
            <a:ext cx="11215689" cy="923330"/>
          </a:xfrm>
          <a:prstGeom prst="rect">
            <a:avLst/>
          </a:prstGeom>
        </p:spPr>
        <p:txBody>
          <a:bodyPr wrap="square">
            <a:spAutoFit/>
          </a:bodyPr>
          <a:lstStyle/>
          <a:p>
            <a:r>
              <a:rPr lang="es-EC" dirty="0" smtClean="0">
                <a:solidFill>
                  <a:schemeClr val="bg2">
                    <a:lumMod val="10000"/>
                  </a:schemeClr>
                </a:solidFill>
                <a:ea typeface="Calibri" panose="020F0502020204030204" pitchFamily="34" charset="0"/>
                <a:cs typeface="Times New Roman" panose="02020603050405020304" pitchFamily="18" charset="0"/>
              </a:rPr>
              <a:t>“</a:t>
            </a:r>
            <a:r>
              <a:rPr lang="es-EC" dirty="0">
                <a:solidFill>
                  <a:schemeClr val="bg2">
                    <a:lumMod val="10000"/>
                  </a:schemeClr>
                </a:solidFill>
                <a:ea typeface="Calibri" panose="020F0502020204030204" pitchFamily="34" charset="0"/>
                <a:cs typeface="Times New Roman" panose="02020603050405020304" pitchFamily="18" charset="0"/>
              </a:rPr>
              <a:t>Aeroponía del Valle” </a:t>
            </a:r>
            <a:r>
              <a:rPr lang="es-EC" dirty="0" smtClean="0">
                <a:solidFill>
                  <a:schemeClr val="bg2">
                    <a:lumMod val="10000"/>
                  </a:schemeClr>
                </a:solidFill>
                <a:ea typeface="Calibri" panose="020F0502020204030204" pitchFamily="34" charset="0"/>
                <a:cs typeface="Times New Roman" panose="02020603050405020304" pitchFamily="18" charset="0"/>
              </a:rPr>
              <a:t>es una empresa dedicada </a:t>
            </a:r>
            <a:r>
              <a:rPr lang="es-EC" dirty="0">
                <a:solidFill>
                  <a:schemeClr val="bg2">
                    <a:lumMod val="10000"/>
                  </a:schemeClr>
                </a:solidFill>
                <a:ea typeface="Calibri" panose="020F0502020204030204" pitchFamily="34" charset="0"/>
                <a:cs typeface="Times New Roman" panose="02020603050405020304" pitchFamily="18" charset="0"/>
              </a:rPr>
              <a:t>a producir frutas y hortalizas cultivadas en un sistema aeropónico, con el objetivo de mejorar el rendimiento del </a:t>
            </a:r>
            <a:r>
              <a:rPr lang="es-EC" dirty="0" smtClean="0">
                <a:solidFill>
                  <a:schemeClr val="bg2">
                    <a:lumMod val="10000"/>
                  </a:schemeClr>
                </a:solidFill>
                <a:ea typeface="Calibri" panose="020F0502020204030204" pitchFamily="34" charset="0"/>
                <a:cs typeface="Times New Roman" panose="02020603050405020304" pitchFamily="18" charset="0"/>
              </a:rPr>
              <a:t>cultivo </a:t>
            </a:r>
            <a:r>
              <a:rPr lang="es-EC" dirty="0">
                <a:solidFill>
                  <a:schemeClr val="bg2">
                    <a:lumMod val="10000"/>
                  </a:schemeClr>
                </a:solidFill>
                <a:ea typeface="Calibri" panose="020F0502020204030204" pitchFamily="34" charset="0"/>
                <a:cs typeface="Times New Roman" panose="02020603050405020304" pitchFamily="18" charset="0"/>
              </a:rPr>
              <a:t>y brindar seguridad alimentaria para las </a:t>
            </a:r>
            <a:r>
              <a:rPr lang="es-EC" dirty="0" smtClean="0">
                <a:solidFill>
                  <a:schemeClr val="bg2">
                    <a:lumMod val="10000"/>
                  </a:schemeClr>
                </a:solidFill>
                <a:ea typeface="Calibri" panose="020F0502020204030204" pitchFamily="34" charset="0"/>
                <a:cs typeface="Times New Roman" panose="02020603050405020304" pitchFamily="18" charset="0"/>
              </a:rPr>
              <a:t>familias.</a:t>
            </a:r>
            <a:endParaRPr lang="es-EC" dirty="0">
              <a:solidFill>
                <a:schemeClr val="bg2">
                  <a:lumMod val="10000"/>
                </a:schemeClr>
              </a:solidFill>
            </a:endParaRPr>
          </a:p>
        </p:txBody>
      </p:sp>
    </p:spTree>
    <p:extLst>
      <p:ext uri="{BB962C8B-B14F-4D97-AF65-F5344CB8AC3E}">
        <p14:creationId xmlns:p14="http://schemas.microsoft.com/office/powerpoint/2010/main" val="389020744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1"/>
          <p:cNvSpPr/>
          <p:nvPr/>
        </p:nvSpPr>
        <p:spPr>
          <a:xfrm>
            <a:off x="10792495" y="887592"/>
            <a:ext cx="296214" cy="3230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p:cNvSpPr txBox="1"/>
          <p:nvPr/>
        </p:nvSpPr>
        <p:spPr>
          <a:xfrm>
            <a:off x="385763" y="887591"/>
            <a:ext cx="6343650" cy="2308324"/>
          </a:xfrm>
          <a:prstGeom prst="rect">
            <a:avLst/>
          </a:prstGeom>
          <a:noFill/>
        </p:spPr>
        <p:txBody>
          <a:bodyPr wrap="square" rtlCol="0">
            <a:spAutoFit/>
          </a:bodyPr>
          <a:lstStyle/>
          <a:p>
            <a:pPr algn="just"/>
            <a:r>
              <a:rPr lang="es-EC" dirty="0" smtClean="0">
                <a:solidFill>
                  <a:schemeClr val="bg2">
                    <a:lumMod val="10000"/>
                  </a:schemeClr>
                </a:solidFill>
              </a:rPr>
              <a:t>Previo al proyecto</a:t>
            </a:r>
            <a:r>
              <a:rPr lang="es-EC" dirty="0">
                <a:solidFill>
                  <a:schemeClr val="bg2">
                    <a:lumMod val="10000"/>
                  </a:schemeClr>
                </a:solidFill>
              </a:rPr>
              <a:t>, </a:t>
            </a:r>
            <a:r>
              <a:rPr lang="es-EC" dirty="0" smtClean="0">
                <a:solidFill>
                  <a:schemeClr val="bg2">
                    <a:lumMod val="10000"/>
                  </a:schemeClr>
                </a:solidFill>
              </a:rPr>
              <a:t>el </a:t>
            </a:r>
            <a:r>
              <a:rPr lang="es-EC" dirty="0">
                <a:solidFill>
                  <a:schemeClr val="bg2">
                    <a:lumMod val="10000"/>
                  </a:schemeClr>
                </a:solidFill>
              </a:rPr>
              <a:t>operario </a:t>
            </a:r>
            <a:r>
              <a:rPr lang="es-EC" dirty="0" smtClean="0">
                <a:solidFill>
                  <a:schemeClr val="bg2">
                    <a:lumMod val="10000"/>
                  </a:schemeClr>
                </a:solidFill>
              </a:rPr>
              <a:t>era el </a:t>
            </a:r>
            <a:r>
              <a:rPr lang="es-EC" dirty="0">
                <a:solidFill>
                  <a:schemeClr val="bg2">
                    <a:lumMod val="10000"/>
                  </a:schemeClr>
                </a:solidFill>
              </a:rPr>
              <a:t>encargado de activar la bomba y abrir las válvulas que permitan el paso de la solución hacia las </a:t>
            </a:r>
            <a:r>
              <a:rPr lang="es-EC" dirty="0" smtClean="0">
                <a:solidFill>
                  <a:schemeClr val="bg2">
                    <a:lumMod val="10000"/>
                  </a:schemeClr>
                </a:solidFill>
              </a:rPr>
              <a:t>plantas. </a:t>
            </a:r>
          </a:p>
          <a:p>
            <a:pPr algn="just"/>
            <a:endParaRPr lang="es-EC" dirty="0">
              <a:solidFill>
                <a:schemeClr val="bg2">
                  <a:lumMod val="10000"/>
                </a:schemeClr>
              </a:solidFill>
            </a:endParaRPr>
          </a:p>
          <a:p>
            <a:pPr algn="just"/>
            <a:r>
              <a:rPr lang="es-EC" dirty="0" smtClean="0">
                <a:solidFill>
                  <a:schemeClr val="bg2">
                    <a:lumMod val="10000"/>
                  </a:schemeClr>
                </a:solidFill>
              </a:rPr>
              <a:t>Si </a:t>
            </a:r>
            <a:r>
              <a:rPr lang="es-EC" dirty="0">
                <a:solidFill>
                  <a:schemeClr val="bg2">
                    <a:lumMod val="10000"/>
                  </a:schemeClr>
                </a:solidFill>
              </a:rPr>
              <a:t>el riego no </a:t>
            </a:r>
            <a:r>
              <a:rPr lang="es-EC" dirty="0" smtClean="0">
                <a:solidFill>
                  <a:schemeClr val="bg2">
                    <a:lumMod val="10000"/>
                  </a:schemeClr>
                </a:solidFill>
              </a:rPr>
              <a:t>se suministraba con </a:t>
            </a:r>
            <a:r>
              <a:rPr lang="es-EC" dirty="0">
                <a:solidFill>
                  <a:schemeClr val="bg2">
                    <a:lumMod val="10000"/>
                  </a:schemeClr>
                </a:solidFill>
              </a:rPr>
              <a:t>la frecuencia adecuada o </a:t>
            </a:r>
            <a:r>
              <a:rPr lang="es-EC" dirty="0" smtClean="0">
                <a:solidFill>
                  <a:schemeClr val="bg2">
                    <a:lumMod val="10000"/>
                  </a:schemeClr>
                </a:solidFill>
              </a:rPr>
              <a:t>si existía </a:t>
            </a:r>
            <a:r>
              <a:rPr lang="es-EC" dirty="0">
                <a:solidFill>
                  <a:schemeClr val="bg2">
                    <a:lumMod val="10000"/>
                  </a:schemeClr>
                </a:solidFill>
              </a:rPr>
              <a:t>alguna falla que no se identifique a tiempo, </a:t>
            </a:r>
            <a:r>
              <a:rPr lang="es-EC" dirty="0" smtClean="0">
                <a:solidFill>
                  <a:schemeClr val="bg2">
                    <a:lumMod val="10000"/>
                  </a:schemeClr>
                </a:solidFill>
              </a:rPr>
              <a:t>se producían deficiencias en las </a:t>
            </a:r>
            <a:r>
              <a:rPr lang="es-EC" dirty="0">
                <a:solidFill>
                  <a:schemeClr val="bg2">
                    <a:lumMod val="10000"/>
                  </a:schemeClr>
                </a:solidFill>
              </a:rPr>
              <a:t>plantas </a:t>
            </a:r>
            <a:r>
              <a:rPr lang="es-EC" dirty="0" smtClean="0">
                <a:solidFill>
                  <a:schemeClr val="bg2">
                    <a:lumMod val="10000"/>
                  </a:schemeClr>
                </a:solidFill>
              </a:rPr>
              <a:t>e incluso </a:t>
            </a:r>
            <a:r>
              <a:rPr lang="es-EC" dirty="0">
                <a:solidFill>
                  <a:schemeClr val="bg2">
                    <a:lumMod val="10000"/>
                  </a:schemeClr>
                </a:solidFill>
              </a:rPr>
              <a:t>la pérdida de toda la producción. </a:t>
            </a:r>
            <a:endParaRPr lang="es-EC" dirty="0" smtClean="0">
              <a:solidFill>
                <a:schemeClr val="bg2">
                  <a:lumMod val="10000"/>
                </a:schemeClr>
              </a:solidFill>
            </a:endParaRPr>
          </a:p>
        </p:txBody>
      </p:sp>
      <p:graphicFrame>
        <p:nvGraphicFramePr>
          <p:cNvPr id="5" name="Tabla 4"/>
          <p:cNvGraphicFramePr>
            <a:graphicFrameLocks noGrp="1"/>
          </p:cNvGraphicFramePr>
          <p:nvPr>
            <p:extLst>
              <p:ext uri="{D42A27DB-BD31-4B8C-83A1-F6EECF244321}">
                <p14:modId xmlns:p14="http://schemas.microsoft.com/office/powerpoint/2010/main" val="1951334258"/>
              </p:ext>
            </p:extLst>
          </p:nvPr>
        </p:nvGraphicFramePr>
        <p:xfrm>
          <a:off x="7232808" y="887591"/>
          <a:ext cx="4714875" cy="4505768"/>
        </p:xfrm>
        <a:graphic>
          <a:graphicData uri="http://schemas.openxmlformats.org/drawingml/2006/table">
            <a:tbl>
              <a:tblPr firstRow="1" firstCol="1" bandRow="1">
                <a:tableStyleId>{69012ECD-51FC-41F1-AA8D-1B2483CD663E}</a:tableStyleId>
              </a:tblPr>
              <a:tblGrid>
                <a:gridCol w="1764226"/>
                <a:gridCol w="2950649"/>
              </a:tblGrid>
              <a:tr h="311922">
                <a:tc>
                  <a:txBody>
                    <a:bodyPr/>
                    <a:lstStyle/>
                    <a:p>
                      <a:pPr>
                        <a:lnSpc>
                          <a:spcPct val="150000"/>
                        </a:lnSpc>
                        <a:spcAft>
                          <a:spcPts val="0"/>
                        </a:spcAft>
                      </a:pPr>
                      <a:r>
                        <a:rPr lang="es-ES" sz="1200" dirty="0">
                          <a:effectLst/>
                        </a:rPr>
                        <a:t>Variables</a:t>
                      </a:r>
                      <a:endParaRPr lang="es-EC"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S" sz="1200" dirty="0">
                          <a:effectLst/>
                        </a:rPr>
                        <a:t>Niveles</a:t>
                      </a:r>
                      <a:endParaRPr lang="es-EC"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07818">
                <a:tc>
                  <a:txBody>
                    <a:bodyPr/>
                    <a:lstStyle/>
                    <a:p>
                      <a:pPr>
                        <a:lnSpc>
                          <a:spcPct val="150000"/>
                        </a:lnSpc>
                        <a:spcAft>
                          <a:spcPts val="0"/>
                        </a:spcAft>
                      </a:pPr>
                      <a:r>
                        <a:rPr lang="es-ES" sz="1200" dirty="0">
                          <a:solidFill>
                            <a:schemeClr val="tx1">
                              <a:lumMod val="75000"/>
                            </a:schemeClr>
                          </a:solidFill>
                          <a:effectLst/>
                        </a:rPr>
                        <a:t>pH</a:t>
                      </a:r>
                      <a:endParaRPr lang="es-EC" sz="1200"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S" sz="1200">
                          <a:solidFill>
                            <a:schemeClr val="tx1">
                              <a:lumMod val="75000"/>
                            </a:schemeClr>
                          </a:solidFill>
                          <a:effectLst/>
                        </a:rPr>
                        <a:t>5.5 – 6.5</a:t>
                      </a:r>
                      <a:endParaRPr lang="es-EC" sz="120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886515">
                <a:tc>
                  <a:txBody>
                    <a:bodyPr/>
                    <a:lstStyle/>
                    <a:p>
                      <a:pPr>
                        <a:lnSpc>
                          <a:spcPct val="150000"/>
                        </a:lnSpc>
                        <a:spcAft>
                          <a:spcPts val="0"/>
                        </a:spcAft>
                      </a:pPr>
                      <a:r>
                        <a:rPr lang="es-ES" sz="1200" dirty="0">
                          <a:solidFill>
                            <a:schemeClr val="tx1">
                              <a:lumMod val="75000"/>
                            </a:schemeClr>
                          </a:solidFill>
                          <a:effectLst/>
                        </a:rPr>
                        <a:t>Conductividad eléctrica</a:t>
                      </a:r>
                      <a:endParaRPr lang="es-EC" sz="1200"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S" sz="1200" dirty="0">
                          <a:solidFill>
                            <a:schemeClr val="tx1">
                              <a:lumMod val="75000"/>
                            </a:schemeClr>
                          </a:solidFill>
                          <a:effectLst/>
                        </a:rPr>
                        <a:t>500-700µS/cm en microgreens</a:t>
                      </a:r>
                      <a:endParaRPr lang="es-EC" sz="1200" dirty="0">
                        <a:solidFill>
                          <a:schemeClr val="tx1">
                            <a:lumMod val="75000"/>
                          </a:schemeClr>
                        </a:solidFill>
                        <a:effectLst/>
                      </a:endParaRPr>
                    </a:p>
                    <a:p>
                      <a:pPr>
                        <a:lnSpc>
                          <a:spcPct val="150000"/>
                        </a:lnSpc>
                        <a:spcAft>
                          <a:spcPts val="0"/>
                        </a:spcAft>
                      </a:pPr>
                      <a:r>
                        <a:rPr lang="es-ES" sz="1200" dirty="0">
                          <a:solidFill>
                            <a:schemeClr val="tx1">
                              <a:lumMod val="75000"/>
                            </a:schemeClr>
                          </a:solidFill>
                          <a:effectLst/>
                        </a:rPr>
                        <a:t>600-800µS/cm en semilleros </a:t>
                      </a:r>
                      <a:endParaRPr lang="es-EC" sz="1200" dirty="0">
                        <a:solidFill>
                          <a:schemeClr val="tx1">
                            <a:lumMod val="75000"/>
                          </a:schemeClr>
                        </a:solidFill>
                        <a:effectLst/>
                      </a:endParaRPr>
                    </a:p>
                    <a:p>
                      <a:pPr>
                        <a:lnSpc>
                          <a:spcPct val="150000"/>
                        </a:lnSpc>
                        <a:spcAft>
                          <a:spcPts val="0"/>
                        </a:spcAft>
                      </a:pPr>
                      <a:r>
                        <a:rPr lang="es-ES" sz="1200" dirty="0">
                          <a:solidFill>
                            <a:schemeClr val="tx1">
                              <a:lumMod val="75000"/>
                            </a:schemeClr>
                          </a:solidFill>
                          <a:effectLst/>
                        </a:rPr>
                        <a:t>1000-1200µS/cm en engorde</a:t>
                      </a:r>
                      <a:endParaRPr lang="es-EC" sz="1200"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2068535">
                <a:tc>
                  <a:txBody>
                    <a:bodyPr/>
                    <a:lstStyle/>
                    <a:p>
                      <a:pPr>
                        <a:lnSpc>
                          <a:spcPct val="150000"/>
                        </a:lnSpc>
                        <a:spcAft>
                          <a:spcPts val="0"/>
                        </a:spcAft>
                      </a:pPr>
                      <a:r>
                        <a:rPr lang="es-ES" sz="1200" dirty="0">
                          <a:solidFill>
                            <a:schemeClr val="tx1">
                              <a:lumMod val="75000"/>
                            </a:schemeClr>
                          </a:solidFill>
                          <a:effectLst/>
                        </a:rPr>
                        <a:t>Duración y frecuencia del riego</a:t>
                      </a:r>
                      <a:endParaRPr lang="es-EC" sz="1200"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S" sz="1200" dirty="0">
                          <a:solidFill>
                            <a:schemeClr val="tx1">
                              <a:lumMod val="75000"/>
                            </a:schemeClr>
                          </a:solidFill>
                          <a:effectLst/>
                        </a:rPr>
                        <a:t>20 segundos cada hora para microgreens </a:t>
                      </a:r>
                      <a:endParaRPr lang="es-EC" sz="1200" dirty="0">
                        <a:solidFill>
                          <a:schemeClr val="tx1">
                            <a:lumMod val="75000"/>
                          </a:schemeClr>
                        </a:solidFill>
                        <a:effectLst/>
                      </a:endParaRPr>
                    </a:p>
                    <a:p>
                      <a:pPr>
                        <a:lnSpc>
                          <a:spcPct val="150000"/>
                        </a:lnSpc>
                        <a:spcAft>
                          <a:spcPts val="0"/>
                        </a:spcAft>
                      </a:pPr>
                      <a:r>
                        <a:rPr lang="es-ES" sz="1200" dirty="0">
                          <a:solidFill>
                            <a:schemeClr val="tx1">
                              <a:lumMod val="75000"/>
                            </a:schemeClr>
                          </a:solidFill>
                          <a:effectLst/>
                        </a:rPr>
                        <a:t>Una inundación cada 3 horas para semilleros </a:t>
                      </a:r>
                      <a:endParaRPr lang="es-EC" sz="1200" dirty="0">
                        <a:solidFill>
                          <a:schemeClr val="tx1">
                            <a:lumMod val="75000"/>
                          </a:schemeClr>
                        </a:solidFill>
                        <a:effectLst/>
                      </a:endParaRPr>
                    </a:p>
                    <a:p>
                      <a:pPr>
                        <a:lnSpc>
                          <a:spcPct val="150000"/>
                        </a:lnSpc>
                        <a:spcAft>
                          <a:spcPts val="0"/>
                        </a:spcAft>
                      </a:pPr>
                      <a:r>
                        <a:rPr lang="es-ES" sz="1200" dirty="0">
                          <a:solidFill>
                            <a:schemeClr val="tx1">
                              <a:lumMod val="75000"/>
                            </a:schemeClr>
                          </a:solidFill>
                          <a:effectLst/>
                        </a:rPr>
                        <a:t>20 segundos cada 20 minutos para engorde</a:t>
                      </a:r>
                      <a:endParaRPr lang="es-EC" sz="1200" dirty="0">
                        <a:solidFill>
                          <a:schemeClr val="tx1">
                            <a:lumMod val="75000"/>
                          </a:schemeClr>
                        </a:solidFill>
                        <a:effectLst/>
                      </a:endParaRPr>
                    </a:p>
                    <a:p>
                      <a:pPr>
                        <a:lnSpc>
                          <a:spcPct val="150000"/>
                        </a:lnSpc>
                        <a:spcAft>
                          <a:spcPts val="0"/>
                        </a:spcAft>
                      </a:pPr>
                      <a:r>
                        <a:rPr lang="es-ES" sz="1200" dirty="0">
                          <a:solidFill>
                            <a:schemeClr val="tx1">
                              <a:lumMod val="75000"/>
                            </a:schemeClr>
                          </a:solidFill>
                          <a:effectLst/>
                        </a:rPr>
                        <a:t>30 segundos cada 12 horas para fumigación</a:t>
                      </a:r>
                      <a:endParaRPr lang="es-EC" sz="1200"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11922">
                <a:tc>
                  <a:txBody>
                    <a:bodyPr/>
                    <a:lstStyle/>
                    <a:p>
                      <a:pPr>
                        <a:lnSpc>
                          <a:spcPct val="150000"/>
                        </a:lnSpc>
                        <a:spcAft>
                          <a:spcPts val="0"/>
                        </a:spcAft>
                      </a:pPr>
                      <a:r>
                        <a:rPr lang="es-ES" sz="1200">
                          <a:solidFill>
                            <a:schemeClr val="tx1">
                              <a:lumMod val="75000"/>
                            </a:schemeClr>
                          </a:solidFill>
                          <a:effectLst/>
                        </a:rPr>
                        <a:t>Temperatura del agua</a:t>
                      </a:r>
                      <a:endParaRPr lang="es-EC" sz="120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S" sz="1200" dirty="0">
                          <a:solidFill>
                            <a:schemeClr val="tx1">
                              <a:lumMod val="75000"/>
                            </a:schemeClr>
                          </a:solidFill>
                          <a:effectLst/>
                        </a:rPr>
                        <a:t>16 – 24°C</a:t>
                      </a:r>
                      <a:endParaRPr lang="es-EC" sz="1200"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11238">
                <a:tc>
                  <a:txBody>
                    <a:bodyPr/>
                    <a:lstStyle/>
                    <a:p>
                      <a:pPr>
                        <a:lnSpc>
                          <a:spcPct val="150000"/>
                        </a:lnSpc>
                        <a:spcAft>
                          <a:spcPts val="0"/>
                        </a:spcAft>
                      </a:pPr>
                      <a:r>
                        <a:rPr lang="es-ES" sz="1200">
                          <a:solidFill>
                            <a:schemeClr val="tx1">
                              <a:lumMod val="75000"/>
                            </a:schemeClr>
                          </a:solidFill>
                          <a:effectLst/>
                        </a:rPr>
                        <a:t>Temperatura ambiente</a:t>
                      </a:r>
                      <a:endParaRPr lang="es-EC" sz="120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S" sz="1200" dirty="0">
                          <a:solidFill>
                            <a:schemeClr val="tx1">
                              <a:lumMod val="75000"/>
                            </a:schemeClr>
                          </a:solidFill>
                          <a:effectLst/>
                        </a:rPr>
                        <a:t>24 – </a:t>
                      </a:r>
                      <a:r>
                        <a:rPr lang="es-ES" sz="1200" dirty="0" smtClean="0">
                          <a:solidFill>
                            <a:schemeClr val="tx1">
                              <a:lumMod val="75000"/>
                            </a:schemeClr>
                          </a:solidFill>
                          <a:effectLst/>
                        </a:rPr>
                        <a:t>28°C</a:t>
                      </a:r>
                      <a:endParaRPr lang="es-EC" sz="1200"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07818">
                <a:tc>
                  <a:txBody>
                    <a:bodyPr/>
                    <a:lstStyle/>
                    <a:p>
                      <a:pPr>
                        <a:lnSpc>
                          <a:spcPct val="150000"/>
                        </a:lnSpc>
                        <a:spcAft>
                          <a:spcPts val="0"/>
                        </a:spcAft>
                      </a:pPr>
                      <a:r>
                        <a:rPr lang="es-ES" sz="1200">
                          <a:solidFill>
                            <a:schemeClr val="tx1">
                              <a:lumMod val="75000"/>
                            </a:schemeClr>
                          </a:solidFill>
                          <a:effectLst/>
                        </a:rPr>
                        <a:t>Humedad relativa</a:t>
                      </a:r>
                      <a:endParaRPr lang="es-EC" sz="120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s-ES" sz="1200" dirty="0">
                          <a:solidFill>
                            <a:schemeClr val="tx1">
                              <a:lumMod val="75000"/>
                            </a:schemeClr>
                          </a:solidFill>
                          <a:effectLst/>
                        </a:rPr>
                        <a:t>60 – 80%</a:t>
                      </a:r>
                      <a:endParaRPr lang="es-EC" sz="1200" dirty="0">
                        <a:solidFill>
                          <a:schemeClr val="tx1">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pic>
        <p:nvPicPr>
          <p:cNvPr id="7" name="image6.jpeg"/>
          <p:cNvPicPr>
            <a:picLocks noChangeAspect="1"/>
          </p:cNvPicPr>
          <p:nvPr/>
        </p:nvPicPr>
        <p:blipFill rotWithShape="1">
          <a:blip r:embed="rId3" cstate="print">
            <a:extLst>
              <a:ext uri="{28A0092B-C50C-407E-A947-70E740481C1C}">
                <a14:useLocalDpi xmlns:a14="http://schemas.microsoft.com/office/drawing/2010/main" val="0"/>
              </a:ext>
            </a:extLst>
          </a:blip>
          <a:srcRect l="27066" t="786" r="27776" b="-786"/>
          <a:stretch/>
        </p:blipFill>
        <p:spPr>
          <a:xfrm>
            <a:off x="385763" y="3419473"/>
            <a:ext cx="1986915" cy="1986915"/>
          </a:xfrm>
          <a:prstGeom prst="rect">
            <a:avLst/>
          </a:prstGeom>
        </p:spPr>
      </p:pic>
      <p:pic>
        <p:nvPicPr>
          <p:cNvPr id="8" name="image7.jpeg"/>
          <p:cNvPicPr>
            <a:picLocks noChangeAspect="1"/>
          </p:cNvPicPr>
          <p:nvPr/>
        </p:nvPicPr>
        <p:blipFill rotWithShape="1">
          <a:blip r:embed="rId4" cstate="print"/>
          <a:srcRect l="6028" r="48838"/>
          <a:stretch/>
        </p:blipFill>
        <p:spPr>
          <a:xfrm>
            <a:off x="2554605" y="3419473"/>
            <a:ext cx="1996441" cy="1996441"/>
          </a:xfrm>
          <a:prstGeom prst="rect">
            <a:avLst/>
          </a:prstGeom>
        </p:spPr>
      </p:pic>
      <p:pic>
        <p:nvPicPr>
          <p:cNvPr id="9" name="image8.jpeg"/>
          <p:cNvPicPr>
            <a:picLocks noChangeAspect="1"/>
          </p:cNvPicPr>
          <p:nvPr/>
        </p:nvPicPr>
        <p:blipFill rotWithShape="1">
          <a:blip r:embed="rId5" cstate="print">
            <a:extLst>
              <a:ext uri="{28A0092B-C50C-407E-A947-70E740481C1C}">
                <a14:useLocalDpi xmlns:a14="http://schemas.microsoft.com/office/drawing/2010/main" val="0"/>
              </a:ext>
            </a:extLst>
          </a:blip>
          <a:srcRect t="27692" b="17294"/>
          <a:stretch/>
        </p:blipFill>
        <p:spPr>
          <a:xfrm>
            <a:off x="4732973" y="3409948"/>
            <a:ext cx="1996440" cy="1996440"/>
          </a:xfrm>
          <a:prstGeom prst="rect">
            <a:avLst/>
          </a:prstGeom>
        </p:spPr>
      </p:pic>
    </p:spTree>
    <p:extLst>
      <p:ext uri="{BB962C8B-B14F-4D97-AF65-F5344CB8AC3E}">
        <p14:creationId xmlns:p14="http://schemas.microsoft.com/office/powerpoint/2010/main" val="191156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479551" y="0"/>
            <a:ext cx="8350124" cy="657784"/>
          </a:xfrm>
          <a:prstGeom prst="rect">
            <a:avLst/>
          </a:prstGeom>
          <a:ln>
            <a:noFill/>
          </a:ln>
        </p:spPr>
        <p:txBody>
          <a:bodyPr anchor="b"/>
          <a:lstStyle>
            <a:lvl1pPr algn="ctr" rtl="0" eaLnBrk="1" fontAlgn="base" hangingPunct="1">
              <a:spcBef>
                <a:spcPct val="0"/>
              </a:spcBef>
              <a:spcAft>
                <a:spcPct val="0"/>
              </a:spcAft>
              <a:defRPr sz="60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4000" dirty="0" smtClean="0">
                <a:solidFill>
                  <a:schemeClr val="bg2">
                    <a:lumMod val="10000"/>
                  </a:schemeClr>
                </a:solidFill>
              </a:rPr>
              <a:t>Objetivos</a:t>
            </a:r>
            <a:endParaRPr lang="es-EC" sz="4000" dirty="0">
              <a:solidFill>
                <a:schemeClr val="bg2">
                  <a:lumMod val="10000"/>
                </a:schemeClr>
              </a:solidFill>
            </a:endParaRPr>
          </a:p>
        </p:txBody>
      </p:sp>
      <p:graphicFrame>
        <p:nvGraphicFramePr>
          <p:cNvPr id="2" name="Diagrama 1"/>
          <p:cNvGraphicFramePr/>
          <p:nvPr>
            <p:extLst>
              <p:ext uri="{D42A27DB-BD31-4B8C-83A1-F6EECF244321}">
                <p14:modId xmlns:p14="http://schemas.microsoft.com/office/powerpoint/2010/main" val="2329472404"/>
              </p:ext>
            </p:extLst>
          </p:nvPr>
        </p:nvGraphicFramePr>
        <p:xfrm>
          <a:off x="479551" y="2255918"/>
          <a:ext cx="11179049" cy="3861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a:extLst>
              <a:ext uri="{FF2B5EF4-FFF2-40B4-BE49-F238E27FC236}">
                <a16:creationId xmlns:a16="http://schemas.microsoft.com/office/drawing/2014/main" xmlns="" id="{E8B27CAF-173E-4810-BCEF-1FCFA8F36071}"/>
              </a:ext>
            </a:extLst>
          </p:cNvPr>
          <p:cNvSpPr txBox="1"/>
          <p:nvPr/>
        </p:nvSpPr>
        <p:spPr>
          <a:xfrm>
            <a:off x="479551" y="1133686"/>
            <a:ext cx="11111619" cy="646331"/>
          </a:xfrm>
          <a:prstGeom prst="rect">
            <a:avLst/>
          </a:prstGeom>
          <a:noFill/>
        </p:spPr>
        <p:txBody>
          <a:bodyPr wrap="square">
            <a:spAutoFit/>
          </a:bodyPr>
          <a:lstStyle/>
          <a:p>
            <a:pPr algn="just">
              <a:spcBef>
                <a:spcPts val="600"/>
              </a:spcBef>
              <a:spcAft>
                <a:spcPts val="800"/>
              </a:spcAft>
            </a:pPr>
            <a:r>
              <a:rPr lang="es-EC" dirty="0">
                <a:solidFill>
                  <a:schemeClr val="bg2">
                    <a:lumMod val="10000"/>
                  </a:schemeClr>
                </a:solidFill>
              </a:rPr>
              <a:t>Automatizar </a:t>
            </a:r>
            <a:r>
              <a:rPr lang="es-EC" dirty="0">
                <a:solidFill>
                  <a:schemeClr val="bg2">
                    <a:lumMod val="10000"/>
                  </a:schemeClr>
                </a:solidFill>
              </a:rPr>
              <a:t>de manera eficiente el sistema de riego y climatización para la granja hidropónica de la empresa “Aeroponía del Valle”</a:t>
            </a:r>
          </a:p>
        </p:txBody>
      </p:sp>
      <p:sp>
        <p:nvSpPr>
          <p:cNvPr id="6" name="Título 5">
            <a:extLst>
              <a:ext uri="{FF2B5EF4-FFF2-40B4-BE49-F238E27FC236}">
                <a16:creationId xmlns:a16="http://schemas.microsoft.com/office/drawing/2014/main" xmlns="" id="{ED63DCC1-4B9E-4B41-9227-0072A9D53D58}"/>
              </a:ext>
            </a:extLst>
          </p:cNvPr>
          <p:cNvSpPr>
            <a:spLocks noGrp="1"/>
          </p:cNvSpPr>
          <p:nvPr>
            <p:ph type="ctrTitle"/>
          </p:nvPr>
        </p:nvSpPr>
        <p:spPr>
          <a:xfrm>
            <a:off x="479551" y="657784"/>
            <a:ext cx="6287968" cy="510063"/>
          </a:xfrm>
        </p:spPr>
        <p:txBody>
          <a:bodyPr/>
          <a:lstStyle/>
          <a:p>
            <a:pPr marL="571500" indent="-571500" algn="l">
              <a:buFont typeface="Arial" panose="020B0604020202020204" pitchFamily="34" charset="0"/>
              <a:buChar char="•"/>
            </a:pPr>
            <a:r>
              <a:rPr lang="es-EC" sz="2800" b="0" dirty="0" smtClean="0">
                <a:solidFill>
                  <a:schemeClr val="tx2"/>
                </a:solidFill>
              </a:rPr>
              <a:t>General</a:t>
            </a:r>
            <a:endParaRPr lang="es-EC" sz="2800" b="0" dirty="0">
              <a:solidFill>
                <a:schemeClr val="tx2"/>
              </a:solidFill>
            </a:endParaRPr>
          </a:p>
        </p:txBody>
      </p:sp>
      <p:sp>
        <p:nvSpPr>
          <p:cNvPr id="7" name="Título 5">
            <a:extLst>
              <a:ext uri="{FF2B5EF4-FFF2-40B4-BE49-F238E27FC236}">
                <a16:creationId xmlns:a16="http://schemas.microsoft.com/office/drawing/2014/main" xmlns="" id="{ED63DCC1-4B9E-4B41-9227-0072A9D53D58}"/>
              </a:ext>
            </a:extLst>
          </p:cNvPr>
          <p:cNvSpPr txBox="1">
            <a:spLocks/>
          </p:cNvSpPr>
          <p:nvPr/>
        </p:nvSpPr>
        <p:spPr>
          <a:xfrm>
            <a:off x="479551" y="1959531"/>
            <a:ext cx="6287968" cy="510063"/>
          </a:xfrm>
          <a:prstGeom prst="rect">
            <a:avLst/>
          </a:prstGeom>
        </p:spPr>
        <p:txBody>
          <a:bodyPr anchor="b"/>
          <a:lstStyle>
            <a:lvl1pPr algn="ctr" rtl="0" eaLnBrk="1" fontAlgn="base" hangingPunct="1">
              <a:spcBef>
                <a:spcPct val="0"/>
              </a:spcBef>
              <a:spcAft>
                <a:spcPct val="0"/>
              </a:spcAft>
              <a:defRPr sz="60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571500" indent="-571500" algn="l">
              <a:buFont typeface="Arial" panose="020B0604020202020204" pitchFamily="34" charset="0"/>
              <a:buChar char="•"/>
            </a:pPr>
            <a:r>
              <a:rPr lang="es-EC" sz="2800" b="0" kern="0" dirty="0" smtClean="0">
                <a:solidFill>
                  <a:schemeClr val="tx2"/>
                </a:solidFill>
              </a:rPr>
              <a:t>Específicos</a:t>
            </a:r>
            <a:endParaRPr lang="es-EC" sz="2800" b="0" kern="0" dirty="0">
              <a:solidFill>
                <a:schemeClr val="tx2"/>
              </a:solidFill>
            </a:endParaRPr>
          </a:p>
        </p:txBody>
      </p:sp>
    </p:spTree>
    <p:extLst>
      <p:ext uri="{BB962C8B-B14F-4D97-AF65-F5344CB8AC3E}">
        <p14:creationId xmlns:p14="http://schemas.microsoft.com/office/powerpoint/2010/main" val="396955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5">
            <a:extLst>
              <a:ext uri="{FF2B5EF4-FFF2-40B4-BE49-F238E27FC236}">
                <a16:creationId xmlns:a16="http://schemas.microsoft.com/office/drawing/2014/main" xmlns="" id="{ED63DCC1-4B9E-4B41-9227-0072A9D53D58}"/>
              </a:ext>
            </a:extLst>
          </p:cNvPr>
          <p:cNvSpPr>
            <a:spLocks noGrp="1"/>
          </p:cNvSpPr>
          <p:nvPr>
            <p:ph type="ctrTitle"/>
          </p:nvPr>
        </p:nvSpPr>
        <p:spPr>
          <a:xfrm>
            <a:off x="341433" y="175737"/>
            <a:ext cx="6287968" cy="510063"/>
          </a:xfrm>
        </p:spPr>
        <p:txBody>
          <a:bodyPr/>
          <a:lstStyle/>
          <a:p>
            <a:pPr algn="l"/>
            <a:r>
              <a:rPr lang="es-EC" sz="3600" b="0" dirty="0" smtClean="0">
                <a:solidFill>
                  <a:schemeClr val="tx2"/>
                </a:solidFill>
              </a:rPr>
              <a:t>Cultivo de lechugas</a:t>
            </a:r>
            <a:endParaRPr lang="es-EC" sz="3600" b="0" dirty="0">
              <a:solidFill>
                <a:schemeClr val="tx2"/>
              </a:solidFill>
            </a:endParaRPr>
          </a:p>
        </p:txBody>
      </p:sp>
      <p:grpSp>
        <p:nvGrpSpPr>
          <p:cNvPr id="11" name="Lienzo 8"/>
          <p:cNvGrpSpPr>
            <a:grpSpLocks noChangeAspect="1"/>
          </p:cNvGrpSpPr>
          <p:nvPr/>
        </p:nvGrpSpPr>
        <p:grpSpPr>
          <a:xfrm>
            <a:off x="7879715" y="1046541"/>
            <a:ext cx="3973884" cy="3968372"/>
            <a:chOff x="0" y="0"/>
            <a:chExt cx="3204845" cy="3200400"/>
          </a:xfrm>
        </p:grpSpPr>
        <p:sp>
          <p:nvSpPr>
            <p:cNvPr id="13" name="Rectángulo 12"/>
            <p:cNvSpPr/>
            <p:nvPr/>
          </p:nvSpPr>
          <p:spPr>
            <a:xfrm>
              <a:off x="0" y="0"/>
              <a:ext cx="3204845" cy="3200400"/>
            </a:xfrm>
            <a:prstGeom prst="rect">
              <a:avLst/>
            </a:prstGeom>
          </p:spPr>
        </p:sp>
        <p:pic>
          <p:nvPicPr>
            <p:cNvPr id="15" name="Imagen 14" descr="https://hydroenv.com.mx/catalogo/images/00_Diana/37_ph_hidroponia/escala_de_ph_.jpg"/>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169328" cy="3200400"/>
            </a:xfrm>
            <a:prstGeom prst="rect">
              <a:avLst/>
            </a:prstGeom>
            <a:noFill/>
            <a:ln>
              <a:noFill/>
            </a:ln>
          </p:spPr>
        </p:pic>
        <p:sp>
          <p:nvSpPr>
            <p:cNvPr id="16" name="Rectángulo 15"/>
            <p:cNvSpPr/>
            <p:nvPr/>
          </p:nvSpPr>
          <p:spPr>
            <a:xfrm>
              <a:off x="790575" y="400050"/>
              <a:ext cx="542925" cy="2667000"/>
            </a:xfrm>
            <a:prstGeom prst="rect">
              <a:avLst/>
            </a:prstGeom>
            <a:noFill/>
            <a:ln w="28575">
              <a:solidFill>
                <a:srgbClr val="FF0000"/>
              </a:solidFill>
            </a:ln>
          </p:spPr>
          <p:style>
            <a:lnRef idx="2">
              <a:schemeClr val="accent4"/>
            </a:lnRef>
            <a:fillRef idx="1">
              <a:schemeClr val="lt1"/>
            </a:fillRef>
            <a:effectRef idx="0">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pSp>
      <p:graphicFrame>
        <p:nvGraphicFramePr>
          <p:cNvPr id="3" name="Diagrama 2"/>
          <p:cNvGraphicFramePr/>
          <p:nvPr>
            <p:extLst>
              <p:ext uri="{D42A27DB-BD31-4B8C-83A1-F6EECF244321}">
                <p14:modId xmlns:p14="http://schemas.microsoft.com/office/powerpoint/2010/main" val="1927022359"/>
              </p:ext>
            </p:extLst>
          </p:nvPr>
        </p:nvGraphicFramePr>
        <p:xfrm>
          <a:off x="341433" y="685800"/>
          <a:ext cx="7388105"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5308725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F7153F10-B86A-4E71-914E-32C9C85C5932}" vid="{034304C6-CE84-4556-9714-B66F6054EFBE}"/>
    </a:ext>
  </a:extLst>
</a:theme>
</file>

<file path=ppt/theme/theme2.xml><?xml version="1.0" encoding="utf-8"?>
<a:theme xmlns:a="http://schemas.openxmlformats.org/drawingml/2006/main" name="Tema8">
  <a:themeElements>
    <a:clrScheme name="Personalizado 5">
      <a:dk1>
        <a:srgbClr val="95A5A6"/>
      </a:dk1>
      <a:lt1>
        <a:sysClr val="window" lastClr="FFFFFF"/>
      </a:lt1>
      <a:dk2>
        <a:srgbClr val="2C3E50"/>
      </a:dk2>
      <a:lt2>
        <a:srgbClr val="F2F2F2"/>
      </a:lt2>
      <a:accent1>
        <a:srgbClr val="2980B9"/>
      </a:accent1>
      <a:accent2>
        <a:srgbClr val="16A085"/>
      </a:accent2>
      <a:accent3>
        <a:srgbClr val="9BBB59"/>
      </a:accent3>
      <a:accent4>
        <a:srgbClr val="F39C12"/>
      </a:accent4>
      <a:accent5>
        <a:srgbClr val="C0392B"/>
      </a:accent5>
      <a:accent6>
        <a:srgbClr val="4B2C50"/>
      </a:accent6>
      <a:hlink>
        <a:srgbClr val="16A085"/>
      </a:hlink>
      <a:folHlink>
        <a:srgbClr val="107863"/>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Tema1</Template>
  <TotalTime>8469</TotalTime>
  <Words>9035</Words>
  <Application>Microsoft Office PowerPoint</Application>
  <PresentationFormat>Panorámica</PresentationFormat>
  <Paragraphs>567</Paragraphs>
  <Slides>50</Slides>
  <Notes>39</Notes>
  <HiddenSlides>0</HiddenSlides>
  <MMClips>0</MMClips>
  <ScaleCrop>false</ScaleCrop>
  <HeadingPairs>
    <vt:vector size="8" baseType="variant">
      <vt:variant>
        <vt:lpstr>Fuentes usadas</vt:lpstr>
      </vt:variant>
      <vt:variant>
        <vt:i4>5</vt:i4>
      </vt:variant>
      <vt:variant>
        <vt:lpstr>Tema</vt:lpstr>
      </vt:variant>
      <vt:variant>
        <vt:i4>2</vt:i4>
      </vt:variant>
      <vt:variant>
        <vt:lpstr>Servidores OLE incrustados</vt:lpstr>
      </vt:variant>
      <vt:variant>
        <vt:i4>1</vt:i4>
      </vt:variant>
      <vt:variant>
        <vt:lpstr>Títulos de diapositiva</vt:lpstr>
      </vt:variant>
      <vt:variant>
        <vt:i4>50</vt:i4>
      </vt:variant>
    </vt:vector>
  </HeadingPairs>
  <TitlesOfParts>
    <vt:vector size="58" baseType="lpstr">
      <vt:lpstr>Arial</vt:lpstr>
      <vt:lpstr>Calibri</vt:lpstr>
      <vt:lpstr>Calibri Light</vt:lpstr>
      <vt:lpstr>Candara</vt:lpstr>
      <vt:lpstr>Times New Roman</vt:lpstr>
      <vt:lpstr>Tema1</vt:lpstr>
      <vt:lpstr>Tema8</vt:lpstr>
      <vt:lpstr>CorelDRAW</vt:lpstr>
      <vt:lpstr>Presentación de PowerPoint</vt:lpstr>
      <vt:lpstr>Antecedentes</vt:lpstr>
      <vt:lpstr>Presentación de PowerPoint</vt:lpstr>
      <vt:lpstr>Presentación de PowerPoint</vt:lpstr>
      <vt:lpstr>Justificación e importancia</vt:lpstr>
      <vt:lpstr>Planteamiento del problema</vt:lpstr>
      <vt:lpstr>Presentación de PowerPoint</vt:lpstr>
      <vt:lpstr>General</vt:lpstr>
      <vt:lpstr>Cultivo de lechugas</vt:lpstr>
      <vt:lpstr>Metodología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Modo manual</vt:lpstr>
      <vt:lpstr>Modo IoT</vt:lpstr>
      <vt:lpstr>Modo automático</vt:lpstr>
      <vt:lpstr>Base de datos</vt:lpstr>
      <vt:lpstr>Presentación de PowerPoint</vt:lpstr>
      <vt:lpstr>Presentación de PowerPoint</vt:lpstr>
      <vt:lpstr>Experimentación para calibración</vt:lpstr>
      <vt:lpstr>Tiempos de climatización</vt:lpstr>
      <vt:lpstr>Presentación de PowerPoint</vt:lpstr>
      <vt:lpstr>Presentación de PowerPoint</vt:lpstr>
      <vt:lpstr>Volumen de soluciones nutritivas</vt:lpstr>
      <vt:lpstr>Presentación de PowerPoint</vt:lpstr>
      <vt:lpstr>Presentación de PowerPoint</vt:lpstr>
      <vt:lpstr>Compensación de ácido</vt:lpstr>
      <vt:lpstr>Presentación de PowerPoint</vt:lpstr>
      <vt:lpstr>Presentación de PowerPoint</vt:lpstr>
      <vt:lpstr>Presentación de PowerPoint</vt:lpstr>
      <vt:lpstr>Longitud y número de hojas</vt:lpstr>
      <vt:lpstr>Peso </vt:lpstr>
      <vt:lpstr>Temperatura ambiente</vt:lpstr>
      <vt:lpstr>Nivel de pH</vt:lpstr>
      <vt:lpstr>Nivel de conductividad eléctrica</vt:lpstr>
      <vt:lpstr>Rendimiento y consumo de agua</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jess quishpe</dc:creator>
  <cp:lastModifiedBy>Cuenta Microsoft</cp:lastModifiedBy>
  <cp:revision>283</cp:revision>
  <dcterms:created xsi:type="dcterms:W3CDTF">2020-07-06T19:50:28Z</dcterms:created>
  <dcterms:modified xsi:type="dcterms:W3CDTF">2023-02-24T19:14:15Z</dcterms:modified>
</cp:coreProperties>
</file>