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7" r:id="rId3"/>
    <p:sldId id="258" r:id="rId4"/>
    <p:sldId id="305" r:id="rId5"/>
    <p:sldId id="304" r:id="rId6"/>
    <p:sldId id="259" r:id="rId7"/>
    <p:sldId id="260" r:id="rId8"/>
    <p:sldId id="261" r:id="rId9"/>
    <p:sldId id="262" r:id="rId10"/>
    <p:sldId id="264" r:id="rId11"/>
    <p:sldId id="265" r:id="rId12"/>
    <p:sldId id="266" r:id="rId13"/>
    <p:sldId id="267" r:id="rId14"/>
    <p:sldId id="268" r:id="rId15"/>
    <p:sldId id="269" r:id="rId16"/>
    <p:sldId id="270" r:id="rId17"/>
    <p:sldId id="271" r:id="rId18"/>
    <p:sldId id="276" r:id="rId19"/>
    <p:sldId id="272" r:id="rId20"/>
    <p:sldId id="273" r:id="rId21"/>
    <p:sldId id="274" r:id="rId22"/>
    <p:sldId id="275"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6" r:id="rId48"/>
    <p:sldId id="307" r:id="rId49"/>
    <p:sldId id="303" r:id="rId5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5ACD20-8604-4EFD-B269-3F6AB77B8486}" v="327" dt="2023-04-13T03:07:43.03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99" autoAdjust="0"/>
    <p:restoredTop sz="94660"/>
  </p:normalViewPr>
  <p:slideViewPr>
    <p:cSldViewPr snapToGrid="0">
      <p:cViewPr varScale="1">
        <p:scale>
          <a:sx n="82" d="100"/>
          <a:sy n="82" d="100"/>
        </p:scale>
        <p:origin x="6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bito Benavides" userId="79d8b504dee4b80f" providerId="LiveId" clId="{0F5ACD20-8604-4EFD-B269-3F6AB77B8486}"/>
    <pc:docChg chg="undo custSel addSld delSld modSld sldOrd">
      <pc:chgData name="Nebito Benavides" userId="79d8b504dee4b80f" providerId="LiveId" clId="{0F5ACD20-8604-4EFD-B269-3F6AB77B8486}" dt="2023-04-13T03:08:11.609" v="3529" actId="2696"/>
      <pc:docMkLst>
        <pc:docMk/>
      </pc:docMkLst>
      <pc:sldChg chg="modSp modTransition">
        <pc:chgData name="Nebito Benavides" userId="79d8b504dee4b80f" providerId="LiveId" clId="{0F5ACD20-8604-4EFD-B269-3F6AB77B8486}" dt="2023-04-13T01:35:16.267" v="594"/>
        <pc:sldMkLst>
          <pc:docMk/>
          <pc:sldMk cId="1459866379" sldId="257"/>
        </pc:sldMkLst>
        <pc:spChg chg="mod">
          <ac:chgData name="Nebito Benavides" userId="79d8b504dee4b80f" providerId="LiveId" clId="{0F5ACD20-8604-4EFD-B269-3F6AB77B8486}" dt="2023-04-13T01:12:56.131" v="147" actId="20577"/>
          <ac:spMkLst>
            <pc:docMk/>
            <pc:sldMk cId="1459866379" sldId="257"/>
            <ac:spMk id="7" creationId="{00000000-0000-0000-0000-000000000000}"/>
          </ac:spMkLst>
        </pc:spChg>
      </pc:sldChg>
      <pc:sldChg chg="addSp delSp modSp mod modTransition modAnim">
        <pc:chgData name="Nebito Benavides" userId="79d8b504dee4b80f" providerId="LiveId" clId="{0F5ACD20-8604-4EFD-B269-3F6AB77B8486}" dt="2023-04-13T03:04:07.267" v="3405" actId="123"/>
        <pc:sldMkLst>
          <pc:docMk/>
          <pc:sldMk cId="1911560279" sldId="258"/>
        </pc:sldMkLst>
        <pc:spChg chg="add mod">
          <ac:chgData name="Nebito Benavides" userId="79d8b504dee4b80f" providerId="LiveId" clId="{0F5ACD20-8604-4EFD-B269-3F6AB77B8486}" dt="2023-04-13T03:04:07.267" v="3405" actId="123"/>
          <ac:spMkLst>
            <pc:docMk/>
            <pc:sldMk cId="1911560279" sldId="258"/>
            <ac:spMk id="3" creationId="{015153B9-8C9D-590F-3EA8-01A92DEDFA00}"/>
          </ac:spMkLst>
        </pc:spChg>
        <pc:spChg chg="mod">
          <ac:chgData name="Nebito Benavides" userId="79d8b504dee4b80f" providerId="LiveId" clId="{0F5ACD20-8604-4EFD-B269-3F6AB77B8486}" dt="2023-04-13T03:01:49.240" v="3320" actId="20577"/>
          <ac:spMkLst>
            <pc:docMk/>
            <pc:sldMk cId="1911560279" sldId="258"/>
            <ac:spMk id="4" creationId="{00000000-0000-0000-0000-000000000000}"/>
          </ac:spMkLst>
        </pc:spChg>
        <pc:picChg chg="add del mod">
          <ac:chgData name="Nebito Benavides" userId="79d8b504dee4b80f" providerId="LiveId" clId="{0F5ACD20-8604-4EFD-B269-3F6AB77B8486}" dt="2023-04-13T03:02:01.012" v="3323" actId="478"/>
          <ac:picMkLst>
            <pc:docMk/>
            <pc:sldMk cId="1911560279" sldId="258"/>
            <ac:picMk id="5" creationId="{1F4DD841-36FD-AB12-1081-0CD81E5511C7}"/>
          </ac:picMkLst>
        </pc:picChg>
        <pc:picChg chg="del">
          <ac:chgData name="Nebito Benavides" userId="79d8b504dee4b80f" providerId="LiveId" clId="{0F5ACD20-8604-4EFD-B269-3F6AB77B8486}" dt="2023-04-13T01:13:16.669" v="194" actId="478"/>
          <ac:picMkLst>
            <pc:docMk/>
            <pc:sldMk cId="1911560279" sldId="258"/>
            <ac:picMk id="8" creationId="{41FDBBFC-F5A6-4744-96D1-E18A58BA3AB7}"/>
          </ac:picMkLst>
        </pc:picChg>
        <pc:picChg chg="add del mod">
          <ac:chgData name="Nebito Benavides" userId="79d8b504dee4b80f" providerId="LiveId" clId="{0F5ACD20-8604-4EFD-B269-3F6AB77B8486}" dt="2023-04-13T03:02:00.680" v="3322" actId="478"/>
          <ac:picMkLst>
            <pc:docMk/>
            <pc:sldMk cId="1911560279" sldId="258"/>
            <ac:picMk id="10242" creationId="{4B10E70A-7747-829F-A517-43C87F65AA8A}"/>
          </ac:picMkLst>
        </pc:picChg>
      </pc:sldChg>
      <pc:sldChg chg="addSp modSp new mod modTransition modAnim">
        <pc:chgData name="Nebito Benavides" userId="79d8b504dee4b80f" providerId="LiveId" clId="{0F5ACD20-8604-4EFD-B269-3F6AB77B8486}" dt="2023-04-13T02:14:02.195" v="1195"/>
        <pc:sldMkLst>
          <pc:docMk/>
          <pc:sldMk cId="481636897" sldId="259"/>
        </pc:sldMkLst>
        <pc:spChg chg="add mod">
          <ac:chgData name="Nebito Benavides" userId="79d8b504dee4b80f" providerId="LiveId" clId="{0F5ACD20-8604-4EFD-B269-3F6AB77B8486}" dt="2023-04-13T01:15:03.590" v="249"/>
          <ac:spMkLst>
            <pc:docMk/>
            <pc:sldMk cId="481636897" sldId="259"/>
            <ac:spMk id="2" creationId="{61422162-242F-CADF-5652-276EB36A9E75}"/>
          </ac:spMkLst>
        </pc:spChg>
        <pc:spChg chg="add mod">
          <ac:chgData name="Nebito Benavides" userId="79d8b504dee4b80f" providerId="LiveId" clId="{0F5ACD20-8604-4EFD-B269-3F6AB77B8486}" dt="2023-04-13T01:15:48.933" v="304" actId="1076"/>
          <ac:spMkLst>
            <pc:docMk/>
            <pc:sldMk cId="481636897" sldId="259"/>
            <ac:spMk id="3" creationId="{8AFC0904-E70A-480D-113E-140D227C814D}"/>
          </ac:spMkLst>
        </pc:spChg>
        <pc:picChg chg="add mod">
          <ac:chgData name="Nebito Benavides" userId="79d8b504dee4b80f" providerId="LiveId" clId="{0F5ACD20-8604-4EFD-B269-3F6AB77B8486}" dt="2023-04-13T01:15:18.768" v="250"/>
          <ac:picMkLst>
            <pc:docMk/>
            <pc:sldMk cId="481636897" sldId="259"/>
            <ac:picMk id="4" creationId="{32D9561D-D06F-6EE1-5E14-D6922741685B}"/>
          </ac:picMkLst>
        </pc:picChg>
      </pc:sldChg>
      <pc:sldChg chg="modSp new del mod">
        <pc:chgData name="Nebito Benavides" userId="79d8b504dee4b80f" providerId="LiveId" clId="{0F5ACD20-8604-4EFD-B269-3F6AB77B8486}" dt="2023-04-13T01:14:49.772" v="247" actId="47"/>
        <pc:sldMkLst>
          <pc:docMk/>
          <pc:sldMk cId="939776514" sldId="259"/>
        </pc:sldMkLst>
        <pc:spChg chg="mod">
          <ac:chgData name="Nebito Benavides" userId="79d8b504dee4b80f" providerId="LiveId" clId="{0F5ACD20-8604-4EFD-B269-3F6AB77B8486}" dt="2023-04-13T01:14:31.366" v="246" actId="20577"/>
          <ac:spMkLst>
            <pc:docMk/>
            <pc:sldMk cId="939776514" sldId="259"/>
            <ac:spMk id="2" creationId="{D71B3903-A296-ABC5-602D-3977ADF2B93C}"/>
          </ac:spMkLst>
        </pc:spChg>
      </pc:sldChg>
      <pc:sldChg chg="new del">
        <pc:chgData name="Nebito Benavides" userId="79d8b504dee4b80f" providerId="LiveId" clId="{0F5ACD20-8604-4EFD-B269-3F6AB77B8486}" dt="2023-04-13T01:14:18.171" v="232" actId="47"/>
        <pc:sldMkLst>
          <pc:docMk/>
          <pc:sldMk cId="1512703820" sldId="259"/>
        </pc:sldMkLst>
      </pc:sldChg>
      <pc:sldChg chg="del">
        <pc:chgData name="Nebito Benavides" userId="79d8b504dee4b80f" providerId="LiveId" clId="{0F5ACD20-8604-4EFD-B269-3F6AB77B8486}" dt="2023-04-13T01:13:57.399" v="201" actId="47"/>
        <pc:sldMkLst>
          <pc:docMk/>
          <pc:sldMk cId="3969559679" sldId="259"/>
        </pc:sldMkLst>
      </pc:sldChg>
      <pc:sldChg chg="addSp delSp modSp add mod modTransition modAnim">
        <pc:chgData name="Nebito Benavides" userId="79d8b504dee4b80f" providerId="LiveId" clId="{0F5ACD20-8604-4EFD-B269-3F6AB77B8486}" dt="2023-04-13T02:14:00.543" v="1194"/>
        <pc:sldMkLst>
          <pc:docMk/>
          <pc:sldMk cId="1432929613" sldId="260"/>
        </pc:sldMkLst>
        <pc:spChg chg="mod">
          <ac:chgData name="Nebito Benavides" userId="79d8b504dee4b80f" providerId="LiveId" clId="{0F5ACD20-8604-4EFD-B269-3F6AB77B8486}" dt="2023-04-13T01:17:13.419" v="328" actId="20577"/>
          <ac:spMkLst>
            <pc:docMk/>
            <pc:sldMk cId="1432929613" sldId="260"/>
            <ac:spMk id="3" creationId="{8AFC0904-E70A-480D-113E-140D227C814D}"/>
          </ac:spMkLst>
        </pc:spChg>
        <pc:picChg chg="del">
          <ac:chgData name="Nebito Benavides" userId="79d8b504dee4b80f" providerId="LiveId" clId="{0F5ACD20-8604-4EFD-B269-3F6AB77B8486}" dt="2023-04-13T01:17:00.280" v="306" actId="478"/>
          <ac:picMkLst>
            <pc:docMk/>
            <pc:sldMk cId="1432929613" sldId="260"/>
            <ac:picMk id="4" creationId="{32D9561D-D06F-6EE1-5E14-D6922741685B}"/>
          </ac:picMkLst>
        </pc:picChg>
        <pc:picChg chg="add mod">
          <ac:chgData name="Nebito Benavides" userId="79d8b504dee4b80f" providerId="LiveId" clId="{0F5ACD20-8604-4EFD-B269-3F6AB77B8486}" dt="2023-04-13T01:17:18.924" v="330" actId="1076"/>
          <ac:picMkLst>
            <pc:docMk/>
            <pc:sldMk cId="1432929613" sldId="260"/>
            <ac:picMk id="5" creationId="{21230A87-DC34-7076-C035-B4AE9796E26D}"/>
          </ac:picMkLst>
        </pc:picChg>
        <pc:picChg chg="add del mod">
          <ac:chgData name="Nebito Benavides" userId="79d8b504dee4b80f" providerId="LiveId" clId="{0F5ACD20-8604-4EFD-B269-3F6AB77B8486}" dt="2023-04-13T01:17:58.745" v="332"/>
          <ac:picMkLst>
            <pc:docMk/>
            <pc:sldMk cId="1432929613" sldId="260"/>
            <ac:picMk id="6" creationId="{25D693BD-4668-3E2C-3063-E7F8BEEB8A36}"/>
          </ac:picMkLst>
        </pc:picChg>
        <pc:picChg chg="add del mod">
          <ac:chgData name="Nebito Benavides" userId="79d8b504dee4b80f" providerId="LiveId" clId="{0F5ACD20-8604-4EFD-B269-3F6AB77B8486}" dt="2023-04-13T01:18:02.182" v="334"/>
          <ac:picMkLst>
            <pc:docMk/>
            <pc:sldMk cId="1432929613" sldId="260"/>
            <ac:picMk id="7" creationId="{D121056B-0535-1100-8E0B-6EC5A9DACF55}"/>
          </ac:picMkLst>
        </pc:picChg>
      </pc:sldChg>
      <pc:sldChg chg="new del">
        <pc:chgData name="Nebito Benavides" userId="79d8b504dee4b80f" providerId="LiveId" clId="{0F5ACD20-8604-4EFD-B269-3F6AB77B8486}" dt="2023-04-13T01:14:18.485" v="233" actId="47"/>
        <pc:sldMkLst>
          <pc:docMk/>
          <pc:sldMk cId="2376748667" sldId="260"/>
        </pc:sldMkLst>
      </pc:sldChg>
      <pc:sldChg chg="del">
        <pc:chgData name="Nebito Benavides" userId="79d8b504dee4b80f" providerId="LiveId" clId="{0F5ACD20-8604-4EFD-B269-3F6AB77B8486}" dt="2023-04-13T01:13:58.012" v="202" actId="47"/>
        <pc:sldMkLst>
          <pc:docMk/>
          <pc:sldMk cId="2612668371" sldId="260"/>
        </pc:sldMkLst>
      </pc:sldChg>
      <pc:sldChg chg="del">
        <pc:chgData name="Nebito Benavides" userId="79d8b504dee4b80f" providerId="LiveId" clId="{0F5ACD20-8604-4EFD-B269-3F6AB77B8486}" dt="2023-04-13T01:13:58.766" v="204" actId="47"/>
        <pc:sldMkLst>
          <pc:docMk/>
          <pc:sldMk cId="2171379827" sldId="261"/>
        </pc:sldMkLst>
      </pc:sldChg>
      <pc:sldChg chg="addSp delSp modSp add mod modTransition modAnim">
        <pc:chgData name="Nebito Benavides" userId="79d8b504dee4b80f" providerId="LiveId" clId="{0F5ACD20-8604-4EFD-B269-3F6AB77B8486}" dt="2023-04-13T02:13:58.331" v="1193"/>
        <pc:sldMkLst>
          <pc:docMk/>
          <pc:sldMk cId="2579776742" sldId="261"/>
        </pc:sldMkLst>
        <pc:spChg chg="mod">
          <ac:chgData name="Nebito Benavides" userId="79d8b504dee4b80f" providerId="LiveId" clId="{0F5ACD20-8604-4EFD-B269-3F6AB77B8486}" dt="2023-04-13T01:18:13.726" v="348" actId="20577"/>
          <ac:spMkLst>
            <pc:docMk/>
            <pc:sldMk cId="2579776742" sldId="261"/>
            <ac:spMk id="3" creationId="{8AFC0904-E70A-480D-113E-140D227C814D}"/>
          </ac:spMkLst>
        </pc:spChg>
        <pc:graphicFrameChg chg="add mod modGraphic">
          <ac:chgData name="Nebito Benavides" userId="79d8b504dee4b80f" providerId="LiveId" clId="{0F5ACD20-8604-4EFD-B269-3F6AB77B8486}" dt="2023-04-13T01:23:02.286" v="474" actId="12385"/>
          <ac:graphicFrameMkLst>
            <pc:docMk/>
            <pc:sldMk cId="2579776742" sldId="261"/>
            <ac:graphicFrameMk id="4" creationId="{D0D748F6-0931-0E22-8ED7-B29815DD9ECA}"/>
          </ac:graphicFrameMkLst>
        </pc:graphicFrameChg>
        <pc:picChg chg="del">
          <ac:chgData name="Nebito Benavides" userId="79d8b504dee4b80f" providerId="LiveId" clId="{0F5ACD20-8604-4EFD-B269-3F6AB77B8486}" dt="2023-04-13T01:20:15.039" v="349" actId="478"/>
          <ac:picMkLst>
            <pc:docMk/>
            <pc:sldMk cId="2579776742" sldId="261"/>
            <ac:picMk id="5" creationId="{21230A87-DC34-7076-C035-B4AE9796E26D}"/>
          </ac:picMkLst>
        </pc:picChg>
      </pc:sldChg>
      <pc:sldChg chg="addSp delSp modSp add mod modTransition modAnim">
        <pc:chgData name="Nebito Benavides" userId="79d8b504dee4b80f" providerId="LiveId" clId="{0F5ACD20-8604-4EFD-B269-3F6AB77B8486}" dt="2023-04-13T03:08:08.039" v="3528" actId="20577"/>
        <pc:sldMkLst>
          <pc:docMk/>
          <pc:sldMk cId="954535505" sldId="262"/>
        </pc:sldMkLst>
        <pc:spChg chg="mod">
          <ac:chgData name="Nebito Benavides" userId="79d8b504dee4b80f" providerId="LiveId" clId="{0F5ACD20-8604-4EFD-B269-3F6AB77B8486}" dt="2023-04-13T03:08:08.039" v="3528" actId="20577"/>
          <ac:spMkLst>
            <pc:docMk/>
            <pc:sldMk cId="954535505" sldId="262"/>
            <ac:spMk id="3" creationId="{8AFC0904-E70A-480D-113E-140D227C814D}"/>
          </ac:spMkLst>
        </pc:spChg>
        <pc:graphicFrameChg chg="del">
          <ac:chgData name="Nebito Benavides" userId="79d8b504dee4b80f" providerId="LiveId" clId="{0F5ACD20-8604-4EFD-B269-3F6AB77B8486}" dt="2023-04-13T01:23:19.104" v="476" actId="478"/>
          <ac:graphicFrameMkLst>
            <pc:docMk/>
            <pc:sldMk cId="954535505" sldId="262"/>
            <ac:graphicFrameMk id="4" creationId="{D0D748F6-0931-0E22-8ED7-B29815DD9ECA}"/>
          </ac:graphicFrameMkLst>
        </pc:graphicFrameChg>
        <pc:picChg chg="add mod">
          <ac:chgData name="Nebito Benavides" userId="79d8b504dee4b80f" providerId="LiveId" clId="{0F5ACD20-8604-4EFD-B269-3F6AB77B8486}" dt="2023-04-13T03:07:53.162" v="3449" actId="1076"/>
          <ac:picMkLst>
            <pc:docMk/>
            <pc:sldMk cId="954535505" sldId="262"/>
            <ac:picMk id="4" creationId="{0BF04CFE-11E5-9D1E-2AD0-405DF1C759BA}"/>
          </ac:picMkLst>
        </pc:picChg>
        <pc:picChg chg="add mod">
          <ac:chgData name="Nebito Benavides" userId="79d8b504dee4b80f" providerId="LiveId" clId="{0F5ACD20-8604-4EFD-B269-3F6AB77B8486}" dt="2023-04-13T03:07:48.434" v="3447" actId="14100"/>
          <ac:picMkLst>
            <pc:docMk/>
            <pc:sldMk cId="954535505" sldId="262"/>
            <ac:picMk id="5" creationId="{2542A341-1CDA-E032-F3F7-7466A86DC56F}"/>
          </ac:picMkLst>
        </pc:picChg>
        <pc:picChg chg="add mod">
          <ac:chgData name="Nebito Benavides" userId="79d8b504dee4b80f" providerId="LiveId" clId="{0F5ACD20-8604-4EFD-B269-3F6AB77B8486}" dt="2023-04-13T01:24:35.505" v="496"/>
          <ac:picMkLst>
            <pc:docMk/>
            <pc:sldMk cId="954535505" sldId="262"/>
            <ac:picMk id="6" creationId="{95081FD8-8245-DB4F-DD93-07A16C18B46D}"/>
          </ac:picMkLst>
        </pc:picChg>
      </pc:sldChg>
      <pc:sldChg chg="del">
        <pc:chgData name="Nebito Benavides" userId="79d8b504dee4b80f" providerId="LiveId" clId="{0F5ACD20-8604-4EFD-B269-3F6AB77B8486}" dt="2023-04-13T01:13:59.302" v="207" actId="47"/>
        <pc:sldMkLst>
          <pc:docMk/>
          <pc:sldMk cId="1052024941" sldId="262"/>
        </pc:sldMkLst>
      </pc:sldChg>
      <pc:sldChg chg="addSp delSp modSp add del mod modTransition modAnim">
        <pc:chgData name="Nebito Benavides" userId="79d8b504dee4b80f" providerId="LiveId" clId="{0F5ACD20-8604-4EFD-B269-3F6AB77B8486}" dt="2023-04-13T03:08:11.609" v="3529" actId="2696"/>
        <pc:sldMkLst>
          <pc:docMk/>
          <pc:sldMk cId="3110868181" sldId="263"/>
        </pc:sldMkLst>
        <pc:spChg chg="mod">
          <ac:chgData name="Nebito Benavides" userId="79d8b504dee4b80f" providerId="LiveId" clId="{0F5ACD20-8604-4EFD-B269-3F6AB77B8486}" dt="2023-04-13T01:24:41.876" v="499" actId="20577"/>
          <ac:spMkLst>
            <pc:docMk/>
            <pc:sldMk cId="3110868181" sldId="263"/>
            <ac:spMk id="3" creationId="{8AFC0904-E70A-480D-113E-140D227C814D}"/>
          </ac:spMkLst>
        </pc:spChg>
        <pc:picChg chg="add mod">
          <ac:chgData name="Nebito Benavides" userId="79d8b504dee4b80f" providerId="LiveId" clId="{0F5ACD20-8604-4EFD-B269-3F6AB77B8486}" dt="2023-04-13T03:07:40.274" v="3444" actId="1076"/>
          <ac:picMkLst>
            <pc:docMk/>
            <pc:sldMk cId="3110868181" sldId="263"/>
            <ac:picMk id="4" creationId="{2D98E61F-9320-1580-3A78-ACE2433A5CF1}"/>
          </ac:picMkLst>
        </pc:picChg>
        <pc:picChg chg="del">
          <ac:chgData name="Nebito Benavides" userId="79d8b504dee4b80f" providerId="LiveId" clId="{0F5ACD20-8604-4EFD-B269-3F6AB77B8486}" dt="2023-04-13T01:24:44.074" v="500" actId="478"/>
          <ac:picMkLst>
            <pc:docMk/>
            <pc:sldMk cId="3110868181" sldId="263"/>
            <ac:picMk id="5" creationId="{2542A341-1CDA-E032-F3F7-7466A86DC56F}"/>
          </ac:picMkLst>
        </pc:picChg>
      </pc:sldChg>
      <pc:sldChg chg="addSp delSp modSp add mod modTransition modAnim">
        <pc:chgData name="Nebito Benavides" userId="79d8b504dee4b80f" providerId="LiveId" clId="{0F5ACD20-8604-4EFD-B269-3F6AB77B8486}" dt="2023-04-13T02:13:52.859" v="1190"/>
        <pc:sldMkLst>
          <pc:docMk/>
          <pc:sldMk cId="155895808" sldId="264"/>
        </pc:sldMkLst>
        <pc:spChg chg="mod">
          <ac:chgData name="Nebito Benavides" userId="79d8b504dee4b80f" providerId="LiveId" clId="{0F5ACD20-8604-4EFD-B269-3F6AB77B8486}" dt="2023-04-13T01:25:35.339" v="511" actId="20577"/>
          <ac:spMkLst>
            <pc:docMk/>
            <pc:sldMk cId="155895808" sldId="264"/>
            <ac:spMk id="3" creationId="{8AFC0904-E70A-480D-113E-140D227C814D}"/>
          </ac:spMkLst>
        </pc:spChg>
        <pc:picChg chg="del">
          <ac:chgData name="Nebito Benavides" userId="79d8b504dee4b80f" providerId="LiveId" clId="{0F5ACD20-8604-4EFD-B269-3F6AB77B8486}" dt="2023-04-13T01:25:37.896" v="512" actId="478"/>
          <ac:picMkLst>
            <pc:docMk/>
            <pc:sldMk cId="155895808" sldId="264"/>
            <ac:picMk id="4" creationId="{2D98E61F-9320-1580-3A78-ACE2433A5CF1}"/>
          </ac:picMkLst>
        </pc:picChg>
        <pc:picChg chg="add mod">
          <ac:chgData name="Nebito Benavides" userId="79d8b504dee4b80f" providerId="LiveId" clId="{0F5ACD20-8604-4EFD-B269-3F6AB77B8486}" dt="2023-04-13T01:25:54.514" v="515" actId="1076"/>
          <ac:picMkLst>
            <pc:docMk/>
            <pc:sldMk cId="155895808" sldId="264"/>
            <ac:picMk id="5" creationId="{E0132ACA-2CE6-1B38-31AF-89D9E1650BAF}"/>
          </ac:picMkLst>
        </pc:picChg>
      </pc:sldChg>
      <pc:sldChg chg="delSp modSp add mod modTransition modAnim">
        <pc:chgData name="Nebito Benavides" userId="79d8b504dee4b80f" providerId="LiveId" clId="{0F5ACD20-8604-4EFD-B269-3F6AB77B8486}" dt="2023-04-13T02:13:51.111" v="1189"/>
        <pc:sldMkLst>
          <pc:docMk/>
          <pc:sldMk cId="561540116" sldId="265"/>
        </pc:sldMkLst>
        <pc:spChg chg="mod">
          <ac:chgData name="Nebito Benavides" userId="79d8b504dee4b80f" providerId="LiveId" clId="{0F5ACD20-8604-4EFD-B269-3F6AB77B8486}" dt="2023-04-13T01:27:20.806" v="538" actId="123"/>
          <ac:spMkLst>
            <pc:docMk/>
            <pc:sldMk cId="561540116" sldId="265"/>
            <ac:spMk id="3" creationId="{8AFC0904-E70A-480D-113E-140D227C814D}"/>
          </ac:spMkLst>
        </pc:spChg>
        <pc:picChg chg="del">
          <ac:chgData name="Nebito Benavides" userId="79d8b504dee4b80f" providerId="LiveId" clId="{0F5ACD20-8604-4EFD-B269-3F6AB77B8486}" dt="2023-04-13T01:26:51.049" v="529" actId="478"/>
          <ac:picMkLst>
            <pc:docMk/>
            <pc:sldMk cId="561540116" sldId="265"/>
            <ac:picMk id="5" creationId="{E0132ACA-2CE6-1B38-31AF-89D9E1650BAF}"/>
          </ac:picMkLst>
        </pc:picChg>
      </pc:sldChg>
      <pc:sldChg chg="new del">
        <pc:chgData name="Nebito Benavides" userId="79d8b504dee4b80f" providerId="LiveId" clId="{0F5ACD20-8604-4EFD-B269-3F6AB77B8486}" dt="2023-04-13T01:26:25.543" v="517" actId="2696"/>
        <pc:sldMkLst>
          <pc:docMk/>
          <pc:sldMk cId="1741459722" sldId="265"/>
        </pc:sldMkLst>
      </pc:sldChg>
      <pc:sldChg chg="addSp modSp add mod modTransition modAnim">
        <pc:chgData name="Nebito Benavides" userId="79d8b504dee4b80f" providerId="LiveId" clId="{0F5ACD20-8604-4EFD-B269-3F6AB77B8486}" dt="2023-04-13T02:13:48.874" v="1188"/>
        <pc:sldMkLst>
          <pc:docMk/>
          <pc:sldMk cId="561485848" sldId="266"/>
        </pc:sldMkLst>
        <pc:spChg chg="mod">
          <ac:chgData name="Nebito Benavides" userId="79d8b504dee4b80f" providerId="LiveId" clId="{0F5ACD20-8604-4EFD-B269-3F6AB77B8486}" dt="2023-04-13T01:34:31.513" v="589" actId="20577"/>
          <ac:spMkLst>
            <pc:docMk/>
            <pc:sldMk cId="561485848" sldId="266"/>
            <ac:spMk id="3" creationId="{8AFC0904-E70A-480D-113E-140D227C814D}"/>
          </ac:spMkLst>
        </pc:spChg>
        <pc:graphicFrameChg chg="add mod modGraphic">
          <ac:chgData name="Nebito Benavides" userId="79d8b504dee4b80f" providerId="LiveId" clId="{0F5ACD20-8604-4EFD-B269-3F6AB77B8486}" dt="2023-04-13T01:34:36.767" v="591" actId="20577"/>
          <ac:graphicFrameMkLst>
            <pc:docMk/>
            <pc:sldMk cId="561485848" sldId="266"/>
            <ac:graphicFrameMk id="4" creationId="{0FC63AEE-D738-46A8-931F-E72A96B128C0}"/>
          </ac:graphicFrameMkLst>
        </pc:graphicFrameChg>
      </pc:sldChg>
      <pc:sldChg chg="addSp delSp modSp add mod modTransition modAnim">
        <pc:chgData name="Nebito Benavides" userId="79d8b504dee4b80f" providerId="LiveId" clId="{0F5ACD20-8604-4EFD-B269-3F6AB77B8486}" dt="2023-04-13T02:13:47.171" v="1187"/>
        <pc:sldMkLst>
          <pc:docMk/>
          <pc:sldMk cId="355763408" sldId="267"/>
        </pc:sldMkLst>
        <pc:spChg chg="mod">
          <ac:chgData name="Nebito Benavides" userId="79d8b504dee4b80f" providerId="LiveId" clId="{0F5ACD20-8604-4EFD-B269-3F6AB77B8486}" dt="2023-04-13T01:33:15.616" v="583"/>
          <ac:spMkLst>
            <pc:docMk/>
            <pc:sldMk cId="355763408" sldId="267"/>
            <ac:spMk id="3" creationId="{8AFC0904-E70A-480D-113E-140D227C814D}"/>
          </ac:spMkLst>
        </pc:spChg>
        <pc:graphicFrameChg chg="del">
          <ac:chgData name="Nebito Benavides" userId="79d8b504dee4b80f" providerId="LiveId" clId="{0F5ACD20-8604-4EFD-B269-3F6AB77B8486}" dt="2023-04-13T01:32:56.360" v="580" actId="478"/>
          <ac:graphicFrameMkLst>
            <pc:docMk/>
            <pc:sldMk cId="355763408" sldId="267"/>
            <ac:graphicFrameMk id="4" creationId="{0FC63AEE-D738-46A8-931F-E72A96B128C0}"/>
          </ac:graphicFrameMkLst>
        </pc:graphicFrameChg>
        <pc:picChg chg="add mod">
          <ac:chgData name="Nebito Benavides" userId="79d8b504dee4b80f" providerId="LiveId" clId="{0F5ACD20-8604-4EFD-B269-3F6AB77B8486}" dt="2023-04-13T01:33:20.836" v="584" actId="14100"/>
          <ac:picMkLst>
            <pc:docMk/>
            <pc:sldMk cId="355763408" sldId="267"/>
            <ac:picMk id="5" creationId="{A3498022-9B74-7B0A-6E49-1EB44563E09B}"/>
          </ac:picMkLst>
        </pc:picChg>
      </pc:sldChg>
      <pc:sldChg chg="addSp delSp modSp add mod modAnim">
        <pc:chgData name="Nebito Benavides" userId="79d8b504dee4b80f" providerId="LiveId" clId="{0F5ACD20-8604-4EFD-B269-3F6AB77B8486}" dt="2023-04-13T02:13:44.491" v="1186"/>
        <pc:sldMkLst>
          <pc:docMk/>
          <pc:sldMk cId="4040730314" sldId="268"/>
        </pc:sldMkLst>
        <pc:spChg chg="mod">
          <ac:chgData name="Nebito Benavides" userId="79d8b504dee4b80f" providerId="LiveId" clId="{0F5ACD20-8604-4EFD-B269-3F6AB77B8486}" dt="2023-04-13T01:36:51.182" v="628" actId="114"/>
          <ac:spMkLst>
            <pc:docMk/>
            <pc:sldMk cId="4040730314" sldId="268"/>
            <ac:spMk id="3" creationId="{8AFC0904-E70A-480D-113E-140D227C814D}"/>
          </ac:spMkLst>
        </pc:spChg>
        <pc:picChg chg="add del">
          <ac:chgData name="Nebito Benavides" userId="79d8b504dee4b80f" providerId="LiveId" clId="{0F5ACD20-8604-4EFD-B269-3F6AB77B8486}" dt="2023-04-13T01:36:22.295" v="623" actId="478"/>
          <ac:picMkLst>
            <pc:docMk/>
            <pc:sldMk cId="4040730314" sldId="268"/>
            <ac:picMk id="5" creationId="{A3498022-9B74-7B0A-6E49-1EB44563E09B}"/>
          </ac:picMkLst>
        </pc:picChg>
      </pc:sldChg>
      <pc:sldChg chg="addSp modSp add mod modAnim">
        <pc:chgData name="Nebito Benavides" userId="79d8b504dee4b80f" providerId="LiveId" clId="{0F5ACD20-8604-4EFD-B269-3F6AB77B8486}" dt="2023-04-13T02:13:42.756" v="1185"/>
        <pc:sldMkLst>
          <pc:docMk/>
          <pc:sldMk cId="196766695" sldId="269"/>
        </pc:sldMkLst>
        <pc:spChg chg="mod">
          <ac:chgData name="Nebito Benavides" userId="79d8b504dee4b80f" providerId="LiveId" clId="{0F5ACD20-8604-4EFD-B269-3F6AB77B8486}" dt="2023-04-13T01:37:53.794" v="663"/>
          <ac:spMkLst>
            <pc:docMk/>
            <pc:sldMk cId="196766695" sldId="269"/>
            <ac:spMk id="3" creationId="{8AFC0904-E70A-480D-113E-140D227C814D}"/>
          </ac:spMkLst>
        </pc:spChg>
        <pc:picChg chg="add mod">
          <ac:chgData name="Nebito Benavides" userId="79d8b504dee4b80f" providerId="LiveId" clId="{0F5ACD20-8604-4EFD-B269-3F6AB77B8486}" dt="2023-04-13T01:38:30.295" v="666" actId="1076"/>
          <ac:picMkLst>
            <pc:docMk/>
            <pc:sldMk cId="196766695" sldId="269"/>
            <ac:picMk id="13314" creationId="{9E3B510C-7DA3-A850-999D-C6203825BB65}"/>
          </ac:picMkLst>
        </pc:picChg>
      </pc:sldChg>
      <pc:sldChg chg="addSp delSp modSp add mod modAnim">
        <pc:chgData name="Nebito Benavides" userId="79d8b504dee4b80f" providerId="LiveId" clId="{0F5ACD20-8604-4EFD-B269-3F6AB77B8486}" dt="2023-04-13T02:13:41.066" v="1184"/>
        <pc:sldMkLst>
          <pc:docMk/>
          <pc:sldMk cId="1418727414" sldId="270"/>
        </pc:sldMkLst>
        <pc:spChg chg="mod">
          <ac:chgData name="Nebito Benavides" userId="79d8b504dee4b80f" providerId="LiveId" clId="{0F5ACD20-8604-4EFD-B269-3F6AB77B8486}" dt="2023-04-13T01:40:35.803" v="687"/>
          <ac:spMkLst>
            <pc:docMk/>
            <pc:sldMk cId="1418727414" sldId="270"/>
            <ac:spMk id="3" creationId="{8AFC0904-E70A-480D-113E-140D227C814D}"/>
          </ac:spMkLst>
        </pc:spChg>
        <pc:picChg chg="del">
          <ac:chgData name="Nebito Benavides" userId="79d8b504dee4b80f" providerId="LiveId" clId="{0F5ACD20-8604-4EFD-B269-3F6AB77B8486}" dt="2023-04-13T01:40:37.630" v="688" actId="478"/>
          <ac:picMkLst>
            <pc:docMk/>
            <pc:sldMk cId="1418727414" sldId="270"/>
            <ac:picMk id="13314" creationId="{9E3B510C-7DA3-A850-999D-C6203825BB65}"/>
          </ac:picMkLst>
        </pc:picChg>
        <pc:picChg chg="add mod">
          <ac:chgData name="Nebito Benavides" userId="79d8b504dee4b80f" providerId="LiveId" clId="{0F5ACD20-8604-4EFD-B269-3F6AB77B8486}" dt="2023-04-13T01:41:58.088" v="696" actId="1076"/>
          <ac:picMkLst>
            <pc:docMk/>
            <pc:sldMk cId="1418727414" sldId="270"/>
            <ac:picMk id="14338" creationId="{96AE984C-85EF-2902-170C-FF9213FBE046}"/>
          </ac:picMkLst>
        </pc:picChg>
      </pc:sldChg>
      <pc:sldChg chg="addSp delSp modSp add mod modAnim">
        <pc:chgData name="Nebito Benavides" userId="79d8b504dee4b80f" providerId="LiveId" clId="{0F5ACD20-8604-4EFD-B269-3F6AB77B8486}" dt="2023-04-13T02:13:38.931" v="1183"/>
        <pc:sldMkLst>
          <pc:docMk/>
          <pc:sldMk cId="83973366" sldId="271"/>
        </pc:sldMkLst>
        <pc:spChg chg="mod">
          <ac:chgData name="Nebito Benavides" userId="79d8b504dee4b80f" providerId="LiveId" clId="{0F5ACD20-8604-4EFD-B269-3F6AB77B8486}" dt="2023-04-13T01:43:28.784" v="732" actId="20577"/>
          <ac:spMkLst>
            <pc:docMk/>
            <pc:sldMk cId="83973366" sldId="271"/>
            <ac:spMk id="3" creationId="{8AFC0904-E70A-480D-113E-140D227C814D}"/>
          </ac:spMkLst>
        </pc:spChg>
        <pc:graphicFrameChg chg="add del mod modGraphic">
          <ac:chgData name="Nebito Benavides" userId="79d8b504dee4b80f" providerId="LiveId" clId="{0F5ACD20-8604-4EFD-B269-3F6AB77B8486}" dt="2023-04-13T01:47:32.219" v="813" actId="478"/>
          <ac:graphicFrameMkLst>
            <pc:docMk/>
            <pc:sldMk cId="83973366" sldId="271"/>
            <ac:graphicFrameMk id="4" creationId="{4A80CC8C-806B-0233-AFD8-59E9432DCB25}"/>
          </ac:graphicFrameMkLst>
        </pc:graphicFrameChg>
        <pc:picChg chg="add mod">
          <ac:chgData name="Nebito Benavides" userId="79d8b504dee4b80f" providerId="LiveId" clId="{0F5ACD20-8604-4EFD-B269-3F6AB77B8486}" dt="2023-04-13T01:47:36.808" v="816" actId="1076"/>
          <ac:picMkLst>
            <pc:docMk/>
            <pc:sldMk cId="83973366" sldId="271"/>
            <ac:picMk id="5" creationId="{BFA85C06-AB91-5E22-308F-CB2821B81F47}"/>
          </ac:picMkLst>
        </pc:picChg>
        <pc:picChg chg="del">
          <ac:chgData name="Nebito Benavides" userId="79d8b504dee4b80f" providerId="LiveId" clId="{0F5ACD20-8604-4EFD-B269-3F6AB77B8486}" dt="2023-04-13T01:43:25.677" v="730" actId="478"/>
          <ac:picMkLst>
            <pc:docMk/>
            <pc:sldMk cId="83973366" sldId="271"/>
            <ac:picMk id="14338" creationId="{96AE984C-85EF-2902-170C-FF9213FBE046}"/>
          </ac:picMkLst>
        </pc:picChg>
      </pc:sldChg>
      <pc:sldChg chg="addSp delSp modSp add mod modAnim">
        <pc:chgData name="Nebito Benavides" userId="79d8b504dee4b80f" providerId="LiveId" clId="{0F5ACD20-8604-4EFD-B269-3F6AB77B8486}" dt="2023-04-13T02:13:33.642" v="1181"/>
        <pc:sldMkLst>
          <pc:docMk/>
          <pc:sldMk cId="951296969" sldId="272"/>
        </pc:sldMkLst>
        <pc:graphicFrameChg chg="del modGraphic">
          <ac:chgData name="Nebito Benavides" userId="79d8b504dee4b80f" providerId="LiveId" clId="{0F5ACD20-8604-4EFD-B269-3F6AB77B8486}" dt="2023-04-13T01:44:11.331" v="751" actId="478"/>
          <ac:graphicFrameMkLst>
            <pc:docMk/>
            <pc:sldMk cId="951296969" sldId="272"/>
            <ac:graphicFrameMk id="4" creationId="{4A80CC8C-806B-0233-AFD8-59E9432DCB25}"/>
          </ac:graphicFrameMkLst>
        </pc:graphicFrameChg>
        <pc:graphicFrameChg chg="add mod modGraphic">
          <ac:chgData name="Nebito Benavides" userId="79d8b504dee4b80f" providerId="LiveId" clId="{0F5ACD20-8604-4EFD-B269-3F6AB77B8486}" dt="2023-04-13T01:45:02.597" v="777" actId="1076"/>
          <ac:graphicFrameMkLst>
            <pc:docMk/>
            <pc:sldMk cId="951296969" sldId="272"/>
            <ac:graphicFrameMk id="5" creationId="{3CC364DA-29E7-9F6C-D9D8-12564841297B}"/>
          </ac:graphicFrameMkLst>
        </pc:graphicFrameChg>
      </pc:sldChg>
      <pc:sldChg chg="del">
        <pc:chgData name="Nebito Benavides" userId="79d8b504dee4b80f" providerId="LiveId" clId="{0F5ACD20-8604-4EFD-B269-3F6AB77B8486}" dt="2023-04-13T01:13:59.976" v="211" actId="47"/>
        <pc:sldMkLst>
          <pc:docMk/>
          <pc:sldMk cId="3857147683" sldId="272"/>
        </pc:sldMkLst>
      </pc:sldChg>
      <pc:sldChg chg="addSp delSp modSp add mod modAnim">
        <pc:chgData name="Nebito Benavides" userId="79d8b504dee4b80f" providerId="LiveId" clId="{0F5ACD20-8604-4EFD-B269-3F6AB77B8486}" dt="2023-04-13T02:13:31.450" v="1180"/>
        <pc:sldMkLst>
          <pc:docMk/>
          <pc:sldMk cId="1145681288" sldId="273"/>
        </pc:sldMkLst>
        <pc:graphicFrameChg chg="add mod modGraphic">
          <ac:chgData name="Nebito Benavides" userId="79d8b504dee4b80f" providerId="LiveId" clId="{0F5ACD20-8604-4EFD-B269-3F6AB77B8486}" dt="2023-04-13T01:46:51.526" v="808" actId="6549"/>
          <ac:graphicFrameMkLst>
            <pc:docMk/>
            <pc:sldMk cId="1145681288" sldId="273"/>
            <ac:graphicFrameMk id="4" creationId="{E128F19E-8A4A-6B05-84AC-D7984871EE5B}"/>
          </ac:graphicFrameMkLst>
        </pc:graphicFrameChg>
        <pc:graphicFrameChg chg="del">
          <ac:chgData name="Nebito Benavides" userId="79d8b504dee4b80f" providerId="LiveId" clId="{0F5ACD20-8604-4EFD-B269-3F6AB77B8486}" dt="2023-04-13T01:45:32.407" v="787" actId="478"/>
          <ac:graphicFrameMkLst>
            <pc:docMk/>
            <pc:sldMk cId="1145681288" sldId="273"/>
            <ac:graphicFrameMk id="5" creationId="{3CC364DA-29E7-9F6C-D9D8-12564841297B}"/>
          </ac:graphicFrameMkLst>
        </pc:graphicFrameChg>
      </pc:sldChg>
      <pc:sldChg chg="del">
        <pc:chgData name="Nebito Benavides" userId="79d8b504dee4b80f" providerId="LiveId" clId="{0F5ACD20-8604-4EFD-B269-3F6AB77B8486}" dt="2023-04-13T01:14:03.373" v="227" actId="47"/>
        <pc:sldMkLst>
          <pc:docMk/>
          <pc:sldMk cId="3407708546" sldId="273"/>
        </pc:sldMkLst>
      </pc:sldChg>
      <pc:sldChg chg="del">
        <pc:chgData name="Nebito Benavides" userId="79d8b504dee4b80f" providerId="LiveId" clId="{0F5ACD20-8604-4EFD-B269-3F6AB77B8486}" dt="2023-04-13T01:14:03.420" v="228" actId="47"/>
        <pc:sldMkLst>
          <pc:docMk/>
          <pc:sldMk cId="1671195935" sldId="274"/>
        </pc:sldMkLst>
      </pc:sldChg>
      <pc:sldChg chg="addSp delSp modSp add mod modAnim">
        <pc:chgData name="Nebito Benavides" userId="79d8b504dee4b80f" providerId="LiveId" clId="{0F5ACD20-8604-4EFD-B269-3F6AB77B8486}" dt="2023-04-13T02:13:28.803" v="1179"/>
        <pc:sldMkLst>
          <pc:docMk/>
          <pc:sldMk cId="3513448316" sldId="274"/>
        </pc:sldMkLst>
        <pc:graphicFrameChg chg="del">
          <ac:chgData name="Nebito Benavides" userId="79d8b504dee4b80f" providerId="LiveId" clId="{0F5ACD20-8604-4EFD-B269-3F6AB77B8486}" dt="2023-04-13T01:46:05.995" v="797" actId="478"/>
          <ac:graphicFrameMkLst>
            <pc:docMk/>
            <pc:sldMk cId="3513448316" sldId="274"/>
            <ac:graphicFrameMk id="4" creationId="{E128F19E-8A4A-6B05-84AC-D7984871EE5B}"/>
          </ac:graphicFrameMkLst>
        </pc:graphicFrameChg>
        <pc:graphicFrameChg chg="add mod modGraphic">
          <ac:chgData name="Nebito Benavides" userId="79d8b504dee4b80f" providerId="LiveId" clId="{0F5ACD20-8604-4EFD-B269-3F6AB77B8486}" dt="2023-04-13T01:46:38.906" v="804" actId="6549"/>
          <ac:graphicFrameMkLst>
            <pc:docMk/>
            <pc:sldMk cId="3513448316" sldId="274"/>
            <ac:graphicFrameMk id="5" creationId="{67C3B0EC-DCE9-975B-3583-D18399291DD9}"/>
          </ac:graphicFrameMkLst>
        </pc:graphicFrameChg>
      </pc:sldChg>
      <pc:sldChg chg="addSp delSp modSp add mod modAnim">
        <pc:chgData name="Nebito Benavides" userId="79d8b504dee4b80f" providerId="LiveId" clId="{0F5ACD20-8604-4EFD-B269-3F6AB77B8486}" dt="2023-04-13T02:13:27.034" v="1178"/>
        <pc:sldMkLst>
          <pc:docMk/>
          <pc:sldMk cId="1285488816" sldId="275"/>
        </pc:sldMkLst>
        <pc:spChg chg="mod">
          <ac:chgData name="Nebito Benavides" userId="79d8b504dee4b80f" providerId="LiveId" clId="{0F5ACD20-8604-4EFD-B269-3F6AB77B8486}" dt="2023-04-13T02:05:50.185" v="858" actId="108"/>
          <ac:spMkLst>
            <pc:docMk/>
            <pc:sldMk cId="1285488816" sldId="275"/>
            <ac:spMk id="3" creationId="{8AFC0904-E70A-480D-113E-140D227C814D}"/>
          </ac:spMkLst>
        </pc:spChg>
        <pc:spChg chg="add del">
          <ac:chgData name="Nebito Benavides" userId="79d8b504dee4b80f" providerId="LiveId" clId="{0F5ACD20-8604-4EFD-B269-3F6AB77B8486}" dt="2023-04-13T01:47:59.211" v="819" actId="22"/>
          <ac:spMkLst>
            <pc:docMk/>
            <pc:sldMk cId="1285488816" sldId="275"/>
            <ac:spMk id="6" creationId="{7B60AB44-99D1-AE83-A206-9CF5F2910D95}"/>
          </ac:spMkLst>
        </pc:spChg>
        <pc:spChg chg="add del">
          <ac:chgData name="Nebito Benavides" userId="79d8b504dee4b80f" providerId="LiveId" clId="{0F5ACD20-8604-4EFD-B269-3F6AB77B8486}" dt="2023-04-13T01:48:05.974" v="822" actId="22"/>
          <ac:spMkLst>
            <pc:docMk/>
            <pc:sldMk cId="1285488816" sldId="275"/>
            <ac:spMk id="8" creationId="{BE1FDE46-9D2B-DA4C-817F-6FDA991E86EA}"/>
          </ac:spMkLst>
        </pc:spChg>
        <pc:graphicFrameChg chg="del modGraphic">
          <ac:chgData name="Nebito Benavides" userId="79d8b504dee4b80f" providerId="LiveId" clId="{0F5ACD20-8604-4EFD-B269-3F6AB77B8486}" dt="2023-04-13T01:47:21.831" v="811" actId="478"/>
          <ac:graphicFrameMkLst>
            <pc:docMk/>
            <pc:sldMk cId="1285488816" sldId="275"/>
            <ac:graphicFrameMk id="5" creationId="{67C3B0EC-DCE9-975B-3583-D18399291DD9}"/>
          </ac:graphicFrameMkLst>
        </pc:graphicFrameChg>
        <pc:picChg chg="add mod">
          <ac:chgData name="Nebito Benavides" userId="79d8b504dee4b80f" providerId="LiveId" clId="{0F5ACD20-8604-4EFD-B269-3F6AB77B8486}" dt="2023-04-13T02:06:16.107" v="862" actId="1076"/>
          <ac:picMkLst>
            <pc:docMk/>
            <pc:sldMk cId="1285488816" sldId="275"/>
            <ac:picMk id="9" creationId="{37170D51-BCB1-4B9C-B4CE-9643ACD5F124}"/>
          </ac:picMkLst>
        </pc:picChg>
      </pc:sldChg>
      <pc:sldChg chg="del">
        <pc:chgData name="Nebito Benavides" userId="79d8b504dee4b80f" providerId="LiveId" clId="{0F5ACD20-8604-4EFD-B269-3F6AB77B8486}" dt="2023-04-13T01:14:04.487" v="229" actId="47"/>
        <pc:sldMkLst>
          <pc:docMk/>
          <pc:sldMk cId="1539434638" sldId="275"/>
        </pc:sldMkLst>
      </pc:sldChg>
      <pc:sldChg chg="add modAnim">
        <pc:chgData name="Nebito Benavides" userId="79d8b504dee4b80f" providerId="LiveId" clId="{0F5ACD20-8604-4EFD-B269-3F6AB77B8486}" dt="2023-04-13T02:13:36.060" v="1182"/>
        <pc:sldMkLst>
          <pc:docMk/>
          <pc:sldMk cId="1046563475" sldId="276"/>
        </pc:sldMkLst>
      </pc:sldChg>
      <pc:sldChg chg="del">
        <pc:chgData name="Nebito Benavides" userId="79d8b504dee4b80f" providerId="LiveId" clId="{0F5ACD20-8604-4EFD-B269-3F6AB77B8486}" dt="2023-04-13T01:14:02.809" v="225" actId="47"/>
        <pc:sldMkLst>
          <pc:docMk/>
          <pc:sldMk cId="4134435073" sldId="276"/>
        </pc:sldMkLst>
      </pc:sldChg>
      <pc:sldChg chg="del">
        <pc:chgData name="Nebito Benavides" userId="79d8b504dee4b80f" providerId="LiveId" clId="{0F5ACD20-8604-4EFD-B269-3F6AB77B8486}" dt="2023-04-13T01:14:03.134" v="226" actId="47"/>
        <pc:sldMkLst>
          <pc:docMk/>
          <pc:sldMk cId="3290256111" sldId="277"/>
        </pc:sldMkLst>
      </pc:sldChg>
      <pc:sldChg chg="addSp delSp modSp add mod modAnim">
        <pc:chgData name="Nebito Benavides" userId="79d8b504dee4b80f" providerId="LiveId" clId="{0F5ACD20-8604-4EFD-B269-3F6AB77B8486}" dt="2023-04-13T02:13:24.739" v="1177"/>
        <pc:sldMkLst>
          <pc:docMk/>
          <pc:sldMk cId="3845077533" sldId="277"/>
        </pc:sldMkLst>
        <pc:spChg chg="mod">
          <ac:chgData name="Nebito Benavides" userId="79d8b504dee4b80f" providerId="LiveId" clId="{0F5ACD20-8604-4EFD-B269-3F6AB77B8486}" dt="2023-04-13T02:06:56.575" v="873"/>
          <ac:spMkLst>
            <pc:docMk/>
            <pc:sldMk cId="3845077533" sldId="277"/>
            <ac:spMk id="3" creationId="{8AFC0904-E70A-480D-113E-140D227C814D}"/>
          </ac:spMkLst>
        </pc:spChg>
        <pc:picChg chg="add mod">
          <ac:chgData name="Nebito Benavides" userId="79d8b504dee4b80f" providerId="LiveId" clId="{0F5ACD20-8604-4EFD-B269-3F6AB77B8486}" dt="2023-04-13T02:07:08.413" v="877" actId="14100"/>
          <ac:picMkLst>
            <pc:docMk/>
            <pc:sldMk cId="3845077533" sldId="277"/>
            <ac:picMk id="4" creationId="{F6F51782-9F1F-A831-7807-A622491C5AD7}"/>
          </ac:picMkLst>
        </pc:picChg>
        <pc:picChg chg="del">
          <ac:chgData name="Nebito Benavides" userId="79d8b504dee4b80f" providerId="LiveId" clId="{0F5ACD20-8604-4EFD-B269-3F6AB77B8486}" dt="2023-04-13T02:06:58.376" v="874" actId="478"/>
          <ac:picMkLst>
            <pc:docMk/>
            <pc:sldMk cId="3845077533" sldId="277"/>
            <ac:picMk id="9" creationId="{37170D51-BCB1-4B9C-B4CE-9643ACD5F124}"/>
          </ac:picMkLst>
        </pc:picChg>
      </pc:sldChg>
      <pc:sldChg chg="addSp delSp modSp add mod modAnim">
        <pc:chgData name="Nebito Benavides" userId="79d8b504dee4b80f" providerId="LiveId" clId="{0F5ACD20-8604-4EFD-B269-3F6AB77B8486}" dt="2023-04-13T02:13:12.313" v="1176"/>
        <pc:sldMkLst>
          <pc:docMk/>
          <pc:sldMk cId="3373584225" sldId="278"/>
        </pc:sldMkLst>
        <pc:spChg chg="mod">
          <ac:chgData name="Nebito Benavides" userId="79d8b504dee4b80f" providerId="LiveId" clId="{0F5ACD20-8604-4EFD-B269-3F6AB77B8486}" dt="2023-04-13T02:09:57.435" v="930" actId="14100"/>
          <ac:spMkLst>
            <pc:docMk/>
            <pc:sldMk cId="3373584225" sldId="278"/>
            <ac:spMk id="2" creationId="{61422162-242F-CADF-5652-276EB36A9E75}"/>
          </ac:spMkLst>
        </pc:spChg>
        <pc:spChg chg="mod">
          <ac:chgData name="Nebito Benavides" userId="79d8b504dee4b80f" providerId="LiveId" clId="{0F5ACD20-8604-4EFD-B269-3F6AB77B8486}" dt="2023-04-13T02:12:47.279" v="1174" actId="20577"/>
          <ac:spMkLst>
            <pc:docMk/>
            <pc:sldMk cId="3373584225" sldId="278"/>
            <ac:spMk id="3" creationId="{8AFC0904-E70A-480D-113E-140D227C814D}"/>
          </ac:spMkLst>
        </pc:spChg>
        <pc:picChg chg="del">
          <ac:chgData name="Nebito Benavides" userId="79d8b504dee4b80f" providerId="LiveId" clId="{0F5ACD20-8604-4EFD-B269-3F6AB77B8486}" dt="2023-04-13T02:09:11.823" v="887" actId="478"/>
          <ac:picMkLst>
            <pc:docMk/>
            <pc:sldMk cId="3373584225" sldId="278"/>
            <ac:picMk id="4" creationId="{F6F51782-9F1F-A831-7807-A622491C5AD7}"/>
          </ac:picMkLst>
        </pc:picChg>
        <pc:picChg chg="add mod">
          <ac:chgData name="Nebito Benavides" userId="79d8b504dee4b80f" providerId="LiveId" clId="{0F5ACD20-8604-4EFD-B269-3F6AB77B8486}" dt="2023-04-13T02:12:50.361" v="1175" actId="1076"/>
          <ac:picMkLst>
            <pc:docMk/>
            <pc:sldMk cId="3373584225" sldId="278"/>
            <ac:picMk id="5" creationId="{14E58126-652E-6133-3B49-7841076DCA02}"/>
          </ac:picMkLst>
        </pc:picChg>
      </pc:sldChg>
      <pc:sldChg chg="addSp delSp modSp add mod">
        <pc:chgData name="Nebito Benavides" userId="79d8b504dee4b80f" providerId="LiveId" clId="{0F5ACD20-8604-4EFD-B269-3F6AB77B8486}" dt="2023-04-13T02:16:46.924" v="1349" actId="790"/>
        <pc:sldMkLst>
          <pc:docMk/>
          <pc:sldMk cId="1297602689" sldId="279"/>
        </pc:sldMkLst>
        <pc:spChg chg="mod">
          <ac:chgData name="Nebito Benavides" userId="79d8b504dee4b80f" providerId="LiveId" clId="{0F5ACD20-8604-4EFD-B269-3F6AB77B8486}" dt="2023-04-13T02:16:46.924" v="1349" actId="790"/>
          <ac:spMkLst>
            <pc:docMk/>
            <pc:sldMk cId="1297602689" sldId="279"/>
            <ac:spMk id="3" creationId="{8AFC0904-E70A-480D-113E-140D227C814D}"/>
          </ac:spMkLst>
        </pc:spChg>
        <pc:picChg chg="add mod">
          <ac:chgData name="Nebito Benavides" userId="79d8b504dee4b80f" providerId="LiveId" clId="{0F5ACD20-8604-4EFD-B269-3F6AB77B8486}" dt="2023-04-13T02:16:06.294" v="1342" actId="1076"/>
          <ac:picMkLst>
            <pc:docMk/>
            <pc:sldMk cId="1297602689" sldId="279"/>
            <ac:picMk id="4" creationId="{0A8F9A49-F9E5-1325-3A16-C6CB83D9B36E}"/>
          </ac:picMkLst>
        </pc:picChg>
        <pc:picChg chg="del">
          <ac:chgData name="Nebito Benavides" userId="79d8b504dee4b80f" providerId="LiveId" clId="{0F5ACD20-8604-4EFD-B269-3F6AB77B8486}" dt="2023-04-13T02:16:02.656" v="1340" actId="478"/>
          <ac:picMkLst>
            <pc:docMk/>
            <pc:sldMk cId="1297602689" sldId="279"/>
            <ac:picMk id="5" creationId="{14E58126-652E-6133-3B49-7841076DCA02}"/>
          </ac:picMkLst>
        </pc:picChg>
      </pc:sldChg>
      <pc:sldChg chg="del">
        <pc:chgData name="Nebito Benavides" userId="79d8b504dee4b80f" providerId="LiveId" clId="{0F5ACD20-8604-4EFD-B269-3F6AB77B8486}" dt="2023-04-13T01:13:56.472" v="200" actId="47"/>
        <pc:sldMkLst>
          <pc:docMk/>
          <pc:sldMk cId="2304485322" sldId="279"/>
        </pc:sldMkLst>
      </pc:sldChg>
      <pc:sldChg chg="delSp modSp add mod">
        <pc:chgData name="Nebito Benavides" userId="79d8b504dee4b80f" providerId="LiveId" clId="{0F5ACD20-8604-4EFD-B269-3F6AB77B8486}" dt="2023-04-13T02:18:39.004" v="1503" actId="20577"/>
        <pc:sldMkLst>
          <pc:docMk/>
          <pc:sldMk cId="1279769916" sldId="280"/>
        </pc:sldMkLst>
        <pc:spChg chg="mod">
          <ac:chgData name="Nebito Benavides" userId="79d8b504dee4b80f" providerId="LiveId" clId="{0F5ACD20-8604-4EFD-B269-3F6AB77B8486}" dt="2023-04-13T02:18:39.004" v="1503" actId="20577"/>
          <ac:spMkLst>
            <pc:docMk/>
            <pc:sldMk cId="1279769916" sldId="280"/>
            <ac:spMk id="3" creationId="{8AFC0904-E70A-480D-113E-140D227C814D}"/>
          </ac:spMkLst>
        </pc:spChg>
        <pc:picChg chg="del">
          <ac:chgData name="Nebito Benavides" userId="79d8b504dee4b80f" providerId="LiveId" clId="{0F5ACD20-8604-4EFD-B269-3F6AB77B8486}" dt="2023-04-13T02:17:00.622" v="1351" actId="478"/>
          <ac:picMkLst>
            <pc:docMk/>
            <pc:sldMk cId="1279769916" sldId="280"/>
            <ac:picMk id="4" creationId="{0A8F9A49-F9E5-1325-3A16-C6CB83D9B36E}"/>
          </ac:picMkLst>
        </pc:picChg>
      </pc:sldChg>
      <pc:sldChg chg="del">
        <pc:chgData name="Nebito Benavides" userId="79d8b504dee4b80f" providerId="LiveId" clId="{0F5ACD20-8604-4EFD-B269-3F6AB77B8486}" dt="2023-04-13T01:13:58.939" v="205" actId="47"/>
        <pc:sldMkLst>
          <pc:docMk/>
          <pc:sldMk cId="3380134002" sldId="280"/>
        </pc:sldMkLst>
      </pc:sldChg>
      <pc:sldChg chg="modSp add mod">
        <pc:chgData name="Nebito Benavides" userId="79d8b504dee4b80f" providerId="LiveId" clId="{0F5ACD20-8604-4EFD-B269-3F6AB77B8486}" dt="2023-04-13T02:24:29.925" v="2123" actId="20577"/>
        <pc:sldMkLst>
          <pc:docMk/>
          <pc:sldMk cId="178727254" sldId="281"/>
        </pc:sldMkLst>
        <pc:spChg chg="mod">
          <ac:chgData name="Nebito Benavides" userId="79d8b504dee4b80f" providerId="LiveId" clId="{0F5ACD20-8604-4EFD-B269-3F6AB77B8486}" dt="2023-04-13T02:24:29.925" v="2123" actId="20577"/>
          <ac:spMkLst>
            <pc:docMk/>
            <pc:sldMk cId="178727254" sldId="281"/>
            <ac:spMk id="3" creationId="{8AFC0904-E70A-480D-113E-140D227C814D}"/>
          </ac:spMkLst>
        </pc:spChg>
      </pc:sldChg>
      <pc:sldChg chg="del">
        <pc:chgData name="Nebito Benavides" userId="79d8b504dee4b80f" providerId="LiveId" clId="{0F5ACD20-8604-4EFD-B269-3F6AB77B8486}" dt="2023-04-13T01:13:59.505" v="208" actId="47"/>
        <pc:sldMkLst>
          <pc:docMk/>
          <pc:sldMk cId="2431204593" sldId="281"/>
        </pc:sldMkLst>
      </pc:sldChg>
      <pc:sldChg chg="del">
        <pc:chgData name="Nebito Benavides" userId="79d8b504dee4b80f" providerId="LiveId" clId="{0F5ACD20-8604-4EFD-B269-3F6AB77B8486}" dt="2023-04-13T01:13:59.772" v="210" actId="47"/>
        <pc:sldMkLst>
          <pc:docMk/>
          <pc:sldMk cId="145301300" sldId="282"/>
        </pc:sldMkLst>
      </pc:sldChg>
      <pc:sldChg chg="addSp modSp add mod">
        <pc:chgData name="Nebito Benavides" userId="79d8b504dee4b80f" providerId="LiveId" clId="{0F5ACD20-8604-4EFD-B269-3F6AB77B8486}" dt="2023-04-13T02:22:39.379" v="1959" actId="14100"/>
        <pc:sldMkLst>
          <pc:docMk/>
          <pc:sldMk cId="869787923" sldId="282"/>
        </pc:sldMkLst>
        <pc:spChg chg="mod">
          <ac:chgData name="Nebito Benavides" userId="79d8b504dee4b80f" providerId="LiveId" clId="{0F5ACD20-8604-4EFD-B269-3F6AB77B8486}" dt="2023-04-13T02:21:56.431" v="1933" actId="20577"/>
          <ac:spMkLst>
            <pc:docMk/>
            <pc:sldMk cId="869787923" sldId="282"/>
            <ac:spMk id="3" creationId="{8AFC0904-E70A-480D-113E-140D227C814D}"/>
          </ac:spMkLst>
        </pc:spChg>
        <pc:picChg chg="add mod">
          <ac:chgData name="Nebito Benavides" userId="79d8b504dee4b80f" providerId="LiveId" clId="{0F5ACD20-8604-4EFD-B269-3F6AB77B8486}" dt="2023-04-13T02:22:39.379" v="1959" actId="14100"/>
          <ac:picMkLst>
            <pc:docMk/>
            <pc:sldMk cId="869787923" sldId="282"/>
            <ac:picMk id="4" creationId="{C8C2F5B8-8E26-0C91-BBA1-F80794A6E8D1}"/>
          </ac:picMkLst>
        </pc:picChg>
      </pc:sldChg>
      <pc:sldChg chg="del">
        <pc:chgData name="Nebito Benavides" userId="79d8b504dee4b80f" providerId="LiveId" clId="{0F5ACD20-8604-4EFD-B269-3F6AB77B8486}" dt="2023-04-13T01:13:59.646" v="209" actId="47"/>
        <pc:sldMkLst>
          <pc:docMk/>
          <pc:sldMk cId="2398744466" sldId="283"/>
        </pc:sldMkLst>
      </pc:sldChg>
      <pc:sldChg chg="addSp delSp modSp add mod">
        <pc:chgData name="Nebito Benavides" userId="79d8b504dee4b80f" providerId="LiveId" clId="{0F5ACD20-8604-4EFD-B269-3F6AB77B8486}" dt="2023-04-13T02:22:59.210" v="1980" actId="1076"/>
        <pc:sldMkLst>
          <pc:docMk/>
          <pc:sldMk cId="3597444441" sldId="283"/>
        </pc:sldMkLst>
        <pc:spChg chg="mod">
          <ac:chgData name="Nebito Benavides" userId="79d8b504dee4b80f" providerId="LiveId" clId="{0F5ACD20-8604-4EFD-B269-3F6AB77B8486}" dt="2023-04-13T02:22:26.307" v="1958" actId="20577"/>
          <ac:spMkLst>
            <pc:docMk/>
            <pc:sldMk cId="3597444441" sldId="283"/>
            <ac:spMk id="3" creationId="{8AFC0904-E70A-480D-113E-140D227C814D}"/>
          </ac:spMkLst>
        </pc:spChg>
        <pc:picChg chg="del">
          <ac:chgData name="Nebito Benavides" userId="79d8b504dee4b80f" providerId="LiveId" clId="{0F5ACD20-8604-4EFD-B269-3F6AB77B8486}" dt="2023-04-13T02:22:41.434" v="1960" actId="478"/>
          <ac:picMkLst>
            <pc:docMk/>
            <pc:sldMk cId="3597444441" sldId="283"/>
            <ac:picMk id="4" creationId="{C8C2F5B8-8E26-0C91-BBA1-F80794A6E8D1}"/>
          </ac:picMkLst>
        </pc:picChg>
        <pc:picChg chg="add mod">
          <ac:chgData name="Nebito Benavides" userId="79d8b504dee4b80f" providerId="LiveId" clId="{0F5ACD20-8604-4EFD-B269-3F6AB77B8486}" dt="2023-04-13T02:22:59.210" v="1980" actId="1076"/>
          <ac:picMkLst>
            <pc:docMk/>
            <pc:sldMk cId="3597444441" sldId="283"/>
            <ac:picMk id="5" creationId="{ECEE35AA-9DCB-BBB0-D686-D02AEC3C42AF}"/>
          </ac:picMkLst>
        </pc:picChg>
      </pc:sldChg>
      <pc:sldChg chg="add">
        <pc:chgData name="Nebito Benavides" userId="79d8b504dee4b80f" providerId="LiveId" clId="{0F5ACD20-8604-4EFD-B269-3F6AB77B8486}" dt="2023-04-13T02:23:25.838" v="1981" actId="2890"/>
        <pc:sldMkLst>
          <pc:docMk/>
          <pc:sldMk cId="581042087" sldId="284"/>
        </pc:sldMkLst>
      </pc:sldChg>
      <pc:sldChg chg="del">
        <pc:chgData name="Nebito Benavides" userId="79d8b504dee4b80f" providerId="LiveId" clId="{0F5ACD20-8604-4EFD-B269-3F6AB77B8486}" dt="2023-04-13T01:14:00.164" v="212" actId="47"/>
        <pc:sldMkLst>
          <pc:docMk/>
          <pc:sldMk cId="680142356" sldId="284"/>
        </pc:sldMkLst>
      </pc:sldChg>
      <pc:sldChg chg="del">
        <pc:chgData name="Nebito Benavides" userId="79d8b504dee4b80f" providerId="LiveId" clId="{0F5ACD20-8604-4EFD-B269-3F6AB77B8486}" dt="2023-04-13T01:14:00.431" v="213" actId="47"/>
        <pc:sldMkLst>
          <pc:docMk/>
          <pc:sldMk cId="1414998174" sldId="285"/>
        </pc:sldMkLst>
      </pc:sldChg>
      <pc:sldChg chg="addSp delSp modSp add mod">
        <pc:chgData name="Nebito Benavides" userId="79d8b504dee4b80f" providerId="LiveId" clId="{0F5ACD20-8604-4EFD-B269-3F6AB77B8486}" dt="2023-04-13T02:25:05.379" v="2154" actId="1076"/>
        <pc:sldMkLst>
          <pc:docMk/>
          <pc:sldMk cId="3215157924" sldId="285"/>
        </pc:sldMkLst>
        <pc:spChg chg="mod">
          <ac:chgData name="Nebito Benavides" userId="79d8b504dee4b80f" providerId="LiveId" clId="{0F5ACD20-8604-4EFD-B269-3F6AB77B8486}" dt="2023-04-13T02:24:42.252" v="2132" actId="20577"/>
          <ac:spMkLst>
            <pc:docMk/>
            <pc:sldMk cId="3215157924" sldId="285"/>
            <ac:spMk id="3" creationId="{8AFC0904-E70A-480D-113E-140D227C814D}"/>
          </ac:spMkLst>
        </pc:spChg>
        <pc:picChg chg="add mod">
          <ac:chgData name="Nebito Benavides" userId="79d8b504dee4b80f" providerId="LiveId" clId="{0F5ACD20-8604-4EFD-B269-3F6AB77B8486}" dt="2023-04-13T02:25:05.379" v="2154" actId="1076"/>
          <ac:picMkLst>
            <pc:docMk/>
            <pc:sldMk cId="3215157924" sldId="285"/>
            <ac:picMk id="4" creationId="{A03A08B5-4CA6-89A1-A049-56CC3552B4EE}"/>
          </ac:picMkLst>
        </pc:picChg>
        <pc:picChg chg="del">
          <ac:chgData name="Nebito Benavides" userId="79d8b504dee4b80f" providerId="LiveId" clId="{0F5ACD20-8604-4EFD-B269-3F6AB77B8486}" dt="2023-04-13T02:24:49.114" v="2134" actId="478"/>
          <ac:picMkLst>
            <pc:docMk/>
            <pc:sldMk cId="3215157924" sldId="285"/>
            <ac:picMk id="5" creationId="{ECEE35AA-9DCB-BBB0-D686-D02AEC3C42AF}"/>
          </ac:picMkLst>
        </pc:picChg>
      </pc:sldChg>
      <pc:sldChg chg="addSp delSp modSp add mod">
        <pc:chgData name="Nebito Benavides" userId="79d8b504dee4b80f" providerId="LiveId" clId="{0F5ACD20-8604-4EFD-B269-3F6AB77B8486}" dt="2023-04-13T02:27:10.309" v="2449" actId="1076"/>
        <pc:sldMkLst>
          <pc:docMk/>
          <pc:sldMk cId="804930683" sldId="286"/>
        </pc:sldMkLst>
        <pc:spChg chg="mod">
          <ac:chgData name="Nebito Benavides" userId="79d8b504dee4b80f" providerId="LiveId" clId="{0F5ACD20-8604-4EFD-B269-3F6AB77B8486}" dt="2023-04-13T02:26:57.179" v="2445" actId="20577"/>
          <ac:spMkLst>
            <pc:docMk/>
            <pc:sldMk cId="804930683" sldId="286"/>
            <ac:spMk id="3" creationId="{8AFC0904-E70A-480D-113E-140D227C814D}"/>
          </ac:spMkLst>
        </pc:spChg>
        <pc:picChg chg="del">
          <ac:chgData name="Nebito Benavides" userId="79d8b504dee4b80f" providerId="LiveId" clId="{0F5ACD20-8604-4EFD-B269-3F6AB77B8486}" dt="2023-04-13T02:25:46.045" v="2156" actId="478"/>
          <ac:picMkLst>
            <pc:docMk/>
            <pc:sldMk cId="804930683" sldId="286"/>
            <ac:picMk id="4" creationId="{A03A08B5-4CA6-89A1-A049-56CC3552B4EE}"/>
          </ac:picMkLst>
        </pc:picChg>
        <pc:picChg chg="add mod">
          <ac:chgData name="Nebito Benavides" userId="79d8b504dee4b80f" providerId="LiveId" clId="{0F5ACD20-8604-4EFD-B269-3F6AB77B8486}" dt="2023-04-13T02:27:10.309" v="2449" actId="1076"/>
          <ac:picMkLst>
            <pc:docMk/>
            <pc:sldMk cId="804930683" sldId="286"/>
            <ac:picMk id="5" creationId="{FA8A4443-66EE-80BF-C793-13E2FE4BDD64}"/>
          </ac:picMkLst>
        </pc:picChg>
      </pc:sldChg>
      <pc:sldChg chg="del">
        <pc:chgData name="Nebito Benavides" userId="79d8b504dee4b80f" providerId="LiveId" clId="{0F5ACD20-8604-4EFD-B269-3F6AB77B8486}" dt="2023-04-13T01:14:00.620" v="214" actId="47"/>
        <pc:sldMkLst>
          <pc:docMk/>
          <pc:sldMk cId="3007781517" sldId="286"/>
        </pc:sldMkLst>
      </pc:sldChg>
      <pc:sldChg chg="addSp delSp modSp add mod">
        <pc:chgData name="Nebito Benavides" userId="79d8b504dee4b80f" providerId="LiveId" clId="{0F5ACD20-8604-4EFD-B269-3F6AB77B8486}" dt="2023-04-13T02:28:46.304" v="2548" actId="14100"/>
        <pc:sldMkLst>
          <pc:docMk/>
          <pc:sldMk cId="429376978" sldId="287"/>
        </pc:sldMkLst>
        <pc:spChg chg="mod">
          <ac:chgData name="Nebito Benavides" userId="79d8b504dee4b80f" providerId="LiveId" clId="{0F5ACD20-8604-4EFD-B269-3F6AB77B8486}" dt="2023-04-13T02:27:53.828" v="2521" actId="6549"/>
          <ac:spMkLst>
            <pc:docMk/>
            <pc:sldMk cId="429376978" sldId="287"/>
            <ac:spMk id="3" creationId="{8AFC0904-E70A-480D-113E-140D227C814D}"/>
          </ac:spMkLst>
        </pc:spChg>
        <pc:picChg chg="add mod">
          <ac:chgData name="Nebito Benavides" userId="79d8b504dee4b80f" providerId="LiveId" clId="{0F5ACD20-8604-4EFD-B269-3F6AB77B8486}" dt="2023-04-13T02:28:46.304" v="2548" actId="14100"/>
          <ac:picMkLst>
            <pc:docMk/>
            <pc:sldMk cId="429376978" sldId="287"/>
            <ac:picMk id="4" creationId="{84893F3E-240E-9593-2151-7C4566649BA3}"/>
          </ac:picMkLst>
        </pc:picChg>
        <pc:picChg chg="del">
          <ac:chgData name="Nebito Benavides" userId="79d8b504dee4b80f" providerId="LiveId" clId="{0F5ACD20-8604-4EFD-B269-3F6AB77B8486}" dt="2023-04-13T02:27:50.132" v="2520" actId="478"/>
          <ac:picMkLst>
            <pc:docMk/>
            <pc:sldMk cId="429376978" sldId="287"/>
            <ac:picMk id="5" creationId="{FA8A4443-66EE-80BF-C793-13E2FE4BDD64}"/>
          </ac:picMkLst>
        </pc:picChg>
      </pc:sldChg>
      <pc:sldChg chg="addSp delSp modSp add mod">
        <pc:chgData name="Nebito Benavides" userId="79d8b504dee4b80f" providerId="LiveId" clId="{0F5ACD20-8604-4EFD-B269-3F6AB77B8486}" dt="2023-04-13T02:28:41.957" v="2547" actId="14100"/>
        <pc:sldMkLst>
          <pc:docMk/>
          <pc:sldMk cId="1049107867" sldId="288"/>
        </pc:sldMkLst>
        <pc:spChg chg="mod">
          <ac:chgData name="Nebito Benavides" userId="79d8b504dee4b80f" providerId="LiveId" clId="{0F5ACD20-8604-4EFD-B269-3F6AB77B8486}" dt="2023-04-13T02:28:18.977" v="2536" actId="20577"/>
          <ac:spMkLst>
            <pc:docMk/>
            <pc:sldMk cId="1049107867" sldId="288"/>
            <ac:spMk id="3" creationId="{8AFC0904-E70A-480D-113E-140D227C814D}"/>
          </ac:spMkLst>
        </pc:spChg>
        <pc:picChg chg="del">
          <ac:chgData name="Nebito Benavides" userId="79d8b504dee4b80f" providerId="LiveId" clId="{0F5ACD20-8604-4EFD-B269-3F6AB77B8486}" dt="2023-04-13T02:28:35.871" v="2538" actId="478"/>
          <ac:picMkLst>
            <pc:docMk/>
            <pc:sldMk cId="1049107867" sldId="288"/>
            <ac:picMk id="4" creationId="{84893F3E-240E-9593-2151-7C4566649BA3}"/>
          </ac:picMkLst>
        </pc:picChg>
        <pc:picChg chg="add mod">
          <ac:chgData name="Nebito Benavides" userId="79d8b504dee4b80f" providerId="LiveId" clId="{0F5ACD20-8604-4EFD-B269-3F6AB77B8486}" dt="2023-04-13T02:28:41.957" v="2547" actId="14100"/>
          <ac:picMkLst>
            <pc:docMk/>
            <pc:sldMk cId="1049107867" sldId="288"/>
            <ac:picMk id="5" creationId="{C607AE2D-19E1-D4DD-60F1-03B61B8DD27C}"/>
          </ac:picMkLst>
        </pc:picChg>
      </pc:sldChg>
      <pc:sldChg chg="del">
        <pc:chgData name="Nebito Benavides" userId="79d8b504dee4b80f" providerId="LiveId" clId="{0F5ACD20-8604-4EFD-B269-3F6AB77B8486}" dt="2023-04-13T01:13:58.484" v="203" actId="47"/>
        <pc:sldMkLst>
          <pc:docMk/>
          <pc:sldMk cId="1609140280" sldId="288"/>
        </pc:sldMkLst>
      </pc:sldChg>
      <pc:sldChg chg="delSp modSp add del mod">
        <pc:chgData name="Nebito Benavides" userId="79d8b504dee4b80f" providerId="LiveId" clId="{0F5ACD20-8604-4EFD-B269-3F6AB77B8486}" dt="2023-04-13T02:30:14.722" v="2553" actId="47"/>
        <pc:sldMkLst>
          <pc:docMk/>
          <pc:sldMk cId="42673012" sldId="289"/>
        </pc:sldMkLst>
        <pc:spChg chg="mod">
          <ac:chgData name="Nebito Benavides" userId="79d8b504dee4b80f" providerId="LiveId" clId="{0F5ACD20-8604-4EFD-B269-3F6AB77B8486}" dt="2023-04-13T02:30:04.974" v="2550"/>
          <ac:spMkLst>
            <pc:docMk/>
            <pc:sldMk cId="42673012" sldId="289"/>
            <ac:spMk id="3" creationId="{8AFC0904-E70A-480D-113E-140D227C814D}"/>
          </ac:spMkLst>
        </pc:spChg>
        <pc:picChg chg="del">
          <ac:chgData name="Nebito Benavides" userId="79d8b504dee4b80f" providerId="LiveId" clId="{0F5ACD20-8604-4EFD-B269-3F6AB77B8486}" dt="2023-04-13T02:30:06.721" v="2551" actId="478"/>
          <ac:picMkLst>
            <pc:docMk/>
            <pc:sldMk cId="42673012" sldId="289"/>
            <ac:picMk id="5" creationId="{C607AE2D-19E1-D4DD-60F1-03B61B8DD27C}"/>
          </ac:picMkLst>
        </pc:picChg>
      </pc:sldChg>
      <pc:sldChg chg="del">
        <pc:chgData name="Nebito Benavides" userId="79d8b504dee4b80f" providerId="LiveId" clId="{0F5ACD20-8604-4EFD-B269-3F6AB77B8486}" dt="2023-04-13T01:13:59.128" v="206" actId="47"/>
        <pc:sldMkLst>
          <pc:docMk/>
          <pc:sldMk cId="1729324797" sldId="289"/>
        </pc:sldMkLst>
      </pc:sldChg>
      <pc:sldChg chg="delSp modSp add del mod ord">
        <pc:chgData name="Nebito Benavides" userId="79d8b504dee4b80f" providerId="LiveId" clId="{0F5ACD20-8604-4EFD-B269-3F6AB77B8486}" dt="2023-04-13T02:32:08.635" v="2624" actId="2696"/>
        <pc:sldMkLst>
          <pc:docMk/>
          <pc:sldMk cId="1768375161" sldId="290"/>
        </pc:sldMkLst>
        <pc:spChg chg="mod">
          <ac:chgData name="Nebito Benavides" userId="79d8b504dee4b80f" providerId="LiveId" clId="{0F5ACD20-8604-4EFD-B269-3F6AB77B8486}" dt="2023-04-13T02:31:11.894" v="2594" actId="2710"/>
          <ac:spMkLst>
            <pc:docMk/>
            <pc:sldMk cId="1768375161" sldId="290"/>
            <ac:spMk id="3" creationId="{8AFC0904-E70A-480D-113E-140D227C814D}"/>
          </ac:spMkLst>
        </pc:spChg>
        <pc:picChg chg="del">
          <ac:chgData name="Nebito Benavides" userId="79d8b504dee4b80f" providerId="LiveId" clId="{0F5ACD20-8604-4EFD-B269-3F6AB77B8486}" dt="2023-04-13T02:30:47.888" v="2588" actId="478"/>
          <ac:picMkLst>
            <pc:docMk/>
            <pc:sldMk cId="1768375161" sldId="290"/>
            <ac:picMk id="5" creationId="{FA8A4443-66EE-80BF-C793-13E2FE4BDD64}"/>
          </ac:picMkLst>
        </pc:picChg>
      </pc:sldChg>
      <pc:sldChg chg="del">
        <pc:chgData name="Nebito Benavides" userId="79d8b504dee4b80f" providerId="LiveId" clId="{0F5ACD20-8604-4EFD-B269-3F6AB77B8486}" dt="2023-04-13T01:14:00.746" v="215" actId="47"/>
        <pc:sldMkLst>
          <pc:docMk/>
          <pc:sldMk cId="3709945590" sldId="290"/>
        </pc:sldMkLst>
      </pc:sldChg>
      <pc:sldChg chg="del">
        <pc:chgData name="Nebito Benavides" userId="79d8b504dee4b80f" providerId="LiveId" clId="{0F5ACD20-8604-4EFD-B269-3F6AB77B8486}" dt="2023-04-13T01:14:01.006" v="216" actId="47"/>
        <pc:sldMkLst>
          <pc:docMk/>
          <pc:sldMk cId="314670131" sldId="291"/>
        </pc:sldMkLst>
      </pc:sldChg>
      <pc:sldChg chg="modSp add mod">
        <pc:chgData name="Nebito Benavides" userId="79d8b504dee4b80f" providerId="LiveId" clId="{0F5ACD20-8604-4EFD-B269-3F6AB77B8486}" dt="2023-04-13T02:32:01.303" v="2623" actId="12"/>
        <pc:sldMkLst>
          <pc:docMk/>
          <pc:sldMk cId="4257850301" sldId="291"/>
        </pc:sldMkLst>
        <pc:spChg chg="mod">
          <ac:chgData name="Nebito Benavides" userId="79d8b504dee4b80f" providerId="LiveId" clId="{0F5ACD20-8604-4EFD-B269-3F6AB77B8486}" dt="2023-04-13T02:32:01.303" v="2623" actId="12"/>
          <ac:spMkLst>
            <pc:docMk/>
            <pc:sldMk cId="4257850301" sldId="291"/>
            <ac:spMk id="3" creationId="{8AFC0904-E70A-480D-113E-140D227C814D}"/>
          </ac:spMkLst>
        </pc:spChg>
      </pc:sldChg>
      <pc:sldChg chg="del">
        <pc:chgData name="Nebito Benavides" userId="79d8b504dee4b80f" providerId="LiveId" clId="{0F5ACD20-8604-4EFD-B269-3F6AB77B8486}" dt="2023-04-13T01:14:01.238" v="217" actId="47"/>
        <pc:sldMkLst>
          <pc:docMk/>
          <pc:sldMk cId="1781935421" sldId="292"/>
        </pc:sldMkLst>
      </pc:sldChg>
      <pc:sldChg chg="modSp add mod">
        <pc:chgData name="Nebito Benavides" userId="79d8b504dee4b80f" providerId="LiveId" clId="{0F5ACD20-8604-4EFD-B269-3F6AB77B8486}" dt="2023-04-13T02:32:42.667" v="2663" actId="6549"/>
        <pc:sldMkLst>
          <pc:docMk/>
          <pc:sldMk cId="2436167148" sldId="292"/>
        </pc:sldMkLst>
        <pc:spChg chg="mod">
          <ac:chgData name="Nebito Benavides" userId="79d8b504dee4b80f" providerId="LiveId" clId="{0F5ACD20-8604-4EFD-B269-3F6AB77B8486}" dt="2023-04-13T02:32:42.667" v="2663" actId="6549"/>
          <ac:spMkLst>
            <pc:docMk/>
            <pc:sldMk cId="2436167148" sldId="292"/>
            <ac:spMk id="3" creationId="{8AFC0904-E70A-480D-113E-140D227C814D}"/>
          </ac:spMkLst>
        </pc:spChg>
      </pc:sldChg>
      <pc:sldChg chg="modSp add mod">
        <pc:chgData name="Nebito Benavides" userId="79d8b504dee4b80f" providerId="LiveId" clId="{0F5ACD20-8604-4EFD-B269-3F6AB77B8486}" dt="2023-04-13T02:33:17.278" v="2689" actId="6549"/>
        <pc:sldMkLst>
          <pc:docMk/>
          <pc:sldMk cId="622390317" sldId="293"/>
        </pc:sldMkLst>
        <pc:spChg chg="mod">
          <ac:chgData name="Nebito Benavides" userId="79d8b504dee4b80f" providerId="LiveId" clId="{0F5ACD20-8604-4EFD-B269-3F6AB77B8486}" dt="2023-04-13T02:33:17.278" v="2689" actId="6549"/>
          <ac:spMkLst>
            <pc:docMk/>
            <pc:sldMk cId="622390317" sldId="293"/>
            <ac:spMk id="3" creationId="{8AFC0904-E70A-480D-113E-140D227C814D}"/>
          </ac:spMkLst>
        </pc:spChg>
      </pc:sldChg>
      <pc:sldChg chg="del">
        <pc:chgData name="Nebito Benavides" userId="79d8b504dee4b80f" providerId="LiveId" clId="{0F5ACD20-8604-4EFD-B269-3F6AB77B8486}" dt="2023-04-13T01:14:01.420" v="218" actId="47"/>
        <pc:sldMkLst>
          <pc:docMk/>
          <pc:sldMk cId="2792460729" sldId="293"/>
        </pc:sldMkLst>
      </pc:sldChg>
      <pc:sldChg chg="del">
        <pc:chgData name="Nebito Benavides" userId="79d8b504dee4b80f" providerId="LiveId" clId="{0F5ACD20-8604-4EFD-B269-3F6AB77B8486}" dt="2023-04-13T01:14:01.620" v="219" actId="47"/>
        <pc:sldMkLst>
          <pc:docMk/>
          <pc:sldMk cId="867596207" sldId="294"/>
        </pc:sldMkLst>
      </pc:sldChg>
      <pc:sldChg chg="addSp modSp add mod">
        <pc:chgData name="Nebito Benavides" userId="79d8b504dee4b80f" providerId="LiveId" clId="{0F5ACD20-8604-4EFD-B269-3F6AB77B8486}" dt="2023-04-13T02:34:17.788" v="2752" actId="20577"/>
        <pc:sldMkLst>
          <pc:docMk/>
          <pc:sldMk cId="2068429108" sldId="294"/>
        </pc:sldMkLst>
        <pc:spChg chg="mod">
          <ac:chgData name="Nebito Benavides" userId="79d8b504dee4b80f" providerId="LiveId" clId="{0F5ACD20-8604-4EFD-B269-3F6AB77B8486}" dt="2023-04-13T02:34:17.788" v="2752" actId="20577"/>
          <ac:spMkLst>
            <pc:docMk/>
            <pc:sldMk cId="2068429108" sldId="294"/>
            <ac:spMk id="2" creationId="{61422162-242F-CADF-5652-276EB36A9E75}"/>
          </ac:spMkLst>
        </pc:spChg>
        <pc:spChg chg="mod">
          <ac:chgData name="Nebito Benavides" userId="79d8b504dee4b80f" providerId="LiveId" clId="{0F5ACD20-8604-4EFD-B269-3F6AB77B8486}" dt="2023-04-13T02:34:05.280" v="2739" actId="20577"/>
          <ac:spMkLst>
            <pc:docMk/>
            <pc:sldMk cId="2068429108" sldId="294"/>
            <ac:spMk id="3" creationId="{8AFC0904-E70A-480D-113E-140D227C814D}"/>
          </ac:spMkLst>
        </pc:spChg>
        <pc:picChg chg="add mod">
          <ac:chgData name="Nebito Benavides" userId="79d8b504dee4b80f" providerId="LiveId" clId="{0F5ACD20-8604-4EFD-B269-3F6AB77B8486}" dt="2023-04-13T02:34:13.621" v="2742" actId="1076"/>
          <ac:picMkLst>
            <pc:docMk/>
            <pc:sldMk cId="2068429108" sldId="294"/>
            <ac:picMk id="4" creationId="{AD28C686-4F2E-D01E-946F-6AD8728F5B74}"/>
          </ac:picMkLst>
        </pc:picChg>
      </pc:sldChg>
      <pc:sldChg chg="addSp delSp modSp add mod">
        <pc:chgData name="Nebito Benavides" userId="79d8b504dee4b80f" providerId="LiveId" clId="{0F5ACD20-8604-4EFD-B269-3F6AB77B8486}" dt="2023-04-13T02:36:47.245" v="2820" actId="1076"/>
        <pc:sldMkLst>
          <pc:docMk/>
          <pc:sldMk cId="1229302804" sldId="295"/>
        </pc:sldMkLst>
        <pc:spChg chg="mod">
          <ac:chgData name="Nebito Benavides" userId="79d8b504dee4b80f" providerId="LiveId" clId="{0F5ACD20-8604-4EFD-B269-3F6AB77B8486}" dt="2023-04-13T02:36:38.627" v="2818" actId="108"/>
          <ac:spMkLst>
            <pc:docMk/>
            <pc:sldMk cId="1229302804" sldId="295"/>
            <ac:spMk id="3" creationId="{8AFC0904-E70A-480D-113E-140D227C814D}"/>
          </ac:spMkLst>
        </pc:spChg>
        <pc:picChg chg="del">
          <ac:chgData name="Nebito Benavides" userId="79d8b504dee4b80f" providerId="LiveId" clId="{0F5ACD20-8604-4EFD-B269-3F6AB77B8486}" dt="2023-04-13T02:35:20.148" v="2785" actId="478"/>
          <ac:picMkLst>
            <pc:docMk/>
            <pc:sldMk cId="1229302804" sldId="295"/>
            <ac:picMk id="4" creationId="{AD28C686-4F2E-D01E-946F-6AD8728F5B74}"/>
          </ac:picMkLst>
        </pc:picChg>
        <pc:picChg chg="add mod">
          <ac:chgData name="Nebito Benavides" userId="79d8b504dee4b80f" providerId="LiveId" clId="{0F5ACD20-8604-4EFD-B269-3F6AB77B8486}" dt="2023-04-13T02:36:47.245" v="2820" actId="1076"/>
          <ac:picMkLst>
            <pc:docMk/>
            <pc:sldMk cId="1229302804" sldId="295"/>
            <ac:picMk id="5" creationId="{5AD4A07F-E3C3-BAD4-22D1-22C378615BB5}"/>
          </ac:picMkLst>
        </pc:picChg>
      </pc:sldChg>
      <pc:sldChg chg="del">
        <pc:chgData name="Nebito Benavides" userId="79d8b504dee4b80f" providerId="LiveId" clId="{0F5ACD20-8604-4EFD-B269-3F6AB77B8486}" dt="2023-04-13T01:14:01.835" v="220" actId="47"/>
        <pc:sldMkLst>
          <pc:docMk/>
          <pc:sldMk cId="3817285809" sldId="295"/>
        </pc:sldMkLst>
      </pc:sldChg>
      <pc:sldChg chg="addSp delSp modSp add mod">
        <pc:chgData name="Nebito Benavides" userId="79d8b504dee4b80f" providerId="LiveId" clId="{0F5ACD20-8604-4EFD-B269-3F6AB77B8486}" dt="2023-04-13T02:36:15.529" v="2806" actId="20577"/>
        <pc:sldMkLst>
          <pc:docMk/>
          <pc:sldMk cId="995898535" sldId="296"/>
        </pc:sldMkLst>
        <pc:spChg chg="mod">
          <ac:chgData name="Nebito Benavides" userId="79d8b504dee4b80f" providerId="LiveId" clId="{0F5ACD20-8604-4EFD-B269-3F6AB77B8486}" dt="2023-04-13T02:36:15.529" v="2806" actId="20577"/>
          <ac:spMkLst>
            <pc:docMk/>
            <pc:sldMk cId="995898535" sldId="296"/>
            <ac:spMk id="3" creationId="{8AFC0904-E70A-480D-113E-140D227C814D}"/>
          </ac:spMkLst>
        </pc:spChg>
        <pc:picChg chg="add mod">
          <ac:chgData name="Nebito Benavides" userId="79d8b504dee4b80f" providerId="LiveId" clId="{0F5ACD20-8604-4EFD-B269-3F6AB77B8486}" dt="2023-04-13T02:36:06.108" v="2796" actId="1076"/>
          <ac:picMkLst>
            <pc:docMk/>
            <pc:sldMk cId="995898535" sldId="296"/>
            <ac:picMk id="4" creationId="{847AEB97-FCE1-7FFA-8767-91CD2A78ABD8}"/>
          </ac:picMkLst>
        </pc:picChg>
        <pc:picChg chg="del">
          <ac:chgData name="Nebito Benavides" userId="79d8b504dee4b80f" providerId="LiveId" clId="{0F5ACD20-8604-4EFD-B269-3F6AB77B8486}" dt="2023-04-13T02:35:57.128" v="2792" actId="478"/>
          <ac:picMkLst>
            <pc:docMk/>
            <pc:sldMk cId="995898535" sldId="296"/>
            <ac:picMk id="5" creationId="{5AD4A07F-E3C3-BAD4-22D1-22C378615BB5}"/>
          </ac:picMkLst>
        </pc:picChg>
      </pc:sldChg>
      <pc:sldChg chg="del">
        <pc:chgData name="Nebito Benavides" userId="79d8b504dee4b80f" providerId="LiveId" clId="{0F5ACD20-8604-4EFD-B269-3F6AB77B8486}" dt="2023-04-13T01:14:01.986" v="221" actId="47"/>
        <pc:sldMkLst>
          <pc:docMk/>
          <pc:sldMk cId="2044429239" sldId="296"/>
        </pc:sldMkLst>
      </pc:sldChg>
      <pc:sldChg chg="del">
        <pc:chgData name="Nebito Benavides" userId="79d8b504dee4b80f" providerId="LiveId" clId="{0F5ACD20-8604-4EFD-B269-3F6AB77B8486}" dt="2023-04-13T01:14:02.180" v="222" actId="47"/>
        <pc:sldMkLst>
          <pc:docMk/>
          <pc:sldMk cId="2529004203" sldId="297"/>
        </pc:sldMkLst>
      </pc:sldChg>
      <pc:sldChg chg="addSp delSp modSp add mod">
        <pc:chgData name="Nebito Benavides" userId="79d8b504dee4b80f" providerId="LiveId" clId="{0F5ACD20-8604-4EFD-B269-3F6AB77B8486}" dt="2023-04-13T02:37:59.228" v="2888" actId="1076"/>
        <pc:sldMkLst>
          <pc:docMk/>
          <pc:sldMk cId="3834467497" sldId="297"/>
        </pc:sldMkLst>
        <pc:spChg chg="mod">
          <ac:chgData name="Nebito Benavides" userId="79d8b504dee4b80f" providerId="LiveId" clId="{0F5ACD20-8604-4EFD-B269-3F6AB77B8486}" dt="2023-04-13T02:37:40.686" v="2885" actId="5793"/>
          <ac:spMkLst>
            <pc:docMk/>
            <pc:sldMk cId="3834467497" sldId="297"/>
            <ac:spMk id="3" creationId="{8AFC0904-E70A-480D-113E-140D227C814D}"/>
          </ac:spMkLst>
        </pc:spChg>
        <pc:picChg chg="del">
          <ac:chgData name="Nebito Benavides" userId="79d8b504dee4b80f" providerId="LiveId" clId="{0F5ACD20-8604-4EFD-B269-3F6AB77B8486}" dt="2023-04-13T02:37:25.985" v="2849" actId="478"/>
          <ac:picMkLst>
            <pc:docMk/>
            <pc:sldMk cId="3834467497" sldId="297"/>
            <ac:picMk id="4" creationId="{847AEB97-FCE1-7FFA-8767-91CD2A78ABD8}"/>
          </ac:picMkLst>
        </pc:picChg>
        <pc:picChg chg="add mod">
          <ac:chgData name="Nebito Benavides" userId="79d8b504dee4b80f" providerId="LiveId" clId="{0F5ACD20-8604-4EFD-B269-3F6AB77B8486}" dt="2023-04-13T02:37:59.228" v="2888" actId="1076"/>
          <ac:picMkLst>
            <pc:docMk/>
            <pc:sldMk cId="3834467497" sldId="297"/>
            <ac:picMk id="6" creationId="{485C4355-806B-F827-58AE-91B2CC2950EB}"/>
          </ac:picMkLst>
        </pc:picChg>
      </pc:sldChg>
      <pc:sldChg chg="addSp delSp modSp add mod">
        <pc:chgData name="Nebito Benavides" userId="79d8b504dee4b80f" providerId="LiveId" clId="{0F5ACD20-8604-4EFD-B269-3F6AB77B8486}" dt="2023-04-13T02:48:57.140" v="3258" actId="1076"/>
        <pc:sldMkLst>
          <pc:docMk/>
          <pc:sldMk cId="1167857777" sldId="298"/>
        </pc:sldMkLst>
        <pc:spChg chg="add del mod">
          <ac:chgData name="Nebito Benavides" userId="79d8b504dee4b80f" providerId="LiveId" clId="{0F5ACD20-8604-4EFD-B269-3F6AB77B8486}" dt="2023-04-13T02:39:52.248" v="2992" actId="478"/>
          <ac:spMkLst>
            <pc:docMk/>
            <pc:sldMk cId="1167857777" sldId="298"/>
            <ac:spMk id="7" creationId="{7E784DAC-42E2-6938-688B-FBE49798E6E9}"/>
          </ac:spMkLst>
        </pc:spChg>
        <pc:picChg chg="add mod">
          <ac:chgData name="Nebito Benavides" userId="79d8b504dee4b80f" providerId="LiveId" clId="{0F5ACD20-8604-4EFD-B269-3F6AB77B8486}" dt="2023-04-13T02:47:30.858" v="3213" actId="1076"/>
          <ac:picMkLst>
            <pc:docMk/>
            <pc:sldMk cId="1167857777" sldId="298"/>
            <ac:picMk id="4" creationId="{4EBD5A41-7337-4D1F-6520-359EE35290DD}"/>
          </ac:picMkLst>
        </pc:picChg>
        <pc:picChg chg="add del mod">
          <ac:chgData name="Nebito Benavides" userId="79d8b504dee4b80f" providerId="LiveId" clId="{0F5ACD20-8604-4EFD-B269-3F6AB77B8486}" dt="2023-04-13T02:40:46.177" v="3006" actId="478"/>
          <ac:picMkLst>
            <pc:docMk/>
            <pc:sldMk cId="1167857777" sldId="298"/>
            <ac:picMk id="5" creationId="{9A72E8DF-8203-4719-AFB7-D68C41097B08}"/>
          </ac:picMkLst>
        </pc:picChg>
        <pc:picChg chg="del">
          <ac:chgData name="Nebito Benavides" userId="79d8b504dee4b80f" providerId="LiveId" clId="{0F5ACD20-8604-4EFD-B269-3F6AB77B8486}" dt="2023-04-13T02:38:09.522" v="2890" actId="478"/>
          <ac:picMkLst>
            <pc:docMk/>
            <pc:sldMk cId="1167857777" sldId="298"/>
            <ac:picMk id="6" creationId="{485C4355-806B-F827-58AE-91B2CC2950EB}"/>
          </ac:picMkLst>
        </pc:picChg>
        <pc:picChg chg="add mod modCrop">
          <ac:chgData name="Nebito Benavides" userId="79d8b504dee4b80f" providerId="LiveId" clId="{0F5ACD20-8604-4EFD-B269-3F6AB77B8486}" dt="2023-04-13T02:48:51.442" v="3256" actId="14100"/>
          <ac:picMkLst>
            <pc:docMk/>
            <pc:sldMk cId="1167857777" sldId="298"/>
            <ac:picMk id="6" creationId="{709504D0-654C-3980-718D-69D01E595FD0}"/>
          </ac:picMkLst>
        </pc:picChg>
        <pc:picChg chg="add mod">
          <ac:chgData name="Nebito Benavides" userId="79d8b504dee4b80f" providerId="LiveId" clId="{0F5ACD20-8604-4EFD-B269-3F6AB77B8486}" dt="2023-04-13T02:48:54.816" v="3257" actId="1076"/>
          <ac:picMkLst>
            <pc:docMk/>
            <pc:sldMk cId="1167857777" sldId="298"/>
            <ac:picMk id="8" creationId="{470D9DD0-D73A-51F5-0FFD-A313AFE0FE07}"/>
          </ac:picMkLst>
        </pc:picChg>
        <pc:picChg chg="add mod">
          <ac:chgData name="Nebito Benavides" userId="79d8b504dee4b80f" providerId="LiveId" clId="{0F5ACD20-8604-4EFD-B269-3F6AB77B8486}" dt="2023-04-13T02:48:57.140" v="3258" actId="1076"/>
          <ac:picMkLst>
            <pc:docMk/>
            <pc:sldMk cId="1167857777" sldId="298"/>
            <ac:picMk id="9" creationId="{66CA553C-D0B8-FCEA-DF77-0DE48B83BE0E}"/>
          </ac:picMkLst>
        </pc:picChg>
      </pc:sldChg>
      <pc:sldChg chg="del">
        <pc:chgData name="Nebito Benavides" userId="79d8b504dee4b80f" providerId="LiveId" clId="{0F5ACD20-8604-4EFD-B269-3F6AB77B8486}" dt="2023-04-13T01:14:02.380" v="223" actId="47"/>
        <pc:sldMkLst>
          <pc:docMk/>
          <pc:sldMk cId="1296959062" sldId="298"/>
        </pc:sldMkLst>
      </pc:sldChg>
      <pc:sldChg chg="delSp modSp add mod">
        <pc:chgData name="Nebito Benavides" userId="79d8b504dee4b80f" providerId="LiveId" clId="{0F5ACD20-8604-4EFD-B269-3F6AB77B8486}" dt="2023-04-13T02:44:21.506" v="3162" actId="14100"/>
        <pc:sldMkLst>
          <pc:docMk/>
          <pc:sldMk cId="427010796" sldId="299"/>
        </pc:sldMkLst>
        <pc:spChg chg="mod">
          <ac:chgData name="Nebito Benavides" userId="79d8b504dee4b80f" providerId="LiveId" clId="{0F5ACD20-8604-4EFD-B269-3F6AB77B8486}" dt="2023-04-13T02:41:37.150" v="3093" actId="108"/>
          <ac:spMkLst>
            <pc:docMk/>
            <pc:sldMk cId="427010796" sldId="299"/>
            <ac:spMk id="3" creationId="{8AFC0904-E70A-480D-113E-140D227C814D}"/>
          </ac:spMkLst>
        </pc:spChg>
        <pc:picChg chg="del">
          <ac:chgData name="Nebito Benavides" userId="79d8b504dee4b80f" providerId="LiveId" clId="{0F5ACD20-8604-4EFD-B269-3F6AB77B8486}" dt="2023-04-13T02:40:50.274" v="3009" actId="478"/>
          <ac:picMkLst>
            <pc:docMk/>
            <pc:sldMk cId="427010796" sldId="299"/>
            <ac:picMk id="4" creationId="{4EBD5A41-7337-4D1F-6520-359EE35290DD}"/>
          </ac:picMkLst>
        </pc:picChg>
        <pc:picChg chg="mod">
          <ac:chgData name="Nebito Benavides" userId="79d8b504dee4b80f" providerId="LiveId" clId="{0F5ACD20-8604-4EFD-B269-3F6AB77B8486}" dt="2023-04-13T02:44:21.506" v="3162" actId="14100"/>
          <ac:picMkLst>
            <pc:docMk/>
            <pc:sldMk cId="427010796" sldId="299"/>
            <ac:picMk id="5" creationId="{9A72E8DF-8203-4719-AFB7-D68C41097B08}"/>
          </ac:picMkLst>
        </pc:picChg>
        <pc:picChg chg="del">
          <ac:chgData name="Nebito Benavides" userId="79d8b504dee4b80f" providerId="LiveId" clId="{0F5ACD20-8604-4EFD-B269-3F6AB77B8486}" dt="2023-04-13T02:40:49.175" v="3007" actId="478"/>
          <ac:picMkLst>
            <pc:docMk/>
            <pc:sldMk cId="427010796" sldId="299"/>
            <ac:picMk id="8" creationId="{470D9DD0-D73A-51F5-0FFD-A313AFE0FE07}"/>
          </ac:picMkLst>
        </pc:picChg>
        <pc:picChg chg="del">
          <ac:chgData name="Nebito Benavides" userId="79d8b504dee4b80f" providerId="LiveId" clId="{0F5ACD20-8604-4EFD-B269-3F6AB77B8486}" dt="2023-04-13T02:40:49.662" v="3008" actId="478"/>
          <ac:picMkLst>
            <pc:docMk/>
            <pc:sldMk cId="427010796" sldId="299"/>
            <ac:picMk id="9" creationId="{66CA553C-D0B8-FCEA-DF77-0DE48B83BE0E}"/>
          </ac:picMkLst>
        </pc:picChg>
      </pc:sldChg>
      <pc:sldChg chg="del">
        <pc:chgData name="Nebito Benavides" userId="79d8b504dee4b80f" providerId="LiveId" clId="{0F5ACD20-8604-4EFD-B269-3F6AB77B8486}" dt="2023-04-13T01:14:02.630" v="224" actId="47"/>
        <pc:sldMkLst>
          <pc:docMk/>
          <pc:sldMk cId="707773290" sldId="299"/>
        </pc:sldMkLst>
      </pc:sldChg>
      <pc:sldChg chg="addSp delSp modSp add mod">
        <pc:chgData name="Nebito Benavides" userId="79d8b504dee4b80f" providerId="LiveId" clId="{0F5ACD20-8604-4EFD-B269-3F6AB77B8486}" dt="2023-04-13T02:42:37.268" v="3111" actId="1076"/>
        <pc:sldMkLst>
          <pc:docMk/>
          <pc:sldMk cId="2530489839" sldId="300"/>
        </pc:sldMkLst>
        <pc:spChg chg="mod">
          <ac:chgData name="Nebito Benavides" userId="79d8b504dee4b80f" providerId="LiveId" clId="{0F5ACD20-8604-4EFD-B269-3F6AB77B8486}" dt="2023-04-13T02:42:30.071" v="3108" actId="20577"/>
          <ac:spMkLst>
            <pc:docMk/>
            <pc:sldMk cId="2530489839" sldId="300"/>
            <ac:spMk id="3" creationId="{8AFC0904-E70A-480D-113E-140D227C814D}"/>
          </ac:spMkLst>
        </pc:spChg>
        <pc:picChg chg="add mod">
          <ac:chgData name="Nebito Benavides" userId="79d8b504dee4b80f" providerId="LiveId" clId="{0F5ACD20-8604-4EFD-B269-3F6AB77B8486}" dt="2023-04-13T02:42:37.268" v="3111" actId="1076"/>
          <ac:picMkLst>
            <pc:docMk/>
            <pc:sldMk cId="2530489839" sldId="300"/>
            <ac:picMk id="4" creationId="{17C5C300-A654-891D-35D4-884C2DF1413B}"/>
          </ac:picMkLst>
        </pc:picChg>
        <pc:picChg chg="del">
          <ac:chgData name="Nebito Benavides" userId="79d8b504dee4b80f" providerId="LiveId" clId="{0F5ACD20-8604-4EFD-B269-3F6AB77B8486}" dt="2023-04-13T02:42:19.708" v="3099" actId="478"/>
          <ac:picMkLst>
            <pc:docMk/>
            <pc:sldMk cId="2530489839" sldId="300"/>
            <ac:picMk id="5" creationId="{9A72E8DF-8203-4719-AFB7-D68C41097B08}"/>
          </ac:picMkLst>
        </pc:picChg>
      </pc:sldChg>
      <pc:sldChg chg="addSp delSp modSp add mod ord">
        <pc:chgData name="Nebito Benavides" userId="79d8b504dee4b80f" providerId="LiveId" clId="{0F5ACD20-8604-4EFD-B269-3F6AB77B8486}" dt="2023-04-13T02:50:06.278" v="3295" actId="1076"/>
        <pc:sldMkLst>
          <pc:docMk/>
          <pc:sldMk cId="1684883549" sldId="301"/>
        </pc:sldMkLst>
        <pc:spChg chg="mod">
          <ac:chgData name="Nebito Benavides" userId="79d8b504dee4b80f" providerId="LiveId" clId="{0F5ACD20-8604-4EFD-B269-3F6AB77B8486}" dt="2023-04-13T02:48:21.665" v="3241" actId="20577"/>
          <ac:spMkLst>
            <pc:docMk/>
            <pc:sldMk cId="1684883549" sldId="301"/>
            <ac:spMk id="3" creationId="{8AFC0904-E70A-480D-113E-140D227C814D}"/>
          </ac:spMkLst>
        </pc:spChg>
        <pc:picChg chg="del">
          <ac:chgData name="Nebito Benavides" userId="79d8b504dee4b80f" providerId="LiveId" clId="{0F5ACD20-8604-4EFD-B269-3F6AB77B8486}" dt="2023-04-13T02:43:09.869" v="3115" actId="478"/>
          <ac:picMkLst>
            <pc:docMk/>
            <pc:sldMk cId="1684883549" sldId="301"/>
            <ac:picMk id="4" creationId="{4EBD5A41-7337-4D1F-6520-359EE35290DD}"/>
          </ac:picMkLst>
        </pc:picChg>
        <pc:picChg chg="add mod modCrop">
          <ac:chgData name="Nebito Benavides" userId="79d8b504dee4b80f" providerId="LiveId" clId="{0F5ACD20-8604-4EFD-B269-3F6AB77B8486}" dt="2023-04-13T02:50:06.278" v="3295" actId="1076"/>
          <ac:picMkLst>
            <pc:docMk/>
            <pc:sldMk cId="1684883549" sldId="301"/>
            <ac:picMk id="4" creationId="{AA74DC4B-ACA4-A64C-73A2-1C46D09F9F67}"/>
          </ac:picMkLst>
        </pc:picChg>
        <pc:picChg chg="add mod">
          <ac:chgData name="Nebito Benavides" userId="79d8b504dee4b80f" providerId="LiveId" clId="{0F5ACD20-8604-4EFD-B269-3F6AB77B8486}" dt="2023-04-13T02:50:02.685" v="3293" actId="14100"/>
          <ac:picMkLst>
            <pc:docMk/>
            <pc:sldMk cId="1684883549" sldId="301"/>
            <ac:picMk id="5" creationId="{CC18B5A2-2774-BD06-7B3E-C3883140EBFF}"/>
          </ac:picMkLst>
        </pc:picChg>
        <pc:picChg chg="add mod">
          <ac:chgData name="Nebito Benavides" userId="79d8b504dee4b80f" providerId="LiveId" clId="{0F5ACD20-8604-4EFD-B269-3F6AB77B8486}" dt="2023-04-13T02:49:44.658" v="3280" actId="1076"/>
          <ac:picMkLst>
            <pc:docMk/>
            <pc:sldMk cId="1684883549" sldId="301"/>
            <ac:picMk id="6" creationId="{51E6AA03-B6B2-0315-F883-78FB14C98185}"/>
          </ac:picMkLst>
        </pc:picChg>
        <pc:picChg chg="add mod">
          <ac:chgData name="Nebito Benavides" userId="79d8b504dee4b80f" providerId="LiveId" clId="{0F5ACD20-8604-4EFD-B269-3F6AB77B8486}" dt="2023-04-13T02:49:40.891" v="3279" actId="1076"/>
          <ac:picMkLst>
            <pc:docMk/>
            <pc:sldMk cId="1684883549" sldId="301"/>
            <ac:picMk id="7" creationId="{6A840178-F417-191A-6370-86B3C2D37917}"/>
          </ac:picMkLst>
        </pc:picChg>
        <pc:picChg chg="del">
          <ac:chgData name="Nebito Benavides" userId="79d8b504dee4b80f" providerId="LiveId" clId="{0F5ACD20-8604-4EFD-B269-3F6AB77B8486}" dt="2023-04-13T02:43:10.450" v="3116" actId="478"/>
          <ac:picMkLst>
            <pc:docMk/>
            <pc:sldMk cId="1684883549" sldId="301"/>
            <ac:picMk id="8" creationId="{470D9DD0-D73A-51F5-0FFD-A313AFE0FE07}"/>
          </ac:picMkLst>
        </pc:picChg>
        <pc:picChg chg="del">
          <ac:chgData name="Nebito Benavides" userId="79d8b504dee4b80f" providerId="LiveId" clId="{0F5ACD20-8604-4EFD-B269-3F6AB77B8486}" dt="2023-04-13T02:43:10.889" v="3117" actId="478"/>
          <ac:picMkLst>
            <pc:docMk/>
            <pc:sldMk cId="1684883549" sldId="301"/>
            <ac:picMk id="9" creationId="{66CA553C-D0B8-FCEA-DF77-0DE48B83BE0E}"/>
          </ac:picMkLst>
        </pc:picChg>
      </pc:sldChg>
      <pc:sldChg chg="addSp delSp modSp add mod ord">
        <pc:chgData name="Nebito Benavides" userId="79d8b504dee4b80f" providerId="LiveId" clId="{0F5ACD20-8604-4EFD-B269-3F6AB77B8486}" dt="2023-04-13T02:48:27.708" v="3245" actId="20577"/>
        <pc:sldMkLst>
          <pc:docMk/>
          <pc:sldMk cId="2056463530" sldId="302"/>
        </pc:sldMkLst>
        <pc:spChg chg="mod">
          <ac:chgData name="Nebito Benavides" userId="79d8b504dee4b80f" providerId="LiveId" clId="{0F5ACD20-8604-4EFD-B269-3F6AB77B8486}" dt="2023-04-13T02:48:27.708" v="3245" actId="20577"/>
          <ac:spMkLst>
            <pc:docMk/>
            <pc:sldMk cId="2056463530" sldId="302"/>
            <ac:spMk id="3" creationId="{8AFC0904-E70A-480D-113E-140D227C814D}"/>
          </ac:spMkLst>
        </pc:spChg>
        <pc:picChg chg="add mod">
          <ac:chgData name="Nebito Benavides" userId="79d8b504dee4b80f" providerId="LiveId" clId="{0F5ACD20-8604-4EFD-B269-3F6AB77B8486}" dt="2023-04-13T02:44:18.194" v="3161" actId="1076"/>
          <ac:picMkLst>
            <pc:docMk/>
            <pc:sldMk cId="2056463530" sldId="302"/>
            <ac:picMk id="4" creationId="{5F61B955-7C30-90A1-E3F5-F19299B151FB}"/>
          </ac:picMkLst>
        </pc:picChg>
        <pc:picChg chg="del mod">
          <ac:chgData name="Nebito Benavides" userId="79d8b504dee4b80f" providerId="LiveId" clId="{0F5ACD20-8604-4EFD-B269-3F6AB77B8486}" dt="2023-04-13T02:44:12.433" v="3158" actId="478"/>
          <ac:picMkLst>
            <pc:docMk/>
            <pc:sldMk cId="2056463530" sldId="302"/>
            <ac:picMk id="5" creationId="{9A72E8DF-8203-4719-AFB7-D68C41097B08}"/>
          </ac:picMkLst>
        </pc:picChg>
      </pc:sldChg>
      <pc:sldChg chg="modSp new mod">
        <pc:chgData name="Nebito Benavides" userId="79d8b504dee4b80f" providerId="LiveId" clId="{0F5ACD20-8604-4EFD-B269-3F6AB77B8486}" dt="2023-04-13T02:45:27.102" v="3202" actId="1076"/>
        <pc:sldMkLst>
          <pc:docMk/>
          <pc:sldMk cId="259238468" sldId="303"/>
        </pc:sldMkLst>
        <pc:spChg chg="mod">
          <ac:chgData name="Nebito Benavides" userId="79d8b504dee4b80f" providerId="LiveId" clId="{0F5ACD20-8604-4EFD-B269-3F6AB77B8486}" dt="2023-04-13T02:45:27.102" v="3202" actId="1076"/>
          <ac:spMkLst>
            <pc:docMk/>
            <pc:sldMk cId="259238468" sldId="303"/>
            <ac:spMk id="2" creationId="{840D05F8-5407-0F33-53FC-6FE1C04DC1E6}"/>
          </ac:spMkLst>
        </pc:spChg>
      </pc:sldChg>
      <pc:sldChg chg="add">
        <pc:chgData name="Nebito Benavides" userId="79d8b504dee4b80f" providerId="LiveId" clId="{0F5ACD20-8604-4EFD-B269-3F6AB77B8486}" dt="2023-04-13T02:58:27.276" v="3296" actId="2890"/>
        <pc:sldMkLst>
          <pc:docMk/>
          <pc:sldMk cId="3053521710" sldId="304"/>
        </pc:sldMkLst>
      </pc:sldChg>
      <pc:sldChg chg="modSp add mod">
        <pc:chgData name="Nebito Benavides" userId="79d8b504dee4b80f" providerId="LiveId" clId="{0F5ACD20-8604-4EFD-B269-3F6AB77B8486}" dt="2023-04-13T03:04:28.734" v="3409" actId="6549"/>
        <pc:sldMkLst>
          <pc:docMk/>
          <pc:sldMk cId="4020181938" sldId="305"/>
        </pc:sldMkLst>
        <pc:spChg chg="mod">
          <ac:chgData name="Nebito Benavides" userId="79d8b504dee4b80f" providerId="LiveId" clId="{0F5ACD20-8604-4EFD-B269-3F6AB77B8486}" dt="2023-04-13T03:04:28.734" v="3409" actId="6549"/>
          <ac:spMkLst>
            <pc:docMk/>
            <pc:sldMk cId="4020181938" sldId="305"/>
            <ac:spMk id="3" creationId="{015153B9-8C9D-590F-3EA8-01A92DEDFA00}"/>
          </ac:spMkLst>
        </pc:spChg>
      </pc:sldChg>
      <pc:sldChg chg="delSp modSp add mod">
        <pc:chgData name="Nebito Benavides" userId="79d8b504dee4b80f" providerId="LiveId" clId="{0F5ACD20-8604-4EFD-B269-3F6AB77B8486}" dt="2023-04-13T03:06:14.920" v="3439" actId="21"/>
        <pc:sldMkLst>
          <pc:docMk/>
          <pc:sldMk cId="453594565" sldId="306"/>
        </pc:sldMkLst>
        <pc:spChg chg="mod">
          <ac:chgData name="Nebito Benavides" userId="79d8b504dee4b80f" providerId="LiveId" clId="{0F5ACD20-8604-4EFD-B269-3F6AB77B8486}" dt="2023-04-13T03:04:50.950" v="3422" actId="20577"/>
          <ac:spMkLst>
            <pc:docMk/>
            <pc:sldMk cId="453594565" sldId="306"/>
            <ac:spMk id="2" creationId="{61422162-242F-CADF-5652-276EB36A9E75}"/>
          </ac:spMkLst>
        </pc:spChg>
        <pc:spChg chg="mod">
          <ac:chgData name="Nebito Benavides" userId="79d8b504dee4b80f" providerId="LiveId" clId="{0F5ACD20-8604-4EFD-B269-3F6AB77B8486}" dt="2023-04-13T03:06:14.920" v="3439" actId="21"/>
          <ac:spMkLst>
            <pc:docMk/>
            <pc:sldMk cId="453594565" sldId="306"/>
            <ac:spMk id="3" creationId="{8AFC0904-E70A-480D-113E-140D227C814D}"/>
          </ac:spMkLst>
        </pc:spChg>
        <pc:picChg chg="del">
          <ac:chgData name="Nebito Benavides" userId="79d8b504dee4b80f" providerId="LiveId" clId="{0F5ACD20-8604-4EFD-B269-3F6AB77B8486}" dt="2023-04-13T03:05:07.016" v="3423" actId="478"/>
          <ac:picMkLst>
            <pc:docMk/>
            <pc:sldMk cId="453594565" sldId="306"/>
            <ac:picMk id="4" creationId="{5F61B955-7C30-90A1-E3F5-F19299B151FB}"/>
          </ac:picMkLst>
        </pc:picChg>
      </pc:sldChg>
      <pc:sldChg chg="modSp add mod">
        <pc:chgData name="Nebito Benavides" userId="79d8b504dee4b80f" providerId="LiveId" clId="{0F5ACD20-8604-4EFD-B269-3F6AB77B8486}" dt="2023-04-13T03:06:21.947" v="3442" actId="6549"/>
        <pc:sldMkLst>
          <pc:docMk/>
          <pc:sldMk cId="1637993034" sldId="307"/>
        </pc:sldMkLst>
        <pc:spChg chg="mod">
          <ac:chgData name="Nebito Benavides" userId="79d8b504dee4b80f" providerId="LiveId" clId="{0F5ACD20-8604-4EFD-B269-3F6AB77B8486}" dt="2023-04-13T03:06:21.947" v="3442" actId="6549"/>
          <ac:spMkLst>
            <pc:docMk/>
            <pc:sldMk cId="1637993034" sldId="307"/>
            <ac:spMk id="3" creationId="{8AFC0904-E70A-480D-113E-140D227C814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2.bin"/><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23699DE7-B2C0-4CF1-A37E-CE0FAF734510}" type="datetimeFigureOut">
              <a:rPr lang="es-ES" smtClean="0"/>
              <a:t>12/04/2023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CACF71D-15C4-46C6-9781-F418BE9D531E}" type="slidenum">
              <a:rPr lang="es-ES" smtClean="0"/>
              <a:t>‹Nº›</a:t>
            </a:fld>
            <a:endParaRPr lang="es-ES"/>
          </a:p>
        </p:txBody>
      </p:sp>
    </p:spTree>
    <p:extLst>
      <p:ext uri="{BB962C8B-B14F-4D97-AF65-F5344CB8AC3E}">
        <p14:creationId xmlns:p14="http://schemas.microsoft.com/office/powerpoint/2010/main" val="1096205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23699DE7-B2C0-4CF1-A37E-CE0FAF734510}" type="datetimeFigureOut">
              <a:rPr lang="es-ES" smtClean="0"/>
              <a:t>12/04/2023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CACF71D-15C4-46C6-9781-F418BE9D531E}" type="slidenum">
              <a:rPr lang="es-ES" smtClean="0"/>
              <a:t>‹Nº›</a:t>
            </a:fld>
            <a:endParaRPr lang="es-ES"/>
          </a:p>
        </p:txBody>
      </p:sp>
    </p:spTree>
    <p:extLst>
      <p:ext uri="{BB962C8B-B14F-4D97-AF65-F5344CB8AC3E}">
        <p14:creationId xmlns:p14="http://schemas.microsoft.com/office/powerpoint/2010/main" val="3485402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23699DE7-B2C0-4CF1-A37E-CE0FAF734510}" type="datetimeFigureOut">
              <a:rPr lang="es-ES" smtClean="0"/>
              <a:t>12/04/2023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CACF71D-15C4-46C6-9781-F418BE9D531E}" type="slidenum">
              <a:rPr lang="es-ES" smtClean="0"/>
              <a:t>‹Nº›</a:t>
            </a:fld>
            <a:endParaRPr lang="es-ES"/>
          </a:p>
        </p:txBody>
      </p:sp>
    </p:spTree>
    <p:extLst>
      <p:ext uri="{BB962C8B-B14F-4D97-AF65-F5344CB8AC3E}">
        <p14:creationId xmlns:p14="http://schemas.microsoft.com/office/powerpoint/2010/main" val="2297706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1" y="981075"/>
          <a:ext cx="12192000" cy="5616575"/>
        </p:xfrm>
        <a:graphic>
          <a:graphicData uri="http://schemas.openxmlformats.org/presentationml/2006/ole">
            <mc:AlternateContent xmlns:mc="http://schemas.openxmlformats.org/markup-compatibility/2006">
              <mc:Choice xmlns:v="urn:schemas-microsoft-com:vml" Requires="v">
                <p:oleObj name="CorelDRAW" r:id="rId2" imgW="9151920" imgH="5621400" progId="">
                  <p:embed/>
                </p:oleObj>
              </mc:Choice>
              <mc:Fallback>
                <p:oleObj name="CorelDRAW" r:id="rId2" imgW="9151920" imgH="5621400" progId="">
                  <p:embed/>
                  <p:pic>
                    <p:nvPicPr>
                      <p:cNvPr id="17454" name="Object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4" cstate="print"/>
          <a:srcRect/>
          <a:stretch>
            <a:fillRect/>
          </a:stretch>
        </p:blipFill>
        <p:spPr bwMode="auto">
          <a:xfrm>
            <a:off x="1" y="5722938"/>
            <a:ext cx="12192000" cy="1135062"/>
          </a:xfrm>
          <a:prstGeom prst="rect">
            <a:avLst/>
          </a:prstGeom>
          <a:noFill/>
        </p:spPr>
      </p:pic>
      <p:sp>
        <p:nvSpPr>
          <p:cNvPr id="17458" name="Oval 50"/>
          <p:cNvSpPr>
            <a:spLocks noChangeArrowheads="1"/>
          </p:cNvSpPr>
          <p:nvPr/>
        </p:nvSpPr>
        <p:spPr bwMode="auto">
          <a:xfrm>
            <a:off x="289984" y="260352"/>
            <a:ext cx="1056216" cy="792163"/>
          </a:xfrm>
          <a:prstGeom prst="ellipse">
            <a:avLst/>
          </a:prstGeom>
          <a:solidFill>
            <a:schemeClr val="bg1"/>
          </a:solidFill>
          <a:ln w="9525">
            <a:noFill/>
            <a:round/>
            <a:headEnd/>
            <a:tailEnd/>
          </a:ln>
          <a:effectLst/>
        </p:spPr>
        <p:txBody>
          <a:bodyPr wrap="none" anchor="ctr"/>
          <a:lstStyle/>
          <a:p>
            <a:endParaRPr lang="es-ES" sz="1800" dirty="0"/>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37336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1" y="981075"/>
          <a:ext cx="12192000" cy="5616575"/>
        </p:xfrm>
        <a:graphic>
          <a:graphicData uri="http://schemas.openxmlformats.org/presentationml/2006/ole">
            <mc:AlternateContent xmlns:mc="http://schemas.openxmlformats.org/markup-compatibility/2006">
              <mc:Choice xmlns:v="urn:schemas-microsoft-com:vml" Requires="v">
                <p:oleObj name="CorelDRAW" r:id="rId2" imgW="9151920" imgH="5621400" progId="">
                  <p:embed/>
                </p:oleObj>
              </mc:Choice>
              <mc:Fallback>
                <p:oleObj name="CorelDRAW" r:id="rId2" imgW="9151920" imgH="5621400" progId="">
                  <p:embed/>
                  <p:pic>
                    <p:nvPicPr>
                      <p:cNvPr id="17454" name="Object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solidFill>
                <a:srgbClr val="95A5A6"/>
              </a:solidFill>
            </a:endParaRPr>
          </a:p>
        </p:txBody>
      </p:sp>
      <p:sp>
        <p:nvSpPr>
          <p:cNvPr id="17433" name="Rectangle 25"/>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solidFill>
                <a:srgbClr val="95A5A6"/>
              </a:solidFill>
            </a:endParaRPr>
          </a:p>
        </p:txBody>
      </p:sp>
      <p:sp>
        <p:nvSpPr>
          <p:cNvPr id="17434" name="Rectangle 26"/>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solidFill>
                <a:srgbClr val="95A5A6"/>
              </a:solidFill>
            </a:endParaRPr>
          </a:p>
        </p:txBody>
      </p:sp>
      <p:sp>
        <p:nvSpPr>
          <p:cNvPr id="17435" name="Rectangle 27"/>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solidFill>
                <a:srgbClr val="95A5A6"/>
              </a:solidFill>
            </a:endParaRPr>
          </a:p>
        </p:txBody>
      </p:sp>
      <p:pic>
        <p:nvPicPr>
          <p:cNvPr id="17456" name="Picture 48" descr="bannner 2"/>
          <p:cNvPicPr>
            <a:picLocks noChangeAspect="1" noChangeArrowheads="1"/>
          </p:cNvPicPr>
          <p:nvPr/>
        </p:nvPicPr>
        <p:blipFill>
          <a:blip r:embed="rId4" cstate="print"/>
          <a:srcRect/>
          <a:stretch>
            <a:fillRect/>
          </a:stretch>
        </p:blipFill>
        <p:spPr bwMode="auto">
          <a:xfrm>
            <a:off x="1" y="5722938"/>
            <a:ext cx="12192000" cy="1135062"/>
          </a:xfrm>
          <a:prstGeom prst="rect">
            <a:avLst/>
          </a:prstGeom>
          <a:noFill/>
        </p:spPr>
      </p:pic>
      <p:sp>
        <p:nvSpPr>
          <p:cNvPr id="17458" name="Oval 50"/>
          <p:cNvSpPr>
            <a:spLocks noChangeArrowheads="1"/>
          </p:cNvSpPr>
          <p:nvPr/>
        </p:nvSpPr>
        <p:spPr bwMode="auto">
          <a:xfrm>
            <a:off x="289984" y="260352"/>
            <a:ext cx="1056216" cy="792163"/>
          </a:xfrm>
          <a:prstGeom prst="ellipse">
            <a:avLst/>
          </a:prstGeom>
          <a:solidFill>
            <a:schemeClr val="bg1"/>
          </a:solidFill>
          <a:ln w="9525">
            <a:noFill/>
            <a:round/>
            <a:headEnd/>
            <a:tailEnd/>
          </a:ln>
          <a:effectLst/>
        </p:spPr>
        <p:txBody>
          <a:bodyPr wrap="none" anchor="ctr"/>
          <a:lstStyle/>
          <a:p>
            <a:endParaRPr lang="es-ES" sz="1800" dirty="0">
              <a:solidFill>
                <a:srgbClr val="95A5A6"/>
              </a:solidFill>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01217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4599308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5" y="4406902"/>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5"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31309139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1"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7089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2301117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2965660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0336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23699DE7-B2C0-4CF1-A37E-CE0FAF734510}" type="datetimeFigureOut">
              <a:rPr lang="es-ES" smtClean="0"/>
              <a:t>12/04/2023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CACF71D-15C4-46C6-9781-F418BE9D531E}" type="slidenum">
              <a:rPr lang="es-ES" smtClean="0"/>
              <a:t>‹Nº›</a:t>
            </a:fld>
            <a:endParaRPr lang="es-ES"/>
          </a:p>
        </p:txBody>
      </p:sp>
    </p:spTree>
    <p:extLst>
      <p:ext uri="{BB962C8B-B14F-4D97-AF65-F5344CB8AC3E}">
        <p14:creationId xmlns:p14="http://schemas.microsoft.com/office/powerpoint/2010/main" val="1787291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4" y="273052"/>
            <a:ext cx="6815666"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0"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2084391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7441356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1" y="1600202"/>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4387433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0"/>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1" y="274640"/>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567392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23699DE7-B2C0-4CF1-A37E-CE0FAF734510}" type="datetimeFigureOut">
              <a:rPr lang="es-ES" smtClean="0"/>
              <a:t>12/04/2023</a:t>
            </a:fld>
            <a:endParaRPr lang="es-E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9CACF71D-15C4-46C6-9781-F418BE9D531E}" type="slidenum">
              <a:rPr lang="es-ES" smtClean="0"/>
              <a:t>‹Nº›</a:t>
            </a:fld>
            <a:endParaRPr lang="es-ES"/>
          </a:p>
        </p:txBody>
      </p:sp>
    </p:spTree>
    <p:extLst>
      <p:ext uri="{BB962C8B-B14F-4D97-AF65-F5344CB8AC3E}">
        <p14:creationId xmlns:p14="http://schemas.microsoft.com/office/powerpoint/2010/main" val="4109486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23699DE7-B2C0-4CF1-A37E-CE0FAF734510}" type="datetimeFigureOut">
              <a:rPr lang="es-ES" smtClean="0"/>
              <a:t>12/04/2023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CACF71D-15C4-46C6-9781-F418BE9D531E}" type="slidenum">
              <a:rPr lang="es-ES" smtClean="0"/>
              <a:t>‹Nº›</a:t>
            </a:fld>
            <a:endParaRPr lang="es-ES"/>
          </a:p>
        </p:txBody>
      </p:sp>
    </p:spTree>
    <p:extLst>
      <p:ext uri="{BB962C8B-B14F-4D97-AF65-F5344CB8AC3E}">
        <p14:creationId xmlns:p14="http://schemas.microsoft.com/office/powerpoint/2010/main" val="2578756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23699DE7-B2C0-4CF1-A37E-CE0FAF734510}" type="datetimeFigureOut">
              <a:rPr lang="es-ES" smtClean="0"/>
              <a:t>12/04/2023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CACF71D-15C4-46C6-9781-F418BE9D531E}" type="slidenum">
              <a:rPr lang="es-ES" smtClean="0"/>
              <a:t>‹Nº›</a:t>
            </a:fld>
            <a:endParaRPr lang="es-ES"/>
          </a:p>
        </p:txBody>
      </p:sp>
    </p:spTree>
    <p:extLst>
      <p:ext uri="{BB962C8B-B14F-4D97-AF65-F5344CB8AC3E}">
        <p14:creationId xmlns:p14="http://schemas.microsoft.com/office/powerpoint/2010/main" val="4005861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23699DE7-B2C0-4CF1-A37E-CE0FAF734510}" type="datetimeFigureOut">
              <a:rPr lang="es-ES" smtClean="0"/>
              <a:t>12/04/2023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CACF71D-15C4-46C6-9781-F418BE9D531E}" type="slidenum">
              <a:rPr lang="es-ES" smtClean="0"/>
              <a:t>‹Nº›</a:t>
            </a:fld>
            <a:endParaRPr lang="es-ES"/>
          </a:p>
        </p:txBody>
      </p:sp>
    </p:spTree>
    <p:extLst>
      <p:ext uri="{BB962C8B-B14F-4D97-AF65-F5344CB8AC3E}">
        <p14:creationId xmlns:p14="http://schemas.microsoft.com/office/powerpoint/2010/main" val="3744083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23699DE7-B2C0-4CF1-A37E-CE0FAF734510}" type="datetimeFigureOut">
              <a:rPr lang="es-ES" smtClean="0"/>
              <a:t>12/04/2023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CACF71D-15C4-46C6-9781-F418BE9D531E}" type="slidenum">
              <a:rPr lang="es-ES" smtClean="0"/>
              <a:t>‹Nº›</a:t>
            </a:fld>
            <a:endParaRPr lang="es-ES"/>
          </a:p>
        </p:txBody>
      </p:sp>
    </p:spTree>
    <p:extLst>
      <p:ext uri="{BB962C8B-B14F-4D97-AF65-F5344CB8AC3E}">
        <p14:creationId xmlns:p14="http://schemas.microsoft.com/office/powerpoint/2010/main" val="4052519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3699DE7-B2C0-4CF1-A37E-CE0FAF734510}" type="datetimeFigureOut">
              <a:rPr lang="es-ES" smtClean="0"/>
              <a:t>12/04/2023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CACF71D-15C4-46C6-9781-F418BE9D531E}" type="slidenum">
              <a:rPr lang="es-ES" smtClean="0"/>
              <a:t>‹Nº›</a:t>
            </a:fld>
            <a:endParaRPr lang="es-ES"/>
          </a:p>
        </p:txBody>
      </p:sp>
    </p:spTree>
    <p:extLst>
      <p:ext uri="{BB962C8B-B14F-4D97-AF65-F5344CB8AC3E}">
        <p14:creationId xmlns:p14="http://schemas.microsoft.com/office/powerpoint/2010/main" val="2948793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3699DE7-B2C0-4CF1-A37E-CE0FAF734510}" type="datetimeFigureOut">
              <a:rPr lang="es-ES" smtClean="0"/>
              <a:t>12/04/2023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CACF71D-15C4-46C6-9781-F418BE9D531E}" type="slidenum">
              <a:rPr lang="es-ES" smtClean="0"/>
              <a:t>‹Nº›</a:t>
            </a:fld>
            <a:endParaRPr lang="es-ES"/>
          </a:p>
        </p:txBody>
      </p:sp>
    </p:spTree>
    <p:extLst>
      <p:ext uri="{BB962C8B-B14F-4D97-AF65-F5344CB8AC3E}">
        <p14:creationId xmlns:p14="http://schemas.microsoft.com/office/powerpoint/2010/main" val="3096143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3699DE7-B2C0-4CF1-A37E-CE0FAF734510}" type="datetimeFigureOut">
              <a:rPr lang="es-ES" smtClean="0"/>
              <a:t>12/04/2023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CACF71D-15C4-46C6-9781-F418BE9D531E}" type="slidenum">
              <a:rPr lang="es-ES" smtClean="0"/>
              <a:t>‹Nº›</a:t>
            </a:fld>
            <a:endParaRPr lang="es-ES"/>
          </a:p>
        </p:txBody>
      </p:sp>
    </p:spTree>
    <p:extLst>
      <p:ext uri="{BB962C8B-B14F-4D97-AF65-F5344CB8AC3E}">
        <p14:creationId xmlns:p14="http://schemas.microsoft.com/office/powerpoint/2010/main" val="1772129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99DE7-B2C0-4CF1-A37E-CE0FAF734510}" type="datetimeFigureOut">
              <a:rPr lang="es-ES" smtClean="0"/>
              <a:t>12/04/2023</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ACF71D-15C4-46C6-9781-F418BE9D531E}" type="slidenum">
              <a:rPr lang="es-ES" smtClean="0"/>
              <a:t>‹Nº›</a:t>
            </a:fld>
            <a:endParaRPr lang="es-ES"/>
          </a:p>
        </p:txBody>
      </p:sp>
    </p:spTree>
    <p:extLst>
      <p:ext uri="{BB962C8B-B14F-4D97-AF65-F5344CB8AC3E}">
        <p14:creationId xmlns:p14="http://schemas.microsoft.com/office/powerpoint/2010/main" val="729019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1"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solidFill>
                <a:srgbClr val="95A5A6"/>
              </a:solidFill>
            </a:endParaRPr>
          </a:p>
        </p:txBody>
      </p:sp>
      <p:sp>
        <p:nvSpPr>
          <p:cNvPr id="1045" name="Rectangle 21"/>
          <p:cNvSpPr>
            <a:spLocks noChangeArrowheads="1"/>
          </p:cNvSpPr>
          <p:nvPr/>
        </p:nvSpPr>
        <p:spPr bwMode="auto">
          <a:xfrm rot="10800000">
            <a:off x="1" y="6308727"/>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solidFill>
                <a:srgbClr val="95A5A6"/>
              </a:solidFill>
            </a:endParaRPr>
          </a:p>
        </p:txBody>
      </p:sp>
      <p:sp>
        <p:nvSpPr>
          <p:cNvPr id="1047" name="Line 23"/>
          <p:cNvSpPr>
            <a:spLocks noChangeShapeType="1"/>
          </p:cNvSpPr>
          <p:nvPr/>
        </p:nvSpPr>
        <p:spPr bwMode="auto">
          <a:xfrm rot="10800000" flipH="1">
            <a:off x="33867" y="6296025"/>
            <a:ext cx="8879418" cy="0"/>
          </a:xfrm>
          <a:prstGeom prst="line">
            <a:avLst/>
          </a:prstGeom>
          <a:noFill/>
          <a:ln w="38100">
            <a:solidFill>
              <a:srgbClr val="FF0000"/>
            </a:solidFill>
            <a:round/>
            <a:headEnd/>
            <a:tailEnd/>
          </a:ln>
          <a:effectLst/>
        </p:spPr>
        <p:txBody>
          <a:bodyPr/>
          <a:lstStyle/>
          <a:p>
            <a:endParaRPr lang="es-ES" sz="1800" dirty="0">
              <a:solidFill>
                <a:srgbClr val="95A5A6"/>
              </a:solidFill>
            </a:endParaRPr>
          </a:p>
        </p:txBody>
      </p:sp>
      <p:sp>
        <p:nvSpPr>
          <p:cNvPr id="1048" name="Line 24"/>
          <p:cNvSpPr>
            <a:spLocks noChangeShapeType="1"/>
          </p:cNvSpPr>
          <p:nvPr/>
        </p:nvSpPr>
        <p:spPr bwMode="auto">
          <a:xfrm rot="10800000" flipH="1">
            <a:off x="33867" y="6245225"/>
            <a:ext cx="8879418" cy="0"/>
          </a:xfrm>
          <a:prstGeom prst="line">
            <a:avLst/>
          </a:prstGeom>
          <a:noFill/>
          <a:ln w="38100">
            <a:solidFill>
              <a:srgbClr val="006600"/>
            </a:solidFill>
            <a:round/>
            <a:headEnd/>
            <a:tailEnd/>
          </a:ln>
          <a:effectLst/>
        </p:spPr>
        <p:txBody>
          <a:bodyPr/>
          <a:lstStyle/>
          <a:p>
            <a:endParaRPr lang="es-ES" sz="1800" dirty="0">
              <a:solidFill>
                <a:srgbClr val="95A5A6"/>
              </a:solidFill>
            </a:endParaRPr>
          </a:p>
        </p:txBody>
      </p:sp>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7594" t="38806" r="7258" b="30597"/>
          <a:stretch/>
        </p:blipFill>
        <p:spPr bwMode="auto">
          <a:xfrm>
            <a:off x="8880310" y="5906861"/>
            <a:ext cx="3269714"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70293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9.xml"/><Relationship Id="rId5" Type="http://schemas.openxmlformats.org/officeDocument/2006/relationships/image" Target="../media/image32.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9.xml"/><Relationship Id="rId5" Type="http://schemas.openxmlformats.org/officeDocument/2006/relationships/image" Target="../media/image31.png"/><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640067" y="3172326"/>
            <a:ext cx="729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endParaRPr lang="es-ES" dirty="0">
              <a:latin typeface="Arial" pitchFamily="34" charset="0"/>
              <a:cs typeface="Arial" pitchFamily="34" charset="0"/>
            </a:endParaRPr>
          </a:p>
        </p:txBody>
      </p:sp>
      <p:sp>
        <p:nvSpPr>
          <p:cNvPr id="7" name="2 Subtítulo"/>
          <p:cNvSpPr txBox="1">
            <a:spLocks/>
          </p:cNvSpPr>
          <p:nvPr/>
        </p:nvSpPr>
        <p:spPr>
          <a:xfrm>
            <a:off x="1152211" y="218941"/>
            <a:ext cx="11039789" cy="5001007"/>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600" kern="0"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550" b="1" dirty="0">
                <a:solidFill>
                  <a:srgbClr val="000000"/>
                </a:solidFill>
                <a:latin typeface="Times New Roman" panose="02020603050405020304" pitchFamily="18" charset="0"/>
                <a:cs typeface="Times New Roman" panose="02020603050405020304" pitchFamily="18" charset="0"/>
              </a:rPr>
              <a:t>MAESTRÍA DE INVESTIGACIÓN EN ELECTRÓNICA MENCIÓN TELECOMUNICACIONES</a:t>
            </a:r>
            <a:endParaRPr lang="es-EC" sz="1550"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550" b="1" dirty="0">
              <a:solidFill>
                <a:schemeClr val="tx2"/>
              </a:solidFill>
              <a:latin typeface="Times New Roman" panose="02020603050405020304" pitchFamily="18" charset="0"/>
              <a:cs typeface="Times New Roman" panose="02020603050405020304" pitchFamily="18" charset="0"/>
            </a:endParaRPr>
          </a:p>
          <a:p>
            <a:pPr marL="0" indent="0" algn="ctr">
              <a:buNone/>
            </a:pPr>
            <a:endParaRPr lang="es-EC" sz="1550" b="1" dirty="0">
              <a:solidFill>
                <a:schemeClr val="tx2"/>
              </a:solidFill>
              <a:latin typeface="Times New Roman" panose="02020603050405020304" pitchFamily="18" charset="0"/>
              <a:cs typeface="Times New Roman" panose="02020603050405020304" pitchFamily="18" charset="0"/>
            </a:endParaRPr>
          </a:p>
          <a:p>
            <a:pPr marL="0" indent="0" algn="ctr">
              <a:buNone/>
            </a:pPr>
            <a:endParaRPr lang="es-EC" sz="1550" b="1" dirty="0">
              <a:solidFill>
                <a:schemeClr val="tx2"/>
              </a:solidFill>
              <a:latin typeface="Times New Roman" panose="02020603050405020304" pitchFamily="18" charset="0"/>
              <a:cs typeface="Times New Roman" panose="02020603050405020304" pitchFamily="18" charset="0"/>
            </a:endParaRPr>
          </a:p>
          <a:p>
            <a:pPr marL="0" indent="0" algn="ctr">
              <a:buNone/>
            </a:pPr>
            <a:r>
              <a:rPr lang="es-ES" sz="1550" b="1" dirty="0">
                <a:solidFill>
                  <a:srgbClr val="000000"/>
                </a:solidFill>
                <a:latin typeface="Times New Roman" panose="02020603050405020304" pitchFamily="18" charset="0"/>
                <a:cs typeface="Times New Roman" panose="02020603050405020304" pitchFamily="18" charset="0"/>
              </a:rPr>
              <a:t>TRANSMISIÓN DEL PROTOCOLO CAP A TRAVÉS DEL SISTEMA DE ALERTA DE EMERGENCIA DEL ESTÁNDAR ISDB-Tb</a:t>
            </a:r>
            <a:endParaRPr lang="en-US" sz="155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S" sz="1550" dirty="0"/>
              <a:t>PERIODO 2015-2018</a:t>
            </a:r>
          </a:p>
          <a:p>
            <a:pPr marL="0" indent="0" algn="ctr">
              <a:buNone/>
            </a:pPr>
            <a:r>
              <a:rPr lang="es-EC" sz="1550" b="1" dirty="0">
                <a:solidFill>
                  <a:srgbClr val="000000"/>
                </a:solidFill>
                <a:latin typeface="Times New Roman" panose="02020603050405020304" pitchFamily="18" charset="0"/>
                <a:cs typeface="Times New Roman" panose="02020603050405020304" pitchFamily="18" charset="0"/>
              </a:rPr>
              <a:t>AUTOR: NELSON BENAVIDES</a:t>
            </a:r>
            <a:endParaRPr lang="es-EC" sz="1550"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55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550" b="1" dirty="0">
                <a:solidFill>
                  <a:srgbClr val="000000"/>
                </a:solidFill>
                <a:latin typeface="Times New Roman" panose="02020603050405020304" pitchFamily="18" charset="0"/>
                <a:cs typeface="Times New Roman" panose="02020603050405020304" pitchFamily="18" charset="0"/>
              </a:rPr>
              <a:t>DIRECTOR: ING GONZALO OLMEDO, PH. D.</a:t>
            </a:r>
            <a:endParaRPr lang="es-419" sz="155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55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550" b="1" dirty="0">
                <a:solidFill>
                  <a:srgbClr val="000000"/>
                </a:solidFill>
                <a:latin typeface="Times New Roman" panose="02020603050405020304" pitchFamily="18" charset="0"/>
                <a:cs typeface="Times New Roman" panose="02020603050405020304" pitchFamily="18" charset="0"/>
              </a:rPr>
              <a:t>SANGOLQUÍ</a:t>
            </a:r>
          </a:p>
          <a:p>
            <a:pPr marL="0" indent="0" algn="ctr">
              <a:buNone/>
            </a:pPr>
            <a:r>
              <a:rPr lang="es-EC" sz="1550" b="1" dirty="0">
                <a:solidFill>
                  <a:srgbClr val="000000"/>
                </a:solidFill>
                <a:latin typeface="Times New Roman" panose="02020603050405020304" pitchFamily="18" charset="0"/>
                <a:cs typeface="Times New Roman" panose="02020603050405020304" pitchFamily="18" charset="0"/>
              </a:rPr>
              <a:t>2023</a:t>
            </a: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98663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7288696"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INTRODUCCIÓN</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n-US" kern="0" dirty="0">
                <a:solidFill>
                  <a:schemeClr val="tx2"/>
                </a:solidFill>
              </a:rPr>
              <a:t>DSM-CC </a:t>
            </a:r>
          </a:p>
          <a:p>
            <a:pPr marL="0" indent="0">
              <a:buNone/>
            </a:pPr>
            <a:endParaRPr lang="en-US" kern="0" dirty="0">
              <a:solidFill>
                <a:schemeClr val="tx2"/>
              </a:solidFill>
            </a:endParaRPr>
          </a:p>
          <a:p>
            <a:pPr algn="just">
              <a:lnSpc>
                <a:spcPct val="200000"/>
              </a:lnSpc>
            </a:pPr>
            <a:r>
              <a:rPr lang="es-EC"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El DSM-CC (</a:t>
            </a:r>
            <a:r>
              <a:rPr lang="es-EC"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Digital Storage Media </a:t>
            </a:r>
            <a:r>
              <a:rPr lang="es-EC" sz="1800"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Command</a:t>
            </a:r>
            <a:r>
              <a:rPr lang="es-EC"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and Control</a:t>
            </a:r>
            <a:r>
              <a:rPr lang="es-EC"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es un estándar creado para facilitar la transmisión y el control del flujo de transporte siendo independiente de la capa de transporte. Está dividido en carrusel de datos y carrusel de objetos.</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kern="0" dirty="0">
              <a:solidFill>
                <a:schemeClr val="tx2"/>
              </a:solidFill>
            </a:endParaRPr>
          </a:p>
        </p:txBody>
      </p:sp>
    </p:spTree>
    <p:extLst>
      <p:ext uri="{BB962C8B-B14F-4D97-AF65-F5344CB8AC3E}">
        <p14:creationId xmlns:p14="http://schemas.microsoft.com/office/powerpoint/2010/main" val="5615401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7288696"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INTRODUCCIÓN</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n-US" kern="0" dirty="0" err="1">
                <a:solidFill>
                  <a:schemeClr val="tx2"/>
                </a:solidFill>
              </a:rPr>
              <a:t>Secciones</a:t>
            </a:r>
            <a:r>
              <a:rPr lang="en-US" kern="0" dirty="0">
                <a:solidFill>
                  <a:schemeClr val="tx2"/>
                </a:solidFill>
              </a:rPr>
              <a:t> DSM-CC </a:t>
            </a:r>
          </a:p>
          <a:p>
            <a:pPr algn="just">
              <a:lnSpc>
                <a:spcPct val="200000"/>
              </a:lnSpc>
            </a:pPr>
            <a:r>
              <a:rPr lang="es-E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En la codificación de esta sección se tiene 3 tipos de bloques que recibirán la información, el primero es el bloque DII (</a:t>
            </a:r>
            <a:r>
              <a:rPr lang="es-ES" sz="18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Download</a:t>
            </a:r>
            <a:r>
              <a:rPr lang="es-E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Info</a:t>
            </a:r>
            <a:r>
              <a:rPr lang="es-E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Indication</a:t>
            </a:r>
            <a:r>
              <a:rPr lang="es-E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y el segundo el bloque DSI (</a:t>
            </a:r>
            <a:r>
              <a:rPr lang="es-ES" sz="18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Download</a:t>
            </a:r>
            <a:r>
              <a:rPr lang="es-E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Server </a:t>
            </a:r>
            <a:r>
              <a:rPr lang="es-ES" sz="18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Initiate</a:t>
            </a:r>
            <a:r>
              <a:rPr lang="es-E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con un valor de Table ID de 0x3B, mientras que el tercer bloque tiene el nombre de DDB (</a:t>
            </a:r>
            <a:r>
              <a:rPr lang="es-ES" sz="18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Download</a:t>
            </a:r>
            <a:r>
              <a:rPr lang="es-E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Data Block) con un valor de Table ID de 0x3C. </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kern="0" dirty="0">
              <a:solidFill>
                <a:schemeClr val="tx2"/>
              </a:solidFill>
            </a:endParaRPr>
          </a:p>
        </p:txBody>
      </p:sp>
      <p:graphicFrame>
        <p:nvGraphicFramePr>
          <p:cNvPr id="4" name="Tabla 3">
            <a:extLst>
              <a:ext uri="{FF2B5EF4-FFF2-40B4-BE49-F238E27FC236}">
                <a16:creationId xmlns:a16="http://schemas.microsoft.com/office/drawing/2014/main" id="{0FC63AEE-D738-46A8-931F-E72A96B128C0}"/>
              </a:ext>
            </a:extLst>
          </p:cNvPr>
          <p:cNvGraphicFramePr>
            <a:graphicFrameLocks noGrp="1"/>
          </p:cNvGraphicFramePr>
          <p:nvPr>
            <p:extLst>
              <p:ext uri="{D42A27DB-BD31-4B8C-83A1-F6EECF244321}">
                <p14:modId xmlns:p14="http://schemas.microsoft.com/office/powerpoint/2010/main" val="1080763634"/>
              </p:ext>
            </p:extLst>
          </p:nvPr>
        </p:nvGraphicFramePr>
        <p:xfrm>
          <a:off x="3638939" y="3301497"/>
          <a:ext cx="5850295" cy="2657348"/>
        </p:xfrm>
        <a:graphic>
          <a:graphicData uri="http://schemas.openxmlformats.org/drawingml/2006/table">
            <a:tbl>
              <a:tblPr firstRow="1" firstCol="1" bandRow="1">
                <a:tableStyleId>{9D7B26C5-4107-4FEC-AEDC-1716B250A1EF}</a:tableStyleId>
              </a:tblPr>
              <a:tblGrid>
                <a:gridCol w="1594859">
                  <a:extLst>
                    <a:ext uri="{9D8B030D-6E8A-4147-A177-3AD203B41FA5}">
                      <a16:colId xmlns:a16="http://schemas.microsoft.com/office/drawing/2014/main" val="1268944743"/>
                    </a:ext>
                  </a:extLst>
                </a:gridCol>
                <a:gridCol w="1772479">
                  <a:extLst>
                    <a:ext uri="{9D8B030D-6E8A-4147-A177-3AD203B41FA5}">
                      <a16:colId xmlns:a16="http://schemas.microsoft.com/office/drawing/2014/main" val="1941934143"/>
                    </a:ext>
                  </a:extLst>
                </a:gridCol>
                <a:gridCol w="1007749">
                  <a:extLst>
                    <a:ext uri="{9D8B030D-6E8A-4147-A177-3AD203B41FA5}">
                      <a16:colId xmlns:a16="http://schemas.microsoft.com/office/drawing/2014/main" val="4114066919"/>
                    </a:ext>
                  </a:extLst>
                </a:gridCol>
                <a:gridCol w="1475208">
                  <a:extLst>
                    <a:ext uri="{9D8B030D-6E8A-4147-A177-3AD203B41FA5}">
                      <a16:colId xmlns:a16="http://schemas.microsoft.com/office/drawing/2014/main" val="2162442241"/>
                    </a:ext>
                  </a:extLst>
                </a:gridCol>
              </a:tblGrid>
              <a:tr h="221280">
                <a:tc>
                  <a:txBody>
                    <a:bodyPr/>
                    <a:lstStyle/>
                    <a:p>
                      <a:pPr algn="ctr">
                        <a:lnSpc>
                          <a:spcPct val="200000"/>
                        </a:lnSpc>
                        <a:spcAft>
                          <a:spcPts val="800"/>
                        </a:spcAft>
                      </a:pPr>
                      <a:r>
                        <a:rPr lang="en-US" sz="1100">
                          <a:effectLst/>
                        </a:rPr>
                        <a:t>Mensaje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n-US" sz="1100" dirty="0">
                          <a:effectLst/>
                        </a:rPr>
                        <a:t>DDB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n-US" sz="1100">
                          <a:effectLst/>
                        </a:rPr>
                        <a:t>DII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n-US" sz="1100">
                          <a:effectLst/>
                        </a:rPr>
                        <a:t>DSI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3440490"/>
                  </a:ext>
                </a:extLst>
              </a:tr>
              <a:tr h="2083867">
                <a:tc>
                  <a:txBody>
                    <a:bodyPr/>
                    <a:lstStyle/>
                    <a:p>
                      <a:pPr algn="ctr">
                        <a:lnSpc>
                          <a:spcPct val="200000"/>
                        </a:lnSpc>
                        <a:spcAft>
                          <a:spcPts val="800"/>
                        </a:spcAft>
                      </a:pPr>
                      <a:r>
                        <a:rPr lang="en-US" sz="1100">
                          <a:effectLst/>
                        </a:rPr>
                        <a:t>Table_ID</a:t>
                      </a:r>
                    </a:p>
                    <a:p>
                      <a:pPr algn="ctr">
                        <a:lnSpc>
                          <a:spcPct val="200000"/>
                        </a:lnSpc>
                        <a:spcAft>
                          <a:spcPts val="800"/>
                        </a:spcAft>
                      </a:pPr>
                      <a:r>
                        <a:rPr lang="en-US" sz="1100">
                          <a:effectLst/>
                        </a:rPr>
                        <a:t>Table_ID_extension</a:t>
                      </a:r>
                    </a:p>
                    <a:p>
                      <a:pPr algn="ctr">
                        <a:lnSpc>
                          <a:spcPct val="200000"/>
                        </a:lnSpc>
                        <a:spcAft>
                          <a:spcPts val="800"/>
                        </a:spcAft>
                      </a:pPr>
                      <a:r>
                        <a:rPr lang="en-US" sz="1100">
                          <a:effectLst/>
                        </a:rPr>
                        <a:t>Version_number</a:t>
                      </a:r>
                    </a:p>
                    <a:p>
                      <a:pPr algn="ctr">
                        <a:lnSpc>
                          <a:spcPct val="200000"/>
                        </a:lnSpc>
                        <a:spcAft>
                          <a:spcPts val="800"/>
                        </a:spcAft>
                      </a:pPr>
                      <a:r>
                        <a:rPr lang="en-US" sz="1100">
                          <a:effectLst/>
                        </a:rPr>
                        <a:t>Section_number</a:t>
                      </a:r>
                    </a:p>
                    <a:p>
                      <a:pPr algn="ctr">
                        <a:lnSpc>
                          <a:spcPct val="200000"/>
                        </a:lnSpc>
                        <a:spcAft>
                          <a:spcPts val="800"/>
                        </a:spcAft>
                      </a:pPr>
                      <a:r>
                        <a:rPr lang="en-US" sz="1100">
                          <a:effectLst/>
                        </a:rPr>
                        <a:t>Last_section_number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n-US" sz="1100" dirty="0">
                          <a:effectLst/>
                        </a:rPr>
                        <a:t>0x3C</a:t>
                      </a:r>
                    </a:p>
                    <a:p>
                      <a:pPr algn="ctr">
                        <a:lnSpc>
                          <a:spcPct val="200000"/>
                        </a:lnSpc>
                        <a:spcAft>
                          <a:spcPts val="800"/>
                        </a:spcAft>
                      </a:pPr>
                      <a:r>
                        <a:rPr lang="en-US" sz="1100" dirty="0">
                          <a:effectLst/>
                        </a:rPr>
                        <a:t>Module Id</a:t>
                      </a:r>
                    </a:p>
                    <a:p>
                      <a:pPr algn="ctr">
                        <a:lnSpc>
                          <a:spcPct val="200000"/>
                        </a:lnSpc>
                        <a:spcAft>
                          <a:spcPts val="800"/>
                        </a:spcAft>
                      </a:pPr>
                      <a:r>
                        <a:rPr lang="en-US" sz="1100" dirty="0">
                          <a:effectLst/>
                        </a:rPr>
                        <a:t>Module version</a:t>
                      </a:r>
                    </a:p>
                    <a:p>
                      <a:pPr algn="ctr">
                        <a:lnSpc>
                          <a:spcPct val="200000"/>
                        </a:lnSpc>
                        <a:spcAft>
                          <a:spcPts val="800"/>
                        </a:spcAft>
                      </a:pPr>
                      <a:r>
                        <a:rPr lang="en-US" sz="1100" dirty="0">
                          <a:effectLst/>
                        </a:rPr>
                        <a:t>(0x00-0xFF)</a:t>
                      </a:r>
                    </a:p>
                    <a:p>
                      <a:pPr algn="ctr">
                        <a:lnSpc>
                          <a:spcPct val="200000"/>
                        </a:lnSpc>
                        <a:spcAft>
                          <a:spcPts val="800"/>
                        </a:spcAft>
                      </a:pPr>
                      <a:r>
                        <a:rPr lang="en-US" sz="1100" dirty="0">
                          <a:effectLst/>
                        </a:rPr>
                        <a:t>Max(</a:t>
                      </a:r>
                      <a:r>
                        <a:rPr lang="en-US" sz="1100" dirty="0" err="1">
                          <a:effectLst/>
                        </a:rPr>
                        <a:t>section_number</a:t>
                      </a:r>
                      <a:r>
                        <a:rPr lang="en-US" sz="11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n-US" sz="1100" dirty="0">
                          <a:effectLst/>
                        </a:rPr>
                        <a:t>0x3B</a:t>
                      </a:r>
                    </a:p>
                    <a:p>
                      <a:pPr algn="ctr">
                        <a:lnSpc>
                          <a:spcPct val="200000"/>
                        </a:lnSpc>
                        <a:spcAft>
                          <a:spcPts val="800"/>
                        </a:spcAft>
                      </a:pPr>
                      <a:r>
                        <a:rPr lang="en-US" sz="1100" dirty="0">
                          <a:effectLst/>
                        </a:rPr>
                        <a:t>0x0002-0xFFFF</a:t>
                      </a:r>
                    </a:p>
                    <a:p>
                      <a:pPr algn="ctr">
                        <a:lnSpc>
                          <a:spcPct val="200000"/>
                        </a:lnSpc>
                        <a:spcAft>
                          <a:spcPts val="800"/>
                        </a:spcAft>
                      </a:pPr>
                      <a:r>
                        <a:rPr lang="en-US" sz="1100" dirty="0">
                          <a:effectLst/>
                        </a:rPr>
                        <a:t>0x00</a:t>
                      </a:r>
                    </a:p>
                    <a:p>
                      <a:pPr algn="ctr">
                        <a:lnSpc>
                          <a:spcPct val="200000"/>
                        </a:lnSpc>
                        <a:spcAft>
                          <a:spcPts val="800"/>
                        </a:spcAft>
                      </a:pPr>
                      <a:r>
                        <a:rPr lang="en-US" sz="1100" dirty="0">
                          <a:effectLst/>
                        </a:rPr>
                        <a:t>0x00</a:t>
                      </a:r>
                    </a:p>
                    <a:p>
                      <a:pPr algn="ctr">
                        <a:lnSpc>
                          <a:spcPct val="200000"/>
                        </a:lnSpc>
                        <a:spcAft>
                          <a:spcPts val="800"/>
                        </a:spcAft>
                      </a:pPr>
                      <a:r>
                        <a:rPr lang="en-US" sz="1100" dirty="0">
                          <a:effectLst/>
                        </a:rPr>
                        <a:t>0x00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n-US" sz="1100" dirty="0">
                          <a:effectLst/>
                        </a:rPr>
                        <a:t>0x3B</a:t>
                      </a:r>
                    </a:p>
                    <a:p>
                      <a:pPr algn="ctr">
                        <a:lnSpc>
                          <a:spcPct val="200000"/>
                        </a:lnSpc>
                        <a:spcAft>
                          <a:spcPts val="800"/>
                        </a:spcAft>
                      </a:pPr>
                      <a:r>
                        <a:rPr lang="en-US" sz="1100" dirty="0">
                          <a:effectLst/>
                        </a:rPr>
                        <a:t>0x0000-0x0001</a:t>
                      </a:r>
                    </a:p>
                    <a:p>
                      <a:pPr algn="ctr">
                        <a:lnSpc>
                          <a:spcPct val="200000"/>
                        </a:lnSpc>
                        <a:spcAft>
                          <a:spcPts val="800"/>
                        </a:spcAft>
                      </a:pPr>
                      <a:r>
                        <a:rPr lang="en-US" sz="1100" dirty="0">
                          <a:effectLst/>
                        </a:rPr>
                        <a:t>0x00</a:t>
                      </a:r>
                    </a:p>
                    <a:p>
                      <a:pPr algn="ctr">
                        <a:lnSpc>
                          <a:spcPct val="200000"/>
                        </a:lnSpc>
                        <a:spcAft>
                          <a:spcPts val="800"/>
                        </a:spcAft>
                      </a:pPr>
                      <a:r>
                        <a:rPr lang="en-US" sz="1100" dirty="0">
                          <a:effectLst/>
                        </a:rPr>
                        <a:t>0x00</a:t>
                      </a:r>
                    </a:p>
                    <a:p>
                      <a:pPr algn="ctr">
                        <a:lnSpc>
                          <a:spcPct val="200000"/>
                        </a:lnSpc>
                        <a:spcAft>
                          <a:spcPts val="800"/>
                        </a:spcAft>
                      </a:pPr>
                      <a:r>
                        <a:rPr lang="en-US" sz="1100" dirty="0">
                          <a:effectLst/>
                        </a:rPr>
                        <a:t>0x00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9527609"/>
                  </a:ext>
                </a:extLst>
              </a:tr>
            </a:tbl>
          </a:graphicData>
        </a:graphic>
      </p:graphicFrame>
    </p:spTree>
    <p:extLst>
      <p:ext uri="{BB962C8B-B14F-4D97-AF65-F5344CB8AC3E}">
        <p14:creationId xmlns:p14="http://schemas.microsoft.com/office/powerpoint/2010/main" val="5614858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7288696"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INTRODUCCIÓN</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n-US" kern="0" dirty="0" err="1">
                <a:solidFill>
                  <a:schemeClr val="tx2"/>
                </a:solidFill>
              </a:rPr>
              <a:t>Carrusel</a:t>
            </a:r>
            <a:r>
              <a:rPr lang="en-US" kern="0" dirty="0">
                <a:solidFill>
                  <a:schemeClr val="tx2"/>
                </a:solidFill>
              </a:rPr>
              <a:t> de </a:t>
            </a:r>
            <a:r>
              <a:rPr lang="en-US" kern="0" dirty="0" err="1">
                <a:solidFill>
                  <a:schemeClr val="tx2"/>
                </a:solidFill>
              </a:rPr>
              <a:t>Datos</a:t>
            </a:r>
            <a:r>
              <a:rPr lang="en-US" kern="0" dirty="0">
                <a:solidFill>
                  <a:schemeClr val="tx2"/>
                </a:solidFill>
              </a:rPr>
              <a:t> </a:t>
            </a:r>
          </a:p>
          <a:p>
            <a:pPr algn="just">
              <a:lnSpc>
                <a:spcPct val="200000"/>
              </a:lnSpc>
            </a:pPr>
            <a:r>
              <a:rPr lang="es-E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El carrusel de datos permite repetir cíclicamente el contenido de un flujo de transporte una o varias veces con el fin de crear un formato de datos antes de transmitir por la red. </a:t>
            </a:r>
            <a:endParaRPr lang="en-US" kern="0" dirty="0">
              <a:solidFill>
                <a:schemeClr val="tx2"/>
              </a:solidFill>
            </a:endParaRPr>
          </a:p>
        </p:txBody>
      </p:sp>
      <p:pic>
        <p:nvPicPr>
          <p:cNvPr id="5" name="Imagen 4">
            <a:extLst>
              <a:ext uri="{FF2B5EF4-FFF2-40B4-BE49-F238E27FC236}">
                <a16:creationId xmlns:a16="http://schemas.microsoft.com/office/drawing/2014/main" id="{A3498022-9B74-7B0A-6E49-1EB44563E09B}"/>
              </a:ext>
            </a:extLst>
          </p:cNvPr>
          <p:cNvPicPr>
            <a:picLocks noChangeAspect="1"/>
          </p:cNvPicPr>
          <p:nvPr/>
        </p:nvPicPr>
        <p:blipFill rotWithShape="1">
          <a:blip r:embed="rId2">
            <a:extLst>
              <a:ext uri="{28A0092B-C50C-407E-A947-70E740481C1C}">
                <a14:useLocalDpi xmlns:a14="http://schemas.microsoft.com/office/drawing/2010/main" val="0"/>
              </a:ext>
            </a:extLst>
          </a:blip>
          <a:srcRect l="30769" t="25983" r="5513" b="3362"/>
          <a:stretch/>
        </p:blipFill>
        <p:spPr bwMode="auto">
          <a:xfrm>
            <a:off x="3853543" y="2836289"/>
            <a:ext cx="4990179" cy="311239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7634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7288696"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INTRODUCCIÓN</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n-US" kern="0" dirty="0" err="1">
                <a:solidFill>
                  <a:schemeClr val="tx2"/>
                </a:solidFill>
              </a:rPr>
              <a:t>Carrusel</a:t>
            </a:r>
            <a:r>
              <a:rPr lang="en-US" kern="0" dirty="0">
                <a:solidFill>
                  <a:schemeClr val="tx2"/>
                </a:solidFill>
              </a:rPr>
              <a:t> de </a:t>
            </a:r>
            <a:r>
              <a:rPr lang="en-US" kern="0" dirty="0" err="1">
                <a:solidFill>
                  <a:schemeClr val="tx2"/>
                </a:solidFill>
              </a:rPr>
              <a:t>Objetos</a:t>
            </a:r>
            <a:endParaRPr lang="en-US" kern="0" dirty="0">
              <a:solidFill>
                <a:schemeClr val="tx2"/>
              </a:solidFill>
            </a:endParaRPr>
          </a:p>
          <a:p>
            <a:pPr algn="just">
              <a:lnSpc>
                <a:spcPct val="200000"/>
              </a:lnSpc>
            </a:pPr>
            <a:r>
              <a:rPr lang="es-E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El carrusel de objetos facilita la transmisión de un grupo de estos objetos debidamente estructurados desde una estación transmisora a un receptor, utilizando archivos y secuencias. Se identifica por medio de </a:t>
            </a:r>
            <a:r>
              <a:rPr lang="es-ES"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file</a:t>
            </a:r>
            <a:r>
              <a:rPr lang="es-E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para archivos, </a:t>
            </a:r>
            <a:r>
              <a:rPr lang="es-ES" sz="1800"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Directory</a:t>
            </a:r>
            <a:r>
              <a:rPr lang="es-E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para directorio, </a:t>
            </a:r>
            <a:r>
              <a:rPr lang="es-ES" sz="1800"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Service</a:t>
            </a:r>
            <a:r>
              <a:rPr lang="es-ES"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Gateway </a:t>
            </a:r>
            <a:r>
              <a:rPr lang="es-E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para puerta de servicio, S</a:t>
            </a:r>
            <a:r>
              <a:rPr lang="es-ES"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tream</a:t>
            </a:r>
            <a:r>
              <a:rPr lang="es-E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para flujo y </a:t>
            </a:r>
            <a:r>
              <a:rPr lang="es-ES"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Stream </a:t>
            </a:r>
            <a:r>
              <a:rPr lang="es-ES" sz="1800"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event</a:t>
            </a:r>
            <a:r>
              <a:rPr lang="es-ES"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s-E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para evento de flujo</a:t>
            </a:r>
            <a:endParaRPr lang="en-US" kern="0" dirty="0">
              <a:solidFill>
                <a:schemeClr val="tx2"/>
              </a:solidFill>
            </a:endParaRPr>
          </a:p>
        </p:txBody>
      </p:sp>
    </p:spTree>
    <p:extLst>
      <p:ext uri="{BB962C8B-B14F-4D97-AF65-F5344CB8AC3E}">
        <p14:creationId xmlns:p14="http://schemas.microsoft.com/office/powerpoint/2010/main" val="40407303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7288696"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INTRODUCCIÓN</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n-US" kern="0" dirty="0" err="1">
                <a:solidFill>
                  <a:schemeClr val="tx2"/>
                </a:solidFill>
              </a:rPr>
              <a:t>Sistemas</a:t>
            </a:r>
            <a:r>
              <a:rPr lang="en-US" kern="0" dirty="0">
                <a:solidFill>
                  <a:schemeClr val="tx2"/>
                </a:solidFill>
              </a:rPr>
              <a:t> de </a:t>
            </a:r>
            <a:r>
              <a:rPr lang="en-US" kern="0" dirty="0" err="1">
                <a:solidFill>
                  <a:schemeClr val="tx2"/>
                </a:solidFill>
              </a:rPr>
              <a:t>Alerta</a:t>
            </a:r>
            <a:r>
              <a:rPr lang="en-US" kern="0" dirty="0">
                <a:solidFill>
                  <a:schemeClr val="tx2"/>
                </a:solidFill>
              </a:rPr>
              <a:t> </a:t>
            </a:r>
            <a:r>
              <a:rPr lang="en-US" kern="0" dirty="0" err="1">
                <a:solidFill>
                  <a:schemeClr val="tx2"/>
                </a:solidFill>
              </a:rPr>
              <a:t>Temprana</a:t>
            </a:r>
            <a:endParaRPr lang="en-US" kern="0" dirty="0">
              <a:solidFill>
                <a:schemeClr val="tx2"/>
              </a:solidFill>
            </a:endParaRPr>
          </a:p>
          <a:p>
            <a:pPr algn="just">
              <a:lnSpc>
                <a:spcPct val="200000"/>
              </a:lnSpc>
            </a:pPr>
            <a:r>
              <a:rPr lang="es-E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Los Sistemas de Alerta Temprana (SAT) permite que un dispositivo pueda alertar de la eventualidad de un acontecimiento tanto natural como humano que pueda causar un desastre con el objetivo de evitarlo </a:t>
            </a:r>
            <a:endParaRPr lang="en-US" kern="0" dirty="0">
              <a:solidFill>
                <a:schemeClr val="tx2"/>
              </a:solidFill>
            </a:endParaRPr>
          </a:p>
        </p:txBody>
      </p:sp>
      <p:pic>
        <p:nvPicPr>
          <p:cNvPr id="13314" name="Picture 2" descr="El último sistema de transmisión de advertencia de emergencia EWBS en 2022">
            <a:extLst>
              <a:ext uri="{FF2B5EF4-FFF2-40B4-BE49-F238E27FC236}">
                <a16:creationId xmlns:a16="http://schemas.microsoft.com/office/drawing/2014/main" id="{9E3B510C-7DA3-A850-999D-C6203825B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8585" y="3301497"/>
            <a:ext cx="3409950"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666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7288696"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INTRODUCCIÓN</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n-US" kern="0" dirty="0" err="1">
                <a:solidFill>
                  <a:schemeClr val="tx2"/>
                </a:solidFill>
              </a:rPr>
              <a:t>Protocolo</a:t>
            </a:r>
            <a:r>
              <a:rPr lang="en-US" kern="0" dirty="0">
                <a:solidFill>
                  <a:schemeClr val="tx2"/>
                </a:solidFill>
              </a:rPr>
              <a:t> CAP</a:t>
            </a:r>
          </a:p>
          <a:p>
            <a:pPr algn="just">
              <a:lnSpc>
                <a:spcPct val="200000"/>
              </a:lnSpc>
            </a:pPr>
            <a:r>
              <a:rPr lang="es-E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El protocolo CAP (del inglés </a:t>
            </a:r>
            <a:r>
              <a:rPr lang="es-ES" sz="18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Common</a:t>
            </a:r>
            <a:r>
              <a:rPr lang="es-E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Alerting</a:t>
            </a:r>
            <a:r>
              <a:rPr lang="es-E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Protocol</a:t>
            </a:r>
            <a:r>
              <a:rPr lang="es-E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brinda un formato de mensaje digital abierto y no patentado, para todo tipo de alertas; este protocolo está programado con el software XML. </a:t>
            </a:r>
            <a:endParaRPr lang="en-US" kern="0" dirty="0">
              <a:solidFill>
                <a:schemeClr val="tx2"/>
              </a:solidFill>
            </a:endParaRPr>
          </a:p>
        </p:txBody>
      </p:sp>
      <p:pic>
        <p:nvPicPr>
          <p:cNvPr id="14338" name="Picture 2" descr="Protocolo Común de Alerta (CAP)">
            <a:extLst>
              <a:ext uri="{FF2B5EF4-FFF2-40B4-BE49-F238E27FC236}">
                <a16:creationId xmlns:a16="http://schemas.microsoft.com/office/drawing/2014/main" id="{96AE984C-85EF-2902-170C-FF9213FBE0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221" b="14027"/>
          <a:stretch/>
        </p:blipFill>
        <p:spPr bwMode="auto">
          <a:xfrm>
            <a:off x="3954187" y="3112852"/>
            <a:ext cx="4274913" cy="1887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7274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7288696"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INTRODUCCIÓN</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n-US" kern="0" dirty="0" err="1">
                <a:solidFill>
                  <a:schemeClr val="tx2"/>
                </a:solidFill>
              </a:rPr>
              <a:t>Estructura</a:t>
            </a:r>
            <a:r>
              <a:rPr lang="en-US" kern="0" dirty="0">
                <a:solidFill>
                  <a:schemeClr val="tx2"/>
                </a:solidFill>
              </a:rPr>
              <a:t> del protocol CAP</a:t>
            </a:r>
          </a:p>
          <a:p>
            <a:pPr marL="0" indent="0">
              <a:buNone/>
            </a:pPr>
            <a:endParaRPr lang="en-US" kern="0" dirty="0">
              <a:solidFill>
                <a:schemeClr val="tx2"/>
              </a:solidFill>
            </a:endParaRPr>
          </a:p>
        </p:txBody>
      </p:sp>
      <p:pic>
        <p:nvPicPr>
          <p:cNvPr id="5" name="Imagen 4">
            <a:extLst>
              <a:ext uri="{FF2B5EF4-FFF2-40B4-BE49-F238E27FC236}">
                <a16:creationId xmlns:a16="http://schemas.microsoft.com/office/drawing/2014/main" id="{BFA85C06-AB91-5E22-308F-CB2821B81F47}"/>
              </a:ext>
            </a:extLst>
          </p:cNvPr>
          <p:cNvPicPr>
            <a:picLocks noChangeAspect="1"/>
          </p:cNvPicPr>
          <p:nvPr/>
        </p:nvPicPr>
        <p:blipFill rotWithShape="1">
          <a:blip r:embed="rId2"/>
          <a:srcRect l="3462" t="7294" r="62436" b="9515"/>
          <a:stretch/>
        </p:blipFill>
        <p:spPr bwMode="auto">
          <a:xfrm>
            <a:off x="4168586" y="1708556"/>
            <a:ext cx="2932009" cy="40236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9733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7288696"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INTRODUCCIÓN</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n-US" kern="0" dirty="0" err="1">
                <a:solidFill>
                  <a:schemeClr val="tx2"/>
                </a:solidFill>
              </a:rPr>
              <a:t>Estructura</a:t>
            </a:r>
            <a:r>
              <a:rPr lang="en-US" kern="0" dirty="0">
                <a:solidFill>
                  <a:schemeClr val="tx2"/>
                </a:solidFill>
              </a:rPr>
              <a:t> del protocol CAP</a:t>
            </a:r>
          </a:p>
          <a:p>
            <a:pPr marL="0" indent="0">
              <a:buNone/>
            </a:pPr>
            <a:endParaRPr lang="en-US" kern="0" dirty="0">
              <a:solidFill>
                <a:schemeClr val="tx2"/>
              </a:solidFill>
            </a:endParaRPr>
          </a:p>
        </p:txBody>
      </p:sp>
      <p:graphicFrame>
        <p:nvGraphicFramePr>
          <p:cNvPr id="4" name="Tabla 3">
            <a:extLst>
              <a:ext uri="{FF2B5EF4-FFF2-40B4-BE49-F238E27FC236}">
                <a16:creationId xmlns:a16="http://schemas.microsoft.com/office/drawing/2014/main" id="{4A80CC8C-806B-0233-AFD8-59E9432DCB25}"/>
              </a:ext>
            </a:extLst>
          </p:cNvPr>
          <p:cNvGraphicFramePr>
            <a:graphicFrameLocks noGrp="1"/>
          </p:cNvGraphicFramePr>
          <p:nvPr/>
        </p:nvGraphicFramePr>
        <p:xfrm>
          <a:off x="2500604" y="1694991"/>
          <a:ext cx="8005665" cy="4351338"/>
        </p:xfrm>
        <a:graphic>
          <a:graphicData uri="http://schemas.openxmlformats.org/drawingml/2006/table">
            <a:tbl>
              <a:tblPr firstRow="1" firstCol="1" bandRow="1">
                <a:tableStyleId>{9D7B26C5-4107-4FEC-AEDC-1716B250A1EF}</a:tableStyleId>
              </a:tblPr>
              <a:tblGrid>
                <a:gridCol w="1335561">
                  <a:extLst>
                    <a:ext uri="{9D8B030D-6E8A-4147-A177-3AD203B41FA5}">
                      <a16:colId xmlns:a16="http://schemas.microsoft.com/office/drawing/2014/main" val="880674108"/>
                    </a:ext>
                  </a:extLst>
                </a:gridCol>
                <a:gridCol w="6670104">
                  <a:extLst>
                    <a:ext uri="{9D8B030D-6E8A-4147-A177-3AD203B41FA5}">
                      <a16:colId xmlns:a16="http://schemas.microsoft.com/office/drawing/2014/main" val="2558013999"/>
                    </a:ext>
                  </a:extLst>
                </a:gridCol>
              </a:tblGrid>
              <a:tr h="183430">
                <a:tc gridSpan="2">
                  <a:txBody>
                    <a:bodyPr/>
                    <a:lstStyle/>
                    <a:p>
                      <a:pPr algn="ctr">
                        <a:lnSpc>
                          <a:spcPct val="107000"/>
                        </a:lnSpc>
                        <a:spcAft>
                          <a:spcPts val="800"/>
                        </a:spcAft>
                      </a:pPr>
                      <a:r>
                        <a:rPr lang="en-US" sz="1000">
                          <a:effectLst/>
                        </a:rPr>
                        <a:t>Elementos del segmento alert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166" marR="65166" marT="0" marB="0"/>
                </a:tc>
                <a:tc hMerge="1">
                  <a:txBody>
                    <a:bodyPr/>
                    <a:lstStyle/>
                    <a:p>
                      <a:endParaRPr lang="en-US"/>
                    </a:p>
                  </a:txBody>
                  <a:tcPr/>
                </a:tc>
                <a:extLst>
                  <a:ext uri="{0D108BD9-81ED-4DB2-BD59-A6C34878D82A}">
                    <a16:rowId xmlns:a16="http://schemas.microsoft.com/office/drawing/2014/main" val="321095926"/>
                  </a:ext>
                </a:extLst>
              </a:tr>
              <a:tr h="4167908">
                <a:tc>
                  <a:txBody>
                    <a:bodyPr/>
                    <a:lstStyle/>
                    <a:p>
                      <a:pPr algn="ctr">
                        <a:lnSpc>
                          <a:spcPct val="107000"/>
                        </a:lnSpc>
                        <a:spcAft>
                          <a:spcPts val="800"/>
                        </a:spcAft>
                      </a:pPr>
                      <a:r>
                        <a:rPr lang="en-US" sz="1000" dirty="0">
                          <a:effectLst/>
                        </a:rPr>
                        <a:t>alert</a:t>
                      </a:r>
                    </a:p>
                    <a:p>
                      <a:pPr algn="ctr">
                        <a:lnSpc>
                          <a:spcPct val="107000"/>
                        </a:lnSpc>
                        <a:spcAft>
                          <a:spcPts val="800"/>
                        </a:spcAft>
                      </a:pPr>
                      <a:r>
                        <a:rPr lang="en-US" sz="1000" dirty="0">
                          <a:effectLst/>
                        </a:rPr>
                        <a:t>identifier</a:t>
                      </a:r>
                    </a:p>
                    <a:p>
                      <a:pPr algn="ctr">
                        <a:lnSpc>
                          <a:spcPct val="107000"/>
                        </a:lnSpc>
                        <a:spcAft>
                          <a:spcPts val="800"/>
                        </a:spcAft>
                      </a:pPr>
                      <a:r>
                        <a:rPr lang="en-US" sz="1000" dirty="0">
                          <a:effectLst/>
                        </a:rPr>
                        <a:t>sender</a:t>
                      </a:r>
                    </a:p>
                    <a:p>
                      <a:pPr algn="ctr">
                        <a:lnSpc>
                          <a:spcPct val="107000"/>
                        </a:lnSpc>
                        <a:spcAft>
                          <a:spcPts val="800"/>
                        </a:spcAft>
                      </a:pPr>
                      <a:r>
                        <a:rPr lang="en-US" sz="1000" dirty="0">
                          <a:effectLst/>
                        </a:rPr>
                        <a:t>sent</a:t>
                      </a:r>
                    </a:p>
                    <a:p>
                      <a:pPr algn="ctr">
                        <a:lnSpc>
                          <a:spcPct val="107000"/>
                        </a:lnSpc>
                        <a:spcAft>
                          <a:spcPts val="800"/>
                        </a:spcAft>
                      </a:pPr>
                      <a:r>
                        <a:rPr lang="en-US" sz="1000" dirty="0">
                          <a:effectLst/>
                        </a:rPr>
                        <a:t>status</a:t>
                      </a:r>
                    </a:p>
                    <a:p>
                      <a:pPr algn="ctr">
                        <a:lnSpc>
                          <a:spcPct val="107000"/>
                        </a:lnSpc>
                        <a:spcAft>
                          <a:spcPts val="800"/>
                        </a:spcAft>
                      </a:pPr>
                      <a:r>
                        <a:rPr lang="en-US" sz="1000" dirty="0" err="1">
                          <a:effectLst/>
                        </a:rPr>
                        <a:t>msgType</a:t>
                      </a:r>
                      <a:endParaRPr lang="en-US" sz="1000" dirty="0">
                        <a:effectLst/>
                      </a:endParaRPr>
                    </a:p>
                    <a:p>
                      <a:pPr algn="ctr">
                        <a:lnSpc>
                          <a:spcPct val="107000"/>
                        </a:lnSpc>
                        <a:spcAft>
                          <a:spcPts val="800"/>
                        </a:spcAft>
                      </a:pPr>
                      <a:r>
                        <a:rPr lang="en-US" sz="1000" dirty="0">
                          <a:effectLst/>
                        </a:rPr>
                        <a:t>source</a:t>
                      </a:r>
                    </a:p>
                    <a:p>
                      <a:pPr algn="ctr">
                        <a:lnSpc>
                          <a:spcPct val="107000"/>
                        </a:lnSpc>
                        <a:spcAft>
                          <a:spcPts val="800"/>
                        </a:spcAft>
                      </a:pPr>
                      <a:r>
                        <a:rPr lang="en-US" sz="1000" dirty="0">
                          <a:effectLst/>
                        </a:rPr>
                        <a:t>scope</a:t>
                      </a:r>
                    </a:p>
                    <a:p>
                      <a:pPr algn="ctr">
                        <a:lnSpc>
                          <a:spcPct val="107000"/>
                        </a:lnSpc>
                        <a:spcAft>
                          <a:spcPts val="800"/>
                        </a:spcAft>
                      </a:pPr>
                      <a:r>
                        <a:rPr lang="en-US" sz="1000" dirty="0">
                          <a:effectLst/>
                        </a:rPr>
                        <a:t>restriction</a:t>
                      </a:r>
                    </a:p>
                    <a:p>
                      <a:pPr algn="ctr">
                        <a:lnSpc>
                          <a:spcPct val="107000"/>
                        </a:lnSpc>
                        <a:spcAft>
                          <a:spcPts val="800"/>
                        </a:spcAft>
                      </a:pPr>
                      <a:r>
                        <a:rPr lang="en-US" sz="1000" dirty="0">
                          <a:effectLst/>
                        </a:rPr>
                        <a:t>addresses</a:t>
                      </a:r>
                    </a:p>
                    <a:p>
                      <a:pPr algn="ctr">
                        <a:lnSpc>
                          <a:spcPct val="107000"/>
                        </a:lnSpc>
                        <a:spcAft>
                          <a:spcPts val="800"/>
                        </a:spcAft>
                      </a:pPr>
                      <a:r>
                        <a:rPr lang="en-US" sz="1000" dirty="0">
                          <a:effectLst/>
                        </a:rPr>
                        <a:t>code</a:t>
                      </a:r>
                    </a:p>
                    <a:p>
                      <a:pPr algn="ctr">
                        <a:lnSpc>
                          <a:spcPct val="107000"/>
                        </a:lnSpc>
                        <a:spcAft>
                          <a:spcPts val="800"/>
                        </a:spcAft>
                      </a:pPr>
                      <a:r>
                        <a:rPr lang="en-US" sz="1000" dirty="0">
                          <a:effectLst/>
                        </a:rPr>
                        <a:t>note</a:t>
                      </a:r>
                    </a:p>
                    <a:p>
                      <a:pPr algn="ctr">
                        <a:lnSpc>
                          <a:spcPct val="107000"/>
                        </a:lnSpc>
                        <a:spcAft>
                          <a:spcPts val="800"/>
                        </a:spcAft>
                      </a:pPr>
                      <a:r>
                        <a:rPr lang="en-US" sz="1000" dirty="0">
                          <a:effectLst/>
                        </a:rPr>
                        <a:t>references</a:t>
                      </a:r>
                    </a:p>
                    <a:p>
                      <a:pPr algn="ctr">
                        <a:lnSpc>
                          <a:spcPct val="107000"/>
                        </a:lnSpc>
                        <a:spcAft>
                          <a:spcPts val="800"/>
                        </a:spcAft>
                      </a:pPr>
                      <a:r>
                        <a:rPr lang="en-US" sz="1000" dirty="0">
                          <a:effectLst/>
                        </a:rPr>
                        <a:t>Incidents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166" marR="65166" marT="0" marB="0"/>
                </a:tc>
                <a:tc>
                  <a:txBody>
                    <a:bodyPr/>
                    <a:lstStyle/>
                    <a:p>
                      <a:pPr algn="just">
                        <a:lnSpc>
                          <a:spcPct val="107000"/>
                        </a:lnSpc>
                        <a:spcAft>
                          <a:spcPts val="800"/>
                        </a:spcAft>
                      </a:pPr>
                      <a:r>
                        <a:rPr lang="es-EC" sz="1000" dirty="0">
                          <a:effectLst/>
                        </a:rPr>
                        <a:t>Contiene todas las partes de componentes del mensaje de alerta (Obligatorio).</a:t>
                      </a:r>
                      <a:endParaRPr lang="en-US" sz="1000" dirty="0">
                        <a:effectLst/>
                      </a:endParaRPr>
                    </a:p>
                    <a:p>
                      <a:pPr algn="just">
                        <a:lnSpc>
                          <a:spcPct val="107000"/>
                        </a:lnSpc>
                        <a:spcAft>
                          <a:spcPts val="800"/>
                        </a:spcAft>
                      </a:pPr>
                      <a:r>
                        <a:rPr lang="es-EC" sz="1000" dirty="0">
                          <a:effectLst/>
                        </a:rPr>
                        <a:t>Identifica el mensaje de alerta (Obligatorio).</a:t>
                      </a:r>
                      <a:endParaRPr lang="en-US" sz="1000" dirty="0">
                        <a:effectLst/>
                      </a:endParaRPr>
                    </a:p>
                    <a:p>
                      <a:pPr algn="just">
                        <a:lnSpc>
                          <a:spcPct val="107000"/>
                        </a:lnSpc>
                        <a:spcAft>
                          <a:spcPts val="800"/>
                        </a:spcAft>
                      </a:pPr>
                      <a:r>
                        <a:rPr lang="es-EC" sz="1000" dirty="0">
                          <a:effectLst/>
                        </a:rPr>
                        <a:t>Identificador del remitente del mensaje de alerta (Obligatorio).</a:t>
                      </a:r>
                      <a:endParaRPr lang="en-US" sz="1000" dirty="0">
                        <a:effectLst/>
                      </a:endParaRPr>
                    </a:p>
                    <a:p>
                      <a:pPr algn="just">
                        <a:lnSpc>
                          <a:spcPct val="107000"/>
                        </a:lnSpc>
                        <a:spcAft>
                          <a:spcPts val="800"/>
                        </a:spcAft>
                      </a:pPr>
                      <a:r>
                        <a:rPr lang="es-EC" sz="1000" dirty="0">
                          <a:effectLst/>
                        </a:rPr>
                        <a:t>La hora y la fecha del origen del mensaje de alerta (Obligatorio).</a:t>
                      </a:r>
                      <a:endParaRPr lang="en-US" sz="1000" dirty="0">
                        <a:effectLst/>
                      </a:endParaRPr>
                    </a:p>
                    <a:p>
                      <a:pPr algn="just">
                        <a:lnSpc>
                          <a:spcPct val="107000"/>
                        </a:lnSpc>
                        <a:spcAft>
                          <a:spcPts val="800"/>
                        </a:spcAft>
                      </a:pPr>
                      <a:r>
                        <a:rPr lang="es-EC" sz="1000" dirty="0">
                          <a:effectLst/>
                        </a:rPr>
                        <a:t>Código que denota el manejo apropiado del mensaje de alerta (Obligatorio).</a:t>
                      </a:r>
                      <a:endParaRPr lang="en-US" sz="1000" dirty="0">
                        <a:effectLst/>
                      </a:endParaRPr>
                    </a:p>
                    <a:p>
                      <a:pPr algn="just">
                        <a:lnSpc>
                          <a:spcPct val="107000"/>
                        </a:lnSpc>
                        <a:spcAft>
                          <a:spcPts val="800"/>
                        </a:spcAft>
                      </a:pPr>
                      <a:r>
                        <a:rPr lang="es-EC" sz="1000" dirty="0">
                          <a:effectLst/>
                        </a:rPr>
                        <a:t>Código que denota la naturaleza del mensaje de alerta (Obligatorio).</a:t>
                      </a:r>
                      <a:endParaRPr lang="en-US" sz="1000" dirty="0">
                        <a:effectLst/>
                      </a:endParaRPr>
                    </a:p>
                    <a:p>
                      <a:pPr algn="just">
                        <a:lnSpc>
                          <a:spcPct val="107000"/>
                        </a:lnSpc>
                        <a:spcAft>
                          <a:spcPts val="800"/>
                        </a:spcAft>
                      </a:pPr>
                      <a:r>
                        <a:rPr lang="es-EC" sz="1000" dirty="0">
                          <a:effectLst/>
                        </a:rPr>
                        <a:t>Texto que identifica la fuente del mensaje de alerta (Opcional).</a:t>
                      </a:r>
                      <a:endParaRPr lang="en-US" sz="1000" dirty="0">
                        <a:effectLst/>
                      </a:endParaRPr>
                    </a:p>
                    <a:p>
                      <a:pPr algn="just">
                        <a:lnSpc>
                          <a:spcPct val="107000"/>
                        </a:lnSpc>
                        <a:spcAft>
                          <a:spcPts val="800"/>
                        </a:spcAft>
                      </a:pPr>
                      <a:r>
                        <a:rPr lang="es-EC" sz="1000" dirty="0">
                          <a:effectLst/>
                        </a:rPr>
                        <a:t>Código que denota la distribución prevista del mensaje de alerta (Obligatorio).</a:t>
                      </a:r>
                      <a:endParaRPr lang="en-US" sz="1000" dirty="0">
                        <a:effectLst/>
                      </a:endParaRPr>
                    </a:p>
                    <a:p>
                      <a:pPr algn="just">
                        <a:lnSpc>
                          <a:spcPct val="107000"/>
                        </a:lnSpc>
                        <a:spcAft>
                          <a:spcPts val="800"/>
                        </a:spcAft>
                      </a:pPr>
                      <a:r>
                        <a:rPr lang="es-EC" sz="1000" dirty="0">
                          <a:effectLst/>
                        </a:rPr>
                        <a:t>Texto que describe la regla para limitar la distribución del mensaje de alerta restringido (Condicional).</a:t>
                      </a:r>
                      <a:endParaRPr lang="en-US" sz="1000" dirty="0">
                        <a:effectLst/>
                      </a:endParaRPr>
                    </a:p>
                    <a:p>
                      <a:pPr algn="just">
                        <a:lnSpc>
                          <a:spcPct val="107000"/>
                        </a:lnSpc>
                        <a:spcAft>
                          <a:spcPts val="800"/>
                        </a:spcAft>
                      </a:pPr>
                      <a:r>
                        <a:rPr lang="es-EC" sz="1000" dirty="0">
                          <a:effectLst/>
                        </a:rPr>
                        <a:t>Lista grupal de los destinatarios previstos del mensaje de alerta (Condicional).</a:t>
                      </a:r>
                      <a:endParaRPr lang="en-US" sz="1000" dirty="0">
                        <a:effectLst/>
                      </a:endParaRPr>
                    </a:p>
                    <a:p>
                      <a:pPr algn="just">
                        <a:lnSpc>
                          <a:spcPct val="107000"/>
                        </a:lnSpc>
                        <a:spcAft>
                          <a:spcPts val="800"/>
                        </a:spcAft>
                      </a:pPr>
                      <a:r>
                        <a:rPr lang="es-EC" sz="1000" dirty="0">
                          <a:effectLst/>
                        </a:rPr>
                        <a:t>Código que denota el manejo especial del mensaje de alerta (Opcional).</a:t>
                      </a:r>
                      <a:endParaRPr lang="en-US" sz="1000" dirty="0">
                        <a:effectLst/>
                      </a:endParaRPr>
                    </a:p>
                    <a:p>
                      <a:pPr algn="just">
                        <a:lnSpc>
                          <a:spcPct val="107000"/>
                        </a:lnSpc>
                        <a:spcAft>
                          <a:spcPts val="800"/>
                        </a:spcAft>
                      </a:pPr>
                      <a:r>
                        <a:rPr lang="es-EC" sz="1000" dirty="0">
                          <a:effectLst/>
                        </a:rPr>
                        <a:t>Texto que describe el propósito o la importancia del mensaje de alerta (Opcional).</a:t>
                      </a:r>
                      <a:endParaRPr lang="en-US" sz="1000" dirty="0">
                        <a:effectLst/>
                      </a:endParaRPr>
                    </a:p>
                    <a:p>
                      <a:pPr algn="just">
                        <a:lnSpc>
                          <a:spcPct val="107000"/>
                        </a:lnSpc>
                        <a:spcAft>
                          <a:spcPts val="800"/>
                        </a:spcAft>
                      </a:pPr>
                      <a:r>
                        <a:rPr lang="es-EC" sz="1000" dirty="0">
                          <a:effectLst/>
                        </a:rPr>
                        <a:t>Lista de grupos identifica los mensajes anteriores a la que se hace referencia por el mensaje de alerta (Opcional).</a:t>
                      </a:r>
                      <a:endParaRPr lang="en-US" sz="1000" dirty="0">
                        <a:effectLst/>
                      </a:endParaRPr>
                    </a:p>
                    <a:p>
                      <a:pPr algn="just">
                        <a:lnSpc>
                          <a:spcPct val="107000"/>
                        </a:lnSpc>
                        <a:spcAft>
                          <a:spcPts val="800"/>
                        </a:spcAft>
                      </a:pPr>
                      <a:r>
                        <a:rPr lang="es-EC" sz="1000" dirty="0">
                          <a:effectLst/>
                        </a:rPr>
                        <a:t>La lista de grupos nombra a los incidentes del referente del mensaje de alerta (Opcional).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166" marR="65166" marT="0" marB="0"/>
                </a:tc>
                <a:extLst>
                  <a:ext uri="{0D108BD9-81ED-4DB2-BD59-A6C34878D82A}">
                    <a16:rowId xmlns:a16="http://schemas.microsoft.com/office/drawing/2014/main" val="487267763"/>
                  </a:ext>
                </a:extLst>
              </a:tr>
            </a:tbl>
          </a:graphicData>
        </a:graphic>
      </p:graphicFrame>
    </p:spTree>
    <p:extLst>
      <p:ext uri="{BB962C8B-B14F-4D97-AF65-F5344CB8AC3E}">
        <p14:creationId xmlns:p14="http://schemas.microsoft.com/office/powerpoint/2010/main" val="10465634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7288696"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INTRODUCCIÓN</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n-US" kern="0" dirty="0" err="1">
                <a:solidFill>
                  <a:schemeClr val="tx2"/>
                </a:solidFill>
              </a:rPr>
              <a:t>Estructura</a:t>
            </a:r>
            <a:r>
              <a:rPr lang="en-US" kern="0" dirty="0">
                <a:solidFill>
                  <a:schemeClr val="tx2"/>
                </a:solidFill>
              </a:rPr>
              <a:t> del protocol CAP</a:t>
            </a:r>
          </a:p>
          <a:p>
            <a:pPr marL="0" indent="0">
              <a:buNone/>
            </a:pPr>
            <a:endParaRPr lang="en-US" kern="0" dirty="0">
              <a:solidFill>
                <a:schemeClr val="tx2"/>
              </a:solidFill>
            </a:endParaRPr>
          </a:p>
        </p:txBody>
      </p:sp>
      <p:graphicFrame>
        <p:nvGraphicFramePr>
          <p:cNvPr id="5" name="Tabla 4">
            <a:extLst>
              <a:ext uri="{FF2B5EF4-FFF2-40B4-BE49-F238E27FC236}">
                <a16:creationId xmlns:a16="http://schemas.microsoft.com/office/drawing/2014/main" id="{3CC364DA-29E7-9F6C-D9D8-12564841297B}"/>
              </a:ext>
            </a:extLst>
          </p:cNvPr>
          <p:cNvGraphicFramePr>
            <a:graphicFrameLocks noGrp="1"/>
          </p:cNvGraphicFramePr>
          <p:nvPr>
            <p:extLst>
              <p:ext uri="{D42A27DB-BD31-4B8C-83A1-F6EECF244321}">
                <p14:modId xmlns:p14="http://schemas.microsoft.com/office/powerpoint/2010/main" val="3137605497"/>
              </p:ext>
            </p:extLst>
          </p:nvPr>
        </p:nvGraphicFramePr>
        <p:xfrm>
          <a:off x="3332359" y="1548309"/>
          <a:ext cx="6464784" cy="4629352"/>
        </p:xfrm>
        <a:graphic>
          <a:graphicData uri="http://schemas.openxmlformats.org/drawingml/2006/table">
            <a:tbl>
              <a:tblPr firstRow="1" firstCol="1" bandRow="1">
                <a:tableStyleId>{9D7B26C5-4107-4FEC-AEDC-1716B250A1EF}</a:tableStyleId>
              </a:tblPr>
              <a:tblGrid>
                <a:gridCol w="1078502">
                  <a:extLst>
                    <a:ext uri="{9D8B030D-6E8A-4147-A177-3AD203B41FA5}">
                      <a16:colId xmlns:a16="http://schemas.microsoft.com/office/drawing/2014/main" val="3899034997"/>
                    </a:ext>
                  </a:extLst>
                </a:gridCol>
                <a:gridCol w="5386282">
                  <a:extLst>
                    <a:ext uri="{9D8B030D-6E8A-4147-A177-3AD203B41FA5}">
                      <a16:colId xmlns:a16="http://schemas.microsoft.com/office/drawing/2014/main" val="2115985930"/>
                    </a:ext>
                  </a:extLst>
                </a:gridCol>
              </a:tblGrid>
              <a:tr h="96912">
                <a:tc gridSpan="2">
                  <a:txBody>
                    <a:bodyPr/>
                    <a:lstStyle/>
                    <a:p>
                      <a:pPr algn="ctr">
                        <a:lnSpc>
                          <a:spcPct val="107000"/>
                        </a:lnSpc>
                        <a:spcAft>
                          <a:spcPts val="800"/>
                        </a:spcAft>
                      </a:pPr>
                      <a:r>
                        <a:rPr lang="en-US" sz="600">
                          <a:effectLst/>
                        </a:rPr>
                        <a:t>Elementos del segmento info</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6250" marR="36250" marT="0" marB="0"/>
                </a:tc>
                <a:tc hMerge="1">
                  <a:txBody>
                    <a:bodyPr/>
                    <a:lstStyle/>
                    <a:p>
                      <a:endParaRPr lang="en-US"/>
                    </a:p>
                  </a:txBody>
                  <a:tcPr/>
                </a:tc>
                <a:extLst>
                  <a:ext uri="{0D108BD9-81ED-4DB2-BD59-A6C34878D82A}">
                    <a16:rowId xmlns:a16="http://schemas.microsoft.com/office/drawing/2014/main" val="4238874665"/>
                  </a:ext>
                </a:extLst>
              </a:tr>
              <a:tr h="4177082">
                <a:tc>
                  <a:txBody>
                    <a:bodyPr/>
                    <a:lstStyle/>
                    <a:p>
                      <a:pPr algn="ctr">
                        <a:lnSpc>
                          <a:spcPct val="107000"/>
                        </a:lnSpc>
                        <a:spcAft>
                          <a:spcPts val="800"/>
                        </a:spcAft>
                      </a:pPr>
                      <a:r>
                        <a:rPr lang="en-US" sz="800" dirty="0">
                          <a:effectLst/>
                        </a:rPr>
                        <a:t>Info</a:t>
                      </a:r>
                    </a:p>
                    <a:p>
                      <a:pPr algn="ctr">
                        <a:lnSpc>
                          <a:spcPct val="107000"/>
                        </a:lnSpc>
                        <a:spcAft>
                          <a:spcPts val="800"/>
                        </a:spcAft>
                      </a:pPr>
                      <a:r>
                        <a:rPr lang="en-US" sz="800" dirty="0">
                          <a:effectLst/>
                        </a:rPr>
                        <a:t> language</a:t>
                      </a:r>
                    </a:p>
                    <a:p>
                      <a:pPr algn="ctr">
                        <a:lnSpc>
                          <a:spcPct val="107000"/>
                        </a:lnSpc>
                        <a:spcAft>
                          <a:spcPts val="800"/>
                        </a:spcAft>
                      </a:pPr>
                      <a:r>
                        <a:rPr lang="en-US" sz="800" dirty="0">
                          <a:effectLst/>
                        </a:rPr>
                        <a:t>category</a:t>
                      </a:r>
                    </a:p>
                    <a:p>
                      <a:pPr algn="ctr">
                        <a:lnSpc>
                          <a:spcPct val="107000"/>
                        </a:lnSpc>
                        <a:spcAft>
                          <a:spcPts val="800"/>
                        </a:spcAft>
                      </a:pPr>
                      <a:r>
                        <a:rPr lang="en-US" sz="800" dirty="0">
                          <a:effectLst/>
                        </a:rPr>
                        <a:t>event</a:t>
                      </a:r>
                    </a:p>
                    <a:p>
                      <a:pPr algn="ctr">
                        <a:lnSpc>
                          <a:spcPct val="107000"/>
                        </a:lnSpc>
                        <a:spcAft>
                          <a:spcPts val="800"/>
                        </a:spcAft>
                      </a:pPr>
                      <a:r>
                        <a:rPr lang="en-US" sz="800" dirty="0">
                          <a:effectLst/>
                        </a:rPr>
                        <a:t>response Type</a:t>
                      </a:r>
                    </a:p>
                    <a:p>
                      <a:pPr algn="ctr">
                        <a:lnSpc>
                          <a:spcPct val="107000"/>
                        </a:lnSpc>
                        <a:spcAft>
                          <a:spcPts val="800"/>
                        </a:spcAft>
                      </a:pPr>
                      <a:r>
                        <a:rPr lang="en-US" sz="800" dirty="0">
                          <a:effectLst/>
                        </a:rPr>
                        <a:t>urgency</a:t>
                      </a:r>
                    </a:p>
                    <a:p>
                      <a:pPr algn="ctr">
                        <a:lnSpc>
                          <a:spcPct val="107000"/>
                        </a:lnSpc>
                        <a:spcAft>
                          <a:spcPts val="800"/>
                        </a:spcAft>
                      </a:pPr>
                      <a:r>
                        <a:rPr lang="en-US" sz="800" dirty="0">
                          <a:effectLst/>
                        </a:rPr>
                        <a:t>severity</a:t>
                      </a:r>
                    </a:p>
                    <a:p>
                      <a:pPr algn="ctr">
                        <a:lnSpc>
                          <a:spcPct val="107000"/>
                        </a:lnSpc>
                        <a:spcAft>
                          <a:spcPts val="800"/>
                        </a:spcAft>
                      </a:pPr>
                      <a:r>
                        <a:rPr lang="en-US" sz="800" dirty="0">
                          <a:effectLst/>
                        </a:rPr>
                        <a:t>certainty</a:t>
                      </a:r>
                    </a:p>
                    <a:p>
                      <a:pPr algn="ctr">
                        <a:lnSpc>
                          <a:spcPct val="107000"/>
                        </a:lnSpc>
                        <a:spcAft>
                          <a:spcPts val="800"/>
                        </a:spcAft>
                      </a:pPr>
                      <a:r>
                        <a:rPr lang="en-US" sz="800" dirty="0">
                          <a:effectLst/>
                        </a:rPr>
                        <a:t>audience</a:t>
                      </a:r>
                    </a:p>
                    <a:p>
                      <a:pPr algn="ctr">
                        <a:lnSpc>
                          <a:spcPct val="107000"/>
                        </a:lnSpc>
                        <a:spcAft>
                          <a:spcPts val="800"/>
                        </a:spcAft>
                      </a:pPr>
                      <a:r>
                        <a:rPr lang="en-US" sz="800" dirty="0" err="1">
                          <a:effectLst/>
                        </a:rPr>
                        <a:t>eventCode</a:t>
                      </a:r>
                      <a:endParaRPr lang="en-US" sz="800" dirty="0">
                        <a:effectLst/>
                      </a:endParaRPr>
                    </a:p>
                    <a:p>
                      <a:pPr algn="ctr">
                        <a:lnSpc>
                          <a:spcPct val="107000"/>
                        </a:lnSpc>
                        <a:spcAft>
                          <a:spcPts val="800"/>
                        </a:spcAft>
                      </a:pPr>
                      <a:r>
                        <a:rPr lang="en-US" sz="800" dirty="0">
                          <a:effectLst/>
                        </a:rPr>
                        <a:t>effective</a:t>
                      </a:r>
                    </a:p>
                    <a:p>
                      <a:pPr algn="ctr">
                        <a:lnSpc>
                          <a:spcPct val="107000"/>
                        </a:lnSpc>
                        <a:spcAft>
                          <a:spcPts val="800"/>
                        </a:spcAft>
                      </a:pPr>
                      <a:r>
                        <a:rPr lang="en-US" sz="800" dirty="0">
                          <a:effectLst/>
                        </a:rPr>
                        <a:t>onset</a:t>
                      </a:r>
                    </a:p>
                    <a:p>
                      <a:pPr algn="ctr">
                        <a:lnSpc>
                          <a:spcPct val="107000"/>
                        </a:lnSpc>
                        <a:spcAft>
                          <a:spcPts val="800"/>
                        </a:spcAft>
                      </a:pPr>
                      <a:r>
                        <a:rPr lang="en-US" sz="800" dirty="0">
                          <a:effectLst/>
                        </a:rPr>
                        <a:t>expires</a:t>
                      </a:r>
                    </a:p>
                    <a:p>
                      <a:pPr algn="ctr">
                        <a:lnSpc>
                          <a:spcPct val="107000"/>
                        </a:lnSpc>
                        <a:spcAft>
                          <a:spcPts val="800"/>
                        </a:spcAft>
                      </a:pPr>
                      <a:r>
                        <a:rPr lang="en-US" sz="800" dirty="0" err="1">
                          <a:effectLst/>
                        </a:rPr>
                        <a:t>senderName</a:t>
                      </a:r>
                      <a:endParaRPr lang="en-US" sz="800" dirty="0">
                        <a:effectLst/>
                      </a:endParaRPr>
                    </a:p>
                    <a:p>
                      <a:pPr algn="ctr">
                        <a:lnSpc>
                          <a:spcPct val="107000"/>
                        </a:lnSpc>
                        <a:spcAft>
                          <a:spcPts val="800"/>
                        </a:spcAft>
                      </a:pPr>
                      <a:r>
                        <a:rPr lang="en-US" sz="800" dirty="0">
                          <a:effectLst/>
                        </a:rPr>
                        <a:t>headline</a:t>
                      </a:r>
                    </a:p>
                    <a:p>
                      <a:pPr algn="ctr">
                        <a:lnSpc>
                          <a:spcPct val="107000"/>
                        </a:lnSpc>
                        <a:spcAft>
                          <a:spcPts val="800"/>
                        </a:spcAft>
                      </a:pPr>
                      <a:r>
                        <a:rPr lang="en-US" sz="800" dirty="0">
                          <a:effectLst/>
                        </a:rPr>
                        <a:t>description</a:t>
                      </a:r>
                    </a:p>
                    <a:p>
                      <a:pPr algn="ctr">
                        <a:lnSpc>
                          <a:spcPct val="107000"/>
                        </a:lnSpc>
                        <a:spcAft>
                          <a:spcPts val="800"/>
                        </a:spcAft>
                      </a:pPr>
                      <a:r>
                        <a:rPr lang="en-US" sz="800" dirty="0">
                          <a:effectLst/>
                        </a:rPr>
                        <a:t>instruction</a:t>
                      </a:r>
                    </a:p>
                    <a:p>
                      <a:pPr algn="ctr">
                        <a:lnSpc>
                          <a:spcPct val="107000"/>
                        </a:lnSpc>
                        <a:spcAft>
                          <a:spcPts val="800"/>
                        </a:spcAft>
                      </a:pPr>
                      <a:r>
                        <a:rPr lang="en-US" sz="800" dirty="0">
                          <a:effectLst/>
                        </a:rPr>
                        <a:t>web</a:t>
                      </a:r>
                    </a:p>
                    <a:p>
                      <a:pPr algn="ctr">
                        <a:lnSpc>
                          <a:spcPct val="107000"/>
                        </a:lnSpc>
                        <a:spcAft>
                          <a:spcPts val="800"/>
                        </a:spcAft>
                      </a:pPr>
                      <a:r>
                        <a:rPr lang="en-US" sz="800" dirty="0">
                          <a:effectLst/>
                        </a:rPr>
                        <a:t>contact</a:t>
                      </a:r>
                    </a:p>
                    <a:p>
                      <a:pPr algn="ctr">
                        <a:lnSpc>
                          <a:spcPct val="107000"/>
                        </a:lnSpc>
                        <a:spcAft>
                          <a:spcPts val="800"/>
                        </a:spcAft>
                      </a:pPr>
                      <a:r>
                        <a:rPr lang="en-US" sz="800" dirty="0">
                          <a:effectLst/>
                        </a:rPr>
                        <a:t>Parameter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50" marR="36250" marT="0" marB="0"/>
                </a:tc>
                <a:tc>
                  <a:txBody>
                    <a:bodyPr/>
                    <a:lstStyle/>
                    <a:p>
                      <a:pPr algn="just">
                        <a:lnSpc>
                          <a:spcPct val="107000"/>
                        </a:lnSpc>
                        <a:spcAft>
                          <a:spcPts val="800"/>
                        </a:spcAft>
                      </a:pPr>
                      <a:r>
                        <a:rPr lang="es-EC" sz="800" dirty="0">
                          <a:effectLst/>
                        </a:rPr>
                        <a:t>Contiene todas las partes de componentes del elemento de información del mensaje de alerta (Opcional).</a:t>
                      </a:r>
                      <a:endParaRPr lang="en-US" sz="800" dirty="0">
                        <a:effectLst/>
                      </a:endParaRPr>
                    </a:p>
                    <a:p>
                      <a:pPr algn="just">
                        <a:lnSpc>
                          <a:spcPct val="107000"/>
                        </a:lnSpc>
                        <a:spcAft>
                          <a:spcPts val="800"/>
                        </a:spcAft>
                      </a:pPr>
                      <a:r>
                        <a:rPr lang="es-EC" sz="800" dirty="0">
                          <a:effectLst/>
                        </a:rPr>
                        <a:t>Código que denota el lenguaje del elemento de información del mensaje de alerta (Opcional).</a:t>
                      </a:r>
                      <a:endParaRPr lang="en-US" sz="800" dirty="0">
                        <a:effectLst/>
                      </a:endParaRPr>
                    </a:p>
                    <a:p>
                      <a:pPr algn="just">
                        <a:lnSpc>
                          <a:spcPct val="107000"/>
                        </a:lnSpc>
                        <a:spcAft>
                          <a:spcPts val="800"/>
                        </a:spcAft>
                      </a:pPr>
                      <a:r>
                        <a:rPr lang="es-EC" sz="800" dirty="0">
                          <a:effectLst/>
                        </a:rPr>
                        <a:t>Código que denota la categoría del evento de sujeto del mensaje de alerta (Obligatorio).</a:t>
                      </a:r>
                      <a:endParaRPr lang="en-US" sz="800" dirty="0">
                        <a:effectLst/>
                      </a:endParaRPr>
                    </a:p>
                    <a:p>
                      <a:pPr algn="just">
                        <a:lnSpc>
                          <a:spcPct val="107000"/>
                        </a:lnSpc>
                        <a:spcAft>
                          <a:spcPts val="800"/>
                        </a:spcAft>
                      </a:pPr>
                      <a:r>
                        <a:rPr lang="es-EC" sz="800" dirty="0">
                          <a:effectLst/>
                        </a:rPr>
                        <a:t>Texto que denota el tipo de evento de sujeto del mensaje de alerta (Obligatorio).</a:t>
                      </a:r>
                      <a:endParaRPr lang="en-US" sz="800" dirty="0">
                        <a:effectLst/>
                      </a:endParaRPr>
                    </a:p>
                    <a:p>
                      <a:pPr algn="just">
                        <a:lnSpc>
                          <a:spcPct val="107000"/>
                        </a:lnSpc>
                        <a:spcAft>
                          <a:spcPts val="800"/>
                        </a:spcAft>
                      </a:pPr>
                      <a:r>
                        <a:rPr lang="es-EC" sz="800" dirty="0">
                          <a:effectLst/>
                        </a:rPr>
                        <a:t>Código que denota el tipo de acción recomendado para el público objetivo (Opcional).</a:t>
                      </a:r>
                      <a:endParaRPr lang="en-US" sz="800" dirty="0">
                        <a:effectLst/>
                      </a:endParaRPr>
                    </a:p>
                    <a:p>
                      <a:pPr algn="just">
                        <a:lnSpc>
                          <a:spcPct val="107000"/>
                        </a:lnSpc>
                        <a:spcAft>
                          <a:spcPts val="800"/>
                        </a:spcAft>
                      </a:pPr>
                      <a:r>
                        <a:rPr lang="es-EC" sz="800" dirty="0">
                          <a:effectLst/>
                        </a:rPr>
                        <a:t>Código que denota la urgencia del evento de sujeto del mensaje de alerta (Obligatorio).</a:t>
                      </a:r>
                      <a:endParaRPr lang="en-US" sz="800" dirty="0">
                        <a:effectLst/>
                      </a:endParaRPr>
                    </a:p>
                    <a:p>
                      <a:pPr algn="just">
                        <a:lnSpc>
                          <a:spcPct val="107000"/>
                        </a:lnSpc>
                        <a:spcAft>
                          <a:spcPts val="800"/>
                        </a:spcAft>
                      </a:pPr>
                      <a:r>
                        <a:rPr lang="es-EC" sz="800" dirty="0">
                          <a:effectLst/>
                        </a:rPr>
                        <a:t>Código que denota la gravedad del evento del tema del mensaje de alerta (Obligatorio).</a:t>
                      </a:r>
                      <a:endParaRPr lang="en-US" sz="800" dirty="0">
                        <a:effectLst/>
                      </a:endParaRPr>
                    </a:p>
                    <a:p>
                      <a:pPr algn="just">
                        <a:lnSpc>
                          <a:spcPct val="107000"/>
                        </a:lnSpc>
                        <a:spcAft>
                          <a:spcPts val="800"/>
                        </a:spcAft>
                      </a:pPr>
                      <a:r>
                        <a:rPr lang="es-EC" sz="800" dirty="0">
                          <a:effectLst/>
                        </a:rPr>
                        <a:t>Código que denota la certeza del evento de sujeto del mensaje de alerta (Obligatorio).</a:t>
                      </a:r>
                      <a:endParaRPr lang="en-US" sz="800" dirty="0">
                        <a:effectLst/>
                      </a:endParaRPr>
                    </a:p>
                    <a:p>
                      <a:pPr algn="just">
                        <a:lnSpc>
                          <a:spcPct val="107000"/>
                        </a:lnSpc>
                        <a:spcAft>
                          <a:spcPts val="800"/>
                        </a:spcAft>
                      </a:pPr>
                      <a:r>
                        <a:rPr lang="es-EC" sz="800" dirty="0">
                          <a:effectLst/>
                        </a:rPr>
                        <a:t>El texto que describe la audiencia prevista del mensaje de alerta (Opcional).</a:t>
                      </a:r>
                      <a:endParaRPr lang="en-US" sz="800" dirty="0">
                        <a:effectLst/>
                      </a:endParaRPr>
                    </a:p>
                    <a:p>
                      <a:pPr algn="just">
                        <a:lnSpc>
                          <a:spcPct val="107000"/>
                        </a:lnSpc>
                        <a:spcAft>
                          <a:spcPts val="800"/>
                        </a:spcAft>
                      </a:pPr>
                      <a:r>
                        <a:rPr lang="es-EC" sz="800" dirty="0">
                          <a:effectLst/>
                        </a:rPr>
                        <a:t>Código específico del sistema que identifica el tipo de evento del mensaje de alerta (Opcional).</a:t>
                      </a:r>
                      <a:endParaRPr lang="en-US" sz="800" dirty="0">
                        <a:effectLst/>
                      </a:endParaRPr>
                    </a:p>
                    <a:p>
                      <a:pPr algn="just">
                        <a:lnSpc>
                          <a:spcPct val="107000"/>
                        </a:lnSpc>
                        <a:spcAft>
                          <a:spcPts val="800"/>
                        </a:spcAft>
                      </a:pPr>
                      <a:r>
                        <a:rPr lang="es-EC" sz="800" dirty="0">
                          <a:effectLst/>
                        </a:rPr>
                        <a:t>Tiempo efectivo de la información del mensaje de alerta (Opcional).</a:t>
                      </a:r>
                      <a:endParaRPr lang="en-US" sz="800" dirty="0">
                        <a:effectLst/>
                      </a:endParaRPr>
                    </a:p>
                    <a:p>
                      <a:pPr algn="just">
                        <a:lnSpc>
                          <a:spcPct val="107000"/>
                        </a:lnSpc>
                        <a:spcAft>
                          <a:spcPts val="800"/>
                        </a:spcAft>
                      </a:pPr>
                      <a:r>
                        <a:rPr lang="es-EC" sz="800" dirty="0">
                          <a:effectLst/>
                        </a:rPr>
                        <a:t>Tiempo esperado del comienzo del evento sujeto del mensaje de alerta (Opcional).</a:t>
                      </a:r>
                      <a:endParaRPr lang="en-US" sz="800" dirty="0">
                        <a:effectLst/>
                      </a:endParaRPr>
                    </a:p>
                    <a:p>
                      <a:pPr algn="just">
                        <a:lnSpc>
                          <a:spcPct val="107000"/>
                        </a:lnSpc>
                        <a:spcAft>
                          <a:spcPts val="800"/>
                        </a:spcAft>
                      </a:pPr>
                      <a:r>
                        <a:rPr lang="es-EC" sz="800" dirty="0">
                          <a:effectLst/>
                        </a:rPr>
                        <a:t>Tiempo de caducidad de la información del mensaje de alerta (Opcional).</a:t>
                      </a:r>
                      <a:endParaRPr lang="en-US" sz="800" dirty="0">
                        <a:effectLst/>
                      </a:endParaRPr>
                    </a:p>
                    <a:p>
                      <a:pPr algn="just">
                        <a:lnSpc>
                          <a:spcPct val="107000"/>
                        </a:lnSpc>
                        <a:spcAft>
                          <a:spcPts val="800"/>
                        </a:spcAft>
                      </a:pPr>
                      <a:r>
                        <a:rPr lang="es-EC" sz="800" dirty="0">
                          <a:effectLst/>
                        </a:rPr>
                        <a:t>Texto que nombra al autor del mensaje de alerta (Opcional).</a:t>
                      </a:r>
                      <a:endParaRPr lang="en-US" sz="800" dirty="0">
                        <a:effectLst/>
                      </a:endParaRPr>
                    </a:p>
                    <a:p>
                      <a:pPr algn="just">
                        <a:lnSpc>
                          <a:spcPct val="107000"/>
                        </a:lnSpc>
                        <a:spcAft>
                          <a:spcPts val="800"/>
                        </a:spcAft>
                      </a:pPr>
                      <a:r>
                        <a:rPr lang="es-EC" sz="800" dirty="0">
                          <a:effectLst/>
                        </a:rPr>
                        <a:t>Título de texto del mensaje de alerta (Opcional).</a:t>
                      </a:r>
                      <a:endParaRPr lang="en-US" sz="800" dirty="0">
                        <a:effectLst/>
                      </a:endParaRPr>
                    </a:p>
                    <a:p>
                      <a:pPr algn="just">
                        <a:lnSpc>
                          <a:spcPct val="107000"/>
                        </a:lnSpc>
                        <a:spcAft>
                          <a:spcPts val="800"/>
                        </a:spcAft>
                      </a:pPr>
                      <a:r>
                        <a:rPr lang="es-EC" sz="800" dirty="0">
                          <a:effectLst/>
                        </a:rPr>
                        <a:t>Texto que describe el evento de asunto del mensaje de alerta (Opcional).</a:t>
                      </a:r>
                      <a:endParaRPr lang="en-US" sz="800" dirty="0">
                        <a:effectLst/>
                      </a:endParaRPr>
                    </a:p>
                    <a:p>
                      <a:pPr algn="just">
                        <a:lnSpc>
                          <a:spcPct val="107000"/>
                        </a:lnSpc>
                        <a:spcAft>
                          <a:spcPts val="800"/>
                        </a:spcAft>
                      </a:pPr>
                      <a:r>
                        <a:rPr lang="es-EC" sz="800" dirty="0">
                          <a:effectLst/>
                        </a:rPr>
                        <a:t>Texto que describe la acción recomendada que deben tomar los destinatarios del mensaje de alerta (Opcional).</a:t>
                      </a:r>
                      <a:endParaRPr lang="en-US" sz="800" dirty="0">
                        <a:effectLst/>
                      </a:endParaRPr>
                    </a:p>
                    <a:p>
                      <a:pPr algn="just">
                        <a:lnSpc>
                          <a:spcPct val="107000"/>
                        </a:lnSpc>
                        <a:spcAft>
                          <a:spcPts val="800"/>
                        </a:spcAft>
                      </a:pPr>
                      <a:r>
                        <a:rPr lang="es-EC" sz="800" dirty="0">
                          <a:effectLst/>
                        </a:rPr>
                        <a:t>Identificador del hipervínculo que asocia información adicional con el mensaje de alerta (Opcional).</a:t>
                      </a:r>
                      <a:endParaRPr lang="en-US" sz="800" dirty="0">
                        <a:effectLst/>
                      </a:endParaRPr>
                    </a:p>
                    <a:p>
                      <a:pPr algn="just">
                        <a:lnSpc>
                          <a:spcPct val="107000"/>
                        </a:lnSpc>
                        <a:spcAft>
                          <a:spcPts val="800"/>
                        </a:spcAft>
                      </a:pPr>
                      <a:r>
                        <a:rPr lang="es-EC" sz="800" dirty="0">
                          <a:effectLst/>
                        </a:rPr>
                        <a:t>Texto que describe el contacto para el seguimiento y confirmación del mensaje de alerta (Opcional).</a:t>
                      </a:r>
                      <a:endParaRPr lang="en-US" sz="800" dirty="0">
                        <a:effectLst/>
                      </a:endParaRPr>
                    </a:p>
                    <a:p>
                      <a:pPr algn="just">
                        <a:lnSpc>
                          <a:spcPct val="107000"/>
                        </a:lnSpc>
                        <a:spcAft>
                          <a:spcPts val="800"/>
                        </a:spcAft>
                      </a:pPr>
                      <a:r>
                        <a:rPr lang="es-EC" sz="800" dirty="0">
                          <a:effectLst/>
                        </a:rPr>
                        <a:t>Parámetro adicional específico del sistema asociado con el mensaje de alerta (Opcional).</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50" marR="36250" marT="0" marB="0"/>
                </a:tc>
                <a:extLst>
                  <a:ext uri="{0D108BD9-81ED-4DB2-BD59-A6C34878D82A}">
                    <a16:rowId xmlns:a16="http://schemas.microsoft.com/office/drawing/2014/main" val="1058845313"/>
                  </a:ext>
                </a:extLst>
              </a:tr>
            </a:tbl>
          </a:graphicData>
        </a:graphic>
      </p:graphicFrame>
    </p:spTree>
    <p:extLst>
      <p:ext uri="{BB962C8B-B14F-4D97-AF65-F5344CB8AC3E}">
        <p14:creationId xmlns:p14="http://schemas.microsoft.com/office/powerpoint/2010/main" val="9512969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7288696"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INTRODUCCIÓN</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n-US" kern="0" dirty="0" err="1">
                <a:solidFill>
                  <a:schemeClr val="tx2"/>
                </a:solidFill>
              </a:rPr>
              <a:t>Estructura</a:t>
            </a:r>
            <a:r>
              <a:rPr lang="en-US" kern="0" dirty="0">
                <a:solidFill>
                  <a:schemeClr val="tx2"/>
                </a:solidFill>
              </a:rPr>
              <a:t> del protocol CAP</a:t>
            </a:r>
          </a:p>
          <a:p>
            <a:pPr marL="0" indent="0">
              <a:buNone/>
            </a:pPr>
            <a:endParaRPr lang="en-US" kern="0" dirty="0">
              <a:solidFill>
                <a:schemeClr val="tx2"/>
              </a:solidFill>
            </a:endParaRPr>
          </a:p>
        </p:txBody>
      </p:sp>
      <p:graphicFrame>
        <p:nvGraphicFramePr>
          <p:cNvPr id="4" name="Tabla 3">
            <a:extLst>
              <a:ext uri="{FF2B5EF4-FFF2-40B4-BE49-F238E27FC236}">
                <a16:creationId xmlns:a16="http://schemas.microsoft.com/office/drawing/2014/main" id="{E128F19E-8A4A-6B05-84AC-D7984871EE5B}"/>
              </a:ext>
            </a:extLst>
          </p:cNvPr>
          <p:cNvGraphicFramePr>
            <a:graphicFrameLocks noGrp="1"/>
          </p:cNvGraphicFramePr>
          <p:nvPr>
            <p:extLst>
              <p:ext uri="{D42A27DB-BD31-4B8C-83A1-F6EECF244321}">
                <p14:modId xmlns:p14="http://schemas.microsoft.com/office/powerpoint/2010/main" val="245271193"/>
              </p:ext>
            </p:extLst>
          </p:nvPr>
        </p:nvGraphicFramePr>
        <p:xfrm>
          <a:off x="2127381" y="2093296"/>
          <a:ext cx="8080310" cy="2049336"/>
        </p:xfrm>
        <a:graphic>
          <a:graphicData uri="http://schemas.openxmlformats.org/drawingml/2006/table">
            <a:tbl>
              <a:tblPr firstRow="1" firstCol="1" bandRow="1">
                <a:tableStyleId>{9D7B26C5-4107-4FEC-AEDC-1716B250A1EF}</a:tableStyleId>
              </a:tblPr>
              <a:tblGrid>
                <a:gridCol w="1348014">
                  <a:extLst>
                    <a:ext uri="{9D8B030D-6E8A-4147-A177-3AD203B41FA5}">
                      <a16:colId xmlns:a16="http://schemas.microsoft.com/office/drawing/2014/main" val="971775590"/>
                    </a:ext>
                  </a:extLst>
                </a:gridCol>
                <a:gridCol w="6732296">
                  <a:extLst>
                    <a:ext uri="{9D8B030D-6E8A-4147-A177-3AD203B41FA5}">
                      <a16:colId xmlns:a16="http://schemas.microsoft.com/office/drawing/2014/main" val="1761983954"/>
                    </a:ext>
                  </a:extLst>
                </a:gridCol>
              </a:tblGrid>
              <a:tr h="193040">
                <a:tc gridSpan="2">
                  <a:txBody>
                    <a:bodyPr/>
                    <a:lstStyle/>
                    <a:p>
                      <a:pPr algn="ctr">
                        <a:lnSpc>
                          <a:spcPct val="107000"/>
                        </a:lnSpc>
                        <a:spcAft>
                          <a:spcPts val="800"/>
                        </a:spcAft>
                      </a:pPr>
                      <a:r>
                        <a:rPr lang="en-US" sz="1100">
                          <a:effectLst/>
                        </a:rPr>
                        <a:t>Elementos del segmento resource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164407670"/>
                  </a:ext>
                </a:extLst>
              </a:tr>
              <a:tr h="353695">
                <a:tc>
                  <a:txBody>
                    <a:bodyPr/>
                    <a:lstStyle/>
                    <a:p>
                      <a:pPr algn="ctr">
                        <a:lnSpc>
                          <a:spcPct val="107000"/>
                        </a:lnSpc>
                        <a:spcAft>
                          <a:spcPts val="800"/>
                        </a:spcAft>
                      </a:pPr>
                      <a:r>
                        <a:rPr lang="en-US" sz="1100" dirty="0">
                          <a:effectLst/>
                        </a:rPr>
                        <a:t>Resource</a:t>
                      </a:r>
                    </a:p>
                    <a:p>
                      <a:pPr algn="ctr">
                        <a:lnSpc>
                          <a:spcPct val="107000"/>
                        </a:lnSpc>
                        <a:spcAft>
                          <a:spcPts val="800"/>
                        </a:spcAft>
                      </a:pPr>
                      <a:r>
                        <a:rPr lang="en-US" sz="1100" dirty="0">
                          <a:effectLst/>
                        </a:rPr>
                        <a:t> </a:t>
                      </a:r>
                    </a:p>
                    <a:p>
                      <a:pPr algn="ctr">
                        <a:lnSpc>
                          <a:spcPct val="107000"/>
                        </a:lnSpc>
                        <a:spcAft>
                          <a:spcPts val="800"/>
                        </a:spcAft>
                      </a:pPr>
                      <a:r>
                        <a:rPr lang="en-US" sz="1100" dirty="0">
                          <a:effectLst/>
                        </a:rPr>
                        <a:t>Resource Desc</a:t>
                      </a:r>
                    </a:p>
                    <a:p>
                      <a:pPr algn="ctr">
                        <a:lnSpc>
                          <a:spcPct val="107000"/>
                        </a:lnSpc>
                        <a:spcAft>
                          <a:spcPts val="800"/>
                        </a:spcAft>
                      </a:pPr>
                      <a:r>
                        <a:rPr lang="en-US" sz="1100" dirty="0" err="1">
                          <a:effectLst/>
                        </a:rPr>
                        <a:t>mimeType</a:t>
                      </a:r>
                      <a:endParaRPr lang="en-US" sz="1100" dirty="0">
                        <a:effectLst/>
                      </a:endParaRPr>
                    </a:p>
                    <a:p>
                      <a:pPr algn="ctr">
                        <a:lnSpc>
                          <a:spcPct val="107000"/>
                        </a:lnSpc>
                        <a:spcAft>
                          <a:spcPts val="800"/>
                        </a:spcAft>
                      </a:pPr>
                      <a:r>
                        <a:rPr lang="en-US" sz="1100" dirty="0">
                          <a:effectLst/>
                        </a:rPr>
                        <a:t>size</a:t>
                      </a:r>
                    </a:p>
                    <a:p>
                      <a:pPr algn="ctr">
                        <a:lnSpc>
                          <a:spcPct val="107000"/>
                        </a:lnSpc>
                        <a:spcAft>
                          <a:spcPts val="800"/>
                        </a:spcAft>
                      </a:pPr>
                      <a:r>
                        <a:rPr lang="en-US" sz="1100" dirty="0" err="1">
                          <a:effectLst/>
                        </a:rPr>
                        <a:t>uri</a:t>
                      </a:r>
                      <a:endParaRPr lang="en-US" sz="1100" dirty="0">
                        <a:effectLst/>
                      </a:endParaRPr>
                    </a:p>
                    <a:p>
                      <a:pPr algn="ctr">
                        <a:lnSpc>
                          <a:spcPct val="107000"/>
                        </a:lnSpc>
                        <a:spcAft>
                          <a:spcPts val="800"/>
                        </a:spcAft>
                      </a:pPr>
                      <a:r>
                        <a:rPr lang="en-US" sz="1100" dirty="0" err="1">
                          <a:effectLst/>
                        </a:rPr>
                        <a:t>derefUri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C" sz="1100" dirty="0">
                          <a:effectLst/>
                        </a:rPr>
                        <a:t>Contiene todas las partes componentes del elemento de recursos, del elemento de información y del elemento de alerta (Opcional).</a:t>
                      </a:r>
                      <a:endParaRPr lang="en-US" sz="1100" dirty="0">
                        <a:effectLst/>
                      </a:endParaRPr>
                    </a:p>
                    <a:p>
                      <a:pPr algn="just">
                        <a:lnSpc>
                          <a:spcPct val="107000"/>
                        </a:lnSpc>
                        <a:spcAft>
                          <a:spcPts val="800"/>
                        </a:spcAft>
                      </a:pPr>
                      <a:r>
                        <a:rPr lang="es-EC" sz="1100" dirty="0">
                          <a:effectLst/>
                        </a:rPr>
                        <a:t>Texto que describe el tipo y el contenido del archivo de recursos (Obligatorio).</a:t>
                      </a:r>
                      <a:endParaRPr lang="en-US" sz="1100" dirty="0">
                        <a:effectLst/>
                      </a:endParaRPr>
                    </a:p>
                    <a:p>
                      <a:pPr algn="just">
                        <a:lnSpc>
                          <a:spcPct val="107000"/>
                        </a:lnSpc>
                        <a:spcAft>
                          <a:spcPts val="800"/>
                        </a:spcAft>
                      </a:pPr>
                      <a:r>
                        <a:rPr lang="es-EC" sz="1100" dirty="0">
                          <a:effectLst/>
                        </a:rPr>
                        <a:t>Identificador del tipo y subtipo de contenido MIME que describe el archivo de recursos (Obligatorio).</a:t>
                      </a:r>
                      <a:endParaRPr lang="en-US" sz="1100" dirty="0">
                        <a:effectLst/>
                      </a:endParaRPr>
                    </a:p>
                    <a:p>
                      <a:pPr algn="just">
                        <a:lnSpc>
                          <a:spcPct val="107000"/>
                        </a:lnSpc>
                        <a:spcAft>
                          <a:spcPts val="800"/>
                        </a:spcAft>
                      </a:pPr>
                      <a:r>
                        <a:rPr lang="es-EC" sz="1100" dirty="0">
                          <a:effectLst/>
                        </a:rPr>
                        <a:t>Número entero que indica el tamaño del archivo de recursos (Opcional).</a:t>
                      </a:r>
                      <a:endParaRPr lang="en-US" sz="1100" dirty="0">
                        <a:effectLst/>
                      </a:endParaRPr>
                    </a:p>
                    <a:p>
                      <a:pPr algn="just">
                        <a:lnSpc>
                          <a:spcPct val="107000"/>
                        </a:lnSpc>
                        <a:spcAft>
                          <a:spcPts val="800"/>
                        </a:spcAft>
                      </a:pPr>
                      <a:r>
                        <a:rPr lang="es-EC" sz="1100" dirty="0">
                          <a:effectLst/>
                        </a:rPr>
                        <a:t>Identificador del hipervínculo para el archivo de recursos (Opcional).</a:t>
                      </a:r>
                      <a:endParaRPr lang="en-US" sz="1100" dirty="0">
                        <a:effectLst/>
                      </a:endParaRPr>
                    </a:p>
                    <a:p>
                      <a:pPr algn="just">
                        <a:lnSpc>
                          <a:spcPct val="107000"/>
                        </a:lnSpc>
                        <a:spcAft>
                          <a:spcPts val="800"/>
                        </a:spcAft>
                      </a:pPr>
                      <a:r>
                        <a:rPr lang="es-EC" sz="1100" dirty="0">
                          <a:effectLst/>
                        </a:rPr>
                        <a:t>Contenido de datos codificados en base 64 del archivo de recursos (Condicional).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1221829"/>
                  </a:ext>
                </a:extLst>
              </a:tr>
            </a:tbl>
          </a:graphicData>
        </a:graphic>
      </p:graphicFrame>
    </p:spTree>
    <p:extLst>
      <p:ext uri="{BB962C8B-B14F-4D97-AF65-F5344CB8AC3E}">
        <p14:creationId xmlns:p14="http://schemas.microsoft.com/office/powerpoint/2010/main" val="11456812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09839" y="229808"/>
            <a:ext cx="7288696"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Problema y Justificación</a:t>
            </a:r>
          </a:p>
        </p:txBody>
      </p:sp>
      <p:sp>
        <p:nvSpPr>
          <p:cNvPr id="2" name="Elipse 1"/>
          <p:cNvSpPr/>
          <p:nvPr/>
        </p:nvSpPr>
        <p:spPr>
          <a:xfrm>
            <a:off x="10792495" y="887592"/>
            <a:ext cx="296214" cy="3230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Marcador de contenido 2">
            <a:extLst>
              <a:ext uri="{FF2B5EF4-FFF2-40B4-BE49-F238E27FC236}">
                <a16:creationId xmlns:a16="http://schemas.microsoft.com/office/drawing/2014/main" id="{015153B9-8C9D-590F-3EA8-01A92DEDFA00}"/>
              </a:ext>
            </a:extLst>
          </p:cNvPr>
          <p:cNvSpPr txBox="1">
            <a:spLocks/>
          </p:cNvSpPr>
          <p:nvPr/>
        </p:nvSpPr>
        <p:spPr>
          <a:xfrm>
            <a:off x="408992" y="1051184"/>
            <a:ext cx="10515600" cy="4351338"/>
          </a:xfrm>
          <a:prstGeom prst="rect">
            <a:avLst/>
          </a:prstGeom>
        </p:spPr>
        <p:txBody>
          <a:bodyPr/>
          <a:lstStyle>
            <a:lvl1pPr marL="0" indent="0" algn="ctr" rtl="0" eaLnBrk="1" fontAlgn="base" hangingPunct="1">
              <a:spcBef>
                <a:spcPct val="20000"/>
              </a:spcBef>
              <a:spcAft>
                <a:spcPct val="0"/>
              </a:spcAft>
              <a:buNone/>
              <a:defRPr sz="2400">
                <a:solidFill>
                  <a:schemeClr val="bg1"/>
                </a:solidFill>
                <a:latin typeface="+mn-lt"/>
                <a:ea typeface="+mn-ea"/>
                <a:cs typeface="+mn-cs"/>
              </a:defRPr>
            </a:lvl1pPr>
            <a:lvl2pPr marL="457200" indent="0" algn="ctr" rtl="0" eaLnBrk="1" fontAlgn="base" hangingPunct="1">
              <a:spcBef>
                <a:spcPct val="20000"/>
              </a:spcBef>
              <a:spcAft>
                <a:spcPct val="0"/>
              </a:spcAft>
              <a:buNone/>
              <a:defRPr sz="2000">
                <a:solidFill>
                  <a:schemeClr val="bg1"/>
                </a:solidFill>
                <a:latin typeface="+mn-lt"/>
              </a:defRPr>
            </a:lvl2pPr>
            <a:lvl3pPr marL="914400" indent="0" algn="ctr" rtl="0" eaLnBrk="1" fontAlgn="base" hangingPunct="1">
              <a:spcBef>
                <a:spcPct val="20000"/>
              </a:spcBef>
              <a:spcAft>
                <a:spcPct val="0"/>
              </a:spcAft>
              <a:buNone/>
              <a:defRPr sz="1800">
                <a:solidFill>
                  <a:schemeClr val="bg1"/>
                </a:solidFill>
                <a:latin typeface="+mn-lt"/>
              </a:defRPr>
            </a:lvl3pPr>
            <a:lvl4pPr marL="1371600" indent="0" algn="ctr" rtl="0" eaLnBrk="1" fontAlgn="base" hangingPunct="1">
              <a:spcBef>
                <a:spcPct val="20000"/>
              </a:spcBef>
              <a:spcAft>
                <a:spcPct val="0"/>
              </a:spcAft>
              <a:buNone/>
              <a:defRPr sz="1600">
                <a:solidFill>
                  <a:schemeClr val="bg1"/>
                </a:solidFill>
                <a:latin typeface="+mn-lt"/>
              </a:defRPr>
            </a:lvl4pPr>
            <a:lvl5pPr marL="1828800" indent="0" algn="ctr" rtl="0" eaLnBrk="1" fontAlgn="base" hangingPunct="1">
              <a:spcBef>
                <a:spcPct val="20000"/>
              </a:spcBef>
              <a:spcAft>
                <a:spcPct val="0"/>
              </a:spcAft>
              <a:buNone/>
              <a:defRPr sz="1600">
                <a:solidFill>
                  <a:schemeClr val="bg1"/>
                </a:solidFill>
                <a:latin typeface="+mn-lt"/>
              </a:defRPr>
            </a:lvl5pPr>
            <a:lvl6pPr marL="2286000" indent="0" algn="ctr" rtl="0" eaLnBrk="1" fontAlgn="base" hangingPunct="1">
              <a:spcBef>
                <a:spcPct val="20000"/>
              </a:spcBef>
              <a:spcAft>
                <a:spcPct val="0"/>
              </a:spcAft>
              <a:buNone/>
              <a:defRPr sz="1600">
                <a:solidFill>
                  <a:schemeClr val="bg1"/>
                </a:solidFill>
                <a:latin typeface="+mn-lt"/>
              </a:defRPr>
            </a:lvl6pPr>
            <a:lvl7pPr marL="2743200" indent="0" algn="ctr" rtl="0" eaLnBrk="1" fontAlgn="base" hangingPunct="1">
              <a:spcBef>
                <a:spcPct val="20000"/>
              </a:spcBef>
              <a:spcAft>
                <a:spcPct val="0"/>
              </a:spcAft>
              <a:buNone/>
              <a:defRPr sz="1600">
                <a:solidFill>
                  <a:schemeClr val="bg1"/>
                </a:solidFill>
                <a:latin typeface="+mn-lt"/>
              </a:defRPr>
            </a:lvl7pPr>
            <a:lvl8pPr marL="3200400" indent="0" algn="ctr" rtl="0" eaLnBrk="1" fontAlgn="base" hangingPunct="1">
              <a:spcBef>
                <a:spcPct val="20000"/>
              </a:spcBef>
              <a:spcAft>
                <a:spcPct val="0"/>
              </a:spcAft>
              <a:buNone/>
              <a:defRPr sz="1600">
                <a:solidFill>
                  <a:schemeClr val="bg1"/>
                </a:solidFill>
                <a:latin typeface="+mn-lt"/>
              </a:defRPr>
            </a:lvl8pPr>
            <a:lvl9pPr marL="3657600" indent="0" algn="ctr" rtl="0" eaLnBrk="1" fontAlgn="base" hangingPunct="1">
              <a:spcBef>
                <a:spcPct val="20000"/>
              </a:spcBef>
              <a:spcAft>
                <a:spcPct val="0"/>
              </a:spcAft>
              <a:buNone/>
              <a:defRPr sz="1600">
                <a:solidFill>
                  <a:schemeClr val="bg1"/>
                </a:solidFill>
                <a:latin typeface="+mn-lt"/>
              </a:defRPr>
            </a:lvl9pPr>
          </a:lstStyle>
          <a:p>
            <a:pPr marL="285750" indent="-285750" algn="just">
              <a:lnSpc>
                <a:spcPct val="150000"/>
              </a:lnSpc>
              <a:buFont typeface="Arial" panose="020B0604020202020204" pitchFamily="34" charset="0"/>
              <a:buChar char="•"/>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Los sistemas de alerta temprana se siguen desarrollando para crear nuevas formas de prevención y mitigación de riesgos en la población.</a:t>
            </a:r>
          </a:p>
          <a:p>
            <a:pPr marL="285750" indent="-285750" algn="just">
              <a:lnSpc>
                <a:spcPct val="150000"/>
              </a:lnSpc>
              <a:buFont typeface="Arial" panose="020B0604020202020204" pitchFamily="34" charset="0"/>
              <a:buChar char="•"/>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La televisión es uno de los medios que presenta una mejor vía para la difusión de mensajes de emergencia debido a que se transmite por medio de un broadcast de manera más rápida, permitiendo actuar de forma ágil, sea el receptor un televisor o uno cualquiera que contenga la tecnología de emergencia temprana, como es el caso del celular.</a:t>
            </a:r>
          </a:p>
          <a:p>
            <a:pPr marL="285750" indent="-285750" algn="just">
              <a:lnSpc>
                <a:spcPct val="150000"/>
              </a:lnSpc>
              <a:buFont typeface="Arial" panose="020B0604020202020204" pitchFamily="34" charset="0"/>
              <a:buChar char="•"/>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El principal inconveniente percibido, es que para distintitas regiones en el mundo se utiliza diversos estándares de televisión digital y éstos a su vez manejan diferentes protocolos de alerta de emergencia temprana. El estándar de televisión digital terrestre que maneja un protocolo global es el ATSC 3.0, manejado por el protocolo CAP </a:t>
            </a:r>
            <a:endPar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endParaRPr lang="en-US" kern="0" dirty="0"/>
          </a:p>
        </p:txBody>
      </p:sp>
    </p:spTree>
    <p:extLst>
      <p:ext uri="{BB962C8B-B14F-4D97-AF65-F5344CB8AC3E}">
        <p14:creationId xmlns:p14="http://schemas.microsoft.com/office/powerpoint/2010/main" val="19115602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7288696"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INTRODUCCIÓN</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n-US" kern="0" dirty="0" err="1">
                <a:solidFill>
                  <a:schemeClr val="tx2"/>
                </a:solidFill>
              </a:rPr>
              <a:t>Estructura</a:t>
            </a:r>
            <a:r>
              <a:rPr lang="en-US" kern="0" dirty="0">
                <a:solidFill>
                  <a:schemeClr val="tx2"/>
                </a:solidFill>
              </a:rPr>
              <a:t> del protocol CAP</a:t>
            </a:r>
          </a:p>
          <a:p>
            <a:pPr marL="0" indent="0">
              <a:buNone/>
            </a:pPr>
            <a:endParaRPr lang="en-US" kern="0" dirty="0">
              <a:solidFill>
                <a:schemeClr val="tx2"/>
              </a:solidFill>
            </a:endParaRPr>
          </a:p>
        </p:txBody>
      </p:sp>
      <p:graphicFrame>
        <p:nvGraphicFramePr>
          <p:cNvPr id="5" name="Tabla 4">
            <a:extLst>
              <a:ext uri="{FF2B5EF4-FFF2-40B4-BE49-F238E27FC236}">
                <a16:creationId xmlns:a16="http://schemas.microsoft.com/office/drawing/2014/main" id="{67C3B0EC-DCE9-975B-3583-D18399291DD9}"/>
              </a:ext>
            </a:extLst>
          </p:cNvPr>
          <p:cNvGraphicFramePr>
            <a:graphicFrameLocks noGrp="1"/>
          </p:cNvGraphicFramePr>
          <p:nvPr>
            <p:extLst>
              <p:ext uri="{D42A27DB-BD31-4B8C-83A1-F6EECF244321}">
                <p14:modId xmlns:p14="http://schemas.microsoft.com/office/powerpoint/2010/main" val="143309594"/>
              </p:ext>
            </p:extLst>
          </p:nvPr>
        </p:nvGraphicFramePr>
        <p:xfrm>
          <a:off x="2519265" y="2125396"/>
          <a:ext cx="7884368" cy="2611311"/>
        </p:xfrm>
        <a:graphic>
          <a:graphicData uri="http://schemas.openxmlformats.org/drawingml/2006/table">
            <a:tbl>
              <a:tblPr firstRow="1" firstCol="1" bandRow="1">
                <a:tableStyleId>{9D7B26C5-4107-4FEC-AEDC-1716B250A1EF}</a:tableStyleId>
              </a:tblPr>
              <a:tblGrid>
                <a:gridCol w="1315326">
                  <a:extLst>
                    <a:ext uri="{9D8B030D-6E8A-4147-A177-3AD203B41FA5}">
                      <a16:colId xmlns:a16="http://schemas.microsoft.com/office/drawing/2014/main" val="3039265776"/>
                    </a:ext>
                  </a:extLst>
                </a:gridCol>
                <a:gridCol w="6569042">
                  <a:extLst>
                    <a:ext uri="{9D8B030D-6E8A-4147-A177-3AD203B41FA5}">
                      <a16:colId xmlns:a16="http://schemas.microsoft.com/office/drawing/2014/main" val="4220861068"/>
                    </a:ext>
                  </a:extLst>
                </a:gridCol>
              </a:tblGrid>
              <a:tr h="193040">
                <a:tc gridSpan="2">
                  <a:txBody>
                    <a:bodyPr/>
                    <a:lstStyle/>
                    <a:p>
                      <a:pPr algn="ctr">
                        <a:lnSpc>
                          <a:spcPct val="107000"/>
                        </a:lnSpc>
                        <a:spcAft>
                          <a:spcPts val="800"/>
                        </a:spcAft>
                      </a:pPr>
                      <a:r>
                        <a:rPr lang="en-US" sz="1100">
                          <a:effectLst/>
                        </a:rPr>
                        <a:t>Elementos del segmento área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706198000"/>
                  </a:ext>
                </a:extLst>
              </a:tr>
              <a:tr h="588645">
                <a:tc>
                  <a:txBody>
                    <a:bodyPr/>
                    <a:lstStyle/>
                    <a:p>
                      <a:pPr algn="ctr">
                        <a:lnSpc>
                          <a:spcPct val="107000"/>
                        </a:lnSpc>
                        <a:spcAft>
                          <a:spcPts val="800"/>
                        </a:spcAft>
                      </a:pPr>
                      <a:r>
                        <a:rPr lang="en-US" sz="1100" dirty="0">
                          <a:effectLst/>
                        </a:rPr>
                        <a:t>Area</a:t>
                      </a:r>
                    </a:p>
                    <a:p>
                      <a:pPr algn="ctr">
                        <a:lnSpc>
                          <a:spcPct val="107000"/>
                        </a:lnSpc>
                        <a:spcAft>
                          <a:spcPts val="800"/>
                        </a:spcAft>
                      </a:pPr>
                      <a:r>
                        <a:rPr lang="en-US" sz="1100" dirty="0">
                          <a:effectLst/>
                        </a:rPr>
                        <a:t> </a:t>
                      </a:r>
                    </a:p>
                    <a:p>
                      <a:pPr algn="ctr">
                        <a:lnSpc>
                          <a:spcPct val="107000"/>
                        </a:lnSpc>
                        <a:spcAft>
                          <a:spcPts val="800"/>
                        </a:spcAft>
                      </a:pPr>
                      <a:r>
                        <a:rPr lang="en-US" sz="1100" dirty="0" err="1">
                          <a:effectLst/>
                        </a:rPr>
                        <a:t>areaDesc</a:t>
                      </a:r>
                      <a:endParaRPr lang="en-US" sz="1100" dirty="0">
                        <a:effectLst/>
                      </a:endParaRPr>
                    </a:p>
                    <a:p>
                      <a:pPr algn="ctr">
                        <a:lnSpc>
                          <a:spcPct val="107000"/>
                        </a:lnSpc>
                        <a:spcAft>
                          <a:spcPts val="800"/>
                        </a:spcAft>
                      </a:pPr>
                      <a:r>
                        <a:rPr lang="en-US" sz="1100" dirty="0">
                          <a:effectLst/>
                        </a:rPr>
                        <a:t>polygon</a:t>
                      </a:r>
                    </a:p>
                    <a:p>
                      <a:pPr algn="ctr">
                        <a:lnSpc>
                          <a:spcPct val="107000"/>
                        </a:lnSpc>
                        <a:spcAft>
                          <a:spcPts val="800"/>
                        </a:spcAft>
                      </a:pPr>
                      <a:r>
                        <a:rPr lang="en-US" sz="1100" dirty="0">
                          <a:effectLst/>
                        </a:rPr>
                        <a:t> </a:t>
                      </a:r>
                    </a:p>
                    <a:p>
                      <a:pPr algn="ctr">
                        <a:lnSpc>
                          <a:spcPct val="107000"/>
                        </a:lnSpc>
                        <a:spcAft>
                          <a:spcPts val="800"/>
                        </a:spcAft>
                      </a:pPr>
                      <a:r>
                        <a:rPr lang="en-US" sz="1100" dirty="0">
                          <a:effectLst/>
                        </a:rPr>
                        <a:t>circle</a:t>
                      </a:r>
                    </a:p>
                    <a:p>
                      <a:pPr algn="ctr">
                        <a:lnSpc>
                          <a:spcPct val="107000"/>
                        </a:lnSpc>
                        <a:spcAft>
                          <a:spcPts val="800"/>
                        </a:spcAft>
                      </a:pPr>
                      <a:r>
                        <a:rPr lang="en-US" sz="1100" dirty="0">
                          <a:effectLst/>
                        </a:rPr>
                        <a:t>geocode</a:t>
                      </a:r>
                    </a:p>
                    <a:p>
                      <a:pPr algn="ctr">
                        <a:lnSpc>
                          <a:spcPct val="107000"/>
                        </a:lnSpc>
                        <a:spcAft>
                          <a:spcPts val="800"/>
                        </a:spcAft>
                      </a:pPr>
                      <a:r>
                        <a:rPr lang="en-US" sz="1100" dirty="0">
                          <a:effectLst/>
                        </a:rPr>
                        <a:t>altitude</a:t>
                      </a:r>
                    </a:p>
                    <a:p>
                      <a:pPr algn="ctr">
                        <a:lnSpc>
                          <a:spcPct val="107000"/>
                        </a:lnSpc>
                        <a:spcAft>
                          <a:spcPts val="800"/>
                        </a:spcAft>
                      </a:pPr>
                      <a:r>
                        <a:rPr lang="en-US" sz="1100" dirty="0">
                          <a:effectLst/>
                        </a:rPr>
                        <a:t>ceiling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C" sz="1100" dirty="0">
                          <a:effectLst/>
                        </a:rPr>
                        <a:t>Contiene todas las partes componentes del elemento de área y del elemento de información del mensaje de alerta (Opcional).</a:t>
                      </a:r>
                      <a:endParaRPr lang="en-US" sz="1100" dirty="0">
                        <a:effectLst/>
                      </a:endParaRPr>
                    </a:p>
                    <a:p>
                      <a:pPr algn="just">
                        <a:lnSpc>
                          <a:spcPct val="107000"/>
                        </a:lnSpc>
                        <a:spcAft>
                          <a:spcPts val="800"/>
                        </a:spcAft>
                      </a:pPr>
                      <a:r>
                        <a:rPr lang="es-EC" sz="1100" dirty="0">
                          <a:effectLst/>
                        </a:rPr>
                        <a:t>Texto que describe el área afectada del mensaje de alerta (Obligatorio).</a:t>
                      </a:r>
                      <a:endParaRPr lang="en-US" sz="1100" dirty="0">
                        <a:effectLst/>
                      </a:endParaRPr>
                    </a:p>
                    <a:p>
                      <a:pPr algn="just">
                        <a:lnSpc>
                          <a:spcPct val="107000"/>
                        </a:lnSpc>
                        <a:spcAft>
                          <a:spcPts val="800"/>
                        </a:spcAft>
                      </a:pPr>
                      <a:r>
                        <a:rPr lang="es-EC" sz="1100" dirty="0">
                          <a:effectLst/>
                        </a:rPr>
                        <a:t>Los valores emparejados de puntos que definen un polígono que delimita el área afectada del mensaje de alerta (Opcional).</a:t>
                      </a:r>
                      <a:endParaRPr lang="en-US" sz="1100" dirty="0">
                        <a:effectLst/>
                      </a:endParaRPr>
                    </a:p>
                    <a:p>
                      <a:pPr algn="just">
                        <a:lnSpc>
                          <a:spcPct val="107000"/>
                        </a:lnSpc>
                        <a:spcAft>
                          <a:spcPts val="800"/>
                        </a:spcAft>
                      </a:pPr>
                      <a:r>
                        <a:rPr lang="es-EC" sz="1100" dirty="0">
                          <a:effectLst/>
                        </a:rPr>
                        <a:t>Los valores emparejados de un punto y un radio que delimitan el área afectada del mensaje de alerta (Opcional).</a:t>
                      </a:r>
                      <a:endParaRPr lang="en-US" sz="1100" dirty="0">
                        <a:effectLst/>
                      </a:endParaRPr>
                    </a:p>
                    <a:p>
                      <a:pPr algn="just">
                        <a:lnSpc>
                          <a:spcPct val="107000"/>
                        </a:lnSpc>
                        <a:spcAft>
                          <a:spcPts val="800"/>
                        </a:spcAft>
                      </a:pPr>
                      <a:r>
                        <a:rPr lang="es-EC" sz="1100" dirty="0">
                          <a:effectLst/>
                        </a:rPr>
                        <a:t>Código geográfico que delimita el área afectada del mensaje de alerta (Opcional).</a:t>
                      </a:r>
                      <a:endParaRPr lang="en-US" sz="1100" dirty="0">
                        <a:effectLst/>
                      </a:endParaRPr>
                    </a:p>
                    <a:p>
                      <a:pPr algn="just">
                        <a:lnSpc>
                          <a:spcPct val="107000"/>
                        </a:lnSpc>
                        <a:spcAft>
                          <a:spcPts val="800"/>
                        </a:spcAft>
                      </a:pPr>
                      <a:r>
                        <a:rPr lang="es-EC" sz="1100" dirty="0">
                          <a:effectLst/>
                        </a:rPr>
                        <a:t>Altitud específica o mínima del área afectada del mensaje de alerta (Opcional).</a:t>
                      </a:r>
                      <a:endParaRPr lang="en-US" sz="1100" dirty="0">
                        <a:effectLst/>
                      </a:endParaRPr>
                    </a:p>
                    <a:p>
                      <a:pPr algn="just">
                        <a:lnSpc>
                          <a:spcPct val="107000"/>
                        </a:lnSpc>
                        <a:spcAft>
                          <a:spcPts val="800"/>
                        </a:spcAft>
                      </a:pPr>
                      <a:r>
                        <a:rPr lang="es-EC" sz="1100" dirty="0">
                          <a:effectLst/>
                        </a:rPr>
                        <a:t>Altitud máxima del área afectada del mensaje de alerta (Condicional).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1545323"/>
                  </a:ext>
                </a:extLst>
              </a:tr>
            </a:tbl>
          </a:graphicData>
        </a:graphic>
      </p:graphicFrame>
    </p:spTree>
    <p:extLst>
      <p:ext uri="{BB962C8B-B14F-4D97-AF65-F5344CB8AC3E}">
        <p14:creationId xmlns:p14="http://schemas.microsoft.com/office/powerpoint/2010/main" val="35134483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7288696"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INTRODUCCIÓN</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n-US" kern="0" dirty="0">
                <a:solidFill>
                  <a:schemeClr val="tx2"/>
                </a:solidFill>
              </a:rPr>
              <a:t>SDR Adalm Pluto</a:t>
            </a:r>
          </a:p>
          <a:p>
            <a:pPr algn="just">
              <a:lnSpc>
                <a:spcPct val="200000"/>
              </a:lnSpc>
              <a:buFont typeface="Arial" panose="020B0604020202020204" pitchFamily="34" charset="0"/>
              <a:buChar char="•"/>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El equipo Adalm Pluto es un equipo SDR (del inglés Software </a:t>
            </a:r>
            <a:r>
              <a:rPr lang="es-ES" sz="1800"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Defined</a:t>
            </a: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 Radio) de bajo costo que realiza varias actividades tanto en el campo de la investigación como en el campo educativo. Es de pequeño tamaño y de fácil transporte </a:t>
            </a:r>
            <a:endPar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descr="adalm-pluto">
            <a:extLst>
              <a:ext uri="{FF2B5EF4-FFF2-40B4-BE49-F238E27FC236}">
                <a16:creationId xmlns:a16="http://schemas.microsoft.com/office/drawing/2014/main" id="{37170D51-BCB1-4B9C-B4CE-9643ACD5F12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1798" y="3122034"/>
            <a:ext cx="2891845" cy="2454496"/>
          </a:xfrm>
          <a:prstGeom prst="rect">
            <a:avLst/>
          </a:prstGeom>
          <a:noFill/>
          <a:ln>
            <a:noFill/>
          </a:ln>
        </p:spPr>
      </p:pic>
    </p:spTree>
    <p:extLst>
      <p:ext uri="{BB962C8B-B14F-4D97-AF65-F5344CB8AC3E}">
        <p14:creationId xmlns:p14="http://schemas.microsoft.com/office/powerpoint/2010/main" val="12854888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7288696"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INTRODUCCIÓN</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n-US" kern="0" dirty="0">
                <a:solidFill>
                  <a:schemeClr val="tx2"/>
                </a:solidFill>
              </a:rPr>
              <a:t>GNU RADIO</a:t>
            </a:r>
          </a:p>
          <a:p>
            <a:pPr algn="just">
              <a:lnSpc>
                <a:spcPct val="200000"/>
              </a:lnSpc>
              <a:buFont typeface="Arial" panose="020B0604020202020204" pitchFamily="34" charset="0"/>
              <a:buChar char="•"/>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GNU Radio es un software libre que funciona en varias plataformas permitiendo programar en módulos, facilitando la creación de bloques previamente programados para transmitir o recibir una señal. Cada bloque puede ser configurado por medio de Python para la actividad que se desea</a:t>
            </a:r>
            <a:endPar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F6F51782-9F1F-A831-7807-A622491C5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1781" y="3248687"/>
            <a:ext cx="5134137" cy="2638929"/>
          </a:xfrm>
          <a:prstGeom prst="rect">
            <a:avLst/>
          </a:prstGeom>
        </p:spPr>
      </p:pic>
    </p:spTree>
    <p:extLst>
      <p:ext uri="{BB962C8B-B14F-4D97-AF65-F5344CB8AC3E}">
        <p14:creationId xmlns:p14="http://schemas.microsoft.com/office/powerpoint/2010/main" val="38450775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8628888"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DISEÑO E IMPLEMENTACIÓN</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n-US" kern="0" dirty="0" err="1">
                <a:solidFill>
                  <a:schemeClr val="tx2"/>
                </a:solidFill>
              </a:rPr>
              <a:t>Generación</a:t>
            </a:r>
            <a:r>
              <a:rPr lang="en-US" kern="0" dirty="0">
                <a:solidFill>
                  <a:schemeClr val="tx2"/>
                </a:solidFill>
              </a:rPr>
              <a:t> del </a:t>
            </a:r>
            <a:r>
              <a:rPr lang="en-US" kern="0" dirty="0" err="1">
                <a:solidFill>
                  <a:schemeClr val="tx2"/>
                </a:solidFill>
              </a:rPr>
              <a:t>archivo</a:t>
            </a:r>
            <a:r>
              <a:rPr lang="en-US" kern="0" dirty="0">
                <a:solidFill>
                  <a:schemeClr val="tx2"/>
                </a:solidFill>
              </a:rPr>
              <a:t> CAP</a:t>
            </a:r>
          </a:p>
          <a:p>
            <a:pPr>
              <a:lnSpc>
                <a:spcPct val="200000"/>
              </a:lnSpc>
              <a:buFont typeface="Arial" panose="020B0604020202020204" pitchFamily="34" charset="0"/>
              <a:buChar char="•"/>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Se </a:t>
            </a:r>
            <a:r>
              <a:rPr lang="en-US" sz="1800"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establece</a:t>
            </a: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 un </a:t>
            </a:r>
            <a:r>
              <a:rPr lang="en-US" sz="1800"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archivo</a:t>
            </a: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 CAP que </a:t>
            </a:r>
            <a:r>
              <a:rPr lang="en-US" sz="1800"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indique</a:t>
            </a: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 un </a:t>
            </a:r>
            <a:r>
              <a:rPr lang="en-US" sz="1800"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terremoto</a:t>
            </a: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en</a:t>
            </a: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 la ciudad de Quito y </a:t>
            </a:r>
            <a:r>
              <a:rPr lang="en-US" sz="1800"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Rumiñahui</a:t>
            </a: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el</a:t>
            </a: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 día 20 de </a:t>
            </a:r>
            <a:r>
              <a:rPr lang="en-US" sz="1800"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enero</a:t>
            </a: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 del 2023.</a:t>
            </a:r>
          </a:p>
          <a:p>
            <a:pPr>
              <a:lnSpc>
                <a:spcPct val="200000"/>
              </a:lnSpc>
              <a:buFont typeface="Arial" panose="020B0604020202020204" pitchFamily="34" charset="0"/>
              <a:buChar char="•"/>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Para </a:t>
            </a:r>
            <a:r>
              <a:rPr lang="en-US" sz="1800"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validar</a:t>
            </a: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el</a:t>
            </a: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 archive CAP se </a:t>
            </a:r>
            <a:r>
              <a:rPr lang="en-US" sz="1800"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utiliza</a:t>
            </a: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el</a:t>
            </a: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softwate</a:t>
            </a: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 cap-validator</a:t>
            </a:r>
          </a:p>
        </p:txBody>
      </p:sp>
      <p:pic>
        <p:nvPicPr>
          <p:cNvPr id="5" name="Imagen 4">
            <a:extLst>
              <a:ext uri="{FF2B5EF4-FFF2-40B4-BE49-F238E27FC236}">
                <a16:creationId xmlns:a16="http://schemas.microsoft.com/office/drawing/2014/main" id="{14E58126-652E-6133-3B49-7841076DC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8354" y="3301497"/>
            <a:ext cx="4053335" cy="2878078"/>
          </a:xfrm>
          <a:prstGeom prst="rect">
            <a:avLst/>
          </a:prstGeom>
        </p:spPr>
      </p:pic>
    </p:spTree>
    <p:extLst>
      <p:ext uri="{BB962C8B-B14F-4D97-AF65-F5344CB8AC3E}">
        <p14:creationId xmlns:p14="http://schemas.microsoft.com/office/powerpoint/2010/main" val="33735842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8628888"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DISEÑO E IMPLEMENTACIÓN</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s-ES" kern="0" dirty="0">
                <a:solidFill>
                  <a:schemeClr val="tx2"/>
                </a:solidFill>
              </a:rPr>
              <a:t>Software extractor de información del archivo CAP</a:t>
            </a:r>
          </a:p>
          <a:p>
            <a:pPr>
              <a:lnSpc>
                <a:spcPct val="200000"/>
              </a:lnSpc>
              <a:buFont typeface="Arial" panose="020B0604020202020204" pitchFamily="34" charset="0"/>
              <a:buChar char="•"/>
            </a:pP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Se </a:t>
            </a:r>
            <a:r>
              <a:rPr lang="es-EC"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crea</a:t>
            </a: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 un software que </a:t>
            </a:r>
            <a:r>
              <a:rPr lang="es-EC"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permita</a:t>
            </a: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es-EC"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extraer la información necesaria para generar un archivo TS con EWBS</a:t>
            </a:r>
          </a:p>
        </p:txBody>
      </p:sp>
      <p:pic>
        <p:nvPicPr>
          <p:cNvPr id="4" name="Imagen 3">
            <a:extLst>
              <a:ext uri="{FF2B5EF4-FFF2-40B4-BE49-F238E27FC236}">
                <a16:creationId xmlns:a16="http://schemas.microsoft.com/office/drawing/2014/main" id="{0A8F9A49-F9E5-1325-3A16-C6CB83D9B36E}"/>
              </a:ext>
            </a:extLst>
          </p:cNvPr>
          <p:cNvPicPr>
            <a:picLocks noChangeAspect="1"/>
          </p:cNvPicPr>
          <p:nvPr/>
        </p:nvPicPr>
        <p:blipFill rotWithShape="1">
          <a:blip r:embed="rId2"/>
          <a:srcRect l="24616" t="23703" r="29102" b="28661"/>
          <a:stretch/>
        </p:blipFill>
        <p:spPr bwMode="auto">
          <a:xfrm>
            <a:off x="3919855" y="2857223"/>
            <a:ext cx="4352290" cy="25196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76026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8628888"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DISEÑO E IMPLEMENTACIÓN</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s-ES" kern="0" dirty="0">
                <a:solidFill>
                  <a:schemeClr val="tx2"/>
                </a:solidFill>
              </a:rPr>
              <a:t>Creación de un software para generar un archivo TS con protocolo CAP</a:t>
            </a:r>
          </a:p>
          <a:p>
            <a:pPr>
              <a:lnSpc>
                <a:spcPct val="200000"/>
              </a:lnSpc>
              <a:buFont typeface="Arial" panose="020B0604020202020204" pitchFamily="34" charset="0"/>
              <a:buChar char="•"/>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Se propone seguir la estructura que utiliza el protocolo DSM-CC, que permitirá dividir el archivo CAP con su propio PID y generar un carrusel de datos y un carrusel de objetos, los cuales generarán una transmisión cíclica del contenido. </a:t>
            </a:r>
          </a:p>
          <a:p>
            <a:pPr>
              <a:lnSpc>
                <a:spcPct val="200000"/>
              </a:lnSpc>
              <a:buFont typeface="Arial" panose="020B0604020202020204" pitchFamily="34" charset="0"/>
              <a:buChar char="•"/>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Este diseño permitirá transmitir y recibir el archivo CAP con la capacidad de mostrar la información en el televisor o en cualquier receptor diseñado para recibir esta información.</a:t>
            </a:r>
          </a:p>
          <a:p>
            <a:pPr>
              <a:lnSpc>
                <a:spcPct val="200000"/>
              </a:lnSpc>
              <a:buFont typeface="Arial" panose="020B0604020202020204" pitchFamily="34" charset="0"/>
              <a:buChar char="•"/>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Se debe añadir las tablas PSI/SI con la información necesaria para incluir el protocolo DSM-CC.</a:t>
            </a:r>
            <a:endParaRPr lang="es-EC" sz="18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97699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8628888"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DISEÑO E IMPLEMENTACIÓN</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s-ES" kern="0" dirty="0">
                <a:solidFill>
                  <a:schemeClr val="tx2"/>
                </a:solidFill>
              </a:rPr>
              <a:t>Creación de un software para generar un archivo TS con protocolo CAP</a:t>
            </a:r>
          </a:p>
          <a:p>
            <a:pPr>
              <a:lnSpc>
                <a:spcPct val="200000"/>
              </a:lnSpc>
              <a:buFont typeface="Arial" panose="020B0604020202020204" pitchFamily="34" charset="0"/>
              <a:buChar char="•"/>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Dentro de la Tabla PAT se insertará los PID de la tabla PMT.</a:t>
            </a:r>
          </a:p>
          <a:p>
            <a:pPr>
              <a:lnSpc>
                <a:spcPct val="200000"/>
              </a:lnSpc>
              <a:buFont typeface="Arial" panose="020B0604020202020204" pitchFamily="34" charset="0"/>
              <a:buChar char="•"/>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Dentro de la Tabla PMT se obtiene los elementos como video, audio, DSM-CC y tabla AIT. Así mismo se insertan descriptores necesarios dentro de la tabla PMT para el correcto funcionamiento de la secciones DSM-CC y de la tabla AIT.</a:t>
            </a:r>
          </a:p>
          <a:p>
            <a:pPr>
              <a:lnSpc>
                <a:spcPct val="200000"/>
              </a:lnSpc>
              <a:buFont typeface="Arial" panose="020B0604020202020204" pitchFamily="34" charset="0"/>
              <a:buChar char="•"/>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Dentro de la Tabla AIT se insertan descriptores que conectan y complementan con la información de la tabla PMT.</a:t>
            </a:r>
          </a:p>
          <a:p>
            <a:pPr>
              <a:lnSpc>
                <a:spcPct val="200000"/>
              </a:lnSpc>
              <a:buFont typeface="Arial" panose="020B0604020202020204" pitchFamily="34" charset="0"/>
              <a:buChar char="•"/>
            </a:pPr>
            <a:endParaRPr lang="es-EC" sz="18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7272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8628888"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DISEÑO E IMPLEMENTACIÓN</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s-ES" kern="0" dirty="0">
                <a:solidFill>
                  <a:schemeClr val="tx2"/>
                </a:solidFill>
              </a:rPr>
              <a:t>Creación de un software para generar un archivo TS con protocolo CAP</a:t>
            </a:r>
          </a:p>
          <a:p>
            <a:pPr>
              <a:lnSpc>
                <a:spcPct val="200000"/>
              </a:lnSpc>
              <a:buFont typeface="Arial" panose="020B0604020202020204" pitchFamily="34" charset="0"/>
              <a:buChar char="•"/>
            </a:pPr>
            <a:r>
              <a:rPr lang="es-EC"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Descriptores de la tabla AIT dentro de la tabla PMT</a:t>
            </a:r>
          </a:p>
        </p:txBody>
      </p:sp>
      <p:pic>
        <p:nvPicPr>
          <p:cNvPr id="4" name="Imagen 3">
            <a:extLst>
              <a:ext uri="{FF2B5EF4-FFF2-40B4-BE49-F238E27FC236}">
                <a16:creationId xmlns:a16="http://schemas.microsoft.com/office/drawing/2014/main" id="{C8C2F5B8-8E26-0C91-BBA1-F80794A6E8D1}"/>
              </a:ext>
            </a:extLst>
          </p:cNvPr>
          <p:cNvPicPr>
            <a:picLocks noChangeAspect="1"/>
          </p:cNvPicPr>
          <p:nvPr/>
        </p:nvPicPr>
        <p:blipFill rotWithShape="1">
          <a:blip r:embed="rId2">
            <a:extLst>
              <a:ext uri="{28A0092B-C50C-407E-A947-70E740481C1C}">
                <a14:useLocalDpi xmlns:a14="http://schemas.microsoft.com/office/drawing/2010/main" val="0"/>
              </a:ext>
            </a:extLst>
          </a:blip>
          <a:srcRect t="5999" b="4377"/>
          <a:stretch/>
        </p:blipFill>
        <p:spPr bwMode="auto">
          <a:xfrm>
            <a:off x="3459188" y="2797810"/>
            <a:ext cx="5292000" cy="2376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97879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8628888"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DISEÑO E IMPLEMENTACIÓN</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s-ES" kern="0" dirty="0">
                <a:solidFill>
                  <a:schemeClr val="tx2"/>
                </a:solidFill>
              </a:rPr>
              <a:t>Creación de un software para generar un archivo TS con protocolo CAP</a:t>
            </a:r>
          </a:p>
          <a:p>
            <a:pPr>
              <a:lnSpc>
                <a:spcPct val="200000"/>
              </a:lnSpc>
              <a:buFont typeface="Arial" panose="020B0604020202020204" pitchFamily="34" charset="0"/>
              <a:buChar char="•"/>
            </a:pPr>
            <a:r>
              <a:rPr lang="es-EC"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Descriptores del DSM-CC dentro de la tabla PMT</a:t>
            </a:r>
          </a:p>
        </p:txBody>
      </p:sp>
      <p:pic>
        <p:nvPicPr>
          <p:cNvPr id="5" name="Imagen 4">
            <a:extLst>
              <a:ext uri="{FF2B5EF4-FFF2-40B4-BE49-F238E27FC236}">
                <a16:creationId xmlns:a16="http://schemas.microsoft.com/office/drawing/2014/main" id="{ECEE35AA-9DCB-BBB0-D686-D02AEC3C42AF}"/>
              </a:ext>
            </a:extLst>
          </p:cNvPr>
          <p:cNvPicPr>
            <a:picLocks noChangeAspect="1"/>
          </p:cNvPicPr>
          <p:nvPr/>
        </p:nvPicPr>
        <p:blipFill rotWithShape="1">
          <a:blip r:embed="rId2">
            <a:extLst>
              <a:ext uri="{28A0092B-C50C-407E-A947-70E740481C1C}">
                <a14:useLocalDpi xmlns:a14="http://schemas.microsoft.com/office/drawing/2010/main" val="0"/>
              </a:ext>
            </a:extLst>
          </a:blip>
          <a:srcRect l="1370" t="7539" r="2612" b="6614"/>
          <a:stretch/>
        </p:blipFill>
        <p:spPr bwMode="auto">
          <a:xfrm>
            <a:off x="3563220" y="2781131"/>
            <a:ext cx="5065560" cy="2376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974444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8628888"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DISEÑO E IMPLEMENTACIÓN</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s-ES" kern="0" dirty="0">
                <a:solidFill>
                  <a:schemeClr val="tx2"/>
                </a:solidFill>
              </a:rPr>
              <a:t>Creación de un software para generar un archivo TS con protocolo CAP</a:t>
            </a:r>
          </a:p>
          <a:p>
            <a:pPr>
              <a:lnSpc>
                <a:spcPct val="200000"/>
              </a:lnSpc>
              <a:buFont typeface="Arial" panose="020B0604020202020204" pitchFamily="34" charset="0"/>
              <a:buChar char="•"/>
            </a:pPr>
            <a:r>
              <a:rPr lang="es-EC"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Descriptores del DSM-CC dentro de la tabla PMT</a:t>
            </a:r>
          </a:p>
        </p:txBody>
      </p:sp>
      <p:pic>
        <p:nvPicPr>
          <p:cNvPr id="5" name="Imagen 4">
            <a:extLst>
              <a:ext uri="{FF2B5EF4-FFF2-40B4-BE49-F238E27FC236}">
                <a16:creationId xmlns:a16="http://schemas.microsoft.com/office/drawing/2014/main" id="{ECEE35AA-9DCB-BBB0-D686-D02AEC3C42AF}"/>
              </a:ext>
            </a:extLst>
          </p:cNvPr>
          <p:cNvPicPr>
            <a:picLocks noChangeAspect="1"/>
          </p:cNvPicPr>
          <p:nvPr/>
        </p:nvPicPr>
        <p:blipFill rotWithShape="1">
          <a:blip r:embed="rId2">
            <a:extLst>
              <a:ext uri="{28A0092B-C50C-407E-A947-70E740481C1C}">
                <a14:useLocalDpi xmlns:a14="http://schemas.microsoft.com/office/drawing/2010/main" val="0"/>
              </a:ext>
            </a:extLst>
          </a:blip>
          <a:srcRect l="1370" t="7539" r="2612" b="6614"/>
          <a:stretch/>
        </p:blipFill>
        <p:spPr bwMode="auto">
          <a:xfrm>
            <a:off x="3563220" y="2781131"/>
            <a:ext cx="5065560" cy="2376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10420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09839" y="229808"/>
            <a:ext cx="7288696"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Problema y Justificación</a:t>
            </a:r>
          </a:p>
        </p:txBody>
      </p:sp>
      <p:sp>
        <p:nvSpPr>
          <p:cNvPr id="2" name="Elipse 1"/>
          <p:cNvSpPr/>
          <p:nvPr/>
        </p:nvSpPr>
        <p:spPr>
          <a:xfrm>
            <a:off x="10792495" y="887592"/>
            <a:ext cx="296214" cy="3230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Marcador de contenido 2">
            <a:extLst>
              <a:ext uri="{FF2B5EF4-FFF2-40B4-BE49-F238E27FC236}">
                <a16:creationId xmlns:a16="http://schemas.microsoft.com/office/drawing/2014/main" id="{015153B9-8C9D-590F-3EA8-01A92DEDFA00}"/>
              </a:ext>
            </a:extLst>
          </p:cNvPr>
          <p:cNvSpPr txBox="1">
            <a:spLocks/>
          </p:cNvSpPr>
          <p:nvPr/>
        </p:nvSpPr>
        <p:spPr>
          <a:xfrm>
            <a:off x="408992" y="1051184"/>
            <a:ext cx="10515600" cy="4351338"/>
          </a:xfrm>
          <a:prstGeom prst="rect">
            <a:avLst/>
          </a:prstGeom>
        </p:spPr>
        <p:txBody>
          <a:bodyPr/>
          <a:lstStyle>
            <a:lvl1pPr marL="0" indent="0" algn="ctr" rtl="0" eaLnBrk="1" fontAlgn="base" hangingPunct="1">
              <a:spcBef>
                <a:spcPct val="20000"/>
              </a:spcBef>
              <a:spcAft>
                <a:spcPct val="0"/>
              </a:spcAft>
              <a:buNone/>
              <a:defRPr sz="2400">
                <a:solidFill>
                  <a:schemeClr val="bg1"/>
                </a:solidFill>
                <a:latin typeface="+mn-lt"/>
                <a:ea typeface="+mn-ea"/>
                <a:cs typeface="+mn-cs"/>
              </a:defRPr>
            </a:lvl1pPr>
            <a:lvl2pPr marL="457200" indent="0" algn="ctr" rtl="0" eaLnBrk="1" fontAlgn="base" hangingPunct="1">
              <a:spcBef>
                <a:spcPct val="20000"/>
              </a:spcBef>
              <a:spcAft>
                <a:spcPct val="0"/>
              </a:spcAft>
              <a:buNone/>
              <a:defRPr sz="2000">
                <a:solidFill>
                  <a:schemeClr val="bg1"/>
                </a:solidFill>
                <a:latin typeface="+mn-lt"/>
              </a:defRPr>
            </a:lvl2pPr>
            <a:lvl3pPr marL="914400" indent="0" algn="ctr" rtl="0" eaLnBrk="1" fontAlgn="base" hangingPunct="1">
              <a:spcBef>
                <a:spcPct val="20000"/>
              </a:spcBef>
              <a:spcAft>
                <a:spcPct val="0"/>
              </a:spcAft>
              <a:buNone/>
              <a:defRPr sz="1800">
                <a:solidFill>
                  <a:schemeClr val="bg1"/>
                </a:solidFill>
                <a:latin typeface="+mn-lt"/>
              </a:defRPr>
            </a:lvl3pPr>
            <a:lvl4pPr marL="1371600" indent="0" algn="ctr" rtl="0" eaLnBrk="1" fontAlgn="base" hangingPunct="1">
              <a:spcBef>
                <a:spcPct val="20000"/>
              </a:spcBef>
              <a:spcAft>
                <a:spcPct val="0"/>
              </a:spcAft>
              <a:buNone/>
              <a:defRPr sz="1600">
                <a:solidFill>
                  <a:schemeClr val="bg1"/>
                </a:solidFill>
                <a:latin typeface="+mn-lt"/>
              </a:defRPr>
            </a:lvl4pPr>
            <a:lvl5pPr marL="1828800" indent="0" algn="ctr" rtl="0" eaLnBrk="1" fontAlgn="base" hangingPunct="1">
              <a:spcBef>
                <a:spcPct val="20000"/>
              </a:spcBef>
              <a:spcAft>
                <a:spcPct val="0"/>
              </a:spcAft>
              <a:buNone/>
              <a:defRPr sz="1600">
                <a:solidFill>
                  <a:schemeClr val="bg1"/>
                </a:solidFill>
                <a:latin typeface="+mn-lt"/>
              </a:defRPr>
            </a:lvl5pPr>
            <a:lvl6pPr marL="2286000" indent="0" algn="ctr" rtl="0" eaLnBrk="1" fontAlgn="base" hangingPunct="1">
              <a:spcBef>
                <a:spcPct val="20000"/>
              </a:spcBef>
              <a:spcAft>
                <a:spcPct val="0"/>
              </a:spcAft>
              <a:buNone/>
              <a:defRPr sz="1600">
                <a:solidFill>
                  <a:schemeClr val="bg1"/>
                </a:solidFill>
                <a:latin typeface="+mn-lt"/>
              </a:defRPr>
            </a:lvl6pPr>
            <a:lvl7pPr marL="2743200" indent="0" algn="ctr" rtl="0" eaLnBrk="1" fontAlgn="base" hangingPunct="1">
              <a:spcBef>
                <a:spcPct val="20000"/>
              </a:spcBef>
              <a:spcAft>
                <a:spcPct val="0"/>
              </a:spcAft>
              <a:buNone/>
              <a:defRPr sz="1600">
                <a:solidFill>
                  <a:schemeClr val="bg1"/>
                </a:solidFill>
                <a:latin typeface="+mn-lt"/>
              </a:defRPr>
            </a:lvl7pPr>
            <a:lvl8pPr marL="3200400" indent="0" algn="ctr" rtl="0" eaLnBrk="1" fontAlgn="base" hangingPunct="1">
              <a:spcBef>
                <a:spcPct val="20000"/>
              </a:spcBef>
              <a:spcAft>
                <a:spcPct val="0"/>
              </a:spcAft>
              <a:buNone/>
              <a:defRPr sz="1600">
                <a:solidFill>
                  <a:schemeClr val="bg1"/>
                </a:solidFill>
                <a:latin typeface="+mn-lt"/>
              </a:defRPr>
            </a:lvl8pPr>
            <a:lvl9pPr marL="3657600" indent="0" algn="ctr" rtl="0" eaLnBrk="1" fontAlgn="base" hangingPunct="1">
              <a:spcBef>
                <a:spcPct val="20000"/>
              </a:spcBef>
              <a:spcAft>
                <a:spcPct val="0"/>
              </a:spcAft>
              <a:buNone/>
              <a:defRPr sz="1600">
                <a:solidFill>
                  <a:schemeClr val="bg1"/>
                </a:solidFill>
                <a:latin typeface="+mn-lt"/>
              </a:defRPr>
            </a:lvl9pPr>
          </a:lstStyle>
          <a:p>
            <a:pPr marL="285750" indent="-285750" algn="just">
              <a:lnSpc>
                <a:spcPct val="150000"/>
              </a:lnSpc>
              <a:buFont typeface="Arial" panose="020B0604020202020204" pitchFamily="34" charset="0"/>
              <a:buChar char="•"/>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Al contar con un protocolo global como es el caso de ATSC 3.0, lo ideal para un funcionamiento integral, es que todos los estándares de televisión digital lo incluyan como parte fundamental de sus componentes; por lo tanto la meta del presente proyecto es que el estándar ISDB-Tb contenga el protocolo CAP, contando así con una herramienta que permita ser utilizado en los televisores del Ecuador y en diferentes dispositivos, facilitando la comunicación en tiempo real para que la población pueda reaccionar rápidamente frente a una emergencia. </a:t>
            </a:r>
          </a:p>
          <a:p>
            <a:pPr marL="285750" indent="-285750" algn="just">
              <a:lnSpc>
                <a:spcPct val="150000"/>
              </a:lnSpc>
              <a:buFont typeface="Arial" panose="020B0604020202020204" pitchFamily="34" charset="0"/>
              <a:buChar char="•"/>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En Brasil, se está desarrollando el proyecto de TV 3.0, en donde se realizan pruebas para la siguiente generación de televisión digital terrestre. Entre las propuestas realizadas, se recomienda que la evolución del estándar contenga el servicio de alerta temprana del estándar ATSC 3.0, de esta manera se pretende incluir el protocolo CAP dentro del sistema de alerta temprana del estándar ISDB-Tb.</a:t>
            </a:r>
          </a:p>
          <a:p>
            <a:pPr marL="285750" indent="-285750" algn="l">
              <a:lnSpc>
                <a:spcPct val="150000"/>
              </a:lnSpc>
              <a:buFont typeface="Arial" panose="020B0604020202020204" pitchFamily="34" charset="0"/>
              <a:buChar char="•"/>
            </a:pPr>
            <a:endParaRPr lang="en-US" kern="0" dirty="0"/>
          </a:p>
        </p:txBody>
      </p:sp>
    </p:spTree>
    <p:extLst>
      <p:ext uri="{BB962C8B-B14F-4D97-AF65-F5344CB8AC3E}">
        <p14:creationId xmlns:p14="http://schemas.microsoft.com/office/powerpoint/2010/main" val="40201819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8628888"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DISEÑO E IMPLEMENTACIÓN</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s-ES" kern="0" dirty="0">
                <a:solidFill>
                  <a:schemeClr val="tx2"/>
                </a:solidFill>
              </a:rPr>
              <a:t>Creación de un software para generar un archivo TS con protocolo CAP</a:t>
            </a:r>
          </a:p>
          <a:p>
            <a:pPr>
              <a:lnSpc>
                <a:spcPct val="200000"/>
              </a:lnSpc>
              <a:buFont typeface="Arial" panose="020B0604020202020204" pitchFamily="34" charset="0"/>
              <a:buChar char="•"/>
            </a:pPr>
            <a:r>
              <a:rPr lang="es-EC"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Tabla AIT</a:t>
            </a:r>
          </a:p>
        </p:txBody>
      </p:sp>
      <p:pic>
        <p:nvPicPr>
          <p:cNvPr id="4" name="Imagen 3">
            <a:extLst>
              <a:ext uri="{FF2B5EF4-FFF2-40B4-BE49-F238E27FC236}">
                <a16:creationId xmlns:a16="http://schemas.microsoft.com/office/drawing/2014/main" id="{A03A08B5-4CA6-89A1-A049-56CC3552B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5514" y="2603849"/>
            <a:ext cx="6100972" cy="2376000"/>
          </a:xfrm>
          <a:prstGeom prst="rect">
            <a:avLst/>
          </a:prstGeom>
        </p:spPr>
      </p:pic>
    </p:spTree>
    <p:extLst>
      <p:ext uri="{BB962C8B-B14F-4D97-AF65-F5344CB8AC3E}">
        <p14:creationId xmlns:p14="http://schemas.microsoft.com/office/powerpoint/2010/main" val="32151579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8628888"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DISEÑO E IMPLEMENTACIÓN</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s-ES" kern="0" dirty="0">
                <a:solidFill>
                  <a:schemeClr val="tx2"/>
                </a:solidFill>
              </a:rPr>
              <a:t>Creación de un software para generar un archivo TS con protocolo CAP</a:t>
            </a:r>
          </a:p>
          <a:p>
            <a:pPr>
              <a:lnSpc>
                <a:spcPct val="200000"/>
              </a:lnSpc>
              <a:buFont typeface="Arial" panose="020B0604020202020204" pitchFamily="34" charset="0"/>
              <a:buChar char="•"/>
            </a:pPr>
            <a:r>
              <a:rPr lang="es-EC"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Con esta información se crea un software que servirá de multiplexor.</a:t>
            </a:r>
          </a:p>
          <a:p>
            <a:pPr>
              <a:lnSpc>
                <a:spcPct val="200000"/>
              </a:lnSpc>
              <a:buFont typeface="Arial" panose="020B0604020202020204" pitchFamily="34" charset="0"/>
              <a:buChar char="•"/>
            </a:pPr>
            <a:r>
              <a:rPr lang="es-EC"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En primer lugar se codifica la señal de audio y video.</a:t>
            </a:r>
          </a:p>
          <a:p>
            <a:pPr>
              <a:lnSpc>
                <a:spcPct val="200000"/>
              </a:lnSpc>
              <a:buFont typeface="Arial" panose="020B0604020202020204" pitchFamily="34" charset="0"/>
              <a:buChar char="•"/>
            </a:pPr>
            <a:r>
              <a:rPr lang="es-EC"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En segundo lugar se multiplexa las tablas PSI/SI con la sección DSM-CC que contiene el protocolo CAP y la señal de audio y video.</a:t>
            </a:r>
          </a:p>
        </p:txBody>
      </p:sp>
      <p:pic>
        <p:nvPicPr>
          <p:cNvPr id="5" name="Imagen 4">
            <a:extLst>
              <a:ext uri="{FF2B5EF4-FFF2-40B4-BE49-F238E27FC236}">
                <a16:creationId xmlns:a16="http://schemas.microsoft.com/office/drawing/2014/main" id="{FA8A4443-66EE-80BF-C793-13E2FE4BD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3984" y="4078105"/>
            <a:ext cx="1347309" cy="1153119"/>
          </a:xfrm>
          <a:prstGeom prst="rect">
            <a:avLst/>
          </a:prstGeom>
        </p:spPr>
      </p:pic>
    </p:spTree>
    <p:extLst>
      <p:ext uri="{BB962C8B-B14F-4D97-AF65-F5344CB8AC3E}">
        <p14:creationId xmlns:p14="http://schemas.microsoft.com/office/powerpoint/2010/main" val="8049306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8628888"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DISEÑO E IMPLEMENTACIÓN</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s-ES" kern="0" dirty="0">
                <a:solidFill>
                  <a:schemeClr val="tx2"/>
                </a:solidFill>
              </a:rPr>
              <a:t>Sistema de Transmisión utilizando la SDR ADALM PLUTO</a:t>
            </a:r>
          </a:p>
        </p:txBody>
      </p:sp>
      <p:pic>
        <p:nvPicPr>
          <p:cNvPr id="4" name="Imagen 3">
            <a:extLst>
              <a:ext uri="{FF2B5EF4-FFF2-40B4-BE49-F238E27FC236}">
                <a16:creationId xmlns:a16="http://schemas.microsoft.com/office/drawing/2014/main" id="{84893F3E-240E-9593-2151-7C4566649BA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644" t="13904" r="30513" b="7691"/>
          <a:stretch/>
        </p:blipFill>
        <p:spPr bwMode="auto">
          <a:xfrm>
            <a:off x="2435291" y="1877350"/>
            <a:ext cx="6929746" cy="385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93769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8628888"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DISEÑO E IMPLEMENTACIÓN</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s-ES" kern="0" dirty="0">
                <a:solidFill>
                  <a:schemeClr val="tx2"/>
                </a:solidFill>
              </a:rPr>
              <a:t>Sistema de Recepción utilizando la SDR ADALM PLUTO</a:t>
            </a:r>
          </a:p>
        </p:txBody>
      </p:sp>
      <p:pic>
        <p:nvPicPr>
          <p:cNvPr id="5" name="Imagen 4">
            <a:extLst>
              <a:ext uri="{FF2B5EF4-FFF2-40B4-BE49-F238E27FC236}">
                <a16:creationId xmlns:a16="http://schemas.microsoft.com/office/drawing/2014/main" id="{C607AE2D-19E1-D4DD-60F1-03B61B8DD27C}"/>
              </a:ext>
            </a:extLst>
          </p:cNvPr>
          <p:cNvPicPr>
            <a:picLocks noChangeAspect="1"/>
          </p:cNvPicPr>
          <p:nvPr/>
        </p:nvPicPr>
        <p:blipFill rotWithShape="1">
          <a:blip r:embed="rId2">
            <a:extLst>
              <a:ext uri="{28A0092B-C50C-407E-A947-70E740481C1C}">
                <a14:useLocalDpi xmlns:a14="http://schemas.microsoft.com/office/drawing/2010/main" val="0"/>
              </a:ext>
            </a:extLst>
          </a:blip>
          <a:srcRect l="4102" t="15498" r="30256" b="16581"/>
          <a:stretch/>
        </p:blipFill>
        <p:spPr bwMode="auto">
          <a:xfrm>
            <a:off x="3003550" y="2115586"/>
            <a:ext cx="6618182" cy="385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91078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8628888"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DISEÑO E IMPLEMENTACIÓN</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s-ES" kern="0" dirty="0">
                <a:solidFill>
                  <a:schemeClr val="tx2"/>
                </a:solidFill>
              </a:rPr>
              <a:t>Extractor de archivo CAP</a:t>
            </a:r>
          </a:p>
          <a:p>
            <a:pPr>
              <a:lnSpc>
                <a:spcPct val="150000"/>
              </a:lnSpc>
              <a:buFont typeface="Arial" panose="020B0604020202020204" pitchFamily="34" charset="0"/>
              <a:buChar char="•"/>
            </a:pPr>
            <a:r>
              <a:rPr lang="es-EC"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Extracción de la sección DSM-CC</a:t>
            </a:r>
          </a:p>
          <a:p>
            <a:pPr>
              <a:lnSpc>
                <a:spcPct val="150000"/>
              </a:lnSpc>
              <a:buFont typeface="+mj-lt"/>
              <a:buAutoNum type="arabicPeriod"/>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Buscar el PID de la Tabla PMT y posteriormente identificar la PID de la sección DSM-CC. Al construir el archivo TS se indicó que el PID de la DSM-CC para esta ocasión tendrá el valor de 2004.</a:t>
            </a:r>
          </a:p>
          <a:p>
            <a:pPr>
              <a:lnSpc>
                <a:spcPct val="150000"/>
              </a:lnSpc>
              <a:buFont typeface="+mj-lt"/>
              <a:buAutoNum type="arabicPeriod"/>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Comparar trama por trama el PID y verificar que coincida con el PID de la sección DSM-CC. El momento que se encuentre una trama con el PID de la DSM-CC se procede a analizar su contenido. </a:t>
            </a:r>
          </a:p>
          <a:p>
            <a:pPr>
              <a:lnSpc>
                <a:spcPct val="150000"/>
              </a:lnSpc>
              <a:buFont typeface="+mj-lt"/>
              <a:buAutoNum type="arabicPeriod"/>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Identificar la Table ID la cual indicará si es un bloque de datos o un bloque de control.</a:t>
            </a:r>
          </a:p>
          <a:p>
            <a:pPr>
              <a:lnSpc>
                <a:spcPct val="150000"/>
              </a:lnSpc>
              <a:buFont typeface="+mj-lt"/>
              <a:buAutoNum type="arabicPeriod"/>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Al ser un bloque de datos, extraer el contenido que se tiene almacenando en un archivo TS.</a:t>
            </a:r>
          </a:p>
          <a:p>
            <a:pPr>
              <a:lnSpc>
                <a:spcPct val="150000"/>
              </a:lnSpc>
              <a:buFont typeface="+mj-lt"/>
              <a:buAutoNum type="arabicPeriod"/>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Al ser un bloque de control se identifica el tipo de bloque.</a:t>
            </a:r>
          </a:p>
          <a:p>
            <a:pPr>
              <a:lnSpc>
                <a:spcPct val="150000"/>
              </a:lnSpc>
              <a:buFont typeface="+mj-lt"/>
              <a:buAutoNum type="arabicPeriod"/>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Al finalizar se obtiene el número de bloques encontrados de datos y de control.</a:t>
            </a:r>
          </a:p>
          <a:p>
            <a:pPr marL="0" indent="0">
              <a:lnSpc>
                <a:spcPct val="200000"/>
              </a:lnSpc>
              <a:buNone/>
            </a:pPr>
            <a:endParaRPr lang="es-EC" sz="18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78503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8628888"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DISEÑO E IMPLEMENTACIÓN</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s-ES" kern="0" dirty="0">
                <a:solidFill>
                  <a:schemeClr val="tx2"/>
                </a:solidFill>
              </a:rPr>
              <a:t>Extractor de archivo CAP</a:t>
            </a:r>
          </a:p>
          <a:p>
            <a:pPr>
              <a:lnSpc>
                <a:spcPct val="150000"/>
              </a:lnSpc>
              <a:buFont typeface="Arial" panose="020B0604020202020204" pitchFamily="34" charset="0"/>
              <a:buChar char="•"/>
            </a:pPr>
            <a:r>
              <a:rPr lang="es-EC"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Extracción del Carrusel de Datos</a:t>
            </a:r>
          </a:p>
          <a:p>
            <a:pPr>
              <a:lnSpc>
                <a:spcPct val="150000"/>
              </a:lnSpc>
              <a:buFont typeface="+mj-lt"/>
              <a:buAutoNum type="arabicPeriod"/>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Se verifica la cantidad de módulos que fueron generados en la extracción de la DSM-CC.</a:t>
            </a:r>
          </a:p>
          <a:p>
            <a:pPr>
              <a:lnSpc>
                <a:spcPct val="150000"/>
              </a:lnSpc>
              <a:buFont typeface="+mj-lt"/>
              <a:buAutoNum type="arabicPeriod"/>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Se analiza cada módulo para comprobar si el archivo sigue conteniendo información.</a:t>
            </a:r>
          </a:p>
          <a:p>
            <a:pPr>
              <a:lnSpc>
                <a:spcPct val="150000"/>
              </a:lnSpc>
              <a:buFont typeface="+mj-lt"/>
              <a:buAutoNum type="arabicPeriod"/>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De cada trama se analiza el segmento </a:t>
            </a:r>
            <a:r>
              <a:rPr lang="es-ES" sz="1800"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message_length</a:t>
            </a: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 ubicado en el byte siguiente a la Table ID, este segmento indicará el tamaño del archivo CAP.</a:t>
            </a:r>
          </a:p>
          <a:p>
            <a:pPr>
              <a:lnSpc>
                <a:spcPct val="150000"/>
              </a:lnSpc>
              <a:buFont typeface="+mj-lt"/>
              <a:buAutoNum type="arabicPeriod"/>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Se repite este proceso hasta que se almacene el comienzo y el final del mensaje. </a:t>
            </a:r>
          </a:p>
          <a:p>
            <a:pPr marL="0" indent="0">
              <a:lnSpc>
                <a:spcPct val="200000"/>
              </a:lnSpc>
              <a:buNone/>
            </a:pPr>
            <a:endParaRPr lang="es-EC" sz="18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61671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8628888"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DISEÑO E IMPLEMENTACIÓN</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s-ES" kern="0" dirty="0">
                <a:solidFill>
                  <a:schemeClr val="tx2"/>
                </a:solidFill>
              </a:rPr>
              <a:t>Extractor de archivo CAP</a:t>
            </a:r>
          </a:p>
          <a:p>
            <a:pPr>
              <a:lnSpc>
                <a:spcPct val="150000"/>
              </a:lnSpc>
              <a:buFont typeface="Arial" panose="020B0604020202020204" pitchFamily="34" charset="0"/>
              <a:buChar char="•"/>
            </a:pPr>
            <a:r>
              <a:rPr lang="es-EC"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Extracción del Carrusel de Objetos</a:t>
            </a:r>
          </a:p>
          <a:p>
            <a:pPr>
              <a:lnSpc>
                <a:spcPct val="150000"/>
              </a:lnSpc>
              <a:buFont typeface="+mj-lt"/>
              <a:buAutoNum type="arabicPeriod"/>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Se obtiene el tamaño del archivo generado en la función anterior.</a:t>
            </a:r>
          </a:p>
          <a:p>
            <a:pPr>
              <a:lnSpc>
                <a:spcPct val="150000"/>
              </a:lnSpc>
              <a:buFont typeface="+mj-lt"/>
              <a:buAutoNum type="arabicPeriod"/>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Se obtiene el tipo de fichero que en este caso es file.</a:t>
            </a:r>
          </a:p>
          <a:p>
            <a:pPr>
              <a:lnSpc>
                <a:spcPct val="150000"/>
              </a:lnSpc>
              <a:buFont typeface="+mj-lt"/>
              <a:buAutoNum type="arabicPeriod"/>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Se analiza su cabecera para extraer su contenido</a:t>
            </a:r>
          </a:p>
          <a:p>
            <a:pPr>
              <a:lnSpc>
                <a:spcPct val="150000"/>
              </a:lnSpc>
              <a:buFont typeface="+mj-lt"/>
              <a:buAutoNum type="arabicPeriod"/>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Al finalizar se tendrá el contenido extraído.</a:t>
            </a:r>
          </a:p>
          <a:p>
            <a:pPr marL="0" indent="0">
              <a:lnSpc>
                <a:spcPct val="200000"/>
              </a:lnSpc>
              <a:buNone/>
            </a:pPr>
            <a:endParaRPr lang="es-EC" sz="18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23903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8628888"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Resultados</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s-ES" kern="0" dirty="0">
                <a:solidFill>
                  <a:schemeClr val="tx2"/>
                </a:solidFill>
              </a:rPr>
              <a:t>Prueba del software extractor de información CAP</a:t>
            </a:r>
          </a:p>
          <a:p>
            <a:pPr marL="0" indent="0">
              <a:lnSpc>
                <a:spcPct val="200000"/>
              </a:lnSpc>
              <a:buNone/>
            </a:pPr>
            <a:endParaRPr lang="es-EC" sz="18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AD28C686-4F2E-D01E-946F-6AD8728F5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3077" y="2015832"/>
            <a:ext cx="4935540" cy="2826335"/>
          </a:xfrm>
          <a:prstGeom prst="rect">
            <a:avLst/>
          </a:prstGeom>
        </p:spPr>
      </p:pic>
    </p:spTree>
    <p:extLst>
      <p:ext uri="{BB962C8B-B14F-4D97-AF65-F5344CB8AC3E}">
        <p14:creationId xmlns:p14="http://schemas.microsoft.com/office/powerpoint/2010/main" val="20684291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8628888"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Resultados</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s-ES" kern="0" dirty="0">
                <a:solidFill>
                  <a:schemeClr val="tx2"/>
                </a:solidFill>
              </a:rPr>
              <a:t>Prueba del software multiplexor de Transport Stream</a:t>
            </a:r>
          </a:p>
          <a:p>
            <a:pPr>
              <a:lnSpc>
                <a:spcPct val="200000"/>
              </a:lnSpc>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Tabla PMT</a:t>
            </a:r>
          </a:p>
          <a:p>
            <a:pPr marL="0" indent="0">
              <a:lnSpc>
                <a:spcPct val="200000"/>
              </a:lnSpc>
              <a:buNone/>
            </a:pPr>
            <a:endParaRPr lang="es-EC" sz="18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5AD4A07F-E3C3-BAD4-22D1-22C378615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9877" y="1933029"/>
            <a:ext cx="4452245" cy="3782373"/>
          </a:xfrm>
          <a:prstGeom prst="rect">
            <a:avLst/>
          </a:prstGeom>
        </p:spPr>
      </p:pic>
    </p:spTree>
    <p:extLst>
      <p:ext uri="{BB962C8B-B14F-4D97-AF65-F5344CB8AC3E}">
        <p14:creationId xmlns:p14="http://schemas.microsoft.com/office/powerpoint/2010/main" val="12293028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8628888"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Resultados</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s-ES" kern="0" dirty="0">
                <a:solidFill>
                  <a:schemeClr val="tx2"/>
                </a:solidFill>
              </a:rPr>
              <a:t>Prueba del software multiplexor de Transport Stream</a:t>
            </a:r>
          </a:p>
          <a:p>
            <a:pPr>
              <a:lnSpc>
                <a:spcPct val="200000"/>
              </a:lnSpc>
            </a:pPr>
            <a:r>
              <a:rPr lang="es-EC"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Tabla AIT</a:t>
            </a:r>
          </a:p>
        </p:txBody>
      </p:sp>
      <p:pic>
        <p:nvPicPr>
          <p:cNvPr id="4" name="Imagen 3">
            <a:extLst>
              <a:ext uri="{FF2B5EF4-FFF2-40B4-BE49-F238E27FC236}">
                <a16:creationId xmlns:a16="http://schemas.microsoft.com/office/drawing/2014/main" id="{847AEB97-FCE1-7FFA-8767-91CD2A78AB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2638" y="2154291"/>
            <a:ext cx="4210582" cy="3577881"/>
          </a:xfrm>
          <a:prstGeom prst="rect">
            <a:avLst/>
          </a:prstGeom>
        </p:spPr>
      </p:pic>
    </p:spTree>
    <p:extLst>
      <p:ext uri="{BB962C8B-B14F-4D97-AF65-F5344CB8AC3E}">
        <p14:creationId xmlns:p14="http://schemas.microsoft.com/office/powerpoint/2010/main" val="9958985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09839" y="229808"/>
            <a:ext cx="7288696"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INTRODUCCIÓN</a:t>
            </a:r>
          </a:p>
        </p:txBody>
      </p:sp>
      <p:sp>
        <p:nvSpPr>
          <p:cNvPr id="2" name="Elipse 1"/>
          <p:cNvSpPr/>
          <p:nvPr/>
        </p:nvSpPr>
        <p:spPr>
          <a:xfrm>
            <a:off x="10792495" y="887592"/>
            <a:ext cx="296214" cy="3230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Marcador de contenido 2">
            <a:extLst>
              <a:ext uri="{FF2B5EF4-FFF2-40B4-BE49-F238E27FC236}">
                <a16:creationId xmlns:a16="http://schemas.microsoft.com/office/drawing/2014/main" id="{015153B9-8C9D-590F-3EA8-01A92DEDFA00}"/>
              </a:ext>
            </a:extLst>
          </p:cNvPr>
          <p:cNvSpPr txBox="1">
            <a:spLocks/>
          </p:cNvSpPr>
          <p:nvPr/>
        </p:nvSpPr>
        <p:spPr>
          <a:xfrm>
            <a:off x="408992" y="1051184"/>
            <a:ext cx="10515600" cy="4351338"/>
          </a:xfrm>
          <a:prstGeom prst="rect">
            <a:avLst/>
          </a:prstGeom>
        </p:spPr>
        <p:txBody>
          <a:bodyPr/>
          <a:lstStyle>
            <a:lvl1pPr marL="0" indent="0" algn="ctr" rtl="0" eaLnBrk="1" fontAlgn="base" hangingPunct="1">
              <a:spcBef>
                <a:spcPct val="20000"/>
              </a:spcBef>
              <a:spcAft>
                <a:spcPct val="0"/>
              </a:spcAft>
              <a:buNone/>
              <a:defRPr sz="2400">
                <a:solidFill>
                  <a:schemeClr val="bg1"/>
                </a:solidFill>
                <a:latin typeface="+mn-lt"/>
                <a:ea typeface="+mn-ea"/>
                <a:cs typeface="+mn-cs"/>
              </a:defRPr>
            </a:lvl1pPr>
            <a:lvl2pPr marL="457200" indent="0" algn="ctr" rtl="0" eaLnBrk="1" fontAlgn="base" hangingPunct="1">
              <a:spcBef>
                <a:spcPct val="20000"/>
              </a:spcBef>
              <a:spcAft>
                <a:spcPct val="0"/>
              </a:spcAft>
              <a:buNone/>
              <a:defRPr sz="2000">
                <a:solidFill>
                  <a:schemeClr val="bg1"/>
                </a:solidFill>
                <a:latin typeface="+mn-lt"/>
              </a:defRPr>
            </a:lvl2pPr>
            <a:lvl3pPr marL="914400" indent="0" algn="ctr" rtl="0" eaLnBrk="1" fontAlgn="base" hangingPunct="1">
              <a:spcBef>
                <a:spcPct val="20000"/>
              </a:spcBef>
              <a:spcAft>
                <a:spcPct val="0"/>
              </a:spcAft>
              <a:buNone/>
              <a:defRPr sz="1800">
                <a:solidFill>
                  <a:schemeClr val="bg1"/>
                </a:solidFill>
                <a:latin typeface="+mn-lt"/>
              </a:defRPr>
            </a:lvl3pPr>
            <a:lvl4pPr marL="1371600" indent="0" algn="ctr" rtl="0" eaLnBrk="1" fontAlgn="base" hangingPunct="1">
              <a:spcBef>
                <a:spcPct val="20000"/>
              </a:spcBef>
              <a:spcAft>
                <a:spcPct val="0"/>
              </a:spcAft>
              <a:buNone/>
              <a:defRPr sz="1600">
                <a:solidFill>
                  <a:schemeClr val="bg1"/>
                </a:solidFill>
                <a:latin typeface="+mn-lt"/>
              </a:defRPr>
            </a:lvl4pPr>
            <a:lvl5pPr marL="1828800" indent="0" algn="ctr" rtl="0" eaLnBrk="1" fontAlgn="base" hangingPunct="1">
              <a:spcBef>
                <a:spcPct val="20000"/>
              </a:spcBef>
              <a:spcAft>
                <a:spcPct val="0"/>
              </a:spcAft>
              <a:buNone/>
              <a:defRPr sz="1600">
                <a:solidFill>
                  <a:schemeClr val="bg1"/>
                </a:solidFill>
                <a:latin typeface="+mn-lt"/>
              </a:defRPr>
            </a:lvl5pPr>
            <a:lvl6pPr marL="2286000" indent="0" algn="ctr" rtl="0" eaLnBrk="1" fontAlgn="base" hangingPunct="1">
              <a:spcBef>
                <a:spcPct val="20000"/>
              </a:spcBef>
              <a:spcAft>
                <a:spcPct val="0"/>
              </a:spcAft>
              <a:buNone/>
              <a:defRPr sz="1600">
                <a:solidFill>
                  <a:schemeClr val="bg1"/>
                </a:solidFill>
                <a:latin typeface="+mn-lt"/>
              </a:defRPr>
            </a:lvl6pPr>
            <a:lvl7pPr marL="2743200" indent="0" algn="ctr" rtl="0" eaLnBrk="1" fontAlgn="base" hangingPunct="1">
              <a:spcBef>
                <a:spcPct val="20000"/>
              </a:spcBef>
              <a:spcAft>
                <a:spcPct val="0"/>
              </a:spcAft>
              <a:buNone/>
              <a:defRPr sz="1600">
                <a:solidFill>
                  <a:schemeClr val="bg1"/>
                </a:solidFill>
                <a:latin typeface="+mn-lt"/>
              </a:defRPr>
            </a:lvl7pPr>
            <a:lvl8pPr marL="3200400" indent="0" algn="ctr" rtl="0" eaLnBrk="1" fontAlgn="base" hangingPunct="1">
              <a:spcBef>
                <a:spcPct val="20000"/>
              </a:spcBef>
              <a:spcAft>
                <a:spcPct val="0"/>
              </a:spcAft>
              <a:buNone/>
              <a:defRPr sz="1600">
                <a:solidFill>
                  <a:schemeClr val="bg1"/>
                </a:solidFill>
                <a:latin typeface="+mn-lt"/>
              </a:defRPr>
            </a:lvl8pPr>
            <a:lvl9pPr marL="3657600" indent="0" algn="ctr" rtl="0" eaLnBrk="1" fontAlgn="base" hangingPunct="1">
              <a:spcBef>
                <a:spcPct val="20000"/>
              </a:spcBef>
              <a:spcAft>
                <a:spcPct val="0"/>
              </a:spcAft>
              <a:buNone/>
              <a:defRPr sz="1600">
                <a:solidFill>
                  <a:schemeClr val="bg1"/>
                </a:solidFill>
                <a:latin typeface="+mn-lt"/>
              </a:defRPr>
            </a:lvl9pPr>
          </a:lstStyle>
          <a:p>
            <a:pPr algn="l"/>
            <a:r>
              <a:rPr lang="en-US" kern="0" dirty="0">
                <a:solidFill>
                  <a:schemeClr val="tx2"/>
                </a:solidFill>
              </a:rPr>
              <a:t>Televisión Digital Terrestre</a:t>
            </a:r>
          </a:p>
          <a:p>
            <a:endParaRPr lang="en-US" kern="0" dirty="0"/>
          </a:p>
          <a:p>
            <a:endParaRPr lang="en-US" kern="0" dirty="0"/>
          </a:p>
        </p:txBody>
      </p:sp>
      <p:pic>
        <p:nvPicPr>
          <p:cNvPr id="5" name="Picture 2" descr="COMUNICADO: Continuamos trabajando para la implementación de la TDT –  Ministerio de Telecomunicaciones y de la Sociedad de la Información">
            <a:extLst>
              <a:ext uri="{FF2B5EF4-FFF2-40B4-BE49-F238E27FC236}">
                <a16:creationId xmlns:a16="http://schemas.microsoft.com/office/drawing/2014/main" id="{1F4DD841-36FD-AB12-1081-0CD81E5511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0294" y="2293223"/>
            <a:ext cx="5803641" cy="2271553"/>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NTSC - EcuRed">
            <a:extLst>
              <a:ext uri="{FF2B5EF4-FFF2-40B4-BE49-F238E27FC236}">
                <a16:creationId xmlns:a16="http://schemas.microsoft.com/office/drawing/2014/main" id="{4B10E70A-7747-829F-A517-43C87F65AA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2740" y="2358508"/>
            <a:ext cx="2216117" cy="2206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5217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8628888"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Resultados</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s-ES" kern="0" dirty="0">
                <a:solidFill>
                  <a:schemeClr val="tx2"/>
                </a:solidFill>
              </a:rPr>
              <a:t>Prueba del Sistema de Comunicaciones para un servicio full-seg</a:t>
            </a:r>
          </a:p>
          <a:p>
            <a:pPr marL="0" indent="0">
              <a:lnSpc>
                <a:spcPct val="200000"/>
              </a:lnSpc>
              <a:buNone/>
            </a:pPr>
            <a:endParaRPr lang="es-EC" sz="18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485C4355-806B-F827-58AE-91B2CC295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7874" y="1799196"/>
            <a:ext cx="4916251" cy="3677970"/>
          </a:xfrm>
          <a:prstGeom prst="rect">
            <a:avLst/>
          </a:prstGeom>
        </p:spPr>
      </p:pic>
    </p:spTree>
    <p:extLst>
      <p:ext uri="{BB962C8B-B14F-4D97-AF65-F5344CB8AC3E}">
        <p14:creationId xmlns:p14="http://schemas.microsoft.com/office/powerpoint/2010/main" val="38344674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8628888"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Resultados</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s-ES" kern="0" dirty="0">
                <a:solidFill>
                  <a:schemeClr val="tx2"/>
                </a:solidFill>
              </a:rPr>
              <a:t>Prueba del Sistema de Comunicaciones para un servicio full-seg</a:t>
            </a:r>
          </a:p>
          <a:p>
            <a:pPr marL="0" indent="0">
              <a:lnSpc>
                <a:spcPct val="200000"/>
              </a:lnSpc>
              <a:buNone/>
            </a:pPr>
            <a:endParaRPr lang="es-EC" sz="18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4EBD5A41-7337-4D1F-6520-359EE35290DD}"/>
              </a:ext>
            </a:extLst>
          </p:cNvPr>
          <p:cNvPicPr>
            <a:picLocks noChangeAspect="1"/>
          </p:cNvPicPr>
          <p:nvPr/>
        </p:nvPicPr>
        <p:blipFill rotWithShape="1">
          <a:blip r:embed="rId2">
            <a:extLst>
              <a:ext uri="{28A0092B-C50C-407E-A947-70E740481C1C}">
                <a14:useLocalDpi xmlns:a14="http://schemas.microsoft.com/office/drawing/2010/main" val="0"/>
              </a:ext>
            </a:extLst>
          </a:blip>
          <a:srcRect l="3462" t="35556" r="59882" b="5869"/>
          <a:stretch/>
        </p:blipFill>
        <p:spPr bwMode="auto">
          <a:xfrm>
            <a:off x="673333" y="2237396"/>
            <a:ext cx="3604260" cy="3239770"/>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470D9DD0-D73A-51F5-0FFD-A313AFE0FE07}"/>
              </a:ext>
            </a:extLst>
          </p:cNvPr>
          <p:cNvPicPr>
            <a:picLocks noChangeAspect="1"/>
          </p:cNvPicPr>
          <p:nvPr/>
        </p:nvPicPr>
        <p:blipFill rotWithShape="1">
          <a:blip r:embed="rId3">
            <a:extLst>
              <a:ext uri="{28A0092B-C50C-407E-A947-70E740481C1C}">
                <a14:useLocalDpi xmlns:a14="http://schemas.microsoft.com/office/drawing/2010/main" val="0"/>
              </a:ext>
            </a:extLst>
          </a:blip>
          <a:srcRect r="62531" b="80416"/>
          <a:stretch/>
        </p:blipFill>
        <p:spPr bwMode="auto">
          <a:xfrm>
            <a:off x="7764739" y="2237396"/>
            <a:ext cx="3060700" cy="899795"/>
          </a:xfrm>
          <a:prstGeom prst="rect">
            <a:avLst/>
          </a:prstGeom>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66CA553C-D0B8-FCEA-DF77-0DE48B83BE0E}"/>
              </a:ext>
            </a:extLst>
          </p:cNvPr>
          <p:cNvPicPr>
            <a:picLocks noChangeAspect="1"/>
          </p:cNvPicPr>
          <p:nvPr/>
        </p:nvPicPr>
        <p:blipFill rotWithShape="1">
          <a:blip r:embed="rId4">
            <a:extLst>
              <a:ext uri="{28A0092B-C50C-407E-A947-70E740481C1C}">
                <a14:useLocalDpi xmlns:a14="http://schemas.microsoft.com/office/drawing/2010/main" val="0"/>
              </a:ext>
            </a:extLst>
          </a:blip>
          <a:srcRect l="6801" t="30772" r="45769" b="21483"/>
          <a:stretch/>
        </p:blipFill>
        <p:spPr bwMode="auto">
          <a:xfrm>
            <a:off x="7652653" y="3209581"/>
            <a:ext cx="4004945" cy="2267585"/>
          </a:xfrm>
          <a:prstGeom prst="rect">
            <a:avLst/>
          </a:prstGeom>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709504D0-654C-3980-718D-69D01E595FD0}"/>
              </a:ext>
            </a:extLst>
          </p:cNvPr>
          <p:cNvPicPr>
            <a:picLocks noChangeAspect="1"/>
          </p:cNvPicPr>
          <p:nvPr/>
        </p:nvPicPr>
        <p:blipFill rotWithShape="1">
          <a:blip r:embed="rId5">
            <a:extLst>
              <a:ext uri="{28A0092B-C50C-407E-A947-70E740481C1C}">
                <a14:useLocalDpi xmlns:a14="http://schemas.microsoft.com/office/drawing/2010/main" val="0"/>
              </a:ext>
            </a:extLst>
          </a:blip>
          <a:srcRect l="28776" t="3351" r="23469" b="7348"/>
          <a:stretch/>
        </p:blipFill>
        <p:spPr>
          <a:xfrm>
            <a:off x="4361566" y="2237396"/>
            <a:ext cx="3080213" cy="3240000"/>
          </a:xfrm>
          <a:prstGeom prst="rect">
            <a:avLst/>
          </a:prstGeom>
        </p:spPr>
      </p:pic>
    </p:spTree>
    <p:extLst>
      <p:ext uri="{BB962C8B-B14F-4D97-AF65-F5344CB8AC3E}">
        <p14:creationId xmlns:p14="http://schemas.microsoft.com/office/powerpoint/2010/main" val="11678577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8628888"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Resultados</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s-ES" kern="0" dirty="0">
                <a:solidFill>
                  <a:schemeClr val="tx2"/>
                </a:solidFill>
              </a:rPr>
              <a:t>Prueba del Sistema de Comunicaciones para un servicio full-seg</a:t>
            </a:r>
          </a:p>
          <a:p>
            <a:pPr>
              <a:lnSpc>
                <a:spcPct val="200000"/>
              </a:lnSpc>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Video demostrativo del funcionamiento de la transmisión y recepción en full seg</a:t>
            </a:r>
          </a:p>
          <a:p>
            <a:pPr marL="0" indent="0">
              <a:lnSpc>
                <a:spcPct val="200000"/>
              </a:lnSpc>
              <a:buNone/>
            </a:pPr>
            <a:endParaRPr lang="es-EC" sz="18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9A72E8DF-8203-4719-AFB7-D68C41097B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9866" y="2675130"/>
            <a:ext cx="2520000" cy="2520000"/>
          </a:xfrm>
          <a:prstGeom prst="rect">
            <a:avLst/>
          </a:prstGeom>
        </p:spPr>
      </p:pic>
    </p:spTree>
    <p:extLst>
      <p:ext uri="{BB962C8B-B14F-4D97-AF65-F5344CB8AC3E}">
        <p14:creationId xmlns:p14="http://schemas.microsoft.com/office/powerpoint/2010/main" val="4270107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8628888"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Resultados</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s-ES" kern="0" dirty="0">
                <a:solidFill>
                  <a:schemeClr val="tx2"/>
                </a:solidFill>
              </a:rPr>
              <a:t>Prueba del Sistema de Comunicaciones para un servicio one-seg</a:t>
            </a:r>
          </a:p>
          <a:p>
            <a:pPr marL="0" indent="0">
              <a:lnSpc>
                <a:spcPct val="200000"/>
              </a:lnSpc>
              <a:buNone/>
            </a:pPr>
            <a:endParaRPr lang="es-EC" sz="18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17C5C300-A654-891D-35D4-884C2DF141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67" t="25961" r="3973" b="18019"/>
          <a:stretch/>
        </p:blipFill>
        <p:spPr bwMode="auto">
          <a:xfrm>
            <a:off x="2887552" y="2344422"/>
            <a:ext cx="5367214" cy="24888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04898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8628888"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Resultados</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s-ES" kern="0" dirty="0">
                <a:solidFill>
                  <a:schemeClr val="tx2"/>
                </a:solidFill>
              </a:rPr>
              <a:t>Prueba del Sistema de Comunicaciones para un servicio one-seg</a:t>
            </a:r>
          </a:p>
          <a:p>
            <a:pPr marL="0" indent="0">
              <a:lnSpc>
                <a:spcPct val="200000"/>
              </a:lnSpc>
              <a:buNone/>
            </a:pPr>
            <a:endParaRPr lang="es-EC" sz="18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CC18B5A2-2774-BD06-7B3E-C3883140EB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026" r="11105" b="14482"/>
          <a:stretch/>
        </p:blipFill>
        <p:spPr bwMode="auto">
          <a:xfrm>
            <a:off x="598682" y="2425958"/>
            <a:ext cx="3123753" cy="2628000"/>
          </a:xfrm>
          <a:prstGeom prst="rect">
            <a:avLst/>
          </a:prstGeom>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51E6AA03-B6B2-0315-F883-78FB14C981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538" t="6153" r="641" b="46668"/>
          <a:stretch/>
        </p:blipFill>
        <p:spPr bwMode="auto">
          <a:xfrm>
            <a:off x="4078459" y="2425959"/>
            <a:ext cx="3153984" cy="1332000"/>
          </a:xfrm>
          <a:prstGeom prst="rect">
            <a:avLst/>
          </a:prstGeom>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6A840178-F417-191A-6370-86B3C2D37917}"/>
              </a:ext>
            </a:extLst>
          </p:cNvPr>
          <p:cNvPicPr>
            <a:picLocks noChangeAspect="1"/>
          </p:cNvPicPr>
          <p:nvPr/>
        </p:nvPicPr>
        <p:blipFill rotWithShape="1">
          <a:blip r:embed="rId4">
            <a:extLst>
              <a:ext uri="{28A0092B-C50C-407E-A947-70E740481C1C}">
                <a14:useLocalDpi xmlns:a14="http://schemas.microsoft.com/office/drawing/2010/main" val="0"/>
              </a:ext>
            </a:extLst>
          </a:blip>
          <a:srcRect l="16923" t="6153" r="68077" b="81083"/>
          <a:stretch/>
        </p:blipFill>
        <p:spPr bwMode="auto">
          <a:xfrm>
            <a:off x="4513472" y="3950812"/>
            <a:ext cx="2256350" cy="1080000"/>
          </a:xfrm>
          <a:prstGeom prst="rect">
            <a:avLst/>
          </a:prstGeom>
          <a:ln>
            <a:noFill/>
          </a:ln>
          <a:extLst>
            <a:ext uri="{53640926-AAD7-44D8-BBD7-CCE9431645EC}">
              <a14:shadowObscured xmlns:a14="http://schemas.microsoft.com/office/drawing/2010/main"/>
            </a:ext>
          </a:extLst>
        </p:spPr>
      </p:pic>
      <p:pic>
        <p:nvPicPr>
          <p:cNvPr id="4" name="Imagen 3">
            <a:extLst>
              <a:ext uri="{FF2B5EF4-FFF2-40B4-BE49-F238E27FC236}">
                <a16:creationId xmlns:a16="http://schemas.microsoft.com/office/drawing/2014/main" id="{AA74DC4B-ACA4-A64C-73A2-1C46D09F9F67}"/>
              </a:ext>
            </a:extLst>
          </p:cNvPr>
          <p:cNvPicPr>
            <a:picLocks noChangeAspect="1"/>
          </p:cNvPicPr>
          <p:nvPr/>
        </p:nvPicPr>
        <p:blipFill rotWithShape="1">
          <a:blip r:embed="rId5">
            <a:extLst>
              <a:ext uri="{28A0092B-C50C-407E-A947-70E740481C1C}">
                <a14:useLocalDpi xmlns:a14="http://schemas.microsoft.com/office/drawing/2010/main" val="0"/>
              </a:ext>
            </a:extLst>
          </a:blip>
          <a:srcRect l="6801" t="30772" r="53560" b="21483"/>
          <a:stretch/>
        </p:blipFill>
        <p:spPr bwMode="auto">
          <a:xfrm>
            <a:off x="7560859" y="2443959"/>
            <a:ext cx="3879098" cy="262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48835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8628888"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Resultados</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s-ES" kern="0" dirty="0">
                <a:solidFill>
                  <a:schemeClr val="tx2"/>
                </a:solidFill>
              </a:rPr>
              <a:t>Prueba del Sistema de Comunicaciones para un servicio one-seg</a:t>
            </a:r>
          </a:p>
          <a:p>
            <a:pPr>
              <a:lnSpc>
                <a:spcPct val="200000"/>
              </a:lnSpc>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Video demostrativo del funcionamiento de la transmisión y recepción en one-seg</a:t>
            </a:r>
          </a:p>
          <a:p>
            <a:pPr marL="0" indent="0">
              <a:lnSpc>
                <a:spcPct val="200000"/>
              </a:lnSpc>
              <a:buNone/>
            </a:pPr>
            <a:endParaRPr lang="es-EC" sz="18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5F61B955-7C30-90A1-E3F5-F19299B151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7639" y="2640563"/>
            <a:ext cx="2520000" cy="2520000"/>
          </a:xfrm>
          <a:prstGeom prst="rect">
            <a:avLst/>
          </a:prstGeom>
        </p:spPr>
      </p:pic>
    </p:spTree>
    <p:extLst>
      <p:ext uri="{BB962C8B-B14F-4D97-AF65-F5344CB8AC3E}">
        <p14:creationId xmlns:p14="http://schemas.microsoft.com/office/powerpoint/2010/main" val="20564635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8628888"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Conclusiones</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a:lnSpc>
                <a:spcPct val="150000"/>
              </a:lnSpc>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El presente trabajo permitió transmitir y recibir datos del protocolo CAP en formato XML a través de la estructura de datos DSM-CC en un flujo de transporte de ISDB-T.</a:t>
            </a:r>
          </a:p>
          <a:p>
            <a:pPr>
              <a:lnSpc>
                <a:spcPct val="150000"/>
              </a:lnSpc>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El protocolo CAP generó un número de bytes en la DSM-CC con mínimo requerimiento de ancho de banda, comparado con lo que se requiere para enviar una aplicación interactiva bajo el mismo modo de transmisión.</a:t>
            </a:r>
          </a:p>
          <a:p>
            <a:pPr>
              <a:lnSpc>
                <a:spcPct val="150000"/>
              </a:lnSpc>
            </a:pP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Con la ayuda de GNU RADIO y el SDR Adalm Pluto se pudo construir un sistema de comunicación para ISDB-T con contenido full-seg, en donde se evidenció que el audio y video en la recepción se reprodujeron sin inconvenientes y que el archivo CAP se descargó de forma integral. </a:t>
            </a:r>
          </a:p>
          <a:p>
            <a:pPr marL="0" indent="0">
              <a:lnSpc>
                <a:spcPct val="200000"/>
              </a:lnSpc>
              <a:buNone/>
            </a:pPr>
            <a:endParaRPr lang="es-EC" sz="18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35945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8628888"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Conclusiones</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a:lnSpc>
                <a:spcPct val="150000"/>
              </a:lnSpc>
            </a:pPr>
            <a:r>
              <a:rPr lang="es-ES" sz="1800">
                <a:solidFill>
                  <a:schemeClr val="tx2"/>
                </a:solidFill>
                <a:latin typeface="Calibri" panose="020F0502020204030204" pitchFamily="34" charset="0"/>
                <a:ea typeface="Calibri" panose="020F0502020204030204" pitchFamily="34" charset="0"/>
                <a:cs typeface="Times New Roman" panose="02020603050405020304" pitchFamily="18" charset="0"/>
              </a:rPr>
              <a:t>Se pudo implementar un sistema de recepción para one-seg con el SDR Adalm Pluto, con una etapa de transmisión basada en la tarjeta moduladora DEKTEC DTU 215, dando resultado exitoso, debido al ancho de banda mínimo que requirió el archivo CAP que fue transmitido y recibido correctamente.</a:t>
            </a:r>
          </a:p>
          <a:p>
            <a:pPr>
              <a:lnSpc>
                <a:spcPct val="150000"/>
              </a:lnSpc>
            </a:pPr>
            <a:r>
              <a:rPr lang="es-ES" sz="1800">
                <a:solidFill>
                  <a:schemeClr val="tx2"/>
                </a:solidFill>
                <a:latin typeface="Calibri" panose="020F0502020204030204" pitchFamily="34" charset="0"/>
                <a:ea typeface="Calibri" panose="020F0502020204030204" pitchFamily="34" charset="0"/>
                <a:cs typeface="Times New Roman" panose="02020603050405020304" pitchFamily="18" charset="0"/>
              </a:rPr>
              <a:t>Para </a:t>
            </a:r>
            <a:r>
              <a:rPr lang="es-E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verificar la calidad del archivo CAP, tanto para su construcción, como para cuando se receptó en el SDR, se utilizó el software cap-validator, el cual validó la información envida en el CAP, tanto para la construcción, como en la recepción en one-seg y full-seg. De esta manera el desempeño que se tuvo en el sistema de comunicaciones fue óptimo para poder ser implementado como ayuda al sistema de emergencia EWBS.</a:t>
            </a:r>
            <a:endParaRPr lang="es-EC" sz="18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79930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0D05F8-5407-0F33-53FC-6FE1C04DC1E6}"/>
              </a:ext>
            </a:extLst>
          </p:cNvPr>
          <p:cNvSpPr>
            <a:spLocks noGrp="1"/>
          </p:cNvSpPr>
          <p:nvPr>
            <p:ph type="title"/>
          </p:nvPr>
        </p:nvSpPr>
        <p:spPr>
          <a:xfrm>
            <a:off x="1884783" y="2495324"/>
            <a:ext cx="8111413" cy="1143000"/>
          </a:xfrm>
        </p:spPr>
        <p:txBody>
          <a:bodyPr/>
          <a:lstStyle/>
          <a:p>
            <a:r>
              <a:rPr lang="en-US" sz="4000" i="0" dirty="0" err="1">
                <a:ln w="9525">
                  <a:solidFill>
                    <a:schemeClr val="bg1"/>
                  </a:solidFill>
                  <a:prstDash val="solid"/>
                </a:ln>
                <a:solidFill>
                  <a:srgbClr val="000000"/>
                </a:solidFill>
                <a:effectLst>
                  <a:outerShdw blurRad="38100" dist="38100" dir="2700000" algn="tl">
                    <a:srgbClr val="000000">
                      <a:alpha val="43137"/>
                    </a:srgbClr>
                  </a:outerShdw>
                </a:effectLst>
              </a:rPr>
              <a:t>Muchas</a:t>
            </a:r>
            <a:r>
              <a:rPr lang="en-US" sz="4000" i="0" dirty="0">
                <a:ln w="9525">
                  <a:solidFill>
                    <a:schemeClr val="bg1"/>
                  </a:solidFill>
                  <a:prstDash val="solid"/>
                </a:ln>
                <a:solidFill>
                  <a:srgbClr val="000000"/>
                </a:solidFill>
                <a:effectLst>
                  <a:outerShdw blurRad="38100" dist="38100" dir="2700000" algn="tl">
                    <a:srgbClr val="000000">
                      <a:alpha val="43137"/>
                    </a:srgbClr>
                  </a:outerShdw>
                </a:effectLst>
              </a:rPr>
              <a:t> Gracias </a:t>
            </a:r>
            <a:r>
              <a:rPr lang="en-US" sz="4000" i="0" dirty="0" err="1">
                <a:ln w="9525">
                  <a:solidFill>
                    <a:schemeClr val="bg1"/>
                  </a:solidFill>
                  <a:prstDash val="solid"/>
                </a:ln>
                <a:solidFill>
                  <a:srgbClr val="000000"/>
                </a:solidFill>
                <a:effectLst>
                  <a:outerShdw blurRad="38100" dist="38100" dir="2700000" algn="tl">
                    <a:srgbClr val="000000">
                      <a:alpha val="43137"/>
                    </a:srgbClr>
                  </a:outerShdw>
                </a:effectLst>
              </a:rPr>
              <a:t>por</a:t>
            </a:r>
            <a:r>
              <a:rPr lang="en-US" sz="4000" i="0" dirty="0">
                <a:ln w="9525">
                  <a:solidFill>
                    <a:schemeClr val="bg1"/>
                  </a:solidFill>
                  <a:prstDash val="solid"/>
                </a:ln>
                <a:solidFill>
                  <a:srgbClr val="000000"/>
                </a:solidFill>
                <a:effectLst>
                  <a:outerShdw blurRad="38100" dist="38100" dir="2700000" algn="tl">
                    <a:srgbClr val="000000">
                      <a:alpha val="43137"/>
                    </a:srgbClr>
                  </a:outerShdw>
                </a:effectLst>
              </a:rPr>
              <a:t> la </a:t>
            </a:r>
            <a:r>
              <a:rPr lang="en-US" sz="4000" i="0" dirty="0" err="1">
                <a:ln w="9525">
                  <a:solidFill>
                    <a:schemeClr val="bg1"/>
                  </a:solidFill>
                  <a:prstDash val="solid"/>
                </a:ln>
                <a:solidFill>
                  <a:srgbClr val="000000"/>
                </a:solidFill>
                <a:effectLst>
                  <a:outerShdw blurRad="38100" dist="38100" dir="2700000" algn="tl">
                    <a:srgbClr val="000000">
                      <a:alpha val="43137"/>
                    </a:srgbClr>
                  </a:outerShdw>
                </a:effectLst>
              </a:rPr>
              <a:t>atención</a:t>
            </a:r>
            <a:endParaRPr lang="en-US" sz="4000" i="0" dirty="0">
              <a:ln w="9525">
                <a:solidFill>
                  <a:schemeClr val="bg1"/>
                </a:solidFill>
                <a:prstDash val="solid"/>
              </a:ln>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2384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7288696"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INTRODUCCIÓN</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n-US" kern="0" dirty="0">
                <a:solidFill>
                  <a:schemeClr val="tx2"/>
                </a:solidFill>
              </a:rPr>
              <a:t>Estándares de Televisión Digital Terrestre</a:t>
            </a:r>
          </a:p>
          <a:p>
            <a:endParaRPr lang="en-US" kern="0" dirty="0"/>
          </a:p>
        </p:txBody>
      </p:sp>
      <p:pic>
        <p:nvPicPr>
          <p:cNvPr id="4" name="Picture 2" descr="Estándares para televisión digital [6,7]. La selección de estándares de...  | Download Scientific Diagram">
            <a:extLst>
              <a:ext uri="{FF2B5EF4-FFF2-40B4-BE49-F238E27FC236}">
                <a16:creationId xmlns:a16="http://schemas.microsoft.com/office/drawing/2014/main" id="{32D9561D-D06F-6EE1-5E14-D692274168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444750"/>
            <a:ext cx="7410450" cy="3539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6368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7288696"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INTRODUCCIÓN</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n-US" kern="0" dirty="0">
                <a:solidFill>
                  <a:schemeClr val="tx2"/>
                </a:solidFill>
              </a:rPr>
              <a:t>Transport Stream</a:t>
            </a:r>
          </a:p>
          <a:p>
            <a:endParaRPr lang="en-US" kern="0" dirty="0"/>
          </a:p>
        </p:txBody>
      </p:sp>
      <p:pic>
        <p:nvPicPr>
          <p:cNvPr id="5" name="Imagen 4">
            <a:extLst>
              <a:ext uri="{FF2B5EF4-FFF2-40B4-BE49-F238E27FC236}">
                <a16:creationId xmlns:a16="http://schemas.microsoft.com/office/drawing/2014/main" id="{21230A87-DC34-7076-C035-B4AE9796E26D}"/>
              </a:ext>
            </a:extLst>
          </p:cNvPr>
          <p:cNvPicPr>
            <a:picLocks noChangeAspect="1"/>
          </p:cNvPicPr>
          <p:nvPr/>
        </p:nvPicPr>
        <p:blipFill rotWithShape="1">
          <a:blip r:embed="rId2">
            <a:extLst>
              <a:ext uri="{28A0092B-C50C-407E-A947-70E740481C1C}">
                <a14:useLocalDpi xmlns:a14="http://schemas.microsoft.com/office/drawing/2010/main" val="0"/>
              </a:ext>
            </a:extLst>
          </a:blip>
          <a:srcRect l="3361" t="3147" r="2764" b="3004"/>
          <a:stretch/>
        </p:blipFill>
        <p:spPr bwMode="auto">
          <a:xfrm>
            <a:off x="3120394" y="1793629"/>
            <a:ext cx="5031383" cy="39385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29296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7288696"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INTRODUCCIÓN</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n-US" kern="0" dirty="0" err="1">
                <a:solidFill>
                  <a:schemeClr val="tx2"/>
                </a:solidFill>
              </a:rPr>
              <a:t>Tablas</a:t>
            </a:r>
            <a:r>
              <a:rPr lang="en-US" kern="0" dirty="0">
                <a:solidFill>
                  <a:schemeClr val="tx2"/>
                </a:solidFill>
              </a:rPr>
              <a:t> PSI/SI</a:t>
            </a:r>
          </a:p>
          <a:p>
            <a:endParaRPr lang="en-US" kern="0" dirty="0"/>
          </a:p>
        </p:txBody>
      </p:sp>
      <p:graphicFrame>
        <p:nvGraphicFramePr>
          <p:cNvPr id="4" name="Tabla 3">
            <a:extLst>
              <a:ext uri="{FF2B5EF4-FFF2-40B4-BE49-F238E27FC236}">
                <a16:creationId xmlns:a16="http://schemas.microsoft.com/office/drawing/2014/main" id="{D0D748F6-0931-0E22-8ED7-B29815DD9ECA}"/>
              </a:ext>
            </a:extLst>
          </p:cNvPr>
          <p:cNvGraphicFramePr>
            <a:graphicFrameLocks noGrp="1"/>
          </p:cNvGraphicFramePr>
          <p:nvPr>
            <p:extLst>
              <p:ext uri="{D42A27DB-BD31-4B8C-83A1-F6EECF244321}">
                <p14:modId xmlns:p14="http://schemas.microsoft.com/office/powerpoint/2010/main" val="136732917"/>
              </p:ext>
            </p:extLst>
          </p:nvPr>
        </p:nvGraphicFramePr>
        <p:xfrm>
          <a:off x="2295331" y="1782147"/>
          <a:ext cx="6769611" cy="4013405"/>
        </p:xfrm>
        <a:graphic>
          <a:graphicData uri="http://schemas.openxmlformats.org/drawingml/2006/table">
            <a:tbl>
              <a:tblPr firstRow="1" firstCol="1" bandRow="1">
                <a:tableStyleId>{5940675A-B579-460E-94D1-54222C63F5DA}</a:tableStyleId>
              </a:tblPr>
              <a:tblGrid>
                <a:gridCol w="1232503">
                  <a:extLst>
                    <a:ext uri="{9D8B030D-6E8A-4147-A177-3AD203B41FA5}">
                      <a16:colId xmlns:a16="http://schemas.microsoft.com/office/drawing/2014/main" val="2594218578"/>
                    </a:ext>
                  </a:extLst>
                </a:gridCol>
                <a:gridCol w="5537108">
                  <a:extLst>
                    <a:ext uri="{9D8B030D-6E8A-4147-A177-3AD203B41FA5}">
                      <a16:colId xmlns:a16="http://schemas.microsoft.com/office/drawing/2014/main" val="1052221724"/>
                    </a:ext>
                  </a:extLst>
                </a:gridCol>
              </a:tblGrid>
              <a:tr h="215767">
                <a:tc gridSpan="2">
                  <a:txBody>
                    <a:bodyPr/>
                    <a:lstStyle/>
                    <a:p>
                      <a:pPr algn="ctr">
                        <a:lnSpc>
                          <a:spcPct val="107000"/>
                        </a:lnSpc>
                        <a:spcAft>
                          <a:spcPts val="800"/>
                        </a:spcAft>
                      </a:pPr>
                      <a:r>
                        <a:rPr lang="en-US" sz="1100">
                          <a:effectLst/>
                        </a:rPr>
                        <a:t>Tablas PSI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823592503"/>
                  </a:ext>
                </a:extLst>
              </a:tr>
              <a:tr h="818566">
                <a:tc>
                  <a:txBody>
                    <a:bodyPr/>
                    <a:lstStyle/>
                    <a:p>
                      <a:pPr algn="ctr">
                        <a:lnSpc>
                          <a:spcPct val="107000"/>
                        </a:lnSpc>
                        <a:spcAft>
                          <a:spcPts val="800"/>
                        </a:spcAft>
                      </a:pPr>
                      <a:r>
                        <a:rPr lang="en-US" sz="1100">
                          <a:effectLst/>
                        </a:rPr>
                        <a:t>PAT</a:t>
                      </a:r>
                    </a:p>
                    <a:p>
                      <a:pPr algn="ctr">
                        <a:lnSpc>
                          <a:spcPct val="107000"/>
                        </a:lnSpc>
                        <a:spcAft>
                          <a:spcPts val="800"/>
                        </a:spcAft>
                      </a:pPr>
                      <a:r>
                        <a:rPr lang="en-US" sz="1100">
                          <a:effectLst/>
                        </a:rPr>
                        <a:t>PMT</a:t>
                      </a:r>
                    </a:p>
                    <a:p>
                      <a:pPr algn="ctr">
                        <a:lnSpc>
                          <a:spcPct val="107000"/>
                        </a:lnSpc>
                        <a:spcAft>
                          <a:spcPts val="800"/>
                        </a:spcAft>
                      </a:pPr>
                      <a:r>
                        <a:rPr lang="en-US" sz="1100">
                          <a:effectLst/>
                        </a:rPr>
                        <a:t>CAT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100" dirty="0">
                          <a:effectLst/>
                        </a:rPr>
                        <a:t>Asocia a cada programa un PID de la PAT.</a:t>
                      </a:r>
                      <a:endParaRPr lang="en-US" sz="1100" dirty="0">
                        <a:effectLst/>
                      </a:endParaRPr>
                    </a:p>
                    <a:p>
                      <a:pPr algn="ctr">
                        <a:lnSpc>
                          <a:spcPct val="107000"/>
                        </a:lnSpc>
                        <a:spcAft>
                          <a:spcPts val="800"/>
                        </a:spcAft>
                      </a:pPr>
                      <a:r>
                        <a:rPr lang="es-EC" sz="1100" dirty="0">
                          <a:effectLst/>
                        </a:rPr>
                        <a:t>Especifica los componentes de un programa o servicio.</a:t>
                      </a:r>
                      <a:endParaRPr lang="en-US" sz="1100" dirty="0">
                        <a:effectLst/>
                      </a:endParaRPr>
                    </a:p>
                    <a:p>
                      <a:pPr algn="ctr">
                        <a:lnSpc>
                          <a:spcPct val="107000"/>
                        </a:lnSpc>
                        <a:spcAft>
                          <a:spcPts val="800"/>
                        </a:spcAft>
                      </a:pPr>
                      <a:r>
                        <a:rPr lang="es-EC" sz="1100" dirty="0">
                          <a:effectLst/>
                        </a:rPr>
                        <a:t>Información sobre acceso condicional a los programas.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5033688"/>
                  </a:ext>
                </a:extLst>
              </a:tr>
              <a:tr h="276096">
                <a:tc gridSpan="2">
                  <a:txBody>
                    <a:bodyPr/>
                    <a:lstStyle/>
                    <a:p>
                      <a:pPr algn="ctr">
                        <a:lnSpc>
                          <a:spcPct val="107000"/>
                        </a:lnSpc>
                        <a:spcAft>
                          <a:spcPts val="800"/>
                        </a:spcAft>
                      </a:pPr>
                      <a:r>
                        <a:rPr lang="en-US" sz="1100">
                          <a:effectLst/>
                        </a:rPr>
                        <a:t>Tablas SI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977648218"/>
                  </a:ext>
                </a:extLst>
              </a:tr>
              <a:tr h="2702976">
                <a:tc>
                  <a:txBody>
                    <a:bodyPr/>
                    <a:lstStyle/>
                    <a:p>
                      <a:pPr algn="ctr">
                        <a:lnSpc>
                          <a:spcPct val="100000"/>
                        </a:lnSpc>
                        <a:spcAft>
                          <a:spcPts val="800"/>
                        </a:spcAft>
                      </a:pPr>
                      <a:r>
                        <a:rPr lang="en-US" sz="1100" dirty="0">
                          <a:effectLst/>
                        </a:rPr>
                        <a:t>AIT</a:t>
                      </a:r>
                    </a:p>
                    <a:p>
                      <a:pPr algn="ctr">
                        <a:lnSpc>
                          <a:spcPct val="100000"/>
                        </a:lnSpc>
                        <a:spcAft>
                          <a:spcPts val="800"/>
                        </a:spcAft>
                      </a:pPr>
                      <a:r>
                        <a:rPr lang="en-US" sz="1100" dirty="0">
                          <a:effectLst/>
                        </a:rPr>
                        <a:t>BIT</a:t>
                      </a:r>
                    </a:p>
                    <a:p>
                      <a:pPr algn="ctr">
                        <a:lnSpc>
                          <a:spcPct val="100000"/>
                        </a:lnSpc>
                        <a:spcAft>
                          <a:spcPts val="800"/>
                        </a:spcAft>
                      </a:pPr>
                      <a:r>
                        <a:rPr lang="en-US" sz="1100" dirty="0">
                          <a:effectLst/>
                        </a:rPr>
                        <a:t>EIT</a:t>
                      </a:r>
                    </a:p>
                    <a:p>
                      <a:pPr algn="ctr">
                        <a:lnSpc>
                          <a:spcPct val="100000"/>
                        </a:lnSpc>
                        <a:spcAft>
                          <a:spcPts val="800"/>
                        </a:spcAft>
                      </a:pPr>
                      <a:r>
                        <a:rPr lang="en-US" sz="1100" dirty="0">
                          <a:effectLst/>
                        </a:rPr>
                        <a:t> </a:t>
                      </a:r>
                    </a:p>
                    <a:p>
                      <a:pPr algn="ctr">
                        <a:lnSpc>
                          <a:spcPct val="100000"/>
                        </a:lnSpc>
                        <a:spcAft>
                          <a:spcPts val="800"/>
                        </a:spcAft>
                      </a:pPr>
                      <a:r>
                        <a:rPr lang="en-US" sz="1100" dirty="0">
                          <a:effectLst/>
                        </a:rPr>
                        <a:t>NIT                                                                                                              </a:t>
                      </a:r>
                    </a:p>
                    <a:p>
                      <a:pPr algn="ctr">
                        <a:lnSpc>
                          <a:spcPct val="100000"/>
                        </a:lnSpc>
                        <a:spcAft>
                          <a:spcPts val="800"/>
                        </a:spcAft>
                      </a:pPr>
                      <a:r>
                        <a:rPr lang="en-US" sz="1100" dirty="0">
                          <a:effectLst/>
                        </a:rPr>
                        <a:t>SDT</a:t>
                      </a:r>
                    </a:p>
                    <a:p>
                      <a:pPr algn="ctr">
                        <a:lnSpc>
                          <a:spcPct val="100000"/>
                        </a:lnSpc>
                        <a:spcAft>
                          <a:spcPts val="800"/>
                        </a:spcAft>
                      </a:pPr>
                      <a:r>
                        <a:rPr lang="en-US" sz="1100" dirty="0">
                          <a:effectLst/>
                        </a:rPr>
                        <a:t>TDT</a:t>
                      </a:r>
                    </a:p>
                    <a:p>
                      <a:pPr algn="ctr">
                        <a:lnSpc>
                          <a:spcPct val="100000"/>
                        </a:lnSpc>
                        <a:spcAft>
                          <a:spcPts val="800"/>
                        </a:spcAft>
                      </a:pPr>
                      <a:r>
                        <a:rPr lang="en-US" sz="1100" dirty="0">
                          <a:effectLst/>
                        </a:rPr>
                        <a:t>TOT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s-EC" sz="1100" dirty="0">
                          <a:effectLst/>
                        </a:rPr>
                        <a:t>Transmite información y control sobre las aplicaciones.</a:t>
                      </a:r>
                      <a:endParaRPr lang="en-US" sz="1100" dirty="0">
                        <a:effectLst/>
                      </a:endParaRPr>
                    </a:p>
                    <a:p>
                      <a:pPr algn="ctr">
                        <a:lnSpc>
                          <a:spcPct val="100000"/>
                        </a:lnSpc>
                        <a:spcAft>
                          <a:spcPts val="800"/>
                        </a:spcAft>
                      </a:pPr>
                      <a:r>
                        <a:rPr lang="es-EC" sz="1100" dirty="0">
                          <a:effectLst/>
                        </a:rPr>
                        <a:t>Designa unidades radiodifusoras para cada parámetro SI.</a:t>
                      </a:r>
                      <a:endParaRPr lang="en-US" sz="1100" dirty="0">
                        <a:effectLst/>
                      </a:endParaRPr>
                    </a:p>
                    <a:p>
                      <a:pPr algn="ctr">
                        <a:lnSpc>
                          <a:spcPct val="100000"/>
                        </a:lnSpc>
                        <a:spcAft>
                          <a:spcPts val="800"/>
                        </a:spcAft>
                      </a:pPr>
                      <a:r>
                        <a:rPr lang="es-EC" sz="1100" dirty="0">
                          <a:effectLst/>
                        </a:rPr>
                        <a:t>Transporta información sobre eventos existentes en cada servicio y su orden de exhibición.</a:t>
                      </a:r>
                      <a:endParaRPr lang="en-US" sz="1100" dirty="0">
                        <a:effectLst/>
                      </a:endParaRPr>
                    </a:p>
                    <a:p>
                      <a:pPr algn="ctr">
                        <a:lnSpc>
                          <a:spcPct val="100000"/>
                        </a:lnSpc>
                        <a:spcAft>
                          <a:spcPts val="800"/>
                        </a:spcAft>
                      </a:pPr>
                      <a:r>
                        <a:rPr lang="es-EC" sz="1100" dirty="0">
                          <a:effectLst/>
                        </a:rPr>
                        <a:t>Muestra información sobre eventos existentes en cada servicio y su orden de exhibición.</a:t>
                      </a:r>
                      <a:endParaRPr lang="en-US" sz="1100" dirty="0">
                        <a:effectLst/>
                      </a:endParaRPr>
                    </a:p>
                    <a:p>
                      <a:pPr algn="ctr">
                        <a:lnSpc>
                          <a:spcPct val="100000"/>
                        </a:lnSpc>
                        <a:spcAft>
                          <a:spcPts val="800"/>
                        </a:spcAft>
                      </a:pPr>
                      <a:r>
                        <a:rPr lang="es-EC" sz="1100" dirty="0">
                          <a:effectLst/>
                        </a:rPr>
                        <a:t>Describe e identifica los servicios existentes en un TS.</a:t>
                      </a:r>
                      <a:endParaRPr lang="en-US" sz="1100" dirty="0">
                        <a:effectLst/>
                      </a:endParaRPr>
                    </a:p>
                    <a:p>
                      <a:pPr algn="ctr">
                        <a:lnSpc>
                          <a:spcPct val="100000"/>
                        </a:lnSpc>
                        <a:spcAft>
                          <a:spcPts val="800"/>
                        </a:spcAft>
                      </a:pPr>
                      <a:r>
                        <a:rPr lang="es-EC" sz="1100" dirty="0">
                          <a:effectLst/>
                        </a:rPr>
                        <a:t>Informa la fecha y hora del sistema.</a:t>
                      </a:r>
                      <a:endParaRPr lang="en-US" sz="1100" dirty="0">
                        <a:effectLst/>
                      </a:endParaRPr>
                    </a:p>
                    <a:p>
                      <a:pPr algn="ctr">
                        <a:lnSpc>
                          <a:spcPct val="100000"/>
                        </a:lnSpc>
                        <a:spcAft>
                          <a:spcPts val="800"/>
                        </a:spcAft>
                      </a:pPr>
                      <a:r>
                        <a:rPr lang="es-EC" sz="1100" dirty="0">
                          <a:effectLst/>
                        </a:rPr>
                        <a:t>Informa al receptor la fecha, hora y huso horario.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748660"/>
                  </a:ext>
                </a:extLst>
              </a:tr>
            </a:tbl>
          </a:graphicData>
        </a:graphic>
      </p:graphicFrame>
    </p:spTree>
    <p:extLst>
      <p:ext uri="{BB962C8B-B14F-4D97-AF65-F5344CB8AC3E}">
        <p14:creationId xmlns:p14="http://schemas.microsoft.com/office/powerpoint/2010/main" val="25797767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7288696"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INTRODUCCIÓN</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n-US" kern="0" dirty="0">
                <a:solidFill>
                  <a:schemeClr val="tx2"/>
                </a:solidFill>
              </a:rPr>
              <a:t>                           </a:t>
            </a:r>
            <a:r>
              <a:rPr lang="en-US" kern="0" dirty="0" err="1">
                <a:solidFill>
                  <a:schemeClr val="tx2"/>
                </a:solidFill>
              </a:rPr>
              <a:t>Tabla</a:t>
            </a:r>
            <a:r>
              <a:rPr lang="en-US" kern="0" dirty="0">
                <a:solidFill>
                  <a:schemeClr val="tx2"/>
                </a:solidFill>
              </a:rPr>
              <a:t> PAT                                           </a:t>
            </a:r>
            <a:r>
              <a:rPr lang="en-US" kern="0" dirty="0" err="1">
                <a:solidFill>
                  <a:schemeClr val="tx2"/>
                </a:solidFill>
              </a:rPr>
              <a:t>Tabla</a:t>
            </a:r>
            <a:r>
              <a:rPr lang="en-US" kern="0" dirty="0">
                <a:solidFill>
                  <a:schemeClr val="tx2"/>
                </a:solidFill>
              </a:rPr>
              <a:t> PMT</a:t>
            </a:r>
          </a:p>
        </p:txBody>
      </p:sp>
      <p:pic>
        <p:nvPicPr>
          <p:cNvPr id="5" name="Imagen 4">
            <a:extLst>
              <a:ext uri="{FF2B5EF4-FFF2-40B4-BE49-F238E27FC236}">
                <a16:creationId xmlns:a16="http://schemas.microsoft.com/office/drawing/2014/main" id="{2542A341-1CDA-E032-F3F7-7466A86DC56F}"/>
              </a:ext>
            </a:extLst>
          </p:cNvPr>
          <p:cNvPicPr>
            <a:picLocks noChangeAspect="1"/>
          </p:cNvPicPr>
          <p:nvPr/>
        </p:nvPicPr>
        <p:blipFill rotWithShape="1">
          <a:blip r:embed="rId2"/>
          <a:srcRect l="20000" t="21880" r="20897" b="11339"/>
          <a:stretch/>
        </p:blipFill>
        <p:spPr bwMode="auto">
          <a:xfrm>
            <a:off x="913629" y="2077601"/>
            <a:ext cx="4531280" cy="2880000"/>
          </a:xfrm>
          <a:prstGeom prst="rect">
            <a:avLst/>
          </a:prstGeom>
          <a:ln>
            <a:noFill/>
          </a:ln>
          <a:extLst>
            <a:ext uri="{53640926-AAD7-44D8-BBD7-CCE9431645EC}">
              <a14:shadowObscured xmlns:a14="http://schemas.microsoft.com/office/drawing/2010/main"/>
            </a:ext>
          </a:extLst>
        </p:spPr>
      </p:pic>
      <p:pic>
        <p:nvPicPr>
          <p:cNvPr id="4" name="Imagen 3">
            <a:extLst>
              <a:ext uri="{FF2B5EF4-FFF2-40B4-BE49-F238E27FC236}">
                <a16:creationId xmlns:a16="http://schemas.microsoft.com/office/drawing/2014/main" id="{0BF04CFE-11E5-9D1E-2AD0-405DF1C759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1648" y="2077601"/>
            <a:ext cx="5373854" cy="2880000"/>
          </a:xfrm>
          <a:prstGeom prst="rect">
            <a:avLst/>
          </a:prstGeom>
        </p:spPr>
      </p:pic>
    </p:spTree>
    <p:extLst>
      <p:ext uri="{BB962C8B-B14F-4D97-AF65-F5344CB8AC3E}">
        <p14:creationId xmlns:p14="http://schemas.microsoft.com/office/powerpoint/2010/main" val="9545355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22162-242F-CADF-5652-276EB36A9E75}"/>
              </a:ext>
            </a:extLst>
          </p:cNvPr>
          <p:cNvSpPr txBox="1">
            <a:spLocks/>
          </p:cNvSpPr>
          <p:nvPr/>
        </p:nvSpPr>
        <p:spPr>
          <a:xfrm>
            <a:off x="309839" y="229808"/>
            <a:ext cx="7288696"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INTRODUCCIÓN</a:t>
            </a:r>
          </a:p>
        </p:txBody>
      </p:sp>
      <p:sp>
        <p:nvSpPr>
          <p:cNvPr id="3" name="Marcador de contenido 2">
            <a:extLst>
              <a:ext uri="{FF2B5EF4-FFF2-40B4-BE49-F238E27FC236}">
                <a16:creationId xmlns:a16="http://schemas.microsoft.com/office/drawing/2014/main" id="{8AFC0904-E70A-480D-113E-140D227C814D}"/>
              </a:ext>
            </a:extLst>
          </p:cNvPr>
          <p:cNvSpPr txBox="1">
            <a:spLocks/>
          </p:cNvSpPr>
          <p:nvPr/>
        </p:nvSpPr>
        <p:spPr>
          <a:xfrm>
            <a:off x="309839" y="1125828"/>
            <a:ext cx="10515600" cy="435133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lang="en-US" kern="0" dirty="0" err="1">
                <a:solidFill>
                  <a:schemeClr val="tx2"/>
                </a:solidFill>
              </a:rPr>
              <a:t>Tabla</a:t>
            </a:r>
            <a:r>
              <a:rPr lang="en-US" kern="0" dirty="0">
                <a:solidFill>
                  <a:schemeClr val="tx2"/>
                </a:solidFill>
              </a:rPr>
              <a:t> AIT</a:t>
            </a:r>
          </a:p>
        </p:txBody>
      </p:sp>
      <p:pic>
        <p:nvPicPr>
          <p:cNvPr id="5" name="Imagen 4">
            <a:extLst>
              <a:ext uri="{FF2B5EF4-FFF2-40B4-BE49-F238E27FC236}">
                <a16:creationId xmlns:a16="http://schemas.microsoft.com/office/drawing/2014/main" id="{E0132ACA-2CE6-1B38-31AF-89D9E1650BAF}"/>
              </a:ext>
            </a:extLst>
          </p:cNvPr>
          <p:cNvPicPr>
            <a:picLocks noChangeAspect="1"/>
          </p:cNvPicPr>
          <p:nvPr/>
        </p:nvPicPr>
        <p:blipFill rotWithShape="1">
          <a:blip r:embed="rId2"/>
          <a:srcRect l="31667" t="22336" r="18077" b="13846"/>
          <a:stretch/>
        </p:blipFill>
        <p:spPr bwMode="auto">
          <a:xfrm>
            <a:off x="2821021" y="1749429"/>
            <a:ext cx="5553021" cy="39659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8958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F7153F10-B86A-4E71-914E-32C9C85C5932}" vid="{034304C6-CE84-4556-9714-B66F6054EFBE}"/>
    </a:ext>
  </a:extLst>
</a:theme>
</file>

<file path=ppt/theme/theme2.xml><?xml version="1.0" encoding="utf-8"?>
<a:theme xmlns:a="http://schemas.openxmlformats.org/drawingml/2006/main" name="Tema8">
  <a:themeElements>
    <a:clrScheme name="Personalizado 5">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Tema1</Template>
  <TotalTime>1998</TotalTime>
  <Words>2822</Words>
  <Application>Microsoft Office PowerPoint</Application>
  <PresentationFormat>Panorámica</PresentationFormat>
  <Paragraphs>307</Paragraphs>
  <Slides>48</Slides>
  <Notes>0</Notes>
  <HiddenSlides>0</HiddenSlides>
  <MMClips>0</MMClips>
  <ScaleCrop>false</ScaleCrop>
  <HeadingPairs>
    <vt:vector size="8" baseType="variant">
      <vt:variant>
        <vt:lpstr>Fuentes usadas</vt:lpstr>
      </vt:variant>
      <vt:variant>
        <vt:i4>4</vt:i4>
      </vt:variant>
      <vt:variant>
        <vt:lpstr>Tema</vt:lpstr>
      </vt:variant>
      <vt:variant>
        <vt:i4>2</vt:i4>
      </vt:variant>
      <vt:variant>
        <vt:lpstr>Servidores OLE incrustados</vt:lpstr>
      </vt:variant>
      <vt:variant>
        <vt:i4>1</vt:i4>
      </vt:variant>
      <vt:variant>
        <vt:lpstr>Títulos de diapositiva</vt:lpstr>
      </vt:variant>
      <vt:variant>
        <vt:i4>48</vt:i4>
      </vt:variant>
    </vt:vector>
  </HeadingPairs>
  <TitlesOfParts>
    <vt:vector size="55" baseType="lpstr">
      <vt:lpstr>Arial</vt:lpstr>
      <vt:lpstr>Calibri</vt:lpstr>
      <vt:lpstr>Calibri Light</vt:lpstr>
      <vt:lpstr>Times New Roman</vt:lpstr>
      <vt:lpstr>Tema1</vt:lpstr>
      <vt:lpstr>Tema8</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 por la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jess quishpe</dc:creator>
  <cp:lastModifiedBy>Nebito Benavides</cp:lastModifiedBy>
  <cp:revision>127</cp:revision>
  <dcterms:created xsi:type="dcterms:W3CDTF">2020-07-06T19:50:28Z</dcterms:created>
  <dcterms:modified xsi:type="dcterms:W3CDTF">2023-04-13T03:08:11Z</dcterms:modified>
</cp:coreProperties>
</file>