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44"/>
  </p:notesMasterIdLst>
  <p:sldIdLst>
    <p:sldId id="257" r:id="rId2"/>
    <p:sldId id="261" r:id="rId3"/>
    <p:sldId id="263" r:id="rId4"/>
    <p:sldId id="305" r:id="rId5"/>
    <p:sldId id="265" r:id="rId6"/>
    <p:sldId id="266" r:id="rId7"/>
    <p:sldId id="267" r:id="rId8"/>
    <p:sldId id="270" r:id="rId9"/>
    <p:sldId id="306" r:id="rId10"/>
    <p:sldId id="269" r:id="rId11"/>
    <p:sldId id="307" r:id="rId12"/>
    <p:sldId id="308" r:id="rId13"/>
    <p:sldId id="271" r:id="rId14"/>
    <p:sldId id="272" r:id="rId15"/>
    <p:sldId id="273" r:id="rId16"/>
    <p:sldId id="274" r:id="rId17"/>
    <p:sldId id="275" r:id="rId18"/>
    <p:sldId id="276" r:id="rId19"/>
    <p:sldId id="277" r:id="rId20"/>
    <p:sldId id="318" r:id="rId21"/>
    <p:sldId id="279" r:id="rId22"/>
    <p:sldId id="315" r:id="rId23"/>
    <p:sldId id="316" r:id="rId24"/>
    <p:sldId id="280" r:id="rId25"/>
    <p:sldId id="309" r:id="rId26"/>
    <p:sldId id="281" r:id="rId27"/>
    <p:sldId id="310" r:id="rId28"/>
    <p:sldId id="319" r:id="rId29"/>
    <p:sldId id="282" r:id="rId30"/>
    <p:sldId id="283" r:id="rId31"/>
    <p:sldId id="311" r:id="rId32"/>
    <p:sldId id="313" r:id="rId33"/>
    <p:sldId id="314" r:id="rId34"/>
    <p:sldId id="312" r:id="rId35"/>
    <p:sldId id="289" r:id="rId36"/>
    <p:sldId id="287" r:id="rId37"/>
    <p:sldId id="288" r:id="rId38"/>
    <p:sldId id="286" r:id="rId39"/>
    <p:sldId id="290" r:id="rId40"/>
    <p:sldId id="291" r:id="rId41"/>
    <p:sldId id="317" r:id="rId42"/>
    <p:sldId id="29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9" autoAdjust="0"/>
    <p:restoredTop sz="86390" autoAdjust="0"/>
  </p:normalViewPr>
  <p:slideViewPr>
    <p:cSldViewPr snapToGrid="0">
      <p:cViewPr varScale="1">
        <p:scale>
          <a:sx n="117" d="100"/>
          <a:sy n="117" d="100"/>
        </p:scale>
        <p:origin x="30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a:solidFill>
                  <a:sysClr val="windowText" lastClr="000000"/>
                </a:solidFill>
              </a:rPr>
              <a:t>Estudiante de Ingeniería de Software y Tecnologías de la Información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Hoja1!$B$1</c:f>
              <c:strCache>
                <c:ptCount val="1"/>
                <c:pt idx="0">
                  <c:v>Estudiante de Ingeniería de Software y Tecnologías de la Información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7E1-49D1-8CFB-37F34D06734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7E1-49D1-8CFB-37F34D067341}"/>
              </c:ext>
            </c:extLst>
          </c:dPt>
          <c:cat>
            <c:strRef>
              <c:f>Hoja1!$A$2:$A$3</c:f>
              <c:strCache>
                <c:ptCount val="2"/>
                <c:pt idx="0">
                  <c:v>Estoy de acuerdo</c:v>
                </c:pt>
                <c:pt idx="1">
                  <c:v>No estoy de acuedo</c:v>
                </c:pt>
              </c:strCache>
            </c:strRef>
          </c:cat>
          <c:val>
            <c:numRef>
              <c:f>Hoja1!$B$2:$B$3</c:f>
              <c:numCache>
                <c:formatCode>General</c:formatCode>
                <c:ptCount val="2"/>
                <c:pt idx="0">
                  <c:v>10</c:v>
                </c:pt>
                <c:pt idx="1">
                  <c:v>0</c:v>
                </c:pt>
              </c:numCache>
            </c:numRef>
          </c:val>
          <c:extLst>
            <c:ext xmlns:c16="http://schemas.microsoft.com/office/drawing/2014/chart" uri="{C3380CC4-5D6E-409C-BE32-E72D297353CC}">
              <c16:uniqueId val="{00000004-57E1-49D1-8CFB-37F34D06734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Abstracción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Gamificación</c:v>
                </c:pt>
                <c:pt idx="1">
                  <c:v>Sin Gamificación</c:v>
                </c:pt>
              </c:strCache>
            </c:strRef>
          </c:cat>
          <c:val>
            <c:numRef>
              <c:f>Hoja1!$B$2:$B$3</c:f>
              <c:numCache>
                <c:formatCode>General</c:formatCode>
                <c:ptCount val="2"/>
                <c:pt idx="0">
                  <c:v>6.75</c:v>
                </c:pt>
                <c:pt idx="1">
                  <c:v>6.24</c:v>
                </c:pt>
              </c:numCache>
            </c:numRef>
          </c:val>
          <c:extLst>
            <c:ext xmlns:c16="http://schemas.microsoft.com/office/drawing/2014/chart" uri="{C3380CC4-5D6E-409C-BE32-E72D297353CC}">
              <c16:uniqueId val="{00000000-FADF-45E6-8563-8013D26FBAC7}"/>
            </c:ext>
          </c:extLst>
        </c:ser>
        <c:ser>
          <c:idx val="1"/>
          <c:order val="1"/>
          <c:tx>
            <c:strRef>
              <c:f>Hoja1!$C$1</c:f>
              <c:strCache>
                <c:ptCount val="1"/>
                <c:pt idx="0">
                  <c:v>Encapsulamiento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Gamificación</c:v>
                </c:pt>
                <c:pt idx="1">
                  <c:v>Sin Gamificación</c:v>
                </c:pt>
              </c:strCache>
            </c:strRef>
          </c:cat>
          <c:val>
            <c:numRef>
              <c:f>Hoja1!$C$2:$C$3</c:f>
              <c:numCache>
                <c:formatCode>General</c:formatCode>
                <c:ptCount val="2"/>
                <c:pt idx="0">
                  <c:v>7.6066000000000003</c:v>
                </c:pt>
                <c:pt idx="1">
                  <c:v>7.2549000000000001</c:v>
                </c:pt>
              </c:numCache>
            </c:numRef>
          </c:val>
          <c:extLst>
            <c:ext xmlns:c16="http://schemas.microsoft.com/office/drawing/2014/chart" uri="{C3380CC4-5D6E-409C-BE32-E72D297353CC}">
              <c16:uniqueId val="{00000001-FADF-45E6-8563-8013D26FBAC7}"/>
            </c:ext>
          </c:extLst>
        </c:ser>
        <c:ser>
          <c:idx val="2"/>
          <c:order val="2"/>
          <c:tx>
            <c:strRef>
              <c:f>Hoja1!$D$1</c:f>
              <c:strCache>
                <c:ptCount val="1"/>
                <c:pt idx="0">
                  <c:v>Herencia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Gamificación</c:v>
                </c:pt>
                <c:pt idx="1">
                  <c:v>Sin Gamificación</c:v>
                </c:pt>
              </c:strCache>
            </c:strRef>
          </c:cat>
          <c:val>
            <c:numRef>
              <c:f>Hoja1!$D$2:$D$3</c:f>
              <c:numCache>
                <c:formatCode>General</c:formatCode>
                <c:ptCount val="2"/>
                <c:pt idx="0">
                  <c:v>7.0983999999999998</c:v>
                </c:pt>
                <c:pt idx="1">
                  <c:v>6.1455000000000002</c:v>
                </c:pt>
              </c:numCache>
            </c:numRef>
          </c:val>
          <c:extLst>
            <c:ext xmlns:c16="http://schemas.microsoft.com/office/drawing/2014/chart" uri="{C3380CC4-5D6E-409C-BE32-E72D297353CC}">
              <c16:uniqueId val="{00000002-FADF-45E6-8563-8013D26FBAC7}"/>
            </c:ext>
          </c:extLst>
        </c:ser>
        <c:ser>
          <c:idx val="3"/>
          <c:order val="3"/>
          <c:tx>
            <c:strRef>
              <c:f>Hoja1!$E$1</c:f>
              <c:strCache>
                <c:ptCount val="1"/>
                <c:pt idx="0">
                  <c:v>Polimorfismo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Gamificación</c:v>
                </c:pt>
                <c:pt idx="1">
                  <c:v>Sin Gamificación</c:v>
                </c:pt>
              </c:strCache>
            </c:strRef>
          </c:cat>
          <c:val>
            <c:numRef>
              <c:f>Hoja1!$E$2:$E$3</c:f>
              <c:numCache>
                <c:formatCode>General</c:formatCode>
                <c:ptCount val="2"/>
                <c:pt idx="0">
                  <c:v>8.3115000000000006</c:v>
                </c:pt>
                <c:pt idx="1">
                  <c:v>7.3018999999999998</c:v>
                </c:pt>
              </c:numCache>
            </c:numRef>
          </c:val>
          <c:extLst>
            <c:ext xmlns:c16="http://schemas.microsoft.com/office/drawing/2014/chart" uri="{C3380CC4-5D6E-409C-BE32-E72D297353CC}">
              <c16:uniqueId val="{00000003-FADF-45E6-8563-8013D26FBAC7}"/>
            </c:ext>
          </c:extLst>
        </c:ser>
        <c:ser>
          <c:idx val="4"/>
          <c:order val="4"/>
          <c:tx>
            <c:strRef>
              <c:f>Hoja1!$F$1</c:f>
              <c:strCache>
                <c:ptCount val="1"/>
                <c:pt idx="0">
                  <c:v>SOLID (Single Responsibility / Open-Close / Liskov Sustitution)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Gamificación</c:v>
                </c:pt>
                <c:pt idx="1">
                  <c:v>Sin Gamificación</c:v>
                </c:pt>
              </c:strCache>
            </c:strRef>
          </c:cat>
          <c:val>
            <c:numRef>
              <c:f>Hoja1!$F$2:$F$3</c:f>
              <c:numCache>
                <c:formatCode>General</c:formatCode>
                <c:ptCount val="2"/>
                <c:pt idx="0">
                  <c:v>8.5748999999999995</c:v>
                </c:pt>
                <c:pt idx="1">
                  <c:v>8.1509</c:v>
                </c:pt>
              </c:numCache>
            </c:numRef>
          </c:val>
          <c:extLst>
            <c:ext xmlns:c16="http://schemas.microsoft.com/office/drawing/2014/chart" uri="{C3380CC4-5D6E-409C-BE32-E72D297353CC}">
              <c16:uniqueId val="{00000004-FADF-45E6-8563-8013D26FBAC7}"/>
            </c:ext>
          </c:extLst>
        </c:ser>
        <c:ser>
          <c:idx val="5"/>
          <c:order val="5"/>
          <c:tx>
            <c:strRef>
              <c:f>Hoja1!$G$1</c:f>
              <c:strCache>
                <c:ptCount val="1"/>
                <c:pt idx="0">
                  <c:v>TOTAL PROMEDIO</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Gamificación</c:v>
                </c:pt>
                <c:pt idx="1">
                  <c:v>Sin Gamificación</c:v>
                </c:pt>
              </c:strCache>
            </c:strRef>
          </c:cat>
          <c:val>
            <c:numRef>
              <c:f>Hoja1!$G$2:$G$3</c:f>
              <c:numCache>
                <c:formatCode>General</c:formatCode>
                <c:ptCount val="2"/>
                <c:pt idx="0">
                  <c:v>7.6508000000000003</c:v>
                </c:pt>
                <c:pt idx="1">
                  <c:v>7.0075000000000003</c:v>
                </c:pt>
              </c:numCache>
            </c:numRef>
          </c:val>
          <c:extLst>
            <c:ext xmlns:c16="http://schemas.microsoft.com/office/drawing/2014/chart" uri="{C3380CC4-5D6E-409C-BE32-E72D297353CC}">
              <c16:uniqueId val="{00000005-FADF-45E6-8563-8013D26FBAC7}"/>
            </c:ext>
          </c:extLst>
        </c:ser>
        <c:dLbls>
          <c:showLegendKey val="0"/>
          <c:showVal val="1"/>
          <c:showCatName val="0"/>
          <c:showSerName val="0"/>
          <c:showPercent val="0"/>
          <c:showBubbleSize val="0"/>
        </c:dLbls>
        <c:gapWidth val="75"/>
        <c:axId val="575465464"/>
        <c:axId val="575457920"/>
      </c:barChart>
      <c:catAx>
        <c:axId val="5754654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5457920"/>
        <c:crosses val="autoZero"/>
        <c:auto val="1"/>
        <c:lblAlgn val="ctr"/>
        <c:lblOffset val="100"/>
        <c:noMultiLvlLbl val="0"/>
      </c:catAx>
      <c:valAx>
        <c:axId val="5754579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5465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Cuatro Pilares POO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Gamificación</c:v>
                </c:pt>
                <c:pt idx="1">
                  <c:v>Sin Gamificación</c:v>
                </c:pt>
              </c:strCache>
            </c:strRef>
          </c:cat>
          <c:val>
            <c:numRef>
              <c:f>Hoja1!$B$2:$B$3</c:f>
              <c:numCache>
                <c:formatCode>General</c:formatCode>
                <c:ptCount val="2"/>
                <c:pt idx="0">
                  <c:v>8.0852000000000004</c:v>
                </c:pt>
                <c:pt idx="1">
                  <c:v>7.5625</c:v>
                </c:pt>
              </c:numCache>
            </c:numRef>
          </c:val>
          <c:extLst>
            <c:ext xmlns:c16="http://schemas.microsoft.com/office/drawing/2014/chart" uri="{C3380CC4-5D6E-409C-BE32-E72D297353CC}">
              <c16:uniqueId val="{00000000-469C-4843-BF19-8A467AF3835F}"/>
            </c:ext>
          </c:extLst>
        </c:ser>
        <c:ser>
          <c:idx val="1"/>
          <c:order val="1"/>
          <c:tx>
            <c:strRef>
              <c:f>Hoja1!$C$1</c:f>
              <c:strCache>
                <c:ptCount val="1"/>
                <c:pt idx="0">
                  <c:v>SOLID (Single Responsibility / Open-Close / Liskov Sustitution)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Gamificación</c:v>
                </c:pt>
                <c:pt idx="1">
                  <c:v>Sin Gamificación</c:v>
                </c:pt>
              </c:strCache>
            </c:strRef>
          </c:cat>
          <c:val>
            <c:numRef>
              <c:f>Hoja1!$C$2:$C$3</c:f>
              <c:numCache>
                <c:formatCode>General</c:formatCode>
                <c:ptCount val="2"/>
                <c:pt idx="0">
                  <c:v>8.0425000000000004</c:v>
                </c:pt>
                <c:pt idx="1">
                  <c:v>7.6223000000000001</c:v>
                </c:pt>
              </c:numCache>
            </c:numRef>
          </c:val>
          <c:extLst>
            <c:ext xmlns:c16="http://schemas.microsoft.com/office/drawing/2014/chart" uri="{C3380CC4-5D6E-409C-BE32-E72D297353CC}">
              <c16:uniqueId val="{00000001-469C-4843-BF19-8A467AF3835F}"/>
            </c:ext>
          </c:extLst>
        </c:ser>
        <c:ser>
          <c:idx val="2"/>
          <c:order val="2"/>
          <c:tx>
            <c:strRef>
              <c:f>Hoja1!$D$1</c:f>
              <c:strCache>
                <c:ptCount val="1"/>
                <c:pt idx="0">
                  <c:v>PROMEDIO 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Gamificación</c:v>
                </c:pt>
                <c:pt idx="1">
                  <c:v>Sin Gamificación</c:v>
                </c:pt>
              </c:strCache>
            </c:strRef>
          </c:cat>
          <c:val>
            <c:numRef>
              <c:f>Hoja1!$D$2:$D$3</c:f>
              <c:numCache>
                <c:formatCode>General</c:formatCode>
                <c:ptCount val="2"/>
                <c:pt idx="0">
                  <c:v>8.0641999999999996</c:v>
                </c:pt>
                <c:pt idx="1">
                  <c:v>7.5911</c:v>
                </c:pt>
              </c:numCache>
            </c:numRef>
          </c:val>
          <c:extLst>
            <c:ext xmlns:c16="http://schemas.microsoft.com/office/drawing/2014/chart" uri="{C3380CC4-5D6E-409C-BE32-E72D297353CC}">
              <c16:uniqueId val="{00000002-469C-4843-BF19-8A467AF3835F}"/>
            </c:ext>
          </c:extLst>
        </c:ser>
        <c:dLbls>
          <c:showLegendKey val="0"/>
          <c:showVal val="1"/>
          <c:showCatName val="0"/>
          <c:showSerName val="0"/>
          <c:showPercent val="0"/>
          <c:showBubbleSize val="0"/>
        </c:dLbls>
        <c:gapWidth val="75"/>
        <c:axId val="921757832"/>
        <c:axId val="921761440"/>
      </c:barChart>
      <c:catAx>
        <c:axId val="9217578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1761440"/>
        <c:crosses val="autoZero"/>
        <c:auto val="1"/>
        <c:lblAlgn val="ctr"/>
        <c:lblOffset val="100"/>
        <c:noMultiLvlLbl val="0"/>
      </c:catAx>
      <c:valAx>
        <c:axId val="921761440"/>
        <c:scaling>
          <c:orientation val="minMax"/>
          <c:max val="10"/>
          <c:min val="1"/>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1757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Encapsulamiento / Abstracción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Gamificación</c:v>
                </c:pt>
                <c:pt idx="1">
                  <c:v>Sin Gamificación</c:v>
                </c:pt>
              </c:strCache>
            </c:strRef>
          </c:cat>
          <c:val>
            <c:numRef>
              <c:f>Hoja1!$B$2:$B$3</c:f>
              <c:numCache>
                <c:formatCode>General</c:formatCode>
                <c:ptCount val="2"/>
                <c:pt idx="0">
                  <c:v>4.3262</c:v>
                </c:pt>
                <c:pt idx="1">
                  <c:v>4.3007999999999997</c:v>
                </c:pt>
              </c:numCache>
            </c:numRef>
          </c:val>
          <c:extLst>
            <c:ext xmlns:c16="http://schemas.microsoft.com/office/drawing/2014/chart" uri="{C3380CC4-5D6E-409C-BE32-E72D297353CC}">
              <c16:uniqueId val="{00000000-A804-4A7D-A0D8-4ADC19D545DD}"/>
            </c:ext>
          </c:extLst>
        </c:ser>
        <c:ser>
          <c:idx val="1"/>
          <c:order val="1"/>
          <c:tx>
            <c:strRef>
              <c:f>Hoja1!$C$1</c:f>
              <c:strCache>
                <c:ptCount val="1"/>
                <c:pt idx="0">
                  <c:v>Herencia / Polimorfismo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Gamificación</c:v>
                </c:pt>
                <c:pt idx="1">
                  <c:v>Sin Gamificación</c:v>
                </c:pt>
              </c:strCache>
            </c:strRef>
          </c:cat>
          <c:val>
            <c:numRef>
              <c:f>Hoja1!$C$2:$C$3</c:f>
              <c:numCache>
                <c:formatCode>General</c:formatCode>
                <c:ptCount val="2"/>
                <c:pt idx="0">
                  <c:v>4.1369999999999996</c:v>
                </c:pt>
                <c:pt idx="1">
                  <c:v>4.2032999999999996</c:v>
                </c:pt>
              </c:numCache>
            </c:numRef>
          </c:val>
          <c:extLst>
            <c:ext xmlns:c16="http://schemas.microsoft.com/office/drawing/2014/chart" uri="{C3380CC4-5D6E-409C-BE32-E72D297353CC}">
              <c16:uniqueId val="{00000001-A804-4A7D-A0D8-4ADC19D545DD}"/>
            </c:ext>
          </c:extLst>
        </c:ser>
        <c:ser>
          <c:idx val="2"/>
          <c:order val="2"/>
          <c:tx>
            <c:strRef>
              <c:f>Hoja1!$D$1</c:f>
              <c:strCache>
                <c:ptCount val="1"/>
                <c:pt idx="0">
                  <c:v>SOLID (Single Responsibility / Open-Close / Liskov Sustitution)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Gamificación</c:v>
                </c:pt>
                <c:pt idx="1">
                  <c:v>Sin Gamificación</c:v>
                </c:pt>
              </c:strCache>
            </c:strRef>
          </c:cat>
          <c:val>
            <c:numRef>
              <c:f>Hoja1!$D$2:$D$3</c:f>
              <c:numCache>
                <c:formatCode>General</c:formatCode>
                <c:ptCount val="2"/>
                <c:pt idx="0">
                  <c:v>4.1414999999999997</c:v>
                </c:pt>
                <c:pt idx="1">
                  <c:v>4.1696</c:v>
                </c:pt>
              </c:numCache>
            </c:numRef>
          </c:val>
          <c:extLst>
            <c:ext xmlns:c16="http://schemas.microsoft.com/office/drawing/2014/chart" uri="{C3380CC4-5D6E-409C-BE32-E72D297353CC}">
              <c16:uniqueId val="{00000002-A804-4A7D-A0D8-4ADC19D545DD}"/>
            </c:ext>
          </c:extLst>
        </c:ser>
        <c:ser>
          <c:idx val="3"/>
          <c:order val="3"/>
          <c:tx>
            <c:strRef>
              <c:f>Hoja1!$E$1</c:f>
              <c:strCache>
                <c:ptCount val="1"/>
                <c:pt idx="0">
                  <c:v>PROMEDIO TOTAL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Gamificación</c:v>
                </c:pt>
                <c:pt idx="1">
                  <c:v>Sin Gamificación</c:v>
                </c:pt>
              </c:strCache>
            </c:strRef>
          </c:cat>
          <c:val>
            <c:numRef>
              <c:f>Hoja1!$E$2:$E$3</c:f>
              <c:numCache>
                <c:formatCode>General</c:formatCode>
                <c:ptCount val="2"/>
                <c:pt idx="0">
                  <c:v>4.2032999999999996</c:v>
                </c:pt>
                <c:pt idx="1">
                  <c:v>4.226</c:v>
                </c:pt>
              </c:numCache>
            </c:numRef>
          </c:val>
          <c:extLst>
            <c:ext xmlns:c16="http://schemas.microsoft.com/office/drawing/2014/chart" uri="{C3380CC4-5D6E-409C-BE32-E72D297353CC}">
              <c16:uniqueId val="{00000003-A804-4A7D-A0D8-4ADC19D545DD}"/>
            </c:ext>
          </c:extLst>
        </c:ser>
        <c:dLbls>
          <c:showLegendKey val="0"/>
          <c:showVal val="1"/>
          <c:showCatName val="0"/>
          <c:showSerName val="0"/>
          <c:showPercent val="0"/>
          <c:showBubbleSize val="0"/>
        </c:dLbls>
        <c:gapWidth val="75"/>
        <c:axId val="921704696"/>
        <c:axId val="921707320"/>
      </c:barChart>
      <c:catAx>
        <c:axId val="921704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1707320"/>
        <c:crosses val="autoZero"/>
        <c:auto val="1"/>
        <c:lblAlgn val="ctr"/>
        <c:lblOffset val="100"/>
        <c:noMultiLvlLbl val="0"/>
      </c:catAx>
      <c:valAx>
        <c:axId val="921707320"/>
        <c:scaling>
          <c:orientation val="minMax"/>
          <c:max val="5"/>
          <c:min val="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1704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FDE590-5E0F-4CCF-ABEB-633EA074A7F3}" type="doc">
      <dgm:prSet loTypeId="urn:microsoft.com/office/officeart/2005/8/layout/process1" loCatId="process" qsTypeId="urn:microsoft.com/office/officeart/2005/8/quickstyle/simple1" qsCatId="simple" csTypeId="urn:microsoft.com/office/officeart/2005/8/colors/accent3_1" csCatId="accent3" phldr="1"/>
      <dgm:spPr/>
    </dgm:pt>
    <dgm:pt modelId="{DC0CB356-F738-461B-9F27-89E4B17958B2}">
      <dgm:prSet phldrT="[Texto]"/>
      <dgm:spPr/>
      <dgm:t>
        <a:bodyPr/>
        <a:lstStyle/>
        <a:p>
          <a:pPr algn="ctr"/>
          <a:r>
            <a:rPr lang="es-ES" dirty="0"/>
            <a:t>La gamificación como método de enseñanza y aprendizaje </a:t>
          </a:r>
        </a:p>
      </dgm:t>
    </dgm:pt>
    <dgm:pt modelId="{8D825EB4-FF7C-4352-846A-492D819080B8}" type="parTrans" cxnId="{490B2C53-EDCC-4C26-BAE2-21587A3F2101}">
      <dgm:prSet/>
      <dgm:spPr/>
      <dgm:t>
        <a:bodyPr/>
        <a:lstStyle/>
        <a:p>
          <a:pPr algn="ctr"/>
          <a:endParaRPr lang="es-ES"/>
        </a:p>
      </dgm:t>
    </dgm:pt>
    <dgm:pt modelId="{F27C26FA-15BA-4189-8DED-F2C2DC37E51C}" type="sibTrans" cxnId="{490B2C53-EDCC-4C26-BAE2-21587A3F2101}">
      <dgm:prSet/>
      <dgm:spPr/>
      <dgm:t>
        <a:bodyPr/>
        <a:lstStyle/>
        <a:p>
          <a:pPr algn="ctr"/>
          <a:r>
            <a:rPr lang="es-ES" b="1" dirty="0"/>
            <a:t>Para</a:t>
          </a:r>
        </a:p>
      </dgm:t>
    </dgm:pt>
    <dgm:pt modelId="{17BEAF5B-1F53-4F35-AAD4-7C189BDF03C3}">
      <dgm:prSet phldrT="[Texto]"/>
      <dgm:spPr/>
      <dgm:t>
        <a:bodyPr/>
        <a:lstStyle/>
        <a:p>
          <a:pPr algn="ctr"/>
          <a:r>
            <a:rPr lang="es-ES" dirty="0"/>
            <a:t>Comprender los cuatro pilares de POO y los 3 primeros principios </a:t>
          </a:r>
          <a:r>
            <a:rPr lang="es-ES" dirty="0" err="1"/>
            <a:t>SOLid</a:t>
          </a:r>
          <a:endParaRPr lang="es-ES" dirty="0"/>
        </a:p>
      </dgm:t>
    </dgm:pt>
    <dgm:pt modelId="{65FE2A92-613B-4874-B3EA-BCC687A71C02}" type="parTrans" cxnId="{89FEF886-5411-4C23-8AF3-F4C4F99177C2}">
      <dgm:prSet/>
      <dgm:spPr/>
      <dgm:t>
        <a:bodyPr/>
        <a:lstStyle/>
        <a:p>
          <a:pPr algn="ctr"/>
          <a:endParaRPr lang="es-ES"/>
        </a:p>
      </dgm:t>
    </dgm:pt>
    <dgm:pt modelId="{762C9E73-7FA0-41F4-AC90-B5EB2D8DDFC0}" type="sibTrans" cxnId="{89FEF886-5411-4C23-8AF3-F4C4F99177C2}">
      <dgm:prSet/>
      <dgm:spPr/>
      <dgm:t>
        <a:bodyPr/>
        <a:lstStyle/>
        <a:p>
          <a:pPr algn="ctr"/>
          <a:r>
            <a:rPr lang="es-ES" b="1" dirty="0"/>
            <a:t>Mejora</a:t>
          </a:r>
        </a:p>
      </dgm:t>
    </dgm:pt>
    <dgm:pt modelId="{26BFDF15-FCC2-4CFC-923B-AED91200E4C9}">
      <dgm:prSet phldrT="[Texto]"/>
      <dgm:spPr/>
      <dgm:t>
        <a:bodyPr/>
        <a:lstStyle/>
        <a:p>
          <a:pPr algn="ctr"/>
          <a:r>
            <a:rPr lang="es-ES" dirty="0"/>
            <a:t>La motivación y el resultado de aprendizaje en estudiantes de carreras de Ciencias de Computación y afines?</a:t>
          </a:r>
        </a:p>
      </dgm:t>
    </dgm:pt>
    <dgm:pt modelId="{1EEF59AF-48F3-478E-8398-7ABFD824F376}" type="parTrans" cxnId="{A2BE195D-AF02-46EC-BE31-C21F33CA4664}">
      <dgm:prSet/>
      <dgm:spPr/>
      <dgm:t>
        <a:bodyPr/>
        <a:lstStyle/>
        <a:p>
          <a:pPr algn="ctr"/>
          <a:endParaRPr lang="es-ES"/>
        </a:p>
      </dgm:t>
    </dgm:pt>
    <dgm:pt modelId="{080301E5-75BA-4B48-8DD8-509FDFB69E37}" type="sibTrans" cxnId="{A2BE195D-AF02-46EC-BE31-C21F33CA4664}">
      <dgm:prSet/>
      <dgm:spPr/>
      <dgm:t>
        <a:bodyPr/>
        <a:lstStyle/>
        <a:p>
          <a:pPr algn="ctr"/>
          <a:endParaRPr lang="es-ES"/>
        </a:p>
      </dgm:t>
    </dgm:pt>
    <dgm:pt modelId="{CED4A935-6283-4DF1-BAC4-A7DBC96BC074}" type="pres">
      <dgm:prSet presAssocID="{25FDE590-5E0F-4CCF-ABEB-633EA074A7F3}" presName="Name0" presStyleCnt="0">
        <dgm:presLayoutVars>
          <dgm:dir/>
          <dgm:resizeHandles val="exact"/>
        </dgm:presLayoutVars>
      </dgm:prSet>
      <dgm:spPr/>
    </dgm:pt>
    <dgm:pt modelId="{48F819CD-02EC-4292-916E-0B77D97A80CC}" type="pres">
      <dgm:prSet presAssocID="{DC0CB356-F738-461B-9F27-89E4B17958B2}" presName="node" presStyleLbl="node1" presStyleIdx="0" presStyleCnt="3" custScaleX="80623">
        <dgm:presLayoutVars>
          <dgm:bulletEnabled val="1"/>
        </dgm:presLayoutVars>
      </dgm:prSet>
      <dgm:spPr/>
    </dgm:pt>
    <dgm:pt modelId="{50785D38-F5C3-44D9-8092-3712BEAD1DC9}" type="pres">
      <dgm:prSet presAssocID="{F27C26FA-15BA-4189-8DED-F2C2DC37E51C}" presName="sibTrans" presStyleLbl="sibTrans2D1" presStyleIdx="0" presStyleCnt="2" custScaleX="176020" custScaleY="94860"/>
      <dgm:spPr/>
    </dgm:pt>
    <dgm:pt modelId="{541AC9DC-E089-4E86-B344-9FDB70D9BB41}" type="pres">
      <dgm:prSet presAssocID="{F27C26FA-15BA-4189-8DED-F2C2DC37E51C}" presName="connectorText" presStyleLbl="sibTrans2D1" presStyleIdx="0" presStyleCnt="2"/>
      <dgm:spPr/>
    </dgm:pt>
    <dgm:pt modelId="{A30C275D-9B48-4E9B-B915-22675B62EB85}" type="pres">
      <dgm:prSet presAssocID="{17BEAF5B-1F53-4F35-AAD4-7C189BDF03C3}" presName="node" presStyleLbl="node1" presStyleIdx="1" presStyleCnt="3" custScaleX="80125">
        <dgm:presLayoutVars>
          <dgm:bulletEnabled val="1"/>
        </dgm:presLayoutVars>
      </dgm:prSet>
      <dgm:spPr/>
    </dgm:pt>
    <dgm:pt modelId="{1CB6D77B-3299-4865-9EE2-8172F015FC3B}" type="pres">
      <dgm:prSet presAssocID="{762C9E73-7FA0-41F4-AC90-B5EB2D8DDFC0}" presName="sibTrans" presStyleLbl="sibTrans2D1" presStyleIdx="1" presStyleCnt="2" custScaleX="168305" custScaleY="94860"/>
      <dgm:spPr/>
    </dgm:pt>
    <dgm:pt modelId="{B7F4971D-02BC-49B0-87BC-F5B1D62BA15E}" type="pres">
      <dgm:prSet presAssocID="{762C9E73-7FA0-41F4-AC90-B5EB2D8DDFC0}" presName="connectorText" presStyleLbl="sibTrans2D1" presStyleIdx="1" presStyleCnt="2"/>
      <dgm:spPr/>
    </dgm:pt>
    <dgm:pt modelId="{158F28B1-5CCB-41A7-8B3F-AF3EA8FB5549}" type="pres">
      <dgm:prSet presAssocID="{26BFDF15-FCC2-4CFC-923B-AED91200E4C9}" presName="node" presStyleLbl="node1" presStyleIdx="2" presStyleCnt="3">
        <dgm:presLayoutVars>
          <dgm:bulletEnabled val="1"/>
        </dgm:presLayoutVars>
      </dgm:prSet>
      <dgm:spPr/>
    </dgm:pt>
  </dgm:ptLst>
  <dgm:cxnLst>
    <dgm:cxn modelId="{72B3D912-56F3-48C6-9432-FBC0DFCACEC2}" type="presOf" srcId="{17BEAF5B-1F53-4F35-AAD4-7C189BDF03C3}" destId="{A30C275D-9B48-4E9B-B915-22675B62EB85}" srcOrd="0" destOrd="0" presId="urn:microsoft.com/office/officeart/2005/8/layout/process1"/>
    <dgm:cxn modelId="{4829463E-137D-48EA-9854-5997D20F7775}" type="presOf" srcId="{F27C26FA-15BA-4189-8DED-F2C2DC37E51C}" destId="{541AC9DC-E089-4E86-B344-9FDB70D9BB41}" srcOrd="1" destOrd="0" presId="urn:microsoft.com/office/officeart/2005/8/layout/process1"/>
    <dgm:cxn modelId="{73607D5B-02B5-4F8D-A7AC-71EC7EA04F67}" type="presOf" srcId="{F27C26FA-15BA-4189-8DED-F2C2DC37E51C}" destId="{50785D38-F5C3-44D9-8092-3712BEAD1DC9}" srcOrd="0" destOrd="0" presId="urn:microsoft.com/office/officeart/2005/8/layout/process1"/>
    <dgm:cxn modelId="{A2BE195D-AF02-46EC-BE31-C21F33CA4664}" srcId="{25FDE590-5E0F-4CCF-ABEB-633EA074A7F3}" destId="{26BFDF15-FCC2-4CFC-923B-AED91200E4C9}" srcOrd="2" destOrd="0" parTransId="{1EEF59AF-48F3-478E-8398-7ABFD824F376}" sibTransId="{080301E5-75BA-4B48-8DD8-509FDFB69E37}"/>
    <dgm:cxn modelId="{490B2C53-EDCC-4C26-BAE2-21587A3F2101}" srcId="{25FDE590-5E0F-4CCF-ABEB-633EA074A7F3}" destId="{DC0CB356-F738-461B-9F27-89E4B17958B2}" srcOrd="0" destOrd="0" parTransId="{8D825EB4-FF7C-4352-846A-492D819080B8}" sibTransId="{F27C26FA-15BA-4189-8DED-F2C2DC37E51C}"/>
    <dgm:cxn modelId="{862E1955-3B82-4BE7-9EFC-087E9CB91C90}" type="presOf" srcId="{25FDE590-5E0F-4CCF-ABEB-633EA074A7F3}" destId="{CED4A935-6283-4DF1-BAC4-A7DBC96BC074}" srcOrd="0" destOrd="0" presId="urn:microsoft.com/office/officeart/2005/8/layout/process1"/>
    <dgm:cxn modelId="{7791B276-47A2-439D-A19E-B658ADE75ACA}" type="presOf" srcId="{DC0CB356-F738-461B-9F27-89E4B17958B2}" destId="{48F819CD-02EC-4292-916E-0B77D97A80CC}" srcOrd="0" destOrd="0" presId="urn:microsoft.com/office/officeart/2005/8/layout/process1"/>
    <dgm:cxn modelId="{FCFAE578-59AC-4816-A983-38536EDCAD2B}" type="presOf" srcId="{762C9E73-7FA0-41F4-AC90-B5EB2D8DDFC0}" destId="{1CB6D77B-3299-4865-9EE2-8172F015FC3B}" srcOrd="0" destOrd="0" presId="urn:microsoft.com/office/officeart/2005/8/layout/process1"/>
    <dgm:cxn modelId="{89FEF886-5411-4C23-8AF3-F4C4F99177C2}" srcId="{25FDE590-5E0F-4CCF-ABEB-633EA074A7F3}" destId="{17BEAF5B-1F53-4F35-AAD4-7C189BDF03C3}" srcOrd="1" destOrd="0" parTransId="{65FE2A92-613B-4874-B3EA-BCC687A71C02}" sibTransId="{762C9E73-7FA0-41F4-AC90-B5EB2D8DDFC0}"/>
    <dgm:cxn modelId="{6F4B25B5-BFB2-4A08-94BC-EFBCA50B7D1D}" type="presOf" srcId="{26BFDF15-FCC2-4CFC-923B-AED91200E4C9}" destId="{158F28B1-5CCB-41A7-8B3F-AF3EA8FB5549}" srcOrd="0" destOrd="0" presId="urn:microsoft.com/office/officeart/2005/8/layout/process1"/>
    <dgm:cxn modelId="{F796E9E5-D604-48A2-9EC3-7EA92C08A163}" type="presOf" srcId="{762C9E73-7FA0-41F4-AC90-B5EB2D8DDFC0}" destId="{B7F4971D-02BC-49B0-87BC-F5B1D62BA15E}" srcOrd="1" destOrd="0" presId="urn:microsoft.com/office/officeart/2005/8/layout/process1"/>
    <dgm:cxn modelId="{A8310CCA-7526-46E3-88E5-669B03EE350A}" type="presParOf" srcId="{CED4A935-6283-4DF1-BAC4-A7DBC96BC074}" destId="{48F819CD-02EC-4292-916E-0B77D97A80CC}" srcOrd="0" destOrd="0" presId="urn:microsoft.com/office/officeart/2005/8/layout/process1"/>
    <dgm:cxn modelId="{75FD48CA-CA9A-4EC8-A86E-053EFDA9D0FF}" type="presParOf" srcId="{CED4A935-6283-4DF1-BAC4-A7DBC96BC074}" destId="{50785D38-F5C3-44D9-8092-3712BEAD1DC9}" srcOrd="1" destOrd="0" presId="urn:microsoft.com/office/officeart/2005/8/layout/process1"/>
    <dgm:cxn modelId="{5893EEEB-F1C9-4E91-9B87-268F0AD35CBA}" type="presParOf" srcId="{50785D38-F5C3-44D9-8092-3712BEAD1DC9}" destId="{541AC9DC-E089-4E86-B344-9FDB70D9BB41}" srcOrd="0" destOrd="0" presId="urn:microsoft.com/office/officeart/2005/8/layout/process1"/>
    <dgm:cxn modelId="{D5FB925E-EE07-4B56-A23E-DF1E12C14107}" type="presParOf" srcId="{CED4A935-6283-4DF1-BAC4-A7DBC96BC074}" destId="{A30C275D-9B48-4E9B-B915-22675B62EB85}" srcOrd="2" destOrd="0" presId="urn:microsoft.com/office/officeart/2005/8/layout/process1"/>
    <dgm:cxn modelId="{F4270122-A956-4EF0-BAAE-DB641ECD2A4A}" type="presParOf" srcId="{CED4A935-6283-4DF1-BAC4-A7DBC96BC074}" destId="{1CB6D77B-3299-4865-9EE2-8172F015FC3B}" srcOrd="3" destOrd="0" presId="urn:microsoft.com/office/officeart/2005/8/layout/process1"/>
    <dgm:cxn modelId="{F30C4915-68A5-4B26-8F45-81FD49550945}" type="presParOf" srcId="{1CB6D77B-3299-4865-9EE2-8172F015FC3B}" destId="{B7F4971D-02BC-49B0-87BC-F5B1D62BA15E}" srcOrd="0" destOrd="0" presId="urn:microsoft.com/office/officeart/2005/8/layout/process1"/>
    <dgm:cxn modelId="{2A2AAB0C-862C-40C6-8357-26A3AEF6F13A}" type="presParOf" srcId="{CED4A935-6283-4DF1-BAC4-A7DBC96BC074}" destId="{158F28B1-5CCB-41A7-8B3F-AF3EA8FB5549}" srcOrd="4"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B504C65-F4E3-4078-A031-A50DC26C80AD}" type="doc">
      <dgm:prSet loTypeId="urn:microsoft.com/office/officeart/2008/layout/VerticalCurvedList" loCatId="list" qsTypeId="urn:microsoft.com/office/officeart/2005/8/quickstyle/simple3" qsCatId="simple" csTypeId="urn:microsoft.com/office/officeart/2005/8/colors/colorful4" csCatId="colorful" phldr="1"/>
      <dgm:spPr/>
      <dgm:t>
        <a:bodyPr/>
        <a:lstStyle/>
        <a:p>
          <a:endParaRPr lang="en-US"/>
        </a:p>
      </dgm:t>
    </dgm:pt>
    <dgm:pt modelId="{D3CE60D9-D807-4DB6-AA6A-812A03B2FCF9}">
      <dgm:prSet phldrT="[Texto]"/>
      <dgm:spPr/>
      <dgm:t>
        <a:bodyPr/>
        <a:lstStyle/>
        <a:p>
          <a:pPr>
            <a:buSzPts val="1200"/>
            <a:buFont typeface="Times New Roman" panose="02020603050405020304" pitchFamily="18" charset="0"/>
            <a:buAutoNum type="arabicPeriod"/>
          </a:pPr>
          <a:r>
            <a:rPr lang="es-EC" b="1" dirty="0"/>
            <a:t>Introducción y propósito del estudio</a:t>
          </a:r>
          <a:endParaRPr lang="en-US" dirty="0"/>
        </a:p>
      </dgm:t>
    </dgm:pt>
    <dgm:pt modelId="{D1BADB9B-7407-42FA-8A89-364AE8D74564}" type="parTrans" cxnId="{23FAC7A6-B8FF-451F-9505-4CEA3086F2CA}">
      <dgm:prSet/>
      <dgm:spPr/>
      <dgm:t>
        <a:bodyPr/>
        <a:lstStyle/>
        <a:p>
          <a:endParaRPr lang="en-US"/>
        </a:p>
      </dgm:t>
    </dgm:pt>
    <dgm:pt modelId="{BE8337A4-3B30-4A63-845C-00E13DE957ED}" type="sibTrans" cxnId="{23FAC7A6-B8FF-451F-9505-4CEA3086F2CA}">
      <dgm:prSet/>
      <dgm:spPr/>
      <dgm:t>
        <a:bodyPr/>
        <a:lstStyle/>
        <a:p>
          <a:endParaRPr lang="en-US"/>
        </a:p>
      </dgm:t>
    </dgm:pt>
    <dgm:pt modelId="{65001B18-C8C0-4B42-BCA6-224819E766CA}">
      <dgm:prSet phldrT="[Texto]"/>
      <dgm:spPr/>
      <dgm:t>
        <a:bodyPr/>
        <a:lstStyle/>
        <a:p>
          <a:pPr>
            <a:buSzPts val="1200"/>
            <a:buFont typeface="Times New Roman" panose="02020603050405020304" pitchFamily="18" charset="0"/>
            <a:buAutoNum type="arabicPeriod"/>
          </a:pPr>
          <a:r>
            <a:rPr lang="es-EC" b="1" dirty="0"/>
            <a:t>Procedimiento</a:t>
          </a:r>
          <a:endParaRPr lang="en-US" dirty="0"/>
        </a:p>
      </dgm:t>
    </dgm:pt>
    <dgm:pt modelId="{DD39E5FC-3093-43BE-AFDB-5A47ADE36C5B}" type="parTrans" cxnId="{F1A9E9A1-637F-4612-B770-4D1F3961E77C}">
      <dgm:prSet/>
      <dgm:spPr/>
      <dgm:t>
        <a:bodyPr/>
        <a:lstStyle/>
        <a:p>
          <a:endParaRPr lang="en-US"/>
        </a:p>
      </dgm:t>
    </dgm:pt>
    <dgm:pt modelId="{08473537-4A71-43B4-805B-EA333872A4BF}" type="sibTrans" cxnId="{F1A9E9A1-637F-4612-B770-4D1F3961E77C}">
      <dgm:prSet/>
      <dgm:spPr/>
      <dgm:t>
        <a:bodyPr/>
        <a:lstStyle/>
        <a:p>
          <a:endParaRPr lang="en-US"/>
        </a:p>
      </dgm:t>
    </dgm:pt>
    <dgm:pt modelId="{68941400-72B4-4729-BB27-0D6A9062A515}">
      <dgm:prSet phldrT="[Texto]"/>
      <dgm:spPr/>
      <dgm:t>
        <a:bodyPr/>
        <a:lstStyle/>
        <a:p>
          <a:pPr>
            <a:buSzPts val="1200"/>
            <a:buFont typeface="Times New Roman" panose="02020603050405020304" pitchFamily="18" charset="0"/>
            <a:buAutoNum type="arabicPeriod"/>
          </a:pPr>
          <a:r>
            <a:rPr lang="es-EC" b="1" dirty="0"/>
            <a:t>Riesgos y beneficios</a:t>
          </a:r>
          <a:r>
            <a:rPr lang="es-EC" dirty="0"/>
            <a:t> </a:t>
          </a:r>
          <a:endParaRPr lang="en-US" dirty="0"/>
        </a:p>
      </dgm:t>
    </dgm:pt>
    <dgm:pt modelId="{5DEEFD3B-0A08-4488-9ACE-77CEB284755A}" type="parTrans" cxnId="{0F383B0D-97E2-40B8-B593-AC5C3EADE6E5}">
      <dgm:prSet/>
      <dgm:spPr/>
      <dgm:t>
        <a:bodyPr/>
        <a:lstStyle/>
        <a:p>
          <a:endParaRPr lang="en-US"/>
        </a:p>
      </dgm:t>
    </dgm:pt>
    <dgm:pt modelId="{191A9852-4AB0-4652-8E6E-E429521C07FC}" type="sibTrans" cxnId="{0F383B0D-97E2-40B8-B593-AC5C3EADE6E5}">
      <dgm:prSet/>
      <dgm:spPr/>
      <dgm:t>
        <a:bodyPr/>
        <a:lstStyle/>
        <a:p>
          <a:endParaRPr lang="en-US"/>
        </a:p>
      </dgm:t>
    </dgm:pt>
    <dgm:pt modelId="{C901E087-4435-4508-AB1D-5B0265E372B0}">
      <dgm:prSet phldrT="[Texto]"/>
      <dgm:spPr/>
      <dgm:t>
        <a:bodyPr/>
        <a:lstStyle/>
        <a:p>
          <a:pPr>
            <a:buSzPts val="1200"/>
            <a:buFont typeface="Times New Roman" panose="02020603050405020304" pitchFamily="18" charset="0"/>
            <a:buAutoNum type="arabicPeriod"/>
          </a:pPr>
          <a:r>
            <a:rPr lang="es-EC" b="1" dirty="0"/>
            <a:t>Explicación y oferta</a:t>
          </a:r>
          <a:endParaRPr lang="en-US" dirty="0"/>
        </a:p>
      </dgm:t>
    </dgm:pt>
    <dgm:pt modelId="{6C17A11D-DCFA-4FAF-960D-105AF7D384F7}" type="parTrans" cxnId="{F7077450-610B-428D-84F2-B442A98ED43E}">
      <dgm:prSet/>
      <dgm:spPr/>
      <dgm:t>
        <a:bodyPr/>
        <a:lstStyle/>
        <a:p>
          <a:endParaRPr lang="en-US"/>
        </a:p>
      </dgm:t>
    </dgm:pt>
    <dgm:pt modelId="{C4C5F317-DFFA-4F7A-BF9E-382463905A39}" type="sibTrans" cxnId="{F7077450-610B-428D-84F2-B442A98ED43E}">
      <dgm:prSet/>
      <dgm:spPr/>
      <dgm:t>
        <a:bodyPr/>
        <a:lstStyle/>
        <a:p>
          <a:endParaRPr lang="en-US"/>
        </a:p>
      </dgm:t>
    </dgm:pt>
    <dgm:pt modelId="{4FA6F4FB-F931-409A-ABC0-D31D4995DB75}">
      <dgm:prSet phldrT="[Texto]"/>
      <dgm:spPr/>
      <dgm:t>
        <a:bodyPr/>
        <a:lstStyle/>
        <a:p>
          <a:pPr>
            <a:buSzPts val="1200"/>
            <a:buFont typeface="Times New Roman" panose="02020603050405020304" pitchFamily="18" charset="0"/>
            <a:buAutoNum type="arabicPeriod"/>
          </a:pPr>
          <a:r>
            <a:rPr lang="es-EC" b="1" dirty="0"/>
            <a:t>Confidencialidad</a:t>
          </a:r>
          <a:endParaRPr lang="en-US" dirty="0"/>
        </a:p>
      </dgm:t>
    </dgm:pt>
    <dgm:pt modelId="{50546956-8009-44DE-88B4-0C5DCA974ADD}" type="parTrans" cxnId="{B8E6678F-473D-4E2A-BD1C-38452A1866C9}">
      <dgm:prSet/>
      <dgm:spPr/>
      <dgm:t>
        <a:bodyPr/>
        <a:lstStyle/>
        <a:p>
          <a:endParaRPr lang="en-US"/>
        </a:p>
      </dgm:t>
    </dgm:pt>
    <dgm:pt modelId="{03F57B63-0F64-4FD8-975B-BE19157FB381}" type="sibTrans" cxnId="{B8E6678F-473D-4E2A-BD1C-38452A1866C9}">
      <dgm:prSet/>
      <dgm:spPr/>
      <dgm:t>
        <a:bodyPr/>
        <a:lstStyle/>
        <a:p>
          <a:endParaRPr lang="en-US"/>
        </a:p>
      </dgm:t>
    </dgm:pt>
    <dgm:pt modelId="{B8047369-A076-45EB-9025-A3CAB89E9C2B}">
      <dgm:prSet phldrT="[Texto]"/>
      <dgm:spPr/>
      <dgm:t>
        <a:bodyPr/>
        <a:lstStyle/>
        <a:p>
          <a:pPr>
            <a:buSzPts val="1200"/>
            <a:buFont typeface="Times New Roman" panose="02020603050405020304" pitchFamily="18" charset="0"/>
            <a:buAutoNum type="arabicPeriod"/>
          </a:pPr>
          <a:r>
            <a:rPr lang="es-EC" b="1" dirty="0"/>
            <a:t>Comité de </a:t>
          </a:r>
          <a:r>
            <a:rPr lang="es-EC" b="1" dirty="0" err="1"/>
            <a:t>etica</a:t>
          </a:r>
          <a:endParaRPr lang="en-US" dirty="0"/>
        </a:p>
      </dgm:t>
    </dgm:pt>
    <dgm:pt modelId="{540A25BD-954C-4D15-971E-385844183A76}" type="parTrans" cxnId="{74119DAA-D47E-497A-9C96-27921F0B93F9}">
      <dgm:prSet/>
      <dgm:spPr/>
      <dgm:t>
        <a:bodyPr/>
        <a:lstStyle/>
        <a:p>
          <a:endParaRPr lang="en-US"/>
        </a:p>
      </dgm:t>
    </dgm:pt>
    <dgm:pt modelId="{E7A96D6B-E690-42C8-B722-A3936B36E7BB}" type="sibTrans" cxnId="{74119DAA-D47E-497A-9C96-27921F0B93F9}">
      <dgm:prSet/>
      <dgm:spPr/>
      <dgm:t>
        <a:bodyPr/>
        <a:lstStyle/>
        <a:p>
          <a:endParaRPr lang="en-US"/>
        </a:p>
      </dgm:t>
    </dgm:pt>
    <dgm:pt modelId="{F8926022-EBCE-4D28-819A-AE4F3604E263}">
      <dgm:prSet phldrT="[Texto]"/>
      <dgm:spPr/>
      <dgm:t>
        <a:bodyPr/>
        <a:lstStyle/>
        <a:p>
          <a:pPr>
            <a:buSzPts val="1200"/>
            <a:buFont typeface="Times New Roman" panose="02020603050405020304" pitchFamily="18" charset="0"/>
            <a:buAutoNum type="arabicPeriod"/>
          </a:pPr>
          <a:r>
            <a:rPr lang="es-EC" b="1" dirty="0"/>
            <a:t>Declaración del estudiante</a:t>
          </a:r>
          <a:endParaRPr lang="en-US" dirty="0"/>
        </a:p>
      </dgm:t>
    </dgm:pt>
    <dgm:pt modelId="{10C98DEB-3C04-4393-B3D2-A8D691EB4CBD}" type="parTrans" cxnId="{EA1C6B08-CD79-4473-8704-7E43FD57BC6A}">
      <dgm:prSet/>
      <dgm:spPr/>
      <dgm:t>
        <a:bodyPr/>
        <a:lstStyle/>
        <a:p>
          <a:endParaRPr lang="en-US"/>
        </a:p>
      </dgm:t>
    </dgm:pt>
    <dgm:pt modelId="{1AAB3F20-EBCA-4112-802F-BCF698419687}" type="sibTrans" cxnId="{EA1C6B08-CD79-4473-8704-7E43FD57BC6A}">
      <dgm:prSet/>
      <dgm:spPr/>
      <dgm:t>
        <a:bodyPr/>
        <a:lstStyle/>
        <a:p>
          <a:endParaRPr lang="en-US"/>
        </a:p>
      </dgm:t>
    </dgm:pt>
    <dgm:pt modelId="{420B992D-AEA9-4514-8068-B74F2B8FCD09}" type="pres">
      <dgm:prSet presAssocID="{1B504C65-F4E3-4078-A031-A50DC26C80AD}" presName="Name0" presStyleCnt="0">
        <dgm:presLayoutVars>
          <dgm:chMax val="7"/>
          <dgm:chPref val="7"/>
          <dgm:dir/>
        </dgm:presLayoutVars>
      </dgm:prSet>
      <dgm:spPr/>
    </dgm:pt>
    <dgm:pt modelId="{E56B27A8-A810-4CD6-8015-B8ABDB3DB69D}" type="pres">
      <dgm:prSet presAssocID="{1B504C65-F4E3-4078-A031-A50DC26C80AD}" presName="Name1" presStyleCnt="0"/>
      <dgm:spPr/>
    </dgm:pt>
    <dgm:pt modelId="{7ED597DA-712A-4169-97C8-BC7B545C0411}" type="pres">
      <dgm:prSet presAssocID="{1B504C65-F4E3-4078-A031-A50DC26C80AD}" presName="cycle" presStyleCnt="0"/>
      <dgm:spPr/>
    </dgm:pt>
    <dgm:pt modelId="{60920AEF-48E5-4263-9C9F-318AFEF88A43}" type="pres">
      <dgm:prSet presAssocID="{1B504C65-F4E3-4078-A031-A50DC26C80AD}" presName="srcNode" presStyleLbl="node1" presStyleIdx="0" presStyleCnt="7"/>
      <dgm:spPr/>
    </dgm:pt>
    <dgm:pt modelId="{EE81D9E9-A3E6-41A3-BAA2-44D54E9A3A74}" type="pres">
      <dgm:prSet presAssocID="{1B504C65-F4E3-4078-A031-A50DC26C80AD}" presName="conn" presStyleLbl="parChTrans1D2" presStyleIdx="0" presStyleCnt="1"/>
      <dgm:spPr/>
    </dgm:pt>
    <dgm:pt modelId="{F539B8C1-ED60-4DC6-99C4-633F26E048E8}" type="pres">
      <dgm:prSet presAssocID="{1B504C65-F4E3-4078-A031-A50DC26C80AD}" presName="extraNode" presStyleLbl="node1" presStyleIdx="0" presStyleCnt="7"/>
      <dgm:spPr/>
    </dgm:pt>
    <dgm:pt modelId="{8B54A941-C8C9-45DA-BED9-5A0BB0087A4D}" type="pres">
      <dgm:prSet presAssocID="{1B504C65-F4E3-4078-A031-A50DC26C80AD}" presName="dstNode" presStyleLbl="node1" presStyleIdx="0" presStyleCnt="7"/>
      <dgm:spPr/>
    </dgm:pt>
    <dgm:pt modelId="{F7AEDFA9-3DD3-48F4-9679-4BFA63AAAF2B}" type="pres">
      <dgm:prSet presAssocID="{D3CE60D9-D807-4DB6-AA6A-812A03B2FCF9}" presName="text_1" presStyleLbl="node1" presStyleIdx="0" presStyleCnt="7">
        <dgm:presLayoutVars>
          <dgm:bulletEnabled val="1"/>
        </dgm:presLayoutVars>
      </dgm:prSet>
      <dgm:spPr/>
    </dgm:pt>
    <dgm:pt modelId="{19F84AB0-DB88-47CD-BB9C-3BFAB429D213}" type="pres">
      <dgm:prSet presAssocID="{D3CE60D9-D807-4DB6-AA6A-812A03B2FCF9}" presName="accent_1" presStyleCnt="0"/>
      <dgm:spPr/>
    </dgm:pt>
    <dgm:pt modelId="{9138EA2D-D197-484E-A03E-8ECD2061F24D}" type="pres">
      <dgm:prSet presAssocID="{D3CE60D9-D807-4DB6-AA6A-812A03B2FCF9}" presName="accentRepeatNode" presStyleLbl="solidFgAcc1" presStyleIdx="0" presStyleCnt="7"/>
      <dgm:spPr/>
    </dgm:pt>
    <dgm:pt modelId="{95D51677-1647-4231-8EE3-B3024122E89B}" type="pres">
      <dgm:prSet presAssocID="{65001B18-C8C0-4B42-BCA6-224819E766CA}" presName="text_2" presStyleLbl="node1" presStyleIdx="1" presStyleCnt="7">
        <dgm:presLayoutVars>
          <dgm:bulletEnabled val="1"/>
        </dgm:presLayoutVars>
      </dgm:prSet>
      <dgm:spPr/>
    </dgm:pt>
    <dgm:pt modelId="{9F3E48AE-1D98-4A17-BAC7-CBB061E54717}" type="pres">
      <dgm:prSet presAssocID="{65001B18-C8C0-4B42-BCA6-224819E766CA}" presName="accent_2" presStyleCnt="0"/>
      <dgm:spPr/>
    </dgm:pt>
    <dgm:pt modelId="{5B97C377-28CC-4FCC-935D-A0D439AFA672}" type="pres">
      <dgm:prSet presAssocID="{65001B18-C8C0-4B42-BCA6-224819E766CA}" presName="accentRepeatNode" presStyleLbl="solidFgAcc1" presStyleIdx="1" presStyleCnt="7"/>
      <dgm:spPr/>
    </dgm:pt>
    <dgm:pt modelId="{1F60FE50-60B3-4B7D-8C58-1BC5EB223A12}" type="pres">
      <dgm:prSet presAssocID="{68941400-72B4-4729-BB27-0D6A9062A515}" presName="text_3" presStyleLbl="node1" presStyleIdx="2" presStyleCnt="7">
        <dgm:presLayoutVars>
          <dgm:bulletEnabled val="1"/>
        </dgm:presLayoutVars>
      </dgm:prSet>
      <dgm:spPr/>
    </dgm:pt>
    <dgm:pt modelId="{D2049883-077A-4D5A-B718-8881E45DF2FD}" type="pres">
      <dgm:prSet presAssocID="{68941400-72B4-4729-BB27-0D6A9062A515}" presName="accent_3" presStyleCnt="0"/>
      <dgm:spPr/>
    </dgm:pt>
    <dgm:pt modelId="{CDFA87D6-E149-42D2-9562-018A2524BF4E}" type="pres">
      <dgm:prSet presAssocID="{68941400-72B4-4729-BB27-0D6A9062A515}" presName="accentRepeatNode" presStyleLbl="solidFgAcc1" presStyleIdx="2" presStyleCnt="7"/>
      <dgm:spPr/>
    </dgm:pt>
    <dgm:pt modelId="{DFDD3E57-E70E-4F81-96E9-9E7ED3661035}" type="pres">
      <dgm:prSet presAssocID="{C901E087-4435-4508-AB1D-5B0265E372B0}" presName="text_4" presStyleLbl="node1" presStyleIdx="3" presStyleCnt="7">
        <dgm:presLayoutVars>
          <dgm:bulletEnabled val="1"/>
        </dgm:presLayoutVars>
      </dgm:prSet>
      <dgm:spPr/>
    </dgm:pt>
    <dgm:pt modelId="{27204E00-38B3-42BE-A5E8-FB5FF6A2B2DB}" type="pres">
      <dgm:prSet presAssocID="{C901E087-4435-4508-AB1D-5B0265E372B0}" presName="accent_4" presStyleCnt="0"/>
      <dgm:spPr/>
    </dgm:pt>
    <dgm:pt modelId="{E5747482-6FE6-4A8B-8130-595B15760191}" type="pres">
      <dgm:prSet presAssocID="{C901E087-4435-4508-AB1D-5B0265E372B0}" presName="accentRepeatNode" presStyleLbl="solidFgAcc1" presStyleIdx="3" presStyleCnt="7"/>
      <dgm:spPr/>
    </dgm:pt>
    <dgm:pt modelId="{E45496E0-CEF5-4691-85E5-3AF3284B770D}" type="pres">
      <dgm:prSet presAssocID="{4FA6F4FB-F931-409A-ABC0-D31D4995DB75}" presName="text_5" presStyleLbl="node1" presStyleIdx="4" presStyleCnt="7">
        <dgm:presLayoutVars>
          <dgm:bulletEnabled val="1"/>
        </dgm:presLayoutVars>
      </dgm:prSet>
      <dgm:spPr/>
    </dgm:pt>
    <dgm:pt modelId="{337E710A-B707-4767-8AD8-920424C4C626}" type="pres">
      <dgm:prSet presAssocID="{4FA6F4FB-F931-409A-ABC0-D31D4995DB75}" presName="accent_5" presStyleCnt="0"/>
      <dgm:spPr/>
    </dgm:pt>
    <dgm:pt modelId="{5E65EDC0-52C3-4E36-9D5F-32F38AA047EA}" type="pres">
      <dgm:prSet presAssocID="{4FA6F4FB-F931-409A-ABC0-D31D4995DB75}" presName="accentRepeatNode" presStyleLbl="solidFgAcc1" presStyleIdx="4" presStyleCnt="7"/>
      <dgm:spPr/>
    </dgm:pt>
    <dgm:pt modelId="{0F031351-5E91-4B4F-9C87-8D8B2103180A}" type="pres">
      <dgm:prSet presAssocID="{B8047369-A076-45EB-9025-A3CAB89E9C2B}" presName="text_6" presStyleLbl="node1" presStyleIdx="5" presStyleCnt="7">
        <dgm:presLayoutVars>
          <dgm:bulletEnabled val="1"/>
        </dgm:presLayoutVars>
      </dgm:prSet>
      <dgm:spPr/>
    </dgm:pt>
    <dgm:pt modelId="{FD7582EB-7FA3-43F0-AA0D-C293D33F545F}" type="pres">
      <dgm:prSet presAssocID="{B8047369-A076-45EB-9025-A3CAB89E9C2B}" presName="accent_6" presStyleCnt="0"/>
      <dgm:spPr/>
    </dgm:pt>
    <dgm:pt modelId="{B607AD2E-310F-44BC-84C2-270156601F3E}" type="pres">
      <dgm:prSet presAssocID="{B8047369-A076-45EB-9025-A3CAB89E9C2B}" presName="accentRepeatNode" presStyleLbl="solidFgAcc1" presStyleIdx="5" presStyleCnt="7"/>
      <dgm:spPr/>
    </dgm:pt>
    <dgm:pt modelId="{FA9BE497-9185-4939-9D91-1A3CE7D7D445}" type="pres">
      <dgm:prSet presAssocID="{F8926022-EBCE-4D28-819A-AE4F3604E263}" presName="text_7" presStyleLbl="node1" presStyleIdx="6" presStyleCnt="7">
        <dgm:presLayoutVars>
          <dgm:bulletEnabled val="1"/>
        </dgm:presLayoutVars>
      </dgm:prSet>
      <dgm:spPr/>
    </dgm:pt>
    <dgm:pt modelId="{03CC0BFD-862C-4642-B63E-F9F71D19F697}" type="pres">
      <dgm:prSet presAssocID="{F8926022-EBCE-4D28-819A-AE4F3604E263}" presName="accent_7" presStyleCnt="0"/>
      <dgm:spPr/>
    </dgm:pt>
    <dgm:pt modelId="{6F03F2D9-0826-4745-A66A-BE8982DC997A}" type="pres">
      <dgm:prSet presAssocID="{F8926022-EBCE-4D28-819A-AE4F3604E263}" presName="accentRepeatNode" presStyleLbl="solidFgAcc1" presStyleIdx="6" presStyleCnt="7"/>
      <dgm:spPr/>
    </dgm:pt>
  </dgm:ptLst>
  <dgm:cxnLst>
    <dgm:cxn modelId="{EA1C6B08-CD79-4473-8704-7E43FD57BC6A}" srcId="{1B504C65-F4E3-4078-A031-A50DC26C80AD}" destId="{F8926022-EBCE-4D28-819A-AE4F3604E263}" srcOrd="6" destOrd="0" parTransId="{10C98DEB-3C04-4393-B3D2-A8D691EB4CBD}" sibTransId="{1AAB3F20-EBCA-4112-802F-BCF698419687}"/>
    <dgm:cxn modelId="{0F383B0D-97E2-40B8-B593-AC5C3EADE6E5}" srcId="{1B504C65-F4E3-4078-A031-A50DC26C80AD}" destId="{68941400-72B4-4729-BB27-0D6A9062A515}" srcOrd="2" destOrd="0" parTransId="{5DEEFD3B-0A08-4488-9ACE-77CEB284755A}" sibTransId="{191A9852-4AB0-4652-8E6E-E429521C07FC}"/>
    <dgm:cxn modelId="{A6BF8036-0546-4CE0-B25F-BFC24177DA28}" type="presOf" srcId="{1B504C65-F4E3-4078-A031-A50DC26C80AD}" destId="{420B992D-AEA9-4514-8068-B74F2B8FCD09}" srcOrd="0" destOrd="0" presId="urn:microsoft.com/office/officeart/2008/layout/VerticalCurvedList"/>
    <dgm:cxn modelId="{C2D6CE41-3A6A-4767-A0F8-C93A7B074BD7}" type="presOf" srcId="{B8047369-A076-45EB-9025-A3CAB89E9C2B}" destId="{0F031351-5E91-4B4F-9C87-8D8B2103180A}" srcOrd="0" destOrd="0" presId="urn:microsoft.com/office/officeart/2008/layout/VerticalCurvedList"/>
    <dgm:cxn modelId="{A114E143-6366-4BE0-BF27-AACAC7D4D207}" type="presOf" srcId="{68941400-72B4-4729-BB27-0D6A9062A515}" destId="{1F60FE50-60B3-4B7D-8C58-1BC5EB223A12}" srcOrd="0" destOrd="0" presId="urn:microsoft.com/office/officeart/2008/layout/VerticalCurvedList"/>
    <dgm:cxn modelId="{F7077450-610B-428D-84F2-B442A98ED43E}" srcId="{1B504C65-F4E3-4078-A031-A50DC26C80AD}" destId="{C901E087-4435-4508-AB1D-5B0265E372B0}" srcOrd="3" destOrd="0" parTransId="{6C17A11D-DCFA-4FAF-960D-105AF7D384F7}" sibTransId="{C4C5F317-DFFA-4F7A-BF9E-382463905A39}"/>
    <dgm:cxn modelId="{D5443F78-0BFB-4E56-A9CF-17222217A6B2}" type="presOf" srcId="{D3CE60D9-D807-4DB6-AA6A-812A03B2FCF9}" destId="{F7AEDFA9-3DD3-48F4-9679-4BFA63AAAF2B}" srcOrd="0" destOrd="0" presId="urn:microsoft.com/office/officeart/2008/layout/VerticalCurvedList"/>
    <dgm:cxn modelId="{C0C8288F-CF1E-4BAA-BA95-2CCE9055C61F}" type="presOf" srcId="{C901E087-4435-4508-AB1D-5B0265E372B0}" destId="{DFDD3E57-E70E-4F81-96E9-9E7ED3661035}" srcOrd="0" destOrd="0" presId="urn:microsoft.com/office/officeart/2008/layout/VerticalCurvedList"/>
    <dgm:cxn modelId="{B8E6678F-473D-4E2A-BD1C-38452A1866C9}" srcId="{1B504C65-F4E3-4078-A031-A50DC26C80AD}" destId="{4FA6F4FB-F931-409A-ABC0-D31D4995DB75}" srcOrd="4" destOrd="0" parTransId="{50546956-8009-44DE-88B4-0C5DCA974ADD}" sibTransId="{03F57B63-0F64-4FD8-975B-BE19157FB381}"/>
    <dgm:cxn modelId="{80C23A9D-D8F1-4325-B096-439D2F47CFAF}" type="presOf" srcId="{4FA6F4FB-F931-409A-ABC0-D31D4995DB75}" destId="{E45496E0-CEF5-4691-85E5-3AF3284B770D}" srcOrd="0" destOrd="0" presId="urn:microsoft.com/office/officeart/2008/layout/VerticalCurvedList"/>
    <dgm:cxn modelId="{F1A9E9A1-637F-4612-B770-4D1F3961E77C}" srcId="{1B504C65-F4E3-4078-A031-A50DC26C80AD}" destId="{65001B18-C8C0-4B42-BCA6-224819E766CA}" srcOrd="1" destOrd="0" parTransId="{DD39E5FC-3093-43BE-AFDB-5A47ADE36C5B}" sibTransId="{08473537-4A71-43B4-805B-EA333872A4BF}"/>
    <dgm:cxn modelId="{23FAC7A6-B8FF-451F-9505-4CEA3086F2CA}" srcId="{1B504C65-F4E3-4078-A031-A50DC26C80AD}" destId="{D3CE60D9-D807-4DB6-AA6A-812A03B2FCF9}" srcOrd="0" destOrd="0" parTransId="{D1BADB9B-7407-42FA-8A89-364AE8D74564}" sibTransId="{BE8337A4-3B30-4A63-845C-00E13DE957ED}"/>
    <dgm:cxn modelId="{74119DAA-D47E-497A-9C96-27921F0B93F9}" srcId="{1B504C65-F4E3-4078-A031-A50DC26C80AD}" destId="{B8047369-A076-45EB-9025-A3CAB89E9C2B}" srcOrd="5" destOrd="0" parTransId="{540A25BD-954C-4D15-971E-385844183A76}" sibTransId="{E7A96D6B-E690-42C8-B722-A3936B36E7BB}"/>
    <dgm:cxn modelId="{905E32AD-523D-4204-8E8E-ED3464979D41}" type="presOf" srcId="{F8926022-EBCE-4D28-819A-AE4F3604E263}" destId="{FA9BE497-9185-4939-9D91-1A3CE7D7D445}" srcOrd="0" destOrd="0" presId="urn:microsoft.com/office/officeart/2008/layout/VerticalCurvedList"/>
    <dgm:cxn modelId="{E02E0AE7-0E29-47FF-BE98-8E1779E0E6AF}" type="presOf" srcId="{65001B18-C8C0-4B42-BCA6-224819E766CA}" destId="{95D51677-1647-4231-8EE3-B3024122E89B}" srcOrd="0" destOrd="0" presId="urn:microsoft.com/office/officeart/2008/layout/VerticalCurvedList"/>
    <dgm:cxn modelId="{242B17EF-69DA-4B01-9984-DF93195695EB}" type="presOf" srcId="{BE8337A4-3B30-4A63-845C-00E13DE957ED}" destId="{EE81D9E9-A3E6-41A3-BAA2-44D54E9A3A74}" srcOrd="0" destOrd="0" presId="urn:microsoft.com/office/officeart/2008/layout/VerticalCurvedList"/>
    <dgm:cxn modelId="{8029AA2C-AFD3-4D76-A1F4-B5F9338138D5}" type="presParOf" srcId="{420B992D-AEA9-4514-8068-B74F2B8FCD09}" destId="{E56B27A8-A810-4CD6-8015-B8ABDB3DB69D}" srcOrd="0" destOrd="0" presId="urn:microsoft.com/office/officeart/2008/layout/VerticalCurvedList"/>
    <dgm:cxn modelId="{1C4C0048-FBB8-4C5C-B7CD-E3A1BC60830D}" type="presParOf" srcId="{E56B27A8-A810-4CD6-8015-B8ABDB3DB69D}" destId="{7ED597DA-712A-4169-97C8-BC7B545C0411}" srcOrd="0" destOrd="0" presId="urn:microsoft.com/office/officeart/2008/layout/VerticalCurvedList"/>
    <dgm:cxn modelId="{3B6E8E86-A027-48DB-A9B7-E6043E28B78A}" type="presParOf" srcId="{7ED597DA-712A-4169-97C8-BC7B545C0411}" destId="{60920AEF-48E5-4263-9C9F-318AFEF88A43}" srcOrd="0" destOrd="0" presId="urn:microsoft.com/office/officeart/2008/layout/VerticalCurvedList"/>
    <dgm:cxn modelId="{1E37BED3-2209-408C-A7E4-22AE8B717D40}" type="presParOf" srcId="{7ED597DA-712A-4169-97C8-BC7B545C0411}" destId="{EE81D9E9-A3E6-41A3-BAA2-44D54E9A3A74}" srcOrd="1" destOrd="0" presId="urn:microsoft.com/office/officeart/2008/layout/VerticalCurvedList"/>
    <dgm:cxn modelId="{6837AD40-2149-43CB-B735-FA2EC767C704}" type="presParOf" srcId="{7ED597DA-712A-4169-97C8-BC7B545C0411}" destId="{F539B8C1-ED60-4DC6-99C4-633F26E048E8}" srcOrd="2" destOrd="0" presId="urn:microsoft.com/office/officeart/2008/layout/VerticalCurvedList"/>
    <dgm:cxn modelId="{F2B7EAD1-8671-45BB-8E29-8EE45ABD01B3}" type="presParOf" srcId="{7ED597DA-712A-4169-97C8-BC7B545C0411}" destId="{8B54A941-C8C9-45DA-BED9-5A0BB0087A4D}" srcOrd="3" destOrd="0" presId="urn:microsoft.com/office/officeart/2008/layout/VerticalCurvedList"/>
    <dgm:cxn modelId="{6E045B18-0703-43A9-B119-87F9819E919D}" type="presParOf" srcId="{E56B27A8-A810-4CD6-8015-B8ABDB3DB69D}" destId="{F7AEDFA9-3DD3-48F4-9679-4BFA63AAAF2B}" srcOrd="1" destOrd="0" presId="urn:microsoft.com/office/officeart/2008/layout/VerticalCurvedList"/>
    <dgm:cxn modelId="{4629C3D2-DA01-4F5E-8D0B-A0F913F8C004}" type="presParOf" srcId="{E56B27A8-A810-4CD6-8015-B8ABDB3DB69D}" destId="{19F84AB0-DB88-47CD-BB9C-3BFAB429D213}" srcOrd="2" destOrd="0" presId="urn:microsoft.com/office/officeart/2008/layout/VerticalCurvedList"/>
    <dgm:cxn modelId="{B3722479-924B-45D2-8A59-FC3B55E7727F}" type="presParOf" srcId="{19F84AB0-DB88-47CD-BB9C-3BFAB429D213}" destId="{9138EA2D-D197-484E-A03E-8ECD2061F24D}" srcOrd="0" destOrd="0" presId="urn:microsoft.com/office/officeart/2008/layout/VerticalCurvedList"/>
    <dgm:cxn modelId="{05FC87AC-B2CF-4658-A55F-DEAFA6AF08B7}" type="presParOf" srcId="{E56B27A8-A810-4CD6-8015-B8ABDB3DB69D}" destId="{95D51677-1647-4231-8EE3-B3024122E89B}" srcOrd="3" destOrd="0" presId="urn:microsoft.com/office/officeart/2008/layout/VerticalCurvedList"/>
    <dgm:cxn modelId="{A32FAD6F-E7F2-4283-BA0D-C3384935F2E8}" type="presParOf" srcId="{E56B27A8-A810-4CD6-8015-B8ABDB3DB69D}" destId="{9F3E48AE-1D98-4A17-BAC7-CBB061E54717}" srcOrd="4" destOrd="0" presId="urn:microsoft.com/office/officeart/2008/layout/VerticalCurvedList"/>
    <dgm:cxn modelId="{0AEAAA5D-7003-4A5A-B5DE-350B5DCE29CD}" type="presParOf" srcId="{9F3E48AE-1D98-4A17-BAC7-CBB061E54717}" destId="{5B97C377-28CC-4FCC-935D-A0D439AFA672}" srcOrd="0" destOrd="0" presId="urn:microsoft.com/office/officeart/2008/layout/VerticalCurvedList"/>
    <dgm:cxn modelId="{9FD48BF4-4B89-4F10-841F-556307A3B466}" type="presParOf" srcId="{E56B27A8-A810-4CD6-8015-B8ABDB3DB69D}" destId="{1F60FE50-60B3-4B7D-8C58-1BC5EB223A12}" srcOrd="5" destOrd="0" presId="urn:microsoft.com/office/officeart/2008/layout/VerticalCurvedList"/>
    <dgm:cxn modelId="{97A6178A-836C-4CF0-BC7A-1361E4E23735}" type="presParOf" srcId="{E56B27A8-A810-4CD6-8015-B8ABDB3DB69D}" destId="{D2049883-077A-4D5A-B718-8881E45DF2FD}" srcOrd="6" destOrd="0" presId="urn:microsoft.com/office/officeart/2008/layout/VerticalCurvedList"/>
    <dgm:cxn modelId="{86FC4AC3-E072-4759-8A5B-8EF23D478666}" type="presParOf" srcId="{D2049883-077A-4D5A-B718-8881E45DF2FD}" destId="{CDFA87D6-E149-42D2-9562-018A2524BF4E}" srcOrd="0" destOrd="0" presId="urn:microsoft.com/office/officeart/2008/layout/VerticalCurvedList"/>
    <dgm:cxn modelId="{87E849BC-B7EE-4134-A53B-CC690B4845D0}" type="presParOf" srcId="{E56B27A8-A810-4CD6-8015-B8ABDB3DB69D}" destId="{DFDD3E57-E70E-4F81-96E9-9E7ED3661035}" srcOrd="7" destOrd="0" presId="urn:microsoft.com/office/officeart/2008/layout/VerticalCurvedList"/>
    <dgm:cxn modelId="{1D6B76ED-3FD2-4350-9AF3-71495173E80F}" type="presParOf" srcId="{E56B27A8-A810-4CD6-8015-B8ABDB3DB69D}" destId="{27204E00-38B3-42BE-A5E8-FB5FF6A2B2DB}" srcOrd="8" destOrd="0" presId="urn:microsoft.com/office/officeart/2008/layout/VerticalCurvedList"/>
    <dgm:cxn modelId="{DFBB3E4E-76F0-440F-9785-B07FE662081C}" type="presParOf" srcId="{27204E00-38B3-42BE-A5E8-FB5FF6A2B2DB}" destId="{E5747482-6FE6-4A8B-8130-595B15760191}" srcOrd="0" destOrd="0" presId="urn:microsoft.com/office/officeart/2008/layout/VerticalCurvedList"/>
    <dgm:cxn modelId="{B04A5A62-A328-4DC6-B16F-4EB48B204371}" type="presParOf" srcId="{E56B27A8-A810-4CD6-8015-B8ABDB3DB69D}" destId="{E45496E0-CEF5-4691-85E5-3AF3284B770D}" srcOrd="9" destOrd="0" presId="urn:microsoft.com/office/officeart/2008/layout/VerticalCurvedList"/>
    <dgm:cxn modelId="{8FC21A95-30A0-43B7-8F16-A2F27F4EB081}" type="presParOf" srcId="{E56B27A8-A810-4CD6-8015-B8ABDB3DB69D}" destId="{337E710A-B707-4767-8AD8-920424C4C626}" srcOrd="10" destOrd="0" presId="urn:microsoft.com/office/officeart/2008/layout/VerticalCurvedList"/>
    <dgm:cxn modelId="{C5169903-827A-4F2D-B861-3F5487214E69}" type="presParOf" srcId="{337E710A-B707-4767-8AD8-920424C4C626}" destId="{5E65EDC0-52C3-4E36-9D5F-32F38AA047EA}" srcOrd="0" destOrd="0" presId="urn:microsoft.com/office/officeart/2008/layout/VerticalCurvedList"/>
    <dgm:cxn modelId="{93FDBDF8-089F-4221-A130-B72B8E12FED6}" type="presParOf" srcId="{E56B27A8-A810-4CD6-8015-B8ABDB3DB69D}" destId="{0F031351-5E91-4B4F-9C87-8D8B2103180A}" srcOrd="11" destOrd="0" presId="urn:microsoft.com/office/officeart/2008/layout/VerticalCurvedList"/>
    <dgm:cxn modelId="{D04A13CA-2C6F-43AF-AB1B-EE148D27B5F0}" type="presParOf" srcId="{E56B27A8-A810-4CD6-8015-B8ABDB3DB69D}" destId="{FD7582EB-7FA3-43F0-AA0D-C293D33F545F}" srcOrd="12" destOrd="0" presId="urn:microsoft.com/office/officeart/2008/layout/VerticalCurvedList"/>
    <dgm:cxn modelId="{BE3CA5E5-4E29-495A-BA69-4B478EFE9F05}" type="presParOf" srcId="{FD7582EB-7FA3-43F0-AA0D-C293D33F545F}" destId="{B607AD2E-310F-44BC-84C2-270156601F3E}" srcOrd="0" destOrd="0" presId="urn:microsoft.com/office/officeart/2008/layout/VerticalCurvedList"/>
    <dgm:cxn modelId="{42BEB05F-B924-4EEA-8230-62C67F90C334}" type="presParOf" srcId="{E56B27A8-A810-4CD6-8015-B8ABDB3DB69D}" destId="{FA9BE497-9185-4939-9D91-1A3CE7D7D445}" srcOrd="13" destOrd="0" presId="urn:microsoft.com/office/officeart/2008/layout/VerticalCurvedList"/>
    <dgm:cxn modelId="{83294041-F618-480E-BA99-B957C61B62C6}" type="presParOf" srcId="{E56B27A8-A810-4CD6-8015-B8ABDB3DB69D}" destId="{03CC0BFD-862C-4642-B63E-F9F71D19F697}" srcOrd="14" destOrd="0" presId="urn:microsoft.com/office/officeart/2008/layout/VerticalCurvedList"/>
    <dgm:cxn modelId="{72C460BA-D169-47A7-A286-222782E382B2}" type="presParOf" srcId="{03CC0BFD-862C-4642-B63E-F9F71D19F697}" destId="{6F03F2D9-0826-4745-A66A-BE8982DC997A}"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6D97ED8-4F2B-4774-99FD-3932AD2E6572}" type="doc">
      <dgm:prSet loTypeId="urn:microsoft.com/office/officeart/2005/8/layout/chevron2" loCatId="process" qsTypeId="urn:microsoft.com/office/officeart/2005/8/quickstyle/simple1" qsCatId="simple" csTypeId="urn:microsoft.com/office/officeart/2005/8/colors/accent3_1" csCatId="accent3" phldr="1"/>
      <dgm:spPr/>
      <dgm:t>
        <a:bodyPr/>
        <a:lstStyle/>
        <a:p>
          <a:endParaRPr lang="es-ES"/>
        </a:p>
      </dgm:t>
    </dgm:pt>
    <dgm:pt modelId="{2EDA65CC-4438-47AA-B49B-8FD1D00C0FFE}">
      <dgm:prSet phldrT="[Texto]"/>
      <dgm:spPr/>
      <dgm:t>
        <a:bodyPr/>
        <a:lstStyle/>
        <a:p>
          <a:r>
            <a:rPr lang="es-ES" dirty="0"/>
            <a:t>Validez externa</a:t>
          </a:r>
        </a:p>
      </dgm:t>
    </dgm:pt>
    <dgm:pt modelId="{481B3096-EBD6-4076-B966-AD2FAB0E5D90}" type="parTrans" cxnId="{1A049023-76C6-42D8-B7E2-1917FE4B4E65}">
      <dgm:prSet/>
      <dgm:spPr/>
      <dgm:t>
        <a:bodyPr/>
        <a:lstStyle/>
        <a:p>
          <a:endParaRPr lang="es-ES"/>
        </a:p>
      </dgm:t>
    </dgm:pt>
    <dgm:pt modelId="{06ACCA06-DA85-4358-B6F8-AAA01D31B311}" type="sibTrans" cxnId="{1A049023-76C6-42D8-B7E2-1917FE4B4E65}">
      <dgm:prSet/>
      <dgm:spPr/>
      <dgm:t>
        <a:bodyPr/>
        <a:lstStyle/>
        <a:p>
          <a:endParaRPr lang="es-ES"/>
        </a:p>
      </dgm:t>
    </dgm:pt>
    <dgm:pt modelId="{C8DD3613-574F-415E-A8C7-2BF72CFCA149}">
      <dgm:prSet phldrT="[Texto]"/>
      <dgm:spPr/>
      <dgm:t>
        <a:bodyPr/>
        <a:lstStyle/>
        <a:p>
          <a:r>
            <a:rPr lang="es-ES" dirty="0"/>
            <a:t>Uso de estudiantes</a:t>
          </a:r>
        </a:p>
      </dgm:t>
    </dgm:pt>
    <dgm:pt modelId="{57694B79-BB24-4BCA-A675-F8217952677A}" type="parTrans" cxnId="{52AA4038-3E07-4A67-BB7D-7E5D0CAE4941}">
      <dgm:prSet/>
      <dgm:spPr/>
      <dgm:t>
        <a:bodyPr/>
        <a:lstStyle/>
        <a:p>
          <a:endParaRPr lang="es-ES"/>
        </a:p>
      </dgm:t>
    </dgm:pt>
    <dgm:pt modelId="{7B202EB9-F6F1-4A79-B5B6-896E7EEF38FE}" type="sibTrans" cxnId="{52AA4038-3E07-4A67-BB7D-7E5D0CAE4941}">
      <dgm:prSet/>
      <dgm:spPr/>
      <dgm:t>
        <a:bodyPr/>
        <a:lstStyle/>
        <a:p>
          <a:endParaRPr lang="es-ES"/>
        </a:p>
      </dgm:t>
    </dgm:pt>
    <dgm:pt modelId="{46822F32-31D6-40C2-A428-740A9A21ABA3}">
      <dgm:prSet phldrT="[Texto]"/>
      <dgm:spPr/>
      <dgm:t>
        <a:bodyPr/>
        <a:lstStyle/>
        <a:p>
          <a:r>
            <a:rPr lang="es-ES" dirty="0"/>
            <a:t>Variedad de participantes con diferentes niveles</a:t>
          </a:r>
        </a:p>
      </dgm:t>
    </dgm:pt>
    <dgm:pt modelId="{0811B837-FC19-4A5C-A843-8091B3DFDD6F}" type="parTrans" cxnId="{F1736F93-DBFF-4699-A76C-4355DD9FF1B1}">
      <dgm:prSet/>
      <dgm:spPr/>
      <dgm:t>
        <a:bodyPr/>
        <a:lstStyle/>
        <a:p>
          <a:endParaRPr lang="es-ES"/>
        </a:p>
      </dgm:t>
    </dgm:pt>
    <dgm:pt modelId="{868A6C97-D549-41D7-B53C-CBEB49014A32}" type="sibTrans" cxnId="{F1736F93-DBFF-4699-A76C-4355DD9FF1B1}">
      <dgm:prSet/>
      <dgm:spPr/>
      <dgm:t>
        <a:bodyPr/>
        <a:lstStyle/>
        <a:p>
          <a:endParaRPr lang="es-ES"/>
        </a:p>
      </dgm:t>
    </dgm:pt>
    <dgm:pt modelId="{89D56FF8-1E38-4B2A-B4AE-DD48DCEEA52F}">
      <dgm:prSet phldrT="[Texto]"/>
      <dgm:spPr/>
      <dgm:t>
        <a:bodyPr/>
        <a:lstStyle/>
        <a:p>
          <a:r>
            <a:rPr lang="es-ES" dirty="0"/>
            <a:t>Validez interna</a:t>
          </a:r>
        </a:p>
      </dgm:t>
    </dgm:pt>
    <dgm:pt modelId="{3F766CE8-C638-42CB-8531-3AE2EFEB0F94}" type="parTrans" cxnId="{44671F6B-7E70-4720-A1CB-D5F4062E3200}">
      <dgm:prSet/>
      <dgm:spPr/>
      <dgm:t>
        <a:bodyPr/>
        <a:lstStyle/>
        <a:p>
          <a:endParaRPr lang="es-ES"/>
        </a:p>
      </dgm:t>
    </dgm:pt>
    <dgm:pt modelId="{24E575FF-C22D-4BB6-8153-3B928ECCCF8F}" type="sibTrans" cxnId="{44671F6B-7E70-4720-A1CB-D5F4062E3200}">
      <dgm:prSet/>
      <dgm:spPr/>
      <dgm:t>
        <a:bodyPr/>
        <a:lstStyle/>
        <a:p>
          <a:endParaRPr lang="es-ES"/>
        </a:p>
      </dgm:t>
    </dgm:pt>
    <dgm:pt modelId="{90C89DE7-29C2-4BAB-9098-8246502FDEAA}">
      <dgm:prSet phldrT="[Texto]"/>
      <dgm:spPr/>
      <dgm:t>
        <a:bodyPr/>
        <a:lstStyle/>
        <a:p>
          <a:r>
            <a:rPr lang="es-ES" dirty="0"/>
            <a:t>Diseño del experimento </a:t>
          </a:r>
        </a:p>
      </dgm:t>
    </dgm:pt>
    <dgm:pt modelId="{9ED0E1F0-4ECC-491D-B286-BF886187262B}" type="parTrans" cxnId="{00ACEB55-33E5-4A30-B8E5-2D5BAB8E4EFC}">
      <dgm:prSet/>
      <dgm:spPr/>
      <dgm:t>
        <a:bodyPr/>
        <a:lstStyle/>
        <a:p>
          <a:endParaRPr lang="es-ES"/>
        </a:p>
      </dgm:t>
    </dgm:pt>
    <dgm:pt modelId="{737FF8D9-B576-4F8F-87C1-4F646587A716}" type="sibTrans" cxnId="{00ACEB55-33E5-4A30-B8E5-2D5BAB8E4EFC}">
      <dgm:prSet/>
      <dgm:spPr/>
      <dgm:t>
        <a:bodyPr/>
        <a:lstStyle/>
        <a:p>
          <a:endParaRPr lang="es-ES"/>
        </a:p>
      </dgm:t>
    </dgm:pt>
    <dgm:pt modelId="{4D124144-6CCF-4A6C-9045-1605E0B3C3A0}">
      <dgm:prSet phldrT="[Texto]"/>
      <dgm:spPr/>
      <dgm:t>
        <a:bodyPr/>
        <a:lstStyle/>
        <a:p>
          <a:r>
            <a:rPr lang="es-ES" dirty="0"/>
            <a:t>Validez de constructo</a:t>
          </a:r>
        </a:p>
      </dgm:t>
    </dgm:pt>
    <dgm:pt modelId="{2DABA587-9B24-426D-9EA4-B9B36D064E24}" type="parTrans" cxnId="{BE482BA4-B244-4189-8727-297924F15F04}">
      <dgm:prSet/>
      <dgm:spPr/>
      <dgm:t>
        <a:bodyPr/>
        <a:lstStyle/>
        <a:p>
          <a:endParaRPr lang="es-ES"/>
        </a:p>
      </dgm:t>
    </dgm:pt>
    <dgm:pt modelId="{B89A8970-4F00-436E-B4AC-AD886F599BD0}" type="sibTrans" cxnId="{BE482BA4-B244-4189-8727-297924F15F04}">
      <dgm:prSet/>
      <dgm:spPr/>
      <dgm:t>
        <a:bodyPr/>
        <a:lstStyle/>
        <a:p>
          <a:endParaRPr lang="es-ES"/>
        </a:p>
      </dgm:t>
    </dgm:pt>
    <dgm:pt modelId="{CA6D6021-73CC-4AF7-9A63-E9EECEC09DD1}">
      <dgm:prSet phldrT="[Texto]"/>
      <dgm:spPr/>
      <dgm:t>
        <a:bodyPr/>
        <a:lstStyle/>
        <a:p>
          <a:r>
            <a:rPr lang="es-ES" dirty="0"/>
            <a:t>Consultar expertos en programación</a:t>
          </a:r>
        </a:p>
      </dgm:t>
    </dgm:pt>
    <dgm:pt modelId="{30693D4F-1FC2-43FF-A351-2FC7478A5D83}" type="parTrans" cxnId="{0ED665B1-9073-4D31-8A88-FB5461268A2E}">
      <dgm:prSet/>
      <dgm:spPr/>
      <dgm:t>
        <a:bodyPr/>
        <a:lstStyle/>
        <a:p>
          <a:endParaRPr lang="es-ES"/>
        </a:p>
      </dgm:t>
    </dgm:pt>
    <dgm:pt modelId="{4C50FB96-8D7E-49AE-A50B-C6BD355A35E0}" type="sibTrans" cxnId="{0ED665B1-9073-4D31-8A88-FB5461268A2E}">
      <dgm:prSet/>
      <dgm:spPr/>
      <dgm:t>
        <a:bodyPr/>
        <a:lstStyle/>
        <a:p>
          <a:endParaRPr lang="es-ES"/>
        </a:p>
      </dgm:t>
    </dgm:pt>
    <dgm:pt modelId="{0A589056-BBCB-43F6-8FAA-746B05044515}">
      <dgm:prSet phldrT="[Texto]"/>
      <dgm:spPr/>
      <dgm:t>
        <a:bodyPr/>
        <a:lstStyle/>
        <a:p>
          <a:r>
            <a:rPr lang="es-ES" dirty="0"/>
            <a:t>Validez de la conclusión</a:t>
          </a:r>
        </a:p>
      </dgm:t>
    </dgm:pt>
    <dgm:pt modelId="{83403CD6-5238-4E75-BF51-6FC3C1CD9494}" type="parTrans" cxnId="{77E2D5DC-C7E6-4CE5-9221-2403B10BDEC2}">
      <dgm:prSet/>
      <dgm:spPr/>
      <dgm:t>
        <a:bodyPr/>
        <a:lstStyle/>
        <a:p>
          <a:endParaRPr lang="es-ES"/>
        </a:p>
      </dgm:t>
    </dgm:pt>
    <dgm:pt modelId="{FD21EB73-7B4B-4B5B-8A58-ECEA2F49F1A5}" type="sibTrans" cxnId="{77E2D5DC-C7E6-4CE5-9221-2403B10BDEC2}">
      <dgm:prSet/>
      <dgm:spPr/>
      <dgm:t>
        <a:bodyPr/>
        <a:lstStyle/>
        <a:p>
          <a:endParaRPr lang="es-ES"/>
        </a:p>
      </dgm:t>
    </dgm:pt>
    <dgm:pt modelId="{E2D3B64C-200C-40BD-A0A8-3197B2B76254}">
      <dgm:prSet phldrT="[Texto]"/>
      <dgm:spPr/>
      <dgm:t>
        <a:bodyPr/>
        <a:lstStyle/>
        <a:p>
          <a:r>
            <a:rPr lang="es-ES" dirty="0"/>
            <a:t>Utilizar un tamaño de muestra adecuado </a:t>
          </a:r>
        </a:p>
      </dgm:t>
    </dgm:pt>
    <dgm:pt modelId="{37BA0808-3BBB-499F-85B0-1734E9E134FF}" type="parTrans" cxnId="{ABA4C9B7-1287-4E14-898F-901E9B17782D}">
      <dgm:prSet/>
      <dgm:spPr/>
      <dgm:t>
        <a:bodyPr/>
        <a:lstStyle/>
        <a:p>
          <a:endParaRPr lang="es-ES"/>
        </a:p>
      </dgm:t>
    </dgm:pt>
    <dgm:pt modelId="{01F120BD-CCA8-4026-875B-60A3975D535E}" type="sibTrans" cxnId="{ABA4C9B7-1287-4E14-898F-901E9B17782D}">
      <dgm:prSet/>
      <dgm:spPr/>
      <dgm:t>
        <a:bodyPr/>
        <a:lstStyle/>
        <a:p>
          <a:endParaRPr lang="es-ES"/>
        </a:p>
      </dgm:t>
    </dgm:pt>
    <dgm:pt modelId="{E33C78F2-CE07-455F-A814-35A3403193A9}">
      <dgm:prSet phldrT="[Texto]"/>
      <dgm:spPr/>
      <dgm:t>
        <a:bodyPr/>
        <a:lstStyle/>
        <a:p>
          <a:r>
            <a:rPr lang="es-ES" dirty="0"/>
            <a:t>Grupos de sujetos balanceados</a:t>
          </a:r>
        </a:p>
      </dgm:t>
    </dgm:pt>
    <dgm:pt modelId="{9908972E-01E5-4B53-8301-C85191FBDB95}" type="parTrans" cxnId="{51E91EB2-A72D-43A2-9525-B59A19C8709C}">
      <dgm:prSet/>
      <dgm:spPr/>
      <dgm:t>
        <a:bodyPr/>
        <a:lstStyle/>
        <a:p>
          <a:endParaRPr lang="en-US"/>
        </a:p>
      </dgm:t>
    </dgm:pt>
    <dgm:pt modelId="{9B0B2BFF-1877-41D7-AC1A-4B6AC3C63DE1}" type="sibTrans" cxnId="{51E91EB2-A72D-43A2-9525-B59A19C8709C}">
      <dgm:prSet/>
      <dgm:spPr/>
      <dgm:t>
        <a:bodyPr/>
        <a:lstStyle/>
        <a:p>
          <a:endParaRPr lang="en-US"/>
        </a:p>
      </dgm:t>
    </dgm:pt>
    <dgm:pt modelId="{EAED3261-D085-4230-8E3E-33E3BDD3EE99}">
      <dgm:prSet phldrT="[Texto]"/>
      <dgm:spPr/>
      <dgm:t>
        <a:bodyPr/>
        <a:lstStyle/>
        <a:p>
          <a:r>
            <a:rPr lang="es-ES" dirty="0"/>
            <a:t>Selección aleatoria</a:t>
          </a:r>
        </a:p>
      </dgm:t>
    </dgm:pt>
    <dgm:pt modelId="{759E28C2-B302-45DB-8277-CA591D387A5E}" type="parTrans" cxnId="{B54231B3-D50F-4912-8FC9-0C961666A9DA}">
      <dgm:prSet/>
      <dgm:spPr/>
      <dgm:t>
        <a:bodyPr/>
        <a:lstStyle/>
        <a:p>
          <a:endParaRPr lang="en-US"/>
        </a:p>
      </dgm:t>
    </dgm:pt>
    <dgm:pt modelId="{4806C7A7-638F-422D-9718-E5298201A442}" type="sibTrans" cxnId="{B54231B3-D50F-4912-8FC9-0C961666A9DA}">
      <dgm:prSet/>
      <dgm:spPr/>
      <dgm:t>
        <a:bodyPr/>
        <a:lstStyle/>
        <a:p>
          <a:endParaRPr lang="en-US"/>
        </a:p>
      </dgm:t>
    </dgm:pt>
    <dgm:pt modelId="{9CB75CFA-5523-490B-A7C8-0846801B47C7}">
      <dgm:prSet phldrT="[Texto]"/>
      <dgm:spPr/>
      <dgm:t>
        <a:bodyPr/>
        <a:lstStyle/>
        <a:p>
          <a:r>
            <a:rPr lang="es-ES" dirty="0"/>
            <a:t>Pruebas que validen el conocimiento de programación</a:t>
          </a:r>
        </a:p>
      </dgm:t>
    </dgm:pt>
    <dgm:pt modelId="{77B9EB34-4C28-4762-9804-9B0EF9A15A6A}" type="parTrans" cxnId="{6FB47954-657A-43F3-B432-5556144FBC91}">
      <dgm:prSet/>
      <dgm:spPr/>
      <dgm:t>
        <a:bodyPr/>
        <a:lstStyle/>
        <a:p>
          <a:endParaRPr lang="en-US"/>
        </a:p>
      </dgm:t>
    </dgm:pt>
    <dgm:pt modelId="{DD0E9880-97ED-4E96-98E0-72F070D71333}" type="sibTrans" cxnId="{6FB47954-657A-43F3-B432-5556144FBC91}">
      <dgm:prSet/>
      <dgm:spPr/>
      <dgm:t>
        <a:bodyPr/>
        <a:lstStyle/>
        <a:p>
          <a:endParaRPr lang="en-US"/>
        </a:p>
      </dgm:t>
    </dgm:pt>
    <dgm:pt modelId="{D22EF731-72E1-4033-982D-8B85C10D9FDA}">
      <dgm:prSet phldrT="[Texto]"/>
      <dgm:spPr/>
      <dgm:t>
        <a:bodyPr/>
        <a:lstStyle/>
        <a:p>
          <a:r>
            <a:rPr lang="es-ES" dirty="0"/>
            <a:t>Utilizar métodos estadísticos rigurosos</a:t>
          </a:r>
        </a:p>
      </dgm:t>
    </dgm:pt>
    <dgm:pt modelId="{AB4A6803-0383-401C-A18A-41B70178449B}" type="parTrans" cxnId="{6C2C4583-181A-48DA-8356-503D0048E92D}">
      <dgm:prSet/>
      <dgm:spPr/>
      <dgm:t>
        <a:bodyPr/>
        <a:lstStyle/>
        <a:p>
          <a:endParaRPr lang="en-US"/>
        </a:p>
      </dgm:t>
    </dgm:pt>
    <dgm:pt modelId="{FBD3AB12-DF87-4E95-942E-C9005B99CE7A}" type="sibTrans" cxnId="{6C2C4583-181A-48DA-8356-503D0048E92D}">
      <dgm:prSet/>
      <dgm:spPr/>
      <dgm:t>
        <a:bodyPr/>
        <a:lstStyle/>
        <a:p>
          <a:endParaRPr lang="en-US"/>
        </a:p>
      </dgm:t>
    </dgm:pt>
    <dgm:pt modelId="{ECA3DE9B-2BC5-4F0E-80C2-74527194753A}">
      <dgm:prSet phldrT="[Texto]"/>
      <dgm:spPr/>
      <dgm:t>
        <a:bodyPr/>
        <a:lstStyle/>
        <a:p>
          <a:r>
            <a:rPr lang="es-ES" dirty="0"/>
            <a:t>Verificar la homogeneidad de los sujetos comparados </a:t>
          </a:r>
        </a:p>
      </dgm:t>
    </dgm:pt>
    <dgm:pt modelId="{EA02C825-5A74-4A81-A943-0E333C3C25BA}" type="parTrans" cxnId="{E643082D-5F61-4AC4-896F-B92DFB92A29F}">
      <dgm:prSet/>
      <dgm:spPr/>
      <dgm:t>
        <a:bodyPr/>
        <a:lstStyle/>
        <a:p>
          <a:endParaRPr lang="en-US"/>
        </a:p>
      </dgm:t>
    </dgm:pt>
    <dgm:pt modelId="{2AFE691F-68F7-428E-BCBD-AED56D534AA2}" type="sibTrans" cxnId="{E643082D-5F61-4AC4-896F-B92DFB92A29F}">
      <dgm:prSet/>
      <dgm:spPr/>
      <dgm:t>
        <a:bodyPr/>
        <a:lstStyle/>
        <a:p>
          <a:endParaRPr lang="en-US"/>
        </a:p>
      </dgm:t>
    </dgm:pt>
    <dgm:pt modelId="{4FA4200C-1B81-4787-8EE0-1E7E4274F204}">
      <dgm:prSet phldrT="[Texto]"/>
      <dgm:spPr/>
      <dgm:t>
        <a:bodyPr/>
        <a:lstStyle/>
        <a:p>
          <a:r>
            <a:rPr lang="es-ES" dirty="0"/>
            <a:t>Realizar análisis adicionales</a:t>
          </a:r>
        </a:p>
      </dgm:t>
    </dgm:pt>
    <dgm:pt modelId="{9775D1B7-F26D-4E34-B601-BA321692F76D}" type="parTrans" cxnId="{F39DD981-1D45-4233-96C0-012A85FAB7E2}">
      <dgm:prSet/>
      <dgm:spPr/>
      <dgm:t>
        <a:bodyPr/>
        <a:lstStyle/>
        <a:p>
          <a:endParaRPr lang="en-US"/>
        </a:p>
      </dgm:t>
    </dgm:pt>
    <dgm:pt modelId="{ADD7DA64-AF79-4F93-B99D-B34C3AF06E0B}" type="sibTrans" cxnId="{F39DD981-1D45-4233-96C0-012A85FAB7E2}">
      <dgm:prSet/>
      <dgm:spPr/>
      <dgm:t>
        <a:bodyPr/>
        <a:lstStyle/>
        <a:p>
          <a:endParaRPr lang="en-US"/>
        </a:p>
      </dgm:t>
    </dgm:pt>
    <dgm:pt modelId="{C7D84B0C-E22C-4670-B9C7-DD4134BB20C8}">
      <dgm:prSet phldrT="[Texto]"/>
      <dgm:spPr/>
      <dgm:t>
        <a:bodyPr/>
        <a:lstStyle/>
        <a:p>
          <a:r>
            <a:rPr lang="es-ES" dirty="0"/>
            <a:t>Utilizar técnicas de visualización de datos </a:t>
          </a:r>
        </a:p>
      </dgm:t>
    </dgm:pt>
    <dgm:pt modelId="{050FDF8A-C3F9-43FC-A9A7-90A46DC100E9}" type="parTrans" cxnId="{DF975837-AF7D-4894-BFBF-2AC12918C457}">
      <dgm:prSet/>
      <dgm:spPr/>
      <dgm:t>
        <a:bodyPr/>
        <a:lstStyle/>
        <a:p>
          <a:endParaRPr lang="en-US"/>
        </a:p>
      </dgm:t>
    </dgm:pt>
    <dgm:pt modelId="{C54CFD93-6EAF-438B-B945-AABEA9E46242}" type="sibTrans" cxnId="{DF975837-AF7D-4894-BFBF-2AC12918C457}">
      <dgm:prSet/>
      <dgm:spPr/>
      <dgm:t>
        <a:bodyPr/>
        <a:lstStyle/>
        <a:p>
          <a:endParaRPr lang="en-US"/>
        </a:p>
      </dgm:t>
    </dgm:pt>
    <dgm:pt modelId="{D02BF832-2FCC-41F2-890D-8941D1133EDF}" type="pres">
      <dgm:prSet presAssocID="{B6D97ED8-4F2B-4774-99FD-3932AD2E6572}" presName="linearFlow" presStyleCnt="0">
        <dgm:presLayoutVars>
          <dgm:dir/>
          <dgm:animLvl val="lvl"/>
          <dgm:resizeHandles val="exact"/>
        </dgm:presLayoutVars>
      </dgm:prSet>
      <dgm:spPr/>
    </dgm:pt>
    <dgm:pt modelId="{F79B7747-3343-4499-825C-8C0BB9708906}" type="pres">
      <dgm:prSet presAssocID="{2EDA65CC-4438-47AA-B49B-8FD1D00C0FFE}" presName="composite" presStyleCnt="0"/>
      <dgm:spPr/>
    </dgm:pt>
    <dgm:pt modelId="{91B88166-E9A7-4AF9-9BEE-E442215E2CF2}" type="pres">
      <dgm:prSet presAssocID="{2EDA65CC-4438-47AA-B49B-8FD1D00C0FFE}" presName="parentText" presStyleLbl="alignNode1" presStyleIdx="0" presStyleCnt="4">
        <dgm:presLayoutVars>
          <dgm:chMax val="1"/>
          <dgm:bulletEnabled val="1"/>
        </dgm:presLayoutVars>
      </dgm:prSet>
      <dgm:spPr/>
    </dgm:pt>
    <dgm:pt modelId="{C6047DC3-D8DD-477F-97AC-BB114E7556E1}" type="pres">
      <dgm:prSet presAssocID="{2EDA65CC-4438-47AA-B49B-8FD1D00C0FFE}" presName="descendantText" presStyleLbl="alignAcc1" presStyleIdx="0" presStyleCnt="4">
        <dgm:presLayoutVars>
          <dgm:bulletEnabled val="1"/>
        </dgm:presLayoutVars>
      </dgm:prSet>
      <dgm:spPr/>
    </dgm:pt>
    <dgm:pt modelId="{4FF1EEAF-623D-48E2-A7C1-096DD656A8FF}" type="pres">
      <dgm:prSet presAssocID="{06ACCA06-DA85-4358-B6F8-AAA01D31B311}" presName="sp" presStyleCnt="0"/>
      <dgm:spPr/>
    </dgm:pt>
    <dgm:pt modelId="{A36DA097-31C3-4CF5-BBBC-F0BC439744A7}" type="pres">
      <dgm:prSet presAssocID="{89D56FF8-1E38-4B2A-B4AE-DD48DCEEA52F}" presName="composite" presStyleCnt="0"/>
      <dgm:spPr/>
    </dgm:pt>
    <dgm:pt modelId="{BDE44EE6-1EE0-46F0-85BD-B1CD5FFE5A72}" type="pres">
      <dgm:prSet presAssocID="{89D56FF8-1E38-4B2A-B4AE-DD48DCEEA52F}" presName="parentText" presStyleLbl="alignNode1" presStyleIdx="1" presStyleCnt="4">
        <dgm:presLayoutVars>
          <dgm:chMax val="1"/>
          <dgm:bulletEnabled val="1"/>
        </dgm:presLayoutVars>
      </dgm:prSet>
      <dgm:spPr/>
    </dgm:pt>
    <dgm:pt modelId="{D266D968-1627-47AE-8F54-16EF288C91A4}" type="pres">
      <dgm:prSet presAssocID="{89D56FF8-1E38-4B2A-B4AE-DD48DCEEA52F}" presName="descendantText" presStyleLbl="alignAcc1" presStyleIdx="1" presStyleCnt="4">
        <dgm:presLayoutVars>
          <dgm:bulletEnabled val="1"/>
        </dgm:presLayoutVars>
      </dgm:prSet>
      <dgm:spPr/>
    </dgm:pt>
    <dgm:pt modelId="{AF32003B-A862-4477-9349-AC216A51D9A7}" type="pres">
      <dgm:prSet presAssocID="{24E575FF-C22D-4BB6-8153-3B928ECCCF8F}" presName="sp" presStyleCnt="0"/>
      <dgm:spPr/>
    </dgm:pt>
    <dgm:pt modelId="{3E628D25-43F9-4348-B99A-00DA2085A02C}" type="pres">
      <dgm:prSet presAssocID="{4D124144-6CCF-4A6C-9045-1605E0B3C3A0}" presName="composite" presStyleCnt="0"/>
      <dgm:spPr/>
    </dgm:pt>
    <dgm:pt modelId="{ABDD6E57-002B-43E3-A6F8-6434562509A0}" type="pres">
      <dgm:prSet presAssocID="{4D124144-6CCF-4A6C-9045-1605E0B3C3A0}" presName="parentText" presStyleLbl="alignNode1" presStyleIdx="2" presStyleCnt="4">
        <dgm:presLayoutVars>
          <dgm:chMax val="1"/>
          <dgm:bulletEnabled val="1"/>
        </dgm:presLayoutVars>
      </dgm:prSet>
      <dgm:spPr/>
    </dgm:pt>
    <dgm:pt modelId="{9F4D8E97-1CD9-45C0-B6FA-0E1B57C08398}" type="pres">
      <dgm:prSet presAssocID="{4D124144-6CCF-4A6C-9045-1605E0B3C3A0}" presName="descendantText" presStyleLbl="alignAcc1" presStyleIdx="2" presStyleCnt="4">
        <dgm:presLayoutVars>
          <dgm:bulletEnabled val="1"/>
        </dgm:presLayoutVars>
      </dgm:prSet>
      <dgm:spPr/>
    </dgm:pt>
    <dgm:pt modelId="{AFE58047-76DD-4F9E-9434-D3431376BBE7}" type="pres">
      <dgm:prSet presAssocID="{B89A8970-4F00-436E-B4AC-AD886F599BD0}" presName="sp" presStyleCnt="0"/>
      <dgm:spPr/>
    </dgm:pt>
    <dgm:pt modelId="{F15AD0D7-7AB7-4225-9DE0-92B16F3097A3}" type="pres">
      <dgm:prSet presAssocID="{0A589056-BBCB-43F6-8FAA-746B05044515}" presName="composite" presStyleCnt="0"/>
      <dgm:spPr/>
    </dgm:pt>
    <dgm:pt modelId="{B7E1250D-7966-4BB2-8215-0D12DFEB0945}" type="pres">
      <dgm:prSet presAssocID="{0A589056-BBCB-43F6-8FAA-746B05044515}" presName="parentText" presStyleLbl="alignNode1" presStyleIdx="3" presStyleCnt="4">
        <dgm:presLayoutVars>
          <dgm:chMax val="1"/>
          <dgm:bulletEnabled val="1"/>
        </dgm:presLayoutVars>
      </dgm:prSet>
      <dgm:spPr/>
    </dgm:pt>
    <dgm:pt modelId="{92E22C8C-5568-4302-BC7D-718CD6F5CA59}" type="pres">
      <dgm:prSet presAssocID="{0A589056-BBCB-43F6-8FAA-746B05044515}" presName="descendantText" presStyleLbl="alignAcc1" presStyleIdx="3" presStyleCnt="4" custLinFactNeighborX="209" custLinFactNeighborY="3343">
        <dgm:presLayoutVars>
          <dgm:bulletEnabled val="1"/>
        </dgm:presLayoutVars>
      </dgm:prSet>
      <dgm:spPr/>
    </dgm:pt>
  </dgm:ptLst>
  <dgm:cxnLst>
    <dgm:cxn modelId="{A5094300-9BE4-4639-A588-197B505E5C05}" type="presOf" srcId="{46822F32-31D6-40C2-A428-740A9A21ABA3}" destId="{C6047DC3-D8DD-477F-97AC-BB114E7556E1}" srcOrd="0" destOrd="1" presId="urn:microsoft.com/office/officeart/2005/8/layout/chevron2"/>
    <dgm:cxn modelId="{E8FA5617-ACD0-4B22-AD89-63486D5FFFD4}" type="presOf" srcId="{89D56FF8-1E38-4B2A-B4AE-DD48DCEEA52F}" destId="{BDE44EE6-1EE0-46F0-85BD-B1CD5FFE5A72}" srcOrd="0" destOrd="0" presId="urn:microsoft.com/office/officeart/2005/8/layout/chevron2"/>
    <dgm:cxn modelId="{A27C031C-6069-42BE-A8A7-066FB0562C13}" type="presOf" srcId="{EAED3261-D085-4230-8E3E-33E3BDD3EE99}" destId="{D266D968-1627-47AE-8F54-16EF288C91A4}" srcOrd="0" destOrd="2" presId="urn:microsoft.com/office/officeart/2005/8/layout/chevron2"/>
    <dgm:cxn modelId="{B574BB1D-C4F6-44D0-AADB-B7DF1981CA17}" type="presOf" srcId="{4FA4200C-1B81-4787-8EE0-1E7E4274F204}" destId="{92E22C8C-5568-4302-BC7D-718CD6F5CA59}" srcOrd="0" destOrd="2" presId="urn:microsoft.com/office/officeart/2005/8/layout/chevron2"/>
    <dgm:cxn modelId="{DA0B7723-463E-4F8B-8802-07B61D756CDF}" type="presOf" srcId="{C8DD3613-574F-415E-A8C7-2BF72CFCA149}" destId="{C6047DC3-D8DD-477F-97AC-BB114E7556E1}" srcOrd="0" destOrd="0" presId="urn:microsoft.com/office/officeart/2005/8/layout/chevron2"/>
    <dgm:cxn modelId="{1A049023-76C6-42D8-B7E2-1917FE4B4E65}" srcId="{B6D97ED8-4F2B-4774-99FD-3932AD2E6572}" destId="{2EDA65CC-4438-47AA-B49B-8FD1D00C0FFE}" srcOrd="0" destOrd="0" parTransId="{481B3096-EBD6-4076-B966-AD2FAB0E5D90}" sibTransId="{06ACCA06-DA85-4358-B6F8-AAA01D31B311}"/>
    <dgm:cxn modelId="{E643082D-5F61-4AC4-896F-B92DFB92A29F}" srcId="{0A589056-BBCB-43F6-8FAA-746B05044515}" destId="{ECA3DE9B-2BC5-4F0E-80C2-74527194753A}" srcOrd="1" destOrd="0" parTransId="{EA02C825-5A74-4A81-A943-0E333C3C25BA}" sibTransId="{2AFE691F-68F7-428E-BCBD-AED56D534AA2}"/>
    <dgm:cxn modelId="{DF975837-AF7D-4894-BFBF-2AC12918C457}" srcId="{0A589056-BBCB-43F6-8FAA-746B05044515}" destId="{C7D84B0C-E22C-4670-B9C7-DD4134BB20C8}" srcOrd="3" destOrd="0" parTransId="{050FDF8A-C3F9-43FC-A9A7-90A46DC100E9}" sibTransId="{C54CFD93-6EAF-438B-B945-AABEA9E46242}"/>
    <dgm:cxn modelId="{52AA4038-3E07-4A67-BB7D-7E5D0CAE4941}" srcId="{2EDA65CC-4438-47AA-B49B-8FD1D00C0FFE}" destId="{C8DD3613-574F-415E-A8C7-2BF72CFCA149}" srcOrd="0" destOrd="0" parTransId="{57694B79-BB24-4BCA-A675-F8217952677A}" sibTransId="{7B202EB9-F6F1-4A79-B5B6-896E7EEF38FE}"/>
    <dgm:cxn modelId="{7D5DDE40-7754-4945-B87F-E5AB8D03B500}" type="presOf" srcId="{C7D84B0C-E22C-4670-B9C7-DD4134BB20C8}" destId="{92E22C8C-5568-4302-BC7D-718CD6F5CA59}" srcOrd="0" destOrd="3" presId="urn:microsoft.com/office/officeart/2005/8/layout/chevron2"/>
    <dgm:cxn modelId="{9F0F9349-4B70-4495-97AF-3072E6EFE46C}" type="presOf" srcId="{4D124144-6CCF-4A6C-9045-1605E0B3C3A0}" destId="{ABDD6E57-002B-43E3-A6F8-6434562509A0}" srcOrd="0" destOrd="0" presId="urn:microsoft.com/office/officeart/2005/8/layout/chevron2"/>
    <dgm:cxn modelId="{44671F6B-7E70-4720-A1CB-D5F4062E3200}" srcId="{B6D97ED8-4F2B-4774-99FD-3932AD2E6572}" destId="{89D56FF8-1E38-4B2A-B4AE-DD48DCEEA52F}" srcOrd="1" destOrd="0" parTransId="{3F766CE8-C638-42CB-8531-3AE2EFEB0F94}" sibTransId="{24E575FF-C22D-4BB6-8153-3B928ECCCF8F}"/>
    <dgm:cxn modelId="{AD980A70-38EE-4831-974C-2D22574A9288}" type="presOf" srcId="{B6D97ED8-4F2B-4774-99FD-3932AD2E6572}" destId="{D02BF832-2FCC-41F2-890D-8941D1133EDF}" srcOrd="0" destOrd="0" presId="urn:microsoft.com/office/officeart/2005/8/layout/chevron2"/>
    <dgm:cxn modelId="{6FB47954-657A-43F3-B432-5556144FBC91}" srcId="{4D124144-6CCF-4A6C-9045-1605E0B3C3A0}" destId="{9CB75CFA-5523-490B-A7C8-0846801B47C7}" srcOrd="1" destOrd="0" parTransId="{77B9EB34-4C28-4762-9804-9B0EF9A15A6A}" sibTransId="{DD0E9880-97ED-4E96-98E0-72F070D71333}"/>
    <dgm:cxn modelId="{00ACEB55-33E5-4A30-B8E5-2D5BAB8E4EFC}" srcId="{89D56FF8-1E38-4B2A-B4AE-DD48DCEEA52F}" destId="{90C89DE7-29C2-4BAB-9098-8246502FDEAA}" srcOrd="0" destOrd="0" parTransId="{9ED0E1F0-4ECC-491D-B286-BF886187262B}" sibTransId="{737FF8D9-B576-4F8F-87C1-4F646587A716}"/>
    <dgm:cxn modelId="{5B96C157-FBCE-42DA-85FD-B8BC1A5D7CEF}" type="presOf" srcId="{E2D3B64C-200C-40BD-A0A8-3197B2B76254}" destId="{92E22C8C-5568-4302-BC7D-718CD6F5CA59}" srcOrd="0" destOrd="0" presId="urn:microsoft.com/office/officeart/2005/8/layout/chevron2"/>
    <dgm:cxn modelId="{F39DD981-1D45-4233-96C0-012A85FAB7E2}" srcId="{0A589056-BBCB-43F6-8FAA-746B05044515}" destId="{4FA4200C-1B81-4787-8EE0-1E7E4274F204}" srcOrd="2" destOrd="0" parTransId="{9775D1B7-F26D-4E34-B601-BA321692F76D}" sibTransId="{ADD7DA64-AF79-4F93-B99D-B34C3AF06E0B}"/>
    <dgm:cxn modelId="{6C2C4583-181A-48DA-8356-503D0048E92D}" srcId="{4D124144-6CCF-4A6C-9045-1605E0B3C3A0}" destId="{D22EF731-72E1-4033-982D-8B85C10D9FDA}" srcOrd="2" destOrd="0" parTransId="{AB4A6803-0383-401C-A18A-41B70178449B}" sibTransId="{FBD3AB12-DF87-4E95-942E-C9005B99CE7A}"/>
    <dgm:cxn modelId="{6BAADC83-915D-436E-AB3F-2823AF752362}" type="presOf" srcId="{ECA3DE9B-2BC5-4F0E-80C2-74527194753A}" destId="{92E22C8C-5568-4302-BC7D-718CD6F5CA59}" srcOrd="0" destOrd="1" presId="urn:microsoft.com/office/officeart/2005/8/layout/chevron2"/>
    <dgm:cxn modelId="{25E89B8D-9546-4545-9A2C-17BAC2944F43}" type="presOf" srcId="{E33C78F2-CE07-455F-A814-35A3403193A9}" destId="{D266D968-1627-47AE-8F54-16EF288C91A4}" srcOrd="0" destOrd="1" presId="urn:microsoft.com/office/officeart/2005/8/layout/chevron2"/>
    <dgm:cxn modelId="{F1736F93-DBFF-4699-A76C-4355DD9FF1B1}" srcId="{2EDA65CC-4438-47AA-B49B-8FD1D00C0FFE}" destId="{46822F32-31D6-40C2-A428-740A9A21ABA3}" srcOrd="1" destOrd="0" parTransId="{0811B837-FC19-4A5C-A843-8091B3DFDD6F}" sibTransId="{868A6C97-D549-41D7-B53C-CBEB49014A32}"/>
    <dgm:cxn modelId="{BE482BA4-B244-4189-8727-297924F15F04}" srcId="{B6D97ED8-4F2B-4774-99FD-3932AD2E6572}" destId="{4D124144-6CCF-4A6C-9045-1605E0B3C3A0}" srcOrd="2" destOrd="0" parTransId="{2DABA587-9B24-426D-9EA4-B9B36D064E24}" sibTransId="{B89A8970-4F00-436E-B4AC-AD886F599BD0}"/>
    <dgm:cxn modelId="{F10C44B1-4AF0-49C5-A53D-10B23F03FA8D}" type="presOf" srcId="{2EDA65CC-4438-47AA-B49B-8FD1D00C0FFE}" destId="{91B88166-E9A7-4AF9-9BEE-E442215E2CF2}" srcOrd="0" destOrd="0" presId="urn:microsoft.com/office/officeart/2005/8/layout/chevron2"/>
    <dgm:cxn modelId="{0ED665B1-9073-4D31-8A88-FB5461268A2E}" srcId="{4D124144-6CCF-4A6C-9045-1605E0B3C3A0}" destId="{CA6D6021-73CC-4AF7-9A63-E9EECEC09DD1}" srcOrd="0" destOrd="0" parTransId="{30693D4F-1FC2-43FF-A351-2FC7478A5D83}" sibTransId="{4C50FB96-8D7E-49AE-A50B-C6BD355A35E0}"/>
    <dgm:cxn modelId="{51E91EB2-A72D-43A2-9525-B59A19C8709C}" srcId="{89D56FF8-1E38-4B2A-B4AE-DD48DCEEA52F}" destId="{E33C78F2-CE07-455F-A814-35A3403193A9}" srcOrd="1" destOrd="0" parTransId="{9908972E-01E5-4B53-8301-C85191FBDB95}" sibTransId="{9B0B2BFF-1877-41D7-AC1A-4B6AC3C63DE1}"/>
    <dgm:cxn modelId="{B54231B3-D50F-4912-8FC9-0C961666A9DA}" srcId="{89D56FF8-1E38-4B2A-B4AE-DD48DCEEA52F}" destId="{EAED3261-D085-4230-8E3E-33E3BDD3EE99}" srcOrd="2" destOrd="0" parTransId="{759E28C2-B302-45DB-8277-CA591D387A5E}" sibTransId="{4806C7A7-638F-422D-9718-E5298201A442}"/>
    <dgm:cxn modelId="{ABA4C9B7-1287-4E14-898F-901E9B17782D}" srcId="{0A589056-BBCB-43F6-8FAA-746B05044515}" destId="{E2D3B64C-200C-40BD-A0A8-3197B2B76254}" srcOrd="0" destOrd="0" parTransId="{37BA0808-3BBB-499F-85B0-1734E9E134FF}" sibTransId="{01F120BD-CCA8-4026-875B-60A3975D535E}"/>
    <dgm:cxn modelId="{8C9F97C6-3049-4F15-B4C1-A491CD8E27D5}" type="presOf" srcId="{9CB75CFA-5523-490B-A7C8-0846801B47C7}" destId="{9F4D8E97-1CD9-45C0-B6FA-0E1B57C08398}" srcOrd="0" destOrd="1" presId="urn:microsoft.com/office/officeart/2005/8/layout/chevron2"/>
    <dgm:cxn modelId="{CDFE40D1-E0FC-4E00-8234-D38E4AF72921}" type="presOf" srcId="{CA6D6021-73CC-4AF7-9A63-E9EECEC09DD1}" destId="{9F4D8E97-1CD9-45C0-B6FA-0E1B57C08398}" srcOrd="0" destOrd="0" presId="urn:microsoft.com/office/officeart/2005/8/layout/chevron2"/>
    <dgm:cxn modelId="{77E2D5DC-C7E6-4CE5-9221-2403B10BDEC2}" srcId="{B6D97ED8-4F2B-4774-99FD-3932AD2E6572}" destId="{0A589056-BBCB-43F6-8FAA-746B05044515}" srcOrd="3" destOrd="0" parTransId="{83403CD6-5238-4E75-BF51-6FC3C1CD9494}" sibTransId="{FD21EB73-7B4B-4B5B-8A58-ECEA2F49F1A5}"/>
    <dgm:cxn modelId="{4DAF37EA-EE86-4ABF-92EA-B008A6949483}" type="presOf" srcId="{0A589056-BBCB-43F6-8FAA-746B05044515}" destId="{B7E1250D-7966-4BB2-8215-0D12DFEB0945}" srcOrd="0" destOrd="0" presId="urn:microsoft.com/office/officeart/2005/8/layout/chevron2"/>
    <dgm:cxn modelId="{3D02AAEB-5A2A-424F-B0CD-390C6953F1CB}" type="presOf" srcId="{D22EF731-72E1-4033-982D-8B85C10D9FDA}" destId="{9F4D8E97-1CD9-45C0-B6FA-0E1B57C08398}" srcOrd="0" destOrd="2" presId="urn:microsoft.com/office/officeart/2005/8/layout/chevron2"/>
    <dgm:cxn modelId="{86BA3DF5-E1BD-4049-8B72-17CAE2EE2DA4}" type="presOf" srcId="{90C89DE7-29C2-4BAB-9098-8246502FDEAA}" destId="{D266D968-1627-47AE-8F54-16EF288C91A4}" srcOrd="0" destOrd="0" presId="urn:microsoft.com/office/officeart/2005/8/layout/chevron2"/>
    <dgm:cxn modelId="{74175B06-E322-4FB9-A7F7-9E34B0D7D15F}" type="presParOf" srcId="{D02BF832-2FCC-41F2-890D-8941D1133EDF}" destId="{F79B7747-3343-4499-825C-8C0BB9708906}" srcOrd="0" destOrd="0" presId="urn:microsoft.com/office/officeart/2005/8/layout/chevron2"/>
    <dgm:cxn modelId="{0D1A00EC-44C4-4C87-8407-E9495408F75C}" type="presParOf" srcId="{F79B7747-3343-4499-825C-8C0BB9708906}" destId="{91B88166-E9A7-4AF9-9BEE-E442215E2CF2}" srcOrd="0" destOrd="0" presId="urn:microsoft.com/office/officeart/2005/8/layout/chevron2"/>
    <dgm:cxn modelId="{9C91308E-7E65-42D0-B275-D9F04AD470F6}" type="presParOf" srcId="{F79B7747-3343-4499-825C-8C0BB9708906}" destId="{C6047DC3-D8DD-477F-97AC-BB114E7556E1}" srcOrd="1" destOrd="0" presId="urn:microsoft.com/office/officeart/2005/8/layout/chevron2"/>
    <dgm:cxn modelId="{E1D837B3-C994-4182-923A-4D078453A4FC}" type="presParOf" srcId="{D02BF832-2FCC-41F2-890D-8941D1133EDF}" destId="{4FF1EEAF-623D-48E2-A7C1-096DD656A8FF}" srcOrd="1" destOrd="0" presId="urn:microsoft.com/office/officeart/2005/8/layout/chevron2"/>
    <dgm:cxn modelId="{6D3B1784-7080-4519-B965-5E4E90E986B8}" type="presParOf" srcId="{D02BF832-2FCC-41F2-890D-8941D1133EDF}" destId="{A36DA097-31C3-4CF5-BBBC-F0BC439744A7}" srcOrd="2" destOrd="0" presId="urn:microsoft.com/office/officeart/2005/8/layout/chevron2"/>
    <dgm:cxn modelId="{D76A10D0-15B7-4C53-9F4C-E701C1B1ECDB}" type="presParOf" srcId="{A36DA097-31C3-4CF5-BBBC-F0BC439744A7}" destId="{BDE44EE6-1EE0-46F0-85BD-B1CD5FFE5A72}" srcOrd="0" destOrd="0" presId="urn:microsoft.com/office/officeart/2005/8/layout/chevron2"/>
    <dgm:cxn modelId="{FFA0E9BC-9C29-4792-B250-AA96444FE653}" type="presParOf" srcId="{A36DA097-31C3-4CF5-BBBC-F0BC439744A7}" destId="{D266D968-1627-47AE-8F54-16EF288C91A4}" srcOrd="1" destOrd="0" presId="urn:microsoft.com/office/officeart/2005/8/layout/chevron2"/>
    <dgm:cxn modelId="{CD9CD229-94A2-4744-A7D8-F74271A48281}" type="presParOf" srcId="{D02BF832-2FCC-41F2-890D-8941D1133EDF}" destId="{AF32003B-A862-4477-9349-AC216A51D9A7}" srcOrd="3" destOrd="0" presId="urn:microsoft.com/office/officeart/2005/8/layout/chevron2"/>
    <dgm:cxn modelId="{CB30E341-F9A0-498B-8595-C83B25B1F184}" type="presParOf" srcId="{D02BF832-2FCC-41F2-890D-8941D1133EDF}" destId="{3E628D25-43F9-4348-B99A-00DA2085A02C}" srcOrd="4" destOrd="0" presId="urn:microsoft.com/office/officeart/2005/8/layout/chevron2"/>
    <dgm:cxn modelId="{E3B06EC7-09C9-498E-8A92-8B2972C2662A}" type="presParOf" srcId="{3E628D25-43F9-4348-B99A-00DA2085A02C}" destId="{ABDD6E57-002B-43E3-A6F8-6434562509A0}" srcOrd="0" destOrd="0" presId="urn:microsoft.com/office/officeart/2005/8/layout/chevron2"/>
    <dgm:cxn modelId="{8C97EBE3-AC94-400C-B012-D9DDAA2195D5}" type="presParOf" srcId="{3E628D25-43F9-4348-B99A-00DA2085A02C}" destId="{9F4D8E97-1CD9-45C0-B6FA-0E1B57C08398}" srcOrd="1" destOrd="0" presId="urn:microsoft.com/office/officeart/2005/8/layout/chevron2"/>
    <dgm:cxn modelId="{A27CB5C4-0066-40BD-A7F3-26BC5583574A}" type="presParOf" srcId="{D02BF832-2FCC-41F2-890D-8941D1133EDF}" destId="{AFE58047-76DD-4F9E-9434-D3431376BBE7}" srcOrd="5" destOrd="0" presId="urn:microsoft.com/office/officeart/2005/8/layout/chevron2"/>
    <dgm:cxn modelId="{0C33FF94-8212-4DC3-B758-B1BEC155A628}" type="presParOf" srcId="{D02BF832-2FCC-41F2-890D-8941D1133EDF}" destId="{F15AD0D7-7AB7-4225-9DE0-92B16F3097A3}" srcOrd="6" destOrd="0" presId="urn:microsoft.com/office/officeart/2005/8/layout/chevron2"/>
    <dgm:cxn modelId="{068B6BC1-60A0-4BB3-94E8-0ADF114B8060}" type="presParOf" srcId="{F15AD0D7-7AB7-4225-9DE0-92B16F3097A3}" destId="{B7E1250D-7966-4BB2-8215-0D12DFEB0945}" srcOrd="0" destOrd="0" presId="urn:microsoft.com/office/officeart/2005/8/layout/chevron2"/>
    <dgm:cxn modelId="{7093737A-B9E1-4CF5-8293-ED04B431606F}" type="presParOf" srcId="{F15AD0D7-7AB7-4225-9DE0-92B16F3097A3}" destId="{92E22C8C-5568-4302-BC7D-718CD6F5CA59}"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0EA0596-4FC9-4022-BF88-6065DBC6912F}"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s-ES"/>
        </a:p>
      </dgm:t>
    </dgm:pt>
    <dgm:pt modelId="{401CEFF9-D121-4959-A653-EFE0A52FE5E6}">
      <dgm:prSet phldrT="[Texto]"/>
      <dgm:spPr/>
      <dgm:t>
        <a:bodyPr/>
        <a:lstStyle/>
        <a:p>
          <a:r>
            <a:rPr lang="es-ES" dirty="0"/>
            <a:t>Revisión de contenidos y temas de la materia POO para seleccionar una estrategia lúdica</a:t>
          </a:r>
        </a:p>
      </dgm:t>
    </dgm:pt>
    <dgm:pt modelId="{B5AABBF0-72C2-42A1-95C1-F3A6B02E4BBC}" type="parTrans" cxnId="{48551360-14C4-483E-BC45-93CD63FABD4B}">
      <dgm:prSet/>
      <dgm:spPr/>
      <dgm:t>
        <a:bodyPr/>
        <a:lstStyle/>
        <a:p>
          <a:endParaRPr lang="es-ES"/>
        </a:p>
      </dgm:t>
    </dgm:pt>
    <dgm:pt modelId="{38AA8A73-0178-4F96-8059-C6AFFD869591}" type="sibTrans" cxnId="{48551360-14C4-483E-BC45-93CD63FABD4B}">
      <dgm:prSet/>
      <dgm:spPr/>
      <dgm:t>
        <a:bodyPr/>
        <a:lstStyle/>
        <a:p>
          <a:endParaRPr lang="es-ES"/>
        </a:p>
      </dgm:t>
    </dgm:pt>
    <dgm:pt modelId="{9BF19AF7-C129-4E70-A331-104375794C16}">
      <dgm:prSet phldrT="[Texto]"/>
      <dgm:spPr/>
      <dgm:t>
        <a:bodyPr/>
        <a:lstStyle/>
        <a:p>
          <a:r>
            <a:rPr lang="es-ES" dirty="0"/>
            <a:t>Ejecución del experimento con los parámetros apropiados</a:t>
          </a:r>
        </a:p>
      </dgm:t>
    </dgm:pt>
    <dgm:pt modelId="{A03D3F2F-A616-4BE2-80CD-E93630DAEE6D}" type="parTrans" cxnId="{AE19B618-6AC3-4B69-9E34-C8CE6640B1D1}">
      <dgm:prSet/>
      <dgm:spPr/>
      <dgm:t>
        <a:bodyPr/>
        <a:lstStyle/>
        <a:p>
          <a:endParaRPr lang="es-ES"/>
        </a:p>
      </dgm:t>
    </dgm:pt>
    <dgm:pt modelId="{662229B1-BFD9-478A-BCE7-864C381F247C}" type="sibTrans" cxnId="{AE19B618-6AC3-4B69-9E34-C8CE6640B1D1}">
      <dgm:prSet/>
      <dgm:spPr/>
      <dgm:t>
        <a:bodyPr/>
        <a:lstStyle/>
        <a:p>
          <a:endParaRPr lang="es-ES"/>
        </a:p>
      </dgm:t>
    </dgm:pt>
    <dgm:pt modelId="{8F49DAD0-F139-4135-8929-CBDF08DAFC76}">
      <dgm:prSet phldrT="[Texto]"/>
      <dgm:spPr/>
      <dgm:t>
        <a:bodyPr/>
        <a:lstStyle/>
        <a:p>
          <a:r>
            <a:rPr lang="es-ES" dirty="0"/>
            <a:t>Se obtuvieron resultados favorables en la evaluación de conocimiento mediante el aprendizaje con gamificación </a:t>
          </a:r>
        </a:p>
      </dgm:t>
    </dgm:pt>
    <dgm:pt modelId="{83896B69-ACBD-4F11-ABE9-8C8624594BB6}" type="parTrans" cxnId="{31493AA4-6FD2-405C-8C6C-6FB0FD1F7F85}">
      <dgm:prSet/>
      <dgm:spPr/>
      <dgm:t>
        <a:bodyPr/>
        <a:lstStyle/>
        <a:p>
          <a:endParaRPr lang="es-ES"/>
        </a:p>
      </dgm:t>
    </dgm:pt>
    <dgm:pt modelId="{BD7A0EFC-60A0-461A-8A71-B629783B5985}" type="sibTrans" cxnId="{31493AA4-6FD2-405C-8C6C-6FB0FD1F7F85}">
      <dgm:prSet/>
      <dgm:spPr/>
      <dgm:t>
        <a:bodyPr/>
        <a:lstStyle/>
        <a:p>
          <a:endParaRPr lang="es-ES"/>
        </a:p>
      </dgm:t>
    </dgm:pt>
    <dgm:pt modelId="{4AC88281-227A-482F-A1E5-F458DA34B4B8}">
      <dgm:prSet phldrT="[Texto]"/>
      <dgm:spPr/>
      <dgm:t>
        <a:bodyPr/>
        <a:lstStyle/>
        <a:p>
          <a:r>
            <a:rPr lang="es-ES" dirty="0"/>
            <a:t>Diseñar un experimentos con grupos de control y medidas objetivas de evaluación.</a:t>
          </a:r>
        </a:p>
      </dgm:t>
    </dgm:pt>
    <dgm:pt modelId="{A829EE81-AE31-43FD-8CD8-54C0169D2144}" type="sibTrans" cxnId="{885CF518-8F78-4278-AFE1-ED844212CD72}">
      <dgm:prSet/>
      <dgm:spPr/>
      <dgm:t>
        <a:bodyPr/>
        <a:lstStyle/>
        <a:p>
          <a:endParaRPr lang="es-ES"/>
        </a:p>
      </dgm:t>
    </dgm:pt>
    <dgm:pt modelId="{DF7B56FC-5568-4DFE-A9FC-25F1BD2E0CC0}" type="parTrans" cxnId="{885CF518-8F78-4278-AFE1-ED844212CD72}">
      <dgm:prSet/>
      <dgm:spPr/>
      <dgm:t>
        <a:bodyPr/>
        <a:lstStyle/>
        <a:p>
          <a:endParaRPr lang="es-ES"/>
        </a:p>
      </dgm:t>
    </dgm:pt>
    <dgm:pt modelId="{C92126DA-008F-436A-BA72-B8C66008F999}" type="pres">
      <dgm:prSet presAssocID="{D0EA0596-4FC9-4022-BF88-6065DBC6912F}" presName="linear" presStyleCnt="0">
        <dgm:presLayoutVars>
          <dgm:animLvl val="lvl"/>
          <dgm:resizeHandles val="exact"/>
        </dgm:presLayoutVars>
      </dgm:prSet>
      <dgm:spPr/>
    </dgm:pt>
    <dgm:pt modelId="{8B4D72DC-9D8B-4DD1-8E02-0D735A1630B6}" type="pres">
      <dgm:prSet presAssocID="{401CEFF9-D121-4959-A653-EFE0A52FE5E6}" presName="parentText" presStyleLbl="node1" presStyleIdx="0" presStyleCnt="4">
        <dgm:presLayoutVars>
          <dgm:chMax val="0"/>
          <dgm:bulletEnabled val="1"/>
        </dgm:presLayoutVars>
      </dgm:prSet>
      <dgm:spPr/>
    </dgm:pt>
    <dgm:pt modelId="{8DF90D74-68C3-41BD-8D16-0BC12739867E}" type="pres">
      <dgm:prSet presAssocID="{38AA8A73-0178-4F96-8059-C6AFFD869591}" presName="spacer" presStyleCnt="0"/>
      <dgm:spPr/>
    </dgm:pt>
    <dgm:pt modelId="{20C2578E-FDCB-472F-AC10-D68F4994AF40}" type="pres">
      <dgm:prSet presAssocID="{4AC88281-227A-482F-A1E5-F458DA34B4B8}" presName="parentText" presStyleLbl="node1" presStyleIdx="1" presStyleCnt="4">
        <dgm:presLayoutVars>
          <dgm:chMax val="0"/>
          <dgm:bulletEnabled val="1"/>
        </dgm:presLayoutVars>
      </dgm:prSet>
      <dgm:spPr/>
    </dgm:pt>
    <dgm:pt modelId="{30FF3445-4010-4720-974D-EE9012C450A6}" type="pres">
      <dgm:prSet presAssocID="{A829EE81-AE31-43FD-8CD8-54C0169D2144}" presName="spacer" presStyleCnt="0"/>
      <dgm:spPr/>
    </dgm:pt>
    <dgm:pt modelId="{8E9BBCD0-F334-49B3-8F5C-DD2C593C3514}" type="pres">
      <dgm:prSet presAssocID="{9BF19AF7-C129-4E70-A331-104375794C16}" presName="parentText" presStyleLbl="node1" presStyleIdx="2" presStyleCnt="4">
        <dgm:presLayoutVars>
          <dgm:chMax val="0"/>
          <dgm:bulletEnabled val="1"/>
        </dgm:presLayoutVars>
      </dgm:prSet>
      <dgm:spPr/>
    </dgm:pt>
    <dgm:pt modelId="{AF8DD9E9-524E-4211-86D5-72B6F1E233C1}" type="pres">
      <dgm:prSet presAssocID="{662229B1-BFD9-478A-BCE7-864C381F247C}" presName="spacer" presStyleCnt="0"/>
      <dgm:spPr/>
    </dgm:pt>
    <dgm:pt modelId="{12B91079-7FE6-408A-AFC5-648F9E5D1185}" type="pres">
      <dgm:prSet presAssocID="{8F49DAD0-F139-4135-8929-CBDF08DAFC76}" presName="parentText" presStyleLbl="node1" presStyleIdx="3" presStyleCnt="4">
        <dgm:presLayoutVars>
          <dgm:chMax val="0"/>
          <dgm:bulletEnabled val="1"/>
        </dgm:presLayoutVars>
      </dgm:prSet>
      <dgm:spPr/>
    </dgm:pt>
  </dgm:ptLst>
  <dgm:cxnLst>
    <dgm:cxn modelId="{79A1D317-8EBA-4CA7-B8DB-76179FD02386}" type="presOf" srcId="{4AC88281-227A-482F-A1E5-F458DA34B4B8}" destId="{20C2578E-FDCB-472F-AC10-D68F4994AF40}" srcOrd="0" destOrd="0" presId="urn:microsoft.com/office/officeart/2005/8/layout/vList2"/>
    <dgm:cxn modelId="{AE19B618-6AC3-4B69-9E34-C8CE6640B1D1}" srcId="{D0EA0596-4FC9-4022-BF88-6065DBC6912F}" destId="{9BF19AF7-C129-4E70-A331-104375794C16}" srcOrd="2" destOrd="0" parTransId="{A03D3F2F-A616-4BE2-80CD-E93630DAEE6D}" sibTransId="{662229B1-BFD9-478A-BCE7-864C381F247C}"/>
    <dgm:cxn modelId="{885CF518-8F78-4278-AFE1-ED844212CD72}" srcId="{D0EA0596-4FC9-4022-BF88-6065DBC6912F}" destId="{4AC88281-227A-482F-A1E5-F458DA34B4B8}" srcOrd="1" destOrd="0" parTransId="{DF7B56FC-5568-4DFE-A9FC-25F1BD2E0CC0}" sibTransId="{A829EE81-AE31-43FD-8CD8-54C0169D2144}"/>
    <dgm:cxn modelId="{00ABCF1B-1BAD-4AC9-B1EB-6815CA05A910}" type="presOf" srcId="{8F49DAD0-F139-4135-8929-CBDF08DAFC76}" destId="{12B91079-7FE6-408A-AFC5-648F9E5D1185}" srcOrd="0" destOrd="0" presId="urn:microsoft.com/office/officeart/2005/8/layout/vList2"/>
    <dgm:cxn modelId="{B0C0C329-3EE0-4E93-8584-AB8B4339110C}" type="presOf" srcId="{9BF19AF7-C129-4E70-A331-104375794C16}" destId="{8E9BBCD0-F334-49B3-8F5C-DD2C593C3514}" srcOrd="0" destOrd="0" presId="urn:microsoft.com/office/officeart/2005/8/layout/vList2"/>
    <dgm:cxn modelId="{02169B39-C8C3-4D3A-BF4A-65DE07C39C3C}" type="presOf" srcId="{401CEFF9-D121-4959-A653-EFE0A52FE5E6}" destId="{8B4D72DC-9D8B-4DD1-8E02-0D735A1630B6}" srcOrd="0" destOrd="0" presId="urn:microsoft.com/office/officeart/2005/8/layout/vList2"/>
    <dgm:cxn modelId="{48551360-14C4-483E-BC45-93CD63FABD4B}" srcId="{D0EA0596-4FC9-4022-BF88-6065DBC6912F}" destId="{401CEFF9-D121-4959-A653-EFE0A52FE5E6}" srcOrd="0" destOrd="0" parTransId="{B5AABBF0-72C2-42A1-95C1-F3A6B02E4BBC}" sibTransId="{38AA8A73-0178-4F96-8059-C6AFFD869591}"/>
    <dgm:cxn modelId="{31493AA4-6FD2-405C-8C6C-6FB0FD1F7F85}" srcId="{D0EA0596-4FC9-4022-BF88-6065DBC6912F}" destId="{8F49DAD0-F139-4135-8929-CBDF08DAFC76}" srcOrd="3" destOrd="0" parTransId="{83896B69-ACBD-4F11-ABE9-8C8624594BB6}" sibTransId="{BD7A0EFC-60A0-461A-8A71-B629783B5985}"/>
    <dgm:cxn modelId="{B84E3FEC-C701-40DA-901A-57060DAB0CC9}" type="presOf" srcId="{D0EA0596-4FC9-4022-BF88-6065DBC6912F}" destId="{C92126DA-008F-436A-BA72-B8C66008F999}" srcOrd="0" destOrd="0" presId="urn:microsoft.com/office/officeart/2005/8/layout/vList2"/>
    <dgm:cxn modelId="{FF7C2BE8-4B91-4EB7-8529-6DA33FEC361B}" type="presParOf" srcId="{C92126DA-008F-436A-BA72-B8C66008F999}" destId="{8B4D72DC-9D8B-4DD1-8E02-0D735A1630B6}" srcOrd="0" destOrd="0" presId="urn:microsoft.com/office/officeart/2005/8/layout/vList2"/>
    <dgm:cxn modelId="{64F181DC-9508-47FF-8838-4AC65017DFE9}" type="presParOf" srcId="{C92126DA-008F-436A-BA72-B8C66008F999}" destId="{8DF90D74-68C3-41BD-8D16-0BC12739867E}" srcOrd="1" destOrd="0" presId="urn:microsoft.com/office/officeart/2005/8/layout/vList2"/>
    <dgm:cxn modelId="{5EC131D2-758C-45DA-8397-524882F125DF}" type="presParOf" srcId="{C92126DA-008F-436A-BA72-B8C66008F999}" destId="{20C2578E-FDCB-472F-AC10-D68F4994AF40}" srcOrd="2" destOrd="0" presId="urn:microsoft.com/office/officeart/2005/8/layout/vList2"/>
    <dgm:cxn modelId="{4CA79B8B-81E9-4AA7-B5B0-D407DDC1ECDF}" type="presParOf" srcId="{C92126DA-008F-436A-BA72-B8C66008F999}" destId="{30FF3445-4010-4720-974D-EE9012C450A6}" srcOrd="3" destOrd="0" presId="urn:microsoft.com/office/officeart/2005/8/layout/vList2"/>
    <dgm:cxn modelId="{BD91C031-E722-4BCD-9D6C-5EB717187FA0}" type="presParOf" srcId="{C92126DA-008F-436A-BA72-B8C66008F999}" destId="{8E9BBCD0-F334-49B3-8F5C-DD2C593C3514}" srcOrd="4" destOrd="0" presId="urn:microsoft.com/office/officeart/2005/8/layout/vList2"/>
    <dgm:cxn modelId="{011AEB5D-14FF-4773-9564-4EECE9BC57A3}" type="presParOf" srcId="{C92126DA-008F-436A-BA72-B8C66008F999}" destId="{AF8DD9E9-524E-4211-86D5-72B6F1E233C1}" srcOrd="5" destOrd="0" presId="urn:microsoft.com/office/officeart/2005/8/layout/vList2"/>
    <dgm:cxn modelId="{D56ADB10-DFCE-439A-9F75-2283B430357D}" type="presParOf" srcId="{C92126DA-008F-436A-BA72-B8C66008F999}" destId="{12B91079-7FE6-408A-AFC5-648F9E5D1185}"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0EA0596-4FC9-4022-BF88-6065DBC6912F}"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s-ES"/>
        </a:p>
      </dgm:t>
    </dgm:pt>
    <dgm:pt modelId="{401CEFF9-D121-4959-A653-EFE0A52FE5E6}">
      <dgm:prSet phldrT="[Texto]"/>
      <dgm:spPr/>
      <dgm:t>
        <a:bodyPr/>
        <a:lstStyle/>
        <a:p>
          <a:r>
            <a:rPr lang="es-ES" dirty="0"/>
            <a:t>Investigar ejemplos de gamificación en el aprendizaje de programación y cómo puede mejorar la experiencia del los estudiantes.</a:t>
          </a:r>
        </a:p>
      </dgm:t>
    </dgm:pt>
    <dgm:pt modelId="{B5AABBF0-72C2-42A1-95C1-F3A6B02E4BBC}" type="parTrans" cxnId="{48551360-14C4-483E-BC45-93CD63FABD4B}">
      <dgm:prSet/>
      <dgm:spPr/>
      <dgm:t>
        <a:bodyPr/>
        <a:lstStyle/>
        <a:p>
          <a:endParaRPr lang="es-ES"/>
        </a:p>
      </dgm:t>
    </dgm:pt>
    <dgm:pt modelId="{38AA8A73-0178-4F96-8059-C6AFFD869591}" type="sibTrans" cxnId="{48551360-14C4-483E-BC45-93CD63FABD4B}">
      <dgm:prSet/>
      <dgm:spPr/>
      <dgm:t>
        <a:bodyPr/>
        <a:lstStyle/>
        <a:p>
          <a:endParaRPr lang="es-ES"/>
        </a:p>
      </dgm:t>
    </dgm:pt>
    <dgm:pt modelId="{9BF19AF7-C129-4E70-A331-104375794C16}">
      <dgm:prSet phldrT="[Texto]"/>
      <dgm:spPr/>
      <dgm:t>
        <a:bodyPr/>
        <a:lstStyle/>
        <a:p>
          <a:r>
            <a:rPr lang="es-ES" dirty="0"/>
            <a:t>Ejecutar un herramienta que incluya actividades de juegos desafiantes alineados con los objetivos de aprendizaje.</a:t>
          </a:r>
        </a:p>
      </dgm:t>
    </dgm:pt>
    <dgm:pt modelId="{A03D3F2F-A616-4BE2-80CD-E93630DAEE6D}" type="parTrans" cxnId="{AE19B618-6AC3-4B69-9E34-C8CE6640B1D1}">
      <dgm:prSet/>
      <dgm:spPr/>
      <dgm:t>
        <a:bodyPr/>
        <a:lstStyle/>
        <a:p>
          <a:endParaRPr lang="es-ES"/>
        </a:p>
      </dgm:t>
    </dgm:pt>
    <dgm:pt modelId="{662229B1-BFD9-478A-BCE7-864C381F247C}" type="sibTrans" cxnId="{AE19B618-6AC3-4B69-9E34-C8CE6640B1D1}">
      <dgm:prSet/>
      <dgm:spPr/>
      <dgm:t>
        <a:bodyPr/>
        <a:lstStyle/>
        <a:p>
          <a:endParaRPr lang="es-ES"/>
        </a:p>
      </dgm:t>
    </dgm:pt>
    <dgm:pt modelId="{8F49DAD0-F139-4135-8929-CBDF08DAFC76}">
      <dgm:prSet phldrT="[Texto]"/>
      <dgm:spPr/>
      <dgm:t>
        <a:bodyPr/>
        <a:lstStyle/>
        <a:p>
          <a:r>
            <a:rPr lang="es-ES" dirty="0"/>
            <a:t>Se recomienda utilizar otras técnicas estadísticas para medir otros factores de aprendizaje y motivación</a:t>
          </a:r>
        </a:p>
      </dgm:t>
    </dgm:pt>
    <dgm:pt modelId="{83896B69-ACBD-4F11-ABE9-8C8624594BB6}" type="parTrans" cxnId="{31493AA4-6FD2-405C-8C6C-6FB0FD1F7F85}">
      <dgm:prSet/>
      <dgm:spPr/>
      <dgm:t>
        <a:bodyPr/>
        <a:lstStyle/>
        <a:p>
          <a:endParaRPr lang="es-ES"/>
        </a:p>
      </dgm:t>
    </dgm:pt>
    <dgm:pt modelId="{BD7A0EFC-60A0-461A-8A71-B629783B5985}" type="sibTrans" cxnId="{31493AA4-6FD2-405C-8C6C-6FB0FD1F7F85}">
      <dgm:prSet/>
      <dgm:spPr/>
      <dgm:t>
        <a:bodyPr/>
        <a:lstStyle/>
        <a:p>
          <a:endParaRPr lang="es-ES"/>
        </a:p>
      </dgm:t>
    </dgm:pt>
    <dgm:pt modelId="{4AC88281-227A-482F-A1E5-F458DA34B4B8}">
      <dgm:prSet phldrT="[Texto]"/>
      <dgm:spPr/>
      <dgm:t>
        <a:bodyPr/>
        <a:lstStyle/>
        <a:p>
          <a:r>
            <a:rPr lang="es-ES" dirty="0"/>
            <a:t>Diseñar un experimento para aumentar el aprendizaje  y motivación de los estudiantes mediante y sistema de recompensas y retroalimentación. </a:t>
          </a:r>
        </a:p>
      </dgm:t>
    </dgm:pt>
    <dgm:pt modelId="{A829EE81-AE31-43FD-8CD8-54C0169D2144}" type="sibTrans" cxnId="{885CF518-8F78-4278-AFE1-ED844212CD72}">
      <dgm:prSet/>
      <dgm:spPr/>
      <dgm:t>
        <a:bodyPr/>
        <a:lstStyle/>
        <a:p>
          <a:endParaRPr lang="es-ES"/>
        </a:p>
      </dgm:t>
    </dgm:pt>
    <dgm:pt modelId="{DF7B56FC-5568-4DFE-A9FC-25F1BD2E0CC0}" type="parTrans" cxnId="{885CF518-8F78-4278-AFE1-ED844212CD72}">
      <dgm:prSet/>
      <dgm:spPr/>
      <dgm:t>
        <a:bodyPr/>
        <a:lstStyle/>
        <a:p>
          <a:endParaRPr lang="es-ES"/>
        </a:p>
      </dgm:t>
    </dgm:pt>
    <dgm:pt modelId="{C92126DA-008F-436A-BA72-B8C66008F999}" type="pres">
      <dgm:prSet presAssocID="{D0EA0596-4FC9-4022-BF88-6065DBC6912F}" presName="linear" presStyleCnt="0">
        <dgm:presLayoutVars>
          <dgm:animLvl val="lvl"/>
          <dgm:resizeHandles val="exact"/>
        </dgm:presLayoutVars>
      </dgm:prSet>
      <dgm:spPr/>
    </dgm:pt>
    <dgm:pt modelId="{8B4D72DC-9D8B-4DD1-8E02-0D735A1630B6}" type="pres">
      <dgm:prSet presAssocID="{401CEFF9-D121-4959-A653-EFE0A52FE5E6}" presName="parentText" presStyleLbl="node1" presStyleIdx="0" presStyleCnt="4">
        <dgm:presLayoutVars>
          <dgm:chMax val="0"/>
          <dgm:bulletEnabled val="1"/>
        </dgm:presLayoutVars>
      </dgm:prSet>
      <dgm:spPr/>
    </dgm:pt>
    <dgm:pt modelId="{8DF90D74-68C3-41BD-8D16-0BC12739867E}" type="pres">
      <dgm:prSet presAssocID="{38AA8A73-0178-4F96-8059-C6AFFD869591}" presName="spacer" presStyleCnt="0"/>
      <dgm:spPr/>
    </dgm:pt>
    <dgm:pt modelId="{20C2578E-FDCB-472F-AC10-D68F4994AF40}" type="pres">
      <dgm:prSet presAssocID="{4AC88281-227A-482F-A1E5-F458DA34B4B8}" presName="parentText" presStyleLbl="node1" presStyleIdx="1" presStyleCnt="4">
        <dgm:presLayoutVars>
          <dgm:chMax val="0"/>
          <dgm:bulletEnabled val="1"/>
        </dgm:presLayoutVars>
      </dgm:prSet>
      <dgm:spPr/>
    </dgm:pt>
    <dgm:pt modelId="{30FF3445-4010-4720-974D-EE9012C450A6}" type="pres">
      <dgm:prSet presAssocID="{A829EE81-AE31-43FD-8CD8-54C0169D2144}" presName="spacer" presStyleCnt="0"/>
      <dgm:spPr/>
    </dgm:pt>
    <dgm:pt modelId="{8E9BBCD0-F334-49B3-8F5C-DD2C593C3514}" type="pres">
      <dgm:prSet presAssocID="{9BF19AF7-C129-4E70-A331-104375794C16}" presName="parentText" presStyleLbl="node1" presStyleIdx="2" presStyleCnt="4">
        <dgm:presLayoutVars>
          <dgm:chMax val="0"/>
          <dgm:bulletEnabled val="1"/>
        </dgm:presLayoutVars>
      </dgm:prSet>
      <dgm:spPr/>
    </dgm:pt>
    <dgm:pt modelId="{AF8DD9E9-524E-4211-86D5-72B6F1E233C1}" type="pres">
      <dgm:prSet presAssocID="{662229B1-BFD9-478A-BCE7-864C381F247C}" presName="spacer" presStyleCnt="0"/>
      <dgm:spPr/>
    </dgm:pt>
    <dgm:pt modelId="{12B91079-7FE6-408A-AFC5-648F9E5D1185}" type="pres">
      <dgm:prSet presAssocID="{8F49DAD0-F139-4135-8929-CBDF08DAFC76}" presName="parentText" presStyleLbl="node1" presStyleIdx="3" presStyleCnt="4">
        <dgm:presLayoutVars>
          <dgm:chMax val="0"/>
          <dgm:bulletEnabled val="1"/>
        </dgm:presLayoutVars>
      </dgm:prSet>
      <dgm:spPr/>
    </dgm:pt>
  </dgm:ptLst>
  <dgm:cxnLst>
    <dgm:cxn modelId="{79A1D317-8EBA-4CA7-B8DB-76179FD02386}" type="presOf" srcId="{4AC88281-227A-482F-A1E5-F458DA34B4B8}" destId="{20C2578E-FDCB-472F-AC10-D68F4994AF40}" srcOrd="0" destOrd="0" presId="urn:microsoft.com/office/officeart/2005/8/layout/vList2"/>
    <dgm:cxn modelId="{AE19B618-6AC3-4B69-9E34-C8CE6640B1D1}" srcId="{D0EA0596-4FC9-4022-BF88-6065DBC6912F}" destId="{9BF19AF7-C129-4E70-A331-104375794C16}" srcOrd="2" destOrd="0" parTransId="{A03D3F2F-A616-4BE2-80CD-E93630DAEE6D}" sibTransId="{662229B1-BFD9-478A-BCE7-864C381F247C}"/>
    <dgm:cxn modelId="{885CF518-8F78-4278-AFE1-ED844212CD72}" srcId="{D0EA0596-4FC9-4022-BF88-6065DBC6912F}" destId="{4AC88281-227A-482F-A1E5-F458DA34B4B8}" srcOrd="1" destOrd="0" parTransId="{DF7B56FC-5568-4DFE-A9FC-25F1BD2E0CC0}" sibTransId="{A829EE81-AE31-43FD-8CD8-54C0169D2144}"/>
    <dgm:cxn modelId="{00ABCF1B-1BAD-4AC9-B1EB-6815CA05A910}" type="presOf" srcId="{8F49DAD0-F139-4135-8929-CBDF08DAFC76}" destId="{12B91079-7FE6-408A-AFC5-648F9E5D1185}" srcOrd="0" destOrd="0" presId="urn:microsoft.com/office/officeart/2005/8/layout/vList2"/>
    <dgm:cxn modelId="{B0C0C329-3EE0-4E93-8584-AB8B4339110C}" type="presOf" srcId="{9BF19AF7-C129-4E70-A331-104375794C16}" destId="{8E9BBCD0-F334-49B3-8F5C-DD2C593C3514}" srcOrd="0" destOrd="0" presId="urn:microsoft.com/office/officeart/2005/8/layout/vList2"/>
    <dgm:cxn modelId="{02169B39-C8C3-4D3A-BF4A-65DE07C39C3C}" type="presOf" srcId="{401CEFF9-D121-4959-A653-EFE0A52FE5E6}" destId="{8B4D72DC-9D8B-4DD1-8E02-0D735A1630B6}" srcOrd="0" destOrd="0" presId="urn:microsoft.com/office/officeart/2005/8/layout/vList2"/>
    <dgm:cxn modelId="{48551360-14C4-483E-BC45-93CD63FABD4B}" srcId="{D0EA0596-4FC9-4022-BF88-6065DBC6912F}" destId="{401CEFF9-D121-4959-A653-EFE0A52FE5E6}" srcOrd="0" destOrd="0" parTransId="{B5AABBF0-72C2-42A1-95C1-F3A6B02E4BBC}" sibTransId="{38AA8A73-0178-4F96-8059-C6AFFD869591}"/>
    <dgm:cxn modelId="{31493AA4-6FD2-405C-8C6C-6FB0FD1F7F85}" srcId="{D0EA0596-4FC9-4022-BF88-6065DBC6912F}" destId="{8F49DAD0-F139-4135-8929-CBDF08DAFC76}" srcOrd="3" destOrd="0" parTransId="{83896B69-ACBD-4F11-ABE9-8C8624594BB6}" sibTransId="{BD7A0EFC-60A0-461A-8A71-B629783B5985}"/>
    <dgm:cxn modelId="{B84E3FEC-C701-40DA-901A-57060DAB0CC9}" type="presOf" srcId="{D0EA0596-4FC9-4022-BF88-6065DBC6912F}" destId="{C92126DA-008F-436A-BA72-B8C66008F999}" srcOrd="0" destOrd="0" presId="urn:microsoft.com/office/officeart/2005/8/layout/vList2"/>
    <dgm:cxn modelId="{FF7C2BE8-4B91-4EB7-8529-6DA33FEC361B}" type="presParOf" srcId="{C92126DA-008F-436A-BA72-B8C66008F999}" destId="{8B4D72DC-9D8B-4DD1-8E02-0D735A1630B6}" srcOrd="0" destOrd="0" presId="urn:microsoft.com/office/officeart/2005/8/layout/vList2"/>
    <dgm:cxn modelId="{64F181DC-9508-47FF-8838-4AC65017DFE9}" type="presParOf" srcId="{C92126DA-008F-436A-BA72-B8C66008F999}" destId="{8DF90D74-68C3-41BD-8D16-0BC12739867E}" srcOrd="1" destOrd="0" presId="urn:microsoft.com/office/officeart/2005/8/layout/vList2"/>
    <dgm:cxn modelId="{5EC131D2-758C-45DA-8397-524882F125DF}" type="presParOf" srcId="{C92126DA-008F-436A-BA72-B8C66008F999}" destId="{20C2578E-FDCB-472F-AC10-D68F4994AF40}" srcOrd="2" destOrd="0" presId="urn:microsoft.com/office/officeart/2005/8/layout/vList2"/>
    <dgm:cxn modelId="{4CA79B8B-81E9-4AA7-B5B0-D407DDC1ECDF}" type="presParOf" srcId="{C92126DA-008F-436A-BA72-B8C66008F999}" destId="{30FF3445-4010-4720-974D-EE9012C450A6}" srcOrd="3" destOrd="0" presId="urn:microsoft.com/office/officeart/2005/8/layout/vList2"/>
    <dgm:cxn modelId="{BD91C031-E722-4BCD-9D6C-5EB717187FA0}" type="presParOf" srcId="{C92126DA-008F-436A-BA72-B8C66008F999}" destId="{8E9BBCD0-F334-49B3-8F5C-DD2C593C3514}" srcOrd="4" destOrd="0" presId="urn:microsoft.com/office/officeart/2005/8/layout/vList2"/>
    <dgm:cxn modelId="{011AEB5D-14FF-4773-9564-4EECE9BC57A3}" type="presParOf" srcId="{C92126DA-008F-436A-BA72-B8C66008F999}" destId="{AF8DD9E9-524E-4211-86D5-72B6F1E233C1}" srcOrd="5" destOrd="0" presId="urn:microsoft.com/office/officeart/2005/8/layout/vList2"/>
    <dgm:cxn modelId="{D56ADB10-DFCE-439A-9F75-2283B430357D}" type="presParOf" srcId="{C92126DA-008F-436A-BA72-B8C66008F999}" destId="{12B91079-7FE6-408A-AFC5-648F9E5D1185}"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E3C5AE-0B72-4DE3-963D-5A2FFE4CDC25}" type="doc">
      <dgm:prSet loTypeId="urn:microsoft.com/office/officeart/2005/8/layout/StepDownProcess" loCatId="process" qsTypeId="urn:microsoft.com/office/officeart/2005/8/quickstyle/simple3" qsCatId="simple" csTypeId="urn:microsoft.com/office/officeart/2005/8/colors/accent1_2" csCatId="accent1" phldr="1"/>
      <dgm:spPr/>
    </dgm:pt>
    <dgm:pt modelId="{D64DC7A7-66C7-4FD4-8162-CE7480BCEFB4}">
      <dgm:prSet phldrT="[Texto]" custT="1"/>
      <dgm:spPr/>
      <dgm:t>
        <a:bodyPr/>
        <a:lstStyle/>
        <a:p>
          <a:r>
            <a:rPr lang="es-ES" sz="1400" dirty="0">
              <a:effectLst/>
              <a:ea typeface="Times New Roman" panose="02020603050405020304" pitchFamily="18" charset="0"/>
            </a:rPr>
            <a:t>Desarrollar una herramienta de apoyo basada en la gamificación</a:t>
          </a:r>
          <a:endParaRPr lang="en-US" sz="1400" dirty="0"/>
        </a:p>
      </dgm:t>
    </dgm:pt>
    <dgm:pt modelId="{1DB1FF30-5CF1-4782-8010-D8E3A7485C04}" type="parTrans" cxnId="{D6131DC9-EE1A-47E1-9BAF-508E904C3189}">
      <dgm:prSet/>
      <dgm:spPr/>
      <dgm:t>
        <a:bodyPr/>
        <a:lstStyle/>
        <a:p>
          <a:endParaRPr lang="en-US" sz="2400"/>
        </a:p>
      </dgm:t>
    </dgm:pt>
    <dgm:pt modelId="{ABCCE039-68EF-4926-9592-E9904E03F10B}" type="sibTrans" cxnId="{D6131DC9-EE1A-47E1-9BAF-508E904C3189}">
      <dgm:prSet/>
      <dgm:spPr/>
      <dgm:t>
        <a:bodyPr/>
        <a:lstStyle/>
        <a:p>
          <a:endParaRPr lang="en-US" sz="2400"/>
        </a:p>
      </dgm:t>
    </dgm:pt>
    <dgm:pt modelId="{B8313DE0-3306-4583-9FFE-510FE9EB95B5}">
      <dgm:prSet phldrT="[Texto]" custT="1"/>
      <dgm:spPr/>
      <dgm:t>
        <a:bodyPr/>
        <a:lstStyle/>
        <a:p>
          <a:r>
            <a:rPr lang="es-ES" sz="1400" dirty="0">
              <a:effectLst/>
              <a:ea typeface="Times New Roman" panose="02020603050405020304" pitchFamily="18" charset="0"/>
            </a:rPr>
            <a:t>Para aumentar la motivación y aprendizaje</a:t>
          </a:r>
          <a:endParaRPr lang="en-US" sz="1400" dirty="0"/>
        </a:p>
      </dgm:t>
    </dgm:pt>
    <dgm:pt modelId="{F8B1E4DA-E459-45BE-A817-F9ACEC306C84}" type="parTrans" cxnId="{D64AF3F1-11AA-4201-BE11-955ED4655085}">
      <dgm:prSet/>
      <dgm:spPr/>
      <dgm:t>
        <a:bodyPr/>
        <a:lstStyle/>
        <a:p>
          <a:endParaRPr lang="en-US" sz="2400"/>
        </a:p>
      </dgm:t>
    </dgm:pt>
    <dgm:pt modelId="{646D3349-B740-4CFD-9429-AA2EB3A5E798}" type="sibTrans" cxnId="{D64AF3F1-11AA-4201-BE11-955ED4655085}">
      <dgm:prSet/>
      <dgm:spPr/>
      <dgm:t>
        <a:bodyPr/>
        <a:lstStyle/>
        <a:p>
          <a:endParaRPr lang="en-US" sz="2400"/>
        </a:p>
      </dgm:t>
    </dgm:pt>
    <dgm:pt modelId="{64424A47-7F94-4045-B141-E7E4C31FA914}">
      <dgm:prSet phldrT="[Texto]" custT="1"/>
      <dgm:spPr/>
      <dgm:t>
        <a:bodyPr/>
        <a:lstStyle/>
        <a:p>
          <a:r>
            <a:rPr lang="es-ES" sz="1400" dirty="0">
              <a:effectLst/>
              <a:ea typeface="Times New Roman" panose="02020603050405020304" pitchFamily="18" charset="0"/>
            </a:rPr>
            <a:t>En los cuatro pilares de POO y los principios </a:t>
          </a:r>
          <a:r>
            <a:rPr lang="es-ES" sz="1400" dirty="0" err="1">
              <a:effectLst/>
              <a:ea typeface="Times New Roman" panose="02020603050405020304" pitchFamily="18" charset="0"/>
            </a:rPr>
            <a:t>SOLid</a:t>
          </a:r>
          <a:endParaRPr lang="en-US" sz="1400" dirty="0"/>
        </a:p>
      </dgm:t>
    </dgm:pt>
    <dgm:pt modelId="{E08AC478-2173-4DD8-80EA-38900F803E5B}" type="parTrans" cxnId="{7EC6975C-216E-4207-B9A2-5CC7C7546939}">
      <dgm:prSet/>
      <dgm:spPr/>
      <dgm:t>
        <a:bodyPr/>
        <a:lstStyle/>
        <a:p>
          <a:endParaRPr lang="en-US" sz="2400"/>
        </a:p>
      </dgm:t>
    </dgm:pt>
    <dgm:pt modelId="{311325FD-69E2-4EAB-9456-A3C54DE3208E}" type="sibTrans" cxnId="{7EC6975C-216E-4207-B9A2-5CC7C7546939}">
      <dgm:prSet/>
      <dgm:spPr/>
      <dgm:t>
        <a:bodyPr/>
        <a:lstStyle/>
        <a:p>
          <a:endParaRPr lang="en-US" sz="2400"/>
        </a:p>
      </dgm:t>
    </dgm:pt>
    <dgm:pt modelId="{E4125C48-2665-45B7-B38A-76764C93968E}">
      <dgm:prSet phldrT="[Texto]" custT="1"/>
      <dgm:spPr/>
      <dgm:t>
        <a:bodyPr/>
        <a:lstStyle/>
        <a:p>
          <a:r>
            <a:rPr lang="es-ES" sz="1400" dirty="0">
              <a:effectLst/>
              <a:ea typeface="Times New Roman" panose="02020603050405020304" pitchFamily="18" charset="0"/>
            </a:rPr>
            <a:t>En los estudiantes de Ingeniería de Software y TI de la UFA</a:t>
          </a:r>
          <a:endParaRPr lang="en-US" sz="1400" dirty="0"/>
        </a:p>
      </dgm:t>
    </dgm:pt>
    <dgm:pt modelId="{7885628F-4CD5-42BA-B879-E2FF994E204F}" type="parTrans" cxnId="{7B8D9A58-030A-4B51-82EC-280FA8E8460A}">
      <dgm:prSet/>
      <dgm:spPr/>
      <dgm:t>
        <a:bodyPr/>
        <a:lstStyle/>
        <a:p>
          <a:endParaRPr lang="en-US" sz="2400"/>
        </a:p>
      </dgm:t>
    </dgm:pt>
    <dgm:pt modelId="{E819E6D5-99F0-44BD-8343-C4EBEF6BC139}" type="sibTrans" cxnId="{7B8D9A58-030A-4B51-82EC-280FA8E8460A}">
      <dgm:prSet/>
      <dgm:spPr/>
      <dgm:t>
        <a:bodyPr/>
        <a:lstStyle/>
        <a:p>
          <a:endParaRPr lang="en-US" sz="2400"/>
        </a:p>
      </dgm:t>
    </dgm:pt>
    <dgm:pt modelId="{F6011E1B-5336-4C6A-9E91-410E4F34DC53}" type="pres">
      <dgm:prSet presAssocID="{B0E3C5AE-0B72-4DE3-963D-5A2FFE4CDC25}" presName="rootnode" presStyleCnt="0">
        <dgm:presLayoutVars>
          <dgm:chMax/>
          <dgm:chPref/>
          <dgm:dir/>
          <dgm:animLvl val="lvl"/>
        </dgm:presLayoutVars>
      </dgm:prSet>
      <dgm:spPr/>
    </dgm:pt>
    <dgm:pt modelId="{29BA5315-3E60-476E-A31C-D2E4069BEB53}" type="pres">
      <dgm:prSet presAssocID="{D64DC7A7-66C7-4FD4-8162-CE7480BCEFB4}" presName="composite" presStyleCnt="0"/>
      <dgm:spPr/>
    </dgm:pt>
    <dgm:pt modelId="{D589BBEC-B677-4B22-8435-3DDA131C4021}" type="pres">
      <dgm:prSet presAssocID="{D64DC7A7-66C7-4FD4-8162-CE7480BCEFB4}" presName="bentUpArrow1" presStyleLbl="alignImgPlace1" presStyleIdx="0" presStyleCnt="3"/>
      <dgm:spPr/>
    </dgm:pt>
    <dgm:pt modelId="{81ABFABF-59FB-4E67-B06C-15D72D542088}" type="pres">
      <dgm:prSet presAssocID="{D64DC7A7-66C7-4FD4-8162-CE7480BCEFB4}" presName="ParentText" presStyleLbl="node1" presStyleIdx="0" presStyleCnt="4">
        <dgm:presLayoutVars>
          <dgm:chMax val="1"/>
          <dgm:chPref val="1"/>
          <dgm:bulletEnabled val="1"/>
        </dgm:presLayoutVars>
      </dgm:prSet>
      <dgm:spPr/>
    </dgm:pt>
    <dgm:pt modelId="{6E550E44-D79A-4D93-AA2C-A0A78EB47F37}" type="pres">
      <dgm:prSet presAssocID="{D64DC7A7-66C7-4FD4-8162-CE7480BCEFB4}" presName="ChildText" presStyleLbl="revTx" presStyleIdx="0" presStyleCnt="3">
        <dgm:presLayoutVars>
          <dgm:chMax val="0"/>
          <dgm:chPref val="0"/>
          <dgm:bulletEnabled val="1"/>
        </dgm:presLayoutVars>
      </dgm:prSet>
      <dgm:spPr/>
    </dgm:pt>
    <dgm:pt modelId="{454F8274-21C6-4C88-8491-73FDB7D465EE}" type="pres">
      <dgm:prSet presAssocID="{ABCCE039-68EF-4926-9592-E9904E03F10B}" presName="sibTrans" presStyleCnt="0"/>
      <dgm:spPr/>
    </dgm:pt>
    <dgm:pt modelId="{F40E212D-B40C-4CC4-BA1A-0BB30A264A94}" type="pres">
      <dgm:prSet presAssocID="{B8313DE0-3306-4583-9FFE-510FE9EB95B5}" presName="composite" presStyleCnt="0"/>
      <dgm:spPr/>
    </dgm:pt>
    <dgm:pt modelId="{774D8231-202C-49CE-8F41-764B9A332C7A}" type="pres">
      <dgm:prSet presAssocID="{B8313DE0-3306-4583-9FFE-510FE9EB95B5}" presName="bentUpArrow1" presStyleLbl="alignImgPlace1" presStyleIdx="1" presStyleCnt="3"/>
      <dgm:spPr/>
    </dgm:pt>
    <dgm:pt modelId="{D2C63659-D836-4A7F-83AD-9F8E4A51365F}" type="pres">
      <dgm:prSet presAssocID="{B8313DE0-3306-4583-9FFE-510FE9EB95B5}" presName="ParentText" presStyleLbl="node1" presStyleIdx="1" presStyleCnt="4">
        <dgm:presLayoutVars>
          <dgm:chMax val="1"/>
          <dgm:chPref val="1"/>
          <dgm:bulletEnabled val="1"/>
        </dgm:presLayoutVars>
      </dgm:prSet>
      <dgm:spPr/>
    </dgm:pt>
    <dgm:pt modelId="{195AD5BA-CA01-47D3-A34B-B33B350856DD}" type="pres">
      <dgm:prSet presAssocID="{B8313DE0-3306-4583-9FFE-510FE9EB95B5}" presName="ChildText" presStyleLbl="revTx" presStyleIdx="1" presStyleCnt="3">
        <dgm:presLayoutVars>
          <dgm:chMax val="0"/>
          <dgm:chPref val="0"/>
          <dgm:bulletEnabled val="1"/>
        </dgm:presLayoutVars>
      </dgm:prSet>
      <dgm:spPr/>
    </dgm:pt>
    <dgm:pt modelId="{A920E9F8-611A-483C-A2C4-4F76D31950DD}" type="pres">
      <dgm:prSet presAssocID="{646D3349-B740-4CFD-9429-AA2EB3A5E798}" presName="sibTrans" presStyleCnt="0"/>
      <dgm:spPr/>
    </dgm:pt>
    <dgm:pt modelId="{C20C8E39-BF1B-4B21-97AE-D12DD9B382E9}" type="pres">
      <dgm:prSet presAssocID="{64424A47-7F94-4045-B141-E7E4C31FA914}" presName="composite" presStyleCnt="0"/>
      <dgm:spPr/>
    </dgm:pt>
    <dgm:pt modelId="{B66745E4-406E-4733-A2FB-C131E09F296A}" type="pres">
      <dgm:prSet presAssocID="{64424A47-7F94-4045-B141-E7E4C31FA914}" presName="bentUpArrow1" presStyleLbl="alignImgPlace1" presStyleIdx="2" presStyleCnt="3"/>
      <dgm:spPr/>
    </dgm:pt>
    <dgm:pt modelId="{5EBE5AD5-4EA4-406B-AE56-29B81D0F38B1}" type="pres">
      <dgm:prSet presAssocID="{64424A47-7F94-4045-B141-E7E4C31FA914}" presName="ParentText" presStyleLbl="node1" presStyleIdx="2" presStyleCnt="4">
        <dgm:presLayoutVars>
          <dgm:chMax val="1"/>
          <dgm:chPref val="1"/>
          <dgm:bulletEnabled val="1"/>
        </dgm:presLayoutVars>
      </dgm:prSet>
      <dgm:spPr/>
    </dgm:pt>
    <dgm:pt modelId="{4C778654-6BF8-4574-A623-429FD7F500FE}" type="pres">
      <dgm:prSet presAssocID="{64424A47-7F94-4045-B141-E7E4C31FA914}" presName="ChildText" presStyleLbl="revTx" presStyleIdx="2" presStyleCnt="3">
        <dgm:presLayoutVars>
          <dgm:chMax val="0"/>
          <dgm:chPref val="0"/>
          <dgm:bulletEnabled val="1"/>
        </dgm:presLayoutVars>
      </dgm:prSet>
      <dgm:spPr/>
    </dgm:pt>
    <dgm:pt modelId="{FF39F67A-0BBB-45E1-A567-FB39BD6A745F}" type="pres">
      <dgm:prSet presAssocID="{311325FD-69E2-4EAB-9456-A3C54DE3208E}" presName="sibTrans" presStyleCnt="0"/>
      <dgm:spPr/>
    </dgm:pt>
    <dgm:pt modelId="{F8919FC8-08C8-495F-9B4C-CB4728B8291C}" type="pres">
      <dgm:prSet presAssocID="{E4125C48-2665-45B7-B38A-76764C93968E}" presName="composite" presStyleCnt="0"/>
      <dgm:spPr/>
    </dgm:pt>
    <dgm:pt modelId="{548C252E-F5B0-4C55-8062-F6A8556E6A21}" type="pres">
      <dgm:prSet presAssocID="{E4125C48-2665-45B7-B38A-76764C93968E}" presName="ParentText" presStyleLbl="node1" presStyleIdx="3" presStyleCnt="4">
        <dgm:presLayoutVars>
          <dgm:chMax val="1"/>
          <dgm:chPref val="1"/>
          <dgm:bulletEnabled val="1"/>
        </dgm:presLayoutVars>
      </dgm:prSet>
      <dgm:spPr/>
    </dgm:pt>
  </dgm:ptLst>
  <dgm:cxnLst>
    <dgm:cxn modelId="{68E2C13E-AD8E-408E-B5A3-983A8A91AFA3}" type="presOf" srcId="{E4125C48-2665-45B7-B38A-76764C93968E}" destId="{548C252E-F5B0-4C55-8062-F6A8556E6A21}" srcOrd="0" destOrd="0" presId="urn:microsoft.com/office/officeart/2005/8/layout/StepDownProcess"/>
    <dgm:cxn modelId="{7EC6975C-216E-4207-B9A2-5CC7C7546939}" srcId="{B0E3C5AE-0B72-4DE3-963D-5A2FFE4CDC25}" destId="{64424A47-7F94-4045-B141-E7E4C31FA914}" srcOrd="2" destOrd="0" parTransId="{E08AC478-2173-4DD8-80EA-38900F803E5B}" sibTransId="{311325FD-69E2-4EAB-9456-A3C54DE3208E}"/>
    <dgm:cxn modelId="{903D6650-7B93-4527-8947-B36992FD62BD}" type="presOf" srcId="{D64DC7A7-66C7-4FD4-8162-CE7480BCEFB4}" destId="{81ABFABF-59FB-4E67-B06C-15D72D542088}" srcOrd="0" destOrd="0" presId="urn:microsoft.com/office/officeart/2005/8/layout/StepDownProcess"/>
    <dgm:cxn modelId="{7B8D9A58-030A-4B51-82EC-280FA8E8460A}" srcId="{B0E3C5AE-0B72-4DE3-963D-5A2FFE4CDC25}" destId="{E4125C48-2665-45B7-B38A-76764C93968E}" srcOrd="3" destOrd="0" parTransId="{7885628F-4CD5-42BA-B879-E2FF994E204F}" sibTransId="{E819E6D5-99F0-44BD-8343-C4EBEF6BC139}"/>
    <dgm:cxn modelId="{46D2EC94-EB06-48A0-B0D5-1143E7399772}" type="presOf" srcId="{B8313DE0-3306-4583-9FFE-510FE9EB95B5}" destId="{D2C63659-D836-4A7F-83AD-9F8E4A51365F}" srcOrd="0" destOrd="0" presId="urn:microsoft.com/office/officeart/2005/8/layout/StepDownProcess"/>
    <dgm:cxn modelId="{5E1A1797-A233-43BA-89B2-A2A6875781A4}" type="presOf" srcId="{64424A47-7F94-4045-B141-E7E4C31FA914}" destId="{5EBE5AD5-4EA4-406B-AE56-29B81D0F38B1}" srcOrd="0" destOrd="0" presId="urn:microsoft.com/office/officeart/2005/8/layout/StepDownProcess"/>
    <dgm:cxn modelId="{D6131DC9-EE1A-47E1-9BAF-508E904C3189}" srcId="{B0E3C5AE-0B72-4DE3-963D-5A2FFE4CDC25}" destId="{D64DC7A7-66C7-4FD4-8162-CE7480BCEFB4}" srcOrd="0" destOrd="0" parTransId="{1DB1FF30-5CF1-4782-8010-D8E3A7485C04}" sibTransId="{ABCCE039-68EF-4926-9592-E9904E03F10B}"/>
    <dgm:cxn modelId="{BCCDD7E4-B175-4354-9A4F-5402108E8673}" type="presOf" srcId="{B0E3C5AE-0B72-4DE3-963D-5A2FFE4CDC25}" destId="{F6011E1B-5336-4C6A-9E91-410E4F34DC53}" srcOrd="0" destOrd="0" presId="urn:microsoft.com/office/officeart/2005/8/layout/StepDownProcess"/>
    <dgm:cxn modelId="{D64AF3F1-11AA-4201-BE11-955ED4655085}" srcId="{B0E3C5AE-0B72-4DE3-963D-5A2FFE4CDC25}" destId="{B8313DE0-3306-4583-9FFE-510FE9EB95B5}" srcOrd="1" destOrd="0" parTransId="{F8B1E4DA-E459-45BE-A817-F9ACEC306C84}" sibTransId="{646D3349-B740-4CFD-9429-AA2EB3A5E798}"/>
    <dgm:cxn modelId="{BE107D5E-2690-4149-949B-61EED18607A6}" type="presParOf" srcId="{F6011E1B-5336-4C6A-9E91-410E4F34DC53}" destId="{29BA5315-3E60-476E-A31C-D2E4069BEB53}" srcOrd="0" destOrd="0" presId="urn:microsoft.com/office/officeart/2005/8/layout/StepDownProcess"/>
    <dgm:cxn modelId="{56205B60-B993-4F0B-A14C-CD3FEAD8F754}" type="presParOf" srcId="{29BA5315-3E60-476E-A31C-D2E4069BEB53}" destId="{D589BBEC-B677-4B22-8435-3DDA131C4021}" srcOrd="0" destOrd="0" presId="urn:microsoft.com/office/officeart/2005/8/layout/StepDownProcess"/>
    <dgm:cxn modelId="{90FA9467-4978-4BAB-BC0C-60172CBBE5D8}" type="presParOf" srcId="{29BA5315-3E60-476E-A31C-D2E4069BEB53}" destId="{81ABFABF-59FB-4E67-B06C-15D72D542088}" srcOrd="1" destOrd="0" presId="urn:microsoft.com/office/officeart/2005/8/layout/StepDownProcess"/>
    <dgm:cxn modelId="{C5CDEA85-5284-431B-9613-6FC98A6637D1}" type="presParOf" srcId="{29BA5315-3E60-476E-A31C-D2E4069BEB53}" destId="{6E550E44-D79A-4D93-AA2C-A0A78EB47F37}" srcOrd="2" destOrd="0" presId="urn:microsoft.com/office/officeart/2005/8/layout/StepDownProcess"/>
    <dgm:cxn modelId="{5B7C73BC-5F23-4101-B744-2F3C22020CBE}" type="presParOf" srcId="{F6011E1B-5336-4C6A-9E91-410E4F34DC53}" destId="{454F8274-21C6-4C88-8491-73FDB7D465EE}" srcOrd="1" destOrd="0" presId="urn:microsoft.com/office/officeart/2005/8/layout/StepDownProcess"/>
    <dgm:cxn modelId="{95245B2B-D5DE-4BFB-A146-AE2A302F5D16}" type="presParOf" srcId="{F6011E1B-5336-4C6A-9E91-410E4F34DC53}" destId="{F40E212D-B40C-4CC4-BA1A-0BB30A264A94}" srcOrd="2" destOrd="0" presId="urn:microsoft.com/office/officeart/2005/8/layout/StepDownProcess"/>
    <dgm:cxn modelId="{39896D04-3030-4E27-A95A-10AB50977DF2}" type="presParOf" srcId="{F40E212D-B40C-4CC4-BA1A-0BB30A264A94}" destId="{774D8231-202C-49CE-8F41-764B9A332C7A}" srcOrd="0" destOrd="0" presId="urn:microsoft.com/office/officeart/2005/8/layout/StepDownProcess"/>
    <dgm:cxn modelId="{C044B3E8-54DC-4B36-A3EA-B1CB90BE144D}" type="presParOf" srcId="{F40E212D-B40C-4CC4-BA1A-0BB30A264A94}" destId="{D2C63659-D836-4A7F-83AD-9F8E4A51365F}" srcOrd="1" destOrd="0" presId="urn:microsoft.com/office/officeart/2005/8/layout/StepDownProcess"/>
    <dgm:cxn modelId="{05D1B2EA-80DA-433C-84F1-779D843E804F}" type="presParOf" srcId="{F40E212D-B40C-4CC4-BA1A-0BB30A264A94}" destId="{195AD5BA-CA01-47D3-A34B-B33B350856DD}" srcOrd="2" destOrd="0" presId="urn:microsoft.com/office/officeart/2005/8/layout/StepDownProcess"/>
    <dgm:cxn modelId="{D628FBC3-B290-4414-85B9-07EAB58A7C9D}" type="presParOf" srcId="{F6011E1B-5336-4C6A-9E91-410E4F34DC53}" destId="{A920E9F8-611A-483C-A2C4-4F76D31950DD}" srcOrd="3" destOrd="0" presId="urn:microsoft.com/office/officeart/2005/8/layout/StepDownProcess"/>
    <dgm:cxn modelId="{976722BA-1DB0-44C6-BEC2-D9F69AC099EF}" type="presParOf" srcId="{F6011E1B-5336-4C6A-9E91-410E4F34DC53}" destId="{C20C8E39-BF1B-4B21-97AE-D12DD9B382E9}" srcOrd="4" destOrd="0" presId="urn:microsoft.com/office/officeart/2005/8/layout/StepDownProcess"/>
    <dgm:cxn modelId="{0568B257-3BF8-4521-B528-6DDA57B630F0}" type="presParOf" srcId="{C20C8E39-BF1B-4B21-97AE-D12DD9B382E9}" destId="{B66745E4-406E-4733-A2FB-C131E09F296A}" srcOrd="0" destOrd="0" presId="urn:microsoft.com/office/officeart/2005/8/layout/StepDownProcess"/>
    <dgm:cxn modelId="{2D1BCB49-B429-485C-B381-E2EAF72B5149}" type="presParOf" srcId="{C20C8E39-BF1B-4B21-97AE-D12DD9B382E9}" destId="{5EBE5AD5-4EA4-406B-AE56-29B81D0F38B1}" srcOrd="1" destOrd="0" presId="urn:microsoft.com/office/officeart/2005/8/layout/StepDownProcess"/>
    <dgm:cxn modelId="{CD10464C-3D8F-4D9D-A478-EACADD6857F9}" type="presParOf" srcId="{C20C8E39-BF1B-4B21-97AE-D12DD9B382E9}" destId="{4C778654-6BF8-4574-A623-429FD7F500FE}" srcOrd="2" destOrd="0" presId="urn:microsoft.com/office/officeart/2005/8/layout/StepDownProcess"/>
    <dgm:cxn modelId="{72C18F71-06AB-476E-8EE9-EDA3F06D9A17}" type="presParOf" srcId="{F6011E1B-5336-4C6A-9E91-410E4F34DC53}" destId="{FF39F67A-0BBB-45E1-A567-FB39BD6A745F}" srcOrd="5" destOrd="0" presId="urn:microsoft.com/office/officeart/2005/8/layout/StepDownProcess"/>
    <dgm:cxn modelId="{B693937D-4DD3-4937-8D28-91A8AD701B33}" type="presParOf" srcId="{F6011E1B-5336-4C6A-9E91-410E4F34DC53}" destId="{F8919FC8-08C8-495F-9B4C-CB4728B8291C}" srcOrd="6" destOrd="0" presId="urn:microsoft.com/office/officeart/2005/8/layout/StepDownProcess"/>
    <dgm:cxn modelId="{703E5920-B37B-4E03-9577-F9AA728C8B27}" type="presParOf" srcId="{F8919FC8-08C8-495F-9B4C-CB4728B8291C}" destId="{548C252E-F5B0-4C55-8062-F6A8556E6A21}"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43F7D2-D482-4534-BB1D-817F2447B3D2}" type="doc">
      <dgm:prSet loTypeId="urn:microsoft.com/office/officeart/2008/layout/VerticalCurvedList" loCatId="list" qsTypeId="urn:microsoft.com/office/officeart/2005/8/quickstyle/simple3" qsCatId="simple" csTypeId="urn:microsoft.com/office/officeart/2005/8/colors/accent1_3" csCatId="accent1" phldr="1"/>
      <dgm:spPr/>
      <dgm:t>
        <a:bodyPr/>
        <a:lstStyle/>
        <a:p>
          <a:endParaRPr lang="en-US"/>
        </a:p>
      </dgm:t>
    </dgm:pt>
    <dgm:pt modelId="{BB0FB324-1A12-4111-ABD2-2CC21D3327F7}">
      <dgm:prSet phldrT="[Texto]"/>
      <dgm:spPr/>
      <dgm:t>
        <a:bodyPr/>
        <a:lstStyle/>
        <a:p>
          <a:pPr>
            <a:buFont typeface="+mj-lt"/>
            <a:buAutoNum type="romanUcPeriod"/>
          </a:pPr>
          <a:r>
            <a:rPr lang="es-EC" dirty="0"/>
            <a:t>OE1: Realizar una revisión preliminar: POO y gamificación.</a:t>
          </a:r>
          <a:endParaRPr lang="en-US" dirty="0"/>
        </a:p>
      </dgm:t>
    </dgm:pt>
    <dgm:pt modelId="{EA86C783-689B-4BAF-8AD5-27194086CDB1}" type="parTrans" cxnId="{C2B080AB-8EDB-4BB4-B29D-B24DF67B7625}">
      <dgm:prSet/>
      <dgm:spPr/>
      <dgm:t>
        <a:bodyPr/>
        <a:lstStyle/>
        <a:p>
          <a:endParaRPr lang="en-US"/>
        </a:p>
      </dgm:t>
    </dgm:pt>
    <dgm:pt modelId="{E8D44D47-C74F-45A9-B434-09AA95E90F8F}" type="sibTrans" cxnId="{C2B080AB-8EDB-4BB4-B29D-B24DF67B7625}">
      <dgm:prSet/>
      <dgm:spPr/>
      <dgm:t>
        <a:bodyPr/>
        <a:lstStyle/>
        <a:p>
          <a:endParaRPr lang="en-US"/>
        </a:p>
      </dgm:t>
    </dgm:pt>
    <dgm:pt modelId="{FB60ED21-F9BA-4F04-B847-25A215588994}">
      <dgm:prSet phldrT="[Texto]"/>
      <dgm:spPr/>
      <dgm:t>
        <a:bodyPr/>
        <a:lstStyle/>
        <a:p>
          <a:pPr>
            <a:buFont typeface="+mj-lt"/>
            <a:buAutoNum type="romanUcPeriod"/>
          </a:pPr>
          <a:r>
            <a:rPr lang="es-EC" dirty="0"/>
            <a:t>OE2: Diseñar un experimento para comparar la motivación y el aprendizaje basado en la gamificación.</a:t>
          </a:r>
          <a:endParaRPr lang="en-US" dirty="0"/>
        </a:p>
      </dgm:t>
    </dgm:pt>
    <dgm:pt modelId="{232CAA7F-7C57-467A-AC5E-7FE0E4D9735F}" type="parTrans" cxnId="{5C65A41A-9FA5-4CF0-A8F1-41A284B20144}">
      <dgm:prSet/>
      <dgm:spPr/>
      <dgm:t>
        <a:bodyPr/>
        <a:lstStyle/>
        <a:p>
          <a:endParaRPr lang="en-US"/>
        </a:p>
      </dgm:t>
    </dgm:pt>
    <dgm:pt modelId="{CF11D8C5-9149-418E-9040-E046ACF78A8F}" type="sibTrans" cxnId="{5C65A41A-9FA5-4CF0-A8F1-41A284B20144}">
      <dgm:prSet/>
      <dgm:spPr/>
      <dgm:t>
        <a:bodyPr/>
        <a:lstStyle/>
        <a:p>
          <a:endParaRPr lang="en-US"/>
        </a:p>
      </dgm:t>
    </dgm:pt>
    <dgm:pt modelId="{F3EB62A2-CF07-478C-B024-F0E42CF0FB32}" type="pres">
      <dgm:prSet presAssocID="{CB43F7D2-D482-4534-BB1D-817F2447B3D2}" presName="Name0" presStyleCnt="0">
        <dgm:presLayoutVars>
          <dgm:chMax val="7"/>
          <dgm:chPref val="7"/>
          <dgm:dir/>
        </dgm:presLayoutVars>
      </dgm:prSet>
      <dgm:spPr/>
    </dgm:pt>
    <dgm:pt modelId="{E2DC7B4B-D3BC-4AF5-8DD7-1EB502312152}" type="pres">
      <dgm:prSet presAssocID="{CB43F7D2-D482-4534-BB1D-817F2447B3D2}" presName="Name1" presStyleCnt="0"/>
      <dgm:spPr/>
    </dgm:pt>
    <dgm:pt modelId="{692873B6-C938-4BD7-8665-1950348F05FC}" type="pres">
      <dgm:prSet presAssocID="{CB43F7D2-D482-4534-BB1D-817F2447B3D2}" presName="cycle" presStyleCnt="0"/>
      <dgm:spPr/>
    </dgm:pt>
    <dgm:pt modelId="{9238D295-F8BA-40E7-97F4-019641BE3952}" type="pres">
      <dgm:prSet presAssocID="{CB43F7D2-D482-4534-BB1D-817F2447B3D2}" presName="srcNode" presStyleLbl="node1" presStyleIdx="0" presStyleCnt="2"/>
      <dgm:spPr/>
    </dgm:pt>
    <dgm:pt modelId="{646A78A0-FE62-4D2C-9E11-FC7E0C3198E8}" type="pres">
      <dgm:prSet presAssocID="{CB43F7D2-D482-4534-BB1D-817F2447B3D2}" presName="conn" presStyleLbl="parChTrans1D2" presStyleIdx="0" presStyleCnt="1"/>
      <dgm:spPr/>
    </dgm:pt>
    <dgm:pt modelId="{2A6C5E51-EA54-4923-9D10-4DEE120EA98C}" type="pres">
      <dgm:prSet presAssocID="{CB43F7D2-D482-4534-BB1D-817F2447B3D2}" presName="extraNode" presStyleLbl="node1" presStyleIdx="0" presStyleCnt="2"/>
      <dgm:spPr/>
    </dgm:pt>
    <dgm:pt modelId="{4AA89650-9817-4AF8-96B0-07430F47624F}" type="pres">
      <dgm:prSet presAssocID="{CB43F7D2-D482-4534-BB1D-817F2447B3D2}" presName="dstNode" presStyleLbl="node1" presStyleIdx="0" presStyleCnt="2"/>
      <dgm:spPr/>
    </dgm:pt>
    <dgm:pt modelId="{C2C6AC70-873C-4FE8-A82B-A973D7D48D73}" type="pres">
      <dgm:prSet presAssocID="{BB0FB324-1A12-4111-ABD2-2CC21D3327F7}" presName="text_1" presStyleLbl="node1" presStyleIdx="0" presStyleCnt="2">
        <dgm:presLayoutVars>
          <dgm:bulletEnabled val="1"/>
        </dgm:presLayoutVars>
      </dgm:prSet>
      <dgm:spPr/>
    </dgm:pt>
    <dgm:pt modelId="{D42EB047-632B-412D-9CB6-443B655A99C3}" type="pres">
      <dgm:prSet presAssocID="{BB0FB324-1A12-4111-ABD2-2CC21D3327F7}" presName="accent_1" presStyleCnt="0"/>
      <dgm:spPr/>
    </dgm:pt>
    <dgm:pt modelId="{CAF81102-CF98-4B9E-BB95-97DB087EF4E2}" type="pres">
      <dgm:prSet presAssocID="{BB0FB324-1A12-4111-ABD2-2CC21D3327F7}" presName="accentRepeatNode" presStyleLbl="solidFgAcc1" presStyleIdx="0" presStyleCnt="2"/>
      <dgm:spPr/>
    </dgm:pt>
    <dgm:pt modelId="{EC60C721-0847-42A1-ADCD-76D557C6A583}" type="pres">
      <dgm:prSet presAssocID="{FB60ED21-F9BA-4F04-B847-25A215588994}" presName="text_2" presStyleLbl="node1" presStyleIdx="1" presStyleCnt="2">
        <dgm:presLayoutVars>
          <dgm:bulletEnabled val="1"/>
        </dgm:presLayoutVars>
      </dgm:prSet>
      <dgm:spPr/>
    </dgm:pt>
    <dgm:pt modelId="{31515F62-1BF0-4362-A5AB-2C37194A9578}" type="pres">
      <dgm:prSet presAssocID="{FB60ED21-F9BA-4F04-B847-25A215588994}" presName="accent_2" presStyleCnt="0"/>
      <dgm:spPr/>
    </dgm:pt>
    <dgm:pt modelId="{9A9B4CF9-CF50-4988-8371-36B78727B3E6}" type="pres">
      <dgm:prSet presAssocID="{FB60ED21-F9BA-4F04-B847-25A215588994}" presName="accentRepeatNode" presStyleLbl="solidFgAcc1" presStyleIdx="1" presStyleCnt="2"/>
      <dgm:spPr/>
    </dgm:pt>
  </dgm:ptLst>
  <dgm:cxnLst>
    <dgm:cxn modelId="{5C65A41A-9FA5-4CF0-A8F1-41A284B20144}" srcId="{CB43F7D2-D482-4534-BB1D-817F2447B3D2}" destId="{FB60ED21-F9BA-4F04-B847-25A215588994}" srcOrd="1" destOrd="0" parTransId="{232CAA7F-7C57-467A-AC5E-7FE0E4D9735F}" sibTransId="{CF11D8C5-9149-418E-9040-E046ACF78A8F}"/>
    <dgm:cxn modelId="{6FD02169-D730-4AC1-87CE-FF55B7CE5FE7}" type="presOf" srcId="{E8D44D47-C74F-45A9-B434-09AA95E90F8F}" destId="{646A78A0-FE62-4D2C-9E11-FC7E0C3198E8}" srcOrd="0" destOrd="0" presId="urn:microsoft.com/office/officeart/2008/layout/VerticalCurvedList"/>
    <dgm:cxn modelId="{676B0672-D4F4-4FD8-ACCD-81FECA74563D}" type="presOf" srcId="{CB43F7D2-D482-4534-BB1D-817F2447B3D2}" destId="{F3EB62A2-CF07-478C-B024-F0E42CF0FB32}" srcOrd="0" destOrd="0" presId="urn:microsoft.com/office/officeart/2008/layout/VerticalCurvedList"/>
    <dgm:cxn modelId="{C16E1784-47D7-4D56-B6CB-D782C3DAA799}" type="presOf" srcId="{FB60ED21-F9BA-4F04-B847-25A215588994}" destId="{EC60C721-0847-42A1-ADCD-76D557C6A583}" srcOrd="0" destOrd="0" presId="urn:microsoft.com/office/officeart/2008/layout/VerticalCurvedList"/>
    <dgm:cxn modelId="{C2B080AB-8EDB-4BB4-B29D-B24DF67B7625}" srcId="{CB43F7D2-D482-4534-BB1D-817F2447B3D2}" destId="{BB0FB324-1A12-4111-ABD2-2CC21D3327F7}" srcOrd="0" destOrd="0" parTransId="{EA86C783-689B-4BAF-8AD5-27194086CDB1}" sibTransId="{E8D44D47-C74F-45A9-B434-09AA95E90F8F}"/>
    <dgm:cxn modelId="{908172C8-82A8-402B-9004-DDD0FA1BE5D2}" type="presOf" srcId="{BB0FB324-1A12-4111-ABD2-2CC21D3327F7}" destId="{C2C6AC70-873C-4FE8-A82B-A973D7D48D73}" srcOrd="0" destOrd="0" presId="urn:microsoft.com/office/officeart/2008/layout/VerticalCurvedList"/>
    <dgm:cxn modelId="{033EA125-7516-41FD-B49C-65A2A1140A93}" type="presParOf" srcId="{F3EB62A2-CF07-478C-B024-F0E42CF0FB32}" destId="{E2DC7B4B-D3BC-4AF5-8DD7-1EB502312152}" srcOrd="0" destOrd="0" presId="urn:microsoft.com/office/officeart/2008/layout/VerticalCurvedList"/>
    <dgm:cxn modelId="{90C8EFA8-D99A-4AA3-9A20-7E76783330AA}" type="presParOf" srcId="{E2DC7B4B-D3BC-4AF5-8DD7-1EB502312152}" destId="{692873B6-C938-4BD7-8665-1950348F05FC}" srcOrd="0" destOrd="0" presId="urn:microsoft.com/office/officeart/2008/layout/VerticalCurvedList"/>
    <dgm:cxn modelId="{66E38E5B-41D8-4CE1-BFE7-046DC5E66521}" type="presParOf" srcId="{692873B6-C938-4BD7-8665-1950348F05FC}" destId="{9238D295-F8BA-40E7-97F4-019641BE3952}" srcOrd="0" destOrd="0" presId="urn:microsoft.com/office/officeart/2008/layout/VerticalCurvedList"/>
    <dgm:cxn modelId="{87EA9058-3FE8-4FE4-B1D9-59E4067AFAD5}" type="presParOf" srcId="{692873B6-C938-4BD7-8665-1950348F05FC}" destId="{646A78A0-FE62-4D2C-9E11-FC7E0C3198E8}" srcOrd="1" destOrd="0" presId="urn:microsoft.com/office/officeart/2008/layout/VerticalCurvedList"/>
    <dgm:cxn modelId="{FF92FFED-D909-4D50-AA73-D91339FBD230}" type="presParOf" srcId="{692873B6-C938-4BD7-8665-1950348F05FC}" destId="{2A6C5E51-EA54-4923-9D10-4DEE120EA98C}" srcOrd="2" destOrd="0" presId="urn:microsoft.com/office/officeart/2008/layout/VerticalCurvedList"/>
    <dgm:cxn modelId="{5646F4D3-D984-4CC8-A6C9-920424C39DB0}" type="presParOf" srcId="{692873B6-C938-4BD7-8665-1950348F05FC}" destId="{4AA89650-9817-4AF8-96B0-07430F47624F}" srcOrd="3" destOrd="0" presId="urn:microsoft.com/office/officeart/2008/layout/VerticalCurvedList"/>
    <dgm:cxn modelId="{9515EF0C-FA97-4BDC-8D84-B756D5B64434}" type="presParOf" srcId="{E2DC7B4B-D3BC-4AF5-8DD7-1EB502312152}" destId="{C2C6AC70-873C-4FE8-A82B-A973D7D48D73}" srcOrd="1" destOrd="0" presId="urn:microsoft.com/office/officeart/2008/layout/VerticalCurvedList"/>
    <dgm:cxn modelId="{9216397F-99A2-4C48-88D6-899FDA171025}" type="presParOf" srcId="{E2DC7B4B-D3BC-4AF5-8DD7-1EB502312152}" destId="{D42EB047-632B-412D-9CB6-443B655A99C3}" srcOrd="2" destOrd="0" presId="urn:microsoft.com/office/officeart/2008/layout/VerticalCurvedList"/>
    <dgm:cxn modelId="{4F55F3B3-EEF5-49D2-A8E5-FFB4D8C90646}" type="presParOf" srcId="{D42EB047-632B-412D-9CB6-443B655A99C3}" destId="{CAF81102-CF98-4B9E-BB95-97DB087EF4E2}" srcOrd="0" destOrd="0" presId="urn:microsoft.com/office/officeart/2008/layout/VerticalCurvedList"/>
    <dgm:cxn modelId="{799E3A04-F07B-4962-B786-029B895DC369}" type="presParOf" srcId="{E2DC7B4B-D3BC-4AF5-8DD7-1EB502312152}" destId="{EC60C721-0847-42A1-ADCD-76D557C6A583}" srcOrd="3" destOrd="0" presId="urn:microsoft.com/office/officeart/2008/layout/VerticalCurvedList"/>
    <dgm:cxn modelId="{F8FA18A3-52CF-4DCC-97C8-EA02D5C9F8B5}" type="presParOf" srcId="{E2DC7B4B-D3BC-4AF5-8DD7-1EB502312152}" destId="{31515F62-1BF0-4362-A5AB-2C37194A9578}" srcOrd="4" destOrd="0" presId="urn:microsoft.com/office/officeart/2008/layout/VerticalCurvedList"/>
    <dgm:cxn modelId="{776CABE3-9E65-4FA3-A999-627F95BBEB70}" type="presParOf" srcId="{31515F62-1BF0-4362-A5AB-2C37194A9578}" destId="{9A9B4CF9-CF50-4988-8371-36B78727B3E6}" srcOrd="0" destOrd="0" presId="urn:microsoft.com/office/officeart/2008/layout/VerticalCurved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43F7D2-D482-4534-BB1D-817F2447B3D2}" type="doc">
      <dgm:prSet loTypeId="urn:microsoft.com/office/officeart/2008/layout/VerticalCurvedList" loCatId="list" qsTypeId="urn:microsoft.com/office/officeart/2005/8/quickstyle/simple3" qsCatId="simple" csTypeId="urn:microsoft.com/office/officeart/2005/8/colors/accent1_3" csCatId="accent1" phldr="1"/>
      <dgm:spPr/>
      <dgm:t>
        <a:bodyPr/>
        <a:lstStyle/>
        <a:p>
          <a:endParaRPr lang="en-US"/>
        </a:p>
      </dgm:t>
    </dgm:pt>
    <dgm:pt modelId="{34FF4E98-8804-4AEB-8DFE-9D99642F7F80}">
      <dgm:prSet phldrT="[Texto]"/>
      <dgm:spPr/>
      <dgm:t>
        <a:bodyPr/>
        <a:lstStyle/>
        <a:p>
          <a:pPr>
            <a:buFont typeface="+mj-lt"/>
            <a:buAutoNum type="romanUcPeriod"/>
          </a:pPr>
          <a:r>
            <a:rPr lang="es-EC" dirty="0"/>
            <a:t>OE3: Ejecutar el experimento diseñado</a:t>
          </a:r>
          <a:endParaRPr lang="es-EC" noProof="0" dirty="0"/>
        </a:p>
      </dgm:t>
    </dgm:pt>
    <dgm:pt modelId="{F92AF5D8-534B-44FC-B46E-DDCB8816899B}" type="parTrans" cxnId="{718CB3DB-0B0D-467F-98F7-B83C103805BE}">
      <dgm:prSet/>
      <dgm:spPr/>
      <dgm:t>
        <a:bodyPr/>
        <a:lstStyle/>
        <a:p>
          <a:endParaRPr lang="en-US"/>
        </a:p>
      </dgm:t>
    </dgm:pt>
    <dgm:pt modelId="{E1CB8BE4-047B-4AC1-9232-3AEAF73635AD}" type="sibTrans" cxnId="{718CB3DB-0B0D-467F-98F7-B83C103805BE}">
      <dgm:prSet/>
      <dgm:spPr/>
      <dgm:t>
        <a:bodyPr/>
        <a:lstStyle/>
        <a:p>
          <a:endParaRPr lang="en-US"/>
        </a:p>
      </dgm:t>
    </dgm:pt>
    <dgm:pt modelId="{F3EB62A2-CF07-478C-B024-F0E42CF0FB32}" type="pres">
      <dgm:prSet presAssocID="{CB43F7D2-D482-4534-BB1D-817F2447B3D2}" presName="Name0" presStyleCnt="0">
        <dgm:presLayoutVars>
          <dgm:chMax val="7"/>
          <dgm:chPref val="7"/>
          <dgm:dir/>
        </dgm:presLayoutVars>
      </dgm:prSet>
      <dgm:spPr/>
    </dgm:pt>
    <dgm:pt modelId="{E2DC7B4B-D3BC-4AF5-8DD7-1EB502312152}" type="pres">
      <dgm:prSet presAssocID="{CB43F7D2-D482-4534-BB1D-817F2447B3D2}" presName="Name1" presStyleCnt="0"/>
      <dgm:spPr/>
    </dgm:pt>
    <dgm:pt modelId="{692873B6-C938-4BD7-8665-1950348F05FC}" type="pres">
      <dgm:prSet presAssocID="{CB43F7D2-D482-4534-BB1D-817F2447B3D2}" presName="cycle" presStyleCnt="0"/>
      <dgm:spPr/>
    </dgm:pt>
    <dgm:pt modelId="{9238D295-F8BA-40E7-97F4-019641BE3952}" type="pres">
      <dgm:prSet presAssocID="{CB43F7D2-D482-4534-BB1D-817F2447B3D2}" presName="srcNode" presStyleLbl="node1" presStyleIdx="0" presStyleCnt="1"/>
      <dgm:spPr/>
    </dgm:pt>
    <dgm:pt modelId="{646A78A0-FE62-4D2C-9E11-FC7E0C3198E8}" type="pres">
      <dgm:prSet presAssocID="{CB43F7D2-D482-4534-BB1D-817F2447B3D2}" presName="conn" presStyleLbl="parChTrans1D2" presStyleIdx="0" presStyleCnt="1"/>
      <dgm:spPr/>
    </dgm:pt>
    <dgm:pt modelId="{2A6C5E51-EA54-4923-9D10-4DEE120EA98C}" type="pres">
      <dgm:prSet presAssocID="{CB43F7D2-D482-4534-BB1D-817F2447B3D2}" presName="extraNode" presStyleLbl="node1" presStyleIdx="0" presStyleCnt="1"/>
      <dgm:spPr/>
    </dgm:pt>
    <dgm:pt modelId="{4AA89650-9817-4AF8-96B0-07430F47624F}" type="pres">
      <dgm:prSet presAssocID="{CB43F7D2-D482-4534-BB1D-817F2447B3D2}" presName="dstNode" presStyleLbl="node1" presStyleIdx="0" presStyleCnt="1"/>
      <dgm:spPr/>
    </dgm:pt>
    <dgm:pt modelId="{1ABFEA09-D097-4E42-B5DF-306DA16CF649}" type="pres">
      <dgm:prSet presAssocID="{34FF4E98-8804-4AEB-8DFE-9D99642F7F80}" presName="text_1" presStyleLbl="node1" presStyleIdx="0" presStyleCnt="1">
        <dgm:presLayoutVars>
          <dgm:bulletEnabled val="1"/>
        </dgm:presLayoutVars>
      </dgm:prSet>
      <dgm:spPr/>
    </dgm:pt>
    <dgm:pt modelId="{DC949F20-D03A-4A24-9586-BF0E298F6233}" type="pres">
      <dgm:prSet presAssocID="{34FF4E98-8804-4AEB-8DFE-9D99642F7F80}" presName="accent_1" presStyleCnt="0"/>
      <dgm:spPr/>
    </dgm:pt>
    <dgm:pt modelId="{98409205-1A8B-4D76-9135-B49667CCEB9B}" type="pres">
      <dgm:prSet presAssocID="{34FF4E98-8804-4AEB-8DFE-9D99642F7F80}" presName="accentRepeatNode" presStyleLbl="solidFgAcc1" presStyleIdx="0" presStyleCnt="1"/>
      <dgm:spPr/>
    </dgm:pt>
  </dgm:ptLst>
  <dgm:cxnLst>
    <dgm:cxn modelId="{E1EA1B5E-8E93-40F3-A064-ABB2FEDF2E40}" type="presOf" srcId="{E1CB8BE4-047B-4AC1-9232-3AEAF73635AD}" destId="{646A78A0-FE62-4D2C-9E11-FC7E0C3198E8}" srcOrd="0" destOrd="0" presId="urn:microsoft.com/office/officeart/2008/layout/VerticalCurvedList"/>
    <dgm:cxn modelId="{F8A61161-8646-4306-8618-8C9DAEE32CA7}" type="presOf" srcId="{34FF4E98-8804-4AEB-8DFE-9D99642F7F80}" destId="{1ABFEA09-D097-4E42-B5DF-306DA16CF649}" srcOrd="0" destOrd="0" presId="urn:microsoft.com/office/officeart/2008/layout/VerticalCurvedList"/>
    <dgm:cxn modelId="{676B0672-D4F4-4FD8-ACCD-81FECA74563D}" type="presOf" srcId="{CB43F7D2-D482-4534-BB1D-817F2447B3D2}" destId="{F3EB62A2-CF07-478C-B024-F0E42CF0FB32}" srcOrd="0" destOrd="0" presId="urn:microsoft.com/office/officeart/2008/layout/VerticalCurvedList"/>
    <dgm:cxn modelId="{718CB3DB-0B0D-467F-98F7-B83C103805BE}" srcId="{CB43F7D2-D482-4534-BB1D-817F2447B3D2}" destId="{34FF4E98-8804-4AEB-8DFE-9D99642F7F80}" srcOrd="0" destOrd="0" parTransId="{F92AF5D8-534B-44FC-B46E-DDCB8816899B}" sibTransId="{E1CB8BE4-047B-4AC1-9232-3AEAF73635AD}"/>
    <dgm:cxn modelId="{033EA125-7516-41FD-B49C-65A2A1140A93}" type="presParOf" srcId="{F3EB62A2-CF07-478C-B024-F0E42CF0FB32}" destId="{E2DC7B4B-D3BC-4AF5-8DD7-1EB502312152}" srcOrd="0" destOrd="0" presId="urn:microsoft.com/office/officeart/2008/layout/VerticalCurvedList"/>
    <dgm:cxn modelId="{90C8EFA8-D99A-4AA3-9A20-7E76783330AA}" type="presParOf" srcId="{E2DC7B4B-D3BC-4AF5-8DD7-1EB502312152}" destId="{692873B6-C938-4BD7-8665-1950348F05FC}" srcOrd="0" destOrd="0" presId="urn:microsoft.com/office/officeart/2008/layout/VerticalCurvedList"/>
    <dgm:cxn modelId="{66E38E5B-41D8-4CE1-BFE7-046DC5E66521}" type="presParOf" srcId="{692873B6-C938-4BD7-8665-1950348F05FC}" destId="{9238D295-F8BA-40E7-97F4-019641BE3952}" srcOrd="0" destOrd="0" presId="urn:microsoft.com/office/officeart/2008/layout/VerticalCurvedList"/>
    <dgm:cxn modelId="{87EA9058-3FE8-4FE4-B1D9-59E4067AFAD5}" type="presParOf" srcId="{692873B6-C938-4BD7-8665-1950348F05FC}" destId="{646A78A0-FE62-4D2C-9E11-FC7E0C3198E8}" srcOrd="1" destOrd="0" presId="urn:microsoft.com/office/officeart/2008/layout/VerticalCurvedList"/>
    <dgm:cxn modelId="{FF92FFED-D909-4D50-AA73-D91339FBD230}" type="presParOf" srcId="{692873B6-C938-4BD7-8665-1950348F05FC}" destId="{2A6C5E51-EA54-4923-9D10-4DEE120EA98C}" srcOrd="2" destOrd="0" presId="urn:microsoft.com/office/officeart/2008/layout/VerticalCurvedList"/>
    <dgm:cxn modelId="{5646F4D3-D984-4CC8-A6C9-920424C39DB0}" type="presParOf" srcId="{692873B6-C938-4BD7-8665-1950348F05FC}" destId="{4AA89650-9817-4AF8-96B0-07430F47624F}" srcOrd="3" destOrd="0" presId="urn:microsoft.com/office/officeart/2008/layout/VerticalCurvedList"/>
    <dgm:cxn modelId="{181E96BA-9A58-4960-96A9-4E3092CAFC43}" type="presParOf" srcId="{E2DC7B4B-D3BC-4AF5-8DD7-1EB502312152}" destId="{1ABFEA09-D097-4E42-B5DF-306DA16CF649}" srcOrd="1" destOrd="0" presId="urn:microsoft.com/office/officeart/2008/layout/VerticalCurvedList"/>
    <dgm:cxn modelId="{B53649EC-DF3D-49D1-B361-E02677555C63}" type="presParOf" srcId="{E2DC7B4B-D3BC-4AF5-8DD7-1EB502312152}" destId="{DC949F20-D03A-4A24-9586-BF0E298F6233}" srcOrd="2" destOrd="0" presId="urn:microsoft.com/office/officeart/2008/layout/VerticalCurvedList"/>
    <dgm:cxn modelId="{AAB9F941-E6DA-4461-8283-7C04473B66CA}" type="presParOf" srcId="{DC949F20-D03A-4A24-9586-BF0E298F6233}" destId="{98409205-1A8B-4D76-9135-B49667CCEB9B}" srcOrd="0" destOrd="0" presId="urn:microsoft.com/office/officeart/2008/layout/VerticalCurved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43F7D2-D482-4534-BB1D-817F2447B3D2}" type="doc">
      <dgm:prSet loTypeId="urn:microsoft.com/office/officeart/2008/layout/VerticalCurvedList" loCatId="list" qsTypeId="urn:microsoft.com/office/officeart/2005/8/quickstyle/simple3" qsCatId="simple" csTypeId="urn:microsoft.com/office/officeart/2005/8/colors/accent1_3" csCatId="accent1" phldr="1"/>
      <dgm:spPr/>
      <dgm:t>
        <a:bodyPr/>
        <a:lstStyle/>
        <a:p>
          <a:endParaRPr lang="en-US"/>
        </a:p>
      </dgm:t>
    </dgm:pt>
    <dgm:pt modelId="{8D5A55C2-CDE9-4288-9D11-DA38D7BCBFB1}">
      <dgm:prSet phldrT="[Texto]"/>
      <dgm:spPr/>
      <dgm:t>
        <a:bodyPr/>
        <a:lstStyle/>
        <a:p>
          <a:pPr>
            <a:buFont typeface="+mj-lt"/>
            <a:buAutoNum type="romanUcPeriod"/>
          </a:pPr>
          <a:r>
            <a:rPr lang="es-EC" dirty="0"/>
            <a:t>OE4: Evaluar e interpretar los resultados</a:t>
          </a:r>
          <a:endParaRPr lang="en-US" dirty="0"/>
        </a:p>
      </dgm:t>
    </dgm:pt>
    <dgm:pt modelId="{D37D08FE-8749-4676-8EE2-0E3BF5BD817F}" type="parTrans" cxnId="{9E3DCD29-17ED-49B9-865B-AFCBA71C7094}">
      <dgm:prSet/>
      <dgm:spPr/>
      <dgm:t>
        <a:bodyPr/>
        <a:lstStyle/>
        <a:p>
          <a:endParaRPr lang="en-US"/>
        </a:p>
      </dgm:t>
    </dgm:pt>
    <dgm:pt modelId="{66A4E189-DD61-4644-B785-08D70F4C20D9}" type="sibTrans" cxnId="{9E3DCD29-17ED-49B9-865B-AFCBA71C7094}">
      <dgm:prSet/>
      <dgm:spPr/>
      <dgm:t>
        <a:bodyPr/>
        <a:lstStyle/>
        <a:p>
          <a:endParaRPr lang="en-US"/>
        </a:p>
      </dgm:t>
    </dgm:pt>
    <dgm:pt modelId="{F3EB62A2-CF07-478C-B024-F0E42CF0FB32}" type="pres">
      <dgm:prSet presAssocID="{CB43F7D2-D482-4534-BB1D-817F2447B3D2}" presName="Name0" presStyleCnt="0">
        <dgm:presLayoutVars>
          <dgm:chMax val="7"/>
          <dgm:chPref val="7"/>
          <dgm:dir/>
        </dgm:presLayoutVars>
      </dgm:prSet>
      <dgm:spPr/>
    </dgm:pt>
    <dgm:pt modelId="{E2DC7B4B-D3BC-4AF5-8DD7-1EB502312152}" type="pres">
      <dgm:prSet presAssocID="{CB43F7D2-D482-4534-BB1D-817F2447B3D2}" presName="Name1" presStyleCnt="0"/>
      <dgm:spPr/>
    </dgm:pt>
    <dgm:pt modelId="{692873B6-C938-4BD7-8665-1950348F05FC}" type="pres">
      <dgm:prSet presAssocID="{CB43F7D2-D482-4534-BB1D-817F2447B3D2}" presName="cycle" presStyleCnt="0"/>
      <dgm:spPr/>
    </dgm:pt>
    <dgm:pt modelId="{9238D295-F8BA-40E7-97F4-019641BE3952}" type="pres">
      <dgm:prSet presAssocID="{CB43F7D2-D482-4534-BB1D-817F2447B3D2}" presName="srcNode" presStyleLbl="node1" presStyleIdx="0" presStyleCnt="1"/>
      <dgm:spPr/>
    </dgm:pt>
    <dgm:pt modelId="{646A78A0-FE62-4D2C-9E11-FC7E0C3198E8}" type="pres">
      <dgm:prSet presAssocID="{CB43F7D2-D482-4534-BB1D-817F2447B3D2}" presName="conn" presStyleLbl="parChTrans1D2" presStyleIdx="0" presStyleCnt="1"/>
      <dgm:spPr/>
    </dgm:pt>
    <dgm:pt modelId="{2A6C5E51-EA54-4923-9D10-4DEE120EA98C}" type="pres">
      <dgm:prSet presAssocID="{CB43F7D2-D482-4534-BB1D-817F2447B3D2}" presName="extraNode" presStyleLbl="node1" presStyleIdx="0" presStyleCnt="1"/>
      <dgm:spPr/>
    </dgm:pt>
    <dgm:pt modelId="{4AA89650-9817-4AF8-96B0-07430F47624F}" type="pres">
      <dgm:prSet presAssocID="{CB43F7D2-D482-4534-BB1D-817F2447B3D2}" presName="dstNode" presStyleLbl="node1" presStyleIdx="0" presStyleCnt="1"/>
      <dgm:spPr/>
    </dgm:pt>
    <dgm:pt modelId="{33AA7C68-7947-4335-8B6A-0223D9BEDDDD}" type="pres">
      <dgm:prSet presAssocID="{8D5A55C2-CDE9-4288-9D11-DA38D7BCBFB1}" presName="text_1" presStyleLbl="node1" presStyleIdx="0" presStyleCnt="1">
        <dgm:presLayoutVars>
          <dgm:bulletEnabled val="1"/>
        </dgm:presLayoutVars>
      </dgm:prSet>
      <dgm:spPr/>
    </dgm:pt>
    <dgm:pt modelId="{5D296006-68BA-4ABF-8415-7895679CD8E2}" type="pres">
      <dgm:prSet presAssocID="{8D5A55C2-CDE9-4288-9D11-DA38D7BCBFB1}" presName="accent_1" presStyleCnt="0"/>
      <dgm:spPr/>
    </dgm:pt>
    <dgm:pt modelId="{795E239C-24F3-47B0-A231-DE956D4A216D}" type="pres">
      <dgm:prSet presAssocID="{8D5A55C2-CDE9-4288-9D11-DA38D7BCBFB1}" presName="accentRepeatNode" presStyleLbl="solidFgAcc1" presStyleIdx="0" presStyleCnt="1"/>
      <dgm:spPr/>
    </dgm:pt>
  </dgm:ptLst>
  <dgm:cxnLst>
    <dgm:cxn modelId="{3C8C9119-E5D0-4E68-B72A-0FF5067B3E11}" type="presOf" srcId="{66A4E189-DD61-4644-B785-08D70F4C20D9}" destId="{646A78A0-FE62-4D2C-9E11-FC7E0C3198E8}" srcOrd="0" destOrd="0" presId="urn:microsoft.com/office/officeart/2008/layout/VerticalCurvedList"/>
    <dgm:cxn modelId="{9E3DCD29-17ED-49B9-865B-AFCBA71C7094}" srcId="{CB43F7D2-D482-4534-BB1D-817F2447B3D2}" destId="{8D5A55C2-CDE9-4288-9D11-DA38D7BCBFB1}" srcOrd="0" destOrd="0" parTransId="{D37D08FE-8749-4676-8EE2-0E3BF5BD817F}" sibTransId="{66A4E189-DD61-4644-B785-08D70F4C20D9}"/>
    <dgm:cxn modelId="{142E6364-CA00-4840-968E-145EB878F919}" type="presOf" srcId="{8D5A55C2-CDE9-4288-9D11-DA38D7BCBFB1}" destId="{33AA7C68-7947-4335-8B6A-0223D9BEDDDD}" srcOrd="0" destOrd="0" presId="urn:microsoft.com/office/officeart/2008/layout/VerticalCurvedList"/>
    <dgm:cxn modelId="{676B0672-D4F4-4FD8-ACCD-81FECA74563D}" type="presOf" srcId="{CB43F7D2-D482-4534-BB1D-817F2447B3D2}" destId="{F3EB62A2-CF07-478C-B024-F0E42CF0FB32}" srcOrd="0" destOrd="0" presId="urn:microsoft.com/office/officeart/2008/layout/VerticalCurvedList"/>
    <dgm:cxn modelId="{033EA125-7516-41FD-B49C-65A2A1140A93}" type="presParOf" srcId="{F3EB62A2-CF07-478C-B024-F0E42CF0FB32}" destId="{E2DC7B4B-D3BC-4AF5-8DD7-1EB502312152}" srcOrd="0" destOrd="0" presId="urn:microsoft.com/office/officeart/2008/layout/VerticalCurvedList"/>
    <dgm:cxn modelId="{90C8EFA8-D99A-4AA3-9A20-7E76783330AA}" type="presParOf" srcId="{E2DC7B4B-D3BC-4AF5-8DD7-1EB502312152}" destId="{692873B6-C938-4BD7-8665-1950348F05FC}" srcOrd="0" destOrd="0" presId="urn:microsoft.com/office/officeart/2008/layout/VerticalCurvedList"/>
    <dgm:cxn modelId="{66E38E5B-41D8-4CE1-BFE7-046DC5E66521}" type="presParOf" srcId="{692873B6-C938-4BD7-8665-1950348F05FC}" destId="{9238D295-F8BA-40E7-97F4-019641BE3952}" srcOrd="0" destOrd="0" presId="urn:microsoft.com/office/officeart/2008/layout/VerticalCurvedList"/>
    <dgm:cxn modelId="{87EA9058-3FE8-4FE4-B1D9-59E4067AFAD5}" type="presParOf" srcId="{692873B6-C938-4BD7-8665-1950348F05FC}" destId="{646A78A0-FE62-4D2C-9E11-FC7E0C3198E8}" srcOrd="1" destOrd="0" presId="urn:microsoft.com/office/officeart/2008/layout/VerticalCurvedList"/>
    <dgm:cxn modelId="{FF92FFED-D909-4D50-AA73-D91339FBD230}" type="presParOf" srcId="{692873B6-C938-4BD7-8665-1950348F05FC}" destId="{2A6C5E51-EA54-4923-9D10-4DEE120EA98C}" srcOrd="2" destOrd="0" presId="urn:microsoft.com/office/officeart/2008/layout/VerticalCurvedList"/>
    <dgm:cxn modelId="{5646F4D3-D984-4CC8-A6C9-920424C39DB0}" type="presParOf" srcId="{692873B6-C938-4BD7-8665-1950348F05FC}" destId="{4AA89650-9817-4AF8-96B0-07430F47624F}" srcOrd="3" destOrd="0" presId="urn:microsoft.com/office/officeart/2008/layout/VerticalCurvedList"/>
    <dgm:cxn modelId="{0CF96D3B-9E89-465E-A827-4F92B22A2289}" type="presParOf" srcId="{E2DC7B4B-D3BC-4AF5-8DD7-1EB502312152}" destId="{33AA7C68-7947-4335-8B6A-0223D9BEDDDD}" srcOrd="1" destOrd="0" presId="urn:microsoft.com/office/officeart/2008/layout/VerticalCurvedList"/>
    <dgm:cxn modelId="{31785C62-025E-46C1-9EC4-01920B565BB1}" type="presParOf" srcId="{E2DC7B4B-D3BC-4AF5-8DD7-1EB502312152}" destId="{5D296006-68BA-4ABF-8415-7895679CD8E2}" srcOrd="2" destOrd="0" presId="urn:microsoft.com/office/officeart/2008/layout/VerticalCurvedList"/>
    <dgm:cxn modelId="{8130DCCE-F9CB-46F2-8722-804B5DC6D7BA}" type="presParOf" srcId="{5D296006-68BA-4ABF-8415-7895679CD8E2}" destId="{795E239C-24F3-47B0-A231-DE956D4A216D}" srcOrd="0" destOrd="0" presId="urn:microsoft.com/office/officeart/2008/layout/VerticalCurved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4A5BA9-CAE8-4EEC-87E7-6AA5E7DAD346}" type="doc">
      <dgm:prSet loTypeId="urn:microsoft.com/office/officeart/2005/8/layout/hierarchy3" loCatId="list" qsTypeId="urn:microsoft.com/office/officeart/2005/8/quickstyle/simple1" qsCatId="simple" csTypeId="urn:microsoft.com/office/officeart/2005/8/colors/accent5_1" csCatId="accent5" phldr="1"/>
      <dgm:spPr/>
      <dgm:t>
        <a:bodyPr/>
        <a:lstStyle/>
        <a:p>
          <a:endParaRPr lang="en-US"/>
        </a:p>
      </dgm:t>
    </dgm:pt>
    <dgm:pt modelId="{27524AB0-DE2D-4392-918C-3C934B9E2A2C}">
      <dgm:prSet phldrT="[Texto]"/>
      <dgm:spPr/>
      <dgm:t>
        <a:bodyPr/>
        <a:lstStyle/>
        <a:p>
          <a:pPr algn="ctr"/>
          <a:r>
            <a:rPr lang="en-US"/>
            <a:t>Definición del alcance</a:t>
          </a:r>
        </a:p>
      </dgm:t>
    </dgm:pt>
    <dgm:pt modelId="{DFBAF287-81D0-4599-9A99-36E411D31116}" type="parTrans" cxnId="{3D2732FD-6633-48FA-9AE7-3AA9DBF6AF1C}">
      <dgm:prSet/>
      <dgm:spPr/>
      <dgm:t>
        <a:bodyPr/>
        <a:lstStyle/>
        <a:p>
          <a:endParaRPr lang="en-US"/>
        </a:p>
      </dgm:t>
    </dgm:pt>
    <dgm:pt modelId="{EDC236CD-6F5F-4D87-BDC8-5C3F320E7988}" type="sibTrans" cxnId="{3D2732FD-6633-48FA-9AE7-3AA9DBF6AF1C}">
      <dgm:prSet/>
      <dgm:spPr/>
      <dgm:t>
        <a:bodyPr/>
        <a:lstStyle/>
        <a:p>
          <a:endParaRPr lang="en-US"/>
        </a:p>
      </dgm:t>
    </dgm:pt>
    <dgm:pt modelId="{5996124A-59F1-480B-8F15-F1B9C607D26D}">
      <dgm:prSet phldrT="[Texto]"/>
      <dgm:spPr/>
      <dgm:t>
        <a:bodyPr/>
        <a:lstStyle/>
        <a:p>
          <a:pPr algn="ctr"/>
          <a:r>
            <a:rPr lang="en-US"/>
            <a:t>Planificación</a:t>
          </a:r>
        </a:p>
      </dgm:t>
    </dgm:pt>
    <dgm:pt modelId="{2297B39E-5BE7-41BA-A1C5-99157BC52CFE}" type="parTrans" cxnId="{660615D2-80B6-4116-A974-416F8B0BE8FA}">
      <dgm:prSet/>
      <dgm:spPr/>
      <dgm:t>
        <a:bodyPr/>
        <a:lstStyle/>
        <a:p>
          <a:endParaRPr lang="en-US"/>
        </a:p>
      </dgm:t>
    </dgm:pt>
    <dgm:pt modelId="{DE52BD3D-4A8F-4684-BFA6-F54FD14641F3}" type="sibTrans" cxnId="{660615D2-80B6-4116-A974-416F8B0BE8FA}">
      <dgm:prSet/>
      <dgm:spPr/>
      <dgm:t>
        <a:bodyPr/>
        <a:lstStyle/>
        <a:p>
          <a:endParaRPr lang="en-US"/>
        </a:p>
      </dgm:t>
    </dgm:pt>
    <dgm:pt modelId="{1EC73269-724F-4259-9225-59DEBD03A255}">
      <dgm:prSet phldrT="[Texto]"/>
      <dgm:spPr/>
      <dgm:t>
        <a:bodyPr/>
        <a:lstStyle/>
        <a:p>
          <a:r>
            <a:rPr lang="en-US"/>
            <a:t>Preparación</a:t>
          </a:r>
        </a:p>
      </dgm:t>
    </dgm:pt>
    <dgm:pt modelId="{4C871E6B-BB82-4013-8BC0-398A1E05D071}" type="parTrans" cxnId="{2C68BC24-FD1F-451F-A27D-ABF0A7934A44}">
      <dgm:prSet/>
      <dgm:spPr/>
      <dgm:t>
        <a:bodyPr/>
        <a:lstStyle/>
        <a:p>
          <a:endParaRPr lang="en-US"/>
        </a:p>
      </dgm:t>
    </dgm:pt>
    <dgm:pt modelId="{8AE8D0E7-323B-4D05-8685-8DE18F453CA3}" type="sibTrans" cxnId="{2C68BC24-FD1F-451F-A27D-ABF0A7934A44}">
      <dgm:prSet/>
      <dgm:spPr/>
      <dgm:t>
        <a:bodyPr/>
        <a:lstStyle/>
        <a:p>
          <a:endParaRPr lang="en-US"/>
        </a:p>
      </dgm:t>
    </dgm:pt>
    <dgm:pt modelId="{64648D86-4D30-4A0B-B33E-63EE34BBD538}">
      <dgm:prSet phldrT="[Texto]"/>
      <dgm:spPr/>
      <dgm:t>
        <a:bodyPr/>
        <a:lstStyle/>
        <a:p>
          <a:pPr algn="ctr"/>
          <a:r>
            <a:rPr lang="en-US"/>
            <a:t>Operación</a:t>
          </a:r>
        </a:p>
      </dgm:t>
    </dgm:pt>
    <dgm:pt modelId="{8147CF4B-7369-492B-9D0D-5BD09AF6C367}" type="parTrans" cxnId="{FD129024-4778-4D7C-982E-71A7F4864C9F}">
      <dgm:prSet/>
      <dgm:spPr/>
      <dgm:t>
        <a:bodyPr/>
        <a:lstStyle/>
        <a:p>
          <a:endParaRPr lang="en-US"/>
        </a:p>
      </dgm:t>
    </dgm:pt>
    <dgm:pt modelId="{C7B99F77-5A60-48EE-9E8B-2483A89E7139}" type="sibTrans" cxnId="{FD129024-4778-4D7C-982E-71A7F4864C9F}">
      <dgm:prSet/>
      <dgm:spPr/>
      <dgm:t>
        <a:bodyPr/>
        <a:lstStyle/>
        <a:p>
          <a:endParaRPr lang="en-US"/>
        </a:p>
      </dgm:t>
    </dgm:pt>
    <dgm:pt modelId="{54075A70-38E6-4C93-AE83-5663A92A9F8D}">
      <dgm:prSet phldrT="[Texto]"/>
      <dgm:spPr/>
      <dgm:t>
        <a:bodyPr/>
        <a:lstStyle/>
        <a:p>
          <a:r>
            <a:rPr lang="en-US"/>
            <a:t>Selección del contexto</a:t>
          </a:r>
        </a:p>
      </dgm:t>
    </dgm:pt>
    <dgm:pt modelId="{3F4E8004-724D-4B45-98AE-4238F66182D4}" type="parTrans" cxnId="{1C4B886D-C18B-4BF7-ABD4-C3D085CD9B97}">
      <dgm:prSet/>
      <dgm:spPr/>
      <dgm:t>
        <a:bodyPr/>
        <a:lstStyle/>
        <a:p>
          <a:endParaRPr lang="en-US"/>
        </a:p>
      </dgm:t>
    </dgm:pt>
    <dgm:pt modelId="{42B8C297-9DB0-453F-9F73-FB8FEB72145D}" type="sibTrans" cxnId="{1C4B886D-C18B-4BF7-ABD4-C3D085CD9B97}">
      <dgm:prSet/>
      <dgm:spPr/>
      <dgm:t>
        <a:bodyPr/>
        <a:lstStyle/>
        <a:p>
          <a:endParaRPr lang="en-US"/>
        </a:p>
      </dgm:t>
    </dgm:pt>
    <dgm:pt modelId="{06A64201-F7FC-4BB4-B7F5-48C4B200251E}">
      <dgm:prSet phldrT="[Texto]"/>
      <dgm:spPr/>
      <dgm:t>
        <a:bodyPr/>
        <a:lstStyle/>
        <a:p>
          <a:r>
            <a:rPr lang="en-US"/>
            <a:t>Formulación de hipótesis</a:t>
          </a:r>
        </a:p>
      </dgm:t>
    </dgm:pt>
    <dgm:pt modelId="{0DE4E11F-4F6E-45F9-ABDF-5EAE4E0932DF}" type="parTrans" cxnId="{9C3CF739-DCC3-4064-A9FA-DA1566E6304F}">
      <dgm:prSet/>
      <dgm:spPr/>
      <dgm:t>
        <a:bodyPr/>
        <a:lstStyle/>
        <a:p>
          <a:endParaRPr lang="en-US"/>
        </a:p>
      </dgm:t>
    </dgm:pt>
    <dgm:pt modelId="{9F5DE15E-9A99-48C1-97AB-D3DE18C78AA8}" type="sibTrans" cxnId="{9C3CF739-DCC3-4064-A9FA-DA1566E6304F}">
      <dgm:prSet/>
      <dgm:spPr/>
      <dgm:t>
        <a:bodyPr/>
        <a:lstStyle/>
        <a:p>
          <a:endParaRPr lang="en-US"/>
        </a:p>
      </dgm:t>
    </dgm:pt>
    <dgm:pt modelId="{A294A4C0-33BB-4D0B-ADB8-9825B8B0F29F}">
      <dgm:prSet phldrT="[Texto]"/>
      <dgm:spPr/>
      <dgm:t>
        <a:bodyPr/>
        <a:lstStyle/>
        <a:p>
          <a:r>
            <a:rPr lang="en-US"/>
            <a:t>Selección de sujetos</a:t>
          </a:r>
        </a:p>
      </dgm:t>
    </dgm:pt>
    <dgm:pt modelId="{9F332CA9-F928-4F17-84D3-714359DDA398}" type="parTrans" cxnId="{A8CBA20E-5974-43A1-B819-FC1364010F65}">
      <dgm:prSet/>
      <dgm:spPr/>
      <dgm:t>
        <a:bodyPr/>
        <a:lstStyle/>
        <a:p>
          <a:endParaRPr lang="en-US"/>
        </a:p>
      </dgm:t>
    </dgm:pt>
    <dgm:pt modelId="{07211C7F-B2B4-420A-8CED-462126EAA93C}" type="sibTrans" cxnId="{A8CBA20E-5974-43A1-B819-FC1364010F65}">
      <dgm:prSet/>
      <dgm:spPr/>
      <dgm:t>
        <a:bodyPr/>
        <a:lstStyle/>
        <a:p>
          <a:endParaRPr lang="en-US"/>
        </a:p>
      </dgm:t>
    </dgm:pt>
    <dgm:pt modelId="{99CCFDD6-659E-4834-BF33-72422DB8B7DD}">
      <dgm:prSet phldrT="[Texto]"/>
      <dgm:spPr/>
      <dgm:t>
        <a:bodyPr/>
        <a:lstStyle/>
        <a:p>
          <a:r>
            <a:rPr lang="en-US"/>
            <a:t>Elección del diseño</a:t>
          </a:r>
        </a:p>
      </dgm:t>
    </dgm:pt>
    <dgm:pt modelId="{986073A8-6E35-4E42-9197-55BD7ABA3633}" type="parTrans" cxnId="{572E55B3-0D10-44D5-AAB8-A86604C7F778}">
      <dgm:prSet/>
      <dgm:spPr/>
      <dgm:t>
        <a:bodyPr/>
        <a:lstStyle/>
        <a:p>
          <a:endParaRPr lang="en-US"/>
        </a:p>
      </dgm:t>
    </dgm:pt>
    <dgm:pt modelId="{CF9AB95B-900A-4C46-BA12-690482596180}" type="sibTrans" cxnId="{572E55B3-0D10-44D5-AAB8-A86604C7F778}">
      <dgm:prSet/>
      <dgm:spPr/>
      <dgm:t>
        <a:bodyPr/>
        <a:lstStyle/>
        <a:p>
          <a:endParaRPr lang="en-US"/>
        </a:p>
      </dgm:t>
    </dgm:pt>
    <dgm:pt modelId="{511CD435-DC31-4D15-802F-1B74B95F9006}">
      <dgm:prSet phldrT="[Texto]"/>
      <dgm:spPr/>
      <dgm:t>
        <a:bodyPr/>
        <a:lstStyle/>
        <a:p>
          <a:r>
            <a:rPr lang="en-US"/>
            <a:t>Instrumentación</a:t>
          </a:r>
        </a:p>
      </dgm:t>
    </dgm:pt>
    <dgm:pt modelId="{BFB326C4-2607-4B4F-9F03-35B7ADAC5C2B}" type="parTrans" cxnId="{051D81D1-C9C7-48A1-94EF-42C2129A1AF7}">
      <dgm:prSet/>
      <dgm:spPr/>
      <dgm:t>
        <a:bodyPr/>
        <a:lstStyle/>
        <a:p>
          <a:endParaRPr lang="en-US"/>
        </a:p>
      </dgm:t>
    </dgm:pt>
    <dgm:pt modelId="{0EB2B132-A626-4E5A-8D18-27F56ABB9100}" type="sibTrans" cxnId="{051D81D1-C9C7-48A1-94EF-42C2129A1AF7}">
      <dgm:prSet/>
      <dgm:spPr/>
      <dgm:t>
        <a:bodyPr/>
        <a:lstStyle/>
        <a:p>
          <a:endParaRPr lang="en-US"/>
        </a:p>
      </dgm:t>
    </dgm:pt>
    <dgm:pt modelId="{2EDA69EF-3934-44FF-ADAC-423F10C9E23A}">
      <dgm:prSet phldrT="[Texto]"/>
      <dgm:spPr/>
      <dgm:t>
        <a:bodyPr/>
        <a:lstStyle/>
        <a:p>
          <a:r>
            <a:rPr lang="en-US"/>
            <a:t>Evaluación de la validez</a:t>
          </a:r>
        </a:p>
      </dgm:t>
    </dgm:pt>
    <dgm:pt modelId="{572A83D2-C31A-40AB-9094-06AB6FE9C6B6}" type="parTrans" cxnId="{0BDD22ED-97CC-4B48-877A-164C2AFCA368}">
      <dgm:prSet/>
      <dgm:spPr/>
      <dgm:t>
        <a:bodyPr/>
        <a:lstStyle/>
        <a:p>
          <a:endParaRPr lang="en-US"/>
        </a:p>
      </dgm:t>
    </dgm:pt>
    <dgm:pt modelId="{2E5A7E32-6A58-4CCE-B2FB-0B0505D9A07D}" type="sibTrans" cxnId="{0BDD22ED-97CC-4B48-877A-164C2AFCA368}">
      <dgm:prSet/>
      <dgm:spPr/>
      <dgm:t>
        <a:bodyPr/>
        <a:lstStyle/>
        <a:p>
          <a:endParaRPr lang="en-US"/>
        </a:p>
      </dgm:t>
    </dgm:pt>
    <dgm:pt modelId="{538476AE-CF82-443D-B92A-735389815803}">
      <dgm:prSet phldrT="[Texto]"/>
      <dgm:spPr/>
      <dgm:t>
        <a:bodyPr/>
        <a:lstStyle/>
        <a:p>
          <a:r>
            <a:rPr lang="en-US"/>
            <a:t>Ejecución</a:t>
          </a:r>
        </a:p>
      </dgm:t>
    </dgm:pt>
    <dgm:pt modelId="{D5B420D1-EB32-4124-8A0B-AA90318BEBD1}" type="parTrans" cxnId="{695F5A5C-7007-4D0B-AD7E-7CF0A4A05B60}">
      <dgm:prSet/>
      <dgm:spPr/>
      <dgm:t>
        <a:bodyPr/>
        <a:lstStyle/>
        <a:p>
          <a:endParaRPr lang="en-US"/>
        </a:p>
      </dgm:t>
    </dgm:pt>
    <dgm:pt modelId="{D103A567-4561-45B5-A3EA-52983880D479}" type="sibTrans" cxnId="{695F5A5C-7007-4D0B-AD7E-7CF0A4A05B60}">
      <dgm:prSet/>
      <dgm:spPr/>
      <dgm:t>
        <a:bodyPr/>
        <a:lstStyle/>
        <a:p>
          <a:endParaRPr lang="en-US"/>
        </a:p>
      </dgm:t>
    </dgm:pt>
    <dgm:pt modelId="{2BC40EC3-0666-4EEA-8D45-377A19A63B8F}">
      <dgm:prSet phldrT="[Texto]"/>
      <dgm:spPr/>
      <dgm:t>
        <a:bodyPr/>
        <a:lstStyle/>
        <a:p>
          <a:r>
            <a:rPr lang="en-US"/>
            <a:t>Validación de datos</a:t>
          </a:r>
        </a:p>
      </dgm:t>
    </dgm:pt>
    <dgm:pt modelId="{99A90334-8987-4EA0-BA87-8A21D67145B8}" type="parTrans" cxnId="{83D2BE44-4BA3-4221-A88C-804700BDB0C6}">
      <dgm:prSet/>
      <dgm:spPr/>
      <dgm:t>
        <a:bodyPr/>
        <a:lstStyle/>
        <a:p>
          <a:endParaRPr lang="en-US"/>
        </a:p>
      </dgm:t>
    </dgm:pt>
    <dgm:pt modelId="{861249EB-86F9-48B4-87B2-8A7AB72A92B0}" type="sibTrans" cxnId="{83D2BE44-4BA3-4221-A88C-804700BDB0C6}">
      <dgm:prSet/>
      <dgm:spPr/>
      <dgm:t>
        <a:bodyPr/>
        <a:lstStyle/>
        <a:p>
          <a:endParaRPr lang="en-US"/>
        </a:p>
      </dgm:t>
    </dgm:pt>
    <dgm:pt modelId="{BE6A1324-A30E-4CCB-8EB6-522A2402E1ED}">
      <dgm:prSet phldrT="[Texto]"/>
      <dgm:spPr/>
      <dgm:t>
        <a:bodyPr/>
        <a:lstStyle/>
        <a:p>
          <a:r>
            <a:rPr lang="en-US"/>
            <a:t>Análisis e interpretación</a:t>
          </a:r>
        </a:p>
      </dgm:t>
    </dgm:pt>
    <dgm:pt modelId="{5689704E-99DA-497D-BEBC-1605A88C0C0F}" type="parTrans" cxnId="{DE38E386-EAD4-4778-85F7-F5732AE49613}">
      <dgm:prSet/>
      <dgm:spPr/>
      <dgm:t>
        <a:bodyPr/>
        <a:lstStyle/>
        <a:p>
          <a:endParaRPr lang="en-US"/>
        </a:p>
      </dgm:t>
    </dgm:pt>
    <dgm:pt modelId="{4031F3AE-3E78-4EBD-B5F7-7F369E95888B}" type="sibTrans" cxnId="{DE38E386-EAD4-4778-85F7-F5732AE49613}">
      <dgm:prSet/>
      <dgm:spPr/>
      <dgm:t>
        <a:bodyPr/>
        <a:lstStyle/>
        <a:p>
          <a:endParaRPr lang="en-US"/>
        </a:p>
      </dgm:t>
    </dgm:pt>
    <dgm:pt modelId="{6753023B-9CEA-433D-A2FB-2568B7E494EB}">
      <dgm:prSet phldrT="[Texto]"/>
      <dgm:spPr/>
      <dgm:t>
        <a:bodyPr/>
        <a:lstStyle/>
        <a:p>
          <a:r>
            <a:rPr lang="en-US"/>
            <a:t>Presentación y difusión </a:t>
          </a:r>
        </a:p>
      </dgm:t>
    </dgm:pt>
    <dgm:pt modelId="{96D4C424-E958-48E4-8CE2-9CF16E5AFDBF}" type="parTrans" cxnId="{AC121F47-F393-4364-88BD-44CC39B6105D}">
      <dgm:prSet/>
      <dgm:spPr/>
      <dgm:t>
        <a:bodyPr/>
        <a:lstStyle/>
        <a:p>
          <a:endParaRPr lang="en-US"/>
        </a:p>
      </dgm:t>
    </dgm:pt>
    <dgm:pt modelId="{0E0F53DF-4F8A-468F-9495-8008A73B7B8B}" type="sibTrans" cxnId="{AC121F47-F393-4364-88BD-44CC39B6105D}">
      <dgm:prSet/>
      <dgm:spPr/>
      <dgm:t>
        <a:bodyPr/>
        <a:lstStyle/>
        <a:p>
          <a:endParaRPr lang="en-US"/>
        </a:p>
      </dgm:t>
    </dgm:pt>
    <dgm:pt modelId="{6601FDEB-3BBA-4F1C-8001-E8D7EDAC9552}">
      <dgm:prSet phldrT="[Texto]"/>
      <dgm:spPr/>
      <dgm:t>
        <a:bodyPr/>
        <a:lstStyle/>
        <a:p>
          <a:r>
            <a:rPr lang="en-US"/>
            <a:t>Estadisticos descriptivos</a:t>
          </a:r>
        </a:p>
      </dgm:t>
    </dgm:pt>
    <dgm:pt modelId="{B9D22AF4-2D0E-430B-8455-73750C353B6A}" type="parTrans" cxnId="{FAD1FA91-7D5D-465D-8B5C-520BA7D7C966}">
      <dgm:prSet/>
      <dgm:spPr/>
      <dgm:t>
        <a:bodyPr/>
        <a:lstStyle/>
        <a:p>
          <a:endParaRPr lang="en-US"/>
        </a:p>
      </dgm:t>
    </dgm:pt>
    <dgm:pt modelId="{902545DE-47CB-4BEA-9F1A-A24DB7511F77}" type="sibTrans" cxnId="{FAD1FA91-7D5D-465D-8B5C-520BA7D7C966}">
      <dgm:prSet/>
      <dgm:spPr/>
      <dgm:t>
        <a:bodyPr/>
        <a:lstStyle/>
        <a:p>
          <a:endParaRPr lang="en-US"/>
        </a:p>
      </dgm:t>
    </dgm:pt>
    <dgm:pt modelId="{9A2441E0-33DC-4045-BF74-0AFA0FA17741}">
      <dgm:prSet phldrT="[Texto]"/>
      <dgm:spPr/>
      <dgm:t>
        <a:bodyPr/>
        <a:lstStyle/>
        <a:p>
          <a:r>
            <a:rPr lang="en-US"/>
            <a:t>Reducción de los datos</a:t>
          </a:r>
        </a:p>
      </dgm:t>
    </dgm:pt>
    <dgm:pt modelId="{F83A5CA3-84C1-4525-A7CC-6F03D06D96FB}" type="parTrans" cxnId="{9DD07F12-188F-4AA4-AB43-AF8ADF3FB598}">
      <dgm:prSet/>
      <dgm:spPr/>
      <dgm:t>
        <a:bodyPr/>
        <a:lstStyle/>
        <a:p>
          <a:endParaRPr lang="en-US"/>
        </a:p>
      </dgm:t>
    </dgm:pt>
    <dgm:pt modelId="{DDF81E6B-A69C-46F9-815C-E7B44DB44CE9}" type="sibTrans" cxnId="{9DD07F12-188F-4AA4-AB43-AF8ADF3FB598}">
      <dgm:prSet/>
      <dgm:spPr/>
      <dgm:t>
        <a:bodyPr/>
        <a:lstStyle/>
        <a:p>
          <a:endParaRPr lang="en-US"/>
        </a:p>
      </dgm:t>
    </dgm:pt>
    <dgm:pt modelId="{7475505A-C751-4188-9F27-7E34105CF971}">
      <dgm:prSet phldrT="[Texto]"/>
      <dgm:spPr/>
      <dgm:t>
        <a:bodyPr/>
        <a:lstStyle/>
        <a:p>
          <a:r>
            <a:rPr lang="en-US"/>
            <a:t>Prueba de hipótesis</a:t>
          </a:r>
        </a:p>
      </dgm:t>
    </dgm:pt>
    <dgm:pt modelId="{5FD88BE5-4B3A-4E22-B871-6C3BC7A1BE40}" type="parTrans" cxnId="{9FF09A43-169E-4A99-8659-A70D875E8A59}">
      <dgm:prSet/>
      <dgm:spPr/>
      <dgm:t>
        <a:bodyPr/>
        <a:lstStyle/>
        <a:p>
          <a:endParaRPr lang="en-US"/>
        </a:p>
      </dgm:t>
    </dgm:pt>
    <dgm:pt modelId="{1E9EE9A2-C37F-41BA-A1AE-B099BC38F1B8}" type="sibTrans" cxnId="{9FF09A43-169E-4A99-8659-A70D875E8A59}">
      <dgm:prSet/>
      <dgm:spPr/>
      <dgm:t>
        <a:bodyPr/>
        <a:lstStyle/>
        <a:p>
          <a:endParaRPr lang="en-US"/>
        </a:p>
      </dgm:t>
    </dgm:pt>
    <dgm:pt modelId="{1B660EE7-769A-40FB-9AD3-D4D1B80E407D}" type="pres">
      <dgm:prSet presAssocID="{854A5BA9-CAE8-4EEC-87E7-6AA5E7DAD346}" presName="diagram" presStyleCnt="0">
        <dgm:presLayoutVars>
          <dgm:chPref val="1"/>
          <dgm:dir/>
          <dgm:animOne val="branch"/>
          <dgm:animLvl val="lvl"/>
          <dgm:resizeHandles/>
        </dgm:presLayoutVars>
      </dgm:prSet>
      <dgm:spPr/>
    </dgm:pt>
    <dgm:pt modelId="{63823981-ED61-4A92-A1C1-CC40B0D31AD0}" type="pres">
      <dgm:prSet presAssocID="{27524AB0-DE2D-4392-918C-3C934B9E2A2C}" presName="root" presStyleCnt="0"/>
      <dgm:spPr/>
    </dgm:pt>
    <dgm:pt modelId="{4DB0257B-3EBC-40BF-868E-2CBE48C7D057}" type="pres">
      <dgm:prSet presAssocID="{27524AB0-DE2D-4392-918C-3C934B9E2A2C}" presName="rootComposite" presStyleCnt="0"/>
      <dgm:spPr/>
    </dgm:pt>
    <dgm:pt modelId="{7DE4E8F7-C85D-4821-ABD5-45D53714C99B}" type="pres">
      <dgm:prSet presAssocID="{27524AB0-DE2D-4392-918C-3C934B9E2A2C}" presName="rootText" presStyleLbl="node1" presStyleIdx="0" presStyleCnt="5"/>
      <dgm:spPr/>
    </dgm:pt>
    <dgm:pt modelId="{912C1030-67CE-486B-B722-62529378A6E3}" type="pres">
      <dgm:prSet presAssocID="{27524AB0-DE2D-4392-918C-3C934B9E2A2C}" presName="rootConnector" presStyleLbl="node1" presStyleIdx="0" presStyleCnt="5"/>
      <dgm:spPr/>
    </dgm:pt>
    <dgm:pt modelId="{20A72FCD-0475-4752-8A12-CCBA0ED9820C}" type="pres">
      <dgm:prSet presAssocID="{27524AB0-DE2D-4392-918C-3C934B9E2A2C}" presName="childShape" presStyleCnt="0"/>
      <dgm:spPr/>
    </dgm:pt>
    <dgm:pt modelId="{A6B8BA4F-4899-4BA0-8666-81F4522ED942}" type="pres">
      <dgm:prSet presAssocID="{5996124A-59F1-480B-8F15-F1B9C607D26D}" presName="root" presStyleCnt="0"/>
      <dgm:spPr/>
    </dgm:pt>
    <dgm:pt modelId="{C6942ED6-F13B-45BA-9DD1-2C1CE0C16C2B}" type="pres">
      <dgm:prSet presAssocID="{5996124A-59F1-480B-8F15-F1B9C607D26D}" presName="rootComposite" presStyleCnt="0"/>
      <dgm:spPr/>
    </dgm:pt>
    <dgm:pt modelId="{09761A1C-C0C2-4FAB-B148-52D329B76637}" type="pres">
      <dgm:prSet presAssocID="{5996124A-59F1-480B-8F15-F1B9C607D26D}" presName="rootText" presStyleLbl="node1" presStyleIdx="1" presStyleCnt="5"/>
      <dgm:spPr/>
    </dgm:pt>
    <dgm:pt modelId="{0E81B9B3-B036-453C-8BA2-230421941A61}" type="pres">
      <dgm:prSet presAssocID="{5996124A-59F1-480B-8F15-F1B9C607D26D}" presName="rootConnector" presStyleLbl="node1" presStyleIdx="1" presStyleCnt="5"/>
      <dgm:spPr/>
    </dgm:pt>
    <dgm:pt modelId="{E2036E2F-CE7A-4666-BE25-AC8AD8564BA1}" type="pres">
      <dgm:prSet presAssocID="{5996124A-59F1-480B-8F15-F1B9C607D26D}" presName="childShape" presStyleCnt="0"/>
      <dgm:spPr/>
    </dgm:pt>
    <dgm:pt modelId="{381999EB-2FAE-43F0-953F-46231942F3E6}" type="pres">
      <dgm:prSet presAssocID="{3F4E8004-724D-4B45-98AE-4238F66182D4}" presName="Name13" presStyleLbl="parChTrans1D2" presStyleIdx="0" presStyleCnt="12"/>
      <dgm:spPr/>
    </dgm:pt>
    <dgm:pt modelId="{5B4552B8-A534-4C2C-9FC2-132F2C529D27}" type="pres">
      <dgm:prSet presAssocID="{54075A70-38E6-4C93-AE83-5663A92A9F8D}" presName="childText" presStyleLbl="bgAcc1" presStyleIdx="0" presStyleCnt="12">
        <dgm:presLayoutVars>
          <dgm:bulletEnabled val="1"/>
        </dgm:presLayoutVars>
      </dgm:prSet>
      <dgm:spPr/>
    </dgm:pt>
    <dgm:pt modelId="{CFCA8233-B32E-4537-B95C-C429FFBFCCF6}" type="pres">
      <dgm:prSet presAssocID="{0DE4E11F-4F6E-45F9-ABDF-5EAE4E0932DF}" presName="Name13" presStyleLbl="parChTrans1D2" presStyleIdx="1" presStyleCnt="12"/>
      <dgm:spPr/>
    </dgm:pt>
    <dgm:pt modelId="{4CF40F32-C5EF-4DBA-A1F3-C902B5274687}" type="pres">
      <dgm:prSet presAssocID="{06A64201-F7FC-4BB4-B7F5-48C4B200251E}" presName="childText" presStyleLbl="bgAcc1" presStyleIdx="1" presStyleCnt="12">
        <dgm:presLayoutVars>
          <dgm:bulletEnabled val="1"/>
        </dgm:presLayoutVars>
      </dgm:prSet>
      <dgm:spPr/>
    </dgm:pt>
    <dgm:pt modelId="{747A1E3D-000D-45D9-B6CA-57DDADA2EE42}" type="pres">
      <dgm:prSet presAssocID="{9F332CA9-F928-4F17-84D3-714359DDA398}" presName="Name13" presStyleLbl="parChTrans1D2" presStyleIdx="2" presStyleCnt="12"/>
      <dgm:spPr/>
    </dgm:pt>
    <dgm:pt modelId="{A1903916-8A23-488F-A6C7-BEFCC3682BB6}" type="pres">
      <dgm:prSet presAssocID="{A294A4C0-33BB-4D0B-ADB8-9825B8B0F29F}" presName="childText" presStyleLbl="bgAcc1" presStyleIdx="2" presStyleCnt="12">
        <dgm:presLayoutVars>
          <dgm:bulletEnabled val="1"/>
        </dgm:presLayoutVars>
      </dgm:prSet>
      <dgm:spPr/>
    </dgm:pt>
    <dgm:pt modelId="{716EF55A-79F9-41CF-81F7-51B592A548CE}" type="pres">
      <dgm:prSet presAssocID="{986073A8-6E35-4E42-9197-55BD7ABA3633}" presName="Name13" presStyleLbl="parChTrans1D2" presStyleIdx="3" presStyleCnt="12"/>
      <dgm:spPr/>
    </dgm:pt>
    <dgm:pt modelId="{39ED765E-A177-4953-A72F-B189820A1554}" type="pres">
      <dgm:prSet presAssocID="{99CCFDD6-659E-4834-BF33-72422DB8B7DD}" presName="childText" presStyleLbl="bgAcc1" presStyleIdx="3" presStyleCnt="12">
        <dgm:presLayoutVars>
          <dgm:bulletEnabled val="1"/>
        </dgm:presLayoutVars>
      </dgm:prSet>
      <dgm:spPr/>
    </dgm:pt>
    <dgm:pt modelId="{2C78FC4C-E580-40FA-B712-114242AD02FB}" type="pres">
      <dgm:prSet presAssocID="{BFB326C4-2607-4B4F-9F03-35B7ADAC5C2B}" presName="Name13" presStyleLbl="parChTrans1D2" presStyleIdx="4" presStyleCnt="12"/>
      <dgm:spPr/>
    </dgm:pt>
    <dgm:pt modelId="{459611F1-6843-4B8C-9690-2BD10F7E1AAD}" type="pres">
      <dgm:prSet presAssocID="{511CD435-DC31-4D15-802F-1B74B95F9006}" presName="childText" presStyleLbl="bgAcc1" presStyleIdx="4" presStyleCnt="12">
        <dgm:presLayoutVars>
          <dgm:bulletEnabled val="1"/>
        </dgm:presLayoutVars>
      </dgm:prSet>
      <dgm:spPr/>
    </dgm:pt>
    <dgm:pt modelId="{AF9456A5-C63A-4282-8245-00380EB69949}" type="pres">
      <dgm:prSet presAssocID="{572A83D2-C31A-40AB-9094-06AB6FE9C6B6}" presName="Name13" presStyleLbl="parChTrans1D2" presStyleIdx="5" presStyleCnt="12"/>
      <dgm:spPr/>
    </dgm:pt>
    <dgm:pt modelId="{A306443D-E050-4BD8-9BC9-4408D9C974EA}" type="pres">
      <dgm:prSet presAssocID="{2EDA69EF-3934-44FF-ADAC-423F10C9E23A}" presName="childText" presStyleLbl="bgAcc1" presStyleIdx="5" presStyleCnt="12">
        <dgm:presLayoutVars>
          <dgm:bulletEnabled val="1"/>
        </dgm:presLayoutVars>
      </dgm:prSet>
      <dgm:spPr/>
    </dgm:pt>
    <dgm:pt modelId="{DC80ABB5-54A2-4EEB-BCED-EDF037F0068E}" type="pres">
      <dgm:prSet presAssocID="{64648D86-4D30-4A0B-B33E-63EE34BBD538}" presName="root" presStyleCnt="0"/>
      <dgm:spPr/>
    </dgm:pt>
    <dgm:pt modelId="{DDF1BED5-204B-4AB9-8582-E72F186A8444}" type="pres">
      <dgm:prSet presAssocID="{64648D86-4D30-4A0B-B33E-63EE34BBD538}" presName="rootComposite" presStyleCnt="0"/>
      <dgm:spPr/>
    </dgm:pt>
    <dgm:pt modelId="{3E18B086-D05D-4BCD-8EAC-B9B091C9E758}" type="pres">
      <dgm:prSet presAssocID="{64648D86-4D30-4A0B-B33E-63EE34BBD538}" presName="rootText" presStyleLbl="node1" presStyleIdx="2" presStyleCnt="5"/>
      <dgm:spPr/>
    </dgm:pt>
    <dgm:pt modelId="{8E35ACBD-15BA-4033-8D30-6519C266A38A}" type="pres">
      <dgm:prSet presAssocID="{64648D86-4D30-4A0B-B33E-63EE34BBD538}" presName="rootConnector" presStyleLbl="node1" presStyleIdx="2" presStyleCnt="5"/>
      <dgm:spPr/>
    </dgm:pt>
    <dgm:pt modelId="{93BB57FC-9E16-45F6-B101-354DAF074E11}" type="pres">
      <dgm:prSet presAssocID="{64648D86-4D30-4A0B-B33E-63EE34BBD538}" presName="childShape" presStyleCnt="0"/>
      <dgm:spPr/>
    </dgm:pt>
    <dgm:pt modelId="{32B43AE2-C47B-422F-B78D-F893C44DA02C}" type="pres">
      <dgm:prSet presAssocID="{4C871E6B-BB82-4013-8BC0-398A1E05D071}" presName="Name13" presStyleLbl="parChTrans1D2" presStyleIdx="6" presStyleCnt="12"/>
      <dgm:spPr/>
    </dgm:pt>
    <dgm:pt modelId="{F63ED130-5905-4C98-B3F0-31682B9B7AFC}" type="pres">
      <dgm:prSet presAssocID="{1EC73269-724F-4259-9225-59DEBD03A255}" presName="childText" presStyleLbl="bgAcc1" presStyleIdx="6" presStyleCnt="12">
        <dgm:presLayoutVars>
          <dgm:bulletEnabled val="1"/>
        </dgm:presLayoutVars>
      </dgm:prSet>
      <dgm:spPr/>
    </dgm:pt>
    <dgm:pt modelId="{8F2D8762-82AB-475C-9DC9-3219DB17CA7A}" type="pres">
      <dgm:prSet presAssocID="{D5B420D1-EB32-4124-8A0B-AA90318BEBD1}" presName="Name13" presStyleLbl="parChTrans1D2" presStyleIdx="7" presStyleCnt="12"/>
      <dgm:spPr/>
    </dgm:pt>
    <dgm:pt modelId="{EBF3F515-FEB5-4C22-BFEB-8CC3D6C79D28}" type="pres">
      <dgm:prSet presAssocID="{538476AE-CF82-443D-B92A-735389815803}" presName="childText" presStyleLbl="bgAcc1" presStyleIdx="7" presStyleCnt="12">
        <dgm:presLayoutVars>
          <dgm:bulletEnabled val="1"/>
        </dgm:presLayoutVars>
      </dgm:prSet>
      <dgm:spPr/>
    </dgm:pt>
    <dgm:pt modelId="{35DF95B9-2240-44D6-A3A6-75D38D6E710C}" type="pres">
      <dgm:prSet presAssocID="{99A90334-8987-4EA0-BA87-8A21D67145B8}" presName="Name13" presStyleLbl="parChTrans1D2" presStyleIdx="8" presStyleCnt="12"/>
      <dgm:spPr/>
    </dgm:pt>
    <dgm:pt modelId="{00F1E08F-FE57-466F-91F5-AF15247F0E48}" type="pres">
      <dgm:prSet presAssocID="{2BC40EC3-0666-4EEA-8D45-377A19A63B8F}" presName="childText" presStyleLbl="bgAcc1" presStyleIdx="8" presStyleCnt="12">
        <dgm:presLayoutVars>
          <dgm:bulletEnabled val="1"/>
        </dgm:presLayoutVars>
      </dgm:prSet>
      <dgm:spPr/>
    </dgm:pt>
    <dgm:pt modelId="{AE477EEF-22B2-4A08-9E43-7331E71F1BA5}" type="pres">
      <dgm:prSet presAssocID="{BE6A1324-A30E-4CCB-8EB6-522A2402E1ED}" presName="root" presStyleCnt="0"/>
      <dgm:spPr/>
    </dgm:pt>
    <dgm:pt modelId="{D45B783C-5DBD-4A8E-884F-88348344F494}" type="pres">
      <dgm:prSet presAssocID="{BE6A1324-A30E-4CCB-8EB6-522A2402E1ED}" presName="rootComposite" presStyleCnt="0"/>
      <dgm:spPr/>
    </dgm:pt>
    <dgm:pt modelId="{43DA74B0-599D-4ACD-8FC6-A0CBC1A4498C}" type="pres">
      <dgm:prSet presAssocID="{BE6A1324-A30E-4CCB-8EB6-522A2402E1ED}" presName="rootText" presStyleLbl="node1" presStyleIdx="3" presStyleCnt="5"/>
      <dgm:spPr/>
    </dgm:pt>
    <dgm:pt modelId="{CC0D0CB9-9776-4D5A-8411-0D733B33BBE3}" type="pres">
      <dgm:prSet presAssocID="{BE6A1324-A30E-4CCB-8EB6-522A2402E1ED}" presName="rootConnector" presStyleLbl="node1" presStyleIdx="3" presStyleCnt="5"/>
      <dgm:spPr/>
    </dgm:pt>
    <dgm:pt modelId="{95CAA25C-065C-444D-AB80-BAAA39F7D6DC}" type="pres">
      <dgm:prSet presAssocID="{BE6A1324-A30E-4CCB-8EB6-522A2402E1ED}" presName="childShape" presStyleCnt="0"/>
      <dgm:spPr/>
    </dgm:pt>
    <dgm:pt modelId="{5F2ECDFB-8CCE-40BD-B526-52A55DC708CC}" type="pres">
      <dgm:prSet presAssocID="{B9D22AF4-2D0E-430B-8455-73750C353B6A}" presName="Name13" presStyleLbl="parChTrans1D2" presStyleIdx="9" presStyleCnt="12"/>
      <dgm:spPr/>
    </dgm:pt>
    <dgm:pt modelId="{5BFD96C7-5816-4C8F-BB36-3A77F46DC9D2}" type="pres">
      <dgm:prSet presAssocID="{6601FDEB-3BBA-4F1C-8001-E8D7EDAC9552}" presName="childText" presStyleLbl="bgAcc1" presStyleIdx="9" presStyleCnt="12">
        <dgm:presLayoutVars>
          <dgm:bulletEnabled val="1"/>
        </dgm:presLayoutVars>
      </dgm:prSet>
      <dgm:spPr/>
    </dgm:pt>
    <dgm:pt modelId="{A8895191-8A2B-4016-86F0-B39CF2443462}" type="pres">
      <dgm:prSet presAssocID="{F83A5CA3-84C1-4525-A7CC-6F03D06D96FB}" presName="Name13" presStyleLbl="parChTrans1D2" presStyleIdx="10" presStyleCnt="12"/>
      <dgm:spPr/>
    </dgm:pt>
    <dgm:pt modelId="{8FEBEF84-7615-48D2-8055-FB7BE96D78C7}" type="pres">
      <dgm:prSet presAssocID="{9A2441E0-33DC-4045-BF74-0AFA0FA17741}" presName="childText" presStyleLbl="bgAcc1" presStyleIdx="10" presStyleCnt="12">
        <dgm:presLayoutVars>
          <dgm:bulletEnabled val="1"/>
        </dgm:presLayoutVars>
      </dgm:prSet>
      <dgm:spPr/>
    </dgm:pt>
    <dgm:pt modelId="{A6FEFD9C-88A6-409B-A95D-FA7A5DCADB39}" type="pres">
      <dgm:prSet presAssocID="{5FD88BE5-4B3A-4E22-B871-6C3BC7A1BE40}" presName="Name13" presStyleLbl="parChTrans1D2" presStyleIdx="11" presStyleCnt="12"/>
      <dgm:spPr/>
    </dgm:pt>
    <dgm:pt modelId="{C9348EA7-3864-4C54-A3F5-66F49C75EBB4}" type="pres">
      <dgm:prSet presAssocID="{7475505A-C751-4188-9F27-7E34105CF971}" presName="childText" presStyleLbl="bgAcc1" presStyleIdx="11" presStyleCnt="12">
        <dgm:presLayoutVars>
          <dgm:bulletEnabled val="1"/>
        </dgm:presLayoutVars>
      </dgm:prSet>
      <dgm:spPr/>
    </dgm:pt>
    <dgm:pt modelId="{539F2025-3782-4B21-824F-AC3299E89867}" type="pres">
      <dgm:prSet presAssocID="{6753023B-9CEA-433D-A2FB-2568B7E494EB}" presName="root" presStyleCnt="0"/>
      <dgm:spPr/>
    </dgm:pt>
    <dgm:pt modelId="{350CD886-085C-47A9-B46F-C175FF7B5A42}" type="pres">
      <dgm:prSet presAssocID="{6753023B-9CEA-433D-A2FB-2568B7E494EB}" presName="rootComposite" presStyleCnt="0"/>
      <dgm:spPr/>
    </dgm:pt>
    <dgm:pt modelId="{EA101C58-2F65-44FD-9416-3531FDC668CC}" type="pres">
      <dgm:prSet presAssocID="{6753023B-9CEA-433D-A2FB-2568B7E494EB}" presName="rootText" presStyleLbl="node1" presStyleIdx="4" presStyleCnt="5"/>
      <dgm:spPr/>
    </dgm:pt>
    <dgm:pt modelId="{8D51062D-438A-4D53-838A-2465754ED15E}" type="pres">
      <dgm:prSet presAssocID="{6753023B-9CEA-433D-A2FB-2568B7E494EB}" presName="rootConnector" presStyleLbl="node1" presStyleIdx="4" presStyleCnt="5"/>
      <dgm:spPr/>
    </dgm:pt>
    <dgm:pt modelId="{D089CF11-ED70-4692-906C-7F7ECB2C6D61}" type="pres">
      <dgm:prSet presAssocID="{6753023B-9CEA-433D-A2FB-2568B7E494EB}" presName="childShape" presStyleCnt="0"/>
      <dgm:spPr/>
    </dgm:pt>
  </dgm:ptLst>
  <dgm:cxnLst>
    <dgm:cxn modelId="{5348C003-088D-4408-B34F-8ACFB6DC4840}" type="presOf" srcId="{BE6A1324-A30E-4CCB-8EB6-522A2402E1ED}" destId="{CC0D0CB9-9776-4D5A-8411-0D733B33BBE3}" srcOrd="1" destOrd="0" presId="urn:microsoft.com/office/officeart/2005/8/layout/hierarchy3"/>
    <dgm:cxn modelId="{A8CBA20E-5974-43A1-B819-FC1364010F65}" srcId="{5996124A-59F1-480B-8F15-F1B9C607D26D}" destId="{A294A4C0-33BB-4D0B-ADB8-9825B8B0F29F}" srcOrd="2" destOrd="0" parTransId="{9F332CA9-F928-4F17-84D3-714359DDA398}" sibTransId="{07211C7F-B2B4-420A-8CED-462126EAA93C}"/>
    <dgm:cxn modelId="{88ED220F-74D4-4159-A5B9-DAD902F0C3D0}" type="presOf" srcId="{3F4E8004-724D-4B45-98AE-4238F66182D4}" destId="{381999EB-2FAE-43F0-953F-46231942F3E6}" srcOrd="0" destOrd="0" presId="urn:microsoft.com/office/officeart/2005/8/layout/hierarchy3"/>
    <dgm:cxn modelId="{B06C360F-AA43-4FA0-B358-129FBD4F5FDE}" type="presOf" srcId="{B9D22AF4-2D0E-430B-8455-73750C353B6A}" destId="{5F2ECDFB-8CCE-40BD-B526-52A55DC708CC}" srcOrd="0" destOrd="0" presId="urn:microsoft.com/office/officeart/2005/8/layout/hierarchy3"/>
    <dgm:cxn modelId="{9DD07F12-188F-4AA4-AB43-AF8ADF3FB598}" srcId="{BE6A1324-A30E-4CCB-8EB6-522A2402E1ED}" destId="{9A2441E0-33DC-4045-BF74-0AFA0FA17741}" srcOrd="1" destOrd="0" parTransId="{F83A5CA3-84C1-4525-A7CC-6F03D06D96FB}" sibTransId="{DDF81E6B-A69C-46F9-815C-E7B44DB44CE9}"/>
    <dgm:cxn modelId="{CAE5EF12-B463-4F17-A445-4F8B0CFC08EA}" type="presOf" srcId="{572A83D2-C31A-40AB-9094-06AB6FE9C6B6}" destId="{AF9456A5-C63A-4282-8245-00380EB69949}" srcOrd="0" destOrd="0" presId="urn:microsoft.com/office/officeart/2005/8/layout/hierarchy3"/>
    <dgm:cxn modelId="{FCB9B31C-0E71-4261-B161-E2889D8045CB}" type="presOf" srcId="{5FD88BE5-4B3A-4E22-B871-6C3BC7A1BE40}" destId="{A6FEFD9C-88A6-409B-A95D-FA7A5DCADB39}" srcOrd="0" destOrd="0" presId="urn:microsoft.com/office/officeart/2005/8/layout/hierarchy3"/>
    <dgm:cxn modelId="{82B2861F-21A6-4EC1-B1F9-FE23BE4BC03E}" type="presOf" srcId="{6753023B-9CEA-433D-A2FB-2568B7E494EB}" destId="{8D51062D-438A-4D53-838A-2465754ED15E}" srcOrd="1" destOrd="0" presId="urn:microsoft.com/office/officeart/2005/8/layout/hierarchy3"/>
    <dgm:cxn modelId="{FD129024-4778-4D7C-982E-71A7F4864C9F}" srcId="{854A5BA9-CAE8-4EEC-87E7-6AA5E7DAD346}" destId="{64648D86-4D30-4A0B-B33E-63EE34BBD538}" srcOrd="2" destOrd="0" parTransId="{8147CF4B-7369-492B-9D0D-5BD09AF6C367}" sibTransId="{C7B99F77-5A60-48EE-9E8B-2483A89E7139}"/>
    <dgm:cxn modelId="{2C68BC24-FD1F-451F-A27D-ABF0A7934A44}" srcId="{64648D86-4D30-4A0B-B33E-63EE34BBD538}" destId="{1EC73269-724F-4259-9225-59DEBD03A255}" srcOrd="0" destOrd="0" parTransId="{4C871E6B-BB82-4013-8BC0-398A1E05D071}" sibTransId="{8AE8D0E7-323B-4D05-8685-8DE18F453CA3}"/>
    <dgm:cxn modelId="{9EA70528-0310-4E42-83B6-51E5F098611B}" type="presOf" srcId="{64648D86-4D30-4A0B-B33E-63EE34BBD538}" destId="{3E18B086-D05D-4BCD-8EAC-B9B091C9E758}" srcOrd="0" destOrd="0" presId="urn:microsoft.com/office/officeart/2005/8/layout/hierarchy3"/>
    <dgm:cxn modelId="{FB285329-A77B-4468-BDAC-631D14166B97}" type="presOf" srcId="{06A64201-F7FC-4BB4-B7F5-48C4B200251E}" destId="{4CF40F32-C5EF-4DBA-A1F3-C902B5274687}" srcOrd="0" destOrd="0" presId="urn:microsoft.com/office/officeart/2005/8/layout/hierarchy3"/>
    <dgm:cxn modelId="{F1878C2A-9A10-443C-A890-0E51BA3B86EC}" type="presOf" srcId="{854A5BA9-CAE8-4EEC-87E7-6AA5E7DAD346}" destId="{1B660EE7-769A-40FB-9AD3-D4D1B80E407D}" srcOrd="0" destOrd="0" presId="urn:microsoft.com/office/officeart/2005/8/layout/hierarchy3"/>
    <dgm:cxn modelId="{B12FC02A-904D-44C5-BC1E-F20FB62F708C}" type="presOf" srcId="{4C871E6B-BB82-4013-8BC0-398A1E05D071}" destId="{32B43AE2-C47B-422F-B78D-F893C44DA02C}" srcOrd="0" destOrd="0" presId="urn:microsoft.com/office/officeart/2005/8/layout/hierarchy3"/>
    <dgm:cxn modelId="{9C3CF739-DCC3-4064-A9FA-DA1566E6304F}" srcId="{5996124A-59F1-480B-8F15-F1B9C607D26D}" destId="{06A64201-F7FC-4BB4-B7F5-48C4B200251E}" srcOrd="1" destOrd="0" parTransId="{0DE4E11F-4F6E-45F9-ABDF-5EAE4E0932DF}" sibTransId="{9F5DE15E-9A99-48C1-97AB-D3DE18C78AA8}"/>
    <dgm:cxn modelId="{695F5A5C-7007-4D0B-AD7E-7CF0A4A05B60}" srcId="{64648D86-4D30-4A0B-B33E-63EE34BBD538}" destId="{538476AE-CF82-443D-B92A-735389815803}" srcOrd="1" destOrd="0" parTransId="{D5B420D1-EB32-4124-8A0B-AA90318BEBD1}" sibTransId="{D103A567-4561-45B5-A3EA-52983880D479}"/>
    <dgm:cxn modelId="{9FF09A43-169E-4A99-8659-A70D875E8A59}" srcId="{BE6A1324-A30E-4CCB-8EB6-522A2402E1ED}" destId="{7475505A-C751-4188-9F27-7E34105CF971}" srcOrd="2" destOrd="0" parTransId="{5FD88BE5-4B3A-4E22-B871-6C3BC7A1BE40}" sibTransId="{1E9EE9A2-C37F-41BA-A1AE-B099BC38F1B8}"/>
    <dgm:cxn modelId="{9FCF4144-DA40-40DA-B054-1447B0C343E0}" type="presOf" srcId="{6753023B-9CEA-433D-A2FB-2568B7E494EB}" destId="{EA101C58-2F65-44FD-9416-3531FDC668CC}" srcOrd="0" destOrd="0" presId="urn:microsoft.com/office/officeart/2005/8/layout/hierarchy3"/>
    <dgm:cxn modelId="{83D2BE44-4BA3-4221-A88C-804700BDB0C6}" srcId="{64648D86-4D30-4A0B-B33E-63EE34BBD538}" destId="{2BC40EC3-0666-4EEA-8D45-377A19A63B8F}" srcOrd="2" destOrd="0" parTransId="{99A90334-8987-4EA0-BA87-8A21D67145B8}" sibTransId="{861249EB-86F9-48B4-87B2-8A7AB72A92B0}"/>
    <dgm:cxn modelId="{AC121F47-F393-4364-88BD-44CC39B6105D}" srcId="{854A5BA9-CAE8-4EEC-87E7-6AA5E7DAD346}" destId="{6753023B-9CEA-433D-A2FB-2568B7E494EB}" srcOrd="4" destOrd="0" parTransId="{96D4C424-E958-48E4-8CE2-9CF16E5AFDBF}" sibTransId="{0E0F53DF-4F8A-468F-9495-8008A73B7B8B}"/>
    <dgm:cxn modelId="{EE2E736D-2050-4033-B99C-59E27CEEDC19}" type="presOf" srcId="{7475505A-C751-4188-9F27-7E34105CF971}" destId="{C9348EA7-3864-4C54-A3F5-66F49C75EBB4}" srcOrd="0" destOrd="0" presId="urn:microsoft.com/office/officeart/2005/8/layout/hierarchy3"/>
    <dgm:cxn modelId="{1C4B886D-C18B-4BF7-ABD4-C3D085CD9B97}" srcId="{5996124A-59F1-480B-8F15-F1B9C607D26D}" destId="{54075A70-38E6-4C93-AE83-5663A92A9F8D}" srcOrd="0" destOrd="0" parTransId="{3F4E8004-724D-4B45-98AE-4238F66182D4}" sibTransId="{42B8C297-9DB0-453F-9F73-FB8FEB72145D}"/>
    <dgm:cxn modelId="{67E7C34F-3C32-441A-9A2F-9623ED74001C}" type="presOf" srcId="{2BC40EC3-0666-4EEA-8D45-377A19A63B8F}" destId="{00F1E08F-FE57-466F-91F5-AF15247F0E48}" srcOrd="0" destOrd="0" presId="urn:microsoft.com/office/officeart/2005/8/layout/hierarchy3"/>
    <dgm:cxn modelId="{C345287D-7C8C-4906-8710-1E8E5AA89B9E}" type="presOf" srcId="{511CD435-DC31-4D15-802F-1B74B95F9006}" destId="{459611F1-6843-4B8C-9690-2BD10F7E1AAD}" srcOrd="0" destOrd="0" presId="urn:microsoft.com/office/officeart/2005/8/layout/hierarchy3"/>
    <dgm:cxn modelId="{2492567E-0815-4E6A-A167-066F8E553D52}" type="presOf" srcId="{BE6A1324-A30E-4CCB-8EB6-522A2402E1ED}" destId="{43DA74B0-599D-4ACD-8FC6-A0CBC1A4498C}" srcOrd="0" destOrd="0" presId="urn:microsoft.com/office/officeart/2005/8/layout/hierarchy3"/>
    <dgm:cxn modelId="{F01FC67F-EBF6-4D4F-B9A9-6CDC54AAFD94}" type="presOf" srcId="{986073A8-6E35-4E42-9197-55BD7ABA3633}" destId="{716EF55A-79F9-41CF-81F7-51B592A548CE}" srcOrd="0" destOrd="0" presId="urn:microsoft.com/office/officeart/2005/8/layout/hierarchy3"/>
    <dgm:cxn modelId="{3588D580-6042-4545-A7F0-04CC27B266B7}" type="presOf" srcId="{2EDA69EF-3934-44FF-ADAC-423F10C9E23A}" destId="{A306443D-E050-4BD8-9BC9-4408D9C974EA}" srcOrd="0" destOrd="0" presId="urn:microsoft.com/office/officeart/2005/8/layout/hierarchy3"/>
    <dgm:cxn modelId="{EA128585-7047-47AC-8C30-213311D52C7A}" type="presOf" srcId="{27524AB0-DE2D-4392-918C-3C934B9E2A2C}" destId="{912C1030-67CE-486B-B722-62529378A6E3}" srcOrd="1" destOrd="0" presId="urn:microsoft.com/office/officeart/2005/8/layout/hierarchy3"/>
    <dgm:cxn modelId="{DE38E386-EAD4-4778-85F7-F5732AE49613}" srcId="{854A5BA9-CAE8-4EEC-87E7-6AA5E7DAD346}" destId="{BE6A1324-A30E-4CCB-8EB6-522A2402E1ED}" srcOrd="3" destOrd="0" parTransId="{5689704E-99DA-497D-BEBC-1605A88C0C0F}" sibTransId="{4031F3AE-3E78-4EBD-B5F7-7F369E95888B}"/>
    <dgm:cxn modelId="{1C2E108B-F9FF-4601-A779-DB7A5123B60C}" type="presOf" srcId="{0DE4E11F-4F6E-45F9-ABDF-5EAE4E0932DF}" destId="{CFCA8233-B32E-4537-B95C-C429FFBFCCF6}" srcOrd="0" destOrd="0" presId="urn:microsoft.com/office/officeart/2005/8/layout/hierarchy3"/>
    <dgm:cxn modelId="{B44D9B8F-6C98-40F2-A0B5-585698978873}" type="presOf" srcId="{538476AE-CF82-443D-B92A-735389815803}" destId="{EBF3F515-FEB5-4C22-BFEB-8CC3D6C79D28}" srcOrd="0" destOrd="0" presId="urn:microsoft.com/office/officeart/2005/8/layout/hierarchy3"/>
    <dgm:cxn modelId="{61ED2791-BD2E-47EB-9356-FFACFC48274E}" type="presOf" srcId="{9F332CA9-F928-4F17-84D3-714359DDA398}" destId="{747A1E3D-000D-45D9-B6CA-57DDADA2EE42}" srcOrd="0" destOrd="0" presId="urn:microsoft.com/office/officeart/2005/8/layout/hierarchy3"/>
    <dgm:cxn modelId="{FAD1FA91-7D5D-465D-8B5C-520BA7D7C966}" srcId="{BE6A1324-A30E-4CCB-8EB6-522A2402E1ED}" destId="{6601FDEB-3BBA-4F1C-8001-E8D7EDAC9552}" srcOrd="0" destOrd="0" parTransId="{B9D22AF4-2D0E-430B-8455-73750C353B6A}" sibTransId="{902545DE-47CB-4BEA-9F1A-A24DB7511F77}"/>
    <dgm:cxn modelId="{F0BE9B92-5B8B-4C87-9150-B90495CBC6A6}" type="presOf" srcId="{54075A70-38E6-4C93-AE83-5663A92A9F8D}" destId="{5B4552B8-A534-4C2C-9FC2-132F2C529D27}" srcOrd="0" destOrd="0" presId="urn:microsoft.com/office/officeart/2005/8/layout/hierarchy3"/>
    <dgm:cxn modelId="{7D856F96-5F31-4686-8F18-F45A4E1B3EE7}" type="presOf" srcId="{64648D86-4D30-4A0B-B33E-63EE34BBD538}" destId="{8E35ACBD-15BA-4033-8D30-6519C266A38A}" srcOrd="1" destOrd="0" presId="urn:microsoft.com/office/officeart/2005/8/layout/hierarchy3"/>
    <dgm:cxn modelId="{36FA65A0-64CA-4F4E-AD45-5C54F53BF686}" type="presOf" srcId="{6601FDEB-3BBA-4F1C-8001-E8D7EDAC9552}" destId="{5BFD96C7-5816-4C8F-BB36-3A77F46DC9D2}" srcOrd="0" destOrd="0" presId="urn:microsoft.com/office/officeart/2005/8/layout/hierarchy3"/>
    <dgm:cxn modelId="{CEB77AA6-E693-4745-9B52-C089324E2E3A}" type="presOf" srcId="{1EC73269-724F-4259-9225-59DEBD03A255}" destId="{F63ED130-5905-4C98-B3F0-31682B9B7AFC}" srcOrd="0" destOrd="0" presId="urn:microsoft.com/office/officeart/2005/8/layout/hierarchy3"/>
    <dgm:cxn modelId="{2EBD5BAA-3B31-43A8-92A5-699BBA28EF23}" type="presOf" srcId="{99CCFDD6-659E-4834-BF33-72422DB8B7DD}" destId="{39ED765E-A177-4953-A72F-B189820A1554}" srcOrd="0" destOrd="0" presId="urn:microsoft.com/office/officeart/2005/8/layout/hierarchy3"/>
    <dgm:cxn modelId="{572E55B3-0D10-44D5-AAB8-A86604C7F778}" srcId="{5996124A-59F1-480B-8F15-F1B9C607D26D}" destId="{99CCFDD6-659E-4834-BF33-72422DB8B7DD}" srcOrd="3" destOrd="0" parTransId="{986073A8-6E35-4E42-9197-55BD7ABA3633}" sibTransId="{CF9AB95B-900A-4C46-BA12-690482596180}"/>
    <dgm:cxn modelId="{A0ABDAB6-ED3B-4989-87BC-759BFC0F286B}" type="presOf" srcId="{99A90334-8987-4EA0-BA87-8A21D67145B8}" destId="{35DF95B9-2240-44D6-A3A6-75D38D6E710C}" srcOrd="0" destOrd="0" presId="urn:microsoft.com/office/officeart/2005/8/layout/hierarchy3"/>
    <dgm:cxn modelId="{763B20C5-7982-48A7-97B5-4E47A81648AB}" type="presOf" srcId="{D5B420D1-EB32-4124-8A0B-AA90318BEBD1}" destId="{8F2D8762-82AB-475C-9DC9-3219DB17CA7A}" srcOrd="0" destOrd="0" presId="urn:microsoft.com/office/officeart/2005/8/layout/hierarchy3"/>
    <dgm:cxn modelId="{43D3C5C5-100E-42A7-AE83-D7BFDE62AF72}" type="presOf" srcId="{F83A5CA3-84C1-4525-A7CC-6F03D06D96FB}" destId="{A8895191-8A2B-4016-86F0-B39CF2443462}" srcOrd="0" destOrd="0" presId="urn:microsoft.com/office/officeart/2005/8/layout/hierarchy3"/>
    <dgm:cxn modelId="{87758EC9-A89D-44DA-87EE-4497D1B7E6BA}" type="presOf" srcId="{5996124A-59F1-480B-8F15-F1B9C607D26D}" destId="{09761A1C-C0C2-4FAB-B148-52D329B76637}" srcOrd="0" destOrd="0" presId="urn:microsoft.com/office/officeart/2005/8/layout/hierarchy3"/>
    <dgm:cxn modelId="{051D81D1-C9C7-48A1-94EF-42C2129A1AF7}" srcId="{5996124A-59F1-480B-8F15-F1B9C607D26D}" destId="{511CD435-DC31-4D15-802F-1B74B95F9006}" srcOrd="4" destOrd="0" parTransId="{BFB326C4-2607-4B4F-9F03-35B7ADAC5C2B}" sibTransId="{0EB2B132-A626-4E5A-8D18-27F56ABB9100}"/>
    <dgm:cxn modelId="{660615D2-80B6-4116-A974-416F8B0BE8FA}" srcId="{854A5BA9-CAE8-4EEC-87E7-6AA5E7DAD346}" destId="{5996124A-59F1-480B-8F15-F1B9C607D26D}" srcOrd="1" destOrd="0" parTransId="{2297B39E-5BE7-41BA-A1C5-99157BC52CFE}" sibTransId="{DE52BD3D-4A8F-4684-BFA6-F54FD14641F3}"/>
    <dgm:cxn modelId="{58CD02D5-22F1-4E3C-B190-F869DF7CFDFF}" type="presOf" srcId="{A294A4C0-33BB-4D0B-ADB8-9825B8B0F29F}" destId="{A1903916-8A23-488F-A6C7-BEFCC3682BB6}" srcOrd="0" destOrd="0" presId="urn:microsoft.com/office/officeart/2005/8/layout/hierarchy3"/>
    <dgm:cxn modelId="{0EAE38D7-B3C8-40C9-8B6D-E96152DEB103}" type="presOf" srcId="{27524AB0-DE2D-4392-918C-3C934B9E2A2C}" destId="{7DE4E8F7-C85D-4821-ABD5-45D53714C99B}" srcOrd="0" destOrd="0" presId="urn:microsoft.com/office/officeart/2005/8/layout/hierarchy3"/>
    <dgm:cxn modelId="{27D603DE-5558-4B2B-8095-3805168547DD}" type="presOf" srcId="{5996124A-59F1-480B-8F15-F1B9C607D26D}" destId="{0E81B9B3-B036-453C-8BA2-230421941A61}" srcOrd="1" destOrd="0" presId="urn:microsoft.com/office/officeart/2005/8/layout/hierarchy3"/>
    <dgm:cxn modelId="{4CEDC4E6-FFA8-4684-9C59-1A46A0B91F92}" type="presOf" srcId="{BFB326C4-2607-4B4F-9F03-35B7ADAC5C2B}" destId="{2C78FC4C-E580-40FA-B712-114242AD02FB}" srcOrd="0" destOrd="0" presId="urn:microsoft.com/office/officeart/2005/8/layout/hierarchy3"/>
    <dgm:cxn modelId="{0BDD22ED-97CC-4B48-877A-164C2AFCA368}" srcId="{5996124A-59F1-480B-8F15-F1B9C607D26D}" destId="{2EDA69EF-3934-44FF-ADAC-423F10C9E23A}" srcOrd="5" destOrd="0" parTransId="{572A83D2-C31A-40AB-9094-06AB6FE9C6B6}" sibTransId="{2E5A7E32-6A58-4CCE-B2FB-0B0505D9A07D}"/>
    <dgm:cxn modelId="{1CD07FF0-C28E-47F3-8F37-25A96F092207}" type="presOf" srcId="{9A2441E0-33DC-4045-BF74-0AFA0FA17741}" destId="{8FEBEF84-7615-48D2-8055-FB7BE96D78C7}" srcOrd="0" destOrd="0" presId="urn:microsoft.com/office/officeart/2005/8/layout/hierarchy3"/>
    <dgm:cxn modelId="{3D2732FD-6633-48FA-9AE7-3AA9DBF6AF1C}" srcId="{854A5BA9-CAE8-4EEC-87E7-6AA5E7DAD346}" destId="{27524AB0-DE2D-4392-918C-3C934B9E2A2C}" srcOrd="0" destOrd="0" parTransId="{DFBAF287-81D0-4599-9A99-36E411D31116}" sibTransId="{EDC236CD-6F5F-4D87-BDC8-5C3F320E7988}"/>
    <dgm:cxn modelId="{2C0D3036-5488-4E28-9BA8-3FA736EEFDC4}" type="presParOf" srcId="{1B660EE7-769A-40FB-9AD3-D4D1B80E407D}" destId="{63823981-ED61-4A92-A1C1-CC40B0D31AD0}" srcOrd="0" destOrd="0" presId="urn:microsoft.com/office/officeart/2005/8/layout/hierarchy3"/>
    <dgm:cxn modelId="{FAEA4D89-B02B-452C-A5E8-783C22F02FA0}" type="presParOf" srcId="{63823981-ED61-4A92-A1C1-CC40B0D31AD0}" destId="{4DB0257B-3EBC-40BF-868E-2CBE48C7D057}" srcOrd="0" destOrd="0" presId="urn:microsoft.com/office/officeart/2005/8/layout/hierarchy3"/>
    <dgm:cxn modelId="{387B8E71-D16E-4699-9B61-C74ADC504234}" type="presParOf" srcId="{4DB0257B-3EBC-40BF-868E-2CBE48C7D057}" destId="{7DE4E8F7-C85D-4821-ABD5-45D53714C99B}" srcOrd="0" destOrd="0" presId="urn:microsoft.com/office/officeart/2005/8/layout/hierarchy3"/>
    <dgm:cxn modelId="{EFF0750B-21D5-4671-9350-F8BB2DD62E62}" type="presParOf" srcId="{4DB0257B-3EBC-40BF-868E-2CBE48C7D057}" destId="{912C1030-67CE-486B-B722-62529378A6E3}" srcOrd="1" destOrd="0" presId="urn:microsoft.com/office/officeart/2005/8/layout/hierarchy3"/>
    <dgm:cxn modelId="{B6ABA820-22B3-4E7C-8697-69204C135CD5}" type="presParOf" srcId="{63823981-ED61-4A92-A1C1-CC40B0D31AD0}" destId="{20A72FCD-0475-4752-8A12-CCBA0ED9820C}" srcOrd="1" destOrd="0" presId="urn:microsoft.com/office/officeart/2005/8/layout/hierarchy3"/>
    <dgm:cxn modelId="{E4E6E0B3-D71B-4841-B281-90B69F726305}" type="presParOf" srcId="{1B660EE7-769A-40FB-9AD3-D4D1B80E407D}" destId="{A6B8BA4F-4899-4BA0-8666-81F4522ED942}" srcOrd="1" destOrd="0" presId="urn:microsoft.com/office/officeart/2005/8/layout/hierarchy3"/>
    <dgm:cxn modelId="{F32BFCFD-EDFA-42CA-B5FF-C31B0E682D48}" type="presParOf" srcId="{A6B8BA4F-4899-4BA0-8666-81F4522ED942}" destId="{C6942ED6-F13B-45BA-9DD1-2C1CE0C16C2B}" srcOrd="0" destOrd="0" presId="urn:microsoft.com/office/officeart/2005/8/layout/hierarchy3"/>
    <dgm:cxn modelId="{CD87C3F4-7150-4394-BCC6-89431BCECC23}" type="presParOf" srcId="{C6942ED6-F13B-45BA-9DD1-2C1CE0C16C2B}" destId="{09761A1C-C0C2-4FAB-B148-52D329B76637}" srcOrd="0" destOrd="0" presId="urn:microsoft.com/office/officeart/2005/8/layout/hierarchy3"/>
    <dgm:cxn modelId="{A8C60CC4-E185-4BEE-AB1A-BB9C01C1D223}" type="presParOf" srcId="{C6942ED6-F13B-45BA-9DD1-2C1CE0C16C2B}" destId="{0E81B9B3-B036-453C-8BA2-230421941A61}" srcOrd="1" destOrd="0" presId="urn:microsoft.com/office/officeart/2005/8/layout/hierarchy3"/>
    <dgm:cxn modelId="{AEBFCDE1-CABB-408A-B74E-75D72F8B599A}" type="presParOf" srcId="{A6B8BA4F-4899-4BA0-8666-81F4522ED942}" destId="{E2036E2F-CE7A-4666-BE25-AC8AD8564BA1}" srcOrd="1" destOrd="0" presId="urn:microsoft.com/office/officeart/2005/8/layout/hierarchy3"/>
    <dgm:cxn modelId="{595D506C-F007-41EE-9D2A-DB45DD4E0394}" type="presParOf" srcId="{E2036E2F-CE7A-4666-BE25-AC8AD8564BA1}" destId="{381999EB-2FAE-43F0-953F-46231942F3E6}" srcOrd="0" destOrd="0" presId="urn:microsoft.com/office/officeart/2005/8/layout/hierarchy3"/>
    <dgm:cxn modelId="{FAADA3FB-1086-4819-8045-CA376271FDF0}" type="presParOf" srcId="{E2036E2F-CE7A-4666-BE25-AC8AD8564BA1}" destId="{5B4552B8-A534-4C2C-9FC2-132F2C529D27}" srcOrd="1" destOrd="0" presId="urn:microsoft.com/office/officeart/2005/8/layout/hierarchy3"/>
    <dgm:cxn modelId="{C9EB2521-F667-4E80-A977-4BFFE9B13674}" type="presParOf" srcId="{E2036E2F-CE7A-4666-BE25-AC8AD8564BA1}" destId="{CFCA8233-B32E-4537-B95C-C429FFBFCCF6}" srcOrd="2" destOrd="0" presId="urn:microsoft.com/office/officeart/2005/8/layout/hierarchy3"/>
    <dgm:cxn modelId="{9CAE632C-CC41-491D-8B55-87D8C506C62B}" type="presParOf" srcId="{E2036E2F-CE7A-4666-BE25-AC8AD8564BA1}" destId="{4CF40F32-C5EF-4DBA-A1F3-C902B5274687}" srcOrd="3" destOrd="0" presId="urn:microsoft.com/office/officeart/2005/8/layout/hierarchy3"/>
    <dgm:cxn modelId="{B1369BFC-F8C3-4D22-B641-556D06A9762B}" type="presParOf" srcId="{E2036E2F-CE7A-4666-BE25-AC8AD8564BA1}" destId="{747A1E3D-000D-45D9-B6CA-57DDADA2EE42}" srcOrd="4" destOrd="0" presId="urn:microsoft.com/office/officeart/2005/8/layout/hierarchy3"/>
    <dgm:cxn modelId="{259C0714-EC05-4767-9220-CDF9B3505A92}" type="presParOf" srcId="{E2036E2F-CE7A-4666-BE25-AC8AD8564BA1}" destId="{A1903916-8A23-488F-A6C7-BEFCC3682BB6}" srcOrd="5" destOrd="0" presId="urn:microsoft.com/office/officeart/2005/8/layout/hierarchy3"/>
    <dgm:cxn modelId="{FAED44FF-D026-4DC3-BD33-E3A797706349}" type="presParOf" srcId="{E2036E2F-CE7A-4666-BE25-AC8AD8564BA1}" destId="{716EF55A-79F9-41CF-81F7-51B592A548CE}" srcOrd="6" destOrd="0" presId="urn:microsoft.com/office/officeart/2005/8/layout/hierarchy3"/>
    <dgm:cxn modelId="{8872FC4C-012C-4220-BAD0-EF0FFB540308}" type="presParOf" srcId="{E2036E2F-CE7A-4666-BE25-AC8AD8564BA1}" destId="{39ED765E-A177-4953-A72F-B189820A1554}" srcOrd="7" destOrd="0" presId="urn:microsoft.com/office/officeart/2005/8/layout/hierarchy3"/>
    <dgm:cxn modelId="{F339BE1D-AD82-4490-ABA9-E3807A48E4B1}" type="presParOf" srcId="{E2036E2F-CE7A-4666-BE25-AC8AD8564BA1}" destId="{2C78FC4C-E580-40FA-B712-114242AD02FB}" srcOrd="8" destOrd="0" presId="urn:microsoft.com/office/officeart/2005/8/layout/hierarchy3"/>
    <dgm:cxn modelId="{C0C86F0E-089B-4293-A589-DEA42BADA995}" type="presParOf" srcId="{E2036E2F-CE7A-4666-BE25-AC8AD8564BA1}" destId="{459611F1-6843-4B8C-9690-2BD10F7E1AAD}" srcOrd="9" destOrd="0" presId="urn:microsoft.com/office/officeart/2005/8/layout/hierarchy3"/>
    <dgm:cxn modelId="{D414863A-573D-4CFE-BE2A-D16B8FF950A1}" type="presParOf" srcId="{E2036E2F-CE7A-4666-BE25-AC8AD8564BA1}" destId="{AF9456A5-C63A-4282-8245-00380EB69949}" srcOrd="10" destOrd="0" presId="urn:microsoft.com/office/officeart/2005/8/layout/hierarchy3"/>
    <dgm:cxn modelId="{18F56A6A-6D38-4A40-A353-6DFF5FD5A90E}" type="presParOf" srcId="{E2036E2F-CE7A-4666-BE25-AC8AD8564BA1}" destId="{A306443D-E050-4BD8-9BC9-4408D9C974EA}" srcOrd="11" destOrd="0" presId="urn:microsoft.com/office/officeart/2005/8/layout/hierarchy3"/>
    <dgm:cxn modelId="{8DE65200-9A5C-4CA7-A58C-A32137F3544C}" type="presParOf" srcId="{1B660EE7-769A-40FB-9AD3-D4D1B80E407D}" destId="{DC80ABB5-54A2-4EEB-BCED-EDF037F0068E}" srcOrd="2" destOrd="0" presId="urn:microsoft.com/office/officeart/2005/8/layout/hierarchy3"/>
    <dgm:cxn modelId="{3E076EA5-10AC-4659-A08F-F6740884D8D2}" type="presParOf" srcId="{DC80ABB5-54A2-4EEB-BCED-EDF037F0068E}" destId="{DDF1BED5-204B-4AB9-8582-E72F186A8444}" srcOrd="0" destOrd="0" presId="urn:microsoft.com/office/officeart/2005/8/layout/hierarchy3"/>
    <dgm:cxn modelId="{F1A143C2-7062-4CF1-B77D-BCE061DB5D52}" type="presParOf" srcId="{DDF1BED5-204B-4AB9-8582-E72F186A8444}" destId="{3E18B086-D05D-4BCD-8EAC-B9B091C9E758}" srcOrd="0" destOrd="0" presId="urn:microsoft.com/office/officeart/2005/8/layout/hierarchy3"/>
    <dgm:cxn modelId="{5ED0C5CB-C730-417A-A14D-D56E18847CDD}" type="presParOf" srcId="{DDF1BED5-204B-4AB9-8582-E72F186A8444}" destId="{8E35ACBD-15BA-4033-8D30-6519C266A38A}" srcOrd="1" destOrd="0" presId="urn:microsoft.com/office/officeart/2005/8/layout/hierarchy3"/>
    <dgm:cxn modelId="{5FDCD3DA-0986-4B36-A8C4-DBEC5BD92481}" type="presParOf" srcId="{DC80ABB5-54A2-4EEB-BCED-EDF037F0068E}" destId="{93BB57FC-9E16-45F6-B101-354DAF074E11}" srcOrd="1" destOrd="0" presId="urn:microsoft.com/office/officeart/2005/8/layout/hierarchy3"/>
    <dgm:cxn modelId="{B048AC4F-5BFB-4337-BB3F-3295FD1DCE98}" type="presParOf" srcId="{93BB57FC-9E16-45F6-B101-354DAF074E11}" destId="{32B43AE2-C47B-422F-B78D-F893C44DA02C}" srcOrd="0" destOrd="0" presId="urn:microsoft.com/office/officeart/2005/8/layout/hierarchy3"/>
    <dgm:cxn modelId="{72ECA3D5-9AE5-4260-9C83-D2A9A887585A}" type="presParOf" srcId="{93BB57FC-9E16-45F6-B101-354DAF074E11}" destId="{F63ED130-5905-4C98-B3F0-31682B9B7AFC}" srcOrd="1" destOrd="0" presId="urn:microsoft.com/office/officeart/2005/8/layout/hierarchy3"/>
    <dgm:cxn modelId="{9D8383C2-DC65-4BD0-8AC1-B2CA41C0EAF0}" type="presParOf" srcId="{93BB57FC-9E16-45F6-B101-354DAF074E11}" destId="{8F2D8762-82AB-475C-9DC9-3219DB17CA7A}" srcOrd="2" destOrd="0" presId="urn:microsoft.com/office/officeart/2005/8/layout/hierarchy3"/>
    <dgm:cxn modelId="{B390C800-A744-4657-AB90-E35872310A3B}" type="presParOf" srcId="{93BB57FC-9E16-45F6-B101-354DAF074E11}" destId="{EBF3F515-FEB5-4C22-BFEB-8CC3D6C79D28}" srcOrd="3" destOrd="0" presId="urn:microsoft.com/office/officeart/2005/8/layout/hierarchy3"/>
    <dgm:cxn modelId="{5A73A648-09CE-4BB3-9018-559211E618E6}" type="presParOf" srcId="{93BB57FC-9E16-45F6-B101-354DAF074E11}" destId="{35DF95B9-2240-44D6-A3A6-75D38D6E710C}" srcOrd="4" destOrd="0" presId="urn:microsoft.com/office/officeart/2005/8/layout/hierarchy3"/>
    <dgm:cxn modelId="{39FDB7BF-CBBC-4064-BAB1-133DCD4A1E4B}" type="presParOf" srcId="{93BB57FC-9E16-45F6-B101-354DAF074E11}" destId="{00F1E08F-FE57-466F-91F5-AF15247F0E48}" srcOrd="5" destOrd="0" presId="urn:microsoft.com/office/officeart/2005/8/layout/hierarchy3"/>
    <dgm:cxn modelId="{CB2A4A5E-CBF1-4DB4-BF21-9D521A5D1267}" type="presParOf" srcId="{1B660EE7-769A-40FB-9AD3-D4D1B80E407D}" destId="{AE477EEF-22B2-4A08-9E43-7331E71F1BA5}" srcOrd="3" destOrd="0" presId="urn:microsoft.com/office/officeart/2005/8/layout/hierarchy3"/>
    <dgm:cxn modelId="{16DE1554-3D11-4D90-80C3-4D375AE6C790}" type="presParOf" srcId="{AE477EEF-22B2-4A08-9E43-7331E71F1BA5}" destId="{D45B783C-5DBD-4A8E-884F-88348344F494}" srcOrd="0" destOrd="0" presId="urn:microsoft.com/office/officeart/2005/8/layout/hierarchy3"/>
    <dgm:cxn modelId="{626BA63E-62C3-4E13-911F-21C13DDED440}" type="presParOf" srcId="{D45B783C-5DBD-4A8E-884F-88348344F494}" destId="{43DA74B0-599D-4ACD-8FC6-A0CBC1A4498C}" srcOrd="0" destOrd="0" presId="urn:microsoft.com/office/officeart/2005/8/layout/hierarchy3"/>
    <dgm:cxn modelId="{0C2ACADF-03E0-4F3C-984B-0F2E8798236D}" type="presParOf" srcId="{D45B783C-5DBD-4A8E-884F-88348344F494}" destId="{CC0D0CB9-9776-4D5A-8411-0D733B33BBE3}" srcOrd="1" destOrd="0" presId="urn:microsoft.com/office/officeart/2005/8/layout/hierarchy3"/>
    <dgm:cxn modelId="{4662E12B-8B1C-4935-A70E-AFD4F5CBA77D}" type="presParOf" srcId="{AE477EEF-22B2-4A08-9E43-7331E71F1BA5}" destId="{95CAA25C-065C-444D-AB80-BAAA39F7D6DC}" srcOrd="1" destOrd="0" presId="urn:microsoft.com/office/officeart/2005/8/layout/hierarchy3"/>
    <dgm:cxn modelId="{563395F8-C386-4730-903D-5E952EDEF8BE}" type="presParOf" srcId="{95CAA25C-065C-444D-AB80-BAAA39F7D6DC}" destId="{5F2ECDFB-8CCE-40BD-B526-52A55DC708CC}" srcOrd="0" destOrd="0" presId="urn:microsoft.com/office/officeart/2005/8/layout/hierarchy3"/>
    <dgm:cxn modelId="{67907CD6-3DEB-410B-B111-8AE33170F03F}" type="presParOf" srcId="{95CAA25C-065C-444D-AB80-BAAA39F7D6DC}" destId="{5BFD96C7-5816-4C8F-BB36-3A77F46DC9D2}" srcOrd="1" destOrd="0" presId="urn:microsoft.com/office/officeart/2005/8/layout/hierarchy3"/>
    <dgm:cxn modelId="{8B1F101A-C185-479F-9814-FC82A7C7C16A}" type="presParOf" srcId="{95CAA25C-065C-444D-AB80-BAAA39F7D6DC}" destId="{A8895191-8A2B-4016-86F0-B39CF2443462}" srcOrd="2" destOrd="0" presId="urn:microsoft.com/office/officeart/2005/8/layout/hierarchy3"/>
    <dgm:cxn modelId="{5C5859A9-6ECD-4A7B-994B-0CC96DF4153F}" type="presParOf" srcId="{95CAA25C-065C-444D-AB80-BAAA39F7D6DC}" destId="{8FEBEF84-7615-48D2-8055-FB7BE96D78C7}" srcOrd="3" destOrd="0" presId="urn:microsoft.com/office/officeart/2005/8/layout/hierarchy3"/>
    <dgm:cxn modelId="{F9893BBF-7132-4E6E-933B-390F9D7D8076}" type="presParOf" srcId="{95CAA25C-065C-444D-AB80-BAAA39F7D6DC}" destId="{A6FEFD9C-88A6-409B-A95D-FA7A5DCADB39}" srcOrd="4" destOrd="0" presId="urn:microsoft.com/office/officeart/2005/8/layout/hierarchy3"/>
    <dgm:cxn modelId="{1E852686-1A77-458B-88D9-637BCD1E27F4}" type="presParOf" srcId="{95CAA25C-065C-444D-AB80-BAAA39F7D6DC}" destId="{C9348EA7-3864-4C54-A3F5-66F49C75EBB4}" srcOrd="5" destOrd="0" presId="urn:microsoft.com/office/officeart/2005/8/layout/hierarchy3"/>
    <dgm:cxn modelId="{E3F6EEBE-8A4A-429C-B174-F8B7EDC1559B}" type="presParOf" srcId="{1B660EE7-769A-40FB-9AD3-D4D1B80E407D}" destId="{539F2025-3782-4B21-824F-AC3299E89867}" srcOrd="4" destOrd="0" presId="urn:microsoft.com/office/officeart/2005/8/layout/hierarchy3"/>
    <dgm:cxn modelId="{757A9E13-86E0-4A28-9F6D-792B57B59E65}" type="presParOf" srcId="{539F2025-3782-4B21-824F-AC3299E89867}" destId="{350CD886-085C-47A9-B46F-C175FF7B5A42}" srcOrd="0" destOrd="0" presId="urn:microsoft.com/office/officeart/2005/8/layout/hierarchy3"/>
    <dgm:cxn modelId="{63FF852A-2A3F-49CD-B294-A20FE0CC30EF}" type="presParOf" srcId="{350CD886-085C-47A9-B46F-C175FF7B5A42}" destId="{EA101C58-2F65-44FD-9416-3531FDC668CC}" srcOrd="0" destOrd="0" presId="urn:microsoft.com/office/officeart/2005/8/layout/hierarchy3"/>
    <dgm:cxn modelId="{7CEA03F1-6AFE-4F39-8117-9BF6191ABF65}" type="presParOf" srcId="{350CD886-085C-47A9-B46F-C175FF7B5A42}" destId="{8D51062D-438A-4D53-838A-2465754ED15E}" srcOrd="1" destOrd="0" presId="urn:microsoft.com/office/officeart/2005/8/layout/hierarchy3"/>
    <dgm:cxn modelId="{FBBE77AA-32DB-4F12-A102-BEB11D206410}" type="presParOf" srcId="{539F2025-3782-4B21-824F-AC3299E89867}" destId="{D089CF11-ED70-4692-906C-7F7ECB2C6D61}" srcOrd="1" destOrd="0" presId="urn:microsoft.com/office/officeart/2005/8/layout/hierarchy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F0FBBB2-A820-4D45-B867-017DA2FE9DFD}"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8F63E80D-6044-4B2A-A594-C280776B3D67}">
      <dgm:prSet phldrT="[Texto]"/>
      <dgm:spPr/>
      <dgm:t>
        <a:bodyPr/>
        <a:lstStyle/>
        <a:p>
          <a:r>
            <a:rPr lang="es-ES" dirty="0"/>
            <a:t>Desarrollar una herramienta de apoyo basada en la gamificación</a:t>
          </a:r>
          <a:endParaRPr lang="en-US" dirty="0"/>
        </a:p>
      </dgm:t>
    </dgm:pt>
    <dgm:pt modelId="{432F3DD4-DEED-4ABB-865F-9B5C7BC84CCA}" type="parTrans" cxnId="{99D87A27-3336-4423-83F9-488313DD05C3}">
      <dgm:prSet/>
      <dgm:spPr/>
      <dgm:t>
        <a:bodyPr/>
        <a:lstStyle/>
        <a:p>
          <a:endParaRPr lang="en-US"/>
        </a:p>
      </dgm:t>
    </dgm:pt>
    <dgm:pt modelId="{DE6EB6C4-270D-440E-95AB-4CEE4D431A3E}" type="sibTrans" cxnId="{99D87A27-3336-4423-83F9-488313DD05C3}">
      <dgm:prSet/>
      <dgm:spPr/>
      <dgm:t>
        <a:bodyPr/>
        <a:lstStyle/>
        <a:p>
          <a:endParaRPr lang="en-US"/>
        </a:p>
      </dgm:t>
    </dgm:pt>
    <dgm:pt modelId="{D0B9126D-D31D-4228-A9BD-C03BC846212F}">
      <dgm:prSet phldrT="[Texto]"/>
      <dgm:spPr/>
      <dgm:t>
        <a:bodyPr/>
        <a:lstStyle/>
        <a:p>
          <a:r>
            <a:rPr lang="es-ES" dirty="0"/>
            <a:t>Para aumentar la motivación y mejorar el nivel de aprendizaje durante el proceso de enseñanza de los principios de la POO</a:t>
          </a:r>
          <a:endParaRPr lang="en-US" dirty="0"/>
        </a:p>
      </dgm:t>
    </dgm:pt>
    <dgm:pt modelId="{64D4291C-8E6D-4041-B5CE-A8055F9A6C95}" type="parTrans" cxnId="{4ED27392-E6B4-401C-A9C0-F2B708BB87DA}">
      <dgm:prSet/>
      <dgm:spPr/>
      <dgm:t>
        <a:bodyPr/>
        <a:lstStyle/>
        <a:p>
          <a:endParaRPr lang="en-US"/>
        </a:p>
      </dgm:t>
    </dgm:pt>
    <dgm:pt modelId="{2A1F638A-2645-42C5-BB91-9AE3E4BACBF9}" type="sibTrans" cxnId="{4ED27392-E6B4-401C-A9C0-F2B708BB87DA}">
      <dgm:prSet/>
      <dgm:spPr/>
      <dgm:t>
        <a:bodyPr/>
        <a:lstStyle/>
        <a:p>
          <a:endParaRPr lang="en-US"/>
        </a:p>
      </dgm:t>
    </dgm:pt>
    <dgm:pt modelId="{56B2572A-729B-406B-8639-FAB9EEBC66C4}">
      <dgm:prSet phldrT="[Texto]"/>
      <dgm:spPr/>
      <dgm:t>
        <a:bodyPr/>
        <a:lstStyle/>
        <a:p>
          <a:r>
            <a:rPr lang="es-ES" dirty="0"/>
            <a:t>En alumnos de Ingeniería de Software y de TI de la UFA</a:t>
          </a:r>
          <a:endParaRPr lang="en-US" dirty="0"/>
        </a:p>
      </dgm:t>
    </dgm:pt>
    <dgm:pt modelId="{2003CA7A-E455-400A-A3D5-5701A742FB9F}" type="parTrans" cxnId="{D3E3C38C-B9FB-4B3F-B5AA-6EAC4E8459B8}">
      <dgm:prSet/>
      <dgm:spPr/>
      <dgm:t>
        <a:bodyPr/>
        <a:lstStyle/>
        <a:p>
          <a:endParaRPr lang="en-US"/>
        </a:p>
      </dgm:t>
    </dgm:pt>
    <dgm:pt modelId="{56ACFB16-8E83-48B7-BCE7-FC25AF21EECD}" type="sibTrans" cxnId="{D3E3C38C-B9FB-4B3F-B5AA-6EAC4E8459B8}">
      <dgm:prSet/>
      <dgm:spPr/>
      <dgm:t>
        <a:bodyPr/>
        <a:lstStyle/>
        <a:p>
          <a:endParaRPr lang="en-US"/>
        </a:p>
      </dgm:t>
    </dgm:pt>
    <dgm:pt modelId="{8839C2B6-A046-4D97-8933-956A602D8FBB}" type="pres">
      <dgm:prSet presAssocID="{6F0FBBB2-A820-4D45-B867-017DA2FE9DFD}" presName="linearFlow" presStyleCnt="0">
        <dgm:presLayoutVars>
          <dgm:resizeHandles val="exact"/>
        </dgm:presLayoutVars>
      </dgm:prSet>
      <dgm:spPr/>
    </dgm:pt>
    <dgm:pt modelId="{F82BE048-F9E0-4168-83DE-BF8AC3DEFB02}" type="pres">
      <dgm:prSet presAssocID="{8F63E80D-6044-4B2A-A594-C280776B3D67}" presName="node" presStyleLbl="node1" presStyleIdx="0" presStyleCnt="3">
        <dgm:presLayoutVars>
          <dgm:bulletEnabled val="1"/>
        </dgm:presLayoutVars>
      </dgm:prSet>
      <dgm:spPr/>
    </dgm:pt>
    <dgm:pt modelId="{7E3EA5B6-3AE0-4B83-98BB-91382DBE1E1D}" type="pres">
      <dgm:prSet presAssocID="{DE6EB6C4-270D-440E-95AB-4CEE4D431A3E}" presName="sibTrans" presStyleLbl="sibTrans2D1" presStyleIdx="0" presStyleCnt="2"/>
      <dgm:spPr/>
    </dgm:pt>
    <dgm:pt modelId="{0DD70508-C221-40E9-B1DA-E81CE524126D}" type="pres">
      <dgm:prSet presAssocID="{DE6EB6C4-270D-440E-95AB-4CEE4D431A3E}" presName="connectorText" presStyleLbl="sibTrans2D1" presStyleIdx="0" presStyleCnt="2"/>
      <dgm:spPr/>
    </dgm:pt>
    <dgm:pt modelId="{F042BEE3-3267-4DC4-9820-816035FDA6F7}" type="pres">
      <dgm:prSet presAssocID="{D0B9126D-D31D-4228-A9BD-C03BC846212F}" presName="node" presStyleLbl="node1" presStyleIdx="1" presStyleCnt="3">
        <dgm:presLayoutVars>
          <dgm:bulletEnabled val="1"/>
        </dgm:presLayoutVars>
      </dgm:prSet>
      <dgm:spPr/>
    </dgm:pt>
    <dgm:pt modelId="{906937C7-BF12-4A77-8659-71BF6BD8D7F2}" type="pres">
      <dgm:prSet presAssocID="{2A1F638A-2645-42C5-BB91-9AE3E4BACBF9}" presName="sibTrans" presStyleLbl="sibTrans2D1" presStyleIdx="1" presStyleCnt="2"/>
      <dgm:spPr/>
    </dgm:pt>
    <dgm:pt modelId="{20FECC77-9CFE-49EA-86A8-A61C302419BF}" type="pres">
      <dgm:prSet presAssocID="{2A1F638A-2645-42C5-BB91-9AE3E4BACBF9}" presName="connectorText" presStyleLbl="sibTrans2D1" presStyleIdx="1" presStyleCnt="2"/>
      <dgm:spPr/>
    </dgm:pt>
    <dgm:pt modelId="{8F47D024-E855-4FBA-8592-F319D2341733}" type="pres">
      <dgm:prSet presAssocID="{56B2572A-729B-406B-8639-FAB9EEBC66C4}" presName="node" presStyleLbl="node1" presStyleIdx="2" presStyleCnt="3">
        <dgm:presLayoutVars>
          <dgm:bulletEnabled val="1"/>
        </dgm:presLayoutVars>
      </dgm:prSet>
      <dgm:spPr/>
    </dgm:pt>
  </dgm:ptLst>
  <dgm:cxnLst>
    <dgm:cxn modelId="{7E841712-CAAD-429A-992F-887D6B79A377}" type="presOf" srcId="{DE6EB6C4-270D-440E-95AB-4CEE4D431A3E}" destId="{0DD70508-C221-40E9-B1DA-E81CE524126D}" srcOrd="1" destOrd="0" presId="urn:microsoft.com/office/officeart/2005/8/layout/process2"/>
    <dgm:cxn modelId="{99D87A27-3336-4423-83F9-488313DD05C3}" srcId="{6F0FBBB2-A820-4D45-B867-017DA2FE9DFD}" destId="{8F63E80D-6044-4B2A-A594-C280776B3D67}" srcOrd="0" destOrd="0" parTransId="{432F3DD4-DEED-4ABB-865F-9B5C7BC84CCA}" sibTransId="{DE6EB6C4-270D-440E-95AB-4CEE4D431A3E}"/>
    <dgm:cxn modelId="{F9B4624C-6B1A-42AB-927F-22A0F3F739EE}" type="presOf" srcId="{8F63E80D-6044-4B2A-A594-C280776B3D67}" destId="{F82BE048-F9E0-4168-83DE-BF8AC3DEFB02}" srcOrd="0" destOrd="0" presId="urn:microsoft.com/office/officeart/2005/8/layout/process2"/>
    <dgm:cxn modelId="{41E92555-A298-4F05-B26E-390B168F2197}" type="presOf" srcId="{6F0FBBB2-A820-4D45-B867-017DA2FE9DFD}" destId="{8839C2B6-A046-4D97-8933-956A602D8FBB}" srcOrd="0" destOrd="0" presId="urn:microsoft.com/office/officeart/2005/8/layout/process2"/>
    <dgm:cxn modelId="{D583EA56-0262-4036-A66C-B02F1803B3BF}" type="presOf" srcId="{56B2572A-729B-406B-8639-FAB9EEBC66C4}" destId="{8F47D024-E855-4FBA-8592-F319D2341733}" srcOrd="0" destOrd="0" presId="urn:microsoft.com/office/officeart/2005/8/layout/process2"/>
    <dgm:cxn modelId="{9478D158-EF43-4267-B646-0161E6F8CA4B}" type="presOf" srcId="{2A1F638A-2645-42C5-BB91-9AE3E4BACBF9}" destId="{20FECC77-9CFE-49EA-86A8-A61C302419BF}" srcOrd="1" destOrd="0" presId="urn:microsoft.com/office/officeart/2005/8/layout/process2"/>
    <dgm:cxn modelId="{954BF17E-CEB1-4906-85B2-B542D8B0B020}" type="presOf" srcId="{2A1F638A-2645-42C5-BB91-9AE3E4BACBF9}" destId="{906937C7-BF12-4A77-8659-71BF6BD8D7F2}" srcOrd="0" destOrd="0" presId="urn:microsoft.com/office/officeart/2005/8/layout/process2"/>
    <dgm:cxn modelId="{4C09DF82-CF9B-4E3B-A00B-C9C39547FD72}" type="presOf" srcId="{D0B9126D-D31D-4228-A9BD-C03BC846212F}" destId="{F042BEE3-3267-4DC4-9820-816035FDA6F7}" srcOrd="0" destOrd="0" presId="urn:microsoft.com/office/officeart/2005/8/layout/process2"/>
    <dgm:cxn modelId="{D3E3C38C-B9FB-4B3F-B5AA-6EAC4E8459B8}" srcId="{6F0FBBB2-A820-4D45-B867-017DA2FE9DFD}" destId="{56B2572A-729B-406B-8639-FAB9EEBC66C4}" srcOrd="2" destOrd="0" parTransId="{2003CA7A-E455-400A-A3D5-5701A742FB9F}" sibTransId="{56ACFB16-8E83-48B7-BCE7-FC25AF21EECD}"/>
    <dgm:cxn modelId="{4ED27392-E6B4-401C-A9C0-F2B708BB87DA}" srcId="{6F0FBBB2-A820-4D45-B867-017DA2FE9DFD}" destId="{D0B9126D-D31D-4228-A9BD-C03BC846212F}" srcOrd="1" destOrd="0" parTransId="{64D4291C-8E6D-4041-B5CE-A8055F9A6C95}" sibTransId="{2A1F638A-2645-42C5-BB91-9AE3E4BACBF9}"/>
    <dgm:cxn modelId="{4EE427A7-B771-41FA-8A1E-D283BEF0A4F1}" type="presOf" srcId="{DE6EB6C4-270D-440E-95AB-4CEE4D431A3E}" destId="{7E3EA5B6-3AE0-4B83-98BB-91382DBE1E1D}" srcOrd="0" destOrd="0" presId="urn:microsoft.com/office/officeart/2005/8/layout/process2"/>
    <dgm:cxn modelId="{0E980D87-E63B-4632-B50A-735F06ACA779}" type="presParOf" srcId="{8839C2B6-A046-4D97-8933-956A602D8FBB}" destId="{F82BE048-F9E0-4168-83DE-BF8AC3DEFB02}" srcOrd="0" destOrd="0" presId="urn:microsoft.com/office/officeart/2005/8/layout/process2"/>
    <dgm:cxn modelId="{95932701-5C1B-4959-9B86-04E2773D7DC5}" type="presParOf" srcId="{8839C2B6-A046-4D97-8933-956A602D8FBB}" destId="{7E3EA5B6-3AE0-4B83-98BB-91382DBE1E1D}" srcOrd="1" destOrd="0" presId="urn:microsoft.com/office/officeart/2005/8/layout/process2"/>
    <dgm:cxn modelId="{6734249C-F4B1-4721-8E87-3468860E3C21}" type="presParOf" srcId="{7E3EA5B6-3AE0-4B83-98BB-91382DBE1E1D}" destId="{0DD70508-C221-40E9-B1DA-E81CE524126D}" srcOrd="0" destOrd="0" presId="urn:microsoft.com/office/officeart/2005/8/layout/process2"/>
    <dgm:cxn modelId="{AB7E9A18-3987-4410-A53F-47751250DC34}" type="presParOf" srcId="{8839C2B6-A046-4D97-8933-956A602D8FBB}" destId="{F042BEE3-3267-4DC4-9820-816035FDA6F7}" srcOrd="2" destOrd="0" presId="urn:microsoft.com/office/officeart/2005/8/layout/process2"/>
    <dgm:cxn modelId="{34D5B5D7-596C-4810-8DC7-3B0F929E7220}" type="presParOf" srcId="{8839C2B6-A046-4D97-8933-956A602D8FBB}" destId="{906937C7-BF12-4A77-8659-71BF6BD8D7F2}" srcOrd="3" destOrd="0" presId="urn:microsoft.com/office/officeart/2005/8/layout/process2"/>
    <dgm:cxn modelId="{24210A1F-6554-4F6A-8809-124591A1AF46}" type="presParOf" srcId="{906937C7-BF12-4A77-8659-71BF6BD8D7F2}" destId="{20FECC77-9CFE-49EA-86A8-A61C302419BF}" srcOrd="0" destOrd="0" presId="urn:microsoft.com/office/officeart/2005/8/layout/process2"/>
    <dgm:cxn modelId="{889D61B8-BA6D-4B86-BEC2-0207B440AB24}" type="presParOf" srcId="{8839C2B6-A046-4D97-8933-956A602D8FBB}" destId="{8F47D024-E855-4FBA-8592-F319D2341733}" srcOrd="4"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2923A43-BF7E-4585-A5AF-C4735C31983F}" type="doc">
      <dgm:prSet loTypeId="urn:microsoft.com/office/officeart/2005/8/layout/chart3" loCatId="relationship" qsTypeId="urn:microsoft.com/office/officeart/2005/8/quickstyle/simple1" qsCatId="simple" csTypeId="urn:microsoft.com/office/officeart/2005/8/colors/accent1_2" csCatId="accent1" phldr="1"/>
      <dgm:spPr/>
    </dgm:pt>
    <dgm:pt modelId="{ECF5E6CA-3B6E-4516-A822-EA7A7727B73F}">
      <dgm:prSet phldrT="[Texto]">
        <dgm:style>
          <a:lnRef idx="1">
            <a:schemeClr val="accent1"/>
          </a:lnRef>
          <a:fillRef idx="2">
            <a:schemeClr val="accent1"/>
          </a:fillRef>
          <a:effectRef idx="1">
            <a:schemeClr val="accent1"/>
          </a:effectRef>
          <a:fontRef idx="minor">
            <a:schemeClr val="dk1"/>
          </a:fontRef>
        </dgm:style>
      </dgm:prSet>
      <dgm:spPr/>
      <dgm:t>
        <a:bodyPr/>
        <a:lstStyle/>
        <a:p>
          <a:pPr algn="ctr"/>
          <a:r>
            <a:rPr lang="es-ES" dirty="0"/>
            <a:t>SOFT</a:t>
          </a:r>
          <a:r>
            <a:rPr lang="es-ES" baseline="-25000" dirty="0"/>
            <a:t>OOP G2</a:t>
          </a:r>
          <a:endParaRPr lang="es-ES" dirty="0"/>
        </a:p>
      </dgm:t>
    </dgm:pt>
    <dgm:pt modelId="{7DBC50EB-BDC9-4B75-8D7A-711C01CD5FB8}" type="parTrans" cxnId="{46FB765A-6C5B-452C-9FB5-0AA0E4D613C1}">
      <dgm:prSet/>
      <dgm:spPr/>
      <dgm:t>
        <a:bodyPr/>
        <a:lstStyle/>
        <a:p>
          <a:endParaRPr lang="es-ES"/>
        </a:p>
      </dgm:t>
    </dgm:pt>
    <dgm:pt modelId="{B2175B0F-7066-4432-9075-44356A815D63}" type="sibTrans" cxnId="{46FB765A-6C5B-452C-9FB5-0AA0E4D613C1}">
      <dgm:prSet/>
      <dgm:spPr/>
      <dgm:t>
        <a:bodyPr/>
        <a:lstStyle/>
        <a:p>
          <a:endParaRPr lang="es-ES"/>
        </a:p>
      </dgm:t>
    </dgm:pt>
    <dgm:pt modelId="{9AF38A86-EBA4-4516-A4A6-425A472326C8}">
      <dgm:prSet phldrT="[Texto]">
        <dgm:style>
          <a:lnRef idx="1">
            <a:schemeClr val="accent1"/>
          </a:lnRef>
          <a:fillRef idx="2">
            <a:schemeClr val="accent1"/>
          </a:fillRef>
          <a:effectRef idx="1">
            <a:schemeClr val="accent1"/>
          </a:effectRef>
          <a:fontRef idx="minor">
            <a:schemeClr val="dk1"/>
          </a:fontRef>
        </dgm:style>
      </dgm:prSet>
      <dgm:spPr/>
      <dgm:t>
        <a:bodyPr/>
        <a:lstStyle/>
        <a:p>
          <a:r>
            <a:rPr lang="es-ES" dirty="0"/>
            <a:t>SOFT</a:t>
          </a:r>
          <a:r>
            <a:rPr lang="es-ES" baseline="-25000" dirty="0"/>
            <a:t>OOP G1</a:t>
          </a:r>
          <a:endParaRPr lang="es-ES" dirty="0"/>
        </a:p>
      </dgm:t>
    </dgm:pt>
    <dgm:pt modelId="{3558032C-BE65-4C9A-B9CF-03224917B2A7}" type="parTrans" cxnId="{2800A3E0-0D75-4E1D-8D26-13A6E234AB93}">
      <dgm:prSet/>
      <dgm:spPr/>
      <dgm:t>
        <a:bodyPr/>
        <a:lstStyle/>
        <a:p>
          <a:endParaRPr lang="es-ES"/>
        </a:p>
      </dgm:t>
    </dgm:pt>
    <dgm:pt modelId="{6668AE0B-DF1A-4E11-B6D1-1D0C55283F3A}" type="sibTrans" cxnId="{2800A3E0-0D75-4E1D-8D26-13A6E234AB93}">
      <dgm:prSet/>
      <dgm:spPr/>
      <dgm:t>
        <a:bodyPr/>
        <a:lstStyle/>
        <a:p>
          <a:endParaRPr lang="es-ES"/>
        </a:p>
      </dgm:t>
    </dgm:pt>
    <dgm:pt modelId="{8ABCE7DB-6D06-4A66-9990-3E96EBC35FAB}" type="pres">
      <dgm:prSet presAssocID="{72923A43-BF7E-4585-A5AF-C4735C31983F}" presName="compositeShape" presStyleCnt="0">
        <dgm:presLayoutVars>
          <dgm:chMax val="7"/>
          <dgm:dir/>
          <dgm:resizeHandles val="exact"/>
        </dgm:presLayoutVars>
      </dgm:prSet>
      <dgm:spPr/>
    </dgm:pt>
    <dgm:pt modelId="{4E451F74-CED0-49EF-87C4-5B4910CC8891}" type="pres">
      <dgm:prSet presAssocID="{72923A43-BF7E-4585-A5AF-C4735C31983F}" presName="wedge1" presStyleLbl="node1" presStyleIdx="0" presStyleCnt="2" custLinFactNeighborX="536"/>
      <dgm:spPr/>
    </dgm:pt>
    <dgm:pt modelId="{9745F01A-4A36-4F76-9753-298B563455FF}" type="pres">
      <dgm:prSet presAssocID="{72923A43-BF7E-4585-A5AF-C4735C31983F}" presName="wedge1Tx" presStyleLbl="node1" presStyleIdx="0" presStyleCnt="2">
        <dgm:presLayoutVars>
          <dgm:chMax val="0"/>
          <dgm:chPref val="0"/>
          <dgm:bulletEnabled val="1"/>
        </dgm:presLayoutVars>
      </dgm:prSet>
      <dgm:spPr/>
    </dgm:pt>
    <dgm:pt modelId="{5AF6DD3A-1132-4FD2-8F85-F0F9EA348526}" type="pres">
      <dgm:prSet presAssocID="{72923A43-BF7E-4585-A5AF-C4735C31983F}" presName="wedge2" presStyleLbl="node1" presStyleIdx="1" presStyleCnt="2" custLinFactNeighborX="536"/>
      <dgm:spPr/>
    </dgm:pt>
    <dgm:pt modelId="{6EA25932-7030-4CE1-B52A-379B0A762D9E}" type="pres">
      <dgm:prSet presAssocID="{72923A43-BF7E-4585-A5AF-C4735C31983F}" presName="wedge2Tx" presStyleLbl="node1" presStyleIdx="1" presStyleCnt="2">
        <dgm:presLayoutVars>
          <dgm:chMax val="0"/>
          <dgm:chPref val="0"/>
          <dgm:bulletEnabled val="1"/>
        </dgm:presLayoutVars>
      </dgm:prSet>
      <dgm:spPr/>
    </dgm:pt>
  </dgm:ptLst>
  <dgm:cxnLst>
    <dgm:cxn modelId="{A4ABF844-BBA5-4306-87A5-3EF8690F55A4}" type="presOf" srcId="{72923A43-BF7E-4585-A5AF-C4735C31983F}" destId="{8ABCE7DB-6D06-4A66-9990-3E96EBC35FAB}" srcOrd="0" destOrd="0" presId="urn:microsoft.com/office/officeart/2005/8/layout/chart3"/>
    <dgm:cxn modelId="{46FB765A-6C5B-452C-9FB5-0AA0E4D613C1}" srcId="{72923A43-BF7E-4585-A5AF-C4735C31983F}" destId="{ECF5E6CA-3B6E-4516-A822-EA7A7727B73F}" srcOrd="0" destOrd="0" parTransId="{7DBC50EB-BDC9-4B75-8D7A-711C01CD5FB8}" sibTransId="{B2175B0F-7066-4432-9075-44356A815D63}"/>
    <dgm:cxn modelId="{ACFD9C9A-EB83-4BE7-B800-79FF4026E288}" type="presOf" srcId="{9AF38A86-EBA4-4516-A4A6-425A472326C8}" destId="{6EA25932-7030-4CE1-B52A-379B0A762D9E}" srcOrd="1" destOrd="0" presId="urn:microsoft.com/office/officeart/2005/8/layout/chart3"/>
    <dgm:cxn modelId="{EC3CFEA4-B3ED-4B26-BEFB-12B20F13F19A}" type="presOf" srcId="{ECF5E6CA-3B6E-4516-A822-EA7A7727B73F}" destId="{9745F01A-4A36-4F76-9753-298B563455FF}" srcOrd="1" destOrd="0" presId="urn:microsoft.com/office/officeart/2005/8/layout/chart3"/>
    <dgm:cxn modelId="{A4DB9AAD-B5D0-403E-A33A-1CC878CFC5EC}" type="presOf" srcId="{9AF38A86-EBA4-4516-A4A6-425A472326C8}" destId="{5AF6DD3A-1132-4FD2-8F85-F0F9EA348526}" srcOrd="0" destOrd="0" presId="urn:microsoft.com/office/officeart/2005/8/layout/chart3"/>
    <dgm:cxn modelId="{697F23C2-76F2-42F0-A489-E8017AD1CF47}" type="presOf" srcId="{ECF5E6CA-3B6E-4516-A822-EA7A7727B73F}" destId="{4E451F74-CED0-49EF-87C4-5B4910CC8891}" srcOrd="0" destOrd="0" presId="urn:microsoft.com/office/officeart/2005/8/layout/chart3"/>
    <dgm:cxn modelId="{2800A3E0-0D75-4E1D-8D26-13A6E234AB93}" srcId="{72923A43-BF7E-4585-A5AF-C4735C31983F}" destId="{9AF38A86-EBA4-4516-A4A6-425A472326C8}" srcOrd="1" destOrd="0" parTransId="{3558032C-BE65-4C9A-B9CF-03224917B2A7}" sibTransId="{6668AE0B-DF1A-4E11-B6D1-1D0C55283F3A}"/>
    <dgm:cxn modelId="{29AB023B-CEE7-4DEF-962F-FF85CB6EBE20}" type="presParOf" srcId="{8ABCE7DB-6D06-4A66-9990-3E96EBC35FAB}" destId="{4E451F74-CED0-49EF-87C4-5B4910CC8891}" srcOrd="0" destOrd="0" presId="urn:microsoft.com/office/officeart/2005/8/layout/chart3"/>
    <dgm:cxn modelId="{EB739490-51D9-48E3-8035-C4F6A63C7B29}" type="presParOf" srcId="{8ABCE7DB-6D06-4A66-9990-3E96EBC35FAB}" destId="{9745F01A-4A36-4F76-9753-298B563455FF}" srcOrd="1" destOrd="0" presId="urn:microsoft.com/office/officeart/2005/8/layout/chart3"/>
    <dgm:cxn modelId="{3C40B2E6-1038-4932-8C7F-3A92FD7BE5CC}" type="presParOf" srcId="{8ABCE7DB-6D06-4A66-9990-3E96EBC35FAB}" destId="{5AF6DD3A-1132-4FD2-8F85-F0F9EA348526}" srcOrd="2" destOrd="0" presId="urn:microsoft.com/office/officeart/2005/8/layout/chart3"/>
    <dgm:cxn modelId="{C0D7009B-4708-427E-8305-697FC3B23379}" type="presParOf" srcId="{8ABCE7DB-6D06-4A66-9990-3E96EBC35FAB}" destId="{6EA25932-7030-4CE1-B52A-379B0A762D9E}" srcOrd="3" destOrd="0" presId="urn:microsoft.com/office/officeart/2005/8/layout/char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2923A43-BF7E-4585-A5AF-C4735C31983F}" type="doc">
      <dgm:prSet loTypeId="urn:microsoft.com/office/officeart/2005/8/layout/chart3" loCatId="relationship" qsTypeId="urn:microsoft.com/office/officeart/2005/8/quickstyle/simple1" qsCatId="simple" csTypeId="urn:microsoft.com/office/officeart/2005/8/colors/accent1_2" csCatId="accent1" phldr="1"/>
      <dgm:spPr/>
    </dgm:pt>
    <dgm:pt modelId="{ECF5E6CA-3B6E-4516-A822-EA7A7727B73F}">
      <dgm:prSet phldrT="[Texto]">
        <dgm:style>
          <a:lnRef idx="1">
            <a:schemeClr val="accent4"/>
          </a:lnRef>
          <a:fillRef idx="2">
            <a:schemeClr val="accent4"/>
          </a:fillRef>
          <a:effectRef idx="1">
            <a:schemeClr val="accent4"/>
          </a:effectRef>
          <a:fontRef idx="minor">
            <a:schemeClr val="dk1"/>
          </a:fontRef>
        </dgm:style>
      </dgm:prSet>
      <dgm:spPr/>
      <dgm:t>
        <a:bodyPr/>
        <a:lstStyle/>
        <a:p>
          <a:pPr algn="ctr"/>
          <a:r>
            <a:rPr lang="es-ES" dirty="0"/>
            <a:t>TI</a:t>
          </a:r>
          <a:r>
            <a:rPr lang="es-ES" baseline="-25000" dirty="0"/>
            <a:t>OOP G2</a:t>
          </a:r>
          <a:endParaRPr lang="es-ES" dirty="0"/>
        </a:p>
      </dgm:t>
    </dgm:pt>
    <dgm:pt modelId="{7DBC50EB-BDC9-4B75-8D7A-711C01CD5FB8}" type="parTrans" cxnId="{46FB765A-6C5B-452C-9FB5-0AA0E4D613C1}">
      <dgm:prSet/>
      <dgm:spPr/>
      <dgm:t>
        <a:bodyPr/>
        <a:lstStyle/>
        <a:p>
          <a:endParaRPr lang="es-ES"/>
        </a:p>
      </dgm:t>
    </dgm:pt>
    <dgm:pt modelId="{B2175B0F-7066-4432-9075-44356A815D63}" type="sibTrans" cxnId="{46FB765A-6C5B-452C-9FB5-0AA0E4D613C1}">
      <dgm:prSet/>
      <dgm:spPr/>
      <dgm:t>
        <a:bodyPr/>
        <a:lstStyle/>
        <a:p>
          <a:endParaRPr lang="es-ES"/>
        </a:p>
      </dgm:t>
    </dgm:pt>
    <dgm:pt modelId="{9AF38A86-EBA4-4516-A4A6-425A472326C8}">
      <dgm:prSet phldrT="[Texto]">
        <dgm:style>
          <a:lnRef idx="1">
            <a:schemeClr val="accent4"/>
          </a:lnRef>
          <a:fillRef idx="2">
            <a:schemeClr val="accent4"/>
          </a:fillRef>
          <a:effectRef idx="1">
            <a:schemeClr val="accent4"/>
          </a:effectRef>
          <a:fontRef idx="minor">
            <a:schemeClr val="dk1"/>
          </a:fontRef>
        </dgm:style>
      </dgm:prSet>
      <dgm:spPr/>
      <dgm:t>
        <a:bodyPr/>
        <a:lstStyle/>
        <a:p>
          <a:r>
            <a:rPr lang="es-ES" dirty="0"/>
            <a:t>TI</a:t>
          </a:r>
          <a:r>
            <a:rPr lang="es-ES" baseline="-25000" dirty="0"/>
            <a:t>OOP G1</a:t>
          </a:r>
          <a:endParaRPr lang="es-ES" dirty="0"/>
        </a:p>
      </dgm:t>
    </dgm:pt>
    <dgm:pt modelId="{3558032C-BE65-4C9A-B9CF-03224917B2A7}" type="parTrans" cxnId="{2800A3E0-0D75-4E1D-8D26-13A6E234AB93}">
      <dgm:prSet/>
      <dgm:spPr/>
      <dgm:t>
        <a:bodyPr/>
        <a:lstStyle/>
        <a:p>
          <a:endParaRPr lang="es-ES"/>
        </a:p>
      </dgm:t>
    </dgm:pt>
    <dgm:pt modelId="{6668AE0B-DF1A-4E11-B6D1-1D0C55283F3A}" type="sibTrans" cxnId="{2800A3E0-0D75-4E1D-8D26-13A6E234AB93}">
      <dgm:prSet/>
      <dgm:spPr/>
      <dgm:t>
        <a:bodyPr/>
        <a:lstStyle/>
        <a:p>
          <a:endParaRPr lang="es-ES"/>
        </a:p>
      </dgm:t>
    </dgm:pt>
    <dgm:pt modelId="{8ABCE7DB-6D06-4A66-9990-3E96EBC35FAB}" type="pres">
      <dgm:prSet presAssocID="{72923A43-BF7E-4585-A5AF-C4735C31983F}" presName="compositeShape" presStyleCnt="0">
        <dgm:presLayoutVars>
          <dgm:chMax val="7"/>
          <dgm:dir/>
          <dgm:resizeHandles val="exact"/>
        </dgm:presLayoutVars>
      </dgm:prSet>
      <dgm:spPr/>
    </dgm:pt>
    <dgm:pt modelId="{4E451F74-CED0-49EF-87C4-5B4910CC8891}" type="pres">
      <dgm:prSet presAssocID="{72923A43-BF7E-4585-A5AF-C4735C31983F}" presName="wedge1" presStyleLbl="node1" presStyleIdx="0" presStyleCnt="2" custLinFactNeighborX="1838"/>
      <dgm:spPr/>
    </dgm:pt>
    <dgm:pt modelId="{9745F01A-4A36-4F76-9753-298B563455FF}" type="pres">
      <dgm:prSet presAssocID="{72923A43-BF7E-4585-A5AF-C4735C31983F}" presName="wedge1Tx" presStyleLbl="node1" presStyleIdx="0" presStyleCnt="2">
        <dgm:presLayoutVars>
          <dgm:chMax val="0"/>
          <dgm:chPref val="0"/>
          <dgm:bulletEnabled val="1"/>
        </dgm:presLayoutVars>
      </dgm:prSet>
      <dgm:spPr/>
    </dgm:pt>
    <dgm:pt modelId="{5AF6DD3A-1132-4FD2-8F85-F0F9EA348526}" type="pres">
      <dgm:prSet presAssocID="{72923A43-BF7E-4585-A5AF-C4735C31983F}" presName="wedge2" presStyleLbl="node1" presStyleIdx="1" presStyleCnt="2" custLinFactNeighborX="-1836"/>
      <dgm:spPr/>
    </dgm:pt>
    <dgm:pt modelId="{6EA25932-7030-4CE1-B52A-379B0A762D9E}" type="pres">
      <dgm:prSet presAssocID="{72923A43-BF7E-4585-A5AF-C4735C31983F}" presName="wedge2Tx" presStyleLbl="node1" presStyleIdx="1" presStyleCnt="2">
        <dgm:presLayoutVars>
          <dgm:chMax val="0"/>
          <dgm:chPref val="0"/>
          <dgm:bulletEnabled val="1"/>
        </dgm:presLayoutVars>
      </dgm:prSet>
      <dgm:spPr/>
    </dgm:pt>
  </dgm:ptLst>
  <dgm:cxnLst>
    <dgm:cxn modelId="{A4ABF844-BBA5-4306-87A5-3EF8690F55A4}" type="presOf" srcId="{72923A43-BF7E-4585-A5AF-C4735C31983F}" destId="{8ABCE7DB-6D06-4A66-9990-3E96EBC35FAB}" srcOrd="0" destOrd="0" presId="urn:microsoft.com/office/officeart/2005/8/layout/chart3"/>
    <dgm:cxn modelId="{46FB765A-6C5B-452C-9FB5-0AA0E4D613C1}" srcId="{72923A43-BF7E-4585-A5AF-C4735C31983F}" destId="{ECF5E6CA-3B6E-4516-A822-EA7A7727B73F}" srcOrd="0" destOrd="0" parTransId="{7DBC50EB-BDC9-4B75-8D7A-711C01CD5FB8}" sibTransId="{B2175B0F-7066-4432-9075-44356A815D63}"/>
    <dgm:cxn modelId="{ACFD9C9A-EB83-4BE7-B800-79FF4026E288}" type="presOf" srcId="{9AF38A86-EBA4-4516-A4A6-425A472326C8}" destId="{6EA25932-7030-4CE1-B52A-379B0A762D9E}" srcOrd="1" destOrd="0" presId="urn:microsoft.com/office/officeart/2005/8/layout/chart3"/>
    <dgm:cxn modelId="{EC3CFEA4-B3ED-4B26-BEFB-12B20F13F19A}" type="presOf" srcId="{ECF5E6CA-3B6E-4516-A822-EA7A7727B73F}" destId="{9745F01A-4A36-4F76-9753-298B563455FF}" srcOrd="1" destOrd="0" presId="urn:microsoft.com/office/officeart/2005/8/layout/chart3"/>
    <dgm:cxn modelId="{A4DB9AAD-B5D0-403E-A33A-1CC878CFC5EC}" type="presOf" srcId="{9AF38A86-EBA4-4516-A4A6-425A472326C8}" destId="{5AF6DD3A-1132-4FD2-8F85-F0F9EA348526}" srcOrd="0" destOrd="0" presId="urn:microsoft.com/office/officeart/2005/8/layout/chart3"/>
    <dgm:cxn modelId="{697F23C2-76F2-42F0-A489-E8017AD1CF47}" type="presOf" srcId="{ECF5E6CA-3B6E-4516-A822-EA7A7727B73F}" destId="{4E451F74-CED0-49EF-87C4-5B4910CC8891}" srcOrd="0" destOrd="0" presId="urn:microsoft.com/office/officeart/2005/8/layout/chart3"/>
    <dgm:cxn modelId="{2800A3E0-0D75-4E1D-8D26-13A6E234AB93}" srcId="{72923A43-BF7E-4585-A5AF-C4735C31983F}" destId="{9AF38A86-EBA4-4516-A4A6-425A472326C8}" srcOrd="1" destOrd="0" parTransId="{3558032C-BE65-4C9A-B9CF-03224917B2A7}" sibTransId="{6668AE0B-DF1A-4E11-B6D1-1D0C55283F3A}"/>
    <dgm:cxn modelId="{29AB023B-CEE7-4DEF-962F-FF85CB6EBE20}" type="presParOf" srcId="{8ABCE7DB-6D06-4A66-9990-3E96EBC35FAB}" destId="{4E451F74-CED0-49EF-87C4-5B4910CC8891}" srcOrd="0" destOrd="0" presId="urn:microsoft.com/office/officeart/2005/8/layout/chart3"/>
    <dgm:cxn modelId="{EB739490-51D9-48E3-8035-C4F6A63C7B29}" type="presParOf" srcId="{8ABCE7DB-6D06-4A66-9990-3E96EBC35FAB}" destId="{9745F01A-4A36-4F76-9753-298B563455FF}" srcOrd="1" destOrd="0" presId="urn:microsoft.com/office/officeart/2005/8/layout/chart3"/>
    <dgm:cxn modelId="{3C40B2E6-1038-4932-8C7F-3A92FD7BE5CC}" type="presParOf" srcId="{8ABCE7DB-6D06-4A66-9990-3E96EBC35FAB}" destId="{5AF6DD3A-1132-4FD2-8F85-F0F9EA348526}" srcOrd="2" destOrd="0" presId="urn:microsoft.com/office/officeart/2005/8/layout/chart3"/>
    <dgm:cxn modelId="{C0D7009B-4708-427E-8305-697FC3B23379}" type="presParOf" srcId="{8ABCE7DB-6D06-4A66-9990-3E96EBC35FAB}" destId="{6EA25932-7030-4CE1-B52A-379B0A762D9E}" srcOrd="3" destOrd="0" presId="urn:microsoft.com/office/officeart/2005/8/layout/char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819CD-02EC-4292-916E-0B77D97A80CC}">
      <dsp:nvSpPr>
        <dsp:cNvPr id="0" name=""/>
        <dsp:cNvSpPr/>
      </dsp:nvSpPr>
      <dsp:spPr>
        <a:xfrm>
          <a:off x="224" y="750106"/>
          <a:ext cx="2080065" cy="1547993"/>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La gamificación como método de enseñanza y aprendizaje </a:t>
          </a:r>
        </a:p>
      </dsp:txBody>
      <dsp:txXfrm>
        <a:off x="45563" y="795445"/>
        <a:ext cx="1989387" cy="1457315"/>
      </dsp:txXfrm>
    </dsp:sp>
    <dsp:sp modelId="{50785D38-F5C3-44D9-8092-3712BEAD1DC9}">
      <dsp:nvSpPr>
        <dsp:cNvPr id="0" name=""/>
        <dsp:cNvSpPr/>
      </dsp:nvSpPr>
      <dsp:spPr>
        <a:xfrm>
          <a:off x="2130389" y="1220628"/>
          <a:ext cx="962755" cy="606949"/>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s-ES" sz="1400" b="1" kern="1200" dirty="0"/>
            <a:t>Para</a:t>
          </a:r>
        </a:p>
      </dsp:txBody>
      <dsp:txXfrm>
        <a:off x="2130389" y="1342018"/>
        <a:ext cx="780670" cy="364169"/>
      </dsp:txXfrm>
    </dsp:sp>
    <dsp:sp modelId="{A30C275D-9B48-4E9B-B915-22675B62EB85}">
      <dsp:nvSpPr>
        <dsp:cNvPr id="0" name=""/>
        <dsp:cNvSpPr/>
      </dsp:nvSpPr>
      <dsp:spPr>
        <a:xfrm>
          <a:off x="3112285" y="750106"/>
          <a:ext cx="2067216" cy="1547993"/>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Comprender los cuatro pilares de POO y los 3 primeros principios </a:t>
          </a:r>
          <a:r>
            <a:rPr lang="es-ES" sz="1800" kern="1200" dirty="0" err="1"/>
            <a:t>SOLid</a:t>
          </a:r>
          <a:endParaRPr lang="es-ES" sz="1800" kern="1200" dirty="0"/>
        </a:p>
      </dsp:txBody>
      <dsp:txXfrm>
        <a:off x="3157624" y="795445"/>
        <a:ext cx="1976538" cy="1457315"/>
      </dsp:txXfrm>
    </dsp:sp>
    <dsp:sp modelId="{1CB6D77B-3299-4865-9EE2-8172F015FC3B}">
      <dsp:nvSpPr>
        <dsp:cNvPr id="0" name=""/>
        <dsp:cNvSpPr/>
      </dsp:nvSpPr>
      <dsp:spPr>
        <a:xfrm>
          <a:off x="5250701" y="1220628"/>
          <a:ext cx="920557" cy="606949"/>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s-ES" sz="1400" b="1" kern="1200" dirty="0"/>
            <a:t>Mejora</a:t>
          </a:r>
        </a:p>
      </dsp:txBody>
      <dsp:txXfrm>
        <a:off x="5250701" y="1342018"/>
        <a:ext cx="738472" cy="364169"/>
      </dsp:txXfrm>
    </dsp:sp>
    <dsp:sp modelId="{158F28B1-5CCB-41A7-8B3F-AF3EA8FB5549}">
      <dsp:nvSpPr>
        <dsp:cNvPr id="0" name=""/>
        <dsp:cNvSpPr/>
      </dsp:nvSpPr>
      <dsp:spPr>
        <a:xfrm>
          <a:off x="6211498" y="750106"/>
          <a:ext cx="2579989" cy="1547993"/>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La motivación y el resultado de aprendizaje en estudiantes de carreras de Ciencias de Computación y afines?</a:t>
          </a:r>
        </a:p>
      </dsp:txBody>
      <dsp:txXfrm>
        <a:off x="6256837" y="795445"/>
        <a:ext cx="2489311" cy="145731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81D9E9-A3E6-41A3-BAA2-44D54E9A3A74}">
      <dsp:nvSpPr>
        <dsp:cNvPr id="0" name=""/>
        <dsp:cNvSpPr/>
      </dsp:nvSpPr>
      <dsp:spPr>
        <a:xfrm>
          <a:off x="-3815611" y="-586021"/>
          <a:ext cx="4547747" cy="4547747"/>
        </a:xfrm>
        <a:prstGeom prst="blockArc">
          <a:avLst>
            <a:gd name="adj1" fmla="val 18900000"/>
            <a:gd name="adj2" fmla="val 2700000"/>
            <a:gd name="adj3" fmla="val 475"/>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AEDFA9-3DD3-48F4-9679-4BFA63AAAF2B}">
      <dsp:nvSpPr>
        <dsp:cNvPr id="0" name=""/>
        <dsp:cNvSpPr/>
      </dsp:nvSpPr>
      <dsp:spPr>
        <a:xfrm>
          <a:off x="237555" y="153459"/>
          <a:ext cx="4931237" cy="306784"/>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3510" tIns="40640" rIns="40640" bIns="40640" numCol="1" spcCol="1270" anchor="ctr" anchorCtr="0">
          <a:noAutofit/>
        </a:bodyPr>
        <a:lstStyle/>
        <a:p>
          <a:pPr marL="0" lvl="0" indent="0" algn="l" defTabSz="711200">
            <a:lnSpc>
              <a:spcPct val="90000"/>
            </a:lnSpc>
            <a:spcBef>
              <a:spcPct val="0"/>
            </a:spcBef>
            <a:spcAft>
              <a:spcPct val="35000"/>
            </a:spcAft>
            <a:buSzPts val="1200"/>
            <a:buFont typeface="Times New Roman" panose="02020603050405020304" pitchFamily="18" charset="0"/>
            <a:buNone/>
          </a:pPr>
          <a:r>
            <a:rPr lang="es-EC" sz="1600" b="1" kern="1200" dirty="0"/>
            <a:t>Introducción y propósito del estudio</a:t>
          </a:r>
          <a:endParaRPr lang="en-US" sz="1600" kern="1200" dirty="0"/>
        </a:p>
      </dsp:txBody>
      <dsp:txXfrm>
        <a:off x="237555" y="153459"/>
        <a:ext cx="4931237" cy="306784"/>
      </dsp:txXfrm>
    </dsp:sp>
    <dsp:sp modelId="{9138EA2D-D197-484E-A03E-8ECD2061F24D}">
      <dsp:nvSpPr>
        <dsp:cNvPr id="0" name=""/>
        <dsp:cNvSpPr/>
      </dsp:nvSpPr>
      <dsp:spPr>
        <a:xfrm>
          <a:off x="45815" y="115111"/>
          <a:ext cx="383480" cy="38348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95D51677-1647-4231-8EE3-B3024122E89B}">
      <dsp:nvSpPr>
        <dsp:cNvPr id="0" name=""/>
        <dsp:cNvSpPr/>
      </dsp:nvSpPr>
      <dsp:spPr>
        <a:xfrm>
          <a:off x="515376" y="613905"/>
          <a:ext cx="4653417" cy="306784"/>
        </a:xfrm>
        <a:prstGeom prst="rect">
          <a:avLst/>
        </a:prstGeom>
        <a:gradFill rotWithShape="0">
          <a:gsLst>
            <a:gs pos="0">
              <a:schemeClr val="accent4">
                <a:hueOff val="1633482"/>
                <a:satOff val="-6796"/>
                <a:lumOff val="1601"/>
                <a:alphaOff val="0"/>
                <a:lumMod val="110000"/>
                <a:satMod val="105000"/>
                <a:tint val="67000"/>
              </a:schemeClr>
            </a:gs>
            <a:gs pos="50000">
              <a:schemeClr val="accent4">
                <a:hueOff val="1633482"/>
                <a:satOff val="-6796"/>
                <a:lumOff val="1601"/>
                <a:alphaOff val="0"/>
                <a:lumMod val="105000"/>
                <a:satMod val="103000"/>
                <a:tint val="73000"/>
              </a:schemeClr>
            </a:gs>
            <a:gs pos="100000">
              <a:schemeClr val="accent4">
                <a:hueOff val="1633482"/>
                <a:satOff val="-6796"/>
                <a:lumOff val="160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3510" tIns="40640" rIns="40640" bIns="40640" numCol="1" spcCol="1270" anchor="ctr" anchorCtr="0">
          <a:noAutofit/>
        </a:bodyPr>
        <a:lstStyle/>
        <a:p>
          <a:pPr marL="0" lvl="0" indent="0" algn="l" defTabSz="711200">
            <a:lnSpc>
              <a:spcPct val="90000"/>
            </a:lnSpc>
            <a:spcBef>
              <a:spcPct val="0"/>
            </a:spcBef>
            <a:spcAft>
              <a:spcPct val="35000"/>
            </a:spcAft>
            <a:buSzPts val="1200"/>
            <a:buFont typeface="Times New Roman" panose="02020603050405020304" pitchFamily="18" charset="0"/>
            <a:buNone/>
          </a:pPr>
          <a:r>
            <a:rPr lang="es-EC" sz="1600" b="1" kern="1200" dirty="0"/>
            <a:t>Procedimiento</a:t>
          </a:r>
          <a:endParaRPr lang="en-US" sz="1600" kern="1200" dirty="0"/>
        </a:p>
      </dsp:txBody>
      <dsp:txXfrm>
        <a:off x="515376" y="613905"/>
        <a:ext cx="4653417" cy="306784"/>
      </dsp:txXfrm>
    </dsp:sp>
    <dsp:sp modelId="{5B97C377-28CC-4FCC-935D-A0D439AFA672}">
      <dsp:nvSpPr>
        <dsp:cNvPr id="0" name=""/>
        <dsp:cNvSpPr/>
      </dsp:nvSpPr>
      <dsp:spPr>
        <a:xfrm>
          <a:off x="323636" y="575557"/>
          <a:ext cx="383480" cy="38348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1633482"/>
              <a:satOff val="-6796"/>
              <a:lumOff val="1601"/>
              <a:alphaOff val="0"/>
            </a:schemeClr>
          </a:solidFill>
          <a:prstDash val="solid"/>
          <a:miter lim="800000"/>
        </a:ln>
        <a:effectLst/>
      </dsp:spPr>
      <dsp:style>
        <a:lnRef idx="1">
          <a:scrgbClr r="0" g="0" b="0"/>
        </a:lnRef>
        <a:fillRef idx="2">
          <a:scrgbClr r="0" g="0" b="0"/>
        </a:fillRef>
        <a:effectRef idx="0">
          <a:scrgbClr r="0" g="0" b="0"/>
        </a:effectRef>
        <a:fontRef idx="minor"/>
      </dsp:style>
    </dsp:sp>
    <dsp:sp modelId="{1F60FE50-60B3-4B7D-8C58-1BC5EB223A12}">
      <dsp:nvSpPr>
        <dsp:cNvPr id="0" name=""/>
        <dsp:cNvSpPr/>
      </dsp:nvSpPr>
      <dsp:spPr>
        <a:xfrm>
          <a:off x="667620" y="1074014"/>
          <a:ext cx="4501172" cy="306784"/>
        </a:xfrm>
        <a:prstGeom prst="rect">
          <a:avLst/>
        </a:prstGeom>
        <a:gradFill rotWithShape="0">
          <a:gsLst>
            <a:gs pos="0">
              <a:schemeClr val="accent4">
                <a:hueOff val="3266964"/>
                <a:satOff val="-13592"/>
                <a:lumOff val="3203"/>
                <a:alphaOff val="0"/>
                <a:lumMod val="110000"/>
                <a:satMod val="105000"/>
                <a:tint val="67000"/>
              </a:schemeClr>
            </a:gs>
            <a:gs pos="50000">
              <a:schemeClr val="accent4">
                <a:hueOff val="3266964"/>
                <a:satOff val="-13592"/>
                <a:lumOff val="3203"/>
                <a:alphaOff val="0"/>
                <a:lumMod val="105000"/>
                <a:satMod val="103000"/>
                <a:tint val="73000"/>
              </a:schemeClr>
            </a:gs>
            <a:gs pos="100000">
              <a:schemeClr val="accent4">
                <a:hueOff val="3266964"/>
                <a:satOff val="-13592"/>
                <a:lumOff val="32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3510" tIns="40640" rIns="40640" bIns="40640" numCol="1" spcCol="1270" anchor="ctr" anchorCtr="0">
          <a:noAutofit/>
        </a:bodyPr>
        <a:lstStyle/>
        <a:p>
          <a:pPr marL="0" lvl="0" indent="0" algn="l" defTabSz="711200">
            <a:lnSpc>
              <a:spcPct val="90000"/>
            </a:lnSpc>
            <a:spcBef>
              <a:spcPct val="0"/>
            </a:spcBef>
            <a:spcAft>
              <a:spcPct val="35000"/>
            </a:spcAft>
            <a:buSzPts val="1200"/>
            <a:buFont typeface="Times New Roman" panose="02020603050405020304" pitchFamily="18" charset="0"/>
            <a:buNone/>
          </a:pPr>
          <a:r>
            <a:rPr lang="es-EC" sz="1600" b="1" kern="1200" dirty="0"/>
            <a:t>Riesgos y beneficios</a:t>
          </a:r>
          <a:r>
            <a:rPr lang="es-EC" sz="1600" kern="1200" dirty="0"/>
            <a:t> </a:t>
          </a:r>
          <a:endParaRPr lang="en-US" sz="1600" kern="1200" dirty="0"/>
        </a:p>
      </dsp:txBody>
      <dsp:txXfrm>
        <a:off x="667620" y="1074014"/>
        <a:ext cx="4501172" cy="306784"/>
      </dsp:txXfrm>
    </dsp:sp>
    <dsp:sp modelId="{CDFA87D6-E149-42D2-9562-018A2524BF4E}">
      <dsp:nvSpPr>
        <dsp:cNvPr id="0" name=""/>
        <dsp:cNvSpPr/>
      </dsp:nvSpPr>
      <dsp:spPr>
        <a:xfrm>
          <a:off x="475880" y="1035666"/>
          <a:ext cx="383480" cy="38348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3266964"/>
              <a:satOff val="-13592"/>
              <a:lumOff val="3203"/>
              <a:alphaOff val="0"/>
            </a:schemeClr>
          </a:solidFill>
          <a:prstDash val="solid"/>
          <a:miter lim="800000"/>
        </a:ln>
        <a:effectLst/>
      </dsp:spPr>
      <dsp:style>
        <a:lnRef idx="1">
          <a:scrgbClr r="0" g="0" b="0"/>
        </a:lnRef>
        <a:fillRef idx="2">
          <a:scrgbClr r="0" g="0" b="0"/>
        </a:fillRef>
        <a:effectRef idx="0">
          <a:scrgbClr r="0" g="0" b="0"/>
        </a:effectRef>
        <a:fontRef idx="minor"/>
      </dsp:style>
    </dsp:sp>
    <dsp:sp modelId="{DFDD3E57-E70E-4F81-96E9-9E7ED3661035}">
      <dsp:nvSpPr>
        <dsp:cNvPr id="0" name=""/>
        <dsp:cNvSpPr/>
      </dsp:nvSpPr>
      <dsp:spPr>
        <a:xfrm>
          <a:off x="716230" y="1534460"/>
          <a:ext cx="4452562" cy="306784"/>
        </a:xfrm>
        <a:prstGeom prst="rect">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3510" tIns="40640" rIns="40640" bIns="40640" numCol="1" spcCol="1270" anchor="ctr" anchorCtr="0">
          <a:noAutofit/>
        </a:bodyPr>
        <a:lstStyle/>
        <a:p>
          <a:pPr marL="0" lvl="0" indent="0" algn="l" defTabSz="711200">
            <a:lnSpc>
              <a:spcPct val="90000"/>
            </a:lnSpc>
            <a:spcBef>
              <a:spcPct val="0"/>
            </a:spcBef>
            <a:spcAft>
              <a:spcPct val="35000"/>
            </a:spcAft>
            <a:buSzPts val="1200"/>
            <a:buFont typeface="Times New Roman" panose="02020603050405020304" pitchFamily="18" charset="0"/>
            <a:buNone/>
          </a:pPr>
          <a:r>
            <a:rPr lang="es-EC" sz="1600" b="1" kern="1200" dirty="0"/>
            <a:t>Explicación y oferta</a:t>
          </a:r>
          <a:endParaRPr lang="en-US" sz="1600" kern="1200" dirty="0"/>
        </a:p>
      </dsp:txBody>
      <dsp:txXfrm>
        <a:off x="716230" y="1534460"/>
        <a:ext cx="4452562" cy="306784"/>
      </dsp:txXfrm>
    </dsp:sp>
    <dsp:sp modelId="{E5747482-6FE6-4A8B-8130-595B15760191}">
      <dsp:nvSpPr>
        <dsp:cNvPr id="0" name=""/>
        <dsp:cNvSpPr/>
      </dsp:nvSpPr>
      <dsp:spPr>
        <a:xfrm>
          <a:off x="524490" y="1496112"/>
          <a:ext cx="383480" cy="38348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4900445"/>
              <a:satOff val="-20388"/>
              <a:lumOff val="4804"/>
              <a:alphaOff val="0"/>
            </a:schemeClr>
          </a:solidFill>
          <a:prstDash val="solid"/>
          <a:miter lim="800000"/>
        </a:ln>
        <a:effectLst/>
      </dsp:spPr>
      <dsp:style>
        <a:lnRef idx="1">
          <a:scrgbClr r="0" g="0" b="0"/>
        </a:lnRef>
        <a:fillRef idx="2">
          <a:scrgbClr r="0" g="0" b="0"/>
        </a:fillRef>
        <a:effectRef idx="0">
          <a:scrgbClr r="0" g="0" b="0"/>
        </a:effectRef>
        <a:fontRef idx="minor"/>
      </dsp:style>
    </dsp:sp>
    <dsp:sp modelId="{E45496E0-CEF5-4691-85E5-3AF3284B770D}">
      <dsp:nvSpPr>
        <dsp:cNvPr id="0" name=""/>
        <dsp:cNvSpPr/>
      </dsp:nvSpPr>
      <dsp:spPr>
        <a:xfrm>
          <a:off x="667620" y="1994906"/>
          <a:ext cx="4501172" cy="306784"/>
        </a:xfrm>
        <a:prstGeom prst="rect">
          <a:avLst/>
        </a:prstGeom>
        <a:gradFill rotWithShape="0">
          <a:gsLst>
            <a:gs pos="0">
              <a:schemeClr val="accent4">
                <a:hueOff val="6533927"/>
                <a:satOff val="-27185"/>
                <a:lumOff val="6405"/>
                <a:alphaOff val="0"/>
                <a:lumMod val="110000"/>
                <a:satMod val="105000"/>
                <a:tint val="67000"/>
              </a:schemeClr>
            </a:gs>
            <a:gs pos="50000">
              <a:schemeClr val="accent4">
                <a:hueOff val="6533927"/>
                <a:satOff val="-27185"/>
                <a:lumOff val="6405"/>
                <a:alphaOff val="0"/>
                <a:lumMod val="105000"/>
                <a:satMod val="103000"/>
                <a:tint val="73000"/>
              </a:schemeClr>
            </a:gs>
            <a:gs pos="100000">
              <a:schemeClr val="accent4">
                <a:hueOff val="6533927"/>
                <a:satOff val="-27185"/>
                <a:lumOff val="640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3510" tIns="40640" rIns="40640" bIns="40640" numCol="1" spcCol="1270" anchor="ctr" anchorCtr="0">
          <a:noAutofit/>
        </a:bodyPr>
        <a:lstStyle/>
        <a:p>
          <a:pPr marL="0" lvl="0" indent="0" algn="l" defTabSz="711200">
            <a:lnSpc>
              <a:spcPct val="90000"/>
            </a:lnSpc>
            <a:spcBef>
              <a:spcPct val="0"/>
            </a:spcBef>
            <a:spcAft>
              <a:spcPct val="35000"/>
            </a:spcAft>
            <a:buSzPts val="1200"/>
            <a:buFont typeface="Times New Roman" panose="02020603050405020304" pitchFamily="18" charset="0"/>
            <a:buNone/>
          </a:pPr>
          <a:r>
            <a:rPr lang="es-EC" sz="1600" b="1" kern="1200" dirty="0"/>
            <a:t>Confidencialidad</a:t>
          </a:r>
          <a:endParaRPr lang="en-US" sz="1600" kern="1200" dirty="0"/>
        </a:p>
      </dsp:txBody>
      <dsp:txXfrm>
        <a:off x="667620" y="1994906"/>
        <a:ext cx="4501172" cy="306784"/>
      </dsp:txXfrm>
    </dsp:sp>
    <dsp:sp modelId="{5E65EDC0-52C3-4E36-9D5F-32F38AA047EA}">
      <dsp:nvSpPr>
        <dsp:cNvPr id="0" name=""/>
        <dsp:cNvSpPr/>
      </dsp:nvSpPr>
      <dsp:spPr>
        <a:xfrm>
          <a:off x="475880" y="1956558"/>
          <a:ext cx="383480" cy="38348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6533927"/>
              <a:satOff val="-27185"/>
              <a:lumOff val="6405"/>
              <a:alphaOff val="0"/>
            </a:schemeClr>
          </a:solidFill>
          <a:prstDash val="solid"/>
          <a:miter lim="800000"/>
        </a:ln>
        <a:effectLst/>
      </dsp:spPr>
      <dsp:style>
        <a:lnRef idx="1">
          <a:scrgbClr r="0" g="0" b="0"/>
        </a:lnRef>
        <a:fillRef idx="2">
          <a:scrgbClr r="0" g="0" b="0"/>
        </a:fillRef>
        <a:effectRef idx="0">
          <a:scrgbClr r="0" g="0" b="0"/>
        </a:effectRef>
        <a:fontRef idx="minor"/>
      </dsp:style>
    </dsp:sp>
    <dsp:sp modelId="{0F031351-5E91-4B4F-9C87-8D8B2103180A}">
      <dsp:nvSpPr>
        <dsp:cNvPr id="0" name=""/>
        <dsp:cNvSpPr/>
      </dsp:nvSpPr>
      <dsp:spPr>
        <a:xfrm>
          <a:off x="515376" y="2455015"/>
          <a:ext cx="4653417" cy="306784"/>
        </a:xfrm>
        <a:prstGeom prst="rect">
          <a:avLst/>
        </a:prstGeom>
        <a:gradFill rotWithShape="0">
          <a:gsLst>
            <a:gs pos="0">
              <a:schemeClr val="accent4">
                <a:hueOff val="8167408"/>
                <a:satOff val="-33981"/>
                <a:lumOff val="8007"/>
                <a:alphaOff val="0"/>
                <a:lumMod val="110000"/>
                <a:satMod val="105000"/>
                <a:tint val="67000"/>
              </a:schemeClr>
            </a:gs>
            <a:gs pos="50000">
              <a:schemeClr val="accent4">
                <a:hueOff val="8167408"/>
                <a:satOff val="-33981"/>
                <a:lumOff val="8007"/>
                <a:alphaOff val="0"/>
                <a:lumMod val="105000"/>
                <a:satMod val="103000"/>
                <a:tint val="73000"/>
              </a:schemeClr>
            </a:gs>
            <a:gs pos="100000">
              <a:schemeClr val="accent4">
                <a:hueOff val="8167408"/>
                <a:satOff val="-33981"/>
                <a:lumOff val="800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3510" tIns="40640" rIns="40640" bIns="40640" numCol="1" spcCol="1270" anchor="ctr" anchorCtr="0">
          <a:noAutofit/>
        </a:bodyPr>
        <a:lstStyle/>
        <a:p>
          <a:pPr marL="0" lvl="0" indent="0" algn="l" defTabSz="711200">
            <a:lnSpc>
              <a:spcPct val="90000"/>
            </a:lnSpc>
            <a:spcBef>
              <a:spcPct val="0"/>
            </a:spcBef>
            <a:spcAft>
              <a:spcPct val="35000"/>
            </a:spcAft>
            <a:buSzPts val="1200"/>
            <a:buFont typeface="Times New Roman" panose="02020603050405020304" pitchFamily="18" charset="0"/>
            <a:buNone/>
          </a:pPr>
          <a:r>
            <a:rPr lang="es-EC" sz="1600" b="1" kern="1200" dirty="0"/>
            <a:t>Comité de </a:t>
          </a:r>
          <a:r>
            <a:rPr lang="es-EC" sz="1600" b="1" kern="1200" dirty="0" err="1"/>
            <a:t>etica</a:t>
          </a:r>
          <a:endParaRPr lang="en-US" sz="1600" kern="1200" dirty="0"/>
        </a:p>
      </dsp:txBody>
      <dsp:txXfrm>
        <a:off x="515376" y="2455015"/>
        <a:ext cx="4653417" cy="306784"/>
      </dsp:txXfrm>
    </dsp:sp>
    <dsp:sp modelId="{B607AD2E-310F-44BC-84C2-270156601F3E}">
      <dsp:nvSpPr>
        <dsp:cNvPr id="0" name=""/>
        <dsp:cNvSpPr/>
      </dsp:nvSpPr>
      <dsp:spPr>
        <a:xfrm>
          <a:off x="323636" y="2416667"/>
          <a:ext cx="383480" cy="38348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8167408"/>
              <a:satOff val="-33981"/>
              <a:lumOff val="8007"/>
              <a:alphaOff val="0"/>
            </a:schemeClr>
          </a:solidFill>
          <a:prstDash val="solid"/>
          <a:miter lim="800000"/>
        </a:ln>
        <a:effectLst/>
      </dsp:spPr>
      <dsp:style>
        <a:lnRef idx="1">
          <a:scrgbClr r="0" g="0" b="0"/>
        </a:lnRef>
        <a:fillRef idx="2">
          <a:scrgbClr r="0" g="0" b="0"/>
        </a:fillRef>
        <a:effectRef idx="0">
          <a:scrgbClr r="0" g="0" b="0"/>
        </a:effectRef>
        <a:fontRef idx="minor"/>
      </dsp:style>
    </dsp:sp>
    <dsp:sp modelId="{FA9BE497-9185-4939-9D91-1A3CE7D7D445}">
      <dsp:nvSpPr>
        <dsp:cNvPr id="0" name=""/>
        <dsp:cNvSpPr/>
      </dsp:nvSpPr>
      <dsp:spPr>
        <a:xfrm>
          <a:off x="237555" y="2915461"/>
          <a:ext cx="4931237" cy="306784"/>
        </a:xfrm>
        <a:prstGeom prst="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3510" tIns="40640" rIns="40640" bIns="40640" numCol="1" spcCol="1270" anchor="ctr" anchorCtr="0">
          <a:noAutofit/>
        </a:bodyPr>
        <a:lstStyle/>
        <a:p>
          <a:pPr marL="0" lvl="0" indent="0" algn="l" defTabSz="711200">
            <a:lnSpc>
              <a:spcPct val="90000"/>
            </a:lnSpc>
            <a:spcBef>
              <a:spcPct val="0"/>
            </a:spcBef>
            <a:spcAft>
              <a:spcPct val="35000"/>
            </a:spcAft>
            <a:buSzPts val="1200"/>
            <a:buFont typeface="Times New Roman" panose="02020603050405020304" pitchFamily="18" charset="0"/>
            <a:buNone/>
          </a:pPr>
          <a:r>
            <a:rPr lang="es-EC" sz="1600" b="1" kern="1200" dirty="0"/>
            <a:t>Declaración del estudiante</a:t>
          </a:r>
          <a:endParaRPr lang="en-US" sz="1600" kern="1200" dirty="0"/>
        </a:p>
      </dsp:txBody>
      <dsp:txXfrm>
        <a:off x="237555" y="2915461"/>
        <a:ext cx="4931237" cy="306784"/>
      </dsp:txXfrm>
    </dsp:sp>
    <dsp:sp modelId="{6F03F2D9-0826-4745-A66A-BE8982DC997A}">
      <dsp:nvSpPr>
        <dsp:cNvPr id="0" name=""/>
        <dsp:cNvSpPr/>
      </dsp:nvSpPr>
      <dsp:spPr>
        <a:xfrm>
          <a:off x="45815" y="2877113"/>
          <a:ext cx="383480" cy="38348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9800891"/>
              <a:satOff val="-40777"/>
              <a:lumOff val="9608"/>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88166-E9A7-4AF9-9BEE-E442215E2CF2}">
      <dsp:nvSpPr>
        <dsp:cNvPr id="0" name=""/>
        <dsp:cNvSpPr/>
      </dsp:nvSpPr>
      <dsp:spPr>
        <a:xfrm rot="5400000">
          <a:off x="-211293" y="215070"/>
          <a:ext cx="1408623" cy="986036"/>
        </a:xfrm>
        <a:prstGeom prst="chevron">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t>Validez externa</a:t>
          </a:r>
        </a:p>
      </dsp:txBody>
      <dsp:txXfrm rot="-5400000">
        <a:off x="1" y="496794"/>
        <a:ext cx="986036" cy="422587"/>
      </dsp:txXfrm>
    </dsp:sp>
    <dsp:sp modelId="{C6047DC3-D8DD-477F-97AC-BB114E7556E1}">
      <dsp:nvSpPr>
        <dsp:cNvPr id="0" name=""/>
        <dsp:cNvSpPr/>
      </dsp:nvSpPr>
      <dsp:spPr>
        <a:xfrm rot="5400000">
          <a:off x="3563607" y="-2573794"/>
          <a:ext cx="915605" cy="6070747"/>
        </a:xfrm>
        <a:prstGeom prst="round2Same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S" sz="1200" kern="1200" dirty="0"/>
            <a:t>Uso de estudiantes</a:t>
          </a:r>
        </a:p>
        <a:p>
          <a:pPr marL="114300" lvl="1" indent="-114300" algn="l" defTabSz="533400">
            <a:lnSpc>
              <a:spcPct val="90000"/>
            </a:lnSpc>
            <a:spcBef>
              <a:spcPct val="0"/>
            </a:spcBef>
            <a:spcAft>
              <a:spcPct val="15000"/>
            </a:spcAft>
            <a:buChar char="•"/>
          </a:pPr>
          <a:r>
            <a:rPr lang="es-ES" sz="1200" kern="1200" dirty="0"/>
            <a:t>Variedad de participantes con diferentes niveles</a:t>
          </a:r>
        </a:p>
      </dsp:txBody>
      <dsp:txXfrm rot="-5400000">
        <a:off x="986036" y="48473"/>
        <a:ext cx="6026051" cy="826213"/>
      </dsp:txXfrm>
    </dsp:sp>
    <dsp:sp modelId="{BDE44EE6-1EE0-46F0-85BD-B1CD5FFE5A72}">
      <dsp:nvSpPr>
        <dsp:cNvPr id="0" name=""/>
        <dsp:cNvSpPr/>
      </dsp:nvSpPr>
      <dsp:spPr>
        <a:xfrm rot="5400000">
          <a:off x="-211293" y="1478787"/>
          <a:ext cx="1408623" cy="986036"/>
        </a:xfrm>
        <a:prstGeom prst="chevron">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t>Validez interna</a:t>
          </a:r>
        </a:p>
      </dsp:txBody>
      <dsp:txXfrm rot="-5400000">
        <a:off x="1" y="1760511"/>
        <a:ext cx="986036" cy="422587"/>
      </dsp:txXfrm>
    </dsp:sp>
    <dsp:sp modelId="{D266D968-1627-47AE-8F54-16EF288C91A4}">
      <dsp:nvSpPr>
        <dsp:cNvPr id="0" name=""/>
        <dsp:cNvSpPr/>
      </dsp:nvSpPr>
      <dsp:spPr>
        <a:xfrm rot="5400000">
          <a:off x="3563607" y="-1310077"/>
          <a:ext cx="915605" cy="6070747"/>
        </a:xfrm>
        <a:prstGeom prst="round2Same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S" sz="1200" kern="1200" dirty="0"/>
            <a:t>Diseño del experimento </a:t>
          </a:r>
        </a:p>
        <a:p>
          <a:pPr marL="114300" lvl="1" indent="-114300" algn="l" defTabSz="533400">
            <a:lnSpc>
              <a:spcPct val="90000"/>
            </a:lnSpc>
            <a:spcBef>
              <a:spcPct val="0"/>
            </a:spcBef>
            <a:spcAft>
              <a:spcPct val="15000"/>
            </a:spcAft>
            <a:buChar char="•"/>
          </a:pPr>
          <a:r>
            <a:rPr lang="es-ES" sz="1200" kern="1200" dirty="0"/>
            <a:t>Grupos de sujetos balanceados</a:t>
          </a:r>
        </a:p>
        <a:p>
          <a:pPr marL="114300" lvl="1" indent="-114300" algn="l" defTabSz="533400">
            <a:lnSpc>
              <a:spcPct val="90000"/>
            </a:lnSpc>
            <a:spcBef>
              <a:spcPct val="0"/>
            </a:spcBef>
            <a:spcAft>
              <a:spcPct val="15000"/>
            </a:spcAft>
            <a:buChar char="•"/>
          </a:pPr>
          <a:r>
            <a:rPr lang="es-ES" sz="1200" kern="1200" dirty="0"/>
            <a:t>Selección aleatoria</a:t>
          </a:r>
        </a:p>
      </dsp:txBody>
      <dsp:txXfrm rot="-5400000">
        <a:off x="986036" y="1312190"/>
        <a:ext cx="6026051" cy="826213"/>
      </dsp:txXfrm>
    </dsp:sp>
    <dsp:sp modelId="{ABDD6E57-002B-43E3-A6F8-6434562509A0}">
      <dsp:nvSpPr>
        <dsp:cNvPr id="0" name=""/>
        <dsp:cNvSpPr/>
      </dsp:nvSpPr>
      <dsp:spPr>
        <a:xfrm rot="5400000">
          <a:off x="-211293" y="2742505"/>
          <a:ext cx="1408623" cy="986036"/>
        </a:xfrm>
        <a:prstGeom prst="chevron">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t>Validez de constructo</a:t>
          </a:r>
        </a:p>
      </dsp:txBody>
      <dsp:txXfrm rot="-5400000">
        <a:off x="1" y="3024229"/>
        <a:ext cx="986036" cy="422587"/>
      </dsp:txXfrm>
    </dsp:sp>
    <dsp:sp modelId="{9F4D8E97-1CD9-45C0-B6FA-0E1B57C08398}">
      <dsp:nvSpPr>
        <dsp:cNvPr id="0" name=""/>
        <dsp:cNvSpPr/>
      </dsp:nvSpPr>
      <dsp:spPr>
        <a:xfrm rot="5400000">
          <a:off x="3563607" y="-46359"/>
          <a:ext cx="915605" cy="6070747"/>
        </a:xfrm>
        <a:prstGeom prst="round2Same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S" sz="1200" kern="1200" dirty="0"/>
            <a:t>Consultar expertos en programación</a:t>
          </a:r>
        </a:p>
        <a:p>
          <a:pPr marL="114300" lvl="1" indent="-114300" algn="l" defTabSz="533400">
            <a:lnSpc>
              <a:spcPct val="90000"/>
            </a:lnSpc>
            <a:spcBef>
              <a:spcPct val="0"/>
            </a:spcBef>
            <a:spcAft>
              <a:spcPct val="15000"/>
            </a:spcAft>
            <a:buChar char="•"/>
          </a:pPr>
          <a:r>
            <a:rPr lang="es-ES" sz="1200" kern="1200" dirty="0"/>
            <a:t>Pruebas que validen el conocimiento de programación</a:t>
          </a:r>
        </a:p>
        <a:p>
          <a:pPr marL="114300" lvl="1" indent="-114300" algn="l" defTabSz="533400">
            <a:lnSpc>
              <a:spcPct val="90000"/>
            </a:lnSpc>
            <a:spcBef>
              <a:spcPct val="0"/>
            </a:spcBef>
            <a:spcAft>
              <a:spcPct val="15000"/>
            </a:spcAft>
            <a:buChar char="•"/>
          </a:pPr>
          <a:r>
            <a:rPr lang="es-ES" sz="1200" kern="1200" dirty="0"/>
            <a:t>Utilizar métodos estadísticos rigurosos</a:t>
          </a:r>
        </a:p>
      </dsp:txBody>
      <dsp:txXfrm rot="-5400000">
        <a:off x="986036" y="2575908"/>
        <a:ext cx="6026051" cy="826213"/>
      </dsp:txXfrm>
    </dsp:sp>
    <dsp:sp modelId="{B7E1250D-7966-4BB2-8215-0D12DFEB0945}">
      <dsp:nvSpPr>
        <dsp:cNvPr id="0" name=""/>
        <dsp:cNvSpPr/>
      </dsp:nvSpPr>
      <dsp:spPr>
        <a:xfrm rot="5400000">
          <a:off x="-211293" y="4006222"/>
          <a:ext cx="1408623" cy="986036"/>
        </a:xfrm>
        <a:prstGeom prst="chevron">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t>Validez de la conclusión</a:t>
          </a:r>
        </a:p>
      </dsp:txBody>
      <dsp:txXfrm rot="-5400000">
        <a:off x="1" y="4287946"/>
        <a:ext cx="986036" cy="422587"/>
      </dsp:txXfrm>
    </dsp:sp>
    <dsp:sp modelId="{92E22C8C-5568-4302-BC7D-718CD6F5CA59}">
      <dsp:nvSpPr>
        <dsp:cNvPr id="0" name=""/>
        <dsp:cNvSpPr/>
      </dsp:nvSpPr>
      <dsp:spPr>
        <a:xfrm rot="5400000">
          <a:off x="3563607" y="1247966"/>
          <a:ext cx="915605" cy="6070747"/>
        </a:xfrm>
        <a:prstGeom prst="round2Same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S" sz="1200" kern="1200" dirty="0"/>
            <a:t>Utilizar un tamaño de muestra adecuado </a:t>
          </a:r>
        </a:p>
        <a:p>
          <a:pPr marL="114300" lvl="1" indent="-114300" algn="l" defTabSz="533400">
            <a:lnSpc>
              <a:spcPct val="90000"/>
            </a:lnSpc>
            <a:spcBef>
              <a:spcPct val="0"/>
            </a:spcBef>
            <a:spcAft>
              <a:spcPct val="15000"/>
            </a:spcAft>
            <a:buChar char="•"/>
          </a:pPr>
          <a:r>
            <a:rPr lang="es-ES" sz="1200" kern="1200" dirty="0"/>
            <a:t>Verificar la homogeneidad de los sujetos comparados </a:t>
          </a:r>
        </a:p>
        <a:p>
          <a:pPr marL="114300" lvl="1" indent="-114300" algn="l" defTabSz="533400">
            <a:lnSpc>
              <a:spcPct val="90000"/>
            </a:lnSpc>
            <a:spcBef>
              <a:spcPct val="0"/>
            </a:spcBef>
            <a:spcAft>
              <a:spcPct val="15000"/>
            </a:spcAft>
            <a:buChar char="•"/>
          </a:pPr>
          <a:r>
            <a:rPr lang="es-ES" sz="1200" kern="1200" dirty="0"/>
            <a:t>Realizar análisis adicionales</a:t>
          </a:r>
        </a:p>
        <a:p>
          <a:pPr marL="114300" lvl="1" indent="-114300" algn="l" defTabSz="533400">
            <a:lnSpc>
              <a:spcPct val="90000"/>
            </a:lnSpc>
            <a:spcBef>
              <a:spcPct val="0"/>
            </a:spcBef>
            <a:spcAft>
              <a:spcPct val="15000"/>
            </a:spcAft>
            <a:buChar char="•"/>
          </a:pPr>
          <a:r>
            <a:rPr lang="es-ES" sz="1200" kern="1200" dirty="0"/>
            <a:t>Utilizar técnicas de visualización de datos </a:t>
          </a:r>
        </a:p>
      </dsp:txBody>
      <dsp:txXfrm rot="-5400000">
        <a:off x="986036" y="3870233"/>
        <a:ext cx="6026051" cy="82621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4D72DC-9D8B-4DD1-8E02-0D735A1630B6}">
      <dsp:nvSpPr>
        <dsp:cNvPr id="0" name=""/>
        <dsp:cNvSpPr/>
      </dsp:nvSpPr>
      <dsp:spPr>
        <a:xfrm>
          <a:off x="0" y="52785"/>
          <a:ext cx="6812257" cy="1286634"/>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ES" sz="2300" kern="1200" dirty="0"/>
            <a:t>Revisión de contenidos y temas de la materia POO para seleccionar una estrategia lúdica</a:t>
          </a:r>
        </a:p>
      </dsp:txBody>
      <dsp:txXfrm>
        <a:off x="62808" y="115593"/>
        <a:ext cx="6686641" cy="1161018"/>
      </dsp:txXfrm>
    </dsp:sp>
    <dsp:sp modelId="{20C2578E-FDCB-472F-AC10-D68F4994AF40}">
      <dsp:nvSpPr>
        <dsp:cNvPr id="0" name=""/>
        <dsp:cNvSpPr/>
      </dsp:nvSpPr>
      <dsp:spPr>
        <a:xfrm>
          <a:off x="0" y="1405659"/>
          <a:ext cx="6812257" cy="1286634"/>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ES" sz="2300" kern="1200" dirty="0"/>
            <a:t>Diseñar un experimentos con grupos de control y medidas objetivas de evaluación.</a:t>
          </a:r>
        </a:p>
      </dsp:txBody>
      <dsp:txXfrm>
        <a:off x="62808" y="1468467"/>
        <a:ext cx="6686641" cy="1161018"/>
      </dsp:txXfrm>
    </dsp:sp>
    <dsp:sp modelId="{8E9BBCD0-F334-49B3-8F5C-DD2C593C3514}">
      <dsp:nvSpPr>
        <dsp:cNvPr id="0" name=""/>
        <dsp:cNvSpPr/>
      </dsp:nvSpPr>
      <dsp:spPr>
        <a:xfrm>
          <a:off x="0" y="2758534"/>
          <a:ext cx="6812257" cy="1286634"/>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ES" sz="2300" kern="1200" dirty="0"/>
            <a:t>Ejecución del experimento con los parámetros apropiados</a:t>
          </a:r>
        </a:p>
      </dsp:txBody>
      <dsp:txXfrm>
        <a:off x="62808" y="2821342"/>
        <a:ext cx="6686641" cy="1161018"/>
      </dsp:txXfrm>
    </dsp:sp>
    <dsp:sp modelId="{12B91079-7FE6-408A-AFC5-648F9E5D1185}">
      <dsp:nvSpPr>
        <dsp:cNvPr id="0" name=""/>
        <dsp:cNvSpPr/>
      </dsp:nvSpPr>
      <dsp:spPr>
        <a:xfrm>
          <a:off x="0" y="4111408"/>
          <a:ext cx="6812257" cy="1286634"/>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ES" sz="2300" kern="1200" dirty="0"/>
            <a:t>Se obtuvieron resultados favorables en la evaluación de conocimiento mediante el aprendizaje con gamificación </a:t>
          </a:r>
        </a:p>
      </dsp:txBody>
      <dsp:txXfrm>
        <a:off x="62808" y="4174216"/>
        <a:ext cx="6686641" cy="116101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4D72DC-9D8B-4DD1-8E02-0D735A1630B6}">
      <dsp:nvSpPr>
        <dsp:cNvPr id="0" name=""/>
        <dsp:cNvSpPr/>
      </dsp:nvSpPr>
      <dsp:spPr>
        <a:xfrm>
          <a:off x="0" y="96513"/>
          <a:ext cx="6812257" cy="126477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ES" sz="2300" kern="1200" dirty="0"/>
            <a:t>Investigar ejemplos de gamificación en el aprendizaje de programación y cómo puede mejorar la experiencia del los estudiantes.</a:t>
          </a:r>
        </a:p>
      </dsp:txBody>
      <dsp:txXfrm>
        <a:off x="61741" y="158254"/>
        <a:ext cx="6688775" cy="1141288"/>
      </dsp:txXfrm>
    </dsp:sp>
    <dsp:sp modelId="{20C2578E-FDCB-472F-AC10-D68F4994AF40}">
      <dsp:nvSpPr>
        <dsp:cNvPr id="0" name=""/>
        <dsp:cNvSpPr/>
      </dsp:nvSpPr>
      <dsp:spPr>
        <a:xfrm>
          <a:off x="0" y="1427523"/>
          <a:ext cx="6812257" cy="126477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ES" sz="2300" kern="1200" dirty="0"/>
            <a:t>Diseñar un experimento para aumentar el aprendizaje  y motivación de los estudiantes mediante y sistema de recompensas y retroalimentación. </a:t>
          </a:r>
        </a:p>
      </dsp:txBody>
      <dsp:txXfrm>
        <a:off x="61741" y="1489264"/>
        <a:ext cx="6688775" cy="1141288"/>
      </dsp:txXfrm>
    </dsp:sp>
    <dsp:sp modelId="{8E9BBCD0-F334-49B3-8F5C-DD2C593C3514}">
      <dsp:nvSpPr>
        <dsp:cNvPr id="0" name=""/>
        <dsp:cNvSpPr/>
      </dsp:nvSpPr>
      <dsp:spPr>
        <a:xfrm>
          <a:off x="0" y="2758534"/>
          <a:ext cx="6812257" cy="126477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ES" sz="2300" kern="1200" dirty="0"/>
            <a:t>Ejecutar un herramienta que incluya actividades de juegos desafiantes alineados con los objetivos de aprendizaje.</a:t>
          </a:r>
        </a:p>
      </dsp:txBody>
      <dsp:txXfrm>
        <a:off x="61741" y="2820275"/>
        <a:ext cx="6688775" cy="1141288"/>
      </dsp:txXfrm>
    </dsp:sp>
    <dsp:sp modelId="{12B91079-7FE6-408A-AFC5-648F9E5D1185}">
      <dsp:nvSpPr>
        <dsp:cNvPr id="0" name=""/>
        <dsp:cNvSpPr/>
      </dsp:nvSpPr>
      <dsp:spPr>
        <a:xfrm>
          <a:off x="0" y="4089544"/>
          <a:ext cx="6812257" cy="126477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ES" sz="2300" kern="1200" dirty="0"/>
            <a:t>Se recomienda utilizar otras técnicas estadísticas para medir otros factores de aprendizaje y motivación</a:t>
          </a:r>
        </a:p>
      </dsp:txBody>
      <dsp:txXfrm>
        <a:off x="61741" y="4151285"/>
        <a:ext cx="6688775" cy="11412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89BBEC-B677-4B22-8435-3DDA131C4021}">
      <dsp:nvSpPr>
        <dsp:cNvPr id="0" name=""/>
        <dsp:cNvSpPr/>
      </dsp:nvSpPr>
      <dsp:spPr>
        <a:xfrm rot="5400000">
          <a:off x="2024623" y="1109713"/>
          <a:ext cx="974569" cy="1109512"/>
        </a:xfrm>
        <a:prstGeom prst="bentUpArrow">
          <a:avLst>
            <a:gd name="adj1" fmla="val 32840"/>
            <a:gd name="adj2" fmla="val 25000"/>
            <a:gd name="adj3" fmla="val 35780"/>
          </a:avLst>
        </a:prstGeom>
        <a:solidFill>
          <a:schemeClr val="accent1">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81ABFABF-59FB-4E67-B06C-15D72D542088}">
      <dsp:nvSpPr>
        <dsp:cNvPr id="0" name=""/>
        <dsp:cNvSpPr/>
      </dsp:nvSpPr>
      <dsp:spPr>
        <a:xfrm>
          <a:off x="1766422" y="29383"/>
          <a:ext cx="1640601" cy="1148367"/>
        </a:xfrm>
        <a:prstGeom prst="roundRect">
          <a:avLst>
            <a:gd name="adj" fmla="val 1667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effectLst/>
              <a:ea typeface="Times New Roman" panose="02020603050405020304" pitchFamily="18" charset="0"/>
            </a:rPr>
            <a:t>Desarrollar una herramienta de apoyo basada en la gamificación</a:t>
          </a:r>
          <a:endParaRPr lang="en-US" sz="1400" kern="1200" dirty="0"/>
        </a:p>
      </dsp:txBody>
      <dsp:txXfrm>
        <a:off x="1822491" y="85452"/>
        <a:ext cx="1528463" cy="1036229"/>
      </dsp:txXfrm>
    </dsp:sp>
    <dsp:sp modelId="{6E550E44-D79A-4D93-AA2C-A0A78EB47F37}">
      <dsp:nvSpPr>
        <dsp:cNvPr id="0" name=""/>
        <dsp:cNvSpPr/>
      </dsp:nvSpPr>
      <dsp:spPr>
        <a:xfrm>
          <a:off x="3407023" y="138906"/>
          <a:ext cx="1193217" cy="928161"/>
        </a:xfrm>
        <a:prstGeom prst="rect">
          <a:avLst/>
        </a:prstGeom>
        <a:noFill/>
        <a:ln>
          <a:noFill/>
        </a:ln>
        <a:effectLst/>
      </dsp:spPr>
      <dsp:style>
        <a:lnRef idx="0">
          <a:scrgbClr r="0" g="0" b="0"/>
        </a:lnRef>
        <a:fillRef idx="0">
          <a:scrgbClr r="0" g="0" b="0"/>
        </a:fillRef>
        <a:effectRef idx="0">
          <a:scrgbClr r="0" g="0" b="0"/>
        </a:effectRef>
        <a:fontRef idx="minor"/>
      </dsp:style>
    </dsp:sp>
    <dsp:sp modelId="{774D8231-202C-49CE-8F41-764B9A332C7A}">
      <dsp:nvSpPr>
        <dsp:cNvPr id="0" name=""/>
        <dsp:cNvSpPr/>
      </dsp:nvSpPr>
      <dsp:spPr>
        <a:xfrm rot="5400000">
          <a:off x="3384856" y="2399709"/>
          <a:ext cx="974569" cy="1109512"/>
        </a:xfrm>
        <a:prstGeom prst="bentUpArrow">
          <a:avLst>
            <a:gd name="adj1" fmla="val 32840"/>
            <a:gd name="adj2" fmla="val 25000"/>
            <a:gd name="adj3" fmla="val 35780"/>
          </a:avLst>
        </a:prstGeom>
        <a:solidFill>
          <a:schemeClr val="accent1">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D2C63659-D836-4A7F-83AD-9F8E4A51365F}">
      <dsp:nvSpPr>
        <dsp:cNvPr id="0" name=""/>
        <dsp:cNvSpPr/>
      </dsp:nvSpPr>
      <dsp:spPr>
        <a:xfrm>
          <a:off x="3126655" y="1319379"/>
          <a:ext cx="1640601" cy="1148367"/>
        </a:xfrm>
        <a:prstGeom prst="roundRect">
          <a:avLst>
            <a:gd name="adj" fmla="val 1667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effectLst/>
              <a:ea typeface="Times New Roman" panose="02020603050405020304" pitchFamily="18" charset="0"/>
            </a:rPr>
            <a:t>Para aumentar la motivación y aprendizaje</a:t>
          </a:r>
          <a:endParaRPr lang="en-US" sz="1400" kern="1200" dirty="0"/>
        </a:p>
      </dsp:txBody>
      <dsp:txXfrm>
        <a:off x="3182724" y="1375448"/>
        <a:ext cx="1528463" cy="1036229"/>
      </dsp:txXfrm>
    </dsp:sp>
    <dsp:sp modelId="{195AD5BA-CA01-47D3-A34B-B33B350856DD}">
      <dsp:nvSpPr>
        <dsp:cNvPr id="0" name=""/>
        <dsp:cNvSpPr/>
      </dsp:nvSpPr>
      <dsp:spPr>
        <a:xfrm>
          <a:off x="4767256" y="1428902"/>
          <a:ext cx="1193217" cy="928161"/>
        </a:xfrm>
        <a:prstGeom prst="rect">
          <a:avLst/>
        </a:prstGeom>
        <a:noFill/>
        <a:ln>
          <a:noFill/>
        </a:ln>
        <a:effectLst/>
      </dsp:spPr>
      <dsp:style>
        <a:lnRef idx="0">
          <a:scrgbClr r="0" g="0" b="0"/>
        </a:lnRef>
        <a:fillRef idx="0">
          <a:scrgbClr r="0" g="0" b="0"/>
        </a:fillRef>
        <a:effectRef idx="0">
          <a:scrgbClr r="0" g="0" b="0"/>
        </a:effectRef>
        <a:fontRef idx="minor"/>
      </dsp:style>
    </dsp:sp>
    <dsp:sp modelId="{B66745E4-406E-4733-A2FB-C131E09F296A}">
      <dsp:nvSpPr>
        <dsp:cNvPr id="0" name=""/>
        <dsp:cNvSpPr/>
      </dsp:nvSpPr>
      <dsp:spPr>
        <a:xfrm rot="5400000">
          <a:off x="4745089" y="3689704"/>
          <a:ext cx="974569" cy="1109512"/>
        </a:xfrm>
        <a:prstGeom prst="bentUpArrow">
          <a:avLst>
            <a:gd name="adj1" fmla="val 32840"/>
            <a:gd name="adj2" fmla="val 25000"/>
            <a:gd name="adj3" fmla="val 35780"/>
          </a:avLst>
        </a:prstGeom>
        <a:solidFill>
          <a:schemeClr val="accent1">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5EBE5AD5-4EA4-406B-AE56-29B81D0F38B1}">
      <dsp:nvSpPr>
        <dsp:cNvPr id="0" name=""/>
        <dsp:cNvSpPr/>
      </dsp:nvSpPr>
      <dsp:spPr>
        <a:xfrm>
          <a:off x="4486887" y="2609375"/>
          <a:ext cx="1640601" cy="1148367"/>
        </a:xfrm>
        <a:prstGeom prst="roundRect">
          <a:avLst>
            <a:gd name="adj" fmla="val 1667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effectLst/>
              <a:ea typeface="Times New Roman" panose="02020603050405020304" pitchFamily="18" charset="0"/>
            </a:rPr>
            <a:t>En los cuatro pilares de POO y los principios </a:t>
          </a:r>
          <a:r>
            <a:rPr lang="es-ES" sz="1400" kern="1200" dirty="0" err="1">
              <a:effectLst/>
              <a:ea typeface="Times New Roman" panose="02020603050405020304" pitchFamily="18" charset="0"/>
            </a:rPr>
            <a:t>SOLid</a:t>
          </a:r>
          <a:endParaRPr lang="en-US" sz="1400" kern="1200" dirty="0"/>
        </a:p>
      </dsp:txBody>
      <dsp:txXfrm>
        <a:off x="4542956" y="2665444"/>
        <a:ext cx="1528463" cy="1036229"/>
      </dsp:txXfrm>
    </dsp:sp>
    <dsp:sp modelId="{4C778654-6BF8-4574-A623-429FD7F500FE}">
      <dsp:nvSpPr>
        <dsp:cNvPr id="0" name=""/>
        <dsp:cNvSpPr/>
      </dsp:nvSpPr>
      <dsp:spPr>
        <a:xfrm>
          <a:off x="6127488" y="2718898"/>
          <a:ext cx="1193217" cy="928161"/>
        </a:xfrm>
        <a:prstGeom prst="rect">
          <a:avLst/>
        </a:prstGeom>
        <a:noFill/>
        <a:ln>
          <a:noFill/>
        </a:ln>
        <a:effectLst/>
      </dsp:spPr>
      <dsp:style>
        <a:lnRef idx="0">
          <a:scrgbClr r="0" g="0" b="0"/>
        </a:lnRef>
        <a:fillRef idx="0">
          <a:scrgbClr r="0" g="0" b="0"/>
        </a:fillRef>
        <a:effectRef idx="0">
          <a:scrgbClr r="0" g="0" b="0"/>
        </a:effectRef>
        <a:fontRef idx="minor"/>
      </dsp:style>
    </dsp:sp>
    <dsp:sp modelId="{548C252E-F5B0-4C55-8062-F6A8556E6A21}">
      <dsp:nvSpPr>
        <dsp:cNvPr id="0" name=""/>
        <dsp:cNvSpPr/>
      </dsp:nvSpPr>
      <dsp:spPr>
        <a:xfrm>
          <a:off x="5847120" y="3899370"/>
          <a:ext cx="1640601" cy="1148367"/>
        </a:xfrm>
        <a:prstGeom prst="roundRect">
          <a:avLst>
            <a:gd name="adj" fmla="val 1667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effectLst/>
              <a:ea typeface="Times New Roman" panose="02020603050405020304" pitchFamily="18" charset="0"/>
            </a:rPr>
            <a:t>En los estudiantes de Ingeniería de Software y TI de la UFA</a:t>
          </a:r>
          <a:endParaRPr lang="en-US" sz="1400" kern="1200" dirty="0"/>
        </a:p>
      </dsp:txBody>
      <dsp:txXfrm>
        <a:off x="5903189" y="3955439"/>
        <a:ext cx="1528463" cy="10362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A78A0-FE62-4D2C-9E11-FC7E0C3198E8}">
      <dsp:nvSpPr>
        <dsp:cNvPr id="0" name=""/>
        <dsp:cNvSpPr/>
      </dsp:nvSpPr>
      <dsp:spPr>
        <a:xfrm>
          <a:off x="-3188347" y="-493833"/>
          <a:ext cx="3827397" cy="3827397"/>
        </a:xfrm>
        <a:prstGeom prst="blockArc">
          <a:avLst>
            <a:gd name="adj1" fmla="val 18900000"/>
            <a:gd name="adj2" fmla="val 2700000"/>
            <a:gd name="adj3" fmla="val 564"/>
          </a:avLst>
        </a:pr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C6AC70-873C-4FE8-A82B-A973D7D48D73}">
      <dsp:nvSpPr>
        <dsp:cNvPr id="0" name=""/>
        <dsp:cNvSpPr/>
      </dsp:nvSpPr>
      <dsp:spPr>
        <a:xfrm>
          <a:off x="522013" y="405683"/>
          <a:ext cx="6999469" cy="811254"/>
        </a:xfrm>
        <a:prstGeom prst="rect">
          <a:avLst/>
        </a:prstGeom>
        <a:gradFill rotWithShape="0">
          <a:gsLst>
            <a:gs pos="0">
              <a:schemeClr val="accent1">
                <a:shade val="80000"/>
                <a:hueOff val="0"/>
                <a:satOff val="0"/>
                <a:lumOff val="0"/>
                <a:alphaOff val="0"/>
                <a:lumMod val="110000"/>
                <a:satMod val="105000"/>
                <a:tint val="67000"/>
              </a:schemeClr>
            </a:gs>
            <a:gs pos="50000">
              <a:schemeClr val="accent1">
                <a:shade val="80000"/>
                <a:hueOff val="0"/>
                <a:satOff val="0"/>
                <a:lumOff val="0"/>
                <a:alphaOff val="0"/>
                <a:lumMod val="105000"/>
                <a:satMod val="103000"/>
                <a:tint val="73000"/>
              </a:schemeClr>
            </a:gs>
            <a:gs pos="100000">
              <a:schemeClr val="accent1">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3933" tIns="55880" rIns="55880" bIns="55880" numCol="1" spcCol="1270" anchor="ctr" anchorCtr="0">
          <a:noAutofit/>
        </a:bodyPr>
        <a:lstStyle/>
        <a:p>
          <a:pPr marL="0" lvl="0" indent="0" algn="l" defTabSz="977900">
            <a:lnSpc>
              <a:spcPct val="90000"/>
            </a:lnSpc>
            <a:spcBef>
              <a:spcPct val="0"/>
            </a:spcBef>
            <a:spcAft>
              <a:spcPct val="35000"/>
            </a:spcAft>
            <a:buFont typeface="+mj-lt"/>
            <a:buNone/>
          </a:pPr>
          <a:r>
            <a:rPr lang="es-EC" sz="2200" kern="1200" dirty="0"/>
            <a:t>OE1: Realizar una revisión preliminar: POO y gamificación.</a:t>
          </a:r>
          <a:endParaRPr lang="en-US" sz="2200" kern="1200" dirty="0"/>
        </a:p>
      </dsp:txBody>
      <dsp:txXfrm>
        <a:off x="522013" y="405683"/>
        <a:ext cx="6999469" cy="811254"/>
      </dsp:txXfrm>
    </dsp:sp>
    <dsp:sp modelId="{CAF81102-CF98-4B9E-BB95-97DB087EF4E2}">
      <dsp:nvSpPr>
        <dsp:cNvPr id="0" name=""/>
        <dsp:cNvSpPr/>
      </dsp:nvSpPr>
      <dsp:spPr>
        <a:xfrm>
          <a:off x="14979" y="304277"/>
          <a:ext cx="1014067" cy="101406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EC60C721-0847-42A1-ADCD-76D557C6A583}">
      <dsp:nvSpPr>
        <dsp:cNvPr id="0" name=""/>
        <dsp:cNvSpPr/>
      </dsp:nvSpPr>
      <dsp:spPr>
        <a:xfrm>
          <a:off x="522013" y="1622792"/>
          <a:ext cx="6999469" cy="811254"/>
        </a:xfrm>
        <a:prstGeom prst="rect">
          <a:avLst/>
        </a:prstGeom>
        <a:gradFill rotWithShape="0">
          <a:gsLst>
            <a:gs pos="0">
              <a:schemeClr val="accent1">
                <a:shade val="80000"/>
                <a:hueOff val="349283"/>
                <a:satOff val="-6256"/>
                <a:lumOff val="26585"/>
                <a:alphaOff val="0"/>
                <a:lumMod val="110000"/>
                <a:satMod val="105000"/>
                <a:tint val="67000"/>
              </a:schemeClr>
            </a:gs>
            <a:gs pos="50000">
              <a:schemeClr val="accent1">
                <a:shade val="80000"/>
                <a:hueOff val="349283"/>
                <a:satOff val="-6256"/>
                <a:lumOff val="26585"/>
                <a:alphaOff val="0"/>
                <a:lumMod val="105000"/>
                <a:satMod val="103000"/>
                <a:tint val="73000"/>
              </a:schemeClr>
            </a:gs>
            <a:gs pos="100000">
              <a:schemeClr val="accent1">
                <a:shade val="80000"/>
                <a:hueOff val="349283"/>
                <a:satOff val="-6256"/>
                <a:lumOff val="2658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3933" tIns="55880" rIns="55880" bIns="55880" numCol="1" spcCol="1270" anchor="ctr" anchorCtr="0">
          <a:noAutofit/>
        </a:bodyPr>
        <a:lstStyle/>
        <a:p>
          <a:pPr marL="0" lvl="0" indent="0" algn="l" defTabSz="977900">
            <a:lnSpc>
              <a:spcPct val="90000"/>
            </a:lnSpc>
            <a:spcBef>
              <a:spcPct val="0"/>
            </a:spcBef>
            <a:spcAft>
              <a:spcPct val="35000"/>
            </a:spcAft>
            <a:buFont typeface="+mj-lt"/>
            <a:buNone/>
          </a:pPr>
          <a:r>
            <a:rPr lang="es-EC" sz="2200" kern="1200" dirty="0"/>
            <a:t>OE2: Diseñar un experimento para comparar la motivación y el aprendizaje basado en la gamificación.</a:t>
          </a:r>
          <a:endParaRPr lang="en-US" sz="2200" kern="1200" dirty="0"/>
        </a:p>
      </dsp:txBody>
      <dsp:txXfrm>
        <a:off x="522013" y="1622792"/>
        <a:ext cx="6999469" cy="811254"/>
      </dsp:txXfrm>
    </dsp:sp>
    <dsp:sp modelId="{9A9B4CF9-CF50-4988-8371-36B78727B3E6}">
      <dsp:nvSpPr>
        <dsp:cNvPr id="0" name=""/>
        <dsp:cNvSpPr/>
      </dsp:nvSpPr>
      <dsp:spPr>
        <a:xfrm>
          <a:off x="14979" y="1521385"/>
          <a:ext cx="1014067" cy="101406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shade val="80000"/>
              <a:hueOff val="349283"/>
              <a:satOff val="-6256"/>
              <a:lumOff val="26585"/>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A78A0-FE62-4D2C-9E11-FC7E0C3198E8}">
      <dsp:nvSpPr>
        <dsp:cNvPr id="0" name=""/>
        <dsp:cNvSpPr/>
      </dsp:nvSpPr>
      <dsp:spPr>
        <a:xfrm>
          <a:off x="-1502695" y="-254955"/>
          <a:ext cx="1960814" cy="1960814"/>
        </a:xfrm>
        <a:prstGeom prst="blockArc">
          <a:avLst>
            <a:gd name="adj1" fmla="val 18900000"/>
            <a:gd name="adj2" fmla="val 2700000"/>
            <a:gd name="adj3" fmla="val 1102"/>
          </a:avLst>
        </a:pr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BFEA09-D097-4E42-B5DF-306DA16CF649}">
      <dsp:nvSpPr>
        <dsp:cNvPr id="0" name=""/>
        <dsp:cNvSpPr/>
      </dsp:nvSpPr>
      <dsp:spPr>
        <a:xfrm>
          <a:off x="445921" y="368714"/>
          <a:ext cx="7090540" cy="713474"/>
        </a:xfrm>
        <a:prstGeom prst="rect">
          <a:avLst/>
        </a:prstGeom>
        <a:gradFill rotWithShape="0">
          <a:gsLst>
            <a:gs pos="0">
              <a:schemeClr val="accent1">
                <a:shade val="80000"/>
                <a:hueOff val="0"/>
                <a:satOff val="0"/>
                <a:lumOff val="0"/>
                <a:alphaOff val="0"/>
                <a:lumMod val="110000"/>
                <a:satMod val="105000"/>
                <a:tint val="67000"/>
              </a:schemeClr>
            </a:gs>
            <a:gs pos="50000">
              <a:schemeClr val="accent1">
                <a:shade val="80000"/>
                <a:hueOff val="0"/>
                <a:satOff val="0"/>
                <a:lumOff val="0"/>
                <a:alphaOff val="0"/>
                <a:lumMod val="105000"/>
                <a:satMod val="103000"/>
                <a:tint val="73000"/>
              </a:schemeClr>
            </a:gs>
            <a:gs pos="100000">
              <a:schemeClr val="accent1">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5828" tIns="81280" rIns="81280" bIns="81280" numCol="1" spcCol="1270" anchor="ctr" anchorCtr="0">
          <a:noAutofit/>
        </a:bodyPr>
        <a:lstStyle/>
        <a:p>
          <a:pPr marL="0" lvl="0" indent="0" algn="l" defTabSz="1422400">
            <a:lnSpc>
              <a:spcPct val="90000"/>
            </a:lnSpc>
            <a:spcBef>
              <a:spcPct val="0"/>
            </a:spcBef>
            <a:spcAft>
              <a:spcPct val="35000"/>
            </a:spcAft>
            <a:buFont typeface="+mj-lt"/>
            <a:buNone/>
          </a:pPr>
          <a:r>
            <a:rPr lang="es-EC" sz="3200" kern="1200" dirty="0"/>
            <a:t>OE3: Ejecutar el experimento diseñado</a:t>
          </a:r>
          <a:endParaRPr lang="es-EC" sz="3200" kern="1200" noProof="0" dirty="0"/>
        </a:p>
      </dsp:txBody>
      <dsp:txXfrm>
        <a:off x="445921" y="368714"/>
        <a:ext cx="7090540" cy="713474"/>
      </dsp:txXfrm>
    </dsp:sp>
    <dsp:sp modelId="{98409205-1A8B-4D76-9135-B49667CCEB9B}">
      <dsp:nvSpPr>
        <dsp:cNvPr id="0" name=""/>
        <dsp:cNvSpPr/>
      </dsp:nvSpPr>
      <dsp:spPr>
        <a:xfrm>
          <a:off x="0" y="279530"/>
          <a:ext cx="891843" cy="89184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A78A0-FE62-4D2C-9E11-FC7E0C3198E8}">
      <dsp:nvSpPr>
        <dsp:cNvPr id="0" name=""/>
        <dsp:cNvSpPr/>
      </dsp:nvSpPr>
      <dsp:spPr>
        <a:xfrm>
          <a:off x="-1539329" y="-261063"/>
          <a:ext cx="2008541" cy="2008541"/>
        </a:xfrm>
        <a:prstGeom prst="blockArc">
          <a:avLst>
            <a:gd name="adj1" fmla="val 18900000"/>
            <a:gd name="adj2" fmla="val 2700000"/>
            <a:gd name="adj3" fmla="val 1075"/>
          </a:avLst>
        </a:pr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AA7C68-7947-4335-8B6A-0223D9BEDDDD}">
      <dsp:nvSpPr>
        <dsp:cNvPr id="0" name=""/>
        <dsp:cNvSpPr/>
      </dsp:nvSpPr>
      <dsp:spPr>
        <a:xfrm>
          <a:off x="456852" y="377725"/>
          <a:ext cx="7281341" cy="730963"/>
        </a:xfrm>
        <a:prstGeom prst="rect">
          <a:avLst/>
        </a:prstGeom>
        <a:gradFill rotWithShape="0">
          <a:gsLst>
            <a:gs pos="0">
              <a:schemeClr val="accent1">
                <a:shade val="80000"/>
                <a:hueOff val="0"/>
                <a:satOff val="0"/>
                <a:lumOff val="0"/>
                <a:alphaOff val="0"/>
                <a:lumMod val="110000"/>
                <a:satMod val="105000"/>
                <a:tint val="67000"/>
              </a:schemeClr>
            </a:gs>
            <a:gs pos="50000">
              <a:schemeClr val="accent1">
                <a:shade val="80000"/>
                <a:hueOff val="0"/>
                <a:satOff val="0"/>
                <a:lumOff val="0"/>
                <a:alphaOff val="0"/>
                <a:lumMod val="105000"/>
                <a:satMod val="103000"/>
                <a:tint val="73000"/>
              </a:schemeClr>
            </a:gs>
            <a:gs pos="100000">
              <a:schemeClr val="accent1">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9921" tIns="78740" rIns="78740" bIns="78740" numCol="1" spcCol="1270" anchor="ctr" anchorCtr="0">
          <a:noAutofit/>
        </a:bodyPr>
        <a:lstStyle/>
        <a:p>
          <a:pPr marL="0" lvl="0" indent="0" algn="l" defTabSz="1377950">
            <a:lnSpc>
              <a:spcPct val="90000"/>
            </a:lnSpc>
            <a:spcBef>
              <a:spcPct val="0"/>
            </a:spcBef>
            <a:spcAft>
              <a:spcPct val="35000"/>
            </a:spcAft>
            <a:buFont typeface="+mj-lt"/>
            <a:buNone/>
          </a:pPr>
          <a:r>
            <a:rPr lang="es-EC" sz="3100" kern="1200" dirty="0"/>
            <a:t>OE4: Evaluar e interpretar los resultados</a:t>
          </a:r>
          <a:endParaRPr lang="en-US" sz="3100" kern="1200" dirty="0"/>
        </a:p>
      </dsp:txBody>
      <dsp:txXfrm>
        <a:off x="456852" y="377725"/>
        <a:ext cx="7281341" cy="730963"/>
      </dsp:txXfrm>
    </dsp:sp>
    <dsp:sp modelId="{795E239C-24F3-47B0-A231-DE956D4A216D}">
      <dsp:nvSpPr>
        <dsp:cNvPr id="0" name=""/>
        <dsp:cNvSpPr/>
      </dsp:nvSpPr>
      <dsp:spPr>
        <a:xfrm>
          <a:off x="0" y="286355"/>
          <a:ext cx="913704" cy="91370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4E8F7-C85D-4821-ABD5-45D53714C99B}">
      <dsp:nvSpPr>
        <dsp:cNvPr id="0" name=""/>
        <dsp:cNvSpPr/>
      </dsp:nvSpPr>
      <dsp:spPr>
        <a:xfrm>
          <a:off x="640539" y="2162"/>
          <a:ext cx="1165902" cy="582951"/>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Definición del alcance</a:t>
          </a:r>
        </a:p>
      </dsp:txBody>
      <dsp:txXfrm>
        <a:off x="657613" y="19236"/>
        <a:ext cx="1131754" cy="548803"/>
      </dsp:txXfrm>
    </dsp:sp>
    <dsp:sp modelId="{09761A1C-C0C2-4FAB-B148-52D329B76637}">
      <dsp:nvSpPr>
        <dsp:cNvPr id="0" name=""/>
        <dsp:cNvSpPr/>
      </dsp:nvSpPr>
      <dsp:spPr>
        <a:xfrm>
          <a:off x="2097917" y="2162"/>
          <a:ext cx="1165902" cy="582951"/>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Planificación</a:t>
          </a:r>
        </a:p>
      </dsp:txBody>
      <dsp:txXfrm>
        <a:off x="2114991" y="19236"/>
        <a:ext cx="1131754" cy="548803"/>
      </dsp:txXfrm>
    </dsp:sp>
    <dsp:sp modelId="{381999EB-2FAE-43F0-953F-46231942F3E6}">
      <dsp:nvSpPr>
        <dsp:cNvPr id="0" name=""/>
        <dsp:cNvSpPr/>
      </dsp:nvSpPr>
      <dsp:spPr>
        <a:xfrm>
          <a:off x="2214508" y="585114"/>
          <a:ext cx="116590" cy="437213"/>
        </a:xfrm>
        <a:custGeom>
          <a:avLst/>
          <a:gdLst/>
          <a:ahLst/>
          <a:cxnLst/>
          <a:rect l="0" t="0" r="0" b="0"/>
          <a:pathLst>
            <a:path>
              <a:moveTo>
                <a:pt x="0" y="0"/>
              </a:moveTo>
              <a:lnTo>
                <a:pt x="0" y="437213"/>
              </a:lnTo>
              <a:lnTo>
                <a:pt x="116590" y="437213"/>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4552B8-A534-4C2C-9FC2-132F2C529D27}">
      <dsp:nvSpPr>
        <dsp:cNvPr id="0" name=""/>
        <dsp:cNvSpPr/>
      </dsp:nvSpPr>
      <dsp:spPr>
        <a:xfrm>
          <a:off x="2331098" y="730852"/>
          <a:ext cx="932722" cy="582951"/>
        </a:xfrm>
        <a:prstGeom prst="roundRect">
          <a:avLst>
            <a:gd name="adj" fmla="val 10000"/>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Selección del contexto</a:t>
          </a:r>
        </a:p>
      </dsp:txBody>
      <dsp:txXfrm>
        <a:off x="2348172" y="747926"/>
        <a:ext cx="898574" cy="548803"/>
      </dsp:txXfrm>
    </dsp:sp>
    <dsp:sp modelId="{CFCA8233-B32E-4537-B95C-C429FFBFCCF6}">
      <dsp:nvSpPr>
        <dsp:cNvPr id="0" name=""/>
        <dsp:cNvSpPr/>
      </dsp:nvSpPr>
      <dsp:spPr>
        <a:xfrm>
          <a:off x="2214508" y="585114"/>
          <a:ext cx="116590" cy="1165902"/>
        </a:xfrm>
        <a:custGeom>
          <a:avLst/>
          <a:gdLst/>
          <a:ahLst/>
          <a:cxnLst/>
          <a:rect l="0" t="0" r="0" b="0"/>
          <a:pathLst>
            <a:path>
              <a:moveTo>
                <a:pt x="0" y="0"/>
              </a:moveTo>
              <a:lnTo>
                <a:pt x="0" y="1165902"/>
              </a:lnTo>
              <a:lnTo>
                <a:pt x="116590" y="1165902"/>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F40F32-C5EF-4DBA-A1F3-C902B5274687}">
      <dsp:nvSpPr>
        <dsp:cNvPr id="0" name=""/>
        <dsp:cNvSpPr/>
      </dsp:nvSpPr>
      <dsp:spPr>
        <a:xfrm>
          <a:off x="2331098" y="1459541"/>
          <a:ext cx="932722" cy="582951"/>
        </a:xfrm>
        <a:prstGeom prst="roundRect">
          <a:avLst>
            <a:gd name="adj" fmla="val 10000"/>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Formulación de hipótesis</a:t>
          </a:r>
        </a:p>
      </dsp:txBody>
      <dsp:txXfrm>
        <a:off x="2348172" y="1476615"/>
        <a:ext cx="898574" cy="548803"/>
      </dsp:txXfrm>
    </dsp:sp>
    <dsp:sp modelId="{747A1E3D-000D-45D9-B6CA-57DDADA2EE42}">
      <dsp:nvSpPr>
        <dsp:cNvPr id="0" name=""/>
        <dsp:cNvSpPr/>
      </dsp:nvSpPr>
      <dsp:spPr>
        <a:xfrm>
          <a:off x="2214508" y="585114"/>
          <a:ext cx="116590" cy="1894592"/>
        </a:xfrm>
        <a:custGeom>
          <a:avLst/>
          <a:gdLst/>
          <a:ahLst/>
          <a:cxnLst/>
          <a:rect l="0" t="0" r="0" b="0"/>
          <a:pathLst>
            <a:path>
              <a:moveTo>
                <a:pt x="0" y="0"/>
              </a:moveTo>
              <a:lnTo>
                <a:pt x="0" y="1894592"/>
              </a:lnTo>
              <a:lnTo>
                <a:pt x="116590" y="1894592"/>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903916-8A23-488F-A6C7-BEFCC3682BB6}">
      <dsp:nvSpPr>
        <dsp:cNvPr id="0" name=""/>
        <dsp:cNvSpPr/>
      </dsp:nvSpPr>
      <dsp:spPr>
        <a:xfrm>
          <a:off x="2331098" y="2188230"/>
          <a:ext cx="932722" cy="582951"/>
        </a:xfrm>
        <a:prstGeom prst="roundRect">
          <a:avLst>
            <a:gd name="adj" fmla="val 10000"/>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Selección de sujetos</a:t>
          </a:r>
        </a:p>
      </dsp:txBody>
      <dsp:txXfrm>
        <a:off x="2348172" y="2205304"/>
        <a:ext cx="898574" cy="548803"/>
      </dsp:txXfrm>
    </dsp:sp>
    <dsp:sp modelId="{716EF55A-79F9-41CF-81F7-51B592A548CE}">
      <dsp:nvSpPr>
        <dsp:cNvPr id="0" name=""/>
        <dsp:cNvSpPr/>
      </dsp:nvSpPr>
      <dsp:spPr>
        <a:xfrm>
          <a:off x="2214508" y="585114"/>
          <a:ext cx="116590" cy="2623281"/>
        </a:xfrm>
        <a:custGeom>
          <a:avLst/>
          <a:gdLst/>
          <a:ahLst/>
          <a:cxnLst/>
          <a:rect l="0" t="0" r="0" b="0"/>
          <a:pathLst>
            <a:path>
              <a:moveTo>
                <a:pt x="0" y="0"/>
              </a:moveTo>
              <a:lnTo>
                <a:pt x="0" y="2623281"/>
              </a:lnTo>
              <a:lnTo>
                <a:pt x="116590" y="2623281"/>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ED765E-A177-4953-A72F-B189820A1554}">
      <dsp:nvSpPr>
        <dsp:cNvPr id="0" name=""/>
        <dsp:cNvSpPr/>
      </dsp:nvSpPr>
      <dsp:spPr>
        <a:xfrm>
          <a:off x="2331098" y="2916920"/>
          <a:ext cx="932722" cy="582951"/>
        </a:xfrm>
        <a:prstGeom prst="roundRect">
          <a:avLst>
            <a:gd name="adj" fmla="val 10000"/>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Elección del diseño</a:t>
          </a:r>
        </a:p>
      </dsp:txBody>
      <dsp:txXfrm>
        <a:off x="2348172" y="2933994"/>
        <a:ext cx="898574" cy="548803"/>
      </dsp:txXfrm>
    </dsp:sp>
    <dsp:sp modelId="{2C78FC4C-E580-40FA-B712-114242AD02FB}">
      <dsp:nvSpPr>
        <dsp:cNvPr id="0" name=""/>
        <dsp:cNvSpPr/>
      </dsp:nvSpPr>
      <dsp:spPr>
        <a:xfrm>
          <a:off x="2214508" y="585114"/>
          <a:ext cx="116590" cy="3351970"/>
        </a:xfrm>
        <a:custGeom>
          <a:avLst/>
          <a:gdLst/>
          <a:ahLst/>
          <a:cxnLst/>
          <a:rect l="0" t="0" r="0" b="0"/>
          <a:pathLst>
            <a:path>
              <a:moveTo>
                <a:pt x="0" y="0"/>
              </a:moveTo>
              <a:lnTo>
                <a:pt x="0" y="3351970"/>
              </a:lnTo>
              <a:lnTo>
                <a:pt x="116590" y="335197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9611F1-6843-4B8C-9690-2BD10F7E1AAD}">
      <dsp:nvSpPr>
        <dsp:cNvPr id="0" name=""/>
        <dsp:cNvSpPr/>
      </dsp:nvSpPr>
      <dsp:spPr>
        <a:xfrm>
          <a:off x="2331098" y="3645609"/>
          <a:ext cx="932722" cy="582951"/>
        </a:xfrm>
        <a:prstGeom prst="roundRect">
          <a:avLst>
            <a:gd name="adj" fmla="val 10000"/>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Instrumentación</a:t>
          </a:r>
        </a:p>
      </dsp:txBody>
      <dsp:txXfrm>
        <a:off x="2348172" y="3662683"/>
        <a:ext cx="898574" cy="548803"/>
      </dsp:txXfrm>
    </dsp:sp>
    <dsp:sp modelId="{AF9456A5-C63A-4282-8245-00380EB69949}">
      <dsp:nvSpPr>
        <dsp:cNvPr id="0" name=""/>
        <dsp:cNvSpPr/>
      </dsp:nvSpPr>
      <dsp:spPr>
        <a:xfrm>
          <a:off x="2214508" y="585114"/>
          <a:ext cx="116590" cy="4080660"/>
        </a:xfrm>
        <a:custGeom>
          <a:avLst/>
          <a:gdLst/>
          <a:ahLst/>
          <a:cxnLst/>
          <a:rect l="0" t="0" r="0" b="0"/>
          <a:pathLst>
            <a:path>
              <a:moveTo>
                <a:pt x="0" y="0"/>
              </a:moveTo>
              <a:lnTo>
                <a:pt x="0" y="4080660"/>
              </a:lnTo>
              <a:lnTo>
                <a:pt x="116590" y="408066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06443D-E050-4BD8-9BC9-4408D9C974EA}">
      <dsp:nvSpPr>
        <dsp:cNvPr id="0" name=""/>
        <dsp:cNvSpPr/>
      </dsp:nvSpPr>
      <dsp:spPr>
        <a:xfrm>
          <a:off x="2331098" y="4374298"/>
          <a:ext cx="932722" cy="582951"/>
        </a:xfrm>
        <a:prstGeom prst="roundRect">
          <a:avLst>
            <a:gd name="adj" fmla="val 10000"/>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Evaluación de la validez</a:t>
          </a:r>
        </a:p>
      </dsp:txBody>
      <dsp:txXfrm>
        <a:off x="2348172" y="4391372"/>
        <a:ext cx="898574" cy="548803"/>
      </dsp:txXfrm>
    </dsp:sp>
    <dsp:sp modelId="{3E18B086-D05D-4BCD-8EAC-B9B091C9E758}">
      <dsp:nvSpPr>
        <dsp:cNvPr id="0" name=""/>
        <dsp:cNvSpPr/>
      </dsp:nvSpPr>
      <dsp:spPr>
        <a:xfrm>
          <a:off x="3555296" y="2162"/>
          <a:ext cx="1165902" cy="582951"/>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Operación</a:t>
          </a:r>
        </a:p>
      </dsp:txBody>
      <dsp:txXfrm>
        <a:off x="3572370" y="19236"/>
        <a:ext cx="1131754" cy="548803"/>
      </dsp:txXfrm>
    </dsp:sp>
    <dsp:sp modelId="{32B43AE2-C47B-422F-B78D-F893C44DA02C}">
      <dsp:nvSpPr>
        <dsp:cNvPr id="0" name=""/>
        <dsp:cNvSpPr/>
      </dsp:nvSpPr>
      <dsp:spPr>
        <a:xfrm>
          <a:off x="3671886" y="585114"/>
          <a:ext cx="116590" cy="437213"/>
        </a:xfrm>
        <a:custGeom>
          <a:avLst/>
          <a:gdLst/>
          <a:ahLst/>
          <a:cxnLst/>
          <a:rect l="0" t="0" r="0" b="0"/>
          <a:pathLst>
            <a:path>
              <a:moveTo>
                <a:pt x="0" y="0"/>
              </a:moveTo>
              <a:lnTo>
                <a:pt x="0" y="437213"/>
              </a:lnTo>
              <a:lnTo>
                <a:pt x="116590" y="437213"/>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3ED130-5905-4C98-B3F0-31682B9B7AFC}">
      <dsp:nvSpPr>
        <dsp:cNvPr id="0" name=""/>
        <dsp:cNvSpPr/>
      </dsp:nvSpPr>
      <dsp:spPr>
        <a:xfrm>
          <a:off x="3788477" y="730852"/>
          <a:ext cx="932722" cy="582951"/>
        </a:xfrm>
        <a:prstGeom prst="roundRect">
          <a:avLst>
            <a:gd name="adj" fmla="val 10000"/>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Preparación</a:t>
          </a:r>
        </a:p>
      </dsp:txBody>
      <dsp:txXfrm>
        <a:off x="3805551" y="747926"/>
        <a:ext cx="898574" cy="548803"/>
      </dsp:txXfrm>
    </dsp:sp>
    <dsp:sp modelId="{8F2D8762-82AB-475C-9DC9-3219DB17CA7A}">
      <dsp:nvSpPr>
        <dsp:cNvPr id="0" name=""/>
        <dsp:cNvSpPr/>
      </dsp:nvSpPr>
      <dsp:spPr>
        <a:xfrm>
          <a:off x="3671886" y="585114"/>
          <a:ext cx="116590" cy="1165902"/>
        </a:xfrm>
        <a:custGeom>
          <a:avLst/>
          <a:gdLst/>
          <a:ahLst/>
          <a:cxnLst/>
          <a:rect l="0" t="0" r="0" b="0"/>
          <a:pathLst>
            <a:path>
              <a:moveTo>
                <a:pt x="0" y="0"/>
              </a:moveTo>
              <a:lnTo>
                <a:pt x="0" y="1165902"/>
              </a:lnTo>
              <a:lnTo>
                <a:pt x="116590" y="1165902"/>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F3F515-FEB5-4C22-BFEB-8CC3D6C79D28}">
      <dsp:nvSpPr>
        <dsp:cNvPr id="0" name=""/>
        <dsp:cNvSpPr/>
      </dsp:nvSpPr>
      <dsp:spPr>
        <a:xfrm>
          <a:off x="3788477" y="1459541"/>
          <a:ext cx="932722" cy="582951"/>
        </a:xfrm>
        <a:prstGeom prst="roundRect">
          <a:avLst>
            <a:gd name="adj" fmla="val 10000"/>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Ejecución</a:t>
          </a:r>
        </a:p>
      </dsp:txBody>
      <dsp:txXfrm>
        <a:off x="3805551" y="1476615"/>
        <a:ext cx="898574" cy="548803"/>
      </dsp:txXfrm>
    </dsp:sp>
    <dsp:sp modelId="{35DF95B9-2240-44D6-A3A6-75D38D6E710C}">
      <dsp:nvSpPr>
        <dsp:cNvPr id="0" name=""/>
        <dsp:cNvSpPr/>
      </dsp:nvSpPr>
      <dsp:spPr>
        <a:xfrm>
          <a:off x="3671886" y="585114"/>
          <a:ext cx="116590" cy="1894592"/>
        </a:xfrm>
        <a:custGeom>
          <a:avLst/>
          <a:gdLst/>
          <a:ahLst/>
          <a:cxnLst/>
          <a:rect l="0" t="0" r="0" b="0"/>
          <a:pathLst>
            <a:path>
              <a:moveTo>
                <a:pt x="0" y="0"/>
              </a:moveTo>
              <a:lnTo>
                <a:pt x="0" y="1894592"/>
              </a:lnTo>
              <a:lnTo>
                <a:pt x="116590" y="1894592"/>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F1E08F-FE57-466F-91F5-AF15247F0E48}">
      <dsp:nvSpPr>
        <dsp:cNvPr id="0" name=""/>
        <dsp:cNvSpPr/>
      </dsp:nvSpPr>
      <dsp:spPr>
        <a:xfrm>
          <a:off x="3788477" y="2188230"/>
          <a:ext cx="932722" cy="582951"/>
        </a:xfrm>
        <a:prstGeom prst="roundRect">
          <a:avLst>
            <a:gd name="adj" fmla="val 10000"/>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Validación de datos</a:t>
          </a:r>
        </a:p>
      </dsp:txBody>
      <dsp:txXfrm>
        <a:off x="3805551" y="2205304"/>
        <a:ext cx="898574" cy="548803"/>
      </dsp:txXfrm>
    </dsp:sp>
    <dsp:sp modelId="{43DA74B0-599D-4ACD-8FC6-A0CBC1A4498C}">
      <dsp:nvSpPr>
        <dsp:cNvPr id="0" name=""/>
        <dsp:cNvSpPr/>
      </dsp:nvSpPr>
      <dsp:spPr>
        <a:xfrm>
          <a:off x="5012675" y="2162"/>
          <a:ext cx="1165902" cy="582951"/>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Análisis e interpretación</a:t>
          </a:r>
        </a:p>
      </dsp:txBody>
      <dsp:txXfrm>
        <a:off x="5029749" y="19236"/>
        <a:ext cx="1131754" cy="548803"/>
      </dsp:txXfrm>
    </dsp:sp>
    <dsp:sp modelId="{5F2ECDFB-8CCE-40BD-B526-52A55DC708CC}">
      <dsp:nvSpPr>
        <dsp:cNvPr id="0" name=""/>
        <dsp:cNvSpPr/>
      </dsp:nvSpPr>
      <dsp:spPr>
        <a:xfrm>
          <a:off x="5129265" y="585114"/>
          <a:ext cx="116590" cy="437213"/>
        </a:xfrm>
        <a:custGeom>
          <a:avLst/>
          <a:gdLst/>
          <a:ahLst/>
          <a:cxnLst/>
          <a:rect l="0" t="0" r="0" b="0"/>
          <a:pathLst>
            <a:path>
              <a:moveTo>
                <a:pt x="0" y="0"/>
              </a:moveTo>
              <a:lnTo>
                <a:pt x="0" y="437213"/>
              </a:lnTo>
              <a:lnTo>
                <a:pt x="116590" y="437213"/>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FD96C7-5816-4C8F-BB36-3A77F46DC9D2}">
      <dsp:nvSpPr>
        <dsp:cNvPr id="0" name=""/>
        <dsp:cNvSpPr/>
      </dsp:nvSpPr>
      <dsp:spPr>
        <a:xfrm>
          <a:off x="5245855" y="730852"/>
          <a:ext cx="932722" cy="582951"/>
        </a:xfrm>
        <a:prstGeom prst="roundRect">
          <a:avLst>
            <a:gd name="adj" fmla="val 10000"/>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Estadisticos descriptivos</a:t>
          </a:r>
        </a:p>
      </dsp:txBody>
      <dsp:txXfrm>
        <a:off x="5262929" y="747926"/>
        <a:ext cx="898574" cy="548803"/>
      </dsp:txXfrm>
    </dsp:sp>
    <dsp:sp modelId="{A8895191-8A2B-4016-86F0-B39CF2443462}">
      <dsp:nvSpPr>
        <dsp:cNvPr id="0" name=""/>
        <dsp:cNvSpPr/>
      </dsp:nvSpPr>
      <dsp:spPr>
        <a:xfrm>
          <a:off x="5129265" y="585114"/>
          <a:ext cx="116590" cy="1165902"/>
        </a:xfrm>
        <a:custGeom>
          <a:avLst/>
          <a:gdLst/>
          <a:ahLst/>
          <a:cxnLst/>
          <a:rect l="0" t="0" r="0" b="0"/>
          <a:pathLst>
            <a:path>
              <a:moveTo>
                <a:pt x="0" y="0"/>
              </a:moveTo>
              <a:lnTo>
                <a:pt x="0" y="1165902"/>
              </a:lnTo>
              <a:lnTo>
                <a:pt x="116590" y="1165902"/>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EBEF84-7615-48D2-8055-FB7BE96D78C7}">
      <dsp:nvSpPr>
        <dsp:cNvPr id="0" name=""/>
        <dsp:cNvSpPr/>
      </dsp:nvSpPr>
      <dsp:spPr>
        <a:xfrm>
          <a:off x="5245855" y="1459541"/>
          <a:ext cx="932722" cy="582951"/>
        </a:xfrm>
        <a:prstGeom prst="roundRect">
          <a:avLst>
            <a:gd name="adj" fmla="val 10000"/>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Reducción de los datos</a:t>
          </a:r>
        </a:p>
      </dsp:txBody>
      <dsp:txXfrm>
        <a:off x="5262929" y="1476615"/>
        <a:ext cx="898574" cy="548803"/>
      </dsp:txXfrm>
    </dsp:sp>
    <dsp:sp modelId="{A6FEFD9C-88A6-409B-A95D-FA7A5DCADB39}">
      <dsp:nvSpPr>
        <dsp:cNvPr id="0" name=""/>
        <dsp:cNvSpPr/>
      </dsp:nvSpPr>
      <dsp:spPr>
        <a:xfrm>
          <a:off x="5129265" y="585114"/>
          <a:ext cx="116590" cy="1894592"/>
        </a:xfrm>
        <a:custGeom>
          <a:avLst/>
          <a:gdLst/>
          <a:ahLst/>
          <a:cxnLst/>
          <a:rect l="0" t="0" r="0" b="0"/>
          <a:pathLst>
            <a:path>
              <a:moveTo>
                <a:pt x="0" y="0"/>
              </a:moveTo>
              <a:lnTo>
                <a:pt x="0" y="1894592"/>
              </a:lnTo>
              <a:lnTo>
                <a:pt x="116590" y="1894592"/>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348EA7-3864-4C54-A3F5-66F49C75EBB4}">
      <dsp:nvSpPr>
        <dsp:cNvPr id="0" name=""/>
        <dsp:cNvSpPr/>
      </dsp:nvSpPr>
      <dsp:spPr>
        <a:xfrm>
          <a:off x="5245855" y="2188230"/>
          <a:ext cx="932722" cy="582951"/>
        </a:xfrm>
        <a:prstGeom prst="roundRect">
          <a:avLst>
            <a:gd name="adj" fmla="val 10000"/>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a:t>Prueba de hipótesis</a:t>
          </a:r>
        </a:p>
      </dsp:txBody>
      <dsp:txXfrm>
        <a:off x="5262929" y="2205304"/>
        <a:ext cx="898574" cy="548803"/>
      </dsp:txXfrm>
    </dsp:sp>
    <dsp:sp modelId="{EA101C58-2F65-44FD-9416-3531FDC668CC}">
      <dsp:nvSpPr>
        <dsp:cNvPr id="0" name=""/>
        <dsp:cNvSpPr/>
      </dsp:nvSpPr>
      <dsp:spPr>
        <a:xfrm>
          <a:off x="6470053" y="2162"/>
          <a:ext cx="1165902" cy="582951"/>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Presentación y difusión </a:t>
          </a:r>
        </a:p>
      </dsp:txBody>
      <dsp:txXfrm>
        <a:off x="6487127" y="19236"/>
        <a:ext cx="1131754" cy="5488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2BE048-F9E0-4168-83DE-BF8AC3DEFB02}">
      <dsp:nvSpPr>
        <dsp:cNvPr id="0" name=""/>
        <dsp:cNvSpPr/>
      </dsp:nvSpPr>
      <dsp:spPr>
        <a:xfrm>
          <a:off x="2046896" y="0"/>
          <a:ext cx="4034207" cy="11471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Desarrollar una herramienta de apoyo basada en la gamificación</a:t>
          </a:r>
          <a:endParaRPr lang="en-US" sz="1800" kern="1200" dirty="0"/>
        </a:p>
      </dsp:txBody>
      <dsp:txXfrm>
        <a:off x="2080496" y="33600"/>
        <a:ext cx="3967007" cy="1079989"/>
      </dsp:txXfrm>
    </dsp:sp>
    <dsp:sp modelId="{7E3EA5B6-3AE0-4B83-98BB-91382DBE1E1D}">
      <dsp:nvSpPr>
        <dsp:cNvPr id="0" name=""/>
        <dsp:cNvSpPr/>
      </dsp:nvSpPr>
      <dsp:spPr>
        <a:xfrm rot="5400000">
          <a:off x="3848902" y="1175868"/>
          <a:ext cx="430195" cy="5162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3909129" y="1218888"/>
        <a:ext cx="309741" cy="301137"/>
      </dsp:txXfrm>
    </dsp:sp>
    <dsp:sp modelId="{F042BEE3-3267-4DC4-9820-816035FDA6F7}">
      <dsp:nvSpPr>
        <dsp:cNvPr id="0" name=""/>
        <dsp:cNvSpPr/>
      </dsp:nvSpPr>
      <dsp:spPr>
        <a:xfrm>
          <a:off x="2046896" y="1720783"/>
          <a:ext cx="4034207" cy="11471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Para aumentar la motivación y mejorar el nivel de aprendizaje durante el proceso de enseñanza de los principios de la POO</a:t>
          </a:r>
          <a:endParaRPr lang="en-US" sz="1800" kern="1200" dirty="0"/>
        </a:p>
      </dsp:txBody>
      <dsp:txXfrm>
        <a:off x="2080496" y="1754383"/>
        <a:ext cx="3967007" cy="1079989"/>
      </dsp:txXfrm>
    </dsp:sp>
    <dsp:sp modelId="{906937C7-BF12-4A77-8659-71BF6BD8D7F2}">
      <dsp:nvSpPr>
        <dsp:cNvPr id="0" name=""/>
        <dsp:cNvSpPr/>
      </dsp:nvSpPr>
      <dsp:spPr>
        <a:xfrm rot="5400000">
          <a:off x="3848902" y="2896652"/>
          <a:ext cx="430195" cy="5162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3909129" y="2939672"/>
        <a:ext cx="309741" cy="301137"/>
      </dsp:txXfrm>
    </dsp:sp>
    <dsp:sp modelId="{8F47D024-E855-4FBA-8592-F319D2341733}">
      <dsp:nvSpPr>
        <dsp:cNvPr id="0" name=""/>
        <dsp:cNvSpPr/>
      </dsp:nvSpPr>
      <dsp:spPr>
        <a:xfrm>
          <a:off x="2046896" y="3441567"/>
          <a:ext cx="4034207" cy="11471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En alumnos de Ingeniería de Software y de TI de la UFA</a:t>
          </a:r>
          <a:endParaRPr lang="en-US" sz="1800" kern="1200" dirty="0"/>
        </a:p>
      </dsp:txBody>
      <dsp:txXfrm>
        <a:off x="2080496" y="3475167"/>
        <a:ext cx="3967007" cy="10799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51F74-CED0-49EF-87C4-5B4910CC8891}">
      <dsp:nvSpPr>
        <dsp:cNvPr id="0" name=""/>
        <dsp:cNvSpPr/>
      </dsp:nvSpPr>
      <dsp:spPr>
        <a:xfrm>
          <a:off x="258156" y="164161"/>
          <a:ext cx="1723696" cy="1723696"/>
        </a:xfrm>
        <a:prstGeom prst="pie">
          <a:avLst>
            <a:gd name="adj1" fmla="val 16200000"/>
            <a:gd name="adj2" fmla="val 540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ES" sz="1300" kern="1200" dirty="0"/>
            <a:t>SOFT</a:t>
          </a:r>
          <a:r>
            <a:rPr lang="es-ES" sz="1300" kern="1200" baseline="-25000" dirty="0"/>
            <a:t>OOP G2</a:t>
          </a:r>
          <a:endParaRPr lang="es-ES" sz="1300" kern="1200" dirty="0"/>
        </a:p>
      </dsp:txBody>
      <dsp:txXfrm>
        <a:off x="1120004" y="420664"/>
        <a:ext cx="605345" cy="1210691"/>
      </dsp:txXfrm>
    </dsp:sp>
    <dsp:sp modelId="{5AF6DD3A-1132-4FD2-8F85-F0F9EA348526}">
      <dsp:nvSpPr>
        <dsp:cNvPr id="0" name=""/>
        <dsp:cNvSpPr/>
      </dsp:nvSpPr>
      <dsp:spPr>
        <a:xfrm>
          <a:off x="217115" y="164161"/>
          <a:ext cx="1723696" cy="1723696"/>
        </a:xfrm>
        <a:prstGeom prst="pie">
          <a:avLst>
            <a:gd name="adj1" fmla="val 5400000"/>
            <a:gd name="adj2" fmla="val 1620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ES" sz="1300" kern="1200" dirty="0"/>
            <a:t>SOFT</a:t>
          </a:r>
          <a:r>
            <a:rPr lang="es-ES" sz="1300" kern="1200" baseline="-25000" dirty="0"/>
            <a:t>OOP G1</a:t>
          </a:r>
          <a:endParaRPr lang="es-ES" sz="1300" kern="1200" dirty="0"/>
        </a:p>
      </dsp:txBody>
      <dsp:txXfrm>
        <a:off x="463358" y="420664"/>
        <a:ext cx="605345" cy="121069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51F74-CED0-49EF-87C4-5B4910CC8891}">
      <dsp:nvSpPr>
        <dsp:cNvPr id="0" name=""/>
        <dsp:cNvSpPr/>
      </dsp:nvSpPr>
      <dsp:spPr>
        <a:xfrm>
          <a:off x="339783" y="157681"/>
          <a:ext cx="1655652" cy="1655652"/>
        </a:xfrm>
        <a:prstGeom prst="pie">
          <a:avLst>
            <a:gd name="adj1" fmla="val 16200000"/>
            <a:gd name="adj2" fmla="val 540000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ES" sz="2100" kern="1200" dirty="0"/>
            <a:t>TI</a:t>
          </a:r>
          <a:r>
            <a:rPr lang="es-ES" sz="2100" kern="1200" baseline="-25000" dirty="0"/>
            <a:t>OOP G2</a:t>
          </a:r>
          <a:endParaRPr lang="es-ES" sz="2100" kern="1200" dirty="0"/>
        </a:p>
      </dsp:txBody>
      <dsp:txXfrm>
        <a:off x="1167609" y="404058"/>
        <a:ext cx="581449" cy="1162898"/>
      </dsp:txXfrm>
    </dsp:sp>
    <dsp:sp modelId="{5AF6DD3A-1132-4FD2-8F85-F0F9EA348526}">
      <dsp:nvSpPr>
        <dsp:cNvPr id="0" name=""/>
        <dsp:cNvSpPr/>
      </dsp:nvSpPr>
      <dsp:spPr>
        <a:xfrm>
          <a:off x="239534" y="157681"/>
          <a:ext cx="1655652" cy="1655652"/>
        </a:xfrm>
        <a:prstGeom prst="pie">
          <a:avLst>
            <a:gd name="adj1" fmla="val 5400000"/>
            <a:gd name="adj2" fmla="val 1620000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ES" sz="2100" kern="1200" dirty="0"/>
            <a:t>TI</a:t>
          </a:r>
          <a:r>
            <a:rPr lang="es-ES" sz="2100" kern="1200" baseline="-25000" dirty="0"/>
            <a:t>OOP G1</a:t>
          </a:r>
          <a:endParaRPr lang="es-ES" sz="2100" kern="1200" dirty="0"/>
        </a:p>
      </dsp:txBody>
      <dsp:txXfrm>
        <a:off x="476056" y="404058"/>
        <a:ext cx="581449" cy="116289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9.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5520" units="cm"/>
          <inkml:channel name="Y" type="integer" max="2160" units="cm"/>
          <inkml:channel name="T" type="integer" max="2.14748E9" units="dev"/>
        </inkml:traceFormat>
        <inkml:channelProperties>
          <inkml:channelProperty channel="X" name="resolution" value="144.50262" units="1/cm"/>
          <inkml:channelProperty channel="Y" name="resolution" value="100.93458" units="1/cm"/>
          <inkml:channelProperty channel="T" name="resolution" value="1" units="1/dev"/>
        </inkml:channelProperties>
      </inkml:inkSource>
      <inkml:timestamp xml:id="ts0" timeString="2023-02-08T03:51:08.786"/>
    </inkml:context>
    <inkml:brush xml:id="br0">
      <inkml:brushProperty name="width" value="0.05292" units="cm"/>
      <inkml:brushProperty name="height" value="0.05292" units="cm"/>
      <inkml:brushProperty name="color" value="#FF0000"/>
    </inkml:brush>
  </inkml:definitions>
  <inkml:trace contextRef="#ctx0" brushRef="#br0">21308 15200 0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1E5F78-2983-4897-B3BF-2CAB60D943DA}" type="datetimeFigureOut">
              <a:rPr lang="en-US" smtClean="0"/>
              <a:t>2/23/2023</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EF3960-30F8-4644-A935-D09590924F44}" type="slidenum">
              <a:rPr lang="en-US" smtClean="0"/>
              <a:t>‹Nº›</a:t>
            </a:fld>
            <a:endParaRPr lang="en-US"/>
          </a:p>
        </p:txBody>
      </p:sp>
    </p:spTree>
    <p:extLst>
      <p:ext uri="{BB962C8B-B14F-4D97-AF65-F5344CB8AC3E}">
        <p14:creationId xmlns:p14="http://schemas.microsoft.com/office/powerpoint/2010/main" val="2645473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err="1">
                <a:latin typeface="Calibri" charset="0"/>
              </a:rPr>
              <a:t>Buen</a:t>
            </a:r>
            <a:r>
              <a:rPr lang="en-US" noProof="0" dirty="0">
                <a:latin typeface="Calibri" charset="0"/>
              </a:rPr>
              <a:t> día </a:t>
            </a:r>
            <a:r>
              <a:rPr lang="en-US" noProof="0" dirty="0" err="1">
                <a:latin typeface="Calibri" charset="0"/>
              </a:rPr>
              <a:t>miembros</a:t>
            </a:r>
            <a:r>
              <a:rPr lang="en-US" noProof="0" dirty="0">
                <a:latin typeface="Calibri" charset="0"/>
              </a:rPr>
              <a:t> del </a:t>
            </a:r>
            <a:r>
              <a:rPr lang="en-US" noProof="0" dirty="0" err="1">
                <a:latin typeface="Calibri" charset="0"/>
              </a:rPr>
              <a:t>jurado</a:t>
            </a:r>
            <a:r>
              <a:rPr lang="en-US" noProof="0" dirty="0">
                <a:latin typeface="Calibri" charset="0"/>
              </a:rPr>
              <a:t> y </a:t>
            </a:r>
            <a:r>
              <a:rPr lang="en-US" noProof="0" dirty="0" err="1">
                <a:latin typeface="Calibri" charset="0"/>
              </a:rPr>
              <a:t>presentes</a:t>
            </a:r>
            <a:r>
              <a:rPr lang="en-US" noProof="0" dirty="0">
                <a:latin typeface="Calibri" charset="0"/>
              </a:rPr>
              <a:t>, la </a:t>
            </a:r>
            <a:r>
              <a:rPr lang="en-US" noProof="0" dirty="0" err="1">
                <a:latin typeface="Calibri" charset="0"/>
              </a:rPr>
              <a:t>presentación</a:t>
            </a:r>
            <a:r>
              <a:rPr lang="en-US" noProof="0" dirty="0">
                <a:latin typeface="Calibri" charset="0"/>
              </a:rPr>
              <a:t> es un </a:t>
            </a:r>
            <a:r>
              <a:rPr lang="en-US" noProof="0" dirty="0" err="1">
                <a:latin typeface="Calibri" charset="0"/>
              </a:rPr>
              <a:t>resumen</a:t>
            </a:r>
            <a:r>
              <a:rPr lang="en-US" noProof="0" dirty="0">
                <a:latin typeface="Calibri" charset="0"/>
              </a:rPr>
              <a:t> de </a:t>
            </a:r>
            <a:r>
              <a:rPr lang="en-US" noProof="0" dirty="0" err="1">
                <a:latin typeface="Calibri" charset="0"/>
              </a:rPr>
              <a:t>todo</a:t>
            </a:r>
            <a:r>
              <a:rPr lang="en-US" noProof="0" dirty="0">
                <a:latin typeface="Calibri" charset="0"/>
              </a:rPr>
              <a:t> lo </a:t>
            </a:r>
            <a:r>
              <a:rPr lang="en-US" noProof="0" dirty="0" err="1">
                <a:latin typeface="Calibri" charset="0"/>
              </a:rPr>
              <a:t>trabajado</a:t>
            </a:r>
            <a:r>
              <a:rPr lang="en-US" noProof="0" dirty="0">
                <a:latin typeface="Calibri" charset="0"/>
              </a:rPr>
              <a:t> </a:t>
            </a:r>
            <a:r>
              <a:rPr lang="en-US" noProof="0" dirty="0" err="1">
                <a:latin typeface="Calibri" charset="0"/>
              </a:rPr>
              <a:t>en</a:t>
            </a:r>
            <a:r>
              <a:rPr lang="en-US" noProof="0" dirty="0">
                <a:latin typeface="Calibri" charset="0"/>
              </a:rPr>
              <a:t> </a:t>
            </a:r>
            <a:r>
              <a:rPr lang="en-US" noProof="0" dirty="0" err="1">
                <a:latin typeface="Calibri" charset="0"/>
              </a:rPr>
              <a:t>el</a:t>
            </a:r>
            <a:r>
              <a:rPr lang="en-US" noProof="0" dirty="0">
                <a:latin typeface="Calibri" charset="0"/>
              </a:rPr>
              <a:t> Proyecto de </a:t>
            </a:r>
            <a:r>
              <a:rPr lang="en-US" noProof="0" dirty="0" err="1">
                <a:latin typeface="Calibri" charset="0"/>
              </a:rPr>
              <a:t>tesis</a:t>
            </a:r>
            <a:r>
              <a:rPr lang="en-US" noProof="0" dirty="0">
                <a:latin typeface="Calibri" charset="0"/>
              </a:rPr>
              <a:t> </a:t>
            </a:r>
            <a:r>
              <a:rPr lang="en-US" noProof="0" dirty="0" err="1">
                <a:latin typeface="Calibri" charset="0"/>
              </a:rPr>
              <a:t>titulado</a:t>
            </a:r>
            <a:r>
              <a:rPr lang="en-US" noProof="0" dirty="0">
                <a:latin typeface="Calibri" charset="0"/>
              </a:rPr>
              <a:t>: "</a:t>
            </a:r>
            <a:r>
              <a:rPr lang="es-ES" sz="1200" b="1" dirty="0">
                <a:latin typeface="Calibri" charset="0"/>
              </a:rPr>
              <a:t>La gamificación aplicada al aprendizaje de los principios de la programación orientada a objetos en los alumnos de ingeniería de software y tecnologías de la información.” Elaborado por </a:t>
            </a:r>
            <a:r>
              <a:rPr lang="es-ES" sz="1200" b="1" i="1" dirty="0">
                <a:latin typeface="Calibri" charset="0"/>
              </a:rPr>
              <a:t>Ortiz Adame Nicolás Esteban</a:t>
            </a:r>
            <a:r>
              <a:rPr lang="es-ES" sz="1200" b="1" i="1" dirty="0">
                <a:solidFill>
                  <a:schemeClr val="tx1"/>
                </a:solidFill>
                <a:latin typeface="Calibri" charset="0"/>
              </a:rPr>
              <a:t>. Nuestro tutor es el </a:t>
            </a:r>
            <a:r>
              <a:rPr lang="es-ES" sz="1200" b="1" i="1" dirty="0" err="1">
                <a:solidFill>
                  <a:schemeClr val="tx1"/>
                </a:solidFill>
                <a:latin typeface="Calibri" charset="0"/>
              </a:rPr>
              <a:t>Phd</a:t>
            </a:r>
            <a:r>
              <a:rPr lang="es-ES" sz="1200" b="1" i="1" dirty="0">
                <a:solidFill>
                  <a:schemeClr val="tx1"/>
                </a:solidFill>
                <a:latin typeface="Calibri" charset="0"/>
              </a:rPr>
              <a:t>. Edison Lascano</a:t>
            </a:r>
          </a:p>
          <a:p>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1</a:t>
            </a:fld>
            <a:endParaRPr lang="es-EC"/>
          </a:p>
        </p:txBody>
      </p:sp>
    </p:spTree>
    <p:extLst>
      <p:ext uri="{BB962C8B-B14F-4D97-AF65-F5344CB8AC3E}">
        <p14:creationId xmlns:p14="http://schemas.microsoft.com/office/powerpoint/2010/main" val="3718428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11</a:t>
            </a:fld>
            <a:endParaRPr lang="es-EC"/>
          </a:p>
        </p:txBody>
      </p:sp>
    </p:spTree>
    <p:extLst>
      <p:ext uri="{BB962C8B-B14F-4D97-AF65-F5344CB8AC3E}">
        <p14:creationId xmlns:p14="http://schemas.microsoft.com/office/powerpoint/2010/main" val="118343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12</a:t>
            </a:fld>
            <a:endParaRPr lang="es-EC"/>
          </a:p>
        </p:txBody>
      </p:sp>
    </p:spTree>
    <p:extLst>
      <p:ext uri="{BB962C8B-B14F-4D97-AF65-F5344CB8AC3E}">
        <p14:creationId xmlns:p14="http://schemas.microsoft.com/office/powerpoint/2010/main" val="586904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13</a:t>
            </a:fld>
            <a:endParaRPr lang="es-EC"/>
          </a:p>
        </p:txBody>
      </p:sp>
    </p:spTree>
    <p:extLst>
      <p:ext uri="{BB962C8B-B14F-4D97-AF65-F5344CB8AC3E}">
        <p14:creationId xmlns:p14="http://schemas.microsoft.com/office/powerpoint/2010/main" val="3541069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14</a:t>
            </a:fld>
            <a:endParaRPr lang="es-EC"/>
          </a:p>
        </p:txBody>
      </p:sp>
    </p:spTree>
    <p:extLst>
      <p:ext uri="{BB962C8B-B14F-4D97-AF65-F5344CB8AC3E}">
        <p14:creationId xmlns:p14="http://schemas.microsoft.com/office/powerpoint/2010/main" val="2938063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15</a:t>
            </a:fld>
            <a:endParaRPr lang="es-EC"/>
          </a:p>
        </p:txBody>
      </p:sp>
    </p:spTree>
    <p:extLst>
      <p:ext uri="{BB962C8B-B14F-4D97-AF65-F5344CB8AC3E}">
        <p14:creationId xmlns:p14="http://schemas.microsoft.com/office/powerpoint/2010/main" val="2436386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16</a:t>
            </a:fld>
            <a:endParaRPr lang="es-EC"/>
          </a:p>
        </p:txBody>
      </p:sp>
    </p:spTree>
    <p:extLst>
      <p:ext uri="{BB962C8B-B14F-4D97-AF65-F5344CB8AC3E}">
        <p14:creationId xmlns:p14="http://schemas.microsoft.com/office/powerpoint/2010/main" val="3737056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17</a:t>
            </a:fld>
            <a:endParaRPr lang="es-EC"/>
          </a:p>
        </p:txBody>
      </p:sp>
    </p:spTree>
    <p:extLst>
      <p:ext uri="{BB962C8B-B14F-4D97-AF65-F5344CB8AC3E}">
        <p14:creationId xmlns:p14="http://schemas.microsoft.com/office/powerpoint/2010/main" val="1908506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18</a:t>
            </a:fld>
            <a:endParaRPr lang="es-EC"/>
          </a:p>
        </p:txBody>
      </p:sp>
    </p:spTree>
    <p:extLst>
      <p:ext uri="{BB962C8B-B14F-4D97-AF65-F5344CB8AC3E}">
        <p14:creationId xmlns:p14="http://schemas.microsoft.com/office/powerpoint/2010/main" val="3331233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19</a:t>
            </a:fld>
            <a:endParaRPr lang="es-EC"/>
          </a:p>
        </p:txBody>
      </p:sp>
    </p:spTree>
    <p:extLst>
      <p:ext uri="{BB962C8B-B14F-4D97-AF65-F5344CB8AC3E}">
        <p14:creationId xmlns:p14="http://schemas.microsoft.com/office/powerpoint/2010/main" val="3491792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20</a:t>
            </a:fld>
            <a:endParaRPr lang="es-EC"/>
          </a:p>
        </p:txBody>
      </p:sp>
    </p:spTree>
    <p:extLst>
      <p:ext uri="{BB962C8B-B14F-4D97-AF65-F5344CB8AC3E}">
        <p14:creationId xmlns:p14="http://schemas.microsoft.com/office/powerpoint/2010/main" val="3530337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Algunas de las razones identificadas para la alta tasa de abandono son que los estudiantes sienten dificultad para comprender los conceptos de los fundamentos de programación, la falta de práctica, actividades de laboratorio mal diseñadas, la falta de pasión, esfuerzo intelectual y razonamiento lógico. También cabe mencionar que la falta de habilidades cognitivas y de resolución de problemas entre los estudiantes dificultan el afrontamiento de temas desafiantes de la programación. Debido a esto, la mayoría de estudiantes abandonaron los estudios en el primer año de su carrera. </a:t>
            </a:r>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3</a:t>
            </a:fld>
            <a:endParaRPr lang="es-EC"/>
          </a:p>
        </p:txBody>
      </p:sp>
    </p:spTree>
    <p:extLst>
      <p:ext uri="{BB962C8B-B14F-4D97-AF65-F5344CB8AC3E}">
        <p14:creationId xmlns:p14="http://schemas.microsoft.com/office/powerpoint/2010/main" val="3080704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21</a:t>
            </a:fld>
            <a:endParaRPr lang="es-EC"/>
          </a:p>
        </p:txBody>
      </p:sp>
    </p:spTree>
    <p:extLst>
      <p:ext uri="{BB962C8B-B14F-4D97-AF65-F5344CB8AC3E}">
        <p14:creationId xmlns:p14="http://schemas.microsoft.com/office/powerpoint/2010/main" val="3276692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22</a:t>
            </a:fld>
            <a:endParaRPr lang="es-EC"/>
          </a:p>
        </p:txBody>
      </p:sp>
    </p:spTree>
    <p:extLst>
      <p:ext uri="{BB962C8B-B14F-4D97-AF65-F5344CB8AC3E}">
        <p14:creationId xmlns:p14="http://schemas.microsoft.com/office/powerpoint/2010/main" val="1016331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23</a:t>
            </a:fld>
            <a:endParaRPr lang="es-EC"/>
          </a:p>
        </p:txBody>
      </p:sp>
    </p:spTree>
    <p:extLst>
      <p:ext uri="{BB962C8B-B14F-4D97-AF65-F5344CB8AC3E}">
        <p14:creationId xmlns:p14="http://schemas.microsoft.com/office/powerpoint/2010/main" val="21688765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24</a:t>
            </a:fld>
            <a:endParaRPr lang="es-EC"/>
          </a:p>
        </p:txBody>
      </p:sp>
    </p:spTree>
    <p:extLst>
      <p:ext uri="{BB962C8B-B14F-4D97-AF65-F5344CB8AC3E}">
        <p14:creationId xmlns:p14="http://schemas.microsoft.com/office/powerpoint/2010/main" val="1139379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25</a:t>
            </a:fld>
            <a:endParaRPr lang="es-EC"/>
          </a:p>
        </p:txBody>
      </p:sp>
    </p:spTree>
    <p:extLst>
      <p:ext uri="{BB962C8B-B14F-4D97-AF65-F5344CB8AC3E}">
        <p14:creationId xmlns:p14="http://schemas.microsoft.com/office/powerpoint/2010/main" val="6777695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Como primer paso el estudiante podrá interactuar con la herramienta </a:t>
            </a:r>
            <a:r>
              <a:rPr lang="es-EC" dirty="0" err="1"/>
              <a:t>gamificada</a:t>
            </a:r>
            <a:r>
              <a:rPr lang="es-EC" dirty="0"/>
              <a:t> donde jugará el juego tetris</a:t>
            </a:r>
          </a:p>
        </p:txBody>
      </p:sp>
      <p:sp>
        <p:nvSpPr>
          <p:cNvPr id="4" name="Marcador de número de diapositiva 3"/>
          <p:cNvSpPr>
            <a:spLocks noGrp="1"/>
          </p:cNvSpPr>
          <p:nvPr>
            <p:ph type="sldNum" sz="quarter" idx="5"/>
          </p:nvPr>
        </p:nvSpPr>
        <p:spPr/>
        <p:txBody>
          <a:bodyPr/>
          <a:lstStyle/>
          <a:p>
            <a:fld id="{914A6505-9A30-4E42-80D5-22D049757D28}" type="slidenum">
              <a:rPr lang="es-EC" smtClean="0"/>
              <a:t>26</a:t>
            </a:fld>
            <a:endParaRPr lang="es-EC"/>
          </a:p>
        </p:txBody>
      </p:sp>
    </p:spTree>
    <p:extLst>
      <p:ext uri="{BB962C8B-B14F-4D97-AF65-F5344CB8AC3E}">
        <p14:creationId xmlns:p14="http://schemas.microsoft.com/office/powerpoint/2010/main" val="29794102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27</a:t>
            </a:fld>
            <a:endParaRPr lang="es-EC"/>
          </a:p>
        </p:txBody>
      </p:sp>
    </p:spTree>
    <p:extLst>
      <p:ext uri="{BB962C8B-B14F-4D97-AF65-F5344CB8AC3E}">
        <p14:creationId xmlns:p14="http://schemas.microsoft.com/office/powerpoint/2010/main" val="9623370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28</a:t>
            </a:fld>
            <a:endParaRPr lang="es-EC"/>
          </a:p>
        </p:txBody>
      </p:sp>
    </p:spTree>
    <p:extLst>
      <p:ext uri="{BB962C8B-B14F-4D97-AF65-F5344CB8AC3E}">
        <p14:creationId xmlns:p14="http://schemas.microsoft.com/office/powerpoint/2010/main" val="7698315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29</a:t>
            </a:fld>
            <a:endParaRPr lang="es-EC"/>
          </a:p>
        </p:txBody>
      </p:sp>
    </p:spTree>
    <p:extLst>
      <p:ext uri="{BB962C8B-B14F-4D97-AF65-F5344CB8AC3E}">
        <p14:creationId xmlns:p14="http://schemas.microsoft.com/office/powerpoint/2010/main" val="22783185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30</a:t>
            </a:fld>
            <a:endParaRPr lang="es-EC"/>
          </a:p>
        </p:txBody>
      </p:sp>
    </p:spTree>
    <p:extLst>
      <p:ext uri="{BB962C8B-B14F-4D97-AF65-F5344CB8AC3E}">
        <p14:creationId xmlns:p14="http://schemas.microsoft.com/office/powerpoint/2010/main" val="3187817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Comprender los conceptos de programación siempre ha sido difícil para los estudiantes, especialmente para los programadores novatos, por lo tanto, una investigación planteó un método semántico, donde independientemente de un lenguaje de programación y una sintaxis en particular, establece que se debe incorporar el entorno de juego, que se centrará en las construcciones de programación y los conceptos abstractos de la programación, lo cual pueda mejorar el proceso de aprendizaje</a:t>
            </a:r>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4</a:t>
            </a:fld>
            <a:endParaRPr lang="es-EC"/>
          </a:p>
        </p:txBody>
      </p:sp>
    </p:spTree>
    <p:extLst>
      <p:ext uri="{BB962C8B-B14F-4D97-AF65-F5344CB8AC3E}">
        <p14:creationId xmlns:p14="http://schemas.microsoft.com/office/powerpoint/2010/main" val="40614249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31</a:t>
            </a:fld>
            <a:endParaRPr lang="es-EC"/>
          </a:p>
        </p:txBody>
      </p:sp>
    </p:spTree>
    <p:extLst>
      <p:ext uri="{BB962C8B-B14F-4D97-AF65-F5344CB8AC3E}">
        <p14:creationId xmlns:p14="http://schemas.microsoft.com/office/powerpoint/2010/main" val="41991399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32</a:t>
            </a:fld>
            <a:endParaRPr lang="es-EC"/>
          </a:p>
        </p:txBody>
      </p:sp>
    </p:spTree>
    <p:extLst>
      <p:ext uri="{BB962C8B-B14F-4D97-AF65-F5344CB8AC3E}">
        <p14:creationId xmlns:p14="http://schemas.microsoft.com/office/powerpoint/2010/main" val="8948654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33</a:t>
            </a:fld>
            <a:endParaRPr lang="es-EC"/>
          </a:p>
        </p:txBody>
      </p:sp>
    </p:spTree>
    <p:extLst>
      <p:ext uri="{BB962C8B-B14F-4D97-AF65-F5344CB8AC3E}">
        <p14:creationId xmlns:p14="http://schemas.microsoft.com/office/powerpoint/2010/main" val="9581718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34</a:t>
            </a:fld>
            <a:endParaRPr lang="es-EC"/>
          </a:p>
        </p:txBody>
      </p:sp>
    </p:spTree>
    <p:extLst>
      <p:ext uri="{BB962C8B-B14F-4D97-AF65-F5344CB8AC3E}">
        <p14:creationId xmlns:p14="http://schemas.microsoft.com/office/powerpoint/2010/main" val="22232447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35</a:t>
            </a:fld>
            <a:endParaRPr lang="es-EC"/>
          </a:p>
        </p:txBody>
      </p:sp>
    </p:spTree>
    <p:extLst>
      <p:ext uri="{BB962C8B-B14F-4D97-AF65-F5344CB8AC3E}">
        <p14:creationId xmlns:p14="http://schemas.microsoft.com/office/powerpoint/2010/main" val="15541761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36</a:t>
            </a:fld>
            <a:endParaRPr lang="es-EC"/>
          </a:p>
        </p:txBody>
      </p:sp>
    </p:spTree>
    <p:extLst>
      <p:ext uri="{BB962C8B-B14F-4D97-AF65-F5344CB8AC3E}">
        <p14:creationId xmlns:p14="http://schemas.microsoft.com/office/powerpoint/2010/main" val="33216512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37</a:t>
            </a:fld>
            <a:endParaRPr lang="es-EC"/>
          </a:p>
        </p:txBody>
      </p:sp>
    </p:spTree>
    <p:extLst>
      <p:ext uri="{BB962C8B-B14F-4D97-AF65-F5344CB8AC3E}">
        <p14:creationId xmlns:p14="http://schemas.microsoft.com/office/powerpoint/2010/main" val="41786991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38</a:t>
            </a:fld>
            <a:endParaRPr lang="es-EC"/>
          </a:p>
        </p:txBody>
      </p:sp>
    </p:spTree>
    <p:extLst>
      <p:ext uri="{BB962C8B-B14F-4D97-AF65-F5344CB8AC3E}">
        <p14:creationId xmlns:p14="http://schemas.microsoft.com/office/powerpoint/2010/main" val="2931210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39</a:t>
            </a:fld>
            <a:endParaRPr lang="es-EC"/>
          </a:p>
        </p:txBody>
      </p:sp>
    </p:spTree>
    <p:extLst>
      <p:ext uri="{BB962C8B-B14F-4D97-AF65-F5344CB8AC3E}">
        <p14:creationId xmlns:p14="http://schemas.microsoft.com/office/powerpoint/2010/main" val="7480239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40</a:t>
            </a:fld>
            <a:endParaRPr lang="es-EC"/>
          </a:p>
        </p:txBody>
      </p:sp>
    </p:spTree>
    <p:extLst>
      <p:ext uri="{BB962C8B-B14F-4D97-AF65-F5344CB8AC3E}">
        <p14:creationId xmlns:p14="http://schemas.microsoft.com/office/powerpoint/2010/main" val="465880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idea de aprender a través de juegos en un contexto educativo se inició en 1900, desde entonces ha evolucionado el uso de juegos en el aprendizaje académico a nivel de primaria, secundaria y educación superior. En 2014, (</a:t>
            </a:r>
            <a:r>
              <a:rPr lang="es-ES" dirty="0" err="1"/>
              <a:t>Vahldick</a:t>
            </a:r>
            <a:r>
              <a:rPr lang="es-ES" dirty="0"/>
              <a:t> et al., 2014), muestran evidencias sobre el aprendizaje basado en juegos, en disciplinas orientadas en la programación de software, sin embargo este método no es muy utilizado en el proceso de enseñanza. Posteriormente (</a:t>
            </a:r>
            <a:r>
              <a:rPr lang="es-ES" dirty="0" err="1"/>
              <a:t>Simões</a:t>
            </a:r>
            <a:r>
              <a:rPr lang="es-ES" dirty="0"/>
              <a:t> Gomes et al., 2018) comenzaron a trabajar en juegos formativos con el objetivo de involucrar y motivar a los estudiantes en el aprendizaje. </a:t>
            </a:r>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5</a:t>
            </a:fld>
            <a:endParaRPr lang="es-EC"/>
          </a:p>
        </p:txBody>
      </p:sp>
    </p:spTree>
    <p:extLst>
      <p:ext uri="{BB962C8B-B14F-4D97-AF65-F5344CB8AC3E}">
        <p14:creationId xmlns:p14="http://schemas.microsoft.com/office/powerpoint/2010/main" val="33348095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41</a:t>
            </a:fld>
            <a:endParaRPr lang="es-EC"/>
          </a:p>
        </p:txBody>
      </p:sp>
    </p:spTree>
    <p:extLst>
      <p:ext uri="{BB962C8B-B14F-4D97-AF65-F5344CB8AC3E}">
        <p14:creationId xmlns:p14="http://schemas.microsoft.com/office/powerpoint/2010/main" val="3541962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Los juegos serios se los distingue de otros por tener el propósito formativo más que la distracción, por otro lado, el aprendizaje basado en la gamificación se refiere a la perspectiva educativa del uso de juegos, pero no con fines de entretenimiento. La gamificación se centra en aprender con diversión, consiste en utilizar una metodología de enseñanza de carácter lúdico que involucra datos educativos, enfocado en mejorar el proceso de aprendizaje mediante el uso de técnicas simples (</a:t>
            </a:r>
            <a:r>
              <a:rPr lang="es-ES" dirty="0" err="1"/>
              <a:t>Azmi</a:t>
            </a:r>
            <a:r>
              <a:rPr lang="es-ES" dirty="0"/>
              <a:t> et al., 2015)</a:t>
            </a:r>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6</a:t>
            </a:fld>
            <a:endParaRPr lang="es-EC"/>
          </a:p>
        </p:txBody>
      </p:sp>
    </p:spTree>
    <p:extLst>
      <p:ext uri="{BB962C8B-B14F-4D97-AF65-F5344CB8AC3E}">
        <p14:creationId xmlns:p14="http://schemas.microsoft.com/office/powerpoint/2010/main" val="568733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7</a:t>
            </a:fld>
            <a:endParaRPr lang="es-EC"/>
          </a:p>
        </p:txBody>
      </p:sp>
    </p:spTree>
    <p:extLst>
      <p:ext uri="{BB962C8B-B14F-4D97-AF65-F5344CB8AC3E}">
        <p14:creationId xmlns:p14="http://schemas.microsoft.com/office/powerpoint/2010/main" val="2787097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8</a:t>
            </a:fld>
            <a:endParaRPr lang="es-EC"/>
          </a:p>
        </p:txBody>
      </p:sp>
    </p:spTree>
    <p:extLst>
      <p:ext uri="{BB962C8B-B14F-4D97-AF65-F5344CB8AC3E}">
        <p14:creationId xmlns:p14="http://schemas.microsoft.com/office/powerpoint/2010/main" val="1226306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9</a:t>
            </a:fld>
            <a:endParaRPr lang="es-EC"/>
          </a:p>
        </p:txBody>
      </p:sp>
    </p:spTree>
    <p:extLst>
      <p:ext uri="{BB962C8B-B14F-4D97-AF65-F5344CB8AC3E}">
        <p14:creationId xmlns:p14="http://schemas.microsoft.com/office/powerpoint/2010/main" val="2323739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914A6505-9A30-4E42-80D5-22D049757D28}" type="slidenum">
              <a:rPr lang="es-EC" smtClean="0"/>
              <a:t>10</a:t>
            </a:fld>
            <a:endParaRPr lang="es-EC"/>
          </a:p>
        </p:txBody>
      </p:sp>
    </p:spTree>
    <p:extLst>
      <p:ext uri="{BB962C8B-B14F-4D97-AF65-F5344CB8AC3E}">
        <p14:creationId xmlns:p14="http://schemas.microsoft.com/office/powerpoint/2010/main" val="3659073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76B0BD-021C-144B-C349-2A66F5F4C8C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775B7EBA-CF70-4F42-A3E2-B10942B1C7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86F4D926-0623-B65D-495F-BEE48D7113A9}"/>
              </a:ext>
            </a:extLst>
          </p:cNvPr>
          <p:cNvSpPr>
            <a:spLocks noGrp="1"/>
          </p:cNvSpPr>
          <p:nvPr>
            <p:ph type="dt" sz="half" idx="10"/>
          </p:nvPr>
        </p:nvSpPr>
        <p:spPr/>
        <p:txBody>
          <a:bodyPr/>
          <a:lstStyle/>
          <a:p>
            <a:fld id="{424B65EC-24AF-4A7B-BA0C-79F2031A94E2}" type="datetimeFigureOut">
              <a:rPr lang="en-US" smtClean="0"/>
              <a:t>2/23/2023</a:t>
            </a:fld>
            <a:endParaRPr lang="en-US"/>
          </a:p>
        </p:txBody>
      </p:sp>
      <p:sp>
        <p:nvSpPr>
          <p:cNvPr id="5" name="Marcador de pie de página 4">
            <a:extLst>
              <a:ext uri="{FF2B5EF4-FFF2-40B4-BE49-F238E27FC236}">
                <a16:creationId xmlns:a16="http://schemas.microsoft.com/office/drawing/2014/main" id="{06376E2E-0282-0FF0-E47F-E9EF0269D862}"/>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3F697C62-E32A-B799-98CA-6A3D6E28E9B0}"/>
              </a:ext>
            </a:extLst>
          </p:cNvPr>
          <p:cNvSpPr>
            <a:spLocks noGrp="1"/>
          </p:cNvSpPr>
          <p:nvPr>
            <p:ph type="sldNum" sz="quarter" idx="12"/>
          </p:nvPr>
        </p:nvSpPr>
        <p:spPr/>
        <p:txBody>
          <a:bodyPr/>
          <a:lstStyle/>
          <a:p>
            <a:fld id="{CF7110CF-20FA-4EEC-9A4B-B2C3D93E47F5}" type="slidenum">
              <a:rPr lang="en-US" smtClean="0"/>
              <a:t>‹Nº›</a:t>
            </a:fld>
            <a:endParaRPr lang="en-US"/>
          </a:p>
        </p:txBody>
      </p:sp>
    </p:spTree>
    <p:extLst>
      <p:ext uri="{BB962C8B-B14F-4D97-AF65-F5344CB8AC3E}">
        <p14:creationId xmlns:p14="http://schemas.microsoft.com/office/powerpoint/2010/main" val="3243469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D24FDA-3C31-D896-C007-B7D982CBC107}"/>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202402FE-24D0-639B-501E-9844F655A5A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4811B0D4-2B27-2C34-F6AA-175E7D0108C2}"/>
              </a:ext>
            </a:extLst>
          </p:cNvPr>
          <p:cNvSpPr>
            <a:spLocks noGrp="1"/>
          </p:cNvSpPr>
          <p:nvPr>
            <p:ph type="dt" sz="half" idx="10"/>
          </p:nvPr>
        </p:nvSpPr>
        <p:spPr/>
        <p:txBody>
          <a:bodyPr/>
          <a:lstStyle/>
          <a:p>
            <a:fld id="{424B65EC-24AF-4A7B-BA0C-79F2031A94E2}" type="datetimeFigureOut">
              <a:rPr lang="en-US" smtClean="0"/>
              <a:t>2/23/2023</a:t>
            </a:fld>
            <a:endParaRPr lang="en-US"/>
          </a:p>
        </p:txBody>
      </p:sp>
      <p:sp>
        <p:nvSpPr>
          <p:cNvPr id="5" name="Marcador de pie de página 4">
            <a:extLst>
              <a:ext uri="{FF2B5EF4-FFF2-40B4-BE49-F238E27FC236}">
                <a16:creationId xmlns:a16="http://schemas.microsoft.com/office/drawing/2014/main" id="{F88C82DA-AF76-85E5-18F0-AE81D2506FE3}"/>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351C64F5-8F11-6FFA-8BA0-1CC781FDCE24}"/>
              </a:ext>
            </a:extLst>
          </p:cNvPr>
          <p:cNvSpPr>
            <a:spLocks noGrp="1"/>
          </p:cNvSpPr>
          <p:nvPr>
            <p:ph type="sldNum" sz="quarter" idx="12"/>
          </p:nvPr>
        </p:nvSpPr>
        <p:spPr/>
        <p:txBody>
          <a:bodyPr/>
          <a:lstStyle/>
          <a:p>
            <a:fld id="{CF7110CF-20FA-4EEC-9A4B-B2C3D93E47F5}" type="slidenum">
              <a:rPr lang="en-US" smtClean="0"/>
              <a:t>‹Nº›</a:t>
            </a:fld>
            <a:endParaRPr lang="en-US"/>
          </a:p>
        </p:txBody>
      </p:sp>
    </p:spTree>
    <p:extLst>
      <p:ext uri="{BB962C8B-B14F-4D97-AF65-F5344CB8AC3E}">
        <p14:creationId xmlns:p14="http://schemas.microsoft.com/office/powerpoint/2010/main" val="707618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AC065B6-7646-207F-F625-F6364AD5F18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350E2EEF-BD96-45F1-AC8C-1C13F905415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AA68B04E-8725-10DF-6AC4-3C7A43A6F36E}"/>
              </a:ext>
            </a:extLst>
          </p:cNvPr>
          <p:cNvSpPr>
            <a:spLocks noGrp="1"/>
          </p:cNvSpPr>
          <p:nvPr>
            <p:ph type="dt" sz="half" idx="10"/>
          </p:nvPr>
        </p:nvSpPr>
        <p:spPr/>
        <p:txBody>
          <a:bodyPr/>
          <a:lstStyle/>
          <a:p>
            <a:fld id="{424B65EC-24AF-4A7B-BA0C-79F2031A94E2}" type="datetimeFigureOut">
              <a:rPr lang="en-US" smtClean="0"/>
              <a:t>2/23/2023</a:t>
            </a:fld>
            <a:endParaRPr lang="en-US"/>
          </a:p>
        </p:txBody>
      </p:sp>
      <p:sp>
        <p:nvSpPr>
          <p:cNvPr id="5" name="Marcador de pie de página 4">
            <a:extLst>
              <a:ext uri="{FF2B5EF4-FFF2-40B4-BE49-F238E27FC236}">
                <a16:creationId xmlns:a16="http://schemas.microsoft.com/office/drawing/2014/main" id="{4E3BEFF0-1163-EF51-BF06-35B124D3521A}"/>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EDFB3B5F-9CF9-A121-95D6-BC009901325F}"/>
              </a:ext>
            </a:extLst>
          </p:cNvPr>
          <p:cNvSpPr>
            <a:spLocks noGrp="1"/>
          </p:cNvSpPr>
          <p:nvPr>
            <p:ph type="sldNum" sz="quarter" idx="12"/>
          </p:nvPr>
        </p:nvSpPr>
        <p:spPr/>
        <p:txBody>
          <a:bodyPr/>
          <a:lstStyle/>
          <a:p>
            <a:fld id="{CF7110CF-20FA-4EEC-9A4B-B2C3D93E47F5}" type="slidenum">
              <a:rPr lang="en-US" smtClean="0"/>
              <a:t>‹Nº›</a:t>
            </a:fld>
            <a:endParaRPr lang="en-US"/>
          </a:p>
        </p:txBody>
      </p:sp>
    </p:spTree>
    <p:extLst>
      <p:ext uri="{BB962C8B-B14F-4D97-AF65-F5344CB8AC3E}">
        <p14:creationId xmlns:p14="http://schemas.microsoft.com/office/powerpoint/2010/main" val="3722673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6883E4-976A-D611-B1EF-1983336F8075}"/>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AC7A5B7D-3D51-A0ED-2482-E44684F87D3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FB49BEC2-3401-5591-4709-0AE3CC449F2D}"/>
              </a:ext>
            </a:extLst>
          </p:cNvPr>
          <p:cNvSpPr>
            <a:spLocks noGrp="1"/>
          </p:cNvSpPr>
          <p:nvPr>
            <p:ph type="dt" sz="half" idx="10"/>
          </p:nvPr>
        </p:nvSpPr>
        <p:spPr/>
        <p:txBody>
          <a:bodyPr/>
          <a:lstStyle/>
          <a:p>
            <a:fld id="{424B65EC-24AF-4A7B-BA0C-79F2031A94E2}" type="datetimeFigureOut">
              <a:rPr lang="en-US" smtClean="0"/>
              <a:t>2/23/2023</a:t>
            </a:fld>
            <a:endParaRPr lang="en-US"/>
          </a:p>
        </p:txBody>
      </p:sp>
      <p:sp>
        <p:nvSpPr>
          <p:cNvPr id="5" name="Marcador de pie de página 4">
            <a:extLst>
              <a:ext uri="{FF2B5EF4-FFF2-40B4-BE49-F238E27FC236}">
                <a16:creationId xmlns:a16="http://schemas.microsoft.com/office/drawing/2014/main" id="{8B55947A-E594-0FD5-6197-EF5D14AF1CA4}"/>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606F6285-F408-80B0-843C-7E90274B4A49}"/>
              </a:ext>
            </a:extLst>
          </p:cNvPr>
          <p:cNvSpPr>
            <a:spLocks noGrp="1"/>
          </p:cNvSpPr>
          <p:nvPr>
            <p:ph type="sldNum" sz="quarter" idx="12"/>
          </p:nvPr>
        </p:nvSpPr>
        <p:spPr/>
        <p:txBody>
          <a:bodyPr/>
          <a:lstStyle/>
          <a:p>
            <a:fld id="{CF7110CF-20FA-4EEC-9A4B-B2C3D93E47F5}" type="slidenum">
              <a:rPr lang="en-US" smtClean="0"/>
              <a:t>‹Nº›</a:t>
            </a:fld>
            <a:endParaRPr lang="en-US"/>
          </a:p>
        </p:txBody>
      </p:sp>
    </p:spTree>
    <p:extLst>
      <p:ext uri="{BB962C8B-B14F-4D97-AF65-F5344CB8AC3E}">
        <p14:creationId xmlns:p14="http://schemas.microsoft.com/office/powerpoint/2010/main" val="2884455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02F42D-B7C7-9B5F-05E3-104F2EFF90C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1D149ACF-29E6-283A-64E3-B8CED6E010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367B672-C371-CEAF-9BA2-3633A88CB21F}"/>
              </a:ext>
            </a:extLst>
          </p:cNvPr>
          <p:cNvSpPr>
            <a:spLocks noGrp="1"/>
          </p:cNvSpPr>
          <p:nvPr>
            <p:ph type="dt" sz="half" idx="10"/>
          </p:nvPr>
        </p:nvSpPr>
        <p:spPr/>
        <p:txBody>
          <a:bodyPr/>
          <a:lstStyle/>
          <a:p>
            <a:fld id="{424B65EC-24AF-4A7B-BA0C-79F2031A94E2}" type="datetimeFigureOut">
              <a:rPr lang="en-US" smtClean="0"/>
              <a:t>2/23/2023</a:t>
            </a:fld>
            <a:endParaRPr lang="en-US"/>
          </a:p>
        </p:txBody>
      </p:sp>
      <p:sp>
        <p:nvSpPr>
          <p:cNvPr id="5" name="Marcador de pie de página 4">
            <a:extLst>
              <a:ext uri="{FF2B5EF4-FFF2-40B4-BE49-F238E27FC236}">
                <a16:creationId xmlns:a16="http://schemas.microsoft.com/office/drawing/2014/main" id="{AAD4F6E4-0649-5A0A-169B-B584F43A957B}"/>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05586EBE-D6B8-2435-6AF9-3D7C125FAC4C}"/>
              </a:ext>
            </a:extLst>
          </p:cNvPr>
          <p:cNvSpPr>
            <a:spLocks noGrp="1"/>
          </p:cNvSpPr>
          <p:nvPr>
            <p:ph type="sldNum" sz="quarter" idx="12"/>
          </p:nvPr>
        </p:nvSpPr>
        <p:spPr/>
        <p:txBody>
          <a:bodyPr/>
          <a:lstStyle/>
          <a:p>
            <a:fld id="{CF7110CF-20FA-4EEC-9A4B-B2C3D93E47F5}" type="slidenum">
              <a:rPr lang="en-US" smtClean="0"/>
              <a:t>‹Nº›</a:t>
            </a:fld>
            <a:endParaRPr lang="en-US"/>
          </a:p>
        </p:txBody>
      </p:sp>
    </p:spTree>
    <p:extLst>
      <p:ext uri="{BB962C8B-B14F-4D97-AF65-F5344CB8AC3E}">
        <p14:creationId xmlns:p14="http://schemas.microsoft.com/office/powerpoint/2010/main" val="3374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16FE33-4636-408B-836F-4934D4364E1A}"/>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76593497-6C9B-A51D-4C5D-BF59473AC88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id="{6814296D-6A6F-1D99-4A03-F2748A0130A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id="{B46AFA63-F3CE-386F-D518-AB31F612D9D1}"/>
              </a:ext>
            </a:extLst>
          </p:cNvPr>
          <p:cNvSpPr>
            <a:spLocks noGrp="1"/>
          </p:cNvSpPr>
          <p:nvPr>
            <p:ph type="dt" sz="half" idx="10"/>
          </p:nvPr>
        </p:nvSpPr>
        <p:spPr/>
        <p:txBody>
          <a:bodyPr/>
          <a:lstStyle/>
          <a:p>
            <a:fld id="{424B65EC-24AF-4A7B-BA0C-79F2031A94E2}" type="datetimeFigureOut">
              <a:rPr lang="en-US" smtClean="0"/>
              <a:t>2/23/2023</a:t>
            </a:fld>
            <a:endParaRPr lang="en-US"/>
          </a:p>
        </p:txBody>
      </p:sp>
      <p:sp>
        <p:nvSpPr>
          <p:cNvPr id="6" name="Marcador de pie de página 5">
            <a:extLst>
              <a:ext uri="{FF2B5EF4-FFF2-40B4-BE49-F238E27FC236}">
                <a16:creationId xmlns:a16="http://schemas.microsoft.com/office/drawing/2014/main" id="{21266445-668B-8AFC-C1D9-9B8F618A4616}"/>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52FDE8D7-9CB4-7E8F-AF33-7DC222CE27F5}"/>
              </a:ext>
            </a:extLst>
          </p:cNvPr>
          <p:cNvSpPr>
            <a:spLocks noGrp="1"/>
          </p:cNvSpPr>
          <p:nvPr>
            <p:ph type="sldNum" sz="quarter" idx="12"/>
          </p:nvPr>
        </p:nvSpPr>
        <p:spPr/>
        <p:txBody>
          <a:bodyPr/>
          <a:lstStyle/>
          <a:p>
            <a:fld id="{CF7110CF-20FA-4EEC-9A4B-B2C3D93E47F5}" type="slidenum">
              <a:rPr lang="en-US" smtClean="0"/>
              <a:t>‹Nº›</a:t>
            </a:fld>
            <a:endParaRPr lang="en-US"/>
          </a:p>
        </p:txBody>
      </p:sp>
    </p:spTree>
    <p:extLst>
      <p:ext uri="{BB962C8B-B14F-4D97-AF65-F5344CB8AC3E}">
        <p14:creationId xmlns:p14="http://schemas.microsoft.com/office/powerpoint/2010/main" val="1560952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E55FAC-DE63-B23C-AA21-38D5E2EC7BE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FC925515-9BDA-7E05-F9F6-4C50645CFE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877A798-895D-3D08-3FD3-F060F89F107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id="{92337E9D-5EF9-D514-7955-E743AB6CC7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1775383-AE66-1565-3DD0-3A55377D13C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2B035C38-CD5C-AC69-C948-788602FF99F3}"/>
              </a:ext>
            </a:extLst>
          </p:cNvPr>
          <p:cNvSpPr>
            <a:spLocks noGrp="1"/>
          </p:cNvSpPr>
          <p:nvPr>
            <p:ph type="dt" sz="half" idx="10"/>
          </p:nvPr>
        </p:nvSpPr>
        <p:spPr/>
        <p:txBody>
          <a:bodyPr/>
          <a:lstStyle/>
          <a:p>
            <a:fld id="{424B65EC-24AF-4A7B-BA0C-79F2031A94E2}" type="datetimeFigureOut">
              <a:rPr lang="en-US" smtClean="0"/>
              <a:t>2/23/2023</a:t>
            </a:fld>
            <a:endParaRPr lang="en-US"/>
          </a:p>
        </p:txBody>
      </p:sp>
      <p:sp>
        <p:nvSpPr>
          <p:cNvPr id="8" name="Marcador de pie de página 7">
            <a:extLst>
              <a:ext uri="{FF2B5EF4-FFF2-40B4-BE49-F238E27FC236}">
                <a16:creationId xmlns:a16="http://schemas.microsoft.com/office/drawing/2014/main" id="{42ED9E36-58E4-4D46-EF55-4A2D503CBA89}"/>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a16="http://schemas.microsoft.com/office/drawing/2014/main" id="{0FBE0740-4970-FB91-6A5C-44F500F8E1AF}"/>
              </a:ext>
            </a:extLst>
          </p:cNvPr>
          <p:cNvSpPr>
            <a:spLocks noGrp="1"/>
          </p:cNvSpPr>
          <p:nvPr>
            <p:ph type="sldNum" sz="quarter" idx="12"/>
          </p:nvPr>
        </p:nvSpPr>
        <p:spPr/>
        <p:txBody>
          <a:bodyPr/>
          <a:lstStyle/>
          <a:p>
            <a:fld id="{CF7110CF-20FA-4EEC-9A4B-B2C3D93E47F5}" type="slidenum">
              <a:rPr lang="en-US" smtClean="0"/>
              <a:t>‹Nº›</a:t>
            </a:fld>
            <a:endParaRPr lang="en-US"/>
          </a:p>
        </p:txBody>
      </p:sp>
    </p:spTree>
    <p:extLst>
      <p:ext uri="{BB962C8B-B14F-4D97-AF65-F5344CB8AC3E}">
        <p14:creationId xmlns:p14="http://schemas.microsoft.com/office/powerpoint/2010/main" val="2825968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8E6736-9196-97CF-B2AB-E8AF87041468}"/>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B095A2A2-5349-EC79-4F93-44F081EB6CA3}"/>
              </a:ext>
            </a:extLst>
          </p:cNvPr>
          <p:cNvSpPr>
            <a:spLocks noGrp="1"/>
          </p:cNvSpPr>
          <p:nvPr>
            <p:ph type="dt" sz="half" idx="10"/>
          </p:nvPr>
        </p:nvSpPr>
        <p:spPr/>
        <p:txBody>
          <a:bodyPr/>
          <a:lstStyle/>
          <a:p>
            <a:fld id="{424B65EC-24AF-4A7B-BA0C-79F2031A94E2}" type="datetimeFigureOut">
              <a:rPr lang="en-US" smtClean="0"/>
              <a:t>2/23/2023</a:t>
            </a:fld>
            <a:endParaRPr lang="en-US"/>
          </a:p>
        </p:txBody>
      </p:sp>
      <p:sp>
        <p:nvSpPr>
          <p:cNvPr id="4" name="Marcador de pie de página 3">
            <a:extLst>
              <a:ext uri="{FF2B5EF4-FFF2-40B4-BE49-F238E27FC236}">
                <a16:creationId xmlns:a16="http://schemas.microsoft.com/office/drawing/2014/main" id="{30E13B8B-B73A-1AF2-87AF-514C2C79394A}"/>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id="{AC3C7678-43A6-F2D6-6F34-CBAAB93AD9B9}"/>
              </a:ext>
            </a:extLst>
          </p:cNvPr>
          <p:cNvSpPr>
            <a:spLocks noGrp="1"/>
          </p:cNvSpPr>
          <p:nvPr>
            <p:ph type="sldNum" sz="quarter" idx="12"/>
          </p:nvPr>
        </p:nvSpPr>
        <p:spPr/>
        <p:txBody>
          <a:bodyPr/>
          <a:lstStyle/>
          <a:p>
            <a:fld id="{CF7110CF-20FA-4EEC-9A4B-B2C3D93E47F5}" type="slidenum">
              <a:rPr lang="en-US" smtClean="0"/>
              <a:t>‹Nº›</a:t>
            </a:fld>
            <a:endParaRPr lang="en-US"/>
          </a:p>
        </p:txBody>
      </p:sp>
    </p:spTree>
    <p:extLst>
      <p:ext uri="{BB962C8B-B14F-4D97-AF65-F5344CB8AC3E}">
        <p14:creationId xmlns:p14="http://schemas.microsoft.com/office/powerpoint/2010/main" val="2673941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A38A106-9008-3D80-2C97-79CE8561BAC8}"/>
              </a:ext>
            </a:extLst>
          </p:cNvPr>
          <p:cNvSpPr>
            <a:spLocks noGrp="1"/>
          </p:cNvSpPr>
          <p:nvPr>
            <p:ph type="dt" sz="half" idx="10"/>
          </p:nvPr>
        </p:nvSpPr>
        <p:spPr/>
        <p:txBody>
          <a:bodyPr/>
          <a:lstStyle/>
          <a:p>
            <a:fld id="{424B65EC-24AF-4A7B-BA0C-79F2031A94E2}" type="datetimeFigureOut">
              <a:rPr lang="en-US" smtClean="0"/>
              <a:t>2/23/2023</a:t>
            </a:fld>
            <a:endParaRPr lang="en-US"/>
          </a:p>
        </p:txBody>
      </p:sp>
      <p:sp>
        <p:nvSpPr>
          <p:cNvPr id="3" name="Marcador de pie de página 2">
            <a:extLst>
              <a:ext uri="{FF2B5EF4-FFF2-40B4-BE49-F238E27FC236}">
                <a16:creationId xmlns:a16="http://schemas.microsoft.com/office/drawing/2014/main" id="{418D89BE-AA61-2DDB-31F8-09A92CFD4C86}"/>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a16="http://schemas.microsoft.com/office/drawing/2014/main" id="{4F4AA151-63E8-432E-1344-3D93151FC027}"/>
              </a:ext>
            </a:extLst>
          </p:cNvPr>
          <p:cNvSpPr>
            <a:spLocks noGrp="1"/>
          </p:cNvSpPr>
          <p:nvPr>
            <p:ph type="sldNum" sz="quarter" idx="12"/>
          </p:nvPr>
        </p:nvSpPr>
        <p:spPr/>
        <p:txBody>
          <a:bodyPr/>
          <a:lstStyle/>
          <a:p>
            <a:fld id="{CF7110CF-20FA-4EEC-9A4B-B2C3D93E47F5}" type="slidenum">
              <a:rPr lang="en-US" smtClean="0"/>
              <a:t>‹Nº›</a:t>
            </a:fld>
            <a:endParaRPr lang="en-US"/>
          </a:p>
        </p:txBody>
      </p:sp>
    </p:spTree>
    <p:extLst>
      <p:ext uri="{BB962C8B-B14F-4D97-AF65-F5344CB8AC3E}">
        <p14:creationId xmlns:p14="http://schemas.microsoft.com/office/powerpoint/2010/main" val="522716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CCA51B-ACCD-A685-D314-CA56949FFEC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0312A4F7-B503-F419-8B1C-365DCA22ED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id="{237C5C15-F164-963F-BCA7-362679097B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234A3B1-47FD-FDBE-E26B-26BDFCA333E1}"/>
              </a:ext>
            </a:extLst>
          </p:cNvPr>
          <p:cNvSpPr>
            <a:spLocks noGrp="1"/>
          </p:cNvSpPr>
          <p:nvPr>
            <p:ph type="dt" sz="half" idx="10"/>
          </p:nvPr>
        </p:nvSpPr>
        <p:spPr/>
        <p:txBody>
          <a:bodyPr/>
          <a:lstStyle/>
          <a:p>
            <a:fld id="{424B65EC-24AF-4A7B-BA0C-79F2031A94E2}" type="datetimeFigureOut">
              <a:rPr lang="en-US" smtClean="0"/>
              <a:t>2/23/2023</a:t>
            </a:fld>
            <a:endParaRPr lang="en-US"/>
          </a:p>
        </p:txBody>
      </p:sp>
      <p:sp>
        <p:nvSpPr>
          <p:cNvPr id="6" name="Marcador de pie de página 5">
            <a:extLst>
              <a:ext uri="{FF2B5EF4-FFF2-40B4-BE49-F238E27FC236}">
                <a16:creationId xmlns:a16="http://schemas.microsoft.com/office/drawing/2014/main" id="{5FD5A3F7-6616-ECCA-7395-482FB8938DBB}"/>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88A8CD4F-9A26-9D32-8434-1346F18B3B00}"/>
              </a:ext>
            </a:extLst>
          </p:cNvPr>
          <p:cNvSpPr>
            <a:spLocks noGrp="1"/>
          </p:cNvSpPr>
          <p:nvPr>
            <p:ph type="sldNum" sz="quarter" idx="12"/>
          </p:nvPr>
        </p:nvSpPr>
        <p:spPr/>
        <p:txBody>
          <a:bodyPr/>
          <a:lstStyle/>
          <a:p>
            <a:fld id="{CF7110CF-20FA-4EEC-9A4B-B2C3D93E47F5}" type="slidenum">
              <a:rPr lang="en-US" smtClean="0"/>
              <a:t>‹Nº›</a:t>
            </a:fld>
            <a:endParaRPr lang="en-US"/>
          </a:p>
        </p:txBody>
      </p:sp>
    </p:spTree>
    <p:extLst>
      <p:ext uri="{BB962C8B-B14F-4D97-AF65-F5344CB8AC3E}">
        <p14:creationId xmlns:p14="http://schemas.microsoft.com/office/powerpoint/2010/main" val="2940009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A3B042-491B-DA99-30D5-D30C8FD298E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id="{75D6FA55-9547-65AF-795E-9CC84816F5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a:extLst>
              <a:ext uri="{FF2B5EF4-FFF2-40B4-BE49-F238E27FC236}">
                <a16:creationId xmlns:a16="http://schemas.microsoft.com/office/drawing/2014/main" id="{5B261516-26D7-BFE9-4FA1-65E34401CD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20876EE-91AC-A6AD-9679-42270EA3B61D}"/>
              </a:ext>
            </a:extLst>
          </p:cNvPr>
          <p:cNvSpPr>
            <a:spLocks noGrp="1"/>
          </p:cNvSpPr>
          <p:nvPr>
            <p:ph type="dt" sz="half" idx="10"/>
          </p:nvPr>
        </p:nvSpPr>
        <p:spPr/>
        <p:txBody>
          <a:bodyPr/>
          <a:lstStyle/>
          <a:p>
            <a:fld id="{424B65EC-24AF-4A7B-BA0C-79F2031A94E2}" type="datetimeFigureOut">
              <a:rPr lang="en-US" smtClean="0"/>
              <a:t>2/23/2023</a:t>
            </a:fld>
            <a:endParaRPr lang="en-US"/>
          </a:p>
        </p:txBody>
      </p:sp>
      <p:sp>
        <p:nvSpPr>
          <p:cNvPr id="6" name="Marcador de pie de página 5">
            <a:extLst>
              <a:ext uri="{FF2B5EF4-FFF2-40B4-BE49-F238E27FC236}">
                <a16:creationId xmlns:a16="http://schemas.microsoft.com/office/drawing/2014/main" id="{BAA91B0D-D653-77CA-A0F5-77796DC5D194}"/>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FC88BD63-1090-FBD3-D6E2-091ACB4F6DEA}"/>
              </a:ext>
            </a:extLst>
          </p:cNvPr>
          <p:cNvSpPr>
            <a:spLocks noGrp="1"/>
          </p:cNvSpPr>
          <p:nvPr>
            <p:ph type="sldNum" sz="quarter" idx="12"/>
          </p:nvPr>
        </p:nvSpPr>
        <p:spPr/>
        <p:txBody>
          <a:bodyPr/>
          <a:lstStyle/>
          <a:p>
            <a:fld id="{CF7110CF-20FA-4EEC-9A4B-B2C3D93E47F5}" type="slidenum">
              <a:rPr lang="en-US" smtClean="0"/>
              <a:t>‹Nº›</a:t>
            </a:fld>
            <a:endParaRPr lang="en-US"/>
          </a:p>
        </p:txBody>
      </p:sp>
    </p:spTree>
    <p:extLst>
      <p:ext uri="{BB962C8B-B14F-4D97-AF65-F5344CB8AC3E}">
        <p14:creationId xmlns:p14="http://schemas.microsoft.com/office/powerpoint/2010/main" val="1736073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AEDB1CA-FFF1-CD49-FF10-4632F58A83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0CBCD920-85B4-2BEF-1F00-78D35312C9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3355C365-3E06-EFBA-88C2-9DAAE77588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4B65EC-24AF-4A7B-BA0C-79F2031A94E2}" type="datetimeFigureOut">
              <a:rPr lang="en-US" smtClean="0"/>
              <a:t>2/23/2023</a:t>
            </a:fld>
            <a:endParaRPr lang="en-US"/>
          </a:p>
        </p:txBody>
      </p:sp>
      <p:sp>
        <p:nvSpPr>
          <p:cNvPr id="5" name="Marcador de pie de página 4">
            <a:extLst>
              <a:ext uri="{FF2B5EF4-FFF2-40B4-BE49-F238E27FC236}">
                <a16:creationId xmlns:a16="http://schemas.microsoft.com/office/drawing/2014/main" id="{00666A84-B095-FEFD-3B80-9EF63D7F70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a:extLst>
              <a:ext uri="{FF2B5EF4-FFF2-40B4-BE49-F238E27FC236}">
                <a16:creationId xmlns:a16="http://schemas.microsoft.com/office/drawing/2014/main" id="{FCCAF0F5-C31A-2990-B137-668A738404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110CF-20FA-4EEC-9A4B-B2C3D93E47F5}" type="slidenum">
              <a:rPr lang="en-US" smtClean="0"/>
              <a:t>‹Nº›</a:t>
            </a:fld>
            <a:endParaRPr lang="en-US"/>
          </a:p>
        </p:txBody>
      </p:sp>
    </p:spTree>
    <p:extLst>
      <p:ext uri="{BB962C8B-B14F-4D97-AF65-F5344CB8AC3E}">
        <p14:creationId xmlns:p14="http://schemas.microsoft.com/office/powerpoint/2010/main" val="475443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diagramColors" Target="../diagrams/colors3.xml"/><Relationship Id="rId3" Type="http://schemas.openxmlformats.org/officeDocument/2006/relationships/image" Target="../media/image4.png"/><Relationship Id="rId7" Type="http://schemas.openxmlformats.org/officeDocument/2006/relationships/image" Target="../media/image25.png"/><Relationship Id="rId12" Type="http://schemas.openxmlformats.org/officeDocument/2006/relationships/diagramQuickStyle" Target="../diagrams/quickStyle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diagramLayout" Target="../diagrams/layout3.xml"/><Relationship Id="rId5" Type="http://schemas.openxmlformats.org/officeDocument/2006/relationships/image" Target="../media/image23.png"/><Relationship Id="rId15" Type="http://schemas.openxmlformats.org/officeDocument/2006/relationships/image" Target="../media/image28.jpeg"/><Relationship Id="rId10" Type="http://schemas.openxmlformats.org/officeDocument/2006/relationships/diagramData" Target="../diagrams/data3.xml"/><Relationship Id="rId4" Type="http://schemas.openxmlformats.org/officeDocument/2006/relationships/image" Target="../media/image3.png"/><Relationship Id="rId9" Type="http://schemas.openxmlformats.org/officeDocument/2006/relationships/image" Target="../media/image27.png"/><Relationship Id="rId14" Type="http://schemas.microsoft.com/office/2007/relationships/diagramDrawing" Target="../diagrams/drawing3.xm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diagramColors" Target="../diagrams/colors4.xml"/><Relationship Id="rId3" Type="http://schemas.openxmlformats.org/officeDocument/2006/relationships/image" Target="../media/image4.png"/><Relationship Id="rId7" Type="http://schemas.openxmlformats.org/officeDocument/2006/relationships/image" Target="../media/image25.png"/><Relationship Id="rId12" Type="http://schemas.openxmlformats.org/officeDocument/2006/relationships/diagramQuickStyle" Target="../diagrams/quickStyle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diagramLayout" Target="../diagrams/layout4.xml"/><Relationship Id="rId5" Type="http://schemas.openxmlformats.org/officeDocument/2006/relationships/image" Target="../media/image23.png"/><Relationship Id="rId15" Type="http://schemas.openxmlformats.org/officeDocument/2006/relationships/image" Target="../media/image29.jpeg"/><Relationship Id="rId10" Type="http://schemas.openxmlformats.org/officeDocument/2006/relationships/diagramData" Target="../diagrams/data4.xml"/><Relationship Id="rId4" Type="http://schemas.openxmlformats.org/officeDocument/2006/relationships/image" Target="../media/image3.png"/><Relationship Id="rId9" Type="http://schemas.openxmlformats.org/officeDocument/2006/relationships/image" Target="../media/image27.png"/><Relationship Id="rId14" Type="http://schemas.microsoft.com/office/2007/relationships/diagramDrawing" Target="../diagrams/drawing4.xml"/></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diagramColors" Target="../diagrams/colors5.xml"/><Relationship Id="rId3" Type="http://schemas.openxmlformats.org/officeDocument/2006/relationships/image" Target="../media/image4.png"/><Relationship Id="rId7" Type="http://schemas.openxmlformats.org/officeDocument/2006/relationships/image" Target="../media/image25.png"/><Relationship Id="rId12" Type="http://schemas.openxmlformats.org/officeDocument/2006/relationships/diagramQuickStyle" Target="../diagrams/quickStyle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diagramLayout" Target="../diagrams/layout5.xml"/><Relationship Id="rId5" Type="http://schemas.openxmlformats.org/officeDocument/2006/relationships/image" Target="../media/image23.png"/><Relationship Id="rId15" Type="http://schemas.openxmlformats.org/officeDocument/2006/relationships/image" Target="../media/image30.jpeg"/><Relationship Id="rId10" Type="http://schemas.openxmlformats.org/officeDocument/2006/relationships/diagramData" Target="../diagrams/data5.xml"/><Relationship Id="rId4" Type="http://schemas.openxmlformats.org/officeDocument/2006/relationships/image" Target="../media/image3.png"/><Relationship Id="rId9" Type="http://schemas.openxmlformats.org/officeDocument/2006/relationships/image" Target="../media/image27.png"/><Relationship Id="rId14" Type="http://schemas.microsoft.com/office/2007/relationships/diagramDrawing" Target="../diagrams/drawing5.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4.png"/><Relationship Id="rId7" Type="http://schemas.openxmlformats.org/officeDocument/2006/relationships/diagramLayout" Target="../diagrams/layout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Data" Target="../diagrams/data6.xml"/><Relationship Id="rId5" Type="http://schemas.openxmlformats.org/officeDocument/2006/relationships/image" Target="../media/image31.png"/><Relationship Id="rId10" Type="http://schemas.microsoft.com/office/2007/relationships/diagramDrawing" Target="../diagrams/drawing6.xml"/><Relationship Id="rId4" Type="http://schemas.openxmlformats.org/officeDocument/2006/relationships/image" Target="../media/image3.png"/><Relationship Id="rId9" Type="http://schemas.openxmlformats.org/officeDocument/2006/relationships/diagramColors" Target="../diagrams/colors6.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7.xml"/><Relationship Id="rId13" Type="http://schemas.openxmlformats.org/officeDocument/2006/relationships/image" Target="../media/image35.png"/><Relationship Id="rId3" Type="http://schemas.openxmlformats.org/officeDocument/2006/relationships/image" Target="../media/image4.png"/><Relationship Id="rId7" Type="http://schemas.openxmlformats.org/officeDocument/2006/relationships/diagramQuickStyle" Target="../diagrams/quickStyle7.xml"/><Relationship Id="rId12"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7.xml"/><Relationship Id="rId11" Type="http://schemas.openxmlformats.org/officeDocument/2006/relationships/image" Target="../media/image33.png"/><Relationship Id="rId5" Type="http://schemas.openxmlformats.org/officeDocument/2006/relationships/diagramData" Target="../diagrams/data7.xml"/><Relationship Id="rId10" Type="http://schemas.openxmlformats.org/officeDocument/2006/relationships/image" Target="../media/image32.png"/><Relationship Id="rId4" Type="http://schemas.openxmlformats.org/officeDocument/2006/relationships/image" Target="../media/image3.png"/><Relationship Id="rId9" Type="http://schemas.microsoft.com/office/2007/relationships/diagramDrawing" Target="../diagrams/drawing7.xml"/></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png"/><Relationship Id="rId7"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png"/><Relationship Id="rId9"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4.png"/><Relationship Id="rId7"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Layout" Target="../diagrams/layout9.xml"/><Relationship Id="rId3" Type="http://schemas.openxmlformats.org/officeDocument/2006/relationships/image" Target="../media/image4.png"/><Relationship Id="rId7" Type="http://schemas.openxmlformats.org/officeDocument/2006/relationships/diagramData" Target="../diagrams/data8.xml"/><Relationship Id="rId12" Type="http://schemas.openxmlformats.org/officeDocument/2006/relationships/diagramData" Target="../diagrams/data9.xml"/><Relationship Id="rId2" Type="http://schemas.openxmlformats.org/officeDocument/2006/relationships/notesSlide" Target="../notesSlides/notesSlide18.xml"/><Relationship Id="rId16" Type="http://schemas.microsoft.com/office/2007/relationships/diagramDrawing" Target="../diagrams/drawing9.xml"/><Relationship Id="rId1" Type="http://schemas.openxmlformats.org/officeDocument/2006/relationships/slideLayout" Target="../slideLayouts/slideLayout2.xml"/><Relationship Id="rId6" Type="http://schemas.openxmlformats.org/officeDocument/2006/relationships/image" Target="../media/image44.png"/><Relationship Id="rId11" Type="http://schemas.microsoft.com/office/2007/relationships/diagramDrawing" Target="../diagrams/drawing8.xml"/><Relationship Id="rId5" Type="http://schemas.openxmlformats.org/officeDocument/2006/relationships/image" Target="../media/image43.png"/><Relationship Id="rId15" Type="http://schemas.openxmlformats.org/officeDocument/2006/relationships/diagramColors" Target="../diagrams/colors9.xml"/><Relationship Id="rId10" Type="http://schemas.openxmlformats.org/officeDocument/2006/relationships/diagramColors" Target="../diagrams/colors8.xml"/><Relationship Id="rId4" Type="http://schemas.openxmlformats.org/officeDocument/2006/relationships/image" Target="../media/image3.png"/><Relationship Id="rId9" Type="http://schemas.openxmlformats.org/officeDocument/2006/relationships/diagramQuickStyle" Target="../diagrams/quickStyle8.xml"/><Relationship Id="rId1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4.png"/><Relationship Id="rId7" Type="http://schemas.openxmlformats.org/officeDocument/2006/relationships/diagramQuickStyle" Target="../diagrams/quickStyle10.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3.png"/><Relationship Id="rId9" Type="http://schemas.microsoft.com/office/2007/relationships/diagramDrawing" Target="../diagrams/drawing10.xml"/></Relationships>
</file>

<file path=ppt/slides/_rels/slide21.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470.png"/><Relationship Id="rId3" Type="http://schemas.openxmlformats.org/officeDocument/2006/relationships/image" Target="../media/image4.png"/><Relationship Id="rId7" Type="http://schemas.openxmlformats.org/officeDocument/2006/relationships/image" Target="../media/image46.png"/><Relationship Id="rId12" Type="http://schemas.openxmlformats.org/officeDocument/2006/relationships/image" Target="../media/image46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36.jpeg"/><Relationship Id="rId15" Type="http://schemas.openxmlformats.org/officeDocument/2006/relationships/image" Target="../media/image490.png"/><Relationship Id="rId10" Type="http://schemas.openxmlformats.org/officeDocument/2006/relationships/image" Target="../media/image49.png"/><Relationship Id="rId4" Type="http://schemas.openxmlformats.org/officeDocument/2006/relationships/image" Target="../media/image3.png"/><Relationship Id="rId9" Type="http://schemas.openxmlformats.org/officeDocument/2006/relationships/image" Target="../media/image48.png"/><Relationship Id="rId14" Type="http://schemas.openxmlformats.org/officeDocument/2006/relationships/image" Target="../media/image480.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jp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4.png"/><Relationship Id="rId7" Type="http://schemas.openxmlformats.org/officeDocument/2006/relationships/image" Target="../media/image59.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8.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jp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3.jp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66.em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67.emf"/><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68.emf"/><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4.png"/><Relationship Id="rId7" Type="http://schemas.openxmlformats.org/officeDocument/2006/relationships/diagramQuickStyle" Target="../diagrams/quickStyle11.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3.png"/><Relationship Id="rId9" Type="http://schemas.microsoft.com/office/2007/relationships/diagramDrawing" Target="../diagrams/drawing11.xml"/></Relationships>
</file>

<file path=ppt/slides/_rels/slide39.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4.png"/><Relationship Id="rId7" Type="http://schemas.openxmlformats.org/officeDocument/2006/relationships/diagramQuickStyle" Target="../diagrams/quickStyle12.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3.png"/><Relationship Id="rId9" Type="http://schemas.microsoft.com/office/2007/relationships/diagramDrawing" Target="../diagrams/drawing12.xml"/></Relationships>
</file>

<file path=ppt/slides/_rels/slide4.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image" Target="../media/image4.pn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3.png"/><Relationship Id="rId9" Type="http://schemas.openxmlformats.org/officeDocument/2006/relationships/image" Target="../media/image10.png"/></Relationships>
</file>

<file path=ppt/slides/_rels/slide40.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4.png"/><Relationship Id="rId7" Type="http://schemas.openxmlformats.org/officeDocument/2006/relationships/diagramQuickStyle" Target="../diagrams/quickStyle13.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image" Target="../media/image3.png"/><Relationship Id="rId9" Type="http://schemas.microsoft.com/office/2007/relationships/diagramDrawing" Target="../diagrams/drawing13.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png"/><Relationship Id="rId7" Type="http://schemas.openxmlformats.org/officeDocument/2006/relationships/diagramLayout" Target="../diagrams/layout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18.jpeg"/><Relationship Id="rId10" Type="http://schemas.microsoft.com/office/2007/relationships/diagramDrawing" Target="../diagrams/drawing1.xml"/><Relationship Id="rId4" Type="http://schemas.openxmlformats.org/officeDocument/2006/relationships/image" Target="../media/image3.png"/><Relationship Id="rId9" Type="http://schemas.openxmlformats.org/officeDocument/2006/relationships/diagramColors" Target="../diagrams/colors1.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2.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20.jpeg"/><Relationship Id="rId5" Type="http://schemas.openxmlformats.org/officeDocument/2006/relationships/diagramQuickStyle" Target="../diagrams/quickStyle2.xml"/><Relationship Id="rId10" Type="http://schemas.openxmlformats.org/officeDocument/2006/relationships/image" Target="../media/image19.jpeg"/><Relationship Id="rId4" Type="http://schemas.openxmlformats.org/officeDocument/2006/relationships/diagramLayout" Target="../diagrams/layout2.xm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 large tree in a city&#10;&#10;Description automatically generated">
            <a:extLst>
              <a:ext uri="{FF2B5EF4-FFF2-40B4-BE49-F238E27FC236}">
                <a16:creationId xmlns:a16="http://schemas.microsoft.com/office/drawing/2014/main" id="{B0C36306-EEE1-42F0-9DC3-52D7DD6E6DE7}"/>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r="3222"/>
          <a:stretch/>
        </p:blipFill>
        <p:spPr>
          <a:xfrm>
            <a:off x="0" y="1"/>
            <a:ext cx="12192000" cy="2759051"/>
          </a:xfrm>
          <a:prstGeom prst="rect">
            <a:avLst/>
          </a:prstGeom>
        </p:spPr>
      </p:pic>
      <p:sp>
        <p:nvSpPr>
          <p:cNvPr id="5" name="1 Título">
            <a:extLst>
              <a:ext uri="{FF2B5EF4-FFF2-40B4-BE49-F238E27FC236}">
                <a16:creationId xmlns:a16="http://schemas.microsoft.com/office/drawing/2014/main" id="{DF9AAB27-8230-41E2-B408-43FFEAD51E18}"/>
              </a:ext>
            </a:extLst>
          </p:cNvPr>
          <p:cNvSpPr>
            <a:spLocks noGrp="1"/>
          </p:cNvSpPr>
          <p:nvPr>
            <p:ph type="ctrTitle"/>
          </p:nvPr>
        </p:nvSpPr>
        <p:spPr>
          <a:xfrm>
            <a:off x="46656" y="2562719"/>
            <a:ext cx="11968466" cy="3094241"/>
          </a:xfrm>
        </p:spPr>
        <p:txBody>
          <a:bodyPr>
            <a:normAutofit fontScale="90000"/>
          </a:bodyPr>
          <a:lstStyle/>
          <a:p>
            <a:pPr marL="1424940" marR="1424940" indent="-635" algn="ctr">
              <a:lnSpc>
                <a:spcPct val="200000"/>
              </a:lnSpc>
              <a:spcBef>
                <a:spcPts val="280"/>
              </a:spcBef>
              <a:spcAft>
                <a:spcPts val="0"/>
              </a:spcAft>
            </a:pPr>
            <a:br>
              <a:rPr lang="en-GB" sz="2400" b="1" dirty="0">
                <a:latin typeface="Calibri" charset="0"/>
              </a:rPr>
            </a:br>
            <a:r>
              <a:rPr lang="es-ES" sz="1600" dirty="0">
                <a:effectLst/>
                <a:latin typeface="Calibri" panose="020F0502020204030204" pitchFamily="34" charset="0"/>
                <a:ea typeface="Calibri" panose="020F0502020204030204" pitchFamily="34" charset="0"/>
              </a:rPr>
              <a:t>Departamento de Ciencias de la Computación</a:t>
            </a:r>
            <a:r>
              <a:rPr lang="es-ES" sz="1600" spc="5" dirty="0">
                <a:effectLst/>
                <a:latin typeface="Calibri" panose="020F0502020204030204" pitchFamily="34" charset="0"/>
                <a:ea typeface="Calibri" panose="020F0502020204030204" pitchFamily="34" charset="0"/>
              </a:rPr>
              <a:t> </a:t>
            </a:r>
            <a:br>
              <a:rPr lang="en-US" sz="1600" dirty="0">
                <a:effectLst/>
                <a:latin typeface="Calibri" panose="020F0502020204030204" pitchFamily="34" charset="0"/>
                <a:ea typeface="Calibri" panose="020F0502020204030204" pitchFamily="34" charset="0"/>
              </a:rPr>
            </a:br>
            <a:r>
              <a:rPr lang="es-ES" sz="1600" dirty="0">
                <a:effectLst/>
                <a:latin typeface="Calibri" panose="020F0502020204030204" pitchFamily="34" charset="0"/>
                <a:ea typeface="Calibri" panose="020F0502020204030204" pitchFamily="34" charset="0"/>
              </a:rPr>
              <a:t>Carrera</a:t>
            </a:r>
            <a:r>
              <a:rPr lang="es-ES" sz="1600" spc="-20" dirty="0">
                <a:effectLst/>
                <a:latin typeface="Calibri" panose="020F0502020204030204" pitchFamily="34" charset="0"/>
                <a:ea typeface="Calibri" panose="020F0502020204030204" pitchFamily="34" charset="0"/>
              </a:rPr>
              <a:t> </a:t>
            </a:r>
            <a:r>
              <a:rPr lang="es-ES" sz="1600" dirty="0">
                <a:effectLst/>
                <a:latin typeface="Calibri" panose="020F0502020204030204" pitchFamily="34" charset="0"/>
                <a:ea typeface="Calibri" panose="020F0502020204030204" pitchFamily="34" charset="0"/>
              </a:rPr>
              <a:t>de</a:t>
            </a:r>
            <a:r>
              <a:rPr lang="es-ES" sz="1600" spc="-5" dirty="0">
                <a:effectLst/>
                <a:latin typeface="Calibri" panose="020F0502020204030204" pitchFamily="34" charset="0"/>
                <a:ea typeface="Calibri" panose="020F0502020204030204" pitchFamily="34" charset="0"/>
              </a:rPr>
              <a:t> </a:t>
            </a:r>
            <a:r>
              <a:rPr lang="es-ES" sz="1600" dirty="0">
                <a:effectLst/>
                <a:latin typeface="Calibri" panose="020F0502020204030204" pitchFamily="34" charset="0"/>
                <a:ea typeface="Calibri" panose="020F0502020204030204" pitchFamily="34" charset="0"/>
              </a:rPr>
              <a:t>Ingeniería</a:t>
            </a:r>
            <a:r>
              <a:rPr lang="es-ES" sz="1600" spc="-25" dirty="0">
                <a:effectLst/>
                <a:latin typeface="Calibri" panose="020F0502020204030204" pitchFamily="34" charset="0"/>
                <a:ea typeface="Calibri" panose="020F0502020204030204" pitchFamily="34" charset="0"/>
              </a:rPr>
              <a:t> </a:t>
            </a:r>
            <a:r>
              <a:rPr lang="es-ES" sz="1600" dirty="0">
                <a:effectLst/>
                <a:latin typeface="Calibri" panose="020F0502020204030204" pitchFamily="34" charset="0"/>
                <a:ea typeface="Calibri" panose="020F0502020204030204" pitchFamily="34" charset="0"/>
              </a:rPr>
              <a:t>de</a:t>
            </a:r>
            <a:r>
              <a:rPr lang="es-ES" sz="1600" spc="-15" dirty="0">
                <a:effectLst/>
                <a:latin typeface="Calibri" panose="020F0502020204030204" pitchFamily="34" charset="0"/>
                <a:ea typeface="Calibri" panose="020F0502020204030204" pitchFamily="34" charset="0"/>
              </a:rPr>
              <a:t> </a:t>
            </a:r>
            <a:r>
              <a:rPr lang="es-ES" sz="1600" dirty="0">
                <a:effectLst/>
                <a:latin typeface="Calibri" panose="020F0502020204030204" pitchFamily="34" charset="0"/>
                <a:ea typeface="Calibri" panose="020F0502020204030204" pitchFamily="34" charset="0"/>
              </a:rPr>
              <a:t>Sistemas</a:t>
            </a:r>
            <a:r>
              <a:rPr lang="es-ES" sz="1600" spc="-10" dirty="0">
                <a:effectLst/>
                <a:latin typeface="Calibri" panose="020F0502020204030204" pitchFamily="34" charset="0"/>
                <a:ea typeface="Calibri" panose="020F0502020204030204" pitchFamily="34" charset="0"/>
              </a:rPr>
              <a:t> </a:t>
            </a:r>
            <a:r>
              <a:rPr lang="es-ES" sz="1600" dirty="0">
                <a:effectLst/>
                <a:latin typeface="Calibri" panose="020F0502020204030204" pitchFamily="34" charset="0"/>
                <a:ea typeface="Calibri" panose="020F0502020204030204" pitchFamily="34" charset="0"/>
              </a:rPr>
              <a:t>e</a:t>
            </a:r>
            <a:r>
              <a:rPr lang="es-ES" sz="1600" spc="-15" dirty="0">
                <a:effectLst/>
                <a:latin typeface="Calibri" panose="020F0502020204030204" pitchFamily="34" charset="0"/>
                <a:ea typeface="Calibri" panose="020F0502020204030204" pitchFamily="34" charset="0"/>
              </a:rPr>
              <a:t> </a:t>
            </a:r>
            <a:r>
              <a:rPr lang="es-ES" sz="1600" dirty="0">
                <a:effectLst/>
                <a:latin typeface="Calibri" panose="020F0502020204030204" pitchFamily="34" charset="0"/>
                <a:ea typeface="Calibri" panose="020F0502020204030204" pitchFamily="34" charset="0"/>
              </a:rPr>
              <a:t>Informática</a:t>
            </a:r>
            <a:br>
              <a:rPr lang="en-US" sz="1600" b="1" dirty="0">
                <a:effectLst/>
                <a:latin typeface="Calibri" panose="020F0502020204030204" pitchFamily="34" charset="0"/>
                <a:ea typeface="Calibri" panose="020F0502020204030204" pitchFamily="34" charset="0"/>
              </a:rPr>
            </a:br>
            <a:br>
              <a:rPr lang="en-US" sz="1600" dirty="0">
                <a:effectLst/>
                <a:latin typeface="Calibri" panose="020F0502020204030204" pitchFamily="34" charset="0"/>
                <a:ea typeface="Calibri" panose="020F0502020204030204" pitchFamily="34" charset="0"/>
                <a:cs typeface="Times New Roman" panose="02020603050405020304" pitchFamily="18" charset="0"/>
              </a:rPr>
            </a:br>
            <a:r>
              <a:rPr lang="en-GB" sz="1800" b="1" dirty="0">
                <a:latin typeface="Calibri" charset="0"/>
              </a:rPr>
              <a:t>“</a:t>
            </a:r>
            <a:r>
              <a:rPr lang="es-ES" sz="1800" b="1" dirty="0">
                <a:latin typeface="Calibri" charset="0"/>
              </a:rPr>
              <a:t>La gamificación aplicada al aprendizaje de los principios de la programación orientada a objetos en los alumnos de ingeniería de software y tecnologías de la información”</a:t>
            </a:r>
            <a:br>
              <a:rPr lang="en-GB" sz="1800" b="1" dirty="0">
                <a:latin typeface="Calibri" charset="0"/>
              </a:rPr>
            </a:br>
            <a:endParaRPr lang="en-GB" sz="2400" b="1" dirty="0">
              <a:latin typeface="Calibri" charset="0"/>
            </a:endParaRPr>
          </a:p>
        </p:txBody>
      </p:sp>
      <p:sp>
        <p:nvSpPr>
          <p:cNvPr id="6" name="2 Subtítulo">
            <a:extLst>
              <a:ext uri="{FF2B5EF4-FFF2-40B4-BE49-F238E27FC236}">
                <a16:creationId xmlns:a16="http://schemas.microsoft.com/office/drawing/2014/main" id="{03DC1E14-58A9-4E6A-8005-E284640DE513}"/>
              </a:ext>
            </a:extLst>
          </p:cNvPr>
          <p:cNvSpPr>
            <a:spLocks noGrp="1"/>
          </p:cNvSpPr>
          <p:nvPr>
            <p:ph type="subTitle" idx="1"/>
          </p:nvPr>
        </p:nvSpPr>
        <p:spPr>
          <a:xfrm>
            <a:off x="2474906" y="5512553"/>
            <a:ext cx="7242187" cy="1667454"/>
          </a:xfrm>
        </p:spPr>
        <p:txBody>
          <a:bodyPr>
            <a:normAutofit/>
          </a:bodyPr>
          <a:lstStyle/>
          <a:p>
            <a:pPr eaLnBrk="1" hangingPunct="1"/>
            <a:r>
              <a:rPr lang="es-ES" sz="1100" dirty="0">
                <a:solidFill>
                  <a:schemeClr val="tx1"/>
                </a:solidFill>
                <a:latin typeface="Calibri" charset="0"/>
              </a:rPr>
              <a:t> </a:t>
            </a:r>
            <a:r>
              <a:rPr lang="es-ES" sz="1200" b="1" dirty="0">
                <a:solidFill>
                  <a:schemeClr val="tx1"/>
                </a:solidFill>
                <a:latin typeface="Calibri" charset="0"/>
              </a:rPr>
              <a:t>Estudiante:</a:t>
            </a:r>
          </a:p>
          <a:p>
            <a:pPr eaLnBrk="1" hangingPunct="1"/>
            <a:r>
              <a:rPr lang="es-ES" sz="1200" b="1" i="1" dirty="0">
                <a:latin typeface="Calibri" charset="0"/>
              </a:rPr>
              <a:t>Ortiz Adame Nicolás Esteban</a:t>
            </a:r>
          </a:p>
          <a:p>
            <a:pPr eaLnBrk="1" hangingPunct="1"/>
            <a:r>
              <a:rPr lang="es-ES" sz="1200" i="1" dirty="0">
                <a:latin typeface="Calibri" charset="0"/>
              </a:rPr>
              <a:t>neortiz1@espe.edu.ec</a:t>
            </a:r>
            <a:endParaRPr lang="es-ES" sz="1200" i="1" dirty="0">
              <a:solidFill>
                <a:schemeClr val="tx1"/>
              </a:solidFill>
              <a:latin typeface="Calibri" charset="0"/>
            </a:endParaRPr>
          </a:p>
        </p:txBody>
      </p:sp>
      <p:grpSp>
        <p:nvGrpSpPr>
          <p:cNvPr id="7" name="Group 5">
            <a:extLst>
              <a:ext uri="{FF2B5EF4-FFF2-40B4-BE49-F238E27FC236}">
                <a16:creationId xmlns:a16="http://schemas.microsoft.com/office/drawing/2014/main" id="{E44309A0-B546-42B9-AAA6-D1123F12A5FE}"/>
              </a:ext>
            </a:extLst>
          </p:cNvPr>
          <p:cNvGrpSpPr/>
          <p:nvPr/>
        </p:nvGrpSpPr>
        <p:grpSpPr>
          <a:xfrm>
            <a:off x="10256163" y="4728974"/>
            <a:ext cx="2016224" cy="2927339"/>
            <a:chOff x="7254818" y="4813168"/>
            <a:chExt cx="2016224" cy="2927339"/>
          </a:xfrm>
          <a:solidFill>
            <a:srgbClr val="17375E"/>
          </a:solidFill>
        </p:grpSpPr>
        <p:sp>
          <p:nvSpPr>
            <p:cNvPr id="8" name="Oval 6">
              <a:extLst>
                <a:ext uri="{FF2B5EF4-FFF2-40B4-BE49-F238E27FC236}">
                  <a16:creationId xmlns:a16="http://schemas.microsoft.com/office/drawing/2014/main" id="{3590DDA1-B7C4-446E-88FE-14BFC0367C9F}"/>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Oval 8">
              <a:extLst>
                <a:ext uri="{FF2B5EF4-FFF2-40B4-BE49-F238E27FC236}">
                  <a16:creationId xmlns:a16="http://schemas.microsoft.com/office/drawing/2014/main" id="{5F32E713-1835-4B23-AD5B-AEE792D7B316}"/>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Oval 9">
              <a:extLst>
                <a:ext uri="{FF2B5EF4-FFF2-40B4-BE49-F238E27FC236}">
                  <a16:creationId xmlns:a16="http://schemas.microsoft.com/office/drawing/2014/main" id="{B4877AD4-1C45-43B9-BB3E-4416B32324E5}"/>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Oval 10">
              <a:extLst>
                <a:ext uri="{FF2B5EF4-FFF2-40B4-BE49-F238E27FC236}">
                  <a16:creationId xmlns:a16="http://schemas.microsoft.com/office/drawing/2014/main" id="{0B80971E-0C54-4384-AB4C-DAFA5047BF93}"/>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pic>
        <p:nvPicPr>
          <p:cNvPr id="12" name="Imagen 1" descr="LOGO-PRINCIPAL5.png">
            <a:extLst>
              <a:ext uri="{FF2B5EF4-FFF2-40B4-BE49-F238E27FC236}">
                <a16:creationId xmlns:a16="http://schemas.microsoft.com/office/drawing/2014/main" id="{0E10AF6B-96DA-4808-8D2F-312F21390460}"/>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2060" y="5998043"/>
            <a:ext cx="2808000" cy="725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6899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D48B2FDB-73B1-469B-B90F-727435BDC79B}"/>
              </a:ext>
            </a:extLst>
          </p:cNvPr>
          <p:cNvGrpSpPr/>
          <p:nvPr/>
        </p:nvGrpSpPr>
        <p:grpSpPr>
          <a:xfrm>
            <a:off x="-1" y="0"/>
            <a:ext cx="2270927" cy="5517720"/>
            <a:chOff x="-1180768" y="446527"/>
            <a:chExt cx="1621382" cy="5877272"/>
          </a:xfrm>
          <a:solidFill>
            <a:srgbClr val="17375E"/>
          </a:solidFill>
        </p:grpSpPr>
        <p:sp>
          <p:nvSpPr>
            <p:cNvPr id="5" name="Rectangle 3">
              <a:extLst>
                <a:ext uri="{FF2B5EF4-FFF2-40B4-BE49-F238E27FC236}">
                  <a16:creationId xmlns:a16="http://schemas.microsoft.com/office/drawing/2014/main" id="{9E9C0708-ED5F-45B3-A190-7AAD62594CAB}"/>
                </a:ext>
              </a:extLst>
            </p:cNvPr>
            <p:cNvSpPr/>
            <p:nvPr/>
          </p:nvSpPr>
          <p:spPr>
            <a:xfrm>
              <a:off x="-1180768" y="446527"/>
              <a:ext cx="1621382" cy="587727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TextBox 4">
              <a:extLst>
                <a:ext uri="{FF2B5EF4-FFF2-40B4-BE49-F238E27FC236}">
                  <a16:creationId xmlns:a16="http://schemas.microsoft.com/office/drawing/2014/main" id="{F090FC1E-E802-4F48-9C12-DA6598935BD1}"/>
                </a:ext>
              </a:extLst>
            </p:cNvPr>
            <p:cNvSpPr txBox="1"/>
            <p:nvPr/>
          </p:nvSpPr>
          <p:spPr>
            <a:xfrm>
              <a:off x="-1116199" y="2051389"/>
              <a:ext cx="1556813" cy="3246838"/>
            </a:xfrm>
            <a:prstGeom prst="rect">
              <a:avLst/>
            </a:prstGeom>
            <a:grpFill/>
          </p:spPr>
          <p:txBody>
            <a:bodyPr wrap="square" rtlCol="0">
              <a:spAutoFit/>
            </a:bodyPr>
            <a:lstStyle/>
            <a:p>
              <a:pPr>
                <a:lnSpc>
                  <a:spcPct val="200000"/>
                </a:lnSpc>
              </a:pPr>
              <a:r>
                <a:rPr lang="es-ES" sz="1400" b="1" dirty="0">
                  <a:solidFill>
                    <a:schemeClr val="bg1"/>
                  </a:solidFill>
                </a:rPr>
                <a:t>1. Antecedentes</a:t>
              </a:r>
            </a:p>
            <a:p>
              <a:pPr>
                <a:lnSpc>
                  <a:spcPct val="200000"/>
                </a:lnSpc>
              </a:pPr>
              <a:r>
                <a:rPr lang="es-ES" sz="1400" b="1" dirty="0">
                  <a:solidFill>
                    <a:schemeClr val="bg1"/>
                  </a:solidFill>
                </a:rPr>
                <a:t>2. Hipótesis </a:t>
              </a:r>
            </a:p>
            <a:p>
              <a:pPr>
                <a:lnSpc>
                  <a:spcPct val="200000"/>
                </a:lnSpc>
              </a:pPr>
              <a:r>
                <a:rPr lang="es-ES" sz="1400" b="1" u="sng" dirty="0">
                  <a:solidFill>
                    <a:srgbClr val="FFFF00"/>
                  </a:solidFill>
                </a:rPr>
                <a:t>3. Objetivo</a:t>
              </a:r>
            </a:p>
            <a:p>
              <a:pPr>
                <a:lnSpc>
                  <a:spcPct val="200000"/>
                </a:lnSpc>
              </a:pPr>
              <a:r>
                <a:rPr lang="es-ES" sz="1400" b="1" dirty="0">
                  <a:solidFill>
                    <a:schemeClr val="bg1"/>
                  </a:solidFill>
                </a:rPr>
                <a:t>4. Método</a:t>
              </a:r>
            </a:p>
            <a:p>
              <a:pPr>
                <a:lnSpc>
                  <a:spcPct val="200000"/>
                </a:lnSpc>
              </a:pPr>
              <a:r>
                <a:rPr lang="es-ES" sz="1400" b="1" dirty="0">
                  <a:solidFill>
                    <a:schemeClr val="bg1"/>
                  </a:solidFill>
                </a:rPr>
                <a:t>5. Análisis de Resultados</a:t>
              </a:r>
            </a:p>
            <a:p>
              <a:pPr>
                <a:lnSpc>
                  <a:spcPct val="200000"/>
                </a:lnSpc>
              </a:pPr>
              <a:r>
                <a:rPr lang="es-ES" sz="1400" b="1" dirty="0">
                  <a:solidFill>
                    <a:schemeClr val="bg1"/>
                  </a:solidFill>
                </a:rPr>
                <a:t>6. Conclusiones</a:t>
              </a:r>
            </a:p>
            <a:p>
              <a:pPr>
                <a:lnSpc>
                  <a:spcPct val="200000"/>
                </a:lnSpc>
              </a:pPr>
              <a:r>
                <a:rPr lang="es-ES" sz="1400" b="1" dirty="0">
                  <a:solidFill>
                    <a:schemeClr val="bg1"/>
                  </a:solidFill>
                </a:rPr>
                <a:t>7. Recomendaciones</a:t>
              </a:r>
            </a:p>
          </p:txBody>
        </p:sp>
      </p:gr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 name="Flecha: cheurón 1">
            <a:extLst>
              <a:ext uri="{FF2B5EF4-FFF2-40B4-BE49-F238E27FC236}">
                <a16:creationId xmlns:a16="http://schemas.microsoft.com/office/drawing/2014/main" id="{E4A8637F-9887-4D3E-AFED-53ABBCCB3501}"/>
              </a:ext>
            </a:extLst>
          </p:cNvPr>
          <p:cNvSpPr/>
          <p:nvPr/>
        </p:nvSpPr>
        <p:spPr>
          <a:xfrm rot="10800000">
            <a:off x="1180680" y="2554596"/>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a:bodyPr>
          <a:lstStyle/>
          <a:p>
            <a:pPr algn="r" eaLnBrk="1" hangingPunct="1"/>
            <a:r>
              <a:rPr lang="es-UY" sz="4000" b="1" dirty="0">
                <a:latin typeface="Calibri" charset="0"/>
              </a:rPr>
              <a:t>Objetivo Específico</a:t>
            </a: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z="2400" b="1" smtClean="0">
                <a:solidFill>
                  <a:schemeClr val="bg1"/>
                </a:solidFill>
              </a:rPr>
              <a:t>10</a:t>
            </a:fld>
            <a:endParaRPr lang="es-EC" sz="2400" b="1" dirty="0">
              <a:solidFill>
                <a:schemeClr val="bg1"/>
              </a:solidFill>
            </a:endParaRPr>
          </a:p>
        </p:txBody>
      </p:sp>
      <p:pic>
        <p:nvPicPr>
          <p:cNvPr id="8" name="Picture 2" descr="Revisar - Iconos gratis de diverso">
            <a:extLst>
              <a:ext uri="{FF2B5EF4-FFF2-40B4-BE49-F238E27FC236}">
                <a16:creationId xmlns:a16="http://schemas.microsoft.com/office/drawing/2014/main" id="{BEFFB8FB-52A9-DAF9-CC53-D76F82924AB7}"/>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2719701" y="1297128"/>
            <a:ext cx="1127567" cy="11275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Financial Viability Assessments - Control Chart Icons Clipart - Full Size  Clipart (#3761670) - PinClipart">
            <a:extLst>
              <a:ext uri="{FF2B5EF4-FFF2-40B4-BE49-F238E27FC236}">
                <a16:creationId xmlns:a16="http://schemas.microsoft.com/office/drawing/2014/main" id="{3343CF55-C3DE-1A1E-59A2-636DAFA38230}"/>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455658" y="1384164"/>
            <a:ext cx="865110" cy="8429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Crear - Iconos gratis de editar herramientas">
            <a:extLst>
              <a:ext uri="{FF2B5EF4-FFF2-40B4-BE49-F238E27FC236}">
                <a16:creationId xmlns:a16="http://schemas.microsoft.com/office/drawing/2014/main" id="{AAFFC913-C39A-E809-506D-E750CFFC4ED2}"/>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6113402" y="133516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Experimento - Iconos gratis de educación">
            <a:extLst>
              <a:ext uri="{FF2B5EF4-FFF2-40B4-BE49-F238E27FC236}">
                <a16:creationId xmlns:a16="http://schemas.microsoft.com/office/drawing/2014/main" id="{E71778AE-3F51-4CA5-28B0-A477412D36F3}"/>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7734793" y="1430236"/>
            <a:ext cx="861349" cy="86134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Evaluar - Iconos gratis de seo y web">
            <a:extLst>
              <a:ext uri="{FF2B5EF4-FFF2-40B4-BE49-F238E27FC236}">
                <a16:creationId xmlns:a16="http://schemas.microsoft.com/office/drawing/2014/main" id="{3AAD8AAF-A660-8B26-3F6D-1051B233D381}"/>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9308959" y="1331708"/>
            <a:ext cx="947873" cy="94787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 name="Diagrama 19">
            <a:extLst>
              <a:ext uri="{FF2B5EF4-FFF2-40B4-BE49-F238E27FC236}">
                <a16:creationId xmlns:a16="http://schemas.microsoft.com/office/drawing/2014/main" id="{0FDF0F5A-D16D-70E8-C931-BD36FBC65D8B}"/>
              </a:ext>
            </a:extLst>
          </p:cNvPr>
          <p:cNvGraphicFramePr/>
          <p:nvPr>
            <p:extLst>
              <p:ext uri="{D42A27DB-BD31-4B8C-83A1-F6EECF244321}">
                <p14:modId xmlns:p14="http://schemas.microsoft.com/office/powerpoint/2010/main" val="1952658553"/>
              </p:ext>
            </p:extLst>
          </p:nvPr>
        </p:nvGraphicFramePr>
        <p:xfrm>
          <a:off x="2719701" y="2526291"/>
          <a:ext cx="7536462" cy="283973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1" name="Rectángulo 20">
            <a:extLst>
              <a:ext uri="{FF2B5EF4-FFF2-40B4-BE49-F238E27FC236}">
                <a16:creationId xmlns:a16="http://schemas.microsoft.com/office/drawing/2014/main" id="{1B08886B-BB57-F429-3B02-CFF458E9E020}"/>
              </a:ext>
            </a:extLst>
          </p:cNvPr>
          <p:cNvSpPr/>
          <p:nvPr/>
        </p:nvSpPr>
        <p:spPr>
          <a:xfrm>
            <a:off x="2732248" y="1195530"/>
            <a:ext cx="4467542" cy="1127567"/>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pic>
        <p:nvPicPr>
          <p:cNvPr id="2050" name="Picture 2" descr="Experimento Químico Tecnología Abstracto Icono De Color Plano Te PNG ,  Análisis, Atom, Antecedentes PNG y Vector para Descargar Gratis | Pngtree">
            <a:extLst>
              <a:ext uri="{FF2B5EF4-FFF2-40B4-BE49-F238E27FC236}">
                <a16:creationId xmlns:a16="http://schemas.microsoft.com/office/drawing/2014/main" id="{4FF551F1-047B-3A20-C0CE-878F33F2B07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84824" y="5022040"/>
            <a:ext cx="1809938" cy="1809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49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D48B2FDB-73B1-469B-B90F-727435BDC79B}"/>
              </a:ext>
            </a:extLst>
          </p:cNvPr>
          <p:cNvGrpSpPr/>
          <p:nvPr/>
        </p:nvGrpSpPr>
        <p:grpSpPr>
          <a:xfrm>
            <a:off x="-1" y="0"/>
            <a:ext cx="2270927" cy="5517720"/>
            <a:chOff x="-1180768" y="446527"/>
            <a:chExt cx="1621382" cy="5877272"/>
          </a:xfrm>
          <a:solidFill>
            <a:srgbClr val="17375E"/>
          </a:solidFill>
        </p:grpSpPr>
        <p:sp>
          <p:nvSpPr>
            <p:cNvPr id="5" name="Rectangle 3">
              <a:extLst>
                <a:ext uri="{FF2B5EF4-FFF2-40B4-BE49-F238E27FC236}">
                  <a16:creationId xmlns:a16="http://schemas.microsoft.com/office/drawing/2014/main" id="{9E9C0708-ED5F-45B3-A190-7AAD62594CAB}"/>
                </a:ext>
              </a:extLst>
            </p:cNvPr>
            <p:cNvSpPr/>
            <p:nvPr/>
          </p:nvSpPr>
          <p:spPr>
            <a:xfrm>
              <a:off x="-1180768" y="446527"/>
              <a:ext cx="1621382" cy="587727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TextBox 4">
              <a:extLst>
                <a:ext uri="{FF2B5EF4-FFF2-40B4-BE49-F238E27FC236}">
                  <a16:creationId xmlns:a16="http://schemas.microsoft.com/office/drawing/2014/main" id="{F090FC1E-E802-4F48-9C12-DA6598935BD1}"/>
                </a:ext>
              </a:extLst>
            </p:cNvPr>
            <p:cNvSpPr txBox="1"/>
            <p:nvPr/>
          </p:nvSpPr>
          <p:spPr>
            <a:xfrm>
              <a:off x="-1116199" y="2051389"/>
              <a:ext cx="1556813" cy="3246838"/>
            </a:xfrm>
            <a:prstGeom prst="rect">
              <a:avLst/>
            </a:prstGeom>
            <a:grpFill/>
          </p:spPr>
          <p:txBody>
            <a:bodyPr wrap="square" rtlCol="0">
              <a:spAutoFit/>
            </a:bodyPr>
            <a:lstStyle/>
            <a:p>
              <a:pPr>
                <a:lnSpc>
                  <a:spcPct val="200000"/>
                </a:lnSpc>
              </a:pPr>
              <a:r>
                <a:rPr lang="es-ES" sz="1400" b="1" dirty="0">
                  <a:solidFill>
                    <a:schemeClr val="bg1"/>
                  </a:solidFill>
                </a:rPr>
                <a:t>1. Antecedentes</a:t>
              </a:r>
            </a:p>
            <a:p>
              <a:pPr>
                <a:lnSpc>
                  <a:spcPct val="200000"/>
                </a:lnSpc>
              </a:pPr>
              <a:r>
                <a:rPr lang="es-ES" sz="1400" b="1" dirty="0">
                  <a:solidFill>
                    <a:schemeClr val="bg1"/>
                  </a:solidFill>
                </a:rPr>
                <a:t>2. Hipótesis </a:t>
              </a:r>
            </a:p>
            <a:p>
              <a:pPr>
                <a:lnSpc>
                  <a:spcPct val="200000"/>
                </a:lnSpc>
              </a:pPr>
              <a:r>
                <a:rPr lang="es-ES" sz="1400" b="1" dirty="0">
                  <a:solidFill>
                    <a:srgbClr val="FFFF00"/>
                  </a:solidFill>
                  <a:effectLst>
                    <a:outerShdw blurRad="38100" dist="38100" dir="2700000" algn="tl">
                      <a:srgbClr val="000000">
                        <a:alpha val="43137"/>
                      </a:srgbClr>
                    </a:outerShdw>
                  </a:effectLst>
                </a:rPr>
                <a:t>3. Objetivo</a:t>
              </a:r>
            </a:p>
            <a:p>
              <a:pPr>
                <a:lnSpc>
                  <a:spcPct val="200000"/>
                </a:lnSpc>
              </a:pPr>
              <a:r>
                <a:rPr lang="es-ES" sz="1400" b="1" dirty="0">
                  <a:solidFill>
                    <a:schemeClr val="bg1"/>
                  </a:solidFill>
                </a:rPr>
                <a:t>4. Método</a:t>
              </a:r>
            </a:p>
            <a:p>
              <a:pPr>
                <a:lnSpc>
                  <a:spcPct val="200000"/>
                </a:lnSpc>
              </a:pPr>
              <a:r>
                <a:rPr lang="es-ES" sz="1400" b="1" dirty="0">
                  <a:solidFill>
                    <a:schemeClr val="bg1"/>
                  </a:solidFill>
                </a:rPr>
                <a:t>5. Análisis de Resultados</a:t>
              </a:r>
            </a:p>
            <a:p>
              <a:pPr>
                <a:lnSpc>
                  <a:spcPct val="200000"/>
                </a:lnSpc>
              </a:pPr>
              <a:r>
                <a:rPr lang="es-ES" sz="1400" b="1" dirty="0">
                  <a:solidFill>
                    <a:schemeClr val="bg1"/>
                  </a:solidFill>
                </a:rPr>
                <a:t>6. Conclusiones</a:t>
              </a:r>
            </a:p>
            <a:p>
              <a:pPr>
                <a:lnSpc>
                  <a:spcPct val="200000"/>
                </a:lnSpc>
              </a:pPr>
              <a:r>
                <a:rPr lang="es-ES" sz="1400" b="1" dirty="0">
                  <a:solidFill>
                    <a:schemeClr val="bg1"/>
                  </a:solidFill>
                </a:rPr>
                <a:t>7. Recomendaciones</a:t>
              </a:r>
            </a:p>
          </p:txBody>
        </p:sp>
      </p:gr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 name="Flecha: cheurón 1">
            <a:extLst>
              <a:ext uri="{FF2B5EF4-FFF2-40B4-BE49-F238E27FC236}">
                <a16:creationId xmlns:a16="http://schemas.microsoft.com/office/drawing/2014/main" id="{E4A8637F-9887-4D3E-AFED-53ABBCCB3501}"/>
              </a:ext>
            </a:extLst>
          </p:cNvPr>
          <p:cNvSpPr/>
          <p:nvPr/>
        </p:nvSpPr>
        <p:spPr>
          <a:xfrm rot="10800000">
            <a:off x="1180680" y="2526292"/>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a:bodyPr>
          <a:lstStyle/>
          <a:p>
            <a:pPr algn="r" eaLnBrk="1" hangingPunct="1"/>
            <a:r>
              <a:rPr lang="es-UY" sz="4000" b="1" dirty="0">
                <a:latin typeface="Calibri" charset="0"/>
              </a:rPr>
              <a:t>Objetivo Específico</a:t>
            </a: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z="2400" b="1" smtClean="0">
                <a:solidFill>
                  <a:schemeClr val="bg1"/>
                </a:solidFill>
              </a:rPr>
              <a:t>11</a:t>
            </a:fld>
            <a:endParaRPr lang="es-EC" sz="2400" b="1" dirty="0">
              <a:solidFill>
                <a:schemeClr val="bg1"/>
              </a:solidFill>
            </a:endParaRPr>
          </a:p>
        </p:txBody>
      </p:sp>
      <p:pic>
        <p:nvPicPr>
          <p:cNvPr id="8" name="Picture 2" descr="Revisar - Iconos gratis de diverso">
            <a:extLst>
              <a:ext uri="{FF2B5EF4-FFF2-40B4-BE49-F238E27FC236}">
                <a16:creationId xmlns:a16="http://schemas.microsoft.com/office/drawing/2014/main" id="{BEFFB8FB-52A9-DAF9-CC53-D76F82924AB7}"/>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2719701" y="1297128"/>
            <a:ext cx="1127567" cy="11275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Financial Viability Assessments - Control Chart Icons Clipart - Full Size  Clipart (#3761670) - PinClipart">
            <a:extLst>
              <a:ext uri="{FF2B5EF4-FFF2-40B4-BE49-F238E27FC236}">
                <a16:creationId xmlns:a16="http://schemas.microsoft.com/office/drawing/2014/main" id="{3343CF55-C3DE-1A1E-59A2-636DAFA38230}"/>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455658" y="1384164"/>
            <a:ext cx="865110" cy="8429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Crear - Iconos gratis de editar herramientas">
            <a:extLst>
              <a:ext uri="{FF2B5EF4-FFF2-40B4-BE49-F238E27FC236}">
                <a16:creationId xmlns:a16="http://schemas.microsoft.com/office/drawing/2014/main" id="{AAFFC913-C39A-E809-506D-E750CFFC4ED2}"/>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6113402" y="133516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Experimento - Iconos gratis de educación">
            <a:extLst>
              <a:ext uri="{FF2B5EF4-FFF2-40B4-BE49-F238E27FC236}">
                <a16:creationId xmlns:a16="http://schemas.microsoft.com/office/drawing/2014/main" id="{E71778AE-3F51-4CA5-28B0-A477412D36F3}"/>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7734793" y="1430236"/>
            <a:ext cx="861349" cy="86134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Evaluar - Iconos gratis de seo y web">
            <a:extLst>
              <a:ext uri="{FF2B5EF4-FFF2-40B4-BE49-F238E27FC236}">
                <a16:creationId xmlns:a16="http://schemas.microsoft.com/office/drawing/2014/main" id="{3AAD8AAF-A660-8B26-3F6D-1051B233D381}"/>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9308959" y="1331708"/>
            <a:ext cx="947873" cy="94787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 name="Diagrama 19">
            <a:extLst>
              <a:ext uri="{FF2B5EF4-FFF2-40B4-BE49-F238E27FC236}">
                <a16:creationId xmlns:a16="http://schemas.microsoft.com/office/drawing/2014/main" id="{0FDF0F5A-D16D-70E8-C931-BD36FBC65D8B}"/>
              </a:ext>
            </a:extLst>
          </p:cNvPr>
          <p:cNvGraphicFramePr/>
          <p:nvPr>
            <p:extLst>
              <p:ext uri="{D42A27DB-BD31-4B8C-83A1-F6EECF244321}">
                <p14:modId xmlns:p14="http://schemas.microsoft.com/office/powerpoint/2010/main" val="2635619283"/>
              </p:ext>
            </p:extLst>
          </p:nvPr>
        </p:nvGraphicFramePr>
        <p:xfrm>
          <a:off x="2719701" y="2526292"/>
          <a:ext cx="7536462" cy="145090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6" name="Rectángulo 5">
            <a:extLst>
              <a:ext uri="{FF2B5EF4-FFF2-40B4-BE49-F238E27FC236}">
                <a16:creationId xmlns:a16="http://schemas.microsoft.com/office/drawing/2014/main" id="{0622AB78-C74B-BBDA-8F08-82C794B9B8A0}"/>
              </a:ext>
            </a:extLst>
          </p:cNvPr>
          <p:cNvSpPr/>
          <p:nvPr/>
        </p:nvSpPr>
        <p:spPr>
          <a:xfrm>
            <a:off x="7387242" y="1195530"/>
            <a:ext cx="1472674" cy="1127567"/>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pic>
        <p:nvPicPr>
          <p:cNvPr id="3076" name="Picture 4" descr="Desarrollador en laptop y computadora con soft robótico abierto.  arquitectura de automatización abierta, robótica de código abierto suave,  concepto de desarrollo libre | Vector Gratis">
            <a:extLst>
              <a:ext uri="{FF2B5EF4-FFF2-40B4-BE49-F238E27FC236}">
                <a16:creationId xmlns:a16="http://schemas.microsoft.com/office/drawing/2014/main" id="{F880E25F-47A8-1471-F36C-95C533CD5638}"/>
              </a:ext>
            </a:extLst>
          </p:cNvPr>
          <p:cNvPicPr>
            <a:picLocks noChangeAspect="1" noChangeArrowheads="1"/>
          </p:cNvPicPr>
          <p:nvPr/>
        </p:nvPicPr>
        <p:blipFill>
          <a:blip r:embed="rId15" cstate="hqprint">
            <a:extLst>
              <a:ext uri="{28A0092B-C50C-407E-A947-70E740481C1C}">
                <a14:useLocalDpi xmlns:a14="http://schemas.microsoft.com/office/drawing/2010/main" val="0"/>
              </a:ext>
            </a:extLst>
          </a:blip>
          <a:srcRect/>
          <a:stretch>
            <a:fillRect/>
          </a:stretch>
        </p:blipFill>
        <p:spPr bwMode="auto">
          <a:xfrm>
            <a:off x="5172688" y="4153514"/>
            <a:ext cx="2630488" cy="1753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28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E9C0708-ED5F-45B3-A190-7AAD62594CAB}"/>
              </a:ext>
            </a:extLst>
          </p:cNvPr>
          <p:cNvSpPr/>
          <p:nvPr/>
        </p:nvSpPr>
        <p:spPr>
          <a:xfrm>
            <a:off x="-1" y="0"/>
            <a:ext cx="2270927" cy="5517720"/>
          </a:xfrm>
          <a:prstGeom prst="rect">
            <a:avLst/>
          </a:prstGeom>
          <a:solidFill>
            <a:srgbClr val="1737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 name="Flecha: cheurón 1">
            <a:extLst>
              <a:ext uri="{FF2B5EF4-FFF2-40B4-BE49-F238E27FC236}">
                <a16:creationId xmlns:a16="http://schemas.microsoft.com/office/drawing/2014/main" id="{E4A8637F-9887-4D3E-AFED-53ABBCCB3501}"/>
              </a:ext>
            </a:extLst>
          </p:cNvPr>
          <p:cNvSpPr/>
          <p:nvPr/>
        </p:nvSpPr>
        <p:spPr>
          <a:xfrm rot="10800000">
            <a:off x="1399056" y="1696319"/>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a:bodyPr>
          <a:lstStyle/>
          <a:p>
            <a:pPr algn="r" eaLnBrk="1" hangingPunct="1"/>
            <a:r>
              <a:rPr lang="es-UY" sz="4000" b="1" dirty="0">
                <a:latin typeface="Calibri" charset="0"/>
              </a:rPr>
              <a:t>Objetivo Específico</a:t>
            </a: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z="2400" b="1" smtClean="0">
                <a:solidFill>
                  <a:schemeClr val="bg1"/>
                </a:solidFill>
              </a:rPr>
              <a:t>12</a:t>
            </a:fld>
            <a:endParaRPr lang="es-EC" sz="2400" b="1" dirty="0">
              <a:solidFill>
                <a:schemeClr val="bg1"/>
              </a:solidFill>
            </a:endParaRPr>
          </a:p>
        </p:txBody>
      </p:sp>
      <p:pic>
        <p:nvPicPr>
          <p:cNvPr id="8" name="Picture 2" descr="Revisar - Iconos gratis de diverso">
            <a:extLst>
              <a:ext uri="{FF2B5EF4-FFF2-40B4-BE49-F238E27FC236}">
                <a16:creationId xmlns:a16="http://schemas.microsoft.com/office/drawing/2014/main" id="{BEFFB8FB-52A9-DAF9-CC53-D76F82924AB7}"/>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2719701" y="1297128"/>
            <a:ext cx="1127567" cy="11275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Financial Viability Assessments - Control Chart Icons Clipart - Full Size  Clipart (#3761670) - PinClipart">
            <a:extLst>
              <a:ext uri="{FF2B5EF4-FFF2-40B4-BE49-F238E27FC236}">
                <a16:creationId xmlns:a16="http://schemas.microsoft.com/office/drawing/2014/main" id="{3343CF55-C3DE-1A1E-59A2-636DAFA38230}"/>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455658" y="1384164"/>
            <a:ext cx="865110" cy="8429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Crear - Iconos gratis de editar herramientas">
            <a:extLst>
              <a:ext uri="{FF2B5EF4-FFF2-40B4-BE49-F238E27FC236}">
                <a16:creationId xmlns:a16="http://schemas.microsoft.com/office/drawing/2014/main" id="{AAFFC913-C39A-E809-506D-E750CFFC4ED2}"/>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6113402" y="133516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Experimento - Iconos gratis de educación">
            <a:extLst>
              <a:ext uri="{FF2B5EF4-FFF2-40B4-BE49-F238E27FC236}">
                <a16:creationId xmlns:a16="http://schemas.microsoft.com/office/drawing/2014/main" id="{E71778AE-3F51-4CA5-28B0-A477412D36F3}"/>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7734793" y="1430236"/>
            <a:ext cx="861349" cy="86134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Evaluar - Iconos gratis de seo y web">
            <a:extLst>
              <a:ext uri="{FF2B5EF4-FFF2-40B4-BE49-F238E27FC236}">
                <a16:creationId xmlns:a16="http://schemas.microsoft.com/office/drawing/2014/main" id="{3AAD8AAF-A660-8B26-3F6D-1051B233D381}"/>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9308959" y="1331708"/>
            <a:ext cx="947873" cy="94787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 name="Diagrama 19">
            <a:extLst>
              <a:ext uri="{FF2B5EF4-FFF2-40B4-BE49-F238E27FC236}">
                <a16:creationId xmlns:a16="http://schemas.microsoft.com/office/drawing/2014/main" id="{0FDF0F5A-D16D-70E8-C931-BD36FBC65D8B}"/>
              </a:ext>
            </a:extLst>
          </p:cNvPr>
          <p:cNvGraphicFramePr/>
          <p:nvPr>
            <p:extLst>
              <p:ext uri="{D42A27DB-BD31-4B8C-83A1-F6EECF244321}">
                <p14:modId xmlns:p14="http://schemas.microsoft.com/office/powerpoint/2010/main" val="508940649"/>
              </p:ext>
            </p:extLst>
          </p:nvPr>
        </p:nvGraphicFramePr>
        <p:xfrm>
          <a:off x="2719701" y="2526292"/>
          <a:ext cx="7738194" cy="148641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6" name="Rectángulo 5">
            <a:extLst>
              <a:ext uri="{FF2B5EF4-FFF2-40B4-BE49-F238E27FC236}">
                <a16:creationId xmlns:a16="http://schemas.microsoft.com/office/drawing/2014/main" id="{95F6747A-8A45-7A43-8C81-B22010637582}"/>
              </a:ext>
            </a:extLst>
          </p:cNvPr>
          <p:cNvSpPr/>
          <p:nvPr/>
        </p:nvSpPr>
        <p:spPr>
          <a:xfrm flipH="1">
            <a:off x="9099612" y="1195530"/>
            <a:ext cx="1358283" cy="1127567"/>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dirty="0"/>
          </a:p>
        </p:txBody>
      </p:sp>
      <p:pic>
        <p:nvPicPr>
          <p:cNvPr id="4100" name="Picture 4" descr="Cómo evaluar los resultados de un plan de comunicación">
            <a:extLst>
              <a:ext uri="{FF2B5EF4-FFF2-40B4-BE49-F238E27FC236}">
                <a16:creationId xmlns:a16="http://schemas.microsoft.com/office/drawing/2014/main" id="{919B4711-DB23-3BF9-6F97-94F161D7FD8B}"/>
              </a:ext>
            </a:extLst>
          </p:cNvPr>
          <p:cNvPicPr>
            <a:picLocks noChangeAspect="1" noChangeArrowheads="1"/>
          </p:cNvPicPr>
          <p:nvPr/>
        </p:nvPicPr>
        <p:blipFill>
          <a:blip r:embed="rId15" cstate="hqprint">
            <a:extLst>
              <a:ext uri="{28A0092B-C50C-407E-A947-70E740481C1C}">
                <a14:useLocalDpi xmlns:a14="http://schemas.microsoft.com/office/drawing/2010/main" val="0"/>
              </a:ext>
            </a:extLst>
          </a:blip>
          <a:srcRect/>
          <a:stretch>
            <a:fillRect/>
          </a:stretch>
        </p:blipFill>
        <p:spPr bwMode="auto">
          <a:xfrm>
            <a:off x="4985710" y="4012707"/>
            <a:ext cx="3169783" cy="226002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4">
            <a:extLst>
              <a:ext uri="{FF2B5EF4-FFF2-40B4-BE49-F238E27FC236}">
                <a16:creationId xmlns:a16="http://schemas.microsoft.com/office/drawing/2014/main" id="{96BD0C4E-EEDA-B9DA-2697-871F8A7B1EDD}"/>
              </a:ext>
            </a:extLst>
          </p:cNvPr>
          <p:cNvSpPr txBox="1"/>
          <p:nvPr/>
        </p:nvSpPr>
        <p:spPr>
          <a:xfrm>
            <a:off x="90435" y="1506682"/>
            <a:ext cx="2180491" cy="3048207"/>
          </a:xfrm>
          <a:prstGeom prst="rect">
            <a:avLst/>
          </a:prstGeom>
          <a:solidFill>
            <a:srgbClr val="17375E"/>
          </a:solidFill>
        </p:spPr>
        <p:txBody>
          <a:bodyPr wrap="square" rtlCol="0">
            <a:spAutoFit/>
          </a:bodyPr>
          <a:lstStyle/>
          <a:p>
            <a:pPr>
              <a:lnSpc>
                <a:spcPct val="200000"/>
              </a:lnSpc>
            </a:pPr>
            <a:r>
              <a:rPr lang="es-ES" sz="1400" b="1" dirty="0">
                <a:solidFill>
                  <a:schemeClr val="bg1"/>
                </a:solidFill>
              </a:rPr>
              <a:t>1. Antecedentes</a:t>
            </a:r>
          </a:p>
          <a:p>
            <a:pPr>
              <a:lnSpc>
                <a:spcPct val="200000"/>
              </a:lnSpc>
            </a:pPr>
            <a:r>
              <a:rPr lang="es-ES" sz="1400" b="1" dirty="0">
                <a:solidFill>
                  <a:schemeClr val="bg1"/>
                </a:solidFill>
              </a:rPr>
              <a:t>2. Hipótesis </a:t>
            </a:r>
          </a:p>
          <a:p>
            <a:pPr>
              <a:lnSpc>
                <a:spcPct val="200000"/>
              </a:lnSpc>
            </a:pPr>
            <a:r>
              <a:rPr lang="es-ES" sz="1400" b="1" dirty="0">
                <a:solidFill>
                  <a:srgbClr val="FFFF00"/>
                </a:solidFill>
                <a:effectLst>
                  <a:outerShdw blurRad="38100" dist="38100" dir="2700000" algn="tl">
                    <a:srgbClr val="000000">
                      <a:alpha val="43137"/>
                    </a:srgbClr>
                  </a:outerShdw>
                </a:effectLst>
              </a:rPr>
              <a:t>3. Objetivo</a:t>
            </a:r>
          </a:p>
          <a:p>
            <a:pPr>
              <a:lnSpc>
                <a:spcPct val="200000"/>
              </a:lnSpc>
            </a:pPr>
            <a:r>
              <a:rPr lang="es-ES" sz="1400" b="1" dirty="0">
                <a:solidFill>
                  <a:schemeClr val="bg1"/>
                </a:solidFill>
              </a:rPr>
              <a:t>4. Método</a:t>
            </a:r>
          </a:p>
          <a:p>
            <a:pPr>
              <a:lnSpc>
                <a:spcPct val="200000"/>
              </a:lnSpc>
            </a:pPr>
            <a:r>
              <a:rPr lang="es-ES" sz="1400" b="1" dirty="0">
                <a:solidFill>
                  <a:schemeClr val="bg1"/>
                </a:solidFill>
              </a:rPr>
              <a:t>5. Análisis de Resultados</a:t>
            </a:r>
          </a:p>
          <a:p>
            <a:pPr>
              <a:lnSpc>
                <a:spcPct val="200000"/>
              </a:lnSpc>
            </a:pPr>
            <a:r>
              <a:rPr lang="es-ES" sz="1400" b="1" dirty="0">
                <a:solidFill>
                  <a:schemeClr val="bg1"/>
                </a:solidFill>
              </a:rPr>
              <a:t>6. Conclusiones</a:t>
            </a:r>
          </a:p>
          <a:p>
            <a:pPr>
              <a:lnSpc>
                <a:spcPct val="200000"/>
              </a:lnSpc>
            </a:pPr>
            <a:r>
              <a:rPr lang="es-ES" sz="1400" b="1" dirty="0">
                <a:solidFill>
                  <a:schemeClr val="bg1"/>
                </a:solidFill>
              </a:rPr>
              <a:t>7. Recomendaciones</a:t>
            </a:r>
          </a:p>
        </p:txBody>
      </p:sp>
      <p:sp>
        <p:nvSpPr>
          <p:cNvPr id="22" name="Flecha: cheurón 21">
            <a:extLst>
              <a:ext uri="{FF2B5EF4-FFF2-40B4-BE49-F238E27FC236}">
                <a16:creationId xmlns:a16="http://schemas.microsoft.com/office/drawing/2014/main" id="{15AEEDE9-2327-7F81-3F8A-46D34FD894C0}"/>
              </a:ext>
            </a:extLst>
          </p:cNvPr>
          <p:cNvSpPr/>
          <p:nvPr/>
        </p:nvSpPr>
        <p:spPr>
          <a:xfrm rot="10800000">
            <a:off x="1180680" y="2526292"/>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399756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D48B2FDB-73B1-469B-B90F-727435BDC79B}"/>
              </a:ext>
            </a:extLst>
          </p:cNvPr>
          <p:cNvGrpSpPr/>
          <p:nvPr/>
        </p:nvGrpSpPr>
        <p:grpSpPr>
          <a:xfrm>
            <a:off x="-1" y="0"/>
            <a:ext cx="2270927" cy="5517720"/>
            <a:chOff x="-1180768" y="446527"/>
            <a:chExt cx="1621382" cy="5877272"/>
          </a:xfrm>
          <a:solidFill>
            <a:srgbClr val="17375E"/>
          </a:solidFill>
        </p:grpSpPr>
        <p:sp>
          <p:nvSpPr>
            <p:cNvPr id="5" name="Rectangle 3">
              <a:extLst>
                <a:ext uri="{FF2B5EF4-FFF2-40B4-BE49-F238E27FC236}">
                  <a16:creationId xmlns:a16="http://schemas.microsoft.com/office/drawing/2014/main" id="{9E9C0708-ED5F-45B3-A190-7AAD62594CAB}"/>
                </a:ext>
              </a:extLst>
            </p:cNvPr>
            <p:cNvSpPr/>
            <p:nvPr/>
          </p:nvSpPr>
          <p:spPr>
            <a:xfrm>
              <a:off x="-1180768" y="446527"/>
              <a:ext cx="1621382" cy="587727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TextBox 4">
              <a:extLst>
                <a:ext uri="{FF2B5EF4-FFF2-40B4-BE49-F238E27FC236}">
                  <a16:creationId xmlns:a16="http://schemas.microsoft.com/office/drawing/2014/main" id="{F090FC1E-E802-4F48-9C12-DA6598935BD1}"/>
                </a:ext>
              </a:extLst>
            </p:cNvPr>
            <p:cNvSpPr txBox="1"/>
            <p:nvPr/>
          </p:nvSpPr>
          <p:spPr>
            <a:xfrm>
              <a:off x="-1116199" y="2051389"/>
              <a:ext cx="1556813" cy="3246838"/>
            </a:xfrm>
            <a:prstGeom prst="rect">
              <a:avLst/>
            </a:prstGeom>
            <a:grpFill/>
          </p:spPr>
          <p:txBody>
            <a:bodyPr wrap="square" rtlCol="0">
              <a:spAutoFit/>
            </a:bodyPr>
            <a:lstStyle/>
            <a:p>
              <a:pPr>
                <a:lnSpc>
                  <a:spcPct val="200000"/>
                </a:lnSpc>
              </a:pPr>
              <a:r>
                <a:rPr lang="es-ES" sz="1400" b="1" dirty="0">
                  <a:solidFill>
                    <a:schemeClr val="bg1"/>
                  </a:solidFill>
                </a:rPr>
                <a:t>1. Antecedentes</a:t>
              </a:r>
            </a:p>
            <a:p>
              <a:pPr>
                <a:lnSpc>
                  <a:spcPct val="200000"/>
                </a:lnSpc>
              </a:pPr>
              <a:r>
                <a:rPr lang="es-ES" sz="1400" b="1" dirty="0">
                  <a:solidFill>
                    <a:schemeClr val="bg1"/>
                  </a:solidFill>
                </a:rPr>
                <a:t>2. Hipótesis </a:t>
              </a:r>
            </a:p>
            <a:p>
              <a:pPr>
                <a:lnSpc>
                  <a:spcPct val="200000"/>
                </a:lnSpc>
              </a:pPr>
              <a:r>
                <a:rPr lang="es-ES" sz="1400" b="1" dirty="0">
                  <a:solidFill>
                    <a:schemeClr val="bg1"/>
                  </a:solidFill>
                </a:rPr>
                <a:t>3. Objetivo</a:t>
              </a:r>
            </a:p>
            <a:p>
              <a:pPr>
                <a:lnSpc>
                  <a:spcPct val="200000"/>
                </a:lnSpc>
              </a:pPr>
              <a:r>
                <a:rPr lang="es-ES" sz="1400" b="1" u="sng" dirty="0">
                  <a:solidFill>
                    <a:srgbClr val="FFFF00"/>
                  </a:solidFill>
                </a:rPr>
                <a:t>4. Método</a:t>
              </a:r>
            </a:p>
            <a:p>
              <a:pPr>
                <a:lnSpc>
                  <a:spcPct val="200000"/>
                </a:lnSpc>
              </a:pPr>
              <a:r>
                <a:rPr lang="es-ES" sz="1400" b="1" dirty="0">
                  <a:solidFill>
                    <a:schemeClr val="bg1"/>
                  </a:solidFill>
                </a:rPr>
                <a:t>5. Análisis de Resultados</a:t>
              </a:r>
            </a:p>
            <a:p>
              <a:pPr>
                <a:lnSpc>
                  <a:spcPct val="200000"/>
                </a:lnSpc>
              </a:pPr>
              <a:r>
                <a:rPr lang="es-ES" sz="1400" b="1" dirty="0">
                  <a:solidFill>
                    <a:schemeClr val="bg1"/>
                  </a:solidFill>
                </a:rPr>
                <a:t>6. Conclusiones</a:t>
              </a:r>
            </a:p>
            <a:p>
              <a:pPr>
                <a:lnSpc>
                  <a:spcPct val="200000"/>
                </a:lnSpc>
              </a:pPr>
              <a:r>
                <a:rPr lang="es-ES" sz="1400" b="1" dirty="0">
                  <a:solidFill>
                    <a:schemeClr val="bg1"/>
                  </a:solidFill>
                </a:rPr>
                <a:t>7. Recomendaciones</a:t>
              </a:r>
            </a:p>
          </p:txBody>
        </p:sp>
      </p:gr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 name="Flecha: cheurón 1">
            <a:extLst>
              <a:ext uri="{FF2B5EF4-FFF2-40B4-BE49-F238E27FC236}">
                <a16:creationId xmlns:a16="http://schemas.microsoft.com/office/drawing/2014/main" id="{E4A8637F-9887-4D3E-AFED-53ABBCCB3501}"/>
              </a:ext>
            </a:extLst>
          </p:cNvPr>
          <p:cNvSpPr/>
          <p:nvPr/>
        </p:nvSpPr>
        <p:spPr>
          <a:xfrm rot="10800000">
            <a:off x="1135460" y="2919143"/>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a:bodyPr>
          <a:lstStyle/>
          <a:p>
            <a:pPr algn="r" eaLnBrk="1" hangingPunct="1"/>
            <a:r>
              <a:rPr lang="es-UY" sz="4000" b="1" dirty="0">
                <a:latin typeface="Calibri" charset="0"/>
              </a:rPr>
              <a:t>Método Experimental</a:t>
            </a: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z="2400" b="1" smtClean="0">
                <a:solidFill>
                  <a:schemeClr val="bg1"/>
                </a:solidFill>
              </a:rPr>
              <a:t>13</a:t>
            </a:fld>
            <a:endParaRPr lang="es-EC" sz="2400" b="1" dirty="0">
              <a:solidFill>
                <a:schemeClr val="bg1"/>
              </a:solidFill>
            </a:endParaRPr>
          </a:p>
        </p:txBody>
      </p:sp>
      <p:pic>
        <p:nvPicPr>
          <p:cNvPr id="6" name="Picture 2" descr="Ágil - Iconos gratis de negocios y finanzas">
            <a:extLst>
              <a:ext uri="{FF2B5EF4-FFF2-40B4-BE49-F238E27FC236}">
                <a16:creationId xmlns:a16="http://schemas.microsoft.com/office/drawing/2014/main" id="{A7BB0B2E-8873-A92B-01A7-DA4F533843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82200" y="1058581"/>
            <a:ext cx="1498760" cy="14987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a 7">
            <a:extLst>
              <a:ext uri="{FF2B5EF4-FFF2-40B4-BE49-F238E27FC236}">
                <a16:creationId xmlns:a16="http://schemas.microsoft.com/office/drawing/2014/main" id="{1EB408B7-140F-E217-9E35-D27A9766F787}"/>
              </a:ext>
            </a:extLst>
          </p:cNvPr>
          <p:cNvGraphicFramePr/>
          <p:nvPr>
            <p:extLst>
              <p:ext uri="{D42A27DB-BD31-4B8C-83A1-F6EECF244321}">
                <p14:modId xmlns:p14="http://schemas.microsoft.com/office/powerpoint/2010/main" val="2757045129"/>
              </p:ext>
            </p:extLst>
          </p:nvPr>
        </p:nvGraphicFramePr>
        <p:xfrm>
          <a:off x="2061794" y="1396936"/>
          <a:ext cx="8276496" cy="495941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016341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E9C0708-ED5F-45B3-A190-7AAD62594CAB}"/>
              </a:ext>
            </a:extLst>
          </p:cNvPr>
          <p:cNvSpPr/>
          <p:nvPr/>
        </p:nvSpPr>
        <p:spPr>
          <a:xfrm>
            <a:off x="-1" y="0"/>
            <a:ext cx="2270927" cy="5517720"/>
          </a:xfrm>
          <a:prstGeom prst="rect">
            <a:avLst/>
          </a:prstGeom>
          <a:solidFill>
            <a:srgbClr val="1737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 name="Flecha: cheurón 1">
            <a:extLst>
              <a:ext uri="{FF2B5EF4-FFF2-40B4-BE49-F238E27FC236}">
                <a16:creationId xmlns:a16="http://schemas.microsoft.com/office/drawing/2014/main" id="{E4A8637F-9887-4D3E-AFED-53ABBCCB3501}"/>
              </a:ext>
            </a:extLst>
          </p:cNvPr>
          <p:cNvSpPr/>
          <p:nvPr/>
        </p:nvSpPr>
        <p:spPr>
          <a:xfrm rot="10800000">
            <a:off x="1399056" y="1696319"/>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a:bodyPr>
          <a:lstStyle/>
          <a:p>
            <a:pPr algn="r" eaLnBrk="1" hangingPunct="1"/>
            <a:r>
              <a:rPr lang="es-UY" sz="4000" b="1" dirty="0">
                <a:latin typeface="Calibri" charset="0"/>
              </a:rPr>
              <a:t>Alcance</a:t>
            </a: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z="2400" b="1" smtClean="0">
                <a:solidFill>
                  <a:schemeClr val="bg1"/>
                </a:solidFill>
              </a:rPr>
              <a:t>14</a:t>
            </a:fld>
            <a:endParaRPr lang="es-EC" sz="2400" b="1" dirty="0">
              <a:solidFill>
                <a:schemeClr val="bg1"/>
              </a:solidFill>
            </a:endParaRPr>
          </a:p>
        </p:txBody>
      </p:sp>
      <p:graphicFrame>
        <p:nvGraphicFramePr>
          <p:cNvPr id="9" name="Diagrama 8">
            <a:extLst>
              <a:ext uri="{FF2B5EF4-FFF2-40B4-BE49-F238E27FC236}">
                <a16:creationId xmlns:a16="http://schemas.microsoft.com/office/drawing/2014/main" id="{379BC085-F2CD-514B-9E8F-DBEB5BB70C03}"/>
              </a:ext>
            </a:extLst>
          </p:cNvPr>
          <p:cNvGraphicFramePr/>
          <p:nvPr>
            <p:extLst>
              <p:ext uri="{D42A27DB-BD31-4B8C-83A1-F6EECF244321}">
                <p14:modId xmlns:p14="http://schemas.microsoft.com/office/powerpoint/2010/main" val="2092381530"/>
              </p:ext>
            </p:extLst>
          </p:nvPr>
        </p:nvGraphicFramePr>
        <p:xfrm>
          <a:off x="2778051" y="1279735"/>
          <a:ext cx="8128000" cy="45887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5122" name="Picture 2" descr="Preciso - Iconos gratis de computadora">
            <a:extLst>
              <a:ext uri="{FF2B5EF4-FFF2-40B4-BE49-F238E27FC236}">
                <a16:creationId xmlns:a16="http://schemas.microsoft.com/office/drawing/2014/main" id="{5661CF3C-4E8B-F259-60FC-B75FA663BFFC}"/>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9099964" y="1125498"/>
            <a:ext cx="1364926" cy="136492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otivación - Iconos gratis de negocios y finanzas">
            <a:extLst>
              <a:ext uri="{FF2B5EF4-FFF2-40B4-BE49-F238E27FC236}">
                <a16:creationId xmlns:a16="http://schemas.microsoft.com/office/drawing/2014/main" id="{D3F5FCAB-BF3C-72D1-1C42-F9F16E7025E1}"/>
              </a:ext>
            </a:extLst>
          </p:cNvPr>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3135469" y="2992686"/>
            <a:ext cx="1162854" cy="116285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Aprendizaje - Iconos gratis de educación">
            <a:extLst>
              <a:ext uri="{FF2B5EF4-FFF2-40B4-BE49-F238E27FC236}">
                <a16:creationId xmlns:a16="http://schemas.microsoft.com/office/drawing/2014/main" id="{FB1B88BF-55E4-28DD-17DC-900F2395EF1C}"/>
              </a:ext>
            </a:extLst>
          </p:cNvPr>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9099964" y="2876789"/>
            <a:ext cx="1364926" cy="136492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Estudiantes - Iconos gratis de personas">
            <a:extLst>
              <a:ext uri="{FF2B5EF4-FFF2-40B4-BE49-F238E27FC236}">
                <a16:creationId xmlns:a16="http://schemas.microsoft.com/office/drawing/2014/main" id="{D5071C4A-1FC8-C38F-7070-B1AC978161C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77029" y="4685149"/>
            <a:ext cx="1279735" cy="12797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4">
            <a:extLst>
              <a:ext uri="{FF2B5EF4-FFF2-40B4-BE49-F238E27FC236}">
                <a16:creationId xmlns:a16="http://schemas.microsoft.com/office/drawing/2014/main" id="{2D9B1002-F306-354A-80BB-A2616F8E7FD3}"/>
              </a:ext>
            </a:extLst>
          </p:cNvPr>
          <p:cNvSpPr txBox="1"/>
          <p:nvPr/>
        </p:nvSpPr>
        <p:spPr>
          <a:xfrm>
            <a:off x="90435" y="1506682"/>
            <a:ext cx="2180491" cy="3048207"/>
          </a:xfrm>
          <a:prstGeom prst="rect">
            <a:avLst/>
          </a:prstGeom>
          <a:solidFill>
            <a:srgbClr val="17375E"/>
          </a:solidFill>
        </p:spPr>
        <p:txBody>
          <a:bodyPr wrap="square" rtlCol="0">
            <a:spAutoFit/>
          </a:bodyPr>
          <a:lstStyle/>
          <a:p>
            <a:pPr>
              <a:lnSpc>
                <a:spcPct val="200000"/>
              </a:lnSpc>
            </a:pPr>
            <a:r>
              <a:rPr lang="es-ES" sz="1400" b="1" dirty="0">
                <a:solidFill>
                  <a:schemeClr val="bg1"/>
                </a:solidFill>
              </a:rPr>
              <a:t>1. Antecedentes</a:t>
            </a:r>
          </a:p>
          <a:p>
            <a:pPr>
              <a:lnSpc>
                <a:spcPct val="200000"/>
              </a:lnSpc>
            </a:pPr>
            <a:r>
              <a:rPr lang="es-ES" sz="1400" b="1" dirty="0">
                <a:solidFill>
                  <a:schemeClr val="bg1"/>
                </a:solidFill>
              </a:rPr>
              <a:t>2. Hipótesis </a:t>
            </a:r>
          </a:p>
          <a:p>
            <a:pPr>
              <a:lnSpc>
                <a:spcPct val="200000"/>
              </a:lnSpc>
            </a:pPr>
            <a:r>
              <a:rPr lang="es-ES" sz="1400" b="1" dirty="0">
                <a:solidFill>
                  <a:schemeClr val="bg1"/>
                </a:solidFill>
              </a:rPr>
              <a:t>3. Objetivo</a:t>
            </a:r>
          </a:p>
          <a:p>
            <a:pPr>
              <a:lnSpc>
                <a:spcPct val="200000"/>
              </a:lnSpc>
            </a:pPr>
            <a:r>
              <a:rPr lang="es-ES" sz="1400" b="1" u="sng" dirty="0">
                <a:solidFill>
                  <a:srgbClr val="FFFF00"/>
                </a:solidFill>
              </a:rPr>
              <a:t>4. Método</a:t>
            </a:r>
          </a:p>
          <a:p>
            <a:pPr>
              <a:lnSpc>
                <a:spcPct val="200000"/>
              </a:lnSpc>
            </a:pPr>
            <a:r>
              <a:rPr lang="es-ES" sz="1400" b="1" dirty="0">
                <a:solidFill>
                  <a:schemeClr val="bg1"/>
                </a:solidFill>
              </a:rPr>
              <a:t>5. Análisis de Resultados</a:t>
            </a:r>
          </a:p>
          <a:p>
            <a:pPr>
              <a:lnSpc>
                <a:spcPct val="200000"/>
              </a:lnSpc>
            </a:pPr>
            <a:r>
              <a:rPr lang="es-ES" sz="1400" b="1" dirty="0">
                <a:solidFill>
                  <a:schemeClr val="bg1"/>
                </a:solidFill>
              </a:rPr>
              <a:t>6. Conclusiones</a:t>
            </a:r>
          </a:p>
          <a:p>
            <a:pPr>
              <a:lnSpc>
                <a:spcPct val="200000"/>
              </a:lnSpc>
            </a:pPr>
            <a:r>
              <a:rPr lang="es-ES" sz="1400" b="1" dirty="0">
                <a:solidFill>
                  <a:schemeClr val="bg1"/>
                </a:solidFill>
              </a:rPr>
              <a:t>7. Recomendaciones</a:t>
            </a:r>
          </a:p>
        </p:txBody>
      </p:sp>
      <p:sp>
        <p:nvSpPr>
          <p:cNvPr id="8" name="Flecha: cheurón 7">
            <a:extLst>
              <a:ext uri="{FF2B5EF4-FFF2-40B4-BE49-F238E27FC236}">
                <a16:creationId xmlns:a16="http://schemas.microsoft.com/office/drawing/2014/main" id="{6BAE454C-2F3A-A8B5-A807-E7D9A695A051}"/>
              </a:ext>
            </a:extLst>
          </p:cNvPr>
          <p:cNvSpPr/>
          <p:nvPr/>
        </p:nvSpPr>
        <p:spPr>
          <a:xfrm rot="10800000">
            <a:off x="1135460" y="2919143"/>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92346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E9C0708-ED5F-45B3-A190-7AAD62594CAB}"/>
              </a:ext>
            </a:extLst>
          </p:cNvPr>
          <p:cNvSpPr/>
          <p:nvPr/>
        </p:nvSpPr>
        <p:spPr>
          <a:xfrm>
            <a:off x="-1" y="0"/>
            <a:ext cx="2270927" cy="5517720"/>
          </a:xfrm>
          <a:prstGeom prst="rect">
            <a:avLst/>
          </a:prstGeom>
          <a:solidFill>
            <a:srgbClr val="1737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a:bodyPr>
          <a:lstStyle/>
          <a:p>
            <a:pPr algn="r" eaLnBrk="1" hangingPunct="1"/>
            <a:r>
              <a:rPr lang="es-UY" sz="4000" b="1" dirty="0">
                <a:latin typeface="Calibri" charset="0"/>
              </a:rPr>
              <a:t>Objetos experimentales</a:t>
            </a: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z="2400" b="1" smtClean="0">
                <a:solidFill>
                  <a:schemeClr val="bg1"/>
                </a:solidFill>
              </a:rPr>
              <a:t>15</a:t>
            </a:fld>
            <a:endParaRPr lang="es-EC" sz="2400" b="1" dirty="0">
              <a:solidFill>
                <a:schemeClr val="bg1"/>
              </a:solidFill>
            </a:endParaRPr>
          </a:p>
        </p:txBody>
      </p:sp>
      <p:pic>
        <p:nvPicPr>
          <p:cNvPr id="6146" name="Picture 2" descr="Qué es Backend y Frontend? - Descubre Comunicación">
            <a:extLst>
              <a:ext uri="{FF2B5EF4-FFF2-40B4-BE49-F238E27FC236}">
                <a16:creationId xmlns:a16="http://schemas.microsoft.com/office/drawing/2014/main" id="{4D7BBF95-F468-4D3C-A214-24FAEC2971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8625" y="2616546"/>
            <a:ext cx="4370894" cy="162490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de flecha 5">
            <a:extLst>
              <a:ext uri="{FF2B5EF4-FFF2-40B4-BE49-F238E27FC236}">
                <a16:creationId xmlns:a16="http://schemas.microsoft.com/office/drawing/2014/main" id="{B26E4493-4994-236C-6326-34357D2FE71B}"/>
              </a:ext>
            </a:extLst>
          </p:cNvPr>
          <p:cNvCxnSpPr/>
          <p:nvPr/>
        </p:nvCxnSpPr>
        <p:spPr>
          <a:xfrm flipV="1">
            <a:off x="7100245" y="2378661"/>
            <a:ext cx="879146" cy="74658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a:extLst>
              <a:ext uri="{FF2B5EF4-FFF2-40B4-BE49-F238E27FC236}">
                <a16:creationId xmlns:a16="http://schemas.microsoft.com/office/drawing/2014/main" id="{979CEB6B-0D68-EE62-BB75-02CBF14BC01F}"/>
              </a:ext>
            </a:extLst>
          </p:cNvPr>
          <p:cNvCxnSpPr/>
          <p:nvPr/>
        </p:nvCxnSpPr>
        <p:spPr>
          <a:xfrm>
            <a:off x="7178187" y="3810104"/>
            <a:ext cx="814387" cy="57983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6148" name="Picture 4" descr="Portfolio">
            <a:extLst>
              <a:ext uri="{FF2B5EF4-FFF2-40B4-BE49-F238E27FC236}">
                <a16:creationId xmlns:a16="http://schemas.microsoft.com/office/drawing/2014/main" id="{730A7072-6B8C-693B-AAC1-5DA787DF9735}"/>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7890586" y="1796703"/>
            <a:ext cx="1312511" cy="131251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Portfolio">
            <a:extLst>
              <a:ext uri="{FF2B5EF4-FFF2-40B4-BE49-F238E27FC236}">
                <a16:creationId xmlns:a16="http://schemas.microsoft.com/office/drawing/2014/main" id="{CA762DA5-2573-47D2-7301-A48997C234CD}"/>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7970732" y="3901371"/>
            <a:ext cx="1279735" cy="127973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Gamificación - Iconos gratis de electrónica">
            <a:extLst>
              <a:ext uri="{FF2B5EF4-FFF2-40B4-BE49-F238E27FC236}">
                <a16:creationId xmlns:a16="http://schemas.microsoft.com/office/drawing/2014/main" id="{1D1C914D-8E7C-222D-4490-E99161B6FE92}"/>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9982200" y="1702567"/>
            <a:ext cx="1279735" cy="12797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Resultado de imagen para java png">
            <a:extLst>
              <a:ext uri="{FF2B5EF4-FFF2-40B4-BE49-F238E27FC236}">
                <a16:creationId xmlns:a16="http://schemas.microsoft.com/office/drawing/2014/main" id="{A9AFDD0D-DB9F-6508-2E1F-22F5DDFC64EE}"/>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9337909" y="4164916"/>
            <a:ext cx="775446" cy="775446"/>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 name="Picture 6" descr="Resultado de imagen para c# png">
            <a:extLst>
              <a:ext uri="{FF2B5EF4-FFF2-40B4-BE49-F238E27FC236}">
                <a16:creationId xmlns:a16="http://schemas.microsoft.com/office/drawing/2014/main" id="{030BC8E2-3A9A-B641-9421-13DF726BFA1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188684" y="2542237"/>
            <a:ext cx="814388" cy="814388"/>
          </a:xfrm>
          <a:prstGeom prst="rect">
            <a:avLst/>
          </a:prstGeom>
          <a:noFill/>
          <a:extLst>
            <a:ext uri="{909E8E84-426E-40DD-AFC4-6F175D3DCCD1}">
              <a14:hiddenFill xmlns:a14="http://schemas.microsoft.com/office/drawing/2010/main">
                <a:solidFill>
                  <a:srgbClr val="FFFFFF"/>
                </a:solidFill>
              </a14:hiddenFill>
            </a:ext>
          </a:extLst>
        </p:spPr>
      </p:pic>
      <p:sp>
        <p:nvSpPr>
          <p:cNvPr id="20" name="CuadroTexto 32">
            <a:extLst>
              <a:ext uri="{FF2B5EF4-FFF2-40B4-BE49-F238E27FC236}">
                <a16:creationId xmlns:a16="http://schemas.microsoft.com/office/drawing/2014/main" id="{77468236-96B5-C390-635F-F382F623FE7F}"/>
              </a:ext>
            </a:extLst>
          </p:cNvPr>
          <p:cNvSpPr txBox="1"/>
          <p:nvPr/>
        </p:nvSpPr>
        <p:spPr>
          <a:xfrm>
            <a:off x="8500575" y="1276557"/>
            <a:ext cx="2180491" cy="584775"/>
          </a:xfrm>
          <a:prstGeom prst="rect">
            <a:avLst/>
          </a:prstGeom>
          <a:noFill/>
        </p:spPr>
        <p:txBody>
          <a:bodyPr wrap="square" rtlCol="0">
            <a:spAutoFit/>
          </a:bodyPr>
          <a:lstStyle/>
          <a:p>
            <a:pPr algn="ctr"/>
            <a:r>
              <a:rPr lang="es-MX" sz="1600" dirty="0"/>
              <a:t>Los cuatro pilares de la POO</a:t>
            </a:r>
            <a:endParaRPr lang="es-EC" sz="1600" dirty="0"/>
          </a:p>
        </p:txBody>
      </p:sp>
      <p:sp>
        <p:nvSpPr>
          <p:cNvPr id="21" name="CuadroTexto 32">
            <a:extLst>
              <a:ext uri="{FF2B5EF4-FFF2-40B4-BE49-F238E27FC236}">
                <a16:creationId xmlns:a16="http://schemas.microsoft.com/office/drawing/2014/main" id="{5B7B3B9E-CE43-3C33-443D-A0CBA5B9A19B}"/>
              </a:ext>
            </a:extLst>
          </p:cNvPr>
          <p:cNvSpPr txBox="1"/>
          <p:nvPr/>
        </p:nvSpPr>
        <p:spPr>
          <a:xfrm>
            <a:off x="8696015" y="3522493"/>
            <a:ext cx="2059233" cy="338554"/>
          </a:xfrm>
          <a:prstGeom prst="rect">
            <a:avLst/>
          </a:prstGeom>
          <a:noFill/>
        </p:spPr>
        <p:txBody>
          <a:bodyPr wrap="square" rtlCol="0">
            <a:spAutoFit/>
          </a:bodyPr>
          <a:lstStyle/>
          <a:p>
            <a:pPr algn="ctr"/>
            <a:r>
              <a:rPr lang="es-MX" sz="1600" dirty="0"/>
              <a:t>Los principios </a:t>
            </a:r>
            <a:r>
              <a:rPr lang="es-MX" sz="1600" dirty="0" err="1"/>
              <a:t>SOLid</a:t>
            </a:r>
            <a:endParaRPr lang="es-EC" sz="1600" dirty="0"/>
          </a:p>
        </p:txBody>
      </p:sp>
      <p:pic>
        <p:nvPicPr>
          <p:cNvPr id="22" name="Picture 4" descr="Resultado de imagen para java png">
            <a:extLst>
              <a:ext uri="{FF2B5EF4-FFF2-40B4-BE49-F238E27FC236}">
                <a16:creationId xmlns:a16="http://schemas.microsoft.com/office/drawing/2014/main" id="{0ED95C9E-9455-EFEC-D947-AEDFA48DE9BE}"/>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9203097" y="1808261"/>
            <a:ext cx="775446" cy="775446"/>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8" descr="Gamificación - Iconos gratis de electrónica">
            <a:extLst>
              <a:ext uri="{FF2B5EF4-FFF2-40B4-BE49-F238E27FC236}">
                <a16:creationId xmlns:a16="http://schemas.microsoft.com/office/drawing/2014/main" id="{3AA6116A-A4A8-7276-61DC-1C5860EF818B}"/>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10204241" y="3861047"/>
            <a:ext cx="1279735" cy="127973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4">
            <a:extLst>
              <a:ext uri="{FF2B5EF4-FFF2-40B4-BE49-F238E27FC236}">
                <a16:creationId xmlns:a16="http://schemas.microsoft.com/office/drawing/2014/main" id="{B8FDF702-852E-69B5-DB43-225FBE885285}"/>
              </a:ext>
            </a:extLst>
          </p:cNvPr>
          <p:cNvSpPr txBox="1"/>
          <p:nvPr/>
        </p:nvSpPr>
        <p:spPr>
          <a:xfrm>
            <a:off x="90435" y="1506682"/>
            <a:ext cx="2180491" cy="3048207"/>
          </a:xfrm>
          <a:prstGeom prst="rect">
            <a:avLst/>
          </a:prstGeom>
          <a:solidFill>
            <a:srgbClr val="17375E"/>
          </a:solidFill>
        </p:spPr>
        <p:txBody>
          <a:bodyPr wrap="square" rtlCol="0">
            <a:spAutoFit/>
          </a:bodyPr>
          <a:lstStyle/>
          <a:p>
            <a:pPr>
              <a:lnSpc>
                <a:spcPct val="200000"/>
              </a:lnSpc>
            </a:pPr>
            <a:r>
              <a:rPr lang="es-ES" sz="1400" b="1" dirty="0">
                <a:solidFill>
                  <a:schemeClr val="bg1"/>
                </a:solidFill>
              </a:rPr>
              <a:t>1. Antecedentes</a:t>
            </a:r>
          </a:p>
          <a:p>
            <a:pPr>
              <a:lnSpc>
                <a:spcPct val="200000"/>
              </a:lnSpc>
            </a:pPr>
            <a:r>
              <a:rPr lang="es-ES" sz="1400" b="1" dirty="0">
                <a:solidFill>
                  <a:schemeClr val="bg1"/>
                </a:solidFill>
              </a:rPr>
              <a:t>2. Hipótesis </a:t>
            </a:r>
          </a:p>
          <a:p>
            <a:pPr>
              <a:lnSpc>
                <a:spcPct val="200000"/>
              </a:lnSpc>
            </a:pPr>
            <a:r>
              <a:rPr lang="es-ES" sz="1400" b="1" dirty="0">
                <a:solidFill>
                  <a:schemeClr val="bg1"/>
                </a:solidFill>
              </a:rPr>
              <a:t>3. Objetivo</a:t>
            </a:r>
          </a:p>
          <a:p>
            <a:pPr>
              <a:lnSpc>
                <a:spcPct val="200000"/>
              </a:lnSpc>
            </a:pPr>
            <a:r>
              <a:rPr lang="es-ES" sz="1400" b="1" u="sng" dirty="0">
                <a:solidFill>
                  <a:srgbClr val="FFFF00"/>
                </a:solidFill>
              </a:rPr>
              <a:t>4. Método</a:t>
            </a:r>
          </a:p>
          <a:p>
            <a:pPr>
              <a:lnSpc>
                <a:spcPct val="200000"/>
              </a:lnSpc>
            </a:pPr>
            <a:r>
              <a:rPr lang="es-ES" sz="1400" b="1" dirty="0">
                <a:solidFill>
                  <a:schemeClr val="bg1"/>
                </a:solidFill>
              </a:rPr>
              <a:t>5. Análisis de Resultados</a:t>
            </a:r>
          </a:p>
          <a:p>
            <a:pPr>
              <a:lnSpc>
                <a:spcPct val="200000"/>
              </a:lnSpc>
            </a:pPr>
            <a:r>
              <a:rPr lang="es-ES" sz="1400" b="1" dirty="0">
                <a:solidFill>
                  <a:schemeClr val="bg1"/>
                </a:solidFill>
              </a:rPr>
              <a:t>6. Conclusiones</a:t>
            </a:r>
          </a:p>
          <a:p>
            <a:pPr>
              <a:lnSpc>
                <a:spcPct val="200000"/>
              </a:lnSpc>
            </a:pPr>
            <a:r>
              <a:rPr lang="es-ES" sz="1400" b="1" dirty="0">
                <a:solidFill>
                  <a:schemeClr val="bg1"/>
                </a:solidFill>
              </a:rPr>
              <a:t>7. Recomendaciones</a:t>
            </a:r>
          </a:p>
        </p:txBody>
      </p:sp>
      <p:sp>
        <p:nvSpPr>
          <p:cNvPr id="23" name="Flecha: cheurón 22">
            <a:extLst>
              <a:ext uri="{FF2B5EF4-FFF2-40B4-BE49-F238E27FC236}">
                <a16:creationId xmlns:a16="http://schemas.microsoft.com/office/drawing/2014/main" id="{5A85541B-AAD2-E0E6-ADEE-FD1716413E70}"/>
              </a:ext>
            </a:extLst>
          </p:cNvPr>
          <p:cNvSpPr/>
          <p:nvPr/>
        </p:nvSpPr>
        <p:spPr>
          <a:xfrm rot="10800000">
            <a:off x="1135460" y="2919143"/>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29984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E9C0708-ED5F-45B3-A190-7AAD62594CAB}"/>
              </a:ext>
            </a:extLst>
          </p:cNvPr>
          <p:cNvSpPr/>
          <p:nvPr/>
        </p:nvSpPr>
        <p:spPr>
          <a:xfrm>
            <a:off x="-1" y="0"/>
            <a:ext cx="2270927" cy="5517720"/>
          </a:xfrm>
          <a:prstGeom prst="rect">
            <a:avLst/>
          </a:prstGeom>
          <a:solidFill>
            <a:srgbClr val="1737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a:bodyPr>
          <a:lstStyle/>
          <a:p>
            <a:pPr algn="r" eaLnBrk="1" hangingPunct="1"/>
            <a:r>
              <a:rPr lang="es-UY" sz="4000" b="1" dirty="0">
                <a:latin typeface="Calibri" charset="0"/>
              </a:rPr>
              <a:t>Sujetos experimentales</a:t>
            </a: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z="2400" b="1" smtClean="0">
                <a:solidFill>
                  <a:schemeClr val="bg1"/>
                </a:solidFill>
              </a:rPr>
              <a:t>16</a:t>
            </a:fld>
            <a:endParaRPr lang="es-EC" sz="2400" b="1" dirty="0">
              <a:solidFill>
                <a:schemeClr val="bg1"/>
              </a:solidFill>
            </a:endParaRPr>
          </a:p>
        </p:txBody>
      </p:sp>
      <p:sp>
        <p:nvSpPr>
          <p:cNvPr id="8" name="CuadroTexto 7">
            <a:extLst>
              <a:ext uri="{FF2B5EF4-FFF2-40B4-BE49-F238E27FC236}">
                <a16:creationId xmlns:a16="http://schemas.microsoft.com/office/drawing/2014/main" id="{74FB1289-2E94-01C8-CBC9-2D8E2C7414E3}"/>
              </a:ext>
            </a:extLst>
          </p:cNvPr>
          <p:cNvSpPr txBox="1"/>
          <p:nvPr/>
        </p:nvSpPr>
        <p:spPr>
          <a:xfrm>
            <a:off x="2831689" y="2054311"/>
            <a:ext cx="3449598" cy="1815882"/>
          </a:xfrm>
          <a:prstGeom prst="rect">
            <a:avLst/>
          </a:prstGeom>
          <a:noFill/>
        </p:spPr>
        <p:txBody>
          <a:bodyPr wrap="square">
            <a:spAutoFit/>
          </a:bodyPr>
          <a:lstStyle/>
          <a:p>
            <a:pPr algn="ctr"/>
            <a:r>
              <a:rPr lang="es-ES" sz="2800" dirty="0"/>
              <a:t>Los sujetos cuentan con los conocimientos necesarios en programación.</a:t>
            </a:r>
            <a:endParaRPr lang="en-US" sz="2800" dirty="0"/>
          </a:p>
        </p:txBody>
      </p:sp>
      <p:graphicFrame>
        <p:nvGraphicFramePr>
          <p:cNvPr id="10" name="Tabla 17">
            <a:extLst>
              <a:ext uri="{FF2B5EF4-FFF2-40B4-BE49-F238E27FC236}">
                <a16:creationId xmlns:a16="http://schemas.microsoft.com/office/drawing/2014/main" id="{C4A45EF9-2ECF-EB1D-DE0B-BDDF4B51B248}"/>
              </a:ext>
            </a:extLst>
          </p:cNvPr>
          <p:cNvGraphicFramePr>
            <a:graphicFrameLocks noGrp="1"/>
          </p:cNvGraphicFramePr>
          <p:nvPr>
            <p:extLst>
              <p:ext uri="{D42A27DB-BD31-4B8C-83A1-F6EECF244321}">
                <p14:modId xmlns:p14="http://schemas.microsoft.com/office/powerpoint/2010/main" val="2788000244"/>
              </p:ext>
            </p:extLst>
          </p:nvPr>
        </p:nvGraphicFramePr>
        <p:xfrm>
          <a:off x="6842050" y="2127469"/>
          <a:ext cx="4610143" cy="1752600"/>
        </p:xfrm>
        <a:graphic>
          <a:graphicData uri="http://schemas.openxmlformats.org/drawingml/2006/table">
            <a:tbl>
              <a:tblPr firstRow="1" bandRow="1">
                <a:tableStyleId>{3B4B98B0-60AC-42C2-AFA5-B58CD77FA1E5}</a:tableStyleId>
              </a:tblPr>
              <a:tblGrid>
                <a:gridCol w="1831268">
                  <a:extLst>
                    <a:ext uri="{9D8B030D-6E8A-4147-A177-3AD203B41FA5}">
                      <a16:colId xmlns:a16="http://schemas.microsoft.com/office/drawing/2014/main" val="2198563811"/>
                    </a:ext>
                  </a:extLst>
                </a:gridCol>
                <a:gridCol w="2778875">
                  <a:extLst>
                    <a:ext uri="{9D8B030D-6E8A-4147-A177-3AD203B41FA5}">
                      <a16:colId xmlns:a16="http://schemas.microsoft.com/office/drawing/2014/main" val="2567691786"/>
                    </a:ext>
                  </a:extLst>
                </a:gridCol>
              </a:tblGrid>
              <a:tr h="370840">
                <a:tc gridSpan="2">
                  <a:txBody>
                    <a:bodyPr/>
                    <a:lstStyle/>
                    <a:p>
                      <a:pPr algn="ctr"/>
                      <a:r>
                        <a:rPr lang="es-ES" dirty="0"/>
                        <a:t>Programación Orientada a Objetos (POO) </a:t>
                      </a:r>
                      <a:endParaRPr lang="en-US" dirty="0"/>
                    </a:p>
                  </a:txBody>
                  <a:tcPr/>
                </a:tc>
                <a:tc hMerge="1">
                  <a:txBody>
                    <a:bodyPr/>
                    <a:lstStyle/>
                    <a:p>
                      <a:endParaRPr lang="en-US" dirty="0"/>
                    </a:p>
                  </a:txBody>
                  <a:tcPr/>
                </a:tc>
                <a:extLst>
                  <a:ext uri="{0D108BD9-81ED-4DB2-BD59-A6C34878D82A}">
                    <a16:rowId xmlns:a16="http://schemas.microsoft.com/office/drawing/2014/main" val="3970498044"/>
                  </a:ext>
                </a:extLst>
              </a:tr>
              <a:tr h="370840">
                <a:tc gridSpan="2">
                  <a:txBody>
                    <a:bodyPr/>
                    <a:lstStyle/>
                    <a:p>
                      <a:pPr algn="ctr"/>
                      <a:r>
                        <a:rPr lang="es-ES" dirty="0"/>
                        <a:t>Universidad de las Fuerzas Armadas ESPE</a:t>
                      </a:r>
                      <a:endParaRPr lang="en-US" dirty="0"/>
                    </a:p>
                  </a:txBody>
                  <a:tcPr/>
                </a:tc>
                <a:tc hMerge="1">
                  <a:txBody>
                    <a:bodyPr/>
                    <a:lstStyle/>
                    <a:p>
                      <a:endParaRPr lang="en-US"/>
                    </a:p>
                  </a:txBody>
                  <a:tcPr/>
                </a:tc>
                <a:extLst>
                  <a:ext uri="{0D108BD9-81ED-4DB2-BD59-A6C34878D82A}">
                    <a16:rowId xmlns:a16="http://schemas.microsoft.com/office/drawing/2014/main" val="2603880412"/>
                  </a:ext>
                </a:extLst>
              </a:tr>
              <a:tr h="370840">
                <a:tc>
                  <a:txBody>
                    <a:bodyPr/>
                    <a:lstStyle/>
                    <a:p>
                      <a:pPr algn="ctr"/>
                      <a:r>
                        <a:rPr lang="es-EC" noProof="0" dirty="0"/>
                        <a:t>59 estudiantes </a:t>
                      </a:r>
                    </a:p>
                  </a:txBody>
                  <a:tcPr/>
                </a:tc>
                <a:tc>
                  <a:txBody>
                    <a:bodyPr/>
                    <a:lstStyle/>
                    <a:p>
                      <a:pPr algn="ctr"/>
                      <a:r>
                        <a:rPr lang="es-EC" noProof="0" dirty="0"/>
                        <a:t>Ingeniería Tecnologías de la información</a:t>
                      </a:r>
                    </a:p>
                  </a:txBody>
                  <a:tcPr/>
                </a:tc>
                <a:extLst>
                  <a:ext uri="{0D108BD9-81ED-4DB2-BD59-A6C34878D82A}">
                    <a16:rowId xmlns:a16="http://schemas.microsoft.com/office/drawing/2014/main" val="1022904923"/>
                  </a:ext>
                </a:extLst>
              </a:tr>
              <a:tr h="370840">
                <a:tc>
                  <a:txBody>
                    <a:bodyPr/>
                    <a:lstStyle/>
                    <a:p>
                      <a:pPr algn="ctr"/>
                      <a:r>
                        <a:rPr lang="es-EC" noProof="0" dirty="0"/>
                        <a:t>64 estudiante</a:t>
                      </a:r>
                    </a:p>
                  </a:txBody>
                  <a:tcPr/>
                </a:tc>
                <a:tc>
                  <a:txBody>
                    <a:bodyPr/>
                    <a:lstStyle/>
                    <a:p>
                      <a:pPr algn="ctr"/>
                      <a:r>
                        <a:rPr lang="es-EC" noProof="0" dirty="0"/>
                        <a:t>Ingeniería de Software</a:t>
                      </a:r>
                    </a:p>
                  </a:txBody>
                  <a:tcPr/>
                </a:tc>
                <a:extLst>
                  <a:ext uri="{0D108BD9-81ED-4DB2-BD59-A6C34878D82A}">
                    <a16:rowId xmlns:a16="http://schemas.microsoft.com/office/drawing/2014/main" val="838922621"/>
                  </a:ext>
                </a:extLst>
              </a:tr>
            </a:tbl>
          </a:graphicData>
        </a:graphic>
      </p:graphicFrame>
      <p:sp>
        <p:nvSpPr>
          <p:cNvPr id="6" name="TextBox 4">
            <a:extLst>
              <a:ext uri="{FF2B5EF4-FFF2-40B4-BE49-F238E27FC236}">
                <a16:creationId xmlns:a16="http://schemas.microsoft.com/office/drawing/2014/main" id="{0922635B-1D88-6512-41FC-FCA04208B788}"/>
              </a:ext>
            </a:extLst>
          </p:cNvPr>
          <p:cNvSpPr txBox="1"/>
          <p:nvPr/>
        </p:nvSpPr>
        <p:spPr>
          <a:xfrm>
            <a:off x="90435" y="1506682"/>
            <a:ext cx="2180491" cy="3048207"/>
          </a:xfrm>
          <a:prstGeom prst="rect">
            <a:avLst/>
          </a:prstGeom>
          <a:solidFill>
            <a:srgbClr val="17375E"/>
          </a:solidFill>
        </p:spPr>
        <p:txBody>
          <a:bodyPr wrap="square" rtlCol="0">
            <a:spAutoFit/>
          </a:bodyPr>
          <a:lstStyle/>
          <a:p>
            <a:pPr>
              <a:lnSpc>
                <a:spcPct val="200000"/>
              </a:lnSpc>
            </a:pPr>
            <a:r>
              <a:rPr lang="es-ES" sz="1400" b="1" dirty="0">
                <a:solidFill>
                  <a:schemeClr val="bg1"/>
                </a:solidFill>
              </a:rPr>
              <a:t>1. Antecedentes</a:t>
            </a:r>
          </a:p>
          <a:p>
            <a:pPr>
              <a:lnSpc>
                <a:spcPct val="200000"/>
              </a:lnSpc>
            </a:pPr>
            <a:r>
              <a:rPr lang="es-ES" sz="1400" b="1" dirty="0">
                <a:solidFill>
                  <a:schemeClr val="bg1"/>
                </a:solidFill>
              </a:rPr>
              <a:t>2. Hipótesis </a:t>
            </a:r>
          </a:p>
          <a:p>
            <a:pPr>
              <a:lnSpc>
                <a:spcPct val="200000"/>
              </a:lnSpc>
            </a:pPr>
            <a:r>
              <a:rPr lang="es-ES" sz="1400" b="1" dirty="0">
                <a:solidFill>
                  <a:schemeClr val="bg1"/>
                </a:solidFill>
              </a:rPr>
              <a:t>3. Objetivo</a:t>
            </a:r>
          </a:p>
          <a:p>
            <a:pPr>
              <a:lnSpc>
                <a:spcPct val="200000"/>
              </a:lnSpc>
            </a:pPr>
            <a:r>
              <a:rPr lang="es-ES" sz="1400" b="1" u="sng" dirty="0">
                <a:solidFill>
                  <a:srgbClr val="FFFF00"/>
                </a:solidFill>
              </a:rPr>
              <a:t>4. Método</a:t>
            </a:r>
          </a:p>
          <a:p>
            <a:pPr>
              <a:lnSpc>
                <a:spcPct val="200000"/>
              </a:lnSpc>
            </a:pPr>
            <a:r>
              <a:rPr lang="es-ES" sz="1400" b="1" dirty="0">
                <a:solidFill>
                  <a:schemeClr val="bg1"/>
                </a:solidFill>
              </a:rPr>
              <a:t>5. Análisis de Resultados</a:t>
            </a:r>
          </a:p>
          <a:p>
            <a:pPr>
              <a:lnSpc>
                <a:spcPct val="200000"/>
              </a:lnSpc>
            </a:pPr>
            <a:r>
              <a:rPr lang="es-ES" sz="1400" b="1" dirty="0">
                <a:solidFill>
                  <a:schemeClr val="bg1"/>
                </a:solidFill>
              </a:rPr>
              <a:t>6. Conclusiones</a:t>
            </a:r>
          </a:p>
          <a:p>
            <a:pPr>
              <a:lnSpc>
                <a:spcPct val="200000"/>
              </a:lnSpc>
            </a:pPr>
            <a:r>
              <a:rPr lang="es-ES" sz="1400" b="1" dirty="0">
                <a:solidFill>
                  <a:schemeClr val="bg1"/>
                </a:solidFill>
              </a:rPr>
              <a:t>7. Recomendaciones</a:t>
            </a:r>
          </a:p>
        </p:txBody>
      </p:sp>
      <p:sp>
        <p:nvSpPr>
          <p:cNvPr id="9" name="Flecha: cheurón 8">
            <a:extLst>
              <a:ext uri="{FF2B5EF4-FFF2-40B4-BE49-F238E27FC236}">
                <a16:creationId xmlns:a16="http://schemas.microsoft.com/office/drawing/2014/main" id="{12B80203-BE9B-A833-8DFB-463E2013EED6}"/>
              </a:ext>
            </a:extLst>
          </p:cNvPr>
          <p:cNvSpPr/>
          <p:nvPr/>
        </p:nvSpPr>
        <p:spPr>
          <a:xfrm rot="10800000">
            <a:off x="1135460" y="2919143"/>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1606745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E9C0708-ED5F-45B3-A190-7AAD62594CAB}"/>
              </a:ext>
            </a:extLst>
          </p:cNvPr>
          <p:cNvSpPr/>
          <p:nvPr/>
        </p:nvSpPr>
        <p:spPr>
          <a:xfrm>
            <a:off x="-1" y="0"/>
            <a:ext cx="2270927" cy="5517720"/>
          </a:xfrm>
          <a:prstGeom prst="rect">
            <a:avLst/>
          </a:prstGeom>
          <a:solidFill>
            <a:srgbClr val="1737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a:bodyPr>
          <a:lstStyle/>
          <a:p>
            <a:pPr algn="r" eaLnBrk="1" hangingPunct="1"/>
            <a:r>
              <a:rPr lang="es-UY" sz="4000" b="1" dirty="0">
                <a:latin typeface="Calibri" charset="0"/>
              </a:rPr>
              <a:t>Selección de variables</a:t>
            </a: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z="2400" b="1" smtClean="0">
                <a:solidFill>
                  <a:schemeClr val="bg1"/>
                </a:solidFill>
              </a:rPr>
              <a:t>17</a:t>
            </a:fld>
            <a:endParaRPr lang="es-EC" sz="2400" b="1" dirty="0">
              <a:solidFill>
                <a:schemeClr val="bg1"/>
              </a:solidFill>
            </a:endParaRPr>
          </a:p>
        </p:txBody>
      </p:sp>
      <p:cxnSp>
        <p:nvCxnSpPr>
          <p:cNvPr id="6" name="Conector recto 5">
            <a:extLst>
              <a:ext uri="{FF2B5EF4-FFF2-40B4-BE49-F238E27FC236}">
                <a16:creationId xmlns:a16="http://schemas.microsoft.com/office/drawing/2014/main" id="{91BE839B-FFFA-9AFA-13E7-A04E07501B83}"/>
              </a:ext>
            </a:extLst>
          </p:cNvPr>
          <p:cNvCxnSpPr/>
          <p:nvPr/>
        </p:nvCxnSpPr>
        <p:spPr>
          <a:xfrm>
            <a:off x="6887408" y="1465138"/>
            <a:ext cx="0" cy="5633293"/>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598424F7-3435-3F5B-D474-3AA389EC3EE3}"/>
              </a:ext>
            </a:extLst>
          </p:cNvPr>
          <p:cNvSpPr txBox="1"/>
          <p:nvPr/>
        </p:nvSpPr>
        <p:spPr>
          <a:xfrm>
            <a:off x="3143817" y="1465137"/>
            <a:ext cx="3000309" cy="584775"/>
          </a:xfrm>
          <a:prstGeom prst="rect">
            <a:avLst/>
          </a:prstGeom>
          <a:noFill/>
        </p:spPr>
        <p:txBody>
          <a:bodyPr wrap="none" rtlCol="0">
            <a:spAutoFit/>
          </a:bodyPr>
          <a:lstStyle/>
          <a:p>
            <a:r>
              <a:rPr lang="es-MX" sz="3200" b="1" dirty="0">
                <a:latin typeface="+mj-lt"/>
                <a:ea typeface="+mj-ea"/>
                <a:cs typeface="Arabic Typesetting" pitchFamily="66" charset="-78"/>
              </a:rPr>
              <a:t>Independiente </a:t>
            </a:r>
            <a:endParaRPr lang="es-419" sz="3200" b="1" dirty="0">
              <a:latin typeface="+mj-lt"/>
              <a:ea typeface="+mj-ea"/>
              <a:cs typeface="Arabic Typesetting" pitchFamily="66" charset="-78"/>
            </a:endParaRPr>
          </a:p>
        </p:txBody>
      </p:sp>
      <p:sp>
        <p:nvSpPr>
          <p:cNvPr id="9" name="CuadroTexto 8">
            <a:extLst>
              <a:ext uri="{FF2B5EF4-FFF2-40B4-BE49-F238E27FC236}">
                <a16:creationId xmlns:a16="http://schemas.microsoft.com/office/drawing/2014/main" id="{B9D2F0F3-01E9-2BD5-17FD-45A4C33A8204}"/>
              </a:ext>
            </a:extLst>
          </p:cNvPr>
          <p:cNvSpPr txBox="1"/>
          <p:nvPr/>
        </p:nvSpPr>
        <p:spPr>
          <a:xfrm>
            <a:off x="8610600" y="1465138"/>
            <a:ext cx="2689326" cy="584775"/>
          </a:xfrm>
          <a:prstGeom prst="rect">
            <a:avLst/>
          </a:prstGeom>
          <a:noFill/>
        </p:spPr>
        <p:txBody>
          <a:bodyPr wrap="none" rtlCol="0">
            <a:spAutoFit/>
          </a:bodyPr>
          <a:lstStyle/>
          <a:p>
            <a:r>
              <a:rPr lang="es-MX" sz="3200" b="1" dirty="0">
                <a:latin typeface="+mj-lt"/>
                <a:ea typeface="+mj-ea"/>
                <a:cs typeface="Arabic Typesetting" pitchFamily="66" charset="-78"/>
              </a:rPr>
              <a:t>Dependiente </a:t>
            </a:r>
            <a:endParaRPr lang="es-419" sz="3200" b="1" dirty="0">
              <a:latin typeface="+mj-lt"/>
              <a:ea typeface="+mj-ea"/>
              <a:cs typeface="Arabic Typesetting" pitchFamily="66" charset="-78"/>
            </a:endParaRPr>
          </a:p>
        </p:txBody>
      </p:sp>
      <p:pic>
        <p:nvPicPr>
          <p:cNvPr id="7170" name="Picture 2" descr="Game-based learning: the not-so-obvious future of eLearning">
            <a:extLst>
              <a:ext uri="{FF2B5EF4-FFF2-40B4-BE49-F238E27FC236}">
                <a16:creationId xmlns:a16="http://schemas.microsoft.com/office/drawing/2014/main" id="{E8E90CB5-45AF-9265-E784-967C55BFEC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4208" y="2469830"/>
            <a:ext cx="2700232" cy="165083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7 ventajas del E-learning - Virtual Colors Blog">
            <a:extLst>
              <a:ext uri="{FF2B5EF4-FFF2-40B4-BE49-F238E27FC236}">
                <a16:creationId xmlns:a16="http://schemas.microsoft.com/office/drawing/2014/main" id="{6317F5CC-266D-46C4-E3C2-FD7207F7E4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4208" y="4687136"/>
            <a:ext cx="2700232" cy="16508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Motivación - Iconos gratis de negocios y finanzas">
            <a:extLst>
              <a:ext uri="{FF2B5EF4-FFF2-40B4-BE49-F238E27FC236}">
                <a16:creationId xmlns:a16="http://schemas.microsoft.com/office/drawing/2014/main" id="{8A8F2A99-7BD4-D253-1740-C054680C9035}"/>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9120812" y="4928872"/>
            <a:ext cx="1162854" cy="116285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Aprendizaje - Iconos gratis de educación">
            <a:extLst>
              <a:ext uri="{FF2B5EF4-FFF2-40B4-BE49-F238E27FC236}">
                <a16:creationId xmlns:a16="http://schemas.microsoft.com/office/drawing/2014/main" id="{0E0F578C-0378-CEB4-58BA-B27902CAE245}"/>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9019776" y="2612784"/>
            <a:ext cx="1364926" cy="1364926"/>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32">
            <a:extLst>
              <a:ext uri="{FF2B5EF4-FFF2-40B4-BE49-F238E27FC236}">
                <a16:creationId xmlns:a16="http://schemas.microsoft.com/office/drawing/2014/main" id="{D207515E-7B39-16A4-F072-32D11719694F}"/>
              </a:ext>
            </a:extLst>
          </p:cNvPr>
          <p:cNvSpPr txBox="1"/>
          <p:nvPr/>
        </p:nvSpPr>
        <p:spPr>
          <a:xfrm>
            <a:off x="3334707" y="2090594"/>
            <a:ext cx="2059233" cy="338554"/>
          </a:xfrm>
          <a:prstGeom prst="rect">
            <a:avLst/>
          </a:prstGeom>
          <a:noFill/>
        </p:spPr>
        <p:txBody>
          <a:bodyPr wrap="square" rtlCol="0">
            <a:spAutoFit/>
          </a:bodyPr>
          <a:lstStyle/>
          <a:p>
            <a:pPr algn="ctr"/>
            <a:r>
              <a:rPr lang="es-MX" sz="1600" dirty="0"/>
              <a:t>Gamificación</a:t>
            </a:r>
            <a:endParaRPr lang="es-EC" sz="1600" dirty="0"/>
          </a:p>
        </p:txBody>
      </p:sp>
      <p:sp>
        <p:nvSpPr>
          <p:cNvPr id="20" name="CuadroTexto 32">
            <a:extLst>
              <a:ext uri="{FF2B5EF4-FFF2-40B4-BE49-F238E27FC236}">
                <a16:creationId xmlns:a16="http://schemas.microsoft.com/office/drawing/2014/main" id="{F42D5030-9EBA-4FBF-9137-FD3C66592BAF}"/>
              </a:ext>
            </a:extLst>
          </p:cNvPr>
          <p:cNvSpPr txBox="1"/>
          <p:nvPr/>
        </p:nvSpPr>
        <p:spPr>
          <a:xfrm>
            <a:off x="3334707" y="4281784"/>
            <a:ext cx="2059233" cy="338554"/>
          </a:xfrm>
          <a:prstGeom prst="rect">
            <a:avLst/>
          </a:prstGeom>
          <a:noFill/>
        </p:spPr>
        <p:txBody>
          <a:bodyPr wrap="square" rtlCol="0">
            <a:spAutoFit/>
          </a:bodyPr>
          <a:lstStyle/>
          <a:p>
            <a:pPr algn="ctr"/>
            <a:r>
              <a:rPr lang="es-MX" sz="1600" dirty="0"/>
              <a:t>Sin gamificación</a:t>
            </a:r>
            <a:endParaRPr lang="es-EC" sz="1600" dirty="0"/>
          </a:p>
        </p:txBody>
      </p:sp>
      <p:sp>
        <p:nvSpPr>
          <p:cNvPr id="21" name="CuadroTexto 32">
            <a:extLst>
              <a:ext uri="{FF2B5EF4-FFF2-40B4-BE49-F238E27FC236}">
                <a16:creationId xmlns:a16="http://schemas.microsoft.com/office/drawing/2014/main" id="{A3F5DE2A-9557-09E8-7B15-5FA92C9F4701}"/>
              </a:ext>
            </a:extLst>
          </p:cNvPr>
          <p:cNvSpPr txBox="1"/>
          <p:nvPr/>
        </p:nvSpPr>
        <p:spPr>
          <a:xfrm>
            <a:off x="8591237" y="2162071"/>
            <a:ext cx="2303621" cy="338554"/>
          </a:xfrm>
          <a:prstGeom prst="rect">
            <a:avLst/>
          </a:prstGeom>
          <a:noFill/>
        </p:spPr>
        <p:txBody>
          <a:bodyPr wrap="square" rtlCol="0">
            <a:spAutoFit/>
          </a:bodyPr>
          <a:lstStyle/>
          <a:p>
            <a:pPr algn="ctr"/>
            <a:r>
              <a:rPr lang="es-MX" sz="1600" dirty="0"/>
              <a:t>Aumento de aprendizaje </a:t>
            </a:r>
            <a:endParaRPr lang="es-EC" sz="1600" dirty="0"/>
          </a:p>
        </p:txBody>
      </p:sp>
      <p:sp>
        <p:nvSpPr>
          <p:cNvPr id="22" name="CuadroTexto 32">
            <a:extLst>
              <a:ext uri="{FF2B5EF4-FFF2-40B4-BE49-F238E27FC236}">
                <a16:creationId xmlns:a16="http://schemas.microsoft.com/office/drawing/2014/main" id="{8B7DC308-D215-B437-FE80-C2EA55A9EE58}"/>
              </a:ext>
            </a:extLst>
          </p:cNvPr>
          <p:cNvSpPr txBox="1"/>
          <p:nvPr/>
        </p:nvSpPr>
        <p:spPr>
          <a:xfrm>
            <a:off x="8614125" y="4370035"/>
            <a:ext cx="2212395" cy="338554"/>
          </a:xfrm>
          <a:prstGeom prst="rect">
            <a:avLst/>
          </a:prstGeom>
          <a:noFill/>
        </p:spPr>
        <p:txBody>
          <a:bodyPr wrap="square" rtlCol="0">
            <a:spAutoFit/>
          </a:bodyPr>
          <a:lstStyle/>
          <a:p>
            <a:pPr algn="ctr"/>
            <a:r>
              <a:rPr lang="es-MX" sz="1600" dirty="0"/>
              <a:t>Aumento de motivación </a:t>
            </a:r>
            <a:endParaRPr lang="es-EC" sz="1600" dirty="0"/>
          </a:p>
        </p:txBody>
      </p:sp>
      <p:sp>
        <p:nvSpPr>
          <p:cNvPr id="23" name="TextBox 4">
            <a:extLst>
              <a:ext uri="{FF2B5EF4-FFF2-40B4-BE49-F238E27FC236}">
                <a16:creationId xmlns:a16="http://schemas.microsoft.com/office/drawing/2014/main" id="{8F00E010-2485-E41C-030F-92CF98D6ED73}"/>
              </a:ext>
            </a:extLst>
          </p:cNvPr>
          <p:cNvSpPr txBox="1"/>
          <p:nvPr/>
        </p:nvSpPr>
        <p:spPr>
          <a:xfrm>
            <a:off x="90435" y="1506682"/>
            <a:ext cx="2180491" cy="3048207"/>
          </a:xfrm>
          <a:prstGeom prst="rect">
            <a:avLst/>
          </a:prstGeom>
          <a:solidFill>
            <a:srgbClr val="17375E"/>
          </a:solidFill>
        </p:spPr>
        <p:txBody>
          <a:bodyPr wrap="square" rtlCol="0">
            <a:spAutoFit/>
          </a:bodyPr>
          <a:lstStyle/>
          <a:p>
            <a:pPr>
              <a:lnSpc>
                <a:spcPct val="200000"/>
              </a:lnSpc>
            </a:pPr>
            <a:r>
              <a:rPr lang="es-ES" sz="1400" b="1" dirty="0">
                <a:solidFill>
                  <a:schemeClr val="bg1"/>
                </a:solidFill>
              </a:rPr>
              <a:t>1. Antecedentes</a:t>
            </a:r>
          </a:p>
          <a:p>
            <a:pPr>
              <a:lnSpc>
                <a:spcPct val="200000"/>
              </a:lnSpc>
            </a:pPr>
            <a:r>
              <a:rPr lang="es-ES" sz="1400" b="1" dirty="0">
                <a:solidFill>
                  <a:schemeClr val="bg1"/>
                </a:solidFill>
              </a:rPr>
              <a:t>2. Hipótesis </a:t>
            </a:r>
          </a:p>
          <a:p>
            <a:pPr>
              <a:lnSpc>
                <a:spcPct val="200000"/>
              </a:lnSpc>
            </a:pPr>
            <a:r>
              <a:rPr lang="es-ES" sz="1400" b="1" dirty="0">
                <a:solidFill>
                  <a:schemeClr val="bg1"/>
                </a:solidFill>
              </a:rPr>
              <a:t>3. Objetivo</a:t>
            </a:r>
          </a:p>
          <a:p>
            <a:pPr>
              <a:lnSpc>
                <a:spcPct val="200000"/>
              </a:lnSpc>
            </a:pPr>
            <a:r>
              <a:rPr lang="es-ES" sz="1400" b="1" u="sng" dirty="0">
                <a:solidFill>
                  <a:srgbClr val="FFFF00"/>
                </a:solidFill>
              </a:rPr>
              <a:t>4. Método</a:t>
            </a:r>
          </a:p>
          <a:p>
            <a:pPr>
              <a:lnSpc>
                <a:spcPct val="200000"/>
              </a:lnSpc>
            </a:pPr>
            <a:r>
              <a:rPr lang="es-ES" sz="1400" b="1" dirty="0">
                <a:solidFill>
                  <a:schemeClr val="bg1"/>
                </a:solidFill>
              </a:rPr>
              <a:t>5. Análisis de Resultados</a:t>
            </a:r>
          </a:p>
          <a:p>
            <a:pPr>
              <a:lnSpc>
                <a:spcPct val="200000"/>
              </a:lnSpc>
            </a:pPr>
            <a:r>
              <a:rPr lang="es-ES" sz="1400" b="1" dirty="0">
                <a:solidFill>
                  <a:schemeClr val="bg1"/>
                </a:solidFill>
              </a:rPr>
              <a:t>6. Conclusiones</a:t>
            </a:r>
          </a:p>
          <a:p>
            <a:pPr>
              <a:lnSpc>
                <a:spcPct val="200000"/>
              </a:lnSpc>
            </a:pPr>
            <a:r>
              <a:rPr lang="es-ES" sz="1400" b="1" dirty="0">
                <a:solidFill>
                  <a:schemeClr val="bg1"/>
                </a:solidFill>
              </a:rPr>
              <a:t>7. Recomendaciones</a:t>
            </a:r>
          </a:p>
        </p:txBody>
      </p:sp>
      <p:sp>
        <p:nvSpPr>
          <p:cNvPr id="25" name="Flecha: cheurón 24">
            <a:extLst>
              <a:ext uri="{FF2B5EF4-FFF2-40B4-BE49-F238E27FC236}">
                <a16:creationId xmlns:a16="http://schemas.microsoft.com/office/drawing/2014/main" id="{F694C598-8AA2-8311-130E-5BF207F134D1}"/>
              </a:ext>
            </a:extLst>
          </p:cNvPr>
          <p:cNvSpPr/>
          <p:nvPr/>
        </p:nvSpPr>
        <p:spPr>
          <a:xfrm rot="10800000">
            <a:off x="1135460" y="2919143"/>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1979012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E9C0708-ED5F-45B3-A190-7AAD62594CAB}"/>
              </a:ext>
            </a:extLst>
          </p:cNvPr>
          <p:cNvSpPr/>
          <p:nvPr/>
        </p:nvSpPr>
        <p:spPr>
          <a:xfrm>
            <a:off x="-1" y="0"/>
            <a:ext cx="2270927" cy="5517720"/>
          </a:xfrm>
          <a:prstGeom prst="rect">
            <a:avLst/>
          </a:prstGeom>
          <a:solidFill>
            <a:srgbClr val="1737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a:bodyPr>
          <a:lstStyle/>
          <a:p>
            <a:pPr algn="r" eaLnBrk="1" hangingPunct="1"/>
            <a:r>
              <a:rPr lang="es-UY" sz="4000" b="1" dirty="0">
                <a:latin typeface="Calibri" charset="0"/>
              </a:rPr>
              <a:t>Hipótesis del experimento</a:t>
            </a: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z="2400" b="1" smtClean="0">
                <a:solidFill>
                  <a:schemeClr val="bg1"/>
                </a:solidFill>
              </a:rPr>
              <a:t>18</a:t>
            </a:fld>
            <a:endParaRPr lang="es-EC" sz="2400" b="1" dirty="0">
              <a:solidFill>
                <a:schemeClr val="bg1"/>
              </a:solidFill>
            </a:endParaRPr>
          </a:p>
        </p:txBody>
      </p:sp>
      <p:graphicFrame>
        <p:nvGraphicFramePr>
          <p:cNvPr id="6" name="Tabla 5">
            <a:extLst>
              <a:ext uri="{FF2B5EF4-FFF2-40B4-BE49-F238E27FC236}">
                <a16:creationId xmlns:a16="http://schemas.microsoft.com/office/drawing/2014/main" id="{7E3F438E-61AC-91EE-978F-FECA973B9B52}"/>
              </a:ext>
            </a:extLst>
          </p:cNvPr>
          <p:cNvGraphicFramePr>
            <a:graphicFrameLocks noGrp="1"/>
          </p:cNvGraphicFramePr>
          <p:nvPr>
            <p:extLst>
              <p:ext uri="{D42A27DB-BD31-4B8C-83A1-F6EECF244321}">
                <p14:modId xmlns:p14="http://schemas.microsoft.com/office/powerpoint/2010/main" val="1749050869"/>
              </p:ext>
            </p:extLst>
          </p:nvPr>
        </p:nvGraphicFramePr>
        <p:xfrm>
          <a:off x="2689934" y="1396938"/>
          <a:ext cx="7959500" cy="4115616"/>
        </p:xfrm>
        <a:graphic>
          <a:graphicData uri="http://schemas.openxmlformats.org/drawingml/2006/table">
            <a:tbl>
              <a:tblPr firstRow="1" firstCol="1" bandRow="1">
                <a:tableStyleId>{3B4B98B0-60AC-42C2-AFA5-B58CD77FA1E5}</a:tableStyleId>
              </a:tblPr>
              <a:tblGrid>
                <a:gridCol w="3979750">
                  <a:extLst>
                    <a:ext uri="{9D8B030D-6E8A-4147-A177-3AD203B41FA5}">
                      <a16:colId xmlns:a16="http://schemas.microsoft.com/office/drawing/2014/main" val="1912555836"/>
                    </a:ext>
                  </a:extLst>
                </a:gridCol>
                <a:gridCol w="3979750">
                  <a:extLst>
                    <a:ext uri="{9D8B030D-6E8A-4147-A177-3AD203B41FA5}">
                      <a16:colId xmlns:a16="http://schemas.microsoft.com/office/drawing/2014/main" val="2238676074"/>
                    </a:ext>
                  </a:extLst>
                </a:gridCol>
              </a:tblGrid>
              <a:tr h="531774">
                <a:tc>
                  <a:txBody>
                    <a:bodyPr/>
                    <a:lstStyle/>
                    <a:p>
                      <a:pPr algn="ctr">
                        <a:lnSpc>
                          <a:spcPct val="150000"/>
                        </a:lnSpc>
                        <a:spcAft>
                          <a:spcPts val="800"/>
                        </a:spcAft>
                      </a:pPr>
                      <a:r>
                        <a:rPr lang="es-EC" sz="2000">
                          <a:effectLst/>
                        </a:rPr>
                        <a:t>Hipótesis Nula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s-EC" sz="2000" dirty="0">
                          <a:effectLst/>
                        </a:rPr>
                        <a:t>Hipótesis Alternativas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24405121"/>
                  </a:ext>
                </a:extLst>
              </a:tr>
              <a:tr h="1194614">
                <a:tc>
                  <a:txBody>
                    <a:bodyPr/>
                    <a:lstStyle/>
                    <a:p>
                      <a:pPr algn="ctr">
                        <a:lnSpc>
                          <a:spcPct val="150000"/>
                        </a:lnSpc>
                        <a:spcBef>
                          <a:spcPts val="25"/>
                        </a:spcBef>
                      </a:pPr>
                      <a:r>
                        <a:rPr lang="es-ES" sz="2000">
                          <a:effectLst/>
                        </a:rPr>
                        <a:t>H</a:t>
                      </a:r>
                      <a:r>
                        <a:rPr lang="es-ES" sz="2000" baseline="-25000">
                          <a:effectLst/>
                        </a:rPr>
                        <a:t>0,1</a:t>
                      </a:r>
                      <a:r>
                        <a:rPr lang="es-ES" sz="2000">
                          <a:effectLst/>
                        </a:rPr>
                        <a:t>: Auapc</a:t>
                      </a:r>
                      <a:r>
                        <a:rPr lang="es-ES" sz="2000" baseline="-25000">
                          <a:effectLst/>
                        </a:rPr>
                        <a:t>gam</a:t>
                      </a:r>
                      <a:r>
                        <a:rPr lang="es-ES" sz="2000">
                          <a:effectLst/>
                        </a:rPr>
                        <a:t> = Auapc</a:t>
                      </a:r>
                      <a:r>
                        <a:rPr lang="es-ES" sz="2000" baseline="-25000">
                          <a:effectLst/>
                        </a:rPr>
                        <a:t>nongam</a:t>
                      </a:r>
                      <a:endParaRPr lang="en-US" sz="2000">
                        <a:effectLst/>
                      </a:endParaRPr>
                    </a:p>
                    <a:p>
                      <a:pPr algn="ctr">
                        <a:lnSpc>
                          <a:spcPct val="150000"/>
                        </a:lnSpc>
                        <a:spcAft>
                          <a:spcPts val="800"/>
                        </a:spcAft>
                      </a:pPr>
                      <a:r>
                        <a:rPr lang="es-E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25"/>
                        </a:spcBef>
                      </a:pPr>
                      <a:r>
                        <a:rPr lang="es-ES" sz="1600" dirty="0">
                          <a:effectLst/>
                        </a:rPr>
                        <a:t>H</a:t>
                      </a:r>
                      <a:r>
                        <a:rPr lang="es-ES" sz="1600" baseline="-25000" dirty="0">
                          <a:effectLst/>
                        </a:rPr>
                        <a:t>1,1,1</a:t>
                      </a:r>
                      <a:r>
                        <a:rPr lang="es-ES" sz="1600" dirty="0">
                          <a:effectLst/>
                        </a:rPr>
                        <a:t>: </a:t>
                      </a:r>
                      <a:r>
                        <a:rPr lang="es-ES" sz="1600" dirty="0" err="1">
                          <a:effectLst/>
                        </a:rPr>
                        <a:t>Auapc</a:t>
                      </a:r>
                      <a:r>
                        <a:rPr lang="es-ES" sz="1600" baseline="-25000" dirty="0" err="1">
                          <a:effectLst/>
                        </a:rPr>
                        <a:t>gam</a:t>
                      </a:r>
                      <a:r>
                        <a:rPr lang="es-ES" sz="1600" dirty="0">
                          <a:effectLst/>
                        </a:rPr>
                        <a:t> ≠ </a:t>
                      </a:r>
                      <a:r>
                        <a:rPr lang="es-ES" sz="1600" dirty="0" err="1">
                          <a:effectLst/>
                        </a:rPr>
                        <a:t>Auapc</a:t>
                      </a:r>
                      <a:r>
                        <a:rPr lang="es-ES" sz="1600" baseline="-25000" dirty="0" err="1">
                          <a:effectLst/>
                        </a:rPr>
                        <a:t>nongam</a:t>
                      </a:r>
                      <a:endParaRPr lang="en-US" sz="1600" dirty="0">
                        <a:effectLst/>
                      </a:endParaRPr>
                    </a:p>
                    <a:p>
                      <a:pPr algn="ctr">
                        <a:lnSpc>
                          <a:spcPct val="150000"/>
                        </a:lnSpc>
                        <a:spcBef>
                          <a:spcPts val="25"/>
                        </a:spcBef>
                      </a:pPr>
                      <a:r>
                        <a:rPr lang="es-ES" sz="1600" dirty="0">
                          <a:effectLst/>
                        </a:rPr>
                        <a:t>H</a:t>
                      </a:r>
                      <a:r>
                        <a:rPr lang="es-ES" sz="1600" baseline="-25000" dirty="0">
                          <a:effectLst/>
                        </a:rPr>
                        <a:t>1,1,2</a:t>
                      </a:r>
                      <a:r>
                        <a:rPr lang="es-ES" sz="1600" dirty="0">
                          <a:effectLst/>
                        </a:rPr>
                        <a:t>: </a:t>
                      </a:r>
                      <a:r>
                        <a:rPr lang="es-ES" sz="1600" dirty="0" err="1">
                          <a:effectLst/>
                        </a:rPr>
                        <a:t>Auapc</a:t>
                      </a:r>
                      <a:r>
                        <a:rPr lang="es-ES" sz="1600" baseline="-25000" dirty="0" err="1">
                          <a:effectLst/>
                        </a:rPr>
                        <a:t>gam</a:t>
                      </a:r>
                      <a:r>
                        <a:rPr lang="es-ES" sz="1600" dirty="0">
                          <a:effectLst/>
                        </a:rPr>
                        <a:t> &gt; </a:t>
                      </a:r>
                      <a:r>
                        <a:rPr lang="es-ES" sz="1600" dirty="0" err="1">
                          <a:effectLst/>
                        </a:rPr>
                        <a:t>Auapc</a:t>
                      </a:r>
                      <a:r>
                        <a:rPr lang="es-ES" sz="1600" baseline="-25000" dirty="0" err="1">
                          <a:effectLst/>
                        </a:rPr>
                        <a:t>nongam</a:t>
                      </a:r>
                      <a:endParaRPr lang="en-US" sz="1600" dirty="0">
                        <a:effectLst/>
                      </a:endParaRPr>
                    </a:p>
                    <a:p>
                      <a:pPr algn="ctr">
                        <a:lnSpc>
                          <a:spcPct val="150000"/>
                        </a:lnSpc>
                        <a:spcBef>
                          <a:spcPts val="25"/>
                        </a:spcBef>
                      </a:pPr>
                      <a:r>
                        <a:rPr lang="es-ES" sz="1600" dirty="0">
                          <a:effectLst/>
                        </a:rPr>
                        <a:t>H</a:t>
                      </a:r>
                      <a:r>
                        <a:rPr lang="es-ES" sz="1600" baseline="-25000" dirty="0">
                          <a:effectLst/>
                        </a:rPr>
                        <a:t>1,1,3</a:t>
                      </a:r>
                      <a:r>
                        <a:rPr lang="es-ES" sz="1600" dirty="0">
                          <a:effectLst/>
                        </a:rPr>
                        <a:t>:</a:t>
                      </a:r>
                      <a:r>
                        <a:rPr lang="es-ES" sz="1600" spc="-210" dirty="0">
                          <a:effectLst/>
                        </a:rPr>
                        <a:t>  </a:t>
                      </a:r>
                      <a:r>
                        <a:rPr lang="es-ES" sz="1600" dirty="0" err="1">
                          <a:effectLst/>
                        </a:rPr>
                        <a:t>Auapc</a:t>
                      </a:r>
                      <a:r>
                        <a:rPr lang="es-ES" sz="1600" baseline="-25000" dirty="0" err="1">
                          <a:effectLst/>
                        </a:rPr>
                        <a:t>gam</a:t>
                      </a:r>
                      <a:r>
                        <a:rPr lang="es-ES" sz="1600" dirty="0">
                          <a:effectLst/>
                        </a:rPr>
                        <a:t> &lt; </a:t>
                      </a:r>
                      <a:r>
                        <a:rPr lang="es-ES" sz="1600" dirty="0" err="1">
                          <a:effectLst/>
                        </a:rPr>
                        <a:t>Auapc</a:t>
                      </a:r>
                      <a:r>
                        <a:rPr lang="es-ES" sz="1600" baseline="-25000" dirty="0" err="1">
                          <a:effectLst/>
                        </a:rPr>
                        <a:t>nongam</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41141545"/>
                  </a:ext>
                </a:extLst>
              </a:tr>
              <a:tr h="1194614">
                <a:tc>
                  <a:txBody>
                    <a:bodyPr/>
                    <a:lstStyle/>
                    <a:p>
                      <a:pPr algn="ctr">
                        <a:lnSpc>
                          <a:spcPct val="150000"/>
                        </a:lnSpc>
                        <a:spcBef>
                          <a:spcPts val="25"/>
                        </a:spcBef>
                      </a:pPr>
                      <a:r>
                        <a:rPr lang="es-ES" sz="2000">
                          <a:effectLst/>
                        </a:rPr>
                        <a:t>H</a:t>
                      </a:r>
                      <a:r>
                        <a:rPr lang="es-ES" sz="2000" baseline="-25000">
                          <a:effectLst/>
                        </a:rPr>
                        <a:t>0,2</a:t>
                      </a:r>
                      <a:r>
                        <a:rPr lang="es-ES" sz="2000">
                          <a:effectLst/>
                        </a:rPr>
                        <a:t>: Aumoh</a:t>
                      </a:r>
                      <a:r>
                        <a:rPr lang="es-ES" sz="2000" baseline="-25000">
                          <a:effectLst/>
                        </a:rPr>
                        <a:t>gam</a:t>
                      </a:r>
                      <a:r>
                        <a:rPr lang="es-ES" sz="2000">
                          <a:effectLst/>
                        </a:rPr>
                        <a:t> = Aumoth</a:t>
                      </a:r>
                      <a:r>
                        <a:rPr lang="es-ES" sz="2000" baseline="-25000">
                          <a:effectLst/>
                        </a:rPr>
                        <a:t>nongam</a:t>
                      </a:r>
                      <a:endParaRPr lang="en-US" sz="2000">
                        <a:effectLst/>
                      </a:endParaRPr>
                    </a:p>
                    <a:p>
                      <a:pPr algn="ctr">
                        <a:lnSpc>
                          <a:spcPct val="150000"/>
                        </a:lnSpc>
                        <a:spcAft>
                          <a:spcPts val="800"/>
                        </a:spcAft>
                      </a:pPr>
                      <a:r>
                        <a:rPr lang="es-E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25"/>
                        </a:spcBef>
                      </a:pPr>
                      <a:r>
                        <a:rPr lang="es-ES" sz="1600" dirty="0">
                          <a:effectLst/>
                        </a:rPr>
                        <a:t>H</a:t>
                      </a:r>
                      <a:r>
                        <a:rPr lang="es-ES" sz="1600" baseline="-25000" dirty="0">
                          <a:effectLst/>
                        </a:rPr>
                        <a:t>1,2,1</a:t>
                      </a:r>
                      <a:r>
                        <a:rPr lang="es-ES" sz="1600" dirty="0">
                          <a:effectLst/>
                        </a:rPr>
                        <a:t>: </a:t>
                      </a:r>
                      <a:r>
                        <a:rPr lang="es-ES" sz="1600" dirty="0" err="1">
                          <a:effectLst/>
                        </a:rPr>
                        <a:t>Aumoh</a:t>
                      </a:r>
                      <a:r>
                        <a:rPr lang="es-ES" sz="1600" baseline="-25000" dirty="0" err="1">
                          <a:effectLst/>
                        </a:rPr>
                        <a:t>gam</a:t>
                      </a:r>
                      <a:r>
                        <a:rPr lang="es-ES" sz="1600" dirty="0">
                          <a:effectLst/>
                        </a:rPr>
                        <a:t> ≠ </a:t>
                      </a:r>
                      <a:r>
                        <a:rPr lang="es-ES" sz="1600" dirty="0" err="1">
                          <a:effectLst/>
                        </a:rPr>
                        <a:t>Aumoh</a:t>
                      </a:r>
                      <a:r>
                        <a:rPr lang="es-ES" sz="1600" baseline="-25000" dirty="0" err="1">
                          <a:effectLst/>
                        </a:rPr>
                        <a:t>nongam</a:t>
                      </a:r>
                      <a:endParaRPr lang="en-US" sz="1600" dirty="0">
                        <a:effectLst/>
                      </a:endParaRPr>
                    </a:p>
                    <a:p>
                      <a:pPr algn="ctr">
                        <a:lnSpc>
                          <a:spcPct val="150000"/>
                        </a:lnSpc>
                        <a:spcBef>
                          <a:spcPts val="25"/>
                        </a:spcBef>
                      </a:pPr>
                      <a:r>
                        <a:rPr lang="es-ES" sz="1600" dirty="0">
                          <a:effectLst/>
                        </a:rPr>
                        <a:t>H</a:t>
                      </a:r>
                      <a:r>
                        <a:rPr lang="es-ES" sz="1600" baseline="-25000" dirty="0">
                          <a:effectLst/>
                        </a:rPr>
                        <a:t>1,2,2</a:t>
                      </a:r>
                      <a:r>
                        <a:rPr lang="es-ES" sz="1600" dirty="0">
                          <a:effectLst/>
                        </a:rPr>
                        <a:t>: </a:t>
                      </a:r>
                      <a:r>
                        <a:rPr lang="es-ES" sz="1600" dirty="0" err="1">
                          <a:effectLst/>
                        </a:rPr>
                        <a:t>Aumoh</a:t>
                      </a:r>
                      <a:r>
                        <a:rPr lang="es-ES" sz="1600" baseline="-25000" dirty="0" err="1">
                          <a:effectLst/>
                        </a:rPr>
                        <a:t>gam</a:t>
                      </a:r>
                      <a:r>
                        <a:rPr lang="es-ES" sz="1600" dirty="0">
                          <a:effectLst/>
                        </a:rPr>
                        <a:t> &gt; </a:t>
                      </a:r>
                      <a:r>
                        <a:rPr lang="es-ES" sz="1600" dirty="0" err="1">
                          <a:effectLst/>
                        </a:rPr>
                        <a:t>Aumoh</a:t>
                      </a:r>
                      <a:r>
                        <a:rPr lang="es-ES" sz="1600" baseline="-25000" dirty="0" err="1">
                          <a:effectLst/>
                        </a:rPr>
                        <a:t>nongam</a:t>
                      </a:r>
                      <a:endParaRPr lang="en-US" sz="1600" dirty="0">
                        <a:effectLst/>
                      </a:endParaRPr>
                    </a:p>
                    <a:p>
                      <a:pPr algn="ctr">
                        <a:lnSpc>
                          <a:spcPct val="150000"/>
                        </a:lnSpc>
                        <a:spcBef>
                          <a:spcPts val="25"/>
                        </a:spcBef>
                      </a:pPr>
                      <a:r>
                        <a:rPr lang="es-ES" sz="1600" dirty="0">
                          <a:effectLst/>
                        </a:rPr>
                        <a:t>H</a:t>
                      </a:r>
                      <a:r>
                        <a:rPr lang="es-ES" sz="1600" baseline="-25000" dirty="0">
                          <a:effectLst/>
                        </a:rPr>
                        <a:t>1,2,3</a:t>
                      </a:r>
                      <a:r>
                        <a:rPr lang="es-ES" sz="1600" dirty="0">
                          <a:effectLst/>
                        </a:rPr>
                        <a:t>: </a:t>
                      </a:r>
                      <a:r>
                        <a:rPr lang="es-ES" sz="1600" dirty="0" err="1">
                          <a:effectLst/>
                        </a:rPr>
                        <a:t>Aumoh</a:t>
                      </a:r>
                      <a:r>
                        <a:rPr lang="es-ES" sz="1600" baseline="-25000" dirty="0" err="1">
                          <a:effectLst/>
                        </a:rPr>
                        <a:t>gam</a:t>
                      </a:r>
                      <a:r>
                        <a:rPr lang="es-ES" sz="1600" dirty="0">
                          <a:effectLst/>
                        </a:rPr>
                        <a:t> &lt; </a:t>
                      </a:r>
                      <a:r>
                        <a:rPr lang="es-ES" sz="1600" dirty="0" err="1">
                          <a:effectLst/>
                        </a:rPr>
                        <a:t>Aumoh</a:t>
                      </a:r>
                      <a:r>
                        <a:rPr lang="es-ES" sz="1600" baseline="-25000" dirty="0" err="1">
                          <a:effectLst/>
                        </a:rPr>
                        <a:t>nongam</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46433671"/>
                  </a:ext>
                </a:extLst>
              </a:tr>
              <a:tr h="1194614">
                <a:tc>
                  <a:txBody>
                    <a:bodyPr/>
                    <a:lstStyle/>
                    <a:p>
                      <a:pPr algn="ctr">
                        <a:lnSpc>
                          <a:spcPct val="150000"/>
                        </a:lnSpc>
                        <a:spcBef>
                          <a:spcPts val="25"/>
                        </a:spcBef>
                      </a:pPr>
                      <a:r>
                        <a:rPr lang="es-ES" sz="2000" dirty="0">
                          <a:effectLst/>
                        </a:rPr>
                        <a:t>H</a:t>
                      </a:r>
                      <a:r>
                        <a:rPr lang="es-ES" sz="2000" baseline="-25000" dirty="0">
                          <a:effectLst/>
                        </a:rPr>
                        <a:t>0,3</a:t>
                      </a:r>
                      <a:r>
                        <a:rPr lang="es-ES" sz="2000" dirty="0">
                          <a:effectLst/>
                        </a:rPr>
                        <a:t>: </a:t>
                      </a:r>
                      <a:r>
                        <a:rPr lang="es-ES" sz="2000" dirty="0" err="1">
                          <a:effectLst/>
                        </a:rPr>
                        <a:t>Aumot</a:t>
                      </a:r>
                      <a:r>
                        <a:rPr lang="es-ES" sz="2000" baseline="-25000" dirty="0" err="1">
                          <a:effectLst/>
                        </a:rPr>
                        <a:t>gam</a:t>
                      </a:r>
                      <a:r>
                        <a:rPr lang="es-ES" sz="2000" dirty="0">
                          <a:effectLst/>
                        </a:rPr>
                        <a:t> = </a:t>
                      </a:r>
                      <a:r>
                        <a:rPr lang="es-ES" sz="2000" dirty="0" err="1">
                          <a:effectLst/>
                        </a:rPr>
                        <a:t>Aumot</a:t>
                      </a:r>
                      <a:r>
                        <a:rPr lang="es-ES" sz="2000" baseline="-25000" dirty="0" err="1">
                          <a:effectLst/>
                        </a:rPr>
                        <a:t>nongam</a:t>
                      </a:r>
                      <a:endParaRPr lang="en-US" sz="2000" dirty="0">
                        <a:effectLst/>
                      </a:endParaRPr>
                    </a:p>
                    <a:p>
                      <a:pPr algn="ctr">
                        <a:lnSpc>
                          <a:spcPct val="150000"/>
                        </a:lnSpc>
                        <a:spcBef>
                          <a:spcPts val="25"/>
                        </a:spcBef>
                      </a:pPr>
                      <a:r>
                        <a:rPr lang="es-ES" sz="2000" dirty="0">
                          <a:effectLst/>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25"/>
                        </a:spcBef>
                      </a:pPr>
                      <a:r>
                        <a:rPr lang="es-ES" sz="1600" dirty="0">
                          <a:effectLst/>
                        </a:rPr>
                        <a:t>H</a:t>
                      </a:r>
                      <a:r>
                        <a:rPr lang="es-ES" sz="1600" baseline="-25000" dirty="0">
                          <a:effectLst/>
                        </a:rPr>
                        <a:t>1,3,1</a:t>
                      </a:r>
                      <a:r>
                        <a:rPr lang="es-ES" sz="1600" dirty="0">
                          <a:effectLst/>
                        </a:rPr>
                        <a:t>: </a:t>
                      </a:r>
                      <a:r>
                        <a:rPr lang="es-ES" sz="1600" dirty="0" err="1">
                          <a:effectLst/>
                        </a:rPr>
                        <a:t>Aumot</a:t>
                      </a:r>
                      <a:r>
                        <a:rPr lang="es-ES" sz="1600" baseline="-25000" dirty="0" err="1">
                          <a:effectLst/>
                        </a:rPr>
                        <a:t>gam</a:t>
                      </a:r>
                      <a:r>
                        <a:rPr lang="es-ES" sz="1600" dirty="0">
                          <a:effectLst/>
                        </a:rPr>
                        <a:t> ≠ </a:t>
                      </a:r>
                      <a:r>
                        <a:rPr lang="es-ES" sz="1600" dirty="0" err="1">
                          <a:effectLst/>
                        </a:rPr>
                        <a:t>Aumot</a:t>
                      </a:r>
                      <a:r>
                        <a:rPr lang="es-ES" sz="1600" baseline="-25000" dirty="0" err="1">
                          <a:effectLst/>
                        </a:rPr>
                        <a:t>nongam</a:t>
                      </a:r>
                      <a:endParaRPr lang="en-US" sz="1600" dirty="0">
                        <a:effectLst/>
                      </a:endParaRPr>
                    </a:p>
                    <a:p>
                      <a:pPr algn="ctr">
                        <a:lnSpc>
                          <a:spcPct val="150000"/>
                        </a:lnSpc>
                        <a:spcBef>
                          <a:spcPts val="25"/>
                        </a:spcBef>
                      </a:pPr>
                      <a:r>
                        <a:rPr lang="es-ES" sz="1600" dirty="0">
                          <a:effectLst/>
                        </a:rPr>
                        <a:t>H</a:t>
                      </a:r>
                      <a:r>
                        <a:rPr lang="es-ES" sz="1600" baseline="-25000" dirty="0">
                          <a:effectLst/>
                        </a:rPr>
                        <a:t>1,3,2</a:t>
                      </a:r>
                      <a:r>
                        <a:rPr lang="es-ES" sz="1600" dirty="0">
                          <a:effectLst/>
                        </a:rPr>
                        <a:t>: </a:t>
                      </a:r>
                      <a:r>
                        <a:rPr lang="es-ES" sz="1600" dirty="0" err="1">
                          <a:effectLst/>
                        </a:rPr>
                        <a:t>Aumot</a:t>
                      </a:r>
                      <a:r>
                        <a:rPr lang="es-ES" sz="1600" baseline="-25000" dirty="0" err="1">
                          <a:effectLst/>
                        </a:rPr>
                        <a:t>gam</a:t>
                      </a:r>
                      <a:r>
                        <a:rPr lang="es-ES" sz="1600" dirty="0">
                          <a:effectLst/>
                        </a:rPr>
                        <a:t> &gt; </a:t>
                      </a:r>
                      <a:r>
                        <a:rPr lang="es-ES" sz="1600" dirty="0" err="1">
                          <a:effectLst/>
                        </a:rPr>
                        <a:t>Aumot</a:t>
                      </a:r>
                      <a:r>
                        <a:rPr lang="es-ES" sz="1600" baseline="-25000" dirty="0" err="1">
                          <a:effectLst/>
                        </a:rPr>
                        <a:t>nongam</a:t>
                      </a:r>
                      <a:endParaRPr lang="en-US" sz="1600" dirty="0">
                        <a:effectLst/>
                      </a:endParaRPr>
                    </a:p>
                    <a:p>
                      <a:pPr algn="ctr">
                        <a:lnSpc>
                          <a:spcPct val="150000"/>
                        </a:lnSpc>
                        <a:spcBef>
                          <a:spcPts val="25"/>
                        </a:spcBef>
                      </a:pPr>
                      <a:r>
                        <a:rPr lang="es-ES" sz="1600" dirty="0">
                          <a:effectLst/>
                        </a:rPr>
                        <a:t>H</a:t>
                      </a:r>
                      <a:r>
                        <a:rPr lang="es-ES" sz="1600" baseline="-25000" dirty="0">
                          <a:effectLst/>
                        </a:rPr>
                        <a:t>1,3,3</a:t>
                      </a:r>
                      <a:r>
                        <a:rPr lang="es-ES" sz="1600" dirty="0">
                          <a:effectLst/>
                        </a:rPr>
                        <a:t>: </a:t>
                      </a:r>
                      <a:r>
                        <a:rPr lang="es-ES" sz="1600" dirty="0" err="1">
                          <a:effectLst/>
                        </a:rPr>
                        <a:t>Aumot</a:t>
                      </a:r>
                      <a:r>
                        <a:rPr lang="es-ES" sz="1600" baseline="-25000" dirty="0" err="1">
                          <a:effectLst/>
                        </a:rPr>
                        <a:t>gam</a:t>
                      </a:r>
                      <a:r>
                        <a:rPr lang="es-ES" sz="1600" dirty="0">
                          <a:effectLst/>
                        </a:rPr>
                        <a:t> &lt; </a:t>
                      </a:r>
                      <a:r>
                        <a:rPr lang="es-ES" sz="1600" dirty="0" err="1">
                          <a:effectLst/>
                        </a:rPr>
                        <a:t>Aumot</a:t>
                      </a:r>
                      <a:r>
                        <a:rPr lang="es-ES" sz="1600" baseline="-25000" dirty="0" err="1">
                          <a:effectLst/>
                        </a:rPr>
                        <a:t>nongam</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28959165"/>
                  </a:ext>
                </a:extLst>
              </a:tr>
            </a:tbl>
          </a:graphicData>
        </a:graphic>
      </p:graphicFrame>
      <p:sp>
        <p:nvSpPr>
          <p:cNvPr id="8" name="TextBox 4">
            <a:extLst>
              <a:ext uri="{FF2B5EF4-FFF2-40B4-BE49-F238E27FC236}">
                <a16:creationId xmlns:a16="http://schemas.microsoft.com/office/drawing/2014/main" id="{89D45A31-D3FA-D571-A5A2-8A93B9485B40}"/>
              </a:ext>
            </a:extLst>
          </p:cNvPr>
          <p:cNvSpPr txBox="1"/>
          <p:nvPr/>
        </p:nvSpPr>
        <p:spPr>
          <a:xfrm>
            <a:off x="90435" y="1506682"/>
            <a:ext cx="2180491" cy="3048207"/>
          </a:xfrm>
          <a:prstGeom prst="rect">
            <a:avLst/>
          </a:prstGeom>
          <a:solidFill>
            <a:srgbClr val="17375E"/>
          </a:solidFill>
        </p:spPr>
        <p:txBody>
          <a:bodyPr wrap="square" rtlCol="0">
            <a:spAutoFit/>
          </a:bodyPr>
          <a:lstStyle/>
          <a:p>
            <a:pPr>
              <a:lnSpc>
                <a:spcPct val="200000"/>
              </a:lnSpc>
            </a:pPr>
            <a:r>
              <a:rPr lang="es-ES" sz="1400" b="1" dirty="0">
                <a:solidFill>
                  <a:schemeClr val="bg1"/>
                </a:solidFill>
              </a:rPr>
              <a:t>1. Antecedentes</a:t>
            </a:r>
          </a:p>
          <a:p>
            <a:pPr>
              <a:lnSpc>
                <a:spcPct val="200000"/>
              </a:lnSpc>
            </a:pPr>
            <a:r>
              <a:rPr lang="es-ES" sz="1400" b="1" dirty="0">
                <a:solidFill>
                  <a:schemeClr val="bg1"/>
                </a:solidFill>
              </a:rPr>
              <a:t>2. Hipótesis </a:t>
            </a:r>
          </a:p>
          <a:p>
            <a:pPr>
              <a:lnSpc>
                <a:spcPct val="200000"/>
              </a:lnSpc>
            </a:pPr>
            <a:r>
              <a:rPr lang="es-ES" sz="1400" b="1" dirty="0">
                <a:solidFill>
                  <a:schemeClr val="bg1"/>
                </a:solidFill>
              </a:rPr>
              <a:t>3. Objetivo</a:t>
            </a:r>
          </a:p>
          <a:p>
            <a:pPr>
              <a:lnSpc>
                <a:spcPct val="200000"/>
              </a:lnSpc>
            </a:pPr>
            <a:r>
              <a:rPr lang="es-ES" sz="1400" b="1" u="sng" dirty="0">
                <a:solidFill>
                  <a:srgbClr val="FFFF00"/>
                </a:solidFill>
              </a:rPr>
              <a:t>4. Método</a:t>
            </a:r>
          </a:p>
          <a:p>
            <a:pPr>
              <a:lnSpc>
                <a:spcPct val="200000"/>
              </a:lnSpc>
            </a:pPr>
            <a:r>
              <a:rPr lang="es-ES" sz="1400" b="1" dirty="0">
                <a:solidFill>
                  <a:schemeClr val="bg1"/>
                </a:solidFill>
              </a:rPr>
              <a:t>5. Análisis de Resultados</a:t>
            </a:r>
          </a:p>
          <a:p>
            <a:pPr>
              <a:lnSpc>
                <a:spcPct val="200000"/>
              </a:lnSpc>
            </a:pPr>
            <a:r>
              <a:rPr lang="es-ES" sz="1400" b="1" dirty="0">
                <a:solidFill>
                  <a:schemeClr val="bg1"/>
                </a:solidFill>
              </a:rPr>
              <a:t>6. Conclusiones</a:t>
            </a:r>
          </a:p>
          <a:p>
            <a:pPr>
              <a:lnSpc>
                <a:spcPct val="200000"/>
              </a:lnSpc>
            </a:pPr>
            <a:r>
              <a:rPr lang="es-ES" sz="1400" b="1" dirty="0">
                <a:solidFill>
                  <a:schemeClr val="bg1"/>
                </a:solidFill>
              </a:rPr>
              <a:t>7. Recomendaciones</a:t>
            </a:r>
          </a:p>
        </p:txBody>
      </p:sp>
      <p:sp>
        <p:nvSpPr>
          <p:cNvPr id="9" name="Flecha: cheurón 8">
            <a:extLst>
              <a:ext uri="{FF2B5EF4-FFF2-40B4-BE49-F238E27FC236}">
                <a16:creationId xmlns:a16="http://schemas.microsoft.com/office/drawing/2014/main" id="{64FF085E-090D-FC81-24A7-D41E5B777AC5}"/>
              </a:ext>
            </a:extLst>
          </p:cNvPr>
          <p:cNvSpPr/>
          <p:nvPr/>
        </p:nvSpPr>
        <p:spPr>
          <a:xfrm rot="10800000">
            <a:off x="1135460" y="2919143"/>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20038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E9C0708-ED5F-45B3-A190-7AAD62594CAB}"/>
              </a:ext>
            </a:extLst>
          </p:cNvPr>
          <p:cNvSpPr/>
          <p:nvPr/>
        </p:nvSpPr>
        <p:spPr>
          <a:xfrm>
            <a:off x="-1" y="0"/>
            <a:ext cx="2270927" cy="5517720"/>
          </a:xfrm>
          <a:prstGeom prst="rect">
            <a:avLst/>
          </a:prstGeom>
          <a:solidFill>
            <a:srgbClr val="1737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a:bodyPr>
          <a:lstStyle/>
          <a:p>
            <a:pPr algn="r" eaLnBrk="1" hangingPunct="1"/>
            <a:r>
              <a:rPr lang="es-UY" sz="4000" b="1" dirty="0">
                <a:latin typeface="Calibri" charset="0"/>
              </a:rPr>
              <a:t>Diseño del experimento</a:t>
            </a: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z="2400" b="1" smtClean="0">
                <a:solidFill>
                  <a:schemeClr val="bg1"/>
                </a:solidFill>
              </a:rPr>
              <a:t>19</a:t>
            </a:fld>
            <a:endParaRPr lang="es-EC" sz="2400" b="1" dirty="0">
              <a:solidFill>
                <a:schemeClr val="bg1"/>
              </a:solidFill>
            </a:endParaRPr>
          </a:p>
        </p:txBody>
      </p:sp>
      <p:sp>
        <p:nvSpPr>
          <p:cNvPr id="6" name="CuadroTexto 5">
            <a:extLst>
              <a:ext uri="{FF2B5EF4-FFF2-40B4-BE49-F238E27FC236}">
                <a16:creationId xmlns:a16="http://schemas.microsoft.com/office/drawing/2014/main" id="{3F34A7DF-E3AE-D2DF-A279-94DD7BBFE36A}"/>
              </a:ext>
            </a:extLst>
          </p:cNvPr>
          <p:cNvSpPr txBox="1"/>
          <p:nvPr/>
        </p:nvSpPr>
        <p:spPr>
          <a:xfrm>
            <a:off x="2677051" y="1286095"/>
            <a:ext cx="2059832" cy="461665"/>
          </a:xfrm>
          <a:prstGeom prst="rect">
            <a:avLst/>
          </a:prstGeom>
          <a:noFill/>
        </p:spPr>
        <p:txBody>
          <a:bodyPr wrap="square" rtlCol="0">
            <a:spAutoFit/>
          </a:bodyPr>
          <a:lstStyle/>
          <a:p>
            <a:r>
              <a:rPr lang="es-MX" sz="2400" b="1" dirty="0">
                <a:solidFill>
                  <a:schemeClr val="accent2">
                    <a:lumMod val="75000"/>
                  </a:schemeClr>
                </a:solidFill>
                <a:latin typeface="+mj-lt"/>
                <a:ea typeface="+mj-ea"/>
                <a:cs typeface="Arabic Typesetting" pitchFamily="66" charset="-78"/>
              </a:rPr>
              <a:t>Tratamientos:</a:t>
            </a:r>
            <a:endParaRPr lang="es-419" sz="2400" b="1" dirty="0">
              <a:solidFill>
                <a:schemeClr val="accent2">
                  <a:lumMod val="75000"/>
                </a:schemeClr>
              </a:solidFill>
              <a:latin typeface="+mj-lt"/>
              <a:ea typeface="+mj-ea"/>
              <a:cs typeface="Arabic Typesetting" pitchFamily="66" charset="-78"/>
            </a:endParaRPr>
          </a:p>
        </p:txBody>
      </p:sp>
      <mc:AlternateContent xmlns:mc="http://schemas.openxmlformats.org/markup-compatibility/2006" xmlns:a14="http://schemas.microsoft.com/office/drawing/2010/main">
        <mc:Choice Requires="a14">
          <p:sp>
            <p:nvSpPr>
              <p:cNvPr id="8" name="Elipse 7">
                <a:extLst>
                  <a:ext uri="{FF2B5EF4-FFF2-40B4-BE49-F238E27FC236}">
                    <a16:creationId xmlns:a16="http://schemas.microsoft.com/office/drawing/2014/main" id="{52CCFAB2-BAEE-B9C1-8E0A-E3792932AC00}"/>
                  </a:ext>
                </a:extLst>
              </p:cNvPr>
              <p:cNvSpPr/>
              <p:nvPr/>
            </p:nvSpPr>
            <p:spPr>
              <a:xfrm>
                <a:off x="2708801" y="2057100"/>
                <a:ext cx="1066174" cy="63313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400" b="1" dirty="0"/>
                  <a:t>G1</a:t>
                </a:r>
              </a:p>
              <a:p>
                <a:pPr algn="ctr"/>
                <a14:m>
                  <m:oMathPara xmlns:m="http://schemas.openxmlformats.org/officeDocument/2006/math">
                    <m:oMathParaPr>
                      <m:jc m:val="centerGroup"/>
                    </m:oMathParaPr>
                    <m:oMath xmlns:m="http://schemas.openxmlformats.org/officeDocument/2006/math">
                      <m:r>
                        <m:rPr>
                          <m:nor/>
                        </m:rPr>
                        <a:rPr lang="es-ES" sz="1400"/>
                        <m:t>Gam</m:t>
                      </m:r>
                    </m:oMath>
                  </m:oMathPara>
                </a14:m>
                <a:endParaRPr lang="es-419" sz="1400" dirty="0"/>
              </a:p>
            </p:txBody>
          </p:sp>
        </mc:Choice>
        <mc:Fallback xmlns="">
          <p:sp>
            <p:nvSpPr>
              <p:cNvPr id="8" name="Elipse 7">
                <a:extLst>
                  <a:ext uri="{FF2B5EF4-FFF2-40B4-BE49-F238E27FC236}">
                    <a16:creationId xmlns:a16="http://schemas.microsoft.com/office/drawing/2014/main" id="{52CCFAB2-BAEE-B9C1-8E0A-E3792932AC00}"/>
                  </a:ext>
                </a:extLst>
              </p:cNvPr>
              <p:cNvSpPr>
                <a:spLocks noRot="1" noChangeAspect="1" noMove="1" noResize="1" noEditPoints="1" noAdjustHandles="1" noChangeArrowheads="1" noChangeShapeType="1" noTextEdit="1"/>
              </p:cNvSpPr>
              <p:nvPr/>
            </p:nvSpPr>
            <p:spPr>
              <a:xfrm>
                <a:off x="2708801" y="2057100"/>
                <a:ext cx="1066174" cy="633130"/>
              </a:xfrm>
              <a:prstGeom prst="ellipse">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Elipse 8">
                <a:extLst>
                  <a:ext uri="{FF2B5EF4-FFF2-40B4-BE49-F238E27FC236}">
                    <a16:creationId xmlns:a16="http://schemas.microsoft.com/office/drawing/2014/main" id="{E98A44D1-E5D6-7F31-386C-B84FC8C5B23A}"/>
                  </a:ext>
                </a:extLst>
              </p:cNvPr>
              <p:cNvSpPr/>
              <p:nvPr/>
            </p:nvSpPr>
            <p:spPr>
              <a:xfrm>
                <a:off x="4172046" y="2048971"/>
                <a:ext cx="1066174" cy="64125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400" b="1" dirty="0"/>
                  <a:t>G2</a:t>
                </a:r>
              </a:p>
              <a:p>
                <a:pPr algn="ctr"/>
                <a14:m>
                  <m:oMathPara xmlns:m="http://schemas.openxmlformats.org/officeDocument/2006/math">
                    <m:oMathParaPr>
                      <m:jc m:val="centerGroup"/>
                    </m:oMathParaPr>
                    <m:oMath xmlns:m="http://schemas.openxmlformats.org/officeDocument/2006/math">
                      <m:r>
                        <m:rPr>
                          <m:nor/>
                        </m:rPr>
                        <a:rPr lang="es-ES" sz="1400"/>
                        <m:t>NonGam</m:t>
                      </m:r>
                    </m:oMath>
                  </m:oMathPara>
                </a14:m>
                <a:endParaRPr lang="es-419" sz="1400" dirty="0"/>
              </a:p>
            </p:txBody>
          </p:sp>
        </mc:Choice>
        <mc:Fallback xmlns="">
          <p:sp>
            <p:nvSpPr>
              <p:cNvPr id="9" name="Elipse 8">
                <a:extLst>
                  <a:ext uri="{FF2B5EF4-FFF2-40B4-BE49-F238E27FC236}">
                    <a16:creationId xmlns:a16="http://schemas.microsoft.com/office/drawing/2014/main" id="{E98A44D1-E5D6-7F31-386C-B84FC8C5B23A}"/>
                  </a:ext>
                </a:extLst>
              </p:cNvPr>
              <p:cNvSpPr>
                <a:spLocks noRot="1" noChangeAspect="1" noMove="1" noResize="1" noEditPoints="1" noAdjustHandles="1" noChangeArrowheads="1" noChangeShapeType="1" noTextEdit="1"/>
              </p:cNvSpPr>
              <p:nvPr/>
            </p:nvSpPr>
            <p:spPr>
              <a:xfrm>
                <a:off x="4172046" y="2048971"/>
                <a:ext cx="1066174" cy="641259"/>
              </a:xfrm>
              <a:prstGeom prst="ellipse">
                <a:avLst/>
              </a:prstGeom>
              <a:blipFill>
                <a:blip r:embed="rId6"/>
                <a:stretch>
                  <a:fillRect/>
                </a:stretch>
              </a:blipFill>
            </p:spPr>
            <p:txBody>
              <a:bodyPr/>
              <a:lstStyle/>
              <a:p>
                <a:r>
                  <a:rPr lang="en-US">
                    <a:noFill/>
                  </a:rPr>
                  <a:t> </a:t>
                </a:r>
              </a:p>
            </p:txBody>
          </p:sp>
        </mc:Fallback>
      </mc:AlternateContent>
      <p:sp>
        <p:nvSpPr>
          <p:cNvPr id="10" name="CuadroTexto 9">
            <a:extLst>
              <a:ext uri="{FF2B5EF4-FFF2-40B4-BE49-F238E27FC236}">
                <a16:creationId xmlns:a16="http://schemas.microsoft.com/office/drawing/2014/main" id="{38AE3BE9-1CFC-3715-5945-62796D8C4565}"/>
              </a:ext>
            </a:extLst>
          </p:cNvPr>
          <p:cNvSpPr txBox="1"/>
          <p:nvPr/>
        </p:nvSpPr>
        <p:spPr>
          <a:xfrm>
            <a:off x="6192610" y="1286094"/>
            <a:ext cx="3092530" cy="461665"/>
          </a:xfrm>
          <a:prstGeom prst="rect">
            <a:avLst/>
          </a:prstGeom>
          <a:noFill/>
        </p:spPr>
        <p:txBody>
          <a:bodyPr wrap="square" rtlCol="0">
            <a:spAutoFit/>
          </a:bodyPr>
          <a:lstStyle/>
          <a:p>
            <a:r>
              <a:rPr lang="es-MX" sz="2400" b="1" dirty="0">
                <a:solidFill>
                  <a:schemeClr val="accent2">
                    <a:lumMod val="75000"/>
                  </a:schemeClr>
                </a:solidFill>
                <a:latin typeface="+mj-lt"/>
                <a:ea typeface="+mj-ea"/>
                <a:cs typeface="Arabic Typesetting" pitchFamily="66" charset="-78"/>
              </a:rPr>
              <a:t>Diseño </a:t>
            </a:r>
            <a:r>
              <a:rPr lang="es-MX" sz="2400" b="1" dirty="0" err="1">
                <a:solidFill>
                  <a:schemeClr val="accent2">
                    <a:lumMod val="75000"/>
                  </a:schemeClr>
                </a:solidFill>
                <a:latin typeface="+mj-lt"/>
                <a:ea typeface="+mj-ea"/>
                <a:cs typeface="Arabic Typesetting" pitchFamily="66" charset="-78"/>
              </a:rPr>
              <a:t>intra</a:t>
            </a:r>
            <a:r>
              <a:rPr lang="es-MX" sz="2400" b="1" dirty="0">
                <a:solidFill>
                  <a:schemeClr val="accent2">
                    <a:lumMod val="75000"/>
                  </a:schemeClr>
                </a:solidFill>
                <a:latin typeface="+mj-lt"/>
                <a:ea typeface="+mj-ea"/>
                <a:cs typeface="Arabic Typesetting" pitchFamily="66" charset="-78"/>
              </a:rPr>
              <a:t>-sujetos:</a:t>
            </a:r>
            <a:endParaRPr lang="es-419" sz="2400" b="1" dirty="0">
              <a:solidFill>
                <a:schemeClr val="accent2">
                  <a:lumMod val="75000"/>
                </a:schemeClr>
              </a:solidFill>
              <a:latin typeface="+mj-lt"/>
              <a:ea typeface="+mj-ea"/>
              <a:cs typeface="Arabic Typesetting" pitchFamily="66" charset="-78"/>
            </a:endParaRPr>
          </a:p>
        </p:txBody>
      </p:sp>
      <p:graphicFrame>
        <p:nvGraphicFramePr>
          <p:cNvPr id="18" name="Diagrama 17">
            <a:extLst>
              <a:ext uri="{FF2B5EF4-FFF2-40B4-BE49-F238E27FC236}">
                <a16:creationId xmlns:a16="http://schemas.microsoft.com/office/drawing/2014/main" id="{ABB1ECBE-84C7-63A8-3B86-21CFF13110FA}"/>
              </a:ext>
            </a:extLst>
          </p:cNvPr>
          <p:cNvGraphicFramePr/>
          <p:nvPr>
            <p:extLst>
              <p:ext uri="{D42A27DB-BD31-4B8C-83A1-F6EECF244321}">
                <p14:modId xmlns:p14="http://schemas.microsoft.com/office/powerpoint/2010/main" val="3230838175"/>
              </p:ext>
            </p:extLst>
          </p:nvPr>
        </p:nvGraphicFramePr>
        <p:xfrm>
          <a:off x="7650828" y="1628116"/>
          <a:ext cx="2180491" cy="20520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9" name="Diagrama 18">
            <a:extLst>
              <a:ext uri="{FF2B5EF4-FFF2-40B4-BE49-F238E27FC236}">
                <a16:creationId xmlns:a16="http://schemas.microsoft.com/office/drawing/2014/main" id="{01881BA1-3E79-FCD5-3CAC-2F534952DBCA}"/>
              </a:ext>
            </a:extLst>
          </p:cNvPr>
          <p:cNvGraphicFramePr/>
          <p:nvPr>
            <p:extLst>
              <p:ext uri="{D42A27DB-BD31-4B8C-83A1-F6EECF244321}">
                <p14:modId xmlns:p14="http://schemas.microsoft.com/office/powerpoint/2010/main" val="2104282745"/>
              </p:ext>
            </p:extLst>
          </p:nvPr>
        </p:nvGraphicFramePr>
        <p:xfrm>
          <a:off x="9831319" y="1692222"/>
          <a:ext cx="2234937" cy="197101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0" name="Tabla 19">
            <a:extLst>
              <a:ext uri="{FF2B5EF4-FFF2-40B4-BE49-F238E27FC236}">
                <a16:creationId xmlns:a16="http://schemas.microsoft.com/office/drawing/2014/main" id="{2E20A17A-2200-D53D-EA0B-94CC3B6CEC05}"/>
              </a:ext>
            </a:extLst>
          </p:cNvPr>
          <p:cNvGraphicFramePr>
            <a:graphicFrameLocks noGrp="1"/>
          </p:cNvGraphicFramePr>
          <p:nvPr>
            <p:extLst>
              <p:ext uri="{D42A27DB-BD31-4B8C-83A1-F6EECF244321}">
                <p14:modId xmlns:p14="http://schemas.microsoft.com/office/powerpoint/2010/main" val="3200826044"/>
              </p:ext>
            </p:extLst>
          </p:nvPr>
        </p:nvGraphicFramePr>
        <p:xfrm>
          <a:off x="2676870" y="4112722"/>
          <a:ext cx="7248365" cy="2243629"/>
        </p:xfrm>
        <a:graphic>
          <a:graphicData uri="http://schemas.openxmlformats.org/drawingml/2006/table">
            <a:tbl>
              <a:tblPr firstRow="1" firstCol="1" lastRow="1" lastCol="1" bandRow="1" bandCol="1">
                <a:tableStyleId>{3B4B98B0-60AC-42C2-AFA5-B58CD77FA1E5}</a:tableStyleId>
              </a:tblPr>
              <a:tblGrid>
                <a:gridCol w="2417225">
                  <a:extLst>
                    <a:ext uri="{9D8B030D-6E8A-4147-A177-3AD203B41FA5}">
                      <a16:colId xmlns:a16="http://schemas.microsoft.com/office/drawing/2014/main" val="3274917338"/>
                    </a:ext>
                  </a:extLst>
                </a:gridCol>
                <a:gridCol w="2415570">
                  <a:extLst>
                    <a:ext uri="{9D8B030D-6E8A-4147-A177-3AD203B41FA5}">
                      <a16:colId xmlns:a16="http://schemas.microsoft.com/office/drawing/2014/main" val="3287177324"/>
                    </a:ext>
                  </a:extLst>
                </a:gridCol>
                <a:gridCol w="2415570">
                  <a:extLst>
                    <a:ext uri="{9D8B030D-6E8A-4147-A177-3AD203B41FA5}">
                      <a16:colId xmlns:a16="http://schemas.microsoft.com/office/drawing/2014/main" val="3620848336"/>
                    </a:ext>
                  </a:extLst>
                </a:gridCol>
              </a:tblGrid>
              <a:tr h="447553">
                <a:tc>
                  <a:txBody>
                    <a:bodyPr/>
                    <a:lstStyle/>
                    <a:p>
                      <a:pPr marL="592455" marR="563245" algn="ctr">
                        <a:lnSpc>
                          <a:spcPct val="150000"/>
                        </a:lnSpc>
                        <a:spcBef>
                          <a:spcPts val="25"/>
                        </a:spcBef>
                        <a:spcAft>
                          <a:spcPts val="0"/>
                        </a:spcAft>
                      </a:pPr>
                      <a:r>
                        <a:rPr lang="es-ES" sz="1600" dirty="0">
                          <a:effectLst/>
                        </a:rPr>
                        <a:t>Día 1 –Día 2</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592455" marR="563245" algn="ctr">
                        <a:lnSpc>
                          <a:spcPct val="150000"/>
                        </a:lnSpc>
                        <a:spcBef>
                          <a:spcPts val="25"/>
                        </a:spcBef>
                        <a:spcAft>
                          <a:spcPts val="0"/>
                        </a:spcAft>
                      </a:pPr>
                      <a:r>
                        <a:rPr lang="es-ES" sz="1600" dirty="0">
                          <a:effectLst/>
                        </a:rPr>
                        <a:t>Día 3 – Día 4</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592455" marR="563245" algn="ctr">
                        <a:lnSpc>
                          <a:spcPct val="150000"/>
                        </a:lnSpc>
                        <a:spcBef>
                          <a:spcPts val="25"/>
                        </a:spcBef>
                        <a:spcAft>
                          <a:spcPts val="0"/>
                        </a:spcAft>
                      </a:pPr>
                      <a:r>
                        <a:rPr lang="es-ES" sz="1600" dirty="0">
                          <a:effectLst/>
                        </a:rPr>
                        <a:t>Día 5 – Día 6</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37326565"/>
                  </a:ext>
                </a:extLst>
              </a:tr>
              <a:tr h="449019">
                <a:tc>
                  <a:txBody>
                    <a:bodyPr/>
                    <a:lstStyle/>
                    <a:p>
                      <a:pPr marL="94615" marR="72390" algn="ctr">
                        <a:lnSpc>
                          <a:spcPct val="150000"/>
                        </a:lnSpc>
                        <a:spcBef>
                          <a:spcPts val="620"/>
                        </a:spcBef>
                        <a:spcAft>
                          <a:spcPts val="0"/>
                        </a:spcAft>
                      </a:pPr>
                      <a:r>
                        <a:rPr lang="en-US" sz="1200" b="0" dirty="0">
                          <a:effectLst/>
                        </a:rPr>
                        <a:t>G1-Gam-T1-T2-SOFT</a:t>
                      </a:r>
                      <a:r>
                        <a:rPr lang="en-US" sz="1200" b="0" baseline="-25000" dirty="0">
                          <a:effectLst/>
                        </a:rPr>
                        <a:t>OOP</a:t>
                      </a:r>
                      <a:endPar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marL="94615" marR="72390" algn="ctr">
                        <a:lnSpc>
                          <a:spcPct val="150000"/>
                        </a:lnSpc>
                        <a:spcBef>
                          <a:spcPts val="620"/>
                        </a:spcBef>
                        <a:spcAft>
                          <a:spcPts val="0"/>
                        </a:spcAft>
                      </a:pPr>
                      <a:r>
                        <a:rPr lang="en-US" sz="1200" b="0" dirty="0">
                          <a:effectLst/>
                        </a:rPr>
                        <a:t>G1-Gam- T3-T4-SOFT</a:t>
                      </a:r>
                      <a:r>
                        <a:rPr lang="en-US" sz="1200" b="0" baseline="-25000" dirty="0">
                          <a:effectLst/>
                        </a:rPr>
                        <a:t>OOP</a:t>
                      </a:r>
                      <a:endPar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marL="94615" marR="72390" algn="ctr">
                        <a:lnSpc>
                          <a:spcPct val="150000"/>
                        </a:lnSpc>
                        <a:spcBef>
                          <a:spcPts val="620"/>
                        </a:spcBef>
                        <a:spcAft>
                          <a:spcPts val="0"/>
                        </a:spcAft>
                      </a:pPr>
                      <a:r>
                        <a:rPr lang="en-US" sz="1200" b="0" dirty="0">
                          <a:effectLst/>
                        </a:rPr>
                        <a:t>G1-Gam- T5- T6- T7-SOFT</a:t>
                      </a:r>
                      <a:r>
                        <a:rPr lang="en-US" sz="1200" b="0" baseline="-25000" dirty="0">
                          <a:effectLst/>
                        </a:rPr>
                        <a:t>OOP</a:t>
                      </a:r>
                      <a:endPar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4016109418"/>
                  </a:ext>
                </a:extLst>
              </a:tr>
              <a:tr h="449019">
                <a:tc>
                  <a:txBody>
                    <a:bodyPr/>
                    <a:lstStyle/>
                    <a:p>
                      <a:pPr marL="94615" marR="72390" algn="ctr">
                        <a:lnSpc>
                          <a:spcPct val="150000"/>
                        </a:lnSpc>
                        <a:spcBef>
                          <a:spcPts val="620"/>
                        </a:spcBef>
                        <a:spcAft>
                          <a:spcPts val="0"/>
                        </a:spcAft>
                      </a:pPr>
                      <a:r>
                        <a:rPr lang="en-US" sz="1200" b="0">
                          <a:effectLst/>
                        </a:rPr>
                        <a:t>G2-NonGam- T1-T2-SOFT</a:t>
                      </a:r>
                      <a:r>
                        <a:rPr lang="en-US" sz="1200" b="0" baseline="-25000">
                          <a:effectLst/>
                        </a:rPr>
                        <a:t>OOP</a:t>
                      </a:r>
                      <a:endParaRPr lang="en-US" sz="20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marL="94615" marR="72390" algn="ctr">
                        <a:lnSpc>
                          <a:spcPct val="150000"/>
                        </a:lnSpc>
                        <a:spcBef>
                          <a:spcPts val="620"/>
                        </a:spcBef>
                        <a:spcAft>
                          <a:spcPts val="0"/>
                        </a:spcAft>
                      </a:pPr>
                      <a:r>
                        <a:rPr lang="en-US" sz="1200" b="0" dirty="0">
                          <a:effectLst/>
                        </a:rPr>
                        <a:t>G2-NonGam- T3-T4 -SOFT</a:t>
                      </a:r>
                      <a:r>
                        <a:rPr lang="en-US" sz="1200" b="0" baseline="-25000" dirty="0">
                          <a:effectLst/>
                        </a:rPr>
                        <a:t>OOP</a:t>
                      </a:r>
                      <a:endPar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marL="94615" marR="72390" algn="ctr">
                        <a:lnSpc>
                          <a:spcPct val="150000"/>
                        </a:lnSpc>
                        <a:spcBef>
                          <a:spcPts val="620"/>
                        </a:spcBef>
                        <a:spcAft>
                          <a:spcPts val="0"/>
                        </a:spcAft>
                      </a:pPr>
                      <a:r>
                        <a:rPr lang="en-US" sz="1200" b="0" dirty="0">
                          <a:effectLst/>
                        </a:rPr>
                        <a:t>G2-NonGam- T5- T6- T7 -SOFT</a:t>
                      </a:r>
                      <a:r>
                        <a:rPr lang="en-US" sz="1200" b="0" baseline="-25000" dirty="0">
                          <a:effectLst/>
                        </a:rPr>
                        <a:t>OOP</a:t>
                      </a:r>
                      <a:endPar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078983726"/>
                  </a:ext>
                </a:extLst>
              </a:tr>
              <a:tr h="449019">
                <a:tc>
                  <a:txBody>
                    <a:bodyPr/>
                    <a:lstStyle/>
                    <a:p>
                      <a:pPr marL="94615" marR="72390" algn="ctr">
                        <a:lnSpc>
                          <a:spcPct val="150000"/>
                        </a:lnSpc>
                        <a:spcBef>
                          <a:spcPts val="620"/>
                        </a:spcBef>
                        <a:spcAft>
                          <a:spcPts val="0"/>
                        </a:spcAft>
                      </a:pPr>
                      <a:r>
                        <a:rPr lang="en-US" sz="1200" b="0">
                          <a:effectLst/>
                        </a:rPr>
                        <a:t>G1-Gam- T1-T2 -TI</a:t>
                      </a:r>
                      <a:r>
                        <a:rPr lang="en-US" sz="1200" b="0" baseline="-25000">
                          <a:effectLst/>
                        </a:rPr>
                        <a:t>OOP</a:t>
                      </a:r>
                      <a:endParaRPr lang="en-US" sz="20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marL="94615" marR="72390" algn="ctr">
                        <a:lnSpc>
                          <a:spcPct val="150000"/>
                        </a:lnSpc>
                        <a:spcBef>
                          <a:spcPts val="620"/>
                        </a:spcBef>
                        <a:spcAft>
                          <a:spcPts val="0"/>
                        </a:spcAft>
                      </a:pPr>
                      <a:r>
                        <a:rPr lang="en-US" sz="1200" b="0" dirty="0">
                          <a:effectLst/>
                        </a:rPr>
                        <a:t>G1-Gam- T3-T4 -TI</a:t>
                      </a:r>
                      <a:r>
                        <a:rPr lang="en-US" sz="1200" b="0" baseline="-25000" dirty="0">
                          <a:effectLst/>
                        </a:rPr>
                        <a:t>OOP</a:t>
                      </a:r>
                      <a:endPar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marL="94615" marR="72390" algn="ctr">
                        <a:lnSpc>
                          <a:spcPct val="150000"/>
                        </a:lnSpc>
                        <a:spcBef>
                          <a:spcPts val="620"/>
                        </a:spcBef>
                        <a:spcAft>
                          <a:spcPts val="0"/>
                        </a:spcAft>
                      </a:pPr>
                      <a:r>
                        <a:rPr lang="en-US" sz="1200" b="0" dirty="0">
                          <a:effectLst/>
                        </a:rPr>
                        <a:t>G1-Gam- T5- T6- T7 -TI</a:t>
                      </a:r>
                      <a:r>
                        <a:rPr lang="en-US" sz="1200" b="0" baseline="-25000" dirty="0">
                          <a:effectLst/>
                        </a:rPr>
                        <a:t>OOP</a:t>
                      </a:r>
                      <a:endPar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752076430"/>
                  </a:ext>
                </a:extLst>
              </a:tr>
              <a:tr h="449019">
                <a:tc>
                  <a:txBody>
                    <a:bodyPr/>
                    <a:lstStyle/>
                    <a:p>
                      <a:pPr marL="95885" marR="72390" algn="ctr">
                        <a:lnSpc>
                          <a:spcPct val="150000"/>
                        </a:lnSpc>
                        <a:spcBef>
                          <a:spcPts val="5"/>
                        </a:spcBef>
                        <a:spcAft>
                          <a:spcPts val="0"/>
                        </a:spcAft>
                      </a:pPr>
                      <a:r>
                        <a:rPr lang="en-US" sz="1200" b="0" dirty="0">
                          <a:effectLst/>
                        </a:rPr>
                        <a:t>G2-NonGam- T1-T2- TI</a:t>
                      </a:r>
                      <a:r>
                        <a:rPr lang="en-US" sz="1200" b="0" baseline="-25000" dirty="0">
                          <a:effectLst/>
                        </a:rPr>
                        <a:t>OOP</a:t>
                      </a:r>
                      <a:endPar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95885" marR="72390" algn="ctr">
                        <a:lnSpc>
                          <a:spcPct val="150000"/>
                        </a:lnSpc>
                        <a:spcBef>
                          <a:spcPts val="5"/>
                        </a:spcBef>
                        <a:spcAft>
                          <a:spcPts val="0"/>
                        </a:spcAft>
                      </a:pPr>
                      <a:r>
                        <a:rPr lang="en-US" sz="1200" b="0">
                          <a:effectLst/>
                        </a:rPr>
                        <a:t>G2-NonGam- T3-T4 - TI</a:t>
                      </a:r>
                      <a:r>
                        <a:rPr lang="en-US" sz="1200" b="0" baseline="-25000">
                          <a:effectLst/>
                        </a:rPr>
                        <a:t>OOP</a:t>
                      </a:r>
                      <a:endParaRPr lang="en-US" sz="20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95885" marR="72390" algn="ctr">
                        <a:lnSpc>
                          <a:spcPct val="150000"/>
                        </a:lnSpc>
                        <a:spcBef>
                          <a:spcPts val="5"/>
                        </a:spcBef>
                        <a:spcAft>
                          <a:spcPts val="0"/>
                        </a:spcAft>
                      </a:pPr>
                      <a:r>
                        <a:rPr lang="en-US" sz="1200" b="0" dirty="0">
                          <a:effectLst/>
                        </a:rPr>
                        <a:t>G2-NonGam- T5- T6- T7 - TI</a:t>
                      </a:r>
                      <a:r>
                        <a:rPr lang="en-US" sz="1200" b="0" baseline="-25000" dirty="0">
                          <a:effectLst/>
                        </a:rPr>
                        <a:t>OOP</a:t>
                      </a:r>
                      <a:endPar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4184909"/>
                  </a:ext>
                </a:extLst>
              </a:tr>
            </a:tbl>
          </a:graphicData>
        </a:graphic>
      </p:graphicFrame>
      <p:sp>
        <p:nvSpPr>
          <p:cNvPr id="21" name="CuadroTexto 20">
            <a:extLst>
              <a:ext uri="{FF2B5EF4-FFF2-40B4-BE49-F238E27FC236}">
                <a16:creationId xmlns:a16="http://schemas.microsoft.com/office/drawing/2014/main" id="{A645C8C1-487B-EAD7-3D8F-93F5078499C9}"/>
              </a:ext>
            </a:extLst>
          </p:cNvPr>
          <p:cNvSpPr txBox="1"/>
          <p:nvPr/>
        </p:nvSpPr>
        <p:spPr>
          <a:xfrm>
            <a:off x="2676870" y="3030785"/>
            <a:ext cx="4922415" cy="830997"/>
          </a:xfrm>
          <a:prstGeom prst="rect">
            <a:avLst/>
          </a:prstGeom>
          <a:noFill/>
        </p:spPr>
        <p:txBody>
          <a:bodyPr wrap="square" rtlCol="0">
            <a:spAutoFit/>
          </a:bodyPr>
          <a:lstStyle/>
          <a:p>
            <a:r>
              <a:rPr lang="es-ES" sz="2400" b="1" dirty="0">
                <a:solidFill>
                  <a:schemeClr val="accent2">
                    <a:lumMod val="75000"/>
                  </a:schemeClr>
                </a:solidFill>
                <a:latin typeface="+mj-lt"/>
                <a:ea typeface="+mj-ea"/>
                <a:cs typeface="Arabic Typesetting" pitchFamily="66" charset="-78"/>
              </a:rPr>
              <a:t>Distribución de sujetos y tratamientos para el experimento:</a:t>
            </a:r>
            <a:endParaRPr lang="es-419" sz="2400" b="1" dirty="0">
              <a:solidFill>
                <a:schemeClr val="accent2">
                  <a:lumMod val="75000"/>
                </a:schemeClr>
              </a:solidFill>
              <a:latin typeface="+mj-lt"/>
              <a:ea typeface="+mj-ea"/>
              <a:cs typeface="Arabic Typesetting" pitchFamily="66" charset="-78"/>
            </a:endParaRPr>
          </a:p>
        </p:txBody>
      </p:sp>
      <p:sp>
        <p:nvSpPr>
          <p:cNvPr id="22" name="TextBox 4">
            <a:extLst>
              <a:ext uri="{FF2B5EF4-FFF2-40B4-BE49-F238E27FC236}">
                <a16:creationId xmlns:a16="http://schemas.microsoft.com/office/drawing/2014/main" id="{3FCE93C1-B953-B745-0B7A-EDA774A47235}"/>
              </a:ext>
            </a:extLst>
          </p:cNvPr>
          <p:cNvSpPr txBox="1"/>
          <p:nvPr/>
        </p:nvSpPr>
        <p:spPr>
          <a:xfrm>
            <a:off x="90435" y="1506682"/>
            <a:ext cx="2180491" cy="3048207"/>
          </a:xfrm>
          <a:prstGeom prst="rect">
            <a:avLst/>
          </a:prstGeom>
          <a:solidFill>
            <a:srgbClr val="17375E"/>
          </a:solidFill>
        </p:spPr>
        <p:txBody>
          <a:bodyPr wrap="square" rtlCol="0">
            <a:spAutoFit/>
          </a:bodyPr>
          <a:lstStyle/>
          <a:p>
            <a:pPr>
              <a:lnSpc>
                <a:spcPct val="200000"/>
              </a:lnSpc>
            </a:pPr>
            <a:r>
              <a:rPr lang="es-ES" sz="1400" b="1" dirty="0">
                <a:solidFill>
                  <a:schemeClr val="bg1"/>
                </a:solidFill>
              </a:rPr>
              <a:t>1. Antecedentes</a:t>
            </a:r>
          </a:p>
          <a:p>
            <a:pPr>
              <a:lnSpc>
                <a:spcPct val="200000"/>
              </a:lnSpc>
            </a:pPr>
            <a:r>
              <a:rPr lang="es-ES" sz="1400" b="1" dirty="0">
                <a:solidFill>
                  <a:schemeClr val="bg1"/>
                </a:solidFill>
              </a:rPr>
              <a:t>2. Hipótesis </a:t>
            </a:r>
          </a:p>
          <a:p>
            <a:pPr>
              <a:lnSpc>
                <a:spcPct val="200000"/>
              </a:lnSpc>
            </a:pPr>
            <a:r>
              <a:rPr lang="es-ES" sz="1400" b="1" dirty="0">
                <a:solidFill>
                  <a:schemeClr val="bg1"/>
                </a:solidFill>
              </a:rPr>
              <a:t>3. Objetivo</a:t>
            </a:r>
          </a:p>
          <a:p>
            <a:pPr>
              <a:lnSpc>
                <a:spcPct val="200000"/>
              </a:lnSpc>
            </a:pPr>
            <a:r>
              <a:rPr lang="es-ES" sz="1400" b="1" u="sng" dirty="0">
                <a:solidFill>
                  <a:srgbClr val="FFFF00"/>
                </a:solidFill>
              </a:rPr>
              <a:t>4. Método</a:t>
            </a:r>
          </a:p>
          <a:p>
            <a:pPr>
              <a:lnSpc>
                <a:spcPct val="200000"/>
              </a:lnSpc>
            </a:pPr>
            <a:r>
              <a:rPr lang="es-ES" sz="1400" b="1" dirty="0">
                <a:solidFill>
                  <a:schemeClr val="bg1"/>
                </a:solidFill>
              </a:rPr>
              <a:t>5. Análisis de Resultados</a:t>
            </a:r>
          </a:p>
          <a:p>
            <a:pPr>
              <a:lnSpc>
                <a:spcPct val="200000"/>
              </a:lnSpc>
            </a:pPr>
            <a:r>
              <a:rPr lang="es-ES" sz="1400" b="1" dirty="0">
                <a:solidFill>
                  <a:schemeClr val="bg1"/>
                </a:solidFill>
              </a:rPr>
              <a:t>6. Conclusiones</a:t>
            </a:r>
          </a:p>
          <a:p>
            <a:pPr>
              <a:lnSpc>
                <a:spcPct val="200000"/>
              </a:lnSpc>
            </a:pPr>
            <a:r>
              <a:rPr lang="es-ES" sz="1400" b="1" dirty="0">
                <a:solidFill>
                  <a:schemeClr val="bg1"/>
                </a:solidFill>
              </a:rPr>
              <a:t>7. Recomendaciones</a:t>
            </a:r>
          </a:p>
        </p:txBody>
      </p:sp>
      <p:sp>
        <p:nvSpPr>
          <p:cNvPr id="23" name="Flecha: cheurón 22">
            <a:extLst>
              <a:ext uri="{FF2B5EF4-FFF2-40B4-BE49-F238E27FC236}">
                <a16:creationId xmlns:a16="http://schemas.microsoft.com/office/drawing/2014/main" id="{C599A563-4367-7A7E-E399-DF8482573458}"/>
              </a:ext>
            </a:extLst>
          </p:cNvPr>
          <p:cNvSpPr/>
          <p:nvPr/>
        </p:nvSpPr>
        <p:spPr>
          <a:xfrm rot="10800000">
            <a:off x="1135460" y="2919143"/>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45030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a:extLst>
              <a:ext uri="{FF2B5EF4-FFF2-40B4-BE49-F238E27FC236}">
                <a16:creationId xmlns:a16="http://schemas.microsoft.com/office/drawing/2014/main" id="{B433F5CE-058F-4E3F-AFF7-655CCCE61C77}"/>
              </a:ext>
            </a:extLst>
          </p:cNvPr>
          <p:cNvGrpSpPr/>
          <p:nvPr/>
        </p:nvGrpSpPr>
        <p:grpSpPr>
          <a:xfrm>
            <a:off x="10256163" y="4728974"/>
            <a:ext cx="2016224" cy="2927339"/>
            <a:chOff x="7254818" y="4813168"/>
            <a:chExt cx="2016224" cy="2927339"/>
          </a:xfrm>
          <a:solidFill>
            <a:srgbClr val="17375E"/>
          </a:solidFill>
        </p:grpSpPr>
        <p:sp>
          <p:nvSpPr>
            <p:cNvPr id="5" name="Oval 6">
              <a:extLst>
                <a:ext uri="{FF2B5EF4-FFF2-40B4-BE49-F238E27FC236}">
                  <a16:creationId xmlns:a16="http://schemas.microsoft.com/office/drawing/2014/main" id="{E6012674-F54F-475A-901B-5DED057B975C}"/>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Oval 8">
              <a:extLst>
                <a:ext uri="{FF2B5EF4-FFF2-40B4-BE49-F238E27FC236}">
                  <a16:creationId xmlns:a16="http://schemas.microsoft.com/office/drawing/2014/main" id="{BDC259B5-AF77-4714-8C99-069796763243}"/>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Oval 9">
              <a:extLst>
                <a:ext uri="{FF2B5EF4-FFF2-40B4-BE49-F238E27FC236}">
                  <a16:creationId xmlns:a16="http://schemas.microsoft.com/office/drawing/2014/main" id="{4D04A12B-483E-4727-A3EE-5BF6F071B54B}"/>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Oval 10">
              <a:extLst>
                <a:ext uri="{FF2B5EF4-FFF2-40B4-BE49-F238E27FC236}">
                  <a16:creationId xmlns:a16="http://schemas.microsoft.com/office/drawing/2014/main" id="{5FCBAFB8-EFF0-4735-9A4F-97F984F3F012}"/>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pic>
        <p:nvPicPr>
          <p:cNvPr id="9" name="Imagen 8">
            <a:extLst>
              <a:ext uri="{FF2B5EF4-FFF2-40B4-BE49-F238E27FC236}">
                <a16:creationId xmlns:a16="http://schemas.microsoft.com/office/drawing/2014/main" id="{5F1CE33E-9495-49BC-A002-C04ED9E5D8D2}"/>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pic>
        <p:nvPicPr>
          <p:cNvPr id="10" name="Picture 2">
            <a:extLst>
              <a:ext uri="{FF2B5EF4-FFF2-40B4-BE49-F238E27FC236}">
                <a16:creationId xmlns:a16="http://schemas.microsoft.com/office/drawing/2014/main" id="{4E013DA2-A57B-406A-87C5-E02D9BF3B16B}"/>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sp>
        <p:nvSpPr>
          <p:cNvPr id="11" name="1 Título">
            <a:extLst>
              <a:ext uri="{FF2B5EF4-FFF2-40B4-BE49-F238E27FC236}">
                <a16:creationId xmlns:a16="http://schemas.microsoft.com/office/drawing/2014/main" id="{9A755DEC-68B3-42D7-9249-345B17312AC1}"/>
              </a:ext>
            </a:extLst>
          </p:cNvPr>
          <p:cNvSpPr>
            <a:spLocks noGrp="1"/>
          </p:cNvSpPr>
          <p:nvPr>
            <p:ph type="title"/>
          </p:nvPr>
        </p:nvSpPr>
        <p:spPr>
          <a:xfrm>
            <a:off x="2158409" y="285613"/>
            <a:ext cx="9346019" cy="994122"/>
          </a:xfrm>
        </p:spPr>
        <p:txBody>
          <a:bodyPr>
            <a:normAutofit/>
          </a:bodyPr>
          <a:lstStyle/>
          <a:p>
            <a:pPr algn="r" eaLnBrk="1" hangingPunct="1"/>
            <a:r>
              <a:rPr lang="es-ES" sz="5400" b="1">
                <a:latin typeface="Calibri" charset="0"/>
              </a:rPr>
              <a:t>Contenido</a:t>
            </a:r>
            <a:endParaRPr lang="es-UY" sz="5400" b="1">
              <a:latin typeface="Calibri" charset="0"/>
            </a:endParaRPr>
          </a:p>
        </p:txBody>
      </p:sp>
      <p:sp>
        <p:nvSpPr>
          <p:cNvPr id="12" name="2 Marcador de contenido">
            <a:extLst>
              <a:ext uri="{FF2B5EF4-FFF2-40B4-BE49-F238E27FC236}">
                <a16:creationId xmlns:a16="http://schemas.microsoft.com/office/drawing/2014/main" id="{D02ADA87-B5CD-48F7-A80C-85AB5739D7DD}"/>
              </a:ext>
            </a:extLst>
          </p:cNvPr>
          <p:cNvSpPr>
            <a:spLocks noGrp="1"/>
          </p:cNvSpPr>
          <p:nvPr>
            <p:ph idx="1"/>
          </p:nvPr>
        </p:nvSpPr>
        <p:spPr>
          <a:xfrm>
            <a:off x="2402641" y="1279735"/>
            <a:ext cx="5263433" cy="4897781"/>
          </a:xfrm>
          <a:ln w="28575">
            <a:solidFill>
              <a:srgbClr val="0070C0"/>
            </a:solidFill>
          </a:ln>
        </p:spPr>
        <p:txBody>
          <a:bodyPr>
            <a:normAutofit/>
          </a:bodyPr>
          <a:lstStyle/>
          <a:p>
            <a:pPr marL="457200" indent="-457200">
              <a:lnSpc>
                <a:spcPct val="110000"/>
              </a:lnSpc>
              <a:buFont typeface="+mj-lt"/>
              <a:buAutoNum type="arabicPeriod"/>
            </a:pPr>
            <a:r>
              <a:rPr lang="es-ES" sz="3200" b="1" dirty="0"/>
              <a:t>Antecedentes</a:t>
            </a:r>
          </a:p>
          <a:p>
            <a:pPr marL="457200" indent="-457200">
              <a:lnSpc>
                <a:spcPct val="110000"/>
              </a:lnSpc>
              <a:buFont typeface="+mj-lt"/>
              <a:buAutoNum type="arabicPeriod"/>
            </a:pPr>
            <a:r>
              <a:rPr lang="es-ES" sz="3200" b="1" dirty="0"/>
              <a:t>Hipótesis</a:t>
            </a:r>
          </a:p>
          <a:p>
            <a:pPr marL="457200" indent="-457200">
              <a:lnSpc>
                <a:spcPct val="110000"/>
              </a:lnSpc>
              <a:buFont typeface="+mj-lt"/>
              <a:buAutoNum type="arabicPeriod"/>
            </a:pPr>
            <a:r>
              <a:rPr lang="es-ES" sz="3200" b="1" dirty="0"/>
              <a:t>Objetivo</a:t>
            </a:r>
          </a:p>
          <a:p>
            <a:pPr marL="457200" indent="-457200">
              <a:lnSpc>
                <a:spcPct val="110000"/>
              </a:lnSpc>
              <a:buFont typeface="+mj-lt"/>
              <a:buAutoNum type="arabicPeriod"/>
            </a:pPr>
            <a:r>
              <a:rPr lang="es-ES" sz="3200" b="1" dirty="0"/>
              <a:t>Método</a:t>
            </a:r>
          </a:p>
          <a:p>
            <a:pPr marL="457200" indent="-457200">
              <a:lnSpc>
                <a:spcPct val="110000"/>
              </a:lnSpc>
              <a:buFont typeface="+mj-lt"/>
              <a:buAutoNum type="arabicPeriod"/>
            </a:pPr>
            <a:r>
              <a:rPr lang="es-ES" sz="3200" b="1" dirty="0"/>
              <a:t>Análisis de Resultados</a:t>
            </a:r>
          </a:p>
          <a:p>
            <a:pPr marL="457200" indent="-457200">
              <a:lnSpc>
                <a:spcPct val="110000"/>
              </a:lnSpc>
              <a:buFont typeface="+mj-lt"/>
              <a:buAutoNum type="arabicPeriod"/>
            </a:pPr>
            <a:r>
              <a:rPr lang="es-ES" sz="3200" b="1" dirty="0"/>
              <a:t>Conclusiones </a:t>
            </a:r>
          </a:p>
          <a:p>
            <a:pPr marL="457200" indent="-457200">
              <a:lnSpc>
                <a:spcPct val="110000"/>
              </a:lnSpc>
              <a:buFont typeface="+mj-lt"/>
              <a:buAutoNum type="arabicPeriod"/>
            </a:pPr>
            <a:r>
              <a:rPr lang="es-ES" sz="3200" b="1" dirty="0"/>
              <a:t>Recomendaciones</a:t>
            </a:r>
          </a:p>
          <a:p>
            <a:pPr marL="0" indent="0" eaLnBrk="1" hangingPunct="1">
              <a:buNone/>
            </a:pPr>
            <a:endParaRPr lang="en-GB" sz="700" b="1" dirty="0">
              <a:latin typeface="Calibri" charset="0"/>
            </a:endParaRPr>
          </a:p>
        </p:txBody>
      </p:sp>
      <p:pic>
        <p:nvPicPr>
          <p:cNvPr id="13" name="Picture 2" descr="Resultado de imagen de agenda">
            <a:extLst>
              <a:ext uri="{FF2B5EF4-FFF2-40B4-BE49-F238E27FC236}">
                <a16:creationId xmlns:a16="http://schemas.microsoft.com/office/drawing/2014/main" id="{3A3E378E-3C10-4538-9650-2472076FA1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9527" y="1917183"/>
            <a:ext cx="3134197" cy="3134197"/>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1">
            <a:extLst>
              <a:ext uri="{FF2B5EF4-FFF2-40B4-BE49-F238E27FC236}">
                <a16:creationId xmlns:a16="http://schemas.microsoft.com/office/drawing/2014/main" id="{A71FC2C2-7B28-41BD-B149-AF891237F75E}"/>
              </a:ext>
            </a:extLst>
          </p:cNvPr>
          <p:cNvSpPr>
            <a:spLocks noGrp="1"/>
          </p:cNvSpPr>
          <p:nvPr>
            <p:ph type="sldNum" sz="quarter" idx="12"/>
          </p:nvPr>
        </p:nvSpPr>
        <p:spPr/>
        <p:txBody>
          <a:bodyPr/>
          <a:lstStyle/>
          <a:p>
            <a:fld id="{60E49835-27C5-4FA6-A0C9-B025A7F8D2B3}" type="slidenum">
              <a:rPr lang="es-EC" sz="2400" b="1" smtClean="0">
                <a:solidFill>
                  <a:schemeClr val="bg1"/>
                </a:solidFill>
              </a:rPr>
              <a:t>2</a:t>
            </a:fld>
            <a:endParaRPr lang="es-EC" b="1" dirty="0">
              <a:solidFill>
                <a:schemeClr val="bg1"/>
              </a:solidFill>
            </a:endParaRPr>
          </a:p>
        </p:txBody>
      </p:sp>
    </p:spTree>
    <p:extLst>
      <p:ext uri="{BB962C8B-B14F-4D97-AF65-F5344CB8AC3E}">
        <p14:creationId xmlns:p14="http://schemas.microsoft.com/office/powerpoint/2010/main" val="339259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E9C0708-ED5F-45B3-A190-7AAD62594CAB}"/>
              </a:ext>
            </a:extLst>
          </p:cNvPr>
          <p:cNvSpPr/>
          <p:nvPr/>
        </p:nvSpPr>
        <p:spPr>
          <a:xfrm>
            <a:off x="-1" y="0"/>
            <a:ext cx="2270927" cy="5517720"/>
          </a:xfrm>
          <a:prstGeom prst="rect">
            <a:avLst/>
          </a:prstGeom>
          <a:solidFill>
            <a:srgbClr val="1737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1" y="212881"/>
            <a:ext cx="9346019" cy="994122"/>
          </a:xfrm>
        </p:spPr>
        <p:txBody>
          <a:bodyPr>
            <a:normAutofit/>
          </a:bodyPr>
          <a:lstStyle/>
          <a:p>
            <a:pPr algn="r" eaLnBrk="1" hangingPunct="1"/>
            <a:r>
              <a:rPr lang="es-UY" sz="4000" b="1" dirty="0">
                <a:latin typeface="Calibri" charset="0"/>
              </a:rPr>
              <a:t>Instrumentación</a:t>
            </a: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z="2400" b="1" smtClean="0">
                <a:solidFill>
                  <a:schemeClr val="bg1"/>
                </a:solidFill>
              </a:rPr>
              <a:t>20</a:t>
            </a:fld>
            <a:endParaRPr lang="es-EC" sz="2400" b="1" dirty="0">
              <a:solidFill>
                <a:schemeClr val="bg1"/>
              </a:solidFill>
            </a:endParaRPr>
          </a:p>
        </p:txBody>
      </p:sp>
      <p:cxnSp>
        <p:nvCxnSpPr>
          <p:cNvPr id="1024" name="Conector recto 1023">
            <a:extLst>
              <a:ext uri="{FF2B5EF4-FFF2-40B4-BE49-F238E27FC236}">
                <a16:creationId xmlns:a16="http://schemas.microsoft.com/office/drawing/2014/main" id="{A2DB438E-FD18-4795-DD33-B406A6F62B39}"/>
              </a:ext>
            </a:extLst>
          </p:cNvPr>
          <p:cNvCxnSpPr/>
          <p:nvPr/>
        </p:nvCxnSpPr>
        <p:spPr>
          <a:xfrm>
            <a:off x="2822172" y="1147893"/>
            <a:ext cx="6867144" cy="4968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27" name="Conector recto 1026">
            <a:extLst>
              <a:ext uri="{FF2B5EF4-FFF2-40B4-BE49-F238E27FC236}">
                <a16:creationId xmlns:a16="http://schemas.microsoft.com/office/drawing/2014/main" id="{797EA6D1-A2EE-5A57-101E-48D949C19C68}"/>
              </a:ext>
            </a:extLst>
          </p:cNvPr>
          <p:cNvCxnSpPr/>
          <p:nvPr/>
        </p:nvCxnSpPr>
        <p:spPr>
          <a:xfrm>
            <a:off x="2822172" y="1920197"/>
            <a:ext cx="6867144" cy="4968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28" name="CuadroTexto 1027">
            <a:extLst>
              <a:ext uri="{FF2B5EF4-FFF2-40B4-BE49-F238E27FC236}">
                <a16:creationId xmlns:a16="http://schemas.microsoft.com/office/drawing/2014/main" id="{7971E3AE-4736-6AA9-48F3-42D8D33EC070}"/>
              </a:ext>
            </a:extLst>
          </p:cNvPr>
          <p:cNvSpPr txBox="1"/>
          <p:nvPr/>
        </p:nvSpPr>
        <p:spPr>
          <a:xfrm>
            <a:off x="2822172" y="1314660"/>
            <a:ext cx="6867144" cy="461665"/>
          </a:xfrm>
          <a:prstGeom prst="rect">
            <a:avLst/>
          </a:prstGeom>
          <a:noFill/>
        </p:spPr>
        <p:txBody>
          <a:bodyPr wrap="square" rtlCol="0">
            <a:spAutoFit/>
          </a:bodyPr>
          <a:lstStyle/>
          <a:p>
            <a:pPr algn="ctr"/>
            <a:r>
              <a:rPr lang="es-MX" sz="2400" b="1" dirty="0">
                <a:solidFill>
                  <a:srgbClr val="002060"/>
                </a:solidFill>
                <a:latin typeface="+mj-lt"/>
                <a:ea typeface="+mj-ea"/>
                <a:cs typeface="Arabic Typesetting" pitchFamily="66" charset="-78"/>
              </a:rPr>
              <a:t>Formulario de Consentimiento Informado</a:t>
            </a:r>
            <a:endParaRPr lang="es-419" sz="2400" b="1" dirty="0">
              <a:solidFill>
                <a:srgbClr val="002060"/>
              </a:solidFill>
              <a:latin typeface="+mj-lt"/>
              <a:ea typeface="+mj-ea"/>
              <a:cs typeface="Arabic Typesetting" pitchFamily="66" charset="-78"/>
            </a:endParaRPr>
          </a:p>
        </p:txBody>
      </p:sp>
      <p:sp>
        <p:nvSpPr>
          <p:cNvPr id="1045" name="TextBox 4">
            <a:extLst>
              <a:ext uri="{FF2B5EF4-FFF2-40B4-BE49-F238E27FC236}">
                <a16:creationId xmlns:a16="http://schemas.microsoft.com/office/drawing/2014/main" id="{8EDC3D81-E809-4565-95A8-F744ACB4A5AE}"/>
              </a:ext>
            </a:extLst>
          </p:cNvPr>
          <p:cNvSpPr txBox="1"/>
          <p:nvPr/>
        </p:nvSpPr>
        <p:spPr>
          <a:xfrm>
            <a:off x="90435" y="1506682"/>
            <a:ext cx="2180491" cy="3048207"/>
          </a:xfrm>
          <a:prstGeom prst="rect">
            <a:avLst/>
          </a:prstGeom>
          <a:solidFill>
            <a:srgbClr val="17375E"/>
          </a:solidFill>
        </p:spPr>
        <p:txBody>
          <a:bodyPr wrap="square" rtlCol="0">
            <a:spAutoFit/>
          </a:bodyPr>
          <a:lstStyle/>
          <a:p>
            <a:pPr>
              <a:lnSpc>
                <a:spcPct val="200000"/>
              </a:lnSpc>
            </a:pPr>
            <a:r>
              <a:rPr lang="es-ES" sz="1400" b="1" dirty="0">
                <a:solidFill>
                  <a:schemeClr val="bg1"/>
                </a:solidFill>
              </a:rPr>
              <a:t>1. Antecedentes</a:t>
            </a:r>
          </a:p>
          <a:p>
            <a:pPr>
              <a:lnSpc>
                <a:spcPct val="200000"/>
              </a:lnSpc>
            </a:pPr>
            <a:r>
              <a:rPr lang="es-ES" sz="1400" b="1" dirty="0">
                <a:solidFill>
                  <a:schemeClr val="bg1"/>
                </a:solidFill>
              </a:rPr>
              <a:t>2. Hipótesis </a:t>
            </a:r>
          </a:p>
          <a:p>
            <a:pPr>
              <a:lnSpc>
                <a:spcPct val="200000"/>
              </a:lnSpc>
            </a:pPr>
            <a:r>
              <a:rPr lang="es-ES" sz="1400" b="1" dirty="0">
                <a:solidFill>
                  <a:schemeClr val="bg1"/>
                </a:solidFill>
              </a:rPr>
              <a:t>3. Objetivo</a:t>
            </a:r>
          </a:p>
          <a:p>
            <a:pPr>
              <a:lnSpc>
                <a:spcPct val="200000"/>
              </a:lnSpc>
            </a:pPr>
            <a:r>
              <a:rPr lang="es-ES" sz="1400" b="1" u="sng" dirty="0">
                <a:solidFill>
                  <a:srgbClr val="FFFF00"/>
                </a:solidFill>
              </a:rPr>
              <a:t>4. Método</a:t>
            </a:r>
          </a:p>
          <a:p>
            <a:pPr>
              <a:lnSpc>
                <a:spcPct val="200000"/>
              </a:lnSpc>
            </a:pPr>
            <a:r>
              <a:rPr lang="es-ES" sz="1400" b="1" dirty="0">
                <a:solidFill>
                  <a:schemeClr val="bg1"/>
                </a:solidFill>
              </a:rPr>
              <a:t>5. Análisis de Resultados</a:t>
            </a:r>
          </a:p>
          <a:p>
            <a:pPr>
              <a:lnSpc>
                <a:spcPct val="200000"/>
              </a:lnSpc>
            </a:pPr>
            <a:r>
              <a:rPr lang="es-ES" sz="1400" b="1" dirty="0">
                <a:solidFill>
                  <a:schemeClr val="bg1"/>
                </a:solidFill>
              </a:rPr>
              <a:t>6. Conclusiones</a:t>
            </a:r>
          </a:p>
          <a:p>
            <a:pPr>
              <a:lnSpc>
                <a:spcPct val="200000"/>
              </a:lnSpc>
            </a:pPr>
            <a:r>
              <a:rPr lang="es-ES" sz="1400" b="1" dirty="0">
                <a:solidFill>
                  <a:schemeClr val="bg1"/>
                </a:solidFill>
              </a:rPr>
              <a:t>7. Recomendaciones</a:t>
            </a:r>
          </a:p>
        </p:txBody>
      </p:sp>
      <p:sp>
        <p:nvSpPr>
          <p:cNvPr id="1046" name="Flecha: cheurón 1045">
            <a:extLst>
              <a:ext uri="{FF2B5EF4-FFF2-40B4-BE49-F238E27FC236}">
                <a16:creationId xmlns:a16="http://schemas.microsoft.com/office/drawing/2014/main" id="{E64A5EAA-0E44-C366-1891-33A44EFABDCE}"/>
              </a:ext>
            </a:extLst>
          </p:cNvPr>
          <p:cNvSpPr/>
          <p:nvPr/>
        </p:nvSpPr>
        <p:spPr>
          <a:xfrm rot="10800000">
            <a:off x="1135460" y="2919143"/>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graphicFrame>
        <p:nvGraphicFramePr>
          <p:cNvPr id="21" name="Diagrama 20">
            <a:extLst>
              <a:ext uri="{FF2B5EF4-FFF2-40B4-BE49-F238E27FC236}">
                <a16:creationId xmlns:a16="http://schemas.microsoft.com/office/drawing/2014/main" id="{C1FB700C-AE7A-10B8-81C3-32FDB39310C9}"/>
              </a:ext>
            </a:extLst>
          </p:cNvPr>
          <p:cNvGraphicFramePr/>
          <p:nvPr>
            <p:extLst>
              <p:ext uri="{D42A27DB-BD31-4B8C-83A1-F6EECF244321}">
                <p14:modId xmlns:p14="http://schemas.microsoft.com/office/powerpoint/2010/main" val="1916250283"/>
              </p:ext>
            </p:extLst>
          </p:nvPr>
        </p:nvGraphicFramePr>
        <p:xfrm>
          <a:off x="3649189" y="2142015"/>
          <a:ext cx="5213109" cy="33757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0907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E9C0708-ED5F-45B3-A190-7AAD62594CAB}"/>
              </a:ext>
            </a:extLst>
          </p:cNvPr>
          <p:cNvSpPr/>
          <p:nvPr/>
        </p:nvSpPr>
        <p:spPr>
          <a:xfrm>
            <a:off x="-1" y="0"/>
            <a:ext cx="2270927" cy="5517720"/>
          </a:xfrm>
          <a:prstGeom prst="rect">
            <a:avLst/>
          </a:prstGeom>
          <a:solidFill>
            <a:srgbClr val="1737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a:bodyPr>
          <a:lstStyle/>
          <a:p>
            <a:pPr algn="r" eaLnBrk="1" hangingPunct="1"/>
            <a:r>
              <a:rPr lang="es-UY" sz="4000" b="1" dirty="0">
                <a:latin typeface="Calibri" charset="0"/>
              </a:rPr>
              <a:t>Instrumentación</a:t>
            </a: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z="2400" b="1" smtClean="0">
                <a:solidFill>
                  <a:schemeClr val="bg1"/>
                </a:solidFill>
              </a:rPr>
              <a:t>21</a:t>
            </a:fld>
            <a:endParaRPr lang="es-EC" sz="2400" b="1" dirty="0">
              <a:solidFill>
                <a:schemeClr val="bg1"/>
              </a:solidFill>
            </a:endParaRPr>
          </a:p>
        </p:txBody>
      </p:sp>
      <p:grpSp>
        <p:nvGrpSpPr>
          <p:cNvPr id="30" name="Grupo 29">
            <a:extLst>
              <a:ext uri="{FF2B5EF4-FFF2-40B4-BE49-F238E27FC236}">
                <a16:creationId xmlns:a16="http://schemas.microsoft.com/office/drawing/2014/main" id="{86EB3B42-6019-57B3-A9C2-70AE452B7AA9}"/>
              </a:ext>
            </a:extLst>
          </p:cNvPr>
          <p:cNvGrpSpPr/>
          <p:nvPr/>
        </p:nvGrpSpPr>
        <p:grpSpPr>
          <a:xfrm>
            <a:off x="3251628" y="3474727"/>
            <a:ext cx="6783615" cy="3048207"/>
            <a:chOff x="3772089" y="1100683"/>
            <a:chExt cx="6835187" cy="3237591"/>
          </a:xfrm>
        </p:grpSpPr>
        <p:pic>
          <p:nvPicPr>
            <p:cNvPr id="6" name="Picture 2" descr="Qué es Backend y Frontend? - Descubre Comunicación">
              <a:extLst>
                <a:ext uri="{FF2B5EF4-FFF2-40B4-BE49-F238E27FC236}">
                  <a16:creationId xmlns:a16="http://schemas.microsoft.com/office/drawing/2014/main" id="{93D85057-5350-036B-1051-0024740775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2089" y="2500213"/>
              <a:ext cx="3395126" cy="118543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ector recto de flecha 7">
              <a:extLst>
                <a:ext uri="{FF2B5EF4-FFF2-40B4-BE49-F238E27FC236}">
                  <a16:creationId xmlns:a16="http://schemas.microsoft.com/office/drawing/2014/main" id="{EA2494A7-5152-646F-0771-BC5675E74DF4}"/>
                </a:ext>
              </a:extLst>
            </p:cNvPr>
            <p:cNvCxnSpPr/>
            <p:nvPr/>
          </p:nvCxnSpPr>
          <p:spPr>
            <a:xfrm flipV="1">
              <a:off x="6651066" y="2106535"/>
              <a:ext cx="879146" cy="74658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2979491B-CFA6-21AA-60B8-C1389C782FE7}"/>
                </a:ext>
              </a:extLst>
            </p:cNvPr>
            <p:cNvCxnSpPr/>
            <p:nvPr/>
          </p:nvCxnSpPr>
          <p:spPr>
            <a:xfrm>
              <a:off x="6729008" y="3537978"/>
              <a:ext cx="814387" cy="57983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0" name="Picture 4" descr="Portfolio">
              <a:extLst>
                <a:ext uri="{FF2B5EF4-FFF2-40B4-BE49-F238E27FC236}">
                  <a16:creationId xmlns:a16="http://schemas.microsoft.com/office/drawing/2014/main" id="{9758EFD1-40E6-2F1A-DAE7-0F8513FCCE2B}"/>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7521617" y="1620830"/>
              <a:ext cx="1019503" cy="95752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Portfolio">
              <a:extLst>
                <a:ext uri="{FF2B5EF4-FFF2-40B4-BE49-F238E27FC236}">
                  <a16:creationId xmlns:a16="http://schemas.microsoft.com/office/drawing/2014/main" id="{36BB5914-1E9A-F4E5-A87A-C7BA35E08AB7}"/>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7521554" y="3404657"/>
              <a:ext cx="994044" cy="93361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Gamificación - Iconos gratis de electrónica">
              <a:extLst>
                <a:ext uri="{FF2B5EF4-FFF2-40B4-BE49-F238E27FC236}">
                  <a16:creationId xmlns:a16="http://schemas.microsoft.com/office/drawing/2014/main" id="{9405F82C-9CA7-2680-7237-46BC86116620}"/>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9613232" y="1526693"/>
              <a:ext cx="994044" cy="93361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Resultado de imagen para java png">
              <a:extLst>
                <a:ext uri="{FF2B5EF4-FFF2-40B4-BE49-F238E27FC236}">
                  <a16:creationId xmlns:a16="http://schemas.microsoft.com/office/drawing/2014/main" id="{1F2E9061-7CB7-2C8B-2F23-828935C326EA}"/>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8808520" y="3668202"/>
              <a:ext cx="602334" cy="565718"/>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Picture 6" descr="Resultado de imagen para c# png">
              <a:extLst>
                <a:ext uri="{FF2B5EF4-FFF2-40B4-BE49-F238E27FC236}">
                  <a16:creationId xmlns:a16="http://schemas.microsoft.com/office/drawing/2014/main" id="{3CB25718-D092-B7F0-E8E7-0D6BB12BA303}"/>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8819715" y="2366363"/>
              <a:ext cx="632582" cy="594128"/>
            </a:xfrm>
            <a:prstGeom prst="rect">
              <a:avLst/>
            </a:prstGeom>
            <a:noFill/>
            <a:extLst>
              <a:ext uri="{909E8E84-426E-40DD-AFC4-6F175D3DCCD1}">
                <a14:hiddenFill xmlns:a14="http://schemas.microsoft.com/office/drawing/2010/main">
                  <a:solidFill>
                    <a:srgbClr val="FFFFFF"/>
                  </a:solidFill>
                </a14:hiddenFill>
              </a:ext>
            </a:extLst>
          </p:spPr>
        </p:pic>
        <p:sp>
          <p:nvSpPr>
            <p:cNvPr id="22" name="CuadroTexto 32">
              <a:extLst>
                <a:ext uri="{FF2B5EF4-FFF2-40B4-BE49-F238E27FC236}">
                  <a16:creationId xmlns:a16="http://schemas.microsoft.com/office/drawing/2014/main" id="{44B2FA6B-FB6C-D5F6-72C4-A028554C013A}"/>
                </a:ext>
              </a:extLst>
            </p:cNvPr>
            <p:cNvSpPr txBox="1"/>
            <p:nvPr/>
          </p:nvSpPr>
          <p:spPr>
            <a:xfrm>
              <a:off x="8131606" y="1100683"/>
              <a:ext cx="1693713" cy="584775"/>
            </a:xfrm>
            <a:prstGeom prst="rect">
              <a:avLst/>
            </a:prstGeom>
            <a:noFill/>
          </p:spPr>
          <p:txBody>
            <a:bodyPr wrap="square" rtlCol="0">
              <a:spAutoFit/>
            </a:bodyPr>
            <a:lstStyle/>
            <a:p>
              <a:pPr algn="ctr"/>
              <a:r>
                <a:rPr lang="es-MX" sz="1600" dirty="0"/>
                <a:t>Los cuatro pilares de la POO</a:t>
              </a:r>
              <a:endParaRPr lang="es-EC" sz="1600" dirty="0"/>
            </a:p>
          </p:txBody>
        </p:sp>
        <p:sp>
          <p:nvSpPr>
            <p:cNvPr id="23" name="CuadroTexto 32">
              <a:extLst>
                <a:ext uri="{FF2B5EF4-FFF2-40B4-BE49-F238E27FC236}">
                  <a16:creationId xmlns:a16="http://schemas.microsoft.com/office/drawing/2014/main" id="{11BD81FC-42E1-716F-A122-CBD459C661DB}"/>
                </a:ext>
              </a:extLst>
            </p:cNvPr>
            <p:cNvSpPr txBox="1"/>
            <p:nvPr/>
          </p:nvSpPr>
          <p:spPr>
            <a:xfrm>
              <a:off x="8246836" y="3025779"/>
              <a:ext cx="1599525" cy="584775"/>
            </a:xfrm>
            <a:prstGeom prst="rect">
              <a:avLst/>
            </a:prstGeom>
            <a:noFill/>
          </p:spPr>
          <p:txBody>
            <a:bodyPr wrap="square" rtlCol="0">
              <a:spAutoFit/>
            </a:bodyPr>
            <a:lstStyle/>
            <a:p>
              <a:pPr algn="ctr"/>
              <a:r>
                <a:rPr lang="es-MX" sz="1600" dirty="0"/>
                <a:t>Los principios SOLID</a:t>
              </a:r>
              <a:endParaRPr lang="es-EC" sz="1600" dirty="0"/>
            </a:p>
          </p:txBody>
        </p:sp>
        <p:pic>
          <p:nvPicPr>
            <p:cNvPr id="24" name="Picture 4" descr="Resultado de imagen para java png">
              <a:extLst>
                <a:ext uri="{FF2B5EF4-FFF2-40B4-BE49-F238E27FC236}">
                  <a16:creationId xmlns:a16="http://schemas.microsoft.com/office/drawing/2014/main" id="{FB53074E-331B-F958-8D15-5750529E6C36}"/>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8834128" y="1632387"/>
              <a:ext cx="602334" cy="565718"/>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5" name="Picture 8" descr="Gamificación - Iconos gratis de electrónica">
              <a:extLst>
                <a:ext uri="{FF2B5EF4-FFF2-40B4-BE49-F238E27FC236}">
                  <a16:creationId xmlns:a16="http://schemas.microsoft.com/office/drawing/2014/main" id="{30989965-D54E-9DE1-F54C-7BB638DF2F76}"/>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9610685" y="3364333"/>
              <a:ext cx="994044" cy="9336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40" name="Grupo 1039">
            <a:extLst>
              <a:ext uri="{FF2B5EF4-FFF2-40B4-BE49-F238E27FC236}">
                <a16:creationId xmlns:a16="http://schemas.microsoft.com/office/drawing/2014/main" id="{CA518477-65A9-1C70-127B-9B34F7BFAE35}"/>
              </a:ext>
            </a:extLst>
          </p:cNvPr>
          <p:cNvGrpSpPr/>
          <p:nvPr/>
        </p:nvGrpSpPr>
        <p:grpSpPr>
          <a:xfrm>
            <a:off x="2822172" y="1164760"/>
            <a:ext cx="8692888" cy="2106856"/>
            <a:chOff x="2822172" y="1396938"/>
            <a:chExt cx="8692888" cy="2106856"/>
          </a:xfrm>
        </p:grpSpPr>
        <p:sp>
          <p:nvSpPr>
            <p:cNvPr id="31" name="CuadroTexto 30">
              <a:extLst>
                <a:ext uri="{FF2B5EF4-FFF2-40B4-BE49-F238E27FC236}">
                  <a16:creationId xmlns:a16="http://schemas.microsoft.com/office/drawing/2014/main" id="{5F366BD8-8891-90D8-C3C9-A7A746DB306E}"/>
                </a:ext>
              </a:extLst>
            </p:cNvPr>
            <p:cNvSpPr txBox="1"/>
            <p:nvPr/>
          </p:nvSpPr>
          <p:spPr>
            <a:xfrm>
              <a:off x="3054211" y="1508401"/>
              <a:ext cx="3787840" cy="488589"/>
            </a:xfrm>
            <a:prstGeom prst="rect">
              <a:avLst/>
            </a:prstGeom>
            <a:noFill/>
          </p:spPr>
          <p:txBody>
            <a:bodyPr wrap="square" rtlCol="0">
              <a:spAutoFit/>
            </a:bodyPr>
            <a:lstStyle/>
            <a:p>
              <a:pPr algn="ctr"/>
              <a:r>
                <a:rPr lang="es-MX" sz="2400" b="1" dirty="0">
                  <a:solidFill>
                    <a:srgbClr val="002060"/>
                  </a:solidFill>
                  <a:latin typeface="+mj-lt"/>
                  <a:ea typeface="+mj-ea"/>
                  <a:cs typeface="Arabic Typesetting" pitchFamily="66" charset="-78"/>
                </a:rPr>
                <a:t>Práctica de Laboratorio</a:t>
              </a:r>
              <a:endParaRPr lang="es-419" sz="2400" b="1" dirty="0">
                <a:solidFill>
                  <a:srgbClr val="002060"/>
                </a:solidFill>
                <a:latin typeface="+mj-lt"/>
                <a:ea typeface="+mj-ea"/>
                <a:cs typeface="Arabic Typesetting" pitchFamily="66" charset="-78"/>
              </a:endParaRPr>
            </a:p>
          </p:txBody>
        </p:sp>
        <p:cxnSp>
          <p:nvCxnSpPr>
            <p:cNvPr id="1024" name="Conector recto 1023">
              <a:extLst>
                <a:ext uri="{FF2B5EF4-FFF2-40B4-BE49-F238E27FC236}">
                  <a16:creationId xmlns:a16="http://schemas.microsoft.com/office/drawing/2014/main" id="{A2DB438E-FD18-4795-DD33-B406A6F62B39}"/>
                </a:ext>
              </a:extLst>
            </p:cNvPr>
            <p:cNvCxnSpPr/>
            <p:nvPr/>
          </p:nvCxnSpPr>
          <p:spPr>
            <a:xfrm>
              <a:off x="2822172" y="1396938"/>
              <a:ext cx="8692888" cy="4968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25" name="Conector recto 1024">
              <a:extLst>
                <a:ext uri="{FF2B5EF4-FFF2-40B4-BE49-F238E27FC236}">
                  <a16:creationId xmlns:a16="http://schemas.microsoft.com/office/drawing/2014/main" id="{5BEA07DA-2397-CDF2-4ACD-B1E5544462EB}"/>
                </a:ext>
              </a:extLst>
            </p:cNvPr>
            <p:cNvCxnSpPr>
              <a:cxnSpLocks/>
            </p:cNvCxnSpPr>
            <p:nvPr/>
          </p:nvCxnSpPr>
          <p:spPr>
            <a:xfrm>
              <a:off x="7168616" y="1496302"/>
              <a:ext cx="0" cy="5138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27" name="Conector recto 1026">
              <a:extLst>
                <a:ext uri="{FF2B5EF4-FFF2-40B4-BE49-F238E27FC236}">
                  <a16:creationId xmlns:a16="http://schemas.microsoft.com/office/drawing/2014/main" id="{797EA6D1-A2EE-5A57-101E-48D949C19C68}"/>
                </a:ext>
              </a:extLst>
            </p:cNvPr>
            <p:cNvCxnSpPr/>
            <p:nvPr/>
          </p:nvCxnSpPr>
          <p:spPr>
            <a:xfrm>
              <a:off x="2822172" y="2147637"/>
              <a:ext cx="8692888" cy="4968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28" name="CuadroTexto 1027">
              <a:extLst>
                <a:ext uri="{FF2B5EF4-FFF2-40B4-BE49-F238E27FC236}">
                  <a16:creationId xmlns:a16="http://schemas.microsoft.com/office/drawing/2014/main" id="{7971E3AE-4736-6AA9-48F3-42D8D33EC070}"/>
                </a:ext>
              </a:extLst>
            </p:cNvPr>
            <p:cNvSpPr txBox="1"/>
            <p:nvPr/>
          </p:nvSpPr>
          <p:spPr>
            <a:xfrm>
              <a:off x="7495182" y="1494316"/>
              <a:ext cx="3787840" cy="488589"/>
            </a:xfrm>
            <a:prstGeom prst="rect">
              <a:avLst/>
            </a:prstGeom>
            <a:noFill/>
          </p:spPr>
          <p:txBody>
            <a:bodyPr wrap="square" rtlCol="0">
              <a:spAutoFit/>
            </a:bodyPr>
            <a:lstStyle/>
            <a:p>
              <a:pPr algn="ctr"/>
              <a:r>
                <a:rPr lang="es-MX" sz="2400" b="1" dirty="0">
                  <a:solidFill>
                    <a:srgbClr val="002060"/>
                  </a:solidFill>
                  <a:latin typeface="+mj-lt"/>
                  <a:ea typeface="+mj-ea"/>
                  <a:cs typeface="Arabic Typesetting" pitchFamily="66" charset="-78"/>
                </a:rPr>
                <a:t>Pruebas y Encuesta</a:t>
              </a:r>
              <a:endParaRPr lang="es-419" sz="2400" b="1" dirty="0">
                <a:solidFill>
                  <a:srgbClr val="002060"/>
                </a:solidFill>
                <a:latin typeface="+mj-lt"/>
                <a:ea typeface="+mj-ea"/>
                <a:cs typeface="Arabic Typesetting" pitchFamily="66" charset="-78"/>
              </a:endParaRPr>
            </a:p>
          </p:txBody>
        </p:sp>
        <p:pic>
          <p:nvPicPr>
            <p:cNvPr id="1029" name="Imagen 1028">
              <a:extLst>
                <a:ext uri="{FF2B5EF4-FFF2-40B4-BE49-F238E27FC236}">
                  <a16:creationId xmlns:a16="http://schemas.microsoft.com/office/drawing/2014/main" id="{7A230FDC-8274-33C9-A811-16292E506D4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94626" y="2624694"/>
              <a:ext cx="1107010" cy="822240"/>
            </a:xfrm>
            <a:prstGeom prst="rect">
              <a:avLst/>
            </a:prstGeom>
          </p:spPr>
        </p:pic>
        <p:pic>
          <p:nvPicPr>
            <p:cNvPr id="1030" name="Imagen 1029">
              <a:extLst>
                <a:ext uri="{FF2B5EF4-FFF2-40B4-BE49-F238E27FC236}">
                  <a16:creationId xmlns:a16="http://schemas.microsoft.com/office/drawing/2014/main" id="{1410E74E-1C1A-CEC6-57EA-EC5825DA920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875190" y="2627146"/>
              <a:ext cx="1107010" cy="819788"/>
            </a:xfrm>
            <a:prstGeom prst="rect">
              <a:avLst/>
            </a:prstGeom>
          </p:spPr>
        </p:pic>
        <p:sp>
          <p:nvSpPr>
            <p:cNvPr id="1032" name="CuadroTexto 1031">
              <a:extLst>
                <a:ext uri="{FF2B5EF4-FFF2-40B4-BE49-F238E27FC236}">
                  <a16:creationId xmlns:a16="http://schemas.microsoft.com/office/drawing/2014/main" id="{62B23681-FE8A-622C-EF52-1179DE27C6BB}"/>
                </a:ext>
              </a:extLst>
            </p:cNvPr>
            <p:cNvSpPr txBox="1"/>
            <p:nvPr/>
          </p:nvSpPr>
          <p:spPr>
            <a:xfrm>
              <a:off x="3648859" y="2179127"/>
              <a:ext cx="2598544" cy="338554"/>
            </a:xfrm>
            <a:prstGeom prst="rect">
              <a:avLst/>
            </a:prstGeom>
            <a:noFill/>
          </p:spPr>
          <p:txBody>
            <a:bodyPr wrap="square" rtlCol="0">
              <a:spAutoFit/>
            </a:bodyPr>
            <a:lstStyle/>
            <a:p>
              <a:pPr algn="ctr"/>
              <a:r>
                <a:rPr lang="es-MX" sz="1600" b="1" dirty="0">
                  <a:solidFill>
                    <a:srgbClr val="002060"/>
                  </a:solidFill>
                  <a:latin typeface="+mj-lt"/>
                  <a:ea typeface="+mj-ea"/>
                  <a:cs typeface="Arabic Typesetting" pitchFamily="66" charset="-78"/>
                </a:rPr>
                <a:t>Durante el experimento</a:t>
              </a:r>
              <a:endParaRPr lang="es-419" sz="1600" b="1" dirty="0">
                <a:solidFill>
                  <a:srgbClr val="002060"/>
                </a:solidFill>
                <a:latin typeface="+mj-lt"/>
                <a:ea typeface="+mj-ea"/>
                <a:cs typeface="Arabic Typesetting" pitchFamily="66" charset="-78"/>
              </a:endParaRPr>
            </a:p>
          </p:txBody>
        </p:sp>
        <p:sp>
          <p:nvSpPr>
            <p:cNvPr id="1033" name="CuadroTexto 1032">
              <a:extLst>
                <a:ext uri="{FF2B5EF4-FFF2-40B4-BE49-F238E27FC236}">
                  <a16:creationId xmlns:a16="http://schemas.microsoft.com/office/drawing/2014/main" id="{28354027-2423-BF56-A6BB-1396CFDAA637}"/>
                </a:ext>
              </a:extLst>
            </p:cNvPr>
            <p:cNvSpPr txBox="1"/>
            <p:nvPr/>
          </p:nvSpPr>
          <p:spPr>
            <a:xfrm>
              <a:off x="8244069" y="2220110"/>
              <a:ext cx="2290065" cy="338554"/>
            </a:xfrm>
            <a:prstGeom prst="rect">
              <a:avLst/>
            </a:prstGeom>
            <a:noFill/>
          </p:spPr>
          <p:txBody>
            <a:bodyPr wrap="square" rtlCol="0">
              <a:spAutoFit/>
            </a:bodyPr>
            <a:lstStyle/>
            <a:p>
              <a:pPr algn="ctr"/>
              <a:r>
                <a:rPr lang="es-MX" sz="1600" b="1" dirty="0">
                  <a:solidFill>
                    <a:srgbClr val="002060"/>
                  </a:solidFill>
                  <a:latin typeface="+mj-lt"/>
                  <a:ea typeface="+mj-ea"/>
                  <a:cs typeface="Arabic Typesetting" pitchFamily="66" charset="-78"/>
                </a:rPr>
                <a:t>Post experimento</a:t>
              </a:r>
              <a:endParaRPr lang="es-419" sz="1600" b="1" dirty="0">
                <a:solidFill>
                  <a:srgbClr val="002060"/>
                </a:solidFill>
                <a:latin typeface="+mj-lt"/>
                <a:ea typeface="+mj-ea"/>
                <a:cs typeface="Arabic Typesetting" pitchFamily="66" charset="-78"/>
              </a:endParaRPr>
            </a:p>
          </p:txBody>
        </p:sp>
        <p:cxnSp>
          <p:nvCxnSpPr>
            <p:cNvPr id="1038" name="Conector recto 1037">
              <a:extLst>
                <a:ext uri="{FF2B5EF4-FFF2-40B4-BE49-F238E27FC236}">
                  <a16:creationId xmlns:a16="http://schemas.microsoft.com/office/drawing/2014/main" id="{1FD22B55-533F-9AF8-3B5B-75A5753261C5}"/>
                </a:ext>
              </a:extLst>
            </p:cNvPr>
            <p:cNvCxnSpPr>
              <a:cxnSpLocks/>
            </p:cNvCxnSpPr>
            <p:nvPr/>
          </p:nvCxnSpPr>
          <p:spPr>
            <a:xfrm>
              <a:off x="7148796" y="2260745"/>
              <a:ext cx="0" cy="1243049"/>
            </a:xfrm>
            <a:prstGeom prst="line">
              <a:avLst/>
            </a:prstGeom>
            <a:ln w="38100"/>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041" name="Elipse 1040">
                <a:extLst>
                  <a:ext uri="{FF2B5EF4-FFF2-40B4-BE49-F238E27FC236}">
                    <a16:creationId xmlns:a16="http://schemas.microsoft.com/office/drawing/2014/main" id="{AA10F3EC-4B7C-8909-EDF7-EF16F8D9D03F}"/>
                  </a:ext>
                </a:extLst>
              </p:cNvPr>
              <p:cNvSpPr/>
              <p:nvPr/>
            </p:nvSpPr>
            <p:spPr>
              <a:xfrm>
                <a:off x="6897630" y="4792433"/>
                <a:ext cx="657397" cy="36374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700" b="1" dirty="0"/>
                  <a:t>G1</a:t>
                </a:r>
              </a:p>
              <a:p>
                <a:pPr algn="ctr"/>
                <a14:m>
                  <m:oMathPara xmlns:m="http://schemas.openxmlformats.org/officeDocument/2006/math">
                    <m:oMathParaPr>
                      <m:jc m:val="centerGroup"/>
                    </m:oMathParaPr>
                    <m:oMath xmlns:m="http://schemas.openxmlformats.org/officeDocument/2006/math">
                      <m:r>
                        <m:rPr>
                          <m:nor/>
                        </m:rPr>
                        <a:rPr lang="es-ES" sz="700" b="1"/>
                        <m:t>Gam</m:t>
                      </m:r>
                    </m:oMath>
                  </m:oMathPara>
                </a14:m>
                <a:endParaRPr lang="es-419" sz="800" b="1" dirty="0"/>
              </a:p>
            </p:txBody>
          </p:sp>
        </mc:Choice>
        <mc:Fallback xmlns="">
          <p:sp>
            <p:nvSpPr>
              <p:cNvPr id="1041" name="Elipse 1040">
                <a:extLst>
                  <a:ext uri="{FF2B5EF4-FFF2-40B4-BE49-F238E27FC236}">
                    <a16:creationId xmlns:a16="http://schemas.microsoft.com/office/drawing/2014/main" id="{AA10F3EC-4B7C-8909-EDF7-EF16F8D9D03F}"/>
                  </a:ext>
                </a:extLst>
              </p:cNvPr>
              <p:cNvSpPr>
                <a:spLocks noRot="1" noChangeAspect="1" noMove="1" noResize="1" noEditPoints="1" noAdjustHandles="1" noChangeArrowheads="1" noChangeShapeType="1" noTextEdit="1"/>
              </p:cNvSpPr>
              <p:nvPr/>
            </p:nvSpPr>
            <p:spPr>
              <a:xfrm>
                <a:off x="6897630" y="4792433"/>
                <a:ext cx="657397" cy="363744"/>
              </a:xfrm>
              <a:prstGeom prst="ellipse">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2" name="Elipse 1041">
                <a:extLst>
                  <a:ext uri="{FF2B5EF4-FFF2-40B4-BE49-F238E27FC236}">
                    <a16:creationId xmlns:a16="http://schemas.microsoft.com/office/drawing/2014/main" id="{E5BC148B-DAF6-3C5B-4C17-A1B08D41F58F}"/>
                  </a:ext>
                </a:extLst>
              </p:cNvPr>
              <p:cNvSpPr/>
              <p:nvPr/>
            </p:nvSpPr>
            <p:spPr>
              <a:xfrm>
                <a:off x="7409885" y="4774902"/>
                <a:ext cx="657394" cy="39880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700" b="1" dirty="0"/>
                  <a:t>G2</a:t>
                </a:r>
              </a:p>
              <a:p>
                <a:pPr algn="ctr"/>
                <a14:m>
                  <m:oMathPara xmlns:m="http://schemas.openxmlformats.org/officeDocument/2006/math">
                    <m:oMathParaPr>
                      <m:jc m:val="centerGroup"/>
                    </m:oMathParaPr>
                    <m:oMath xmlns:m="http://schemas.openxmlformats.org/officeDocument/2006/math">
                      <m:r>
                        <m:rPr>
                          <m:nor/>
                        </m:rPr>
                        <a:rPr lang="es-ES" sz="700" b="1"/>
                        <m:t>NonGam</m:t>
                      </m:r>
                    </m:oMath>
                  </m:oMathPara>
                </a14:m>
                <a:endParaRPr lang="es-419" sz="700" b="1" dirty="0"/>
              </a:p>
            </p:txBody>
          </p:sp>
        </mc:Choice>
        <mc:Fallback xmlns="">
          <p:sp>
            <p:nvSpPr>
              <p:cNvPr id="1042" name="Elipse 1041">
                <a:extLst>
                  <a:ext uri="{FF2B5EF4-FFF2-40B4-BE49-F238E27FC236}">
                    <a16:creationId xmlns:a16="http://schemas.microsoft.com/office/drawing/2014/main" id="{E5BC148B-DAF6-3C5B-4C17-A1B08D41F58F}"/>
                  </a:ext>
                </a:extLst>
              </p:cNvPr>
              <p:cNvSpPr>
                <a:spLocks noRot="1" noChangeAspect="1" noMove="1" noResize="1" noEditPoints="1" noAdjustHandles="1" noChangeArrowheads="1" noChangeShapeType="1" noTextEdit="1"/>
              </p:cNvSpPr>
              <p:nvPr/>
            </p:nvSpPr>
            <p:spPr>
              <a:xfrm>
                <a:off x="7409885" y="4774902"/>
                <a:ext cx="657394" cy="398805"/>
              </a:xfrm>
              <a:prstGeom prst="ellipse">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3" name="Elipse 1042">
                <a:extLst>
                  <a:ext uri="{FF2B5EF4-FFF2-40B4-BE49-F238E27FC236}">
                    <a16:creationId xmlns:a16="http://schemas.microsoft.com/office/drawing/2014/main" id="{94C23026-129A-4AA2-6D71-1976853074C2}"/>
                  </a:ext>
                </a:extLst>
              </p:cNvPr>
              <p:cNvSpPr/>
              <p:nvPr/>
            </p:nvSpPr>
            <p:spPr>
              <a:xfrm>
                <a:off x="6896619" y="6458424"/>
                <a:ext cx="657397" cy="36374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700" b="1" dirty="0"/>
                  <a:t>G1</a:t>
                </a:r>
              </a:p>
              <a:p>
                <a:pPr algn="ctr"/>
                <a14:m>
                  <m:oMathPara xmlns:m="http://schemas.openxmlformats.org/officeDocument/2006/math">
                    <m:oMathParaPr>
                      <m:jc m:val="centerGroup"/>
                    </m:oMathParaPr>
                    <m:oMath xmlns:m="http://schemas.openxmlformats.org/officeDocument/2006/math">
                      <m:r>
                        <m:rPr>
                          <m:nor/>
                        </m:rPr>
                        <a:rPr lang="es-ES" sz="700" b="1"/>
                        <m:t>Gam</m:t>
                      </m:r>
                    </m:oMath>
                  </m:oMathPara>
                </a14:m>
                <a:endParaRPr lang="es-419" sz="800" b="1" dirty="0"/>
              </a:p>
            </p:txBody>
          </p:sp>
        </mc:Choice>
        <mc:Fallback xmlns="">
          <p:sp>
            <p:nvSpPr>
              <p:cNvPr id="1043" name="Elipse 1042">
                <a:extLst>
                  <a:ext uri="{FF2B5EF4-FFF2-40B4-BE49-F238E27FC236}">
                    <a16:creationId xmlns:a16="http://schemas.microsoft.com/office/drawing/2014/main" id="{94C23026-129A-4AA2-6D71-1976853074C2}"/>
                  </a:ext>
                </a:extLst>
              </p:cNvPr>
              <p:cNvSpPr>
                <a:spLocks noRot="1" noChangeAspect="1" noMove="1" noResize="1" noEditPoints="1" noAdjustHandles="1" noChangeArrowheads="1" noChangeShapeType="1" noTextEdit="1"/>
              </p:cNvSpPr>
              <p:nvPr/>
            </p:nvSpPr>
            <p:spPr>
              <a:xfrm>
                <a:off x="6896619" y="6458424"/>
                <a:ext cx="657397" cy="363744"/>
              </a:xfrm>
              <a:prstGeom prst="ellipse">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4" name="Elipse 1043">
                <a:extLst>
                  <a:ext uri="{FF2B5EF4-FFF2-40B4-BE49-F238E27FC236}">
                    <a16:creationId xmlns:a16="http://schemas.microsoft.com/office/drawing/2014/main" id="{DCA96125-FB5E-8A6A-5E1D-0CA74EDF6678}"/>
                  </a:ext>
                </a:extLst>
              </p:cNvPr>
              <p:cNvSpPr/>
              <p:nvPr/>
            </p:nvSpPr>
            <p:spPr>
              <a:xfrm>
                <a:off x="7408874" y="6440893"/>
                <a:ext cx="657394" cy="39880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700" b="1" dirty="0"/>
                  <a:t>G2</a:t>
                </a:r>
              </a:p>
              <a:p>
                <a:pPr algn="ctr"/>
                <a14:m>
                  <m:oMathPara xmlns:m="http://schemas.openxmlformats.org/officeDocument/2006/math">
                    <m:oMathParaPr>
                      <m:jc m:val="centerGroup"/>
                    </m:oMathParaPr>
                    <m:oMath xmlns:m="http://schemas.openxmlformats.org/officeDocument/2006/math">
                      <m:r>
                        <m:rPr>
                          <m:nor/>
                        </m:rPr>
                        <a:rPr lang="es-ES" sz="700" b="1"/>
                        <m:t>NonGam</m:t>
                      </m:r>
                    </m:oMath>
                  </m:oMathPara>
                </a14:m>
                <a:endParaRPr lang="es-419" sz="700" b="1" dirty="0"/>
              </a:p>
            </p:txBody>
          </p:sp>
        </mc:Choice>
        <mc:Fallback xmlns="">
          <p:sp>
            <p:nvSpPr>
              <p:cNvPr id="1044" name="Elipse 1043">
                <a:extLst>
                  <a:ext uri="{FF2B5EF4-FFF2-40B4-BE49-F238E27FC236}">
                    <a16:creationId xmlns:a16="http://schemas.microsoft.com/office/drawing/2014/main" id="{DCA96125-FB5E-8A6A-5E1D-0CA74EDF6678}"/>
                  </a:ext>
                </a:extLst>
              </p:cNvPr>
              <p:cNvSpPr>
                <a:spLocks noRot="1" noChangeAspect="1" noMove="1" noResize="1" noEditPoints="1" noAdjustHandles="1" noChangeArrowheads="1" noChangeShapeType="1" noTextEdit="1"/>
              </p:cNvSpPr>
              <p:nvPr/>
            </p:nvSpPr>
            <p:spPr>
              <a:xfrm>
                <a:off x="7408874" y="6440893"/>
                <a:ext cx="657394" cy="398805"/>
              </a:xfrm>
              <a:prstGeom prst="ellipse">
                <a:avLst/>
              </a:prstGeom>
              <a:blipFill>
                <a:blip r:embed="rId15"/>
                <a:stretch>
                  <a:fillRect/>
                </a:stretch>
              </a:blipFill>
            </p:spPr>
            <p:txBody>
              <a:bodyPr/>
              <a:lstStyle/>
              <a:p>
                <a:r>
                  <a:rPr lang="en-US">
                    <a:noFill/>
                  </a:rPr>
                  <a:t> </a:t>
                </a:r>
              </a:p>
            </p:txBody>
          </p:sp>
        </mc:Fallback>
      </mc:AlternateContent>
      <p:sp>
        <p:nvSpPr>
          <p:cNvPr id="1045" name="TextBox 4">
            <a:extLst>
              <a:ext uri="{FF2B5EF4-FFF2-40B4-BE49-F238E27FC236}">
                <a16:creationId xmlns:a16="http://schemas.microsoft.com/office/drawing/2014/main" id="{8EDC3D81-E809-4565-95A8-F744ACB4A5AE}"/>
              </a:ext>
            </a:extLst>
          </p:cNvPr>
          <p:cNvSpPr txBox="1"/>
          <p:nvPr/>
        </p:nvSpPr>
        <p:spPr>
          <a:xfrm>
            <a:off x="90435" y="1506682"/>
            <a:ext cx="2180491" cy="3048207"/>
          </a:xfrm>
          <a:prstGeom prst="rect">
            <a:avLst/>
          </a:prstGeom>
          <a:solidFill>
            <a:srgbClr val="17375E"/>
          </a:solidFill>
        </p:spPr>
        <p:txBody>
          <a:bodyPr wrap="square" rtlCol="0">
            <a:spAutoFit/>
          </a:bodyPr>
          <a:lstStyle/>
          <a:p>
            <a:pPr>
              <a:lnSpc>
                <a:spcPct val="200000"/>
              </a:lnSpc>
            </a:pPr>
            <a:r>
              <a:rPr lang="es-ES" sz="1400" b="1" dirty="0">
                <a:solidFill>
                  <a:schemeClr val="bg1"/>
                </a:solidFill>
              </a:rPr>
              <a:t>1. Antecedentes</a:t>
            </a:r>
          </a:p>
          <a:p>
            <a:pPr>
              <a:lnSpc>
                <a:spcPct val="200000"/>
              </a:lnSpc>
            </a:pPr>
            <a:r>
              <a:rPr lang="es-ES" sz="1400" b="1" dirty="0">
                <a:solidFill>
                  <a:schemeClr val="bg1"/>
                </a:solidFill>
              </a:rPr>
              <a:t>2. Hipótesis </a:t>
            </a:r>
          </a:p>
          <a:p>
            <a:pPr>
              <a:lnSpc>
                <a:spcPct val="200000"/>
              </a:lnSpc>
            </a:pPr>
            <a:r>
              <a:rPr lang="es-ES" sz="1400" b="1" dirty="0">
                <a:solidFill>
                  <a:schemeClr val="bg1"/>
                </a:solidFill>
              </a:rPr>
              <a:t>3. Objetivo</a:t>
            </a:r>
          </a:p>
          <a:p>
            <a:pPr>
              <a:lnSpc>
                <a:spcPct val="200000"/>
              </a:lnSpc>
            </a:pPr>
            <a:r>
              <a:rPr lang="es-ES" sz="1400" b="1" u="sng" dirty="0">
                <a:solidFill>
                  <a:srgbClr val="FFFF00"/>
                </a:solidFill>
              </a:rPr>
              <a:t>4. Método</a:t>
            </a:r>
          </a:p>
          <a:p>
            <a:pPr>
              <a:lnSpc>
                <a:spcPct val="200000"/>
              </a:lnSpc>
            </a:pPr>
            <a:r>
              <a:rPr lang="es-ES" sz="1400" b="1" dirty="0">
                <a:solidFill>
                  <a:schemeClr val="bg1"/>
                </a:solidFill>
              </a:rPr>
              <a:t>5. Análisis de Resultados</a:t>
            </a:r>
          </a:p>
          <a:p>
            <a:pPr>
              <a:lnSpc>
                <a:spcPct val="200000"/>
              </a:lnSpc>
            </a:pPr>
            <a:r>
              <a:rPr lang="es-ES" sz="1400" b="1" dirty="0">
                <a:solidFill>
                  <a:schemeClr val="bg1"/>
                </a:solidFill>
              </a:rPr>
              <a:t>6. Conclusiones</a:t>
            </a:r>
          </a:p>
          <a:p>
            <a:pPr>
              <a:lnSpc>
                <a:spcPct val="200000"/>
              </a:lnSpc>
            </a:pPr>
            <a:r>
              <a:rPr lang="es-ES" sz="1400" b="1" dirty="0">
                <a:solidFill>
                  <a:schemeClr val="bg1"/>
                </a:solidFill>
              </a:rPr>
              <a:t>7. Recomendaciones</a:t>
            </a:r>
          </a:p>
        </p:txBody>
      </p:sp>
      <p:sp>
        <p:nvSpPr>
          <p:cNvPr id="1046" name="Flecha: cheurón 1045">
            <a:extLst>
              <a:ext uri="{FF2B5EF4-FFF2-40B4-BE49-F238E27FC236}">
                <a16:creationId xmlns:a16="http://schemas.microsoft.com/office/drawing/2014/main" id="{E64A5EAA-0E44-C366-1891-33A44EFABDCE}"/>
              </a:ext>
            </a:extLst>
          </p:cNvPr>
          <p:cNvSpPr/>
          <p:nvPr/>
        </p:nvSpPr>
        <p:spPr>
          <a:xfrm rot="10800000">
            <a:off x="1135460" y="2919143"/>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2754412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E9C0708-ED5F-45B3-A190-7AAD62594CAB}"/>
              </a:ext>
            </a:extLst>
          </p:cNvPr>
          <p:cNvSpPr/>
          <p:nvPr/>
        </p:nvSpPr>
        <p:spPr>
          <a:xfrm>
            <a:off x="-1" y="0"/>
            <a:ext cx="2270927" cy="5517720"/>
          </a:xfrm>
          <a:prstGeom prst="rect">
            <a:avLst/>
          </a:prstGeom>
          <a:solidFill>
            <a:srgbClr val="1737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a:bodyPr>
          <a:lstStyle/>
          <a:p>
            <a:pPr algn="r" eaLnBrk="1" hangingPunct="1"/>
            <a:r>
              <a:rPr lang="es-UY" sz="4000" b="1" dirty="0">
                <a:latin typeface="Calibri" charset="0"/>
              </a:rPr>
              <a:t>Instrumentación</a:t>
            </a: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z="2400" b="1" smtClean="0">
                <a:solidFill>
                  <a:schemeClr val="bg1"/>
                </a:solidFill>
              </a:rPr>
              <a:t>22</a:t>
            </a:fld>
            <a:endParaRPr lang="es-EC" sz="2400" b="1" dirty="0">
              <a:solidFill>
                <a:schemeClr val="bg1"/>
              </a:solidFill>
            </a:endParaRPr>
          </a:p>
        </p:txBody>
      </p:sp>
      <p:sp>
        <p:nvSpPr>
          <p:cNvPr id="31" name="CuadroTexto 30">
            <a:extLst>
              <a:ext uri="{FF2B5EF4-FFF2-40B4-BE49-F238E27FC236}">
                <a16:creationId xmlns:a16="http://schemas.microsoft.com/office/drawing/2014/main" id="{5F366BD8-8891-90D8-C3C9-A7A746DB306E}"/>
              </a:ext>
            </a:extLst>
          </p:cNvPr>
          <p:cNvSpPr txBox="1"/>
          <p:nvPr/>
        </p:nvSpPr>
        <p:spPr>
          <a:xfrm>
            <a:off x="2385377" y="1262387"/>
            <a:ext cx="3787840" cy="488589"/>
          </a:xfrm>
          <a:prstGeom prst="rect">
            <a:avLst/>
          </a:prstGeom>
          <a:noFill/>
        </p:spPr>
        <p:txBody>
          <a:bodyPr wrap="square" rtlCol="0">
            <a:spAutoFit/>
          </a:bodyPr>
          <a:lstStyle/>
          <a:p>
            <a:pPr algn="ctr"/>
            <a:r>
              <a:rPr lang="es-MX" sz="2400" b="1" dirty="0">
                <a:solidFill>
                  <a:srgbClr val="002060"/>
                </a:solidFill>
                <a:latin typeface="+mj-lt"/>
                <a:ea typeface="+mj-ea"/>
                <a:cs typeface="Arabic Typesetting" pitchFamily="66" charset="-78"/>
              </a:rPr>
              <a:t>Práctica de Laboratorio</a:t>
            </a:r>
            <a:endParaRPr lang="es-419" sz="2400" b="1" dirty="0">
              <a:solidFill>
                <a:srgbClr val="002060"/>
              </a:solidFill>
              <a:latin typeface="+mj-lt"/>
              <a:ea typeface="+mj-ea"/>
              <a:cs typeface="Arabic Typesetting" pitchFamily="66" charset="-78"/>
            </a:endParaRPr>
          </a:p>
        </p:txBody>
      </p:sp>
      <p:cxnSp>
        <p:nvCxnSpPr>
          <p:cNvPr id="1024" name="Conector recto 1023">
            <a:extLst>
              <a:ext uri="{FF2B5EF4-FFF2-40B4-BE49-F238E27FC236}">
                <a16:creationId xmlns:a16="http://schemas.microsoft.com/office/drawing/2014/main" id="{A2DB438E-FD18-4795-DD33-B406A6F62B39}"/>
              </a:ext>
            </a:extLst>
          </p:cNvPr>
          <p:cNvCxnSpPr/>
          <p:nvPr/>
        </p:nvCxnSpPr>
        <p:spPr>
          <a:xfrm>
            <a:off x="2343651" y="1183039"/>
            <a:ext cx="7781544" cy="4968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27" name="Conector recto 1026">
            <a:extLst>
              <a:ext uri="{FF2B5EF4-FFF2-40B4-BE49-F238E27FC236}">
                <a16:creationId xmlns:a16="http://schemas.microsoft.com/office/drawing/2014/main" id="{797EA6D1-A2EE-5A57-101E-48D949C19C68}"/>
              </a:ext>
            </a:extLst>
          </p:cNvPr>
          <p:cNvCxnSpPr/>
          <p:nvPr/>
        </p:nvCxnSpPr>
        <p:spPr>
          <a:xfrm>
            <a:off x="2343651" y="1920197"/>
            <a:ext cx="7781544" cy="4968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28" name="CuadroTexto 1027">
            <a:extLst>
              <a:ext uri="{FF2B5EF4-FFF2-40B4-BE49-F238E27FC236}">
                <a16:creationId xmlns:a16="http://schemas.microsoft.com/office/drawing/2014/main" id="{7971E3AE-4736-6AA9-48F3-42D8D33EC070}"/>
              </a:ext>
            </a:extLst>
          </p:cNvPr>
          <p:cNvSpPr txBox="1"/>
          <p:nvPr/>
        </p:nvSpPr>
        <p:spPr>
          <a:xfrm>
            <a:off x="6398126" y="1336799"/>
            <a:ext cx="3787840" cy="461665"/>
          </a:xfrm>
          <a:prstGeom prst="rect">
            <a:avLst/>
          </a:prstGeom>
          <a:noFill/>
        </p:spPr>
        <p:txBody>
          <a:bodyPr wrap="square" rtlCol="0">
            <a:spAutoFit/>
          </a:bodyPr>
          <a:lstStyle/>
          <a:p>
            <a:pPr algn="ctr"/>
            <a:r>
              <a:rPr lang="es-MX" sz="2400" b="1" dirty="0">
                <a:solidFill>
                  <a:srgbClr val="002060"/>
                </a:solidFill>
                <a:latin typeface="+mj-lt"/>
                <a:ea typeface="+mj-ea"/>
                <a:cs typeface="Arabic Typesetting" pitchFamily="66" charset="-78"/>
              </a:rPr>
              <a:t>Prueba</a:t>
            </a:r>
            <a:endParaRPr lang="es-419" sz="2400" b="1" dirty="0">
              <a:solidFill>
                <a:srgbClr val="002060"/>
              </a:solidFill>
              <a:latin typeface="+mj-lt"/>
              <a:ea typeface="+mj-ea"/>
              <a:cs typeface="Arabic Typesetting" pitchFamily="66" charset="-78"/>
            </a:endParaRPr>
          </a:p>
        </p:txBody>
      </p:sp>
      <p:sp>
        <p:nvSpPr>
          <p:cNvPr id="1045" name="TextBox 4">
            <a:extLst>
              <a:ext uri="{FF2B5EF4-FFF2-40B4-BE49-F238E27FC236}">
                <a16:creationId xmlns:a16="http://schemas.microsoft.com/office/drawing/2014/main" id="{8EDC3D81-E809-4565-95A8-F744ACB4A5AE}"/>
              </a:ext>
            </a:extLst>
          </p:cNvPr>
          <p:cNvSpPr txBox="1"/>
          <p:nvPr/>
        </p:nvSpPr>
        <p:spPr>
          <a:xfrm>
            <a:off x="90435" y="1506682"/>
            <a:ext cx="2180491" cy="3048207"/>
          </a:xfrm>
          <a:prstGeom prst="rect">
            <a:avLst/>
          </a:prstGeom>
          <a:solidFill>
            <a:srgbClr val="17375E"/>
          </a:solidFill>
        </p:spPr>
        <p:txBody>
          <a:bodyPr wrap="square" rtlCol="0">
            <a:spAutoFit/>
          </a:bodyPr>
          <a:lstStyle/>
          <a:p>
            <a:pPr>
              <a:lnSpc>
                <a:spcPct val="200000"/>
              </a:lnSpc>
            </a:pPr>
            <a:r>
              <a:rPr lang="es-ES" sz="1400" b="1" dirty="0">
                <a:solidFill>
                  <a:schemeClr val="bg1"/>
                </a:solidFill>
              </a:rPr>
              <a:t>1. Antecedentes</a:t>
            </a:r>
          </a:p>
          <a:p>
            <a:pPr>
              <a:lnSpc>
                <a:spcPct val="200000"/>
              </a:lnSpc>
            </a:pPr>
            <a:r>
              <a:rPr lang="es-ES" sz="1400" b="1" dirty="0">
                <a:solidFill>
                  <a:schemeClr val="bg1"/>
                </a:solidFill>
              </a:rPr>
              <a:t>2. Hipótesis </a:t>
            </a:r>
          </a:p>
          <a:p>
            <a:pPr>
              <a:lnSpc>
                <a:spcPct val="200000"/>
              </a:lnSpc>
            </a:pPr>
            <a:r>
              <a:rPr lang="es-ES" sz="1400" b="1" dirty="0">
                <a:solidFill>
                  <a:schemeClr val="bg1"/>
                </a:solidFill>
              </a:rPr>
              <a:t>3. Objetivo</a:t>
            </a:r>
          </a:p>
          <a:p>
            <a:pPr>
              <a:lnSpc>
                <a:spcPct val="200000"/>
              </a:lnSpc>
            </a:pPr>
            <a:r>
              <a:rPr lang="es-ES" sz="1400" b="1" u="sng" dirty="0">
                <a:solidFill>
                  <a:srgbClr val="FFFF00"/>
                </a:solidFill>
              </a:rPr>
              <a:t>4. Método</a:t>
            </a:r>
          </a:p>
          <a:p>
            <a:pPr>
              <a:lnSpc>
                <a:spcPct val="200000"/>
              </a:lnSpc>
            </a:pPr>
            <a:r>
              <a:rPr lang="es-ES" sz="1400" b="1" dirty="0">
                <a:solidFill>
                  <a:schemeClr val="bg1"/>
                </a:solidFill>
              </a:rPr>
              <a:t>5. Análisis de Resultados</a:t>
            </a:r>
          </a:p>
          <a:p>
            <a:pPr>
              <a:lnSpc>
                <a:spcPct val="200000"/>
              </a:lnSpc>
            </a:pPr>
            <a:r>
              <a:rPr lang="es-ES" sz="1400" b="1" dirty="0">
                <a:solidFill>
                  <a:schemeClr val="bg1"/>
                </a:solidFill>
              </a:rPr>
              <a:t>6. Conclusiones</a:t>
            </a:r>
          </a:p>
          <a:p>
            <a:pPr>
              <a:lnSpc>
                <a:spcPct val="200000"/>
              </a:lnSpc>
            </a:pPr>
            <a:r>
              <a:rPr lang="es-ES" sz="1400" b="1" dirty="0">
                <a:solidFill>
                  <a:schemeClr val="bg1"/>
                </a:solidFill>
              </a:rPr>
              <a:t>7. Recomendaciones</a:t>
            </a:r>
          </a:p>
        </p:txBody>
      </p:sp>
      <p:sp>
        <p:nvSpPr>
          <p:cNvPr id="1046" name="Flecha: cheurón 1045">
            <a:extLst>
              <a:ext uri="{FF2B5EF4-FFF2-40B4-BE49-F238E27FC236}">
                <a16:creationId xmlns:a16="http://schemas.microsoft.com/office/drawing/2014/main" id="{E64A5EAA-0E44-C366-1891-33A44EFABDCE}"/>
              </a:ext>
            </a:extLst>
          </p:cNvPr>
          <p:cNvSpPr/>
          <p:nvPr/>
        </p:nvSpPr>
        <p:spPr>
          <a:xfrm rot="10800000">
            <a:off x="1135460" y="2919143"/>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pic>
        <p:nvPicPr>
          <p:cNvPr id="4" name="Imagen 3">
            <a:extLst>
              <a:ext uri="{FF2B5EF4-FFF2-40B4-BE49-F238E27FC236}">
                <a16:creationId xmlns:a16="http://schemas.microsoft.com/office/drawing/2014/main" id="{3DBC0587-4F42-E25B-1EBA-8F1654B87287}"/>
              </a:ext>
            </a:extLst>
          </p:cNvPr>
          <p:cNvPicPr>
            <a:picLocks noChangeAspect="1"/>
          </p:cNvPicPr>
          <p:nvPr/>
        </p:nvPicPr>
        <p:blipFill rotWithShape="1">
          <a:blip r:embed="rId5">
            <a:extLst>
              <a:ext uri="{28A0092B-C50C-407E-A947-70E740481C1C}">
                <a14:useLocalDpi xmlns:a14="http://schemas.microsoft.com/office/drawing/2010/main" val="0"/>
              </a:ext>
            </a:extLst>
          </a:blip>
          <a:srcRect l="11408" t="5941" r="12689" b="8256"/>
          <a:stretch/>
        </p:blipFill>
        <p:spPr>
          <a:xfrm>
            <a:off x="2755940" y="2073674"/>
            <a:ext cx="3052325" cy="4465238"/>
          </a:xfrm>
          <a:prstGeom prst="rect">
            <a:avLst/>
          </a:prstGeom>
        </p:spPr>
      </p:pic>
      <p:pic>
        <p:nvPicPr>
          <p:cNvPr id="26" name="Imagen 25">
            <a:extLst>
              <a:ext uri="{FF2B5EF4-FFF2-40B4-BE49-F238E27FC236}">
                <a16:creationId xmlns:a16="http://schemas.microsoft.com/office/drawing/2014/main" id="{31D5638B-C842-0C5D-C786-2889116A9B89}"/>
              </a:ext>
            </a:extLst>
          </p:cNvPr>
          <p:cNvPicPr>
            <a:picLocks noChangeAspect="1"/>
          </p:cNvPicPr>
          <p:nvPr/>
        </p:nvPicPr>
        <p:blipFill>
          <a:blip r:embed="rId6"/>
          <a:stretch>
            <a:fillRect/>
          </a:stretch>
        </p:blipFill>
        <p:spPr>
          <a:xfrm>
            <a:off x="6685484" y="2200626"/>
            <a:ext cx="3244102" cy="4266504"/>
          </a:xfrm>
          <a:prstGeom prst="rect">
            <a:avLst/>
          </a:prstGeom>
        </p:spPr>
      </p:pic>
      <p:cxnSp>
        <p:nvCxnSpPr>
          <p:cNvPr id="27" name="Conector recto 26">
            <a:extLst>
              <a:ext uri="{FF2B5EF4-FFF2-40B4-BE49-F238E27FC236}">
                <a16:creationId xmlns:a16="http://schemas.microsoft.com/office/drawing/2014/main" id="{65C27B83-B1AE-6B22-B6E9-8638FFA7758C}"/>
              </a:ext>
            </a:extLst>
          </p:cNvPr>
          <p:cNvCxnSpPr>
            <a:cxnSpLocks/>
          </p:cNvCxnSpPr>
          <p:nvPr/>
        </p:nvCxnSpPr>
        <p:spPr>
          <a:xfrm>
            <a:off x="6287668" y="1294853"/>
            <a:ext cx="0" cy="5138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14E27FA1-1BC9-6831-1323-E22CF53B5ECF}"/>
              </a:ext>
            </a:extLst>
          </p:cNvPr>
          <p:cNvCxnSpPr>
            <a:cxnSpLocks/>
          </p:cNvCxnSpPr>
          <p:nvPr/>
        </p:nvCxnSpPr>
        <p:spPr>
          <a:xfrm>
            <a:off x="6267848" y="2073674"/>
            <a:ext cx="0" cy="1243049"/>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978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E9C0708-ED5F-45B3-A190-7AAD62594CAB}"/>
              </a:ext>
            </a:extLst>
          </p:cNvPr>
          <p:cNvSpPr/>
          <p:nvPr/>
        </p:nvSpPr>
        <p:spPr>
          <a:xfrm>
            <a:off x="-1" y="0"/>
            <a:ext cx="2270927" cy="5517720"/>
          </a:xfrm>
          <a:prstGeom prst="rect">
            <a:avLst/>
          </a:prstGeom>
          <a:solidFill>
            <a:srgbClr val="1737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1" y="212881"/>
            <a:ext cx="9346019" cy="994122"/>
          </a:xfrm>
        </p:spPr>
        <p:txBody>
          <a:bodyPr>
            <a:normAutofit/>
          </a:bodyPr>
          <a:lstStyle/>
          <a:p>
            <a:pPr algn="r" eaLnBrk="1" hangingPunct="1"/>
            <a:r>
              <a:rPr lang="es-UY" sz="4000" b="1" dirty="0">
                <a:latin typeface="Calibri" charset="0"/>
              </a:rPr>
              <a:t>Instrumentación</a:t>
            </a: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z="2400" b="1" smtClean="0">
                <a:solidFill>
                  <a:schemeClr val="bg1"/>
                </a:solidFill>
              </a:rPr>
              <a:t>23</a:t>
            </a:fld>
            <a:endParaRPr lang="es-EC" sz="2400" b="1" dirty="0">
              <a:solidFill>
                <a:schemeClr val="bg1"/>
              </a:solidFill>
            </a:endParaRPr>
          </a:p>
        </p:txBody>
      </p:sp>
      <p:cxnSp>
        <p:nvCxnSpPr>
          <p:cNvPr id="1024" name="Conector recto 1023">
            <a:extLst>
              <a:ext uri="{FF2B5EF4-FFF2-40B4-BE49-F238E27FC236}">
                <a16:creationId xmlns:a16="http://schemas.microsoft.com/office/drawing/2014/main" id="{A2DB438E-FD18-4795-DD33-B406A6F62B39}"/>
              </a:ext>
            </a:extLst>
          </p:cNvPr>
          <p:cNvCxnSpPr/>
          <p:nvPr/>
        </p:nvCxnSpPr>
        <p:spPr>
          <a:xfrm>
            <a:off x="2822172" y="1147893"/>
            <a:ext cx="6867144" cy="4968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27" name="Conector recto 1026">
            <a:extLst>
              <a:ext uri="{FF2B5EF4-FFF2-40B4-BE49-F238E27FC236}">
                <a16:creationId xmlns:a16="http://schemas.microsoft.com/office/drawing/2014/main" id="{797EA6D1-A2EE-5A57-101E-48D949C19C68}"/>
              </a:ext>
            </a:extLst>
          </p:cNvPr>
          <p:cNvCxnSpPr/>
          <p:nvPr/>
        </p:nvCxnSpPr>
        <p:spPr>
          <a:xfrm>
            <a:off x="2822172" y="1920197"/>
            <a:ext cx="6867144" cy="4968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28" name="CuadroTexto 1027">
            <a:extLst>
              <a:ext uri="{FF2B5EF4-FFF2-40B4-BE49-F238E27FC236}">
                <a16:creationId xmlns:a16="http://schemas.microsoft.com/office/drawing/2014/main" id="{7971E3AE-4736-6AA9-48F3-42D8D33EC070}"/>
              </a:ext>
            </a:extLst>
          </p:cNvPr>
          <p:cNvSpPr txBox="1"/>
          <p:nvPr/>
        </p:nvSpPr>
        <p:spPr>
          <a:xfrm>
            <a:off x="4416558" y="1314660"/>
            <a:ext cx="3787840" cy="461665"/>
          </a:xfrm>
          <a:prstGeom prst="rect">
            <a:avLst/>
          </a:prstGeom>
          <a:noFill/>
        </p:spPr>
        <p:txBody>
          <a:bodyPr wrap="square" rtlCol="0">
            <a:spAutoFit/>
          </a:bodyPr>
          <a:lstStyle/>
          <a:p>
            <a:pPr algn="ctr"/>
            <a:r>
              <a:rPr lang="es-MX" sz="2400" b="1" dirty="0">
                <a:solidFill>
                  <a:srgbClr val="002060"/>
                </a:solidFill>
                <a:latin typeface="+mj-lt"/>
                <a:ea typeface="+mj-ea"/>
                <a:cs typeface="Arabic Typesetting" pitchFamily="66" charset="-78"/>
              </a:rPr>
              <a:t>Encuesta</a:t>
            </a:r>
            <a:endParaRPr lang="es-419" sz="2400" b="1" dirty="0">
              <a:solidFill>
                <a:srgbClr val="002060"/>
              </a:solidFill>
              <a:latin typeface="+mj-lt"/>
              <a:ea typeface="+mj-ea"/>
              <a:cs typeface="Arabic Typesetting" pitchFamily="66" charset="-78"/>
            </a:endParaRPr>
          </a:p>
        </p:txBody>
      </p:sp>
      <p:sp>
        <p:nvSpPr>
          <p:cNvPr id="1045" name="TextBox 4">
            <a:extLst>
              <a:ext uri="{FF2B5EF4-FFF2-40B4-BE49-F238E27FC236}">
                <a16:creationId xmlns:a16="http://schemas.microsoft.com/office/drawing/2014/main" id="{8EDC3D81-E809-4565-95A8-F744ACB4A5AE}"/>
              </a:ext>
            </a:extLst>
          </p:cNvPr>
          <p:cNvSpPr txBox="1"/>
          <p:nvPr/>
        </p:nvSpPr>
        <p:spPr>
          <a:xfrm>
            <a:off x="90435" y="1506682"/>
            <a:ext cx="2180491" cy="3048207"/>
          </a:xfrm>
          <a:prstGeom prst="rect">
            <a:avLst/>
          </a:prstGeom>
          <a:solidFill>
            <a:srgbClr val="17375E"/>
          </a:solidFill>
        </p:spPr>
        <p:txBody>
          <a:bodyPr wrap="square" rtlCol="0">
            <a:spAutoFit/>
          </a:bodyPr>
          <a:lstStyle/>
          <a:p>
            <a:pPr>
              <a:lnSpc>
                <a:spcPct val="200000"/>
              </a:lnSpc>
            </a:pPr>
            <a:r>
              <a:rPr lang="es-ES" sz="1400" b="1" dirty="0">
                <a:solidFill>
                  <a:schemeClr val="bg1"/>
                </a:solidFill>
              </a:rPr>
              <a:t>1. Antecedentes</a:t>
            </a:r>
          </a:p>
          <a:p>
            <a:pPr>
              <a:lnSpc>
                <a:spcPct val="200000"/>
              </a:lnSpc>
            </a:pPr>
            <a:r>
              <a:rPr lang="es-ES" sz="1400" b="1" dirty="0">
                <a:solidFill>
                  <a:schemeClr val="bg1"/>
                </a:solidFill>
              </a:rPr>
              <a:t>2. Hipótesis </a:t>
            </a:r>
          </a:p>
          <a:p>
            <a:pPr>
              <a:lnSpc>
                <a:spcPct val="200000"/>
              </a:lnSpc>
            </a:pPr>
            <a:r>
              <a:rPr lang="es-ES" sz="1400" b="1" dirty="0">
                <a:solidFill>
                  <a:schemeClr val="bg1"/>
                </a:solidFill>
              </a:rPr>
              <a:t>3. Objetivo</a:t>
            </a:r>
          </a:p>
          <a:p>
            <a:pPr>
              <a:lnSpc>
                <a:spcPct val="200000"/>
              </a:lnSpc>
            </a:pPr>
            <a:r>
              <a:rPr lang="es-ES" sz="1400" b="1" u="sng" dirty="0">
                <a:solidFill>
                  <a:srgbClr val="FFFF00"/>
                </a:solidFill>
              </a:rPr>
              <a:t>4. Método</a:t>
            </a:r>
          </a:p>
          <a:p>
            <a:pPr>
              <a:lnSpc>
                <a:spcPct val="200000"/>
              </a:lnSpc>
            </a:pPr>
            <a:r>
              <a:rPr lang="es-ES" sz="1400" b="1" dirty="0">
                <a:solidFill>
                  <a:schemeClr val="bg1"/>
                </a:solidFill>
              </a:rPr>
              <a:t>5. Análisis de Resultados</a:t>
            </a:r>
          </a:p>
          <a:p>
            <a:pPr>
              <a:lnSpc>
                <a:spcPct val="200000"/>
              </a:lnSpc>
            </a:pPr>
            <a:r>
              <a:rPr lang="es-ES" sz="1400" b="1" dirty="0">
                <a:solidFill>
                  <a:schemeClr val="bg1"/>
                </a:solidFill>
              </a:rPr>
              <a:t>6. Conclusiones</a:t>
            </a:r>
          </a:p>
          <a:p>
            <a:pPr>
              <a:lnSpc>
                <a:spcPct val="200000"/>
              </a:lnSpc>
            </a:pPr>
            <a:r>
              <a:rPr lang="es-ES" sz="1400" b="1" dirty="0">
                <a:solidFill>
                  <a:schemeClr val="bg1"/>
                </a:solidFill>
              </a:rPr>
              <a:t>7. Recomendaciones</a:t>
            </a:r>
          </a:p>
        </p:txBody>
      </p:sp>
      <p:sp>
        <p:nvSpPr>
          <p:cNvPr id="1046" name="Flecha: cheurón 1045">
            <a:extLst>
              <a:ext uri="{FF2B5EF4-FFF2-40B4-BE49-F238E27FC236}">
                <a16:creationId xmlns:a16="http://schemas.microsoft.com/office/drawing/2014/main" id="{E64A5EAA-0E44-C366-1891-33A44EFABDCE}"/>
              </a:ext>
            </a:extLst>
          </p:cNvPr>
          <p:cNvSpPr/>
          <p:nvPr/>
        </p:nvSpPr>
        <p:spPr>
          <a:xfrm rot="10800000">
            <a:off x="1135460" y="2919143"/>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pic>
        <p:nvPicPr>
          <p:cNvPr id="4" name="Imagen 3">
            <a:extLst>
              <a:ext uri="{FF2B5EF4-FFF2-40B4-BE49-F238E27FC236}">
                <a16:creationId xmlns:a16="http://schemas.microsoft.com/office/drawing/2014/main" id="{641CAEAB-CDC4-4D97-7272-0C051F87BC2A}"/>
              </a:ext>
            </a:extLst>
          </p:cNvPr>
          <p:cNvPicPr>
            <a:picLocks noChangeAspect="1"/>
          </p:cNvPicPr>
          <p:nvPr/>
        </p:nvPicPr>
        <p:blipFill>
          <a:blip r:embed="rId5"/>
          <a:stretch>
            <a:fillRect/>
          </a:stretch>
        </p:blipFill>
        <p:spPr>
          <a:xfrm>
            <a:off x="2955795" y="2107572"/>
            <a:ext cx="3354683" cy="4549020"/>
          </a:xfrm>
          <a:prstGeom prst="rect">
            <a:avLst/>
          </a:prstGeom>
        </p:spPr>
      </p:pic>
      <p:pic>
        <p:nvPicPr>
          <p:cNvPr id="7" name="Imagen 6">
            <a:extLst>
              <a:ext uri="{FF2B5EF4-FFF2-40B4-BE49-F238E27FC236}">
                <a16:creationId xmlns:a16="http://schemas.microsoft.com/office/drawing/2014/main" id="{262B8510-0F99-B023-0ECC-F20D23C00D0D}"/>
              </a:ext>
            </a:extLst>
          </p:cNvPr>
          <p:cNvPicPr>
            <a:picLocks noChangeAspect="1"/>
          </p:cNvPicPr>
          <p:nvPr/>
        </p:nvPicPr>
        <p:blipFill>
          <a:blip r:embed="rId6"/>
          <a:stretch>
            <a:fillRect/>
          </a:stretch>
        </p:blipFill>
        <p:spPr>
          <a:xfrm>
            <a:off x="6650874" y="2200282"/>
            <a:ext cx="3264893" cy="4363600"/>
          </a:xfrm>
          <a:prstGeom prst="rect">
            <a:avLst/>
          </a:prstGeom>
        </p:spPr>
      </p:pic>
    </p:spTree>
    <p:extLst>
      <p:ext uri="{BB962C8B-B14F-4D97-AF65-F5344CB8AC3E}">
        <p14:creationId xmlns:p14="http://schemas.microsoft.com/office/powerpoint/2010/main" val="128605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E9C0708-ED5F-45B3-A190-7AAD62594CAB}"/>
              </a:ext>
            </a:extLst>
          </p:cNvPr>
          <p:cNvSpPr/>
          <p:nvPr/>
        </p:nvSpPr>
        <p:spPr>
          <a:xfrm>
            <a:off x="-1" y="0"/>
            <a:ext cx="2270927" cy="5517720"/>
          </a:xfrm>
          <a:prstGeom prst="rect">
            <a:avLst/>
          </a:prstGeom>
          <a:solidFill>
            <a:srgbClr val="1737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a:bodyPr>
          <a:lstStyle/>
          <a:p>
            <a:pPr algn="r" eaLnBrk="1" hangingPunct="1"/>
            <a:r>
              <a:rPr lang="es-UY" sz="4000" b="1" dirty="0">
                <a:latin typeface="Calibri" charset="0"/>
              </a:rPr>
              <a:t>Preparación</a:t>
            </a: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z="2400" b="1" smtClean="0">
                <a:solidFill>
                  <a:schemeClr val="bg1"/>
                </a:solidFill>
              </a:rPr>
              <a:t>24</a:t>
            </a:fld>
            <a:endParaRPr lang="es-EC" sz="2400" b="1" dirty="0">
              <a:solidFill>
                <a:schemeClr val="bg1"/>
              </a:solidFill>
            </a:endParaRPr>
          </a:p>
        </p:txBody>
      </p:sp>
      <p:pic>
        <p:nvPicPr>
          <p:cNvPr id="19" name="Imagen 18">
            <a:extLst>
              <a:ext uri="{FF2B5EF4-FFF2-40B4-BE49-F238E27FC236}">
                <a16:creationId xmlns:a16="http://schemas.microsoft.com/office/drawing/2014/main" id="{F85EA52A-934D-AFF2-9983-EE3469814827}"/>
              </a:ext>
            </a:extLst>
          </p:cNvPr>
          <p:cNvPicPr>
            <a:picLocks noChangeAspect="1"/>
          </p:cNvPicPr>
          <p:nvPr/>
        </p:nvPicPr>
        <p:blipFill rotWithShape="1">
          <a:blip r:embed="rId5"/>
          <a:srcRect l="1" r="44775"/>
          <a:stretch/>
        </p:blipFill>
        <p:spPr>
          <a:xfrm>
            <a:off x="2908045" y="4325403"/>
            <a:ext cx="3583233" cy="2331189"/>
          </a:xfrm>
          <a:prstGeom prst="rect">
            <a:avLst/>
          </a:prstGeom>
        </p:spPr>
      </p:pic>
      <p:sp>
        <p:nvSpPr>
          <p:cNvPr id="20" name="CuadroTexto 19">
            <a:extLst>
              <a:ext uri="{FF2B5EF4-FFF2-40B4-BE49-F238E27FC236}">
                <a16:creationId xmlns:a16="http://schemas.microsoft.com/office/drawing/2014/main" id="{F35C68B6-B9AC-F748-1BBA-76DF032B90F5}"/>
              </a:ext>
            </a:extLst>
          </p:cNvPr>
          <p:cNvSpPr txBox="1"/>
          <p:nvPr/>
        </p:nvSpPr>
        <p:spPr>
          <a:xfrm>
            <a:off x="2846804" y="623017"/>
            <a:ext cx="1823320" cy="584775"/>
          </a:xfrm>
          <a:prstGeom prst="rect">
            <a:avLst/>
          </a:prstGeom>
          <a:noFill/>
        </p:spPr>
        <p:txBody>
          <a:bodyPr wrap="none" rtlCol="0">
            <a:spAutoFit/>
          </a:bodyPr>
          <a:lstStyle/>
          <a:p>
            <a:r>
              <a:rPr lang="es-MX" sz="2400" b="1" dirty="0">
                <a:latin typeface="+mj-lt"/>
                <a:ea typeface="+mj-ea"/>
                <a:cs typeface="Arabic Typesetting" pitchFamily="66" charset="-78"/>
              </a:rPr>
              <a:t>Experimento</a:t>
            </a:r>
            <a:r>
              <a:rPr lang="es-MX" sz="3200" b="1" dirty="0">
                <a:latin typeface="+mj-lt"/>
                <a:ea typeface="+mj-ea"/>
                <a:cs typeface="Arabic Typesetting" pitchFamily="66" charset="-78"/>
              </a:rPr>
              <a:t> </a:t>
            </a:r>
            <a:endParaRPr lang="es-419" sz="3200" b="1" dirty="0">
              <a:latin typeface="+mj-lt"/>
              <a:ea typeface="+mj-ea"/>
              <a:cs typeface="Arabic Typesetting" pitchFamily="66" charset="-78"/>
            </a:endParaRPr>
          </a:p>
        </p:txBody>
      </p:sp>
      <p:grpSp>
        <p:nvGrpSpPr>
          <p:cNvPr id="30" name="Grupo 29">
            <a:extLst>
              <a:ext uri="{FF2B5EF4-FFF2-40B4-BE49-F238E27FC236}">
                <a16:creationId xmlns:a16="http://schemas.microsoft.com/office/drawing/2014/main" id="{82D6A186-779C-5BDB-01C4-3AC2D447D0D2}"/>
              </a:ext>
            </a:extLst>
          </p:cNvPr>
          <p:cNvGrpSpPr/>
          <p:nvPr/>
        </p:nvGrpSpPr>
        <p:grpSpPr>
          <a:xfrm>
            <a:off x="2880081" y="1219555"/>
            <a:ext cx="3611197" cy="3098648"/>
            <a:chOff x="2916584" y="1227310"/>
            <a:chExt cx="3204424" cy="2697120"/>
          </a:xfrm>
        </p:grpSpPr>
        <p:pic>
          <p:nvPicPr>
            <p:cNvPr id="24" name="Imagen 23">
              <a:extLst>
                <a:ext uri="{FF2B5EF4-FFF2-40B4-BE49-F238E27FC236}">
                  <a16:creationId xmlns:a16="http://schemas.microsoft.com/office/drawing/2014/main" id="{937FE9BC-4683-F15F-C307-274BB130F9BA}"/>
                </a:ext>
              </a:extLst>
            </p:cNvPr>
            <p:cNvPicPr>
              <a:picLocks noChangeAspect="1"/>
            </p:cNvPicPr>
            <p:nvPr/>
          </p:nvPicPr>
          <p:blipFill>
            <a:blip r:embed="rId6"/>
            <a:stretch>
              <a:fillRect/>
            </a:stretch>
          </p:blipFill>
          <p:spPr>
            <a:xfrm>
              <a:off x="2916584" y="2365791"/>
              <a:ext cx="3179416" cy="1558639"/>
            </a:xfrm>
            <a:prstGeom prst="rect">
              <a:avLst/>
            </a:prstGeom>
          </p:spPr>
        </p:pic>
        <p:pic>
          <p:nvPicPr>
            <p:cNvPr id="25" name="Imagen 24">
              <a:extLst>
                <a:ext uri="{FF2B5EF4-FFF2-40B4-BE49-F238E27FC236}">
                  <a16:creationId xmlns:a16="http://schemas.microsoft.com/office/drawing/2014/main" id="{E693D7A8-5F00-9BA8-99EB-56049090B0BD}"/>
                </a:ext>
              </a:extLst>
            </p:cNvPr>
            <p:cNvPicPr>
              <a:picLocks noChangeAspect="1"/>
            </p:cNvPicPr>
            <p:nvPr/>
          </p:nvPicPr>
          <p:blipFill>
            <a:blip r:embed="rId7"/>
            <a:stretch>
              <a:fillRect/>
            </a:stretch>
          </p:blipFill>
          <p:spPr>
            <a:xfrm>
              <a:off x="2941592" y="1227310"/>
              <a:ext cx="3179416" cy="1734941"/>
            </a:xfrm>
            <a:prstGeom prst="rect">
              <a:avLst/>
            </a:prstGeom>
          </p:spPr>
        </p:pic>
      </p:grpSp>
      <p:graphicFrame>
        <p:nvGraphicFramePr>
          <p:cNvPr id="27" name="Tabla 26">
            <a:extLst>
              <a:ext uri="{FF2B5EF4-FFF2-40B4-BE49-F238E27FC236}">
                <a16:creationId xmlns:a16="http://schemas.microsoft.com/office/drawing/2014/main" id="{E5034695-EBED-E5EE-DB83-5B4D5198FF18}"/>
              </a:ext>
            </a:extLst>
          </p:cNvPr>
          <p:cNvGraphicFramePr>
            <a:graphicFrameLocks noGrp="1"/>
          </p:cNvGraphicFramePr>
          <p:nvPr>
            <p:extLst>
              <p:ext uri="{D42A27DB-BD31-4B8C-83A1-F6EECF244321}">
                <p14:modId xmlns:p14="http://schemas.microsoft.com/office/powerpoint/2010/main" val="3091401410"/>
              </p:ext>
            </p:extLst>
          </p:nvPr>
        </p:nvGraphicFramePr>
        <p:xfrm>
          <a:off x="7084317" y="1248409"/>
          <a:ext cx="4304337" cy="1123000"/>
        </p:xfrm>
        <a:graphic>
          <a:graphicData uri="http://schemas.openxmlformats.org/drawingml/2006/table">
            <a:tbl>
              <a:tblPr firstRow="1" firstCol="1" lastRow="1" lastCol="1" bandRow="1" bandCol="1">
                <a:tableStyleId>{3B4B98B0-60AC-42C2-AFA5-B58CD77FA1E5}</a:tableStyleId>
              </a:tblPr>
              <a:tblGrid>
                <a:gridCol w="2152931">
                  <a:extLst>
                    <a:ext uri="{9D8B030D-6E8A-4147-A177-3AD203B41FA5}">
                      <a16:colId xmlns:a16="http://schemas.microsoft.com/office/drawing/2014/main" val="1971458872"/>
                    </a:ext>
                  </a:extLst>
                </a:gridCol>
                <a:gridCol w="2151406">
                  <a:extLst>
                    <a:ext uri="{9D8B030D-6E8A-4147-A177-3AD203B41FA5}">
                      <a16:colId xmlns:a16="http://schemas.microsoft.com/office/drawing/2014/main" val="2709653128"/>
                    </a:ext>
                  </a:extLst>
                </a:gridCol>
              </a:tblGrid>
              <a:tr h="175965">
                <a:tc>
                  <a:txBody>
                    <a:bodyPr/>
                    <a:lstStyle/>
                    <a:p>
                      <a:pPr marL="592455" marR="563245" algn="ctr">
                        <a:lnSpc>
                          <a:spcPct val="150000"/>
                        </a:lnSpc>
                        <a:spcBef>
                          <a:spcPts val="25"/>
                        </a:spcBef>
                        <a:spcAft>
                          <a:spcPts val="0"/>
                        </a:spcAft>
                      </a:pPr>
                      <a:r>
                        <a:rPr lang="es-ES" sz="1100" dirty="0">
                          <a:effectLst/>
                        </a:rPr>
                        <a:t>Día 1</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592455" marR="563245" algn="ctr">
                        <a:lnSpc>
                          <a:spcPct val="150000"/>
                        </a:lnSpc>
                        <a:spcBef>
                          <a:spcPts val="25"/>
                        </a:spcBef>
                        <a:spcAft>
                          <a:spcPts val="0"/>
                        </a:spcAft>
                      </a:pPr>
                      <a:r>
                        <a:rPr lang="es-ES" sz="1100" dirty="0">
                          <a:effectLst/>
                        </a:rPr>
                        <a:t>Día 2</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98840445"/>
                  </a:ext>
                </a:extLst>
              </a:tr>
              <a:tr h="175965">
                <a:tc>
                  <a:txBody>
                    <a:bodyPr/>
                    <a:lstStyle/>
                    <a:p>
                      <a:pPr marL="94615" marR="72390" algn="ctr">
                        <a:lnSpc>
                          <a:spcPct val="150000"/>
                        </a:lnSpc>
                        <a:spcBef>
                          <a:spcPts val="620"/>
                        </a:spcBef>
                        <a:spcAft>
                          <a:spcPts val="0"/>
                        </a:spcAft>
                      </a:pPr>
                      <a:r>
                        <a:rPr lang="en-US" sz="1100">
                          <a:effectLst/>
                        </a:rPr>
                        <a:t>G1-Gam-I1-SOFT</a:t>
                      </a:r>
                      <a:r>
                        <a:rPr lang="en-US" sz="1100" baseline="-25000">
                          <a:effectLst/>
                        </a:rPr>
                        <a:t>OOP</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marL="94615" marR="72390" algn="ctr">
                        <a:lnSpc>
                          <a:spcPct val="150000"/>
                        </a:lnSpc>
                        <a:spcBef>
                          <a:spcPts val="620"/>
                        </a:spcBef>
                        <a:spcAft>
                          <a:spcPts val="0"/>
                        </a:spcAft>
                      </a:pPr>
                      <a:r>
                        <a:rPr lang="en-US" sz="1100" dirty="0">
                          <a:effectLst/>
                        </a:rPr>
                        <a:t>G1-Gam- T1-T2-SOFT</a:t>
                      </a:r>
                      <a:r>
                        <a:rPr lang="en-US" sz="1100" baseline="-25000" dirty="0">
                          <a:effectLst/>
                        </a:rPr>
                        <a:t>OOP</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180800528"/>
                  </a:ext>
                </a:extLst>
              </a:tr>
              <a:tr h="175965">
                <a:tc>
                  <a:txBody>
                    <a:bodyPr/>
                    <a:lstStyle/>
                    <a:p>
                      <a:pPr marL="94615" marR="72390" algn="ctr">
                        <a:lnSpc>
                          <a:spcPct val="150000"/>
                        </a:lnSpc>
                        <a:spcBef>
                          <a:spcPts val="620"/>
                        </a:spcBef>
                        <a:spcAft>
                          <a:spcPts val="0"/>
                        </a:spcAft>
                      </a:pPr>
                      <a:r>
                        <a:rPr lang="en-US" sz="1100">
                          <a:effectLst/>
                        </a:rPr>
                        <a:t>G2-NonGam- I1-SOFT</a:t>
                      </a:r>
                      <a:r>
                        <a:rPr lang="en-US" sz="1100" baseline="-25000">
                          <a:effectLst/>
                        </a:rPr>
                        <a:t>OOP</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marL="94615" marR="72390" algn="ctr">
                        <a:lnSpc>
                          <a:spcPct val="150000"/>
                        </a:lnSpc>
                        <a:spcBef>
                          <a:spcPts val="620"/>
                        </a:spcBef>
                        <a:spcAft>
                          <a:spcPts val="0"/>
                        </a:spcAft>
                      </a:pPr>
                      <a:r>
                        <a:rPr lang="en-US" sz="1100" dirty="0">
                          <a:effectLst/>
                        </a:rPr>
                        <a:t>G2-NonGam- T1-T2 -SOFT</a:t>
                      </a:r>
                      <a:r>
                        <a:rPr lang="en-US" sz="1100" baseline="-25000" dirty="0">
                          <a:effectLst/>
                        </a:rPr>
                        <a:t>OOP</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465358244"/>
                  </a:ext>
                </a:extLst>
              </a:tr>
              <a:tr h="175965">
                <a:tc>
                  <a:txBody>
                    <a:bodyPr/>
                    <a:lstStyle/>
                    <a:p>
                      <a:pPr marL="94615" marR="72390" algn="ctr">
                        <a:lnSpc>
                          <a:spcPct val="150000"/>
                        </a:lnSpc>
                        <a:spcBef>
                          <a:spcPts val="620"/>
                        </a:spcBef>
                        <a:spcAft>
                          <a:spcPts val="0"/>
                        </a:spcAft>
                      </a:pPr>
                      <a:r>
                        <a:rPr lang="en-US" sz="1100">
                          <a:effectLst/>
                        </a:rPr>
                        <a:t>G1-Gam- I1 -TI</a:t>
                      </a:r>
                      <a:r>
                        <a:rPr lang="en-US" sz="1100" baseline="-25000">
                          <a:effectLst/>
                        </a:rPr>
                        <a:t>OOP</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marL="94615" marR="72390" algn="ctr">
                        <a:lnSpc>
                          <a:spcPct val="150000"/>
                        </a:lnSpc>
                        <a:spcBef>
                          <a:spcPts val="620"/>
                        </a:spcBef>
                        <a:spcAft>
                          <a:spcPts val="0"/>
                        </a:spcAft>
                      </a:pPr>
                      <a:r>
                        <a:rPr lang="en-US" sz="1100" dirty="0">
                          <a:effectLst/>
                        </a:rPr>
                        <a:t>G1-Gam- T1-T2 -TI</a:t>
                      </a:r>
                      <a:r>
                        <a:rPr lang="en-US" sz="1100" baseline="-25000" dirty="0">
                          <a:effectLst/>
                        </a:rPr>
                        <a:t>OOP</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474420678"/>
                  </a:ext>
                </a:extLst>
              </a:tr>
              <a:tr h="175965">
                <a:tc>
                  <a:txBody>
                    <a:bodyPr/>
                    <a:lstStyle/>
                    <a:p>
                      <a:pPr marL="95885" marR="72390" algn="ctr">
                        <a:lnSpc>
                          <a:spcPct val="150000"/>
                        </a:lnSpc>
                        <a:spcBef>
                          <a:spcPts val="5"/>
                        </a:spcBef>
                        <a:spcAft>
                          <a:spcPts val="0"/>
                        </a:spcAft>
                      </a:pPr>
                      <a:r>
                        <a:rPr lang="en-US" sz="1100" dirty="0">
                          <a:effectLst/>
                        </a:rPr>
                        <a:t>G2-NonGam- I1- TI</a:t>
                      </a:r>
                      <a:r>
                        <a:rPr lang="en-US" sz="1100" baseline="-25000" dirty="0">
                          <a:effectLst/>
                        </a:rPr>
                        <a:t>OOP</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95885" marR="72390" algn="ctr">
                        <a:lnSpc>
                          <a:spcPct val="150000"/>
                        </a:lnSpc>
                        <a:spcBef>
                          <a:spcPts val="5"/>
                        </a:spcBef>
                        <a:spcAft>
                          <a:spcPts val="0"/>
                        </a:spcAft>
                      </a:pPr>
                      <a:r>
                        <a:rPr lang="en-US" sz="1100" dirty="0">
                          <a:effectLst/>
                        </a:rPr>
                        <a:t>G2-NonGam- T1-T2 - TI</a:t>
                      </a:r>
                      <a:r>
                        <a:rPr lang="en-US" sz="1100" baseline="-25000" dirty="0">
                          <a:effectLst/>
                        </a:rPr>
                        <a:t>OOP</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91237893"/>
                  </a:ext>
                </a:extLst>
              </a:tr>
            </a:tbl>
          </a:graphicData>
        </a:graphic>
      </p:graphicFrame>
      <p:graphicFrame>
        <p:nvGraphicFramePr>
          <p:cNvPr id="28" name="Tabla 27">
            <a:extLst>
              <a:ext uri="{FF2B5EF4-FFF2-40B4-BE49-F238E27FC236}">
                <a16:creationId xmlns:a16="http://schemas.microsoft.com/office/drawing/2014/main" id="{3361E172-E6DE-0F9A-6795-BF6CFE4FB5A9}"/>
              </a:ext>
            </a:extLst>
          </p:cNvPr>
          <p:cNvGraphicFramePr>
            <a:graphicFrameLocks noGrp="1"/>
          </p:cNvGraphicFramePr>
          <p:nvPr>
            <p:extLst>
              <p:ext uri="{D42A27DB-BD31-4B8C-83A1-F6EECF244321}">
                <p14:modId xmlns:p14="http://schemas.microsoft.com/office/powerpoint/2010/main" val="2163869919"/>
              </p:ext>
            </p:extLst>
          </p:nvPr>
        </p:nvGraphicFramePr>
        <p:xfrm>
          <a:off x="7084317" y="2615754"/>
          <a:ext cx="4304337" cy="1123000"/>
        </p:xfrm>
        <a:graphic>
          <a:graphicData uri="http://schemas.openxmlformats.org/drawingml/2006/table">
            <a:tbl>
              <a:tblPr firstRow="1" firstCol="1" lastRow="1" lastCol="1" bandRow="1" bandCol="1">
                <a:tableStyleId>{3B4B98B0-60AC-42C2-AFA5-B58CD77FA1E5}</a:tableStyleId>
              </a:tblPr>
              <a:tblGrid>
                <a:gridCol w="2152926">
                  <a:extLst>
                    <a:ext uri="{9D8B030D-6E8A-4147-A177-3AD203B41FA5}">
                      <a16:colId xmlns:a16="http://schemas.microsoft.com/office/drawing/2014/main" val="1255663280"/>
                    </a:ext>
                  </a:extLst>
                </a:gridCol>
                <a:gridCol w="2151411">
                  <a:extLst>
                    <a:ext uri="{9D8B030D-6E8A-4147-A177-3AD203B41FA5}">
                      <a16:colId xmlns:a16="http://schemas.microsoft.com/office/drawing/2014/main" val="3444511474"/>
                    </a:ext>
                  </a:extLst>
                </a:gridCol>
              </a:tblGrid>
              <a:tr h="224600">
                <a:tc>
                  <a:txBody>
                    <a:bodyPr/>
                    <a:lstStyle/>
                    <a:p>
                      <a:pPr marL="592455" marR="563245" algn="ctr">
                        <a:lnSpc>
                          <a:spcPct val="150000"/>
                        </a:lnSpc>
                        <a:spcBef>
                          <a:spcPts val="25"/>
                        </a:spcBef>
                        <a:spcAft>
                          <a:spcPts val="0"/>
                        </a:spcAft>
                      </a:pPr>
                      <a:r>
                        <a:rPr lang="es-ES" sz="1100" dirty="0">
                          <a:effectLst/>
                        </a:rPr>
                        <a:t>Día 3</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592455" marR="563245" algn="ctr">
                        <a:lnSpc>
                          <a:spcPct val="150000"/>
                        </a:lnSpc>
                        <a:spcBef>
                          <a:spcPts val="25"/>
                        </a:spcBef>
                        <a:spcAft>
                          <a:spcPts val="0"/>
                        </a:spcAft>
                      </a:pPr>
                      <a:r>
                        <a:rPr lang="es-ES" sz="1100">
                          <a:effectLst/>
                        </a:rPr>
                        <a:t>Día 4</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08480255"/>
                  </a:ext>
                </a:extLst>
              </a:tr>
              <a:tr h="224600">
                <a:tc>
                  <a:txBody>
                    <a:bodyPr/>
                    <a:lstStyle/>
                    <a:p>
                      <a:pPr marL="94615" marR="72390" algn="ctr">
                        <a:lnSpc>
                          <a:spcPct val="150000"/>
                        </a:lnSpc>
                        <a:spcBef>
                          <a:spcPts val="620"/>
                        </a:spcBef>
                        <a:spcAft>
                          <a:spcPts val="0"/>
                        </a:spcAft>
                      </a:pPr>
                      <a:r>
                        <a:rPr lang="en-US" sz="1100">
                          <a:effectLst/>
                        </a:rPr>
                        <a:t>G1-Gam-T3-T4-SOFT</a:t>
                      </a:r>
                      <a:r>
                        <a:rPr lang="en-US" sz="1100" baseline="-25000">
                          <a:effectLst/>
                        </a:rPr>
                        <a:t>OOP</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marL="94615" marR="72390" algn="ctr">
                        <a:lnSpc>
                          <a:spcPct val="150000"/>
                        </a:lnSpc>
                        <a:spcBef>
                          <a:spcPts val="620"/>
                        </a:spcBef>
                        <a:spcAft>
                          <a:spcPts val="0"/>
                        </a:spcAft>
                      </a:pPr>
                      <a:r>
                        <a:rPr lang="en-US" sz="1100" dirty="0">
                          <a:effectLst/>
                        </a:rPr>
                        <a:t>G1-Gam- T5-SOFT</a:t>
                      </a:r>
                      <a:r>
                        <a:rPr lang="en-US" sz="1100" baseline="-25000" dirty="0">
                          <a:effectLst/>
                        </a:rPr>
                        <a:t>OOP</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036053878"/>
                  </a:ext>
                </a:extLst>
              </a:tr>
              <a:tr h="224600">
                <a:tc>
                  <a:txBody>
                    <a:bodyPr/>
                    <a:lstStyle/>
                    <a:p>
                      <a:pPr marL="94615" marR="72390" algn="ctr">
                        <a:lnSpc>
                          <a:spcPct val="150000"/>
                        </a:lnSpc>
                        <a:spcBef>
                          <a:spcPts val="620"/>
                        </a:spcBef>
                        <a:spcAft>
                          <a:spcPts val="0"/>
                        </a:spcAft>
                      </a:pPr>
                      <a:r>
                        <a:rPr lang="en-US" sz="1100" dirty="0">
                          <a:effectLst/>
                        </a:rPr>
                        <a:t>G2-NonGam- T3-T4-SOFT</a:t>
                      </a:r>
                      <a:r>
                        <a:rPr lang="en-US" sz="1100" baseline="-25000" dirty="0">
                          <a:effectLst/>
                        </a:rPr>
                        <a:t>OOP</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marL="94615" marR="72390" algn="ctr">
                        <a:lnSpc>
                          <a:spcPct val="150000"/>
                        </a:lnSpc>
                        <a:spcBef>
                          <a:spcPts val="620"/>
                        </a:spcBef>
                        <a:spcAft>
                          <a:spcPts val="0"/>
                        </a:spcAft>
                      </a:pPr>
                      <a:r>
                        <a:rPr lang="en-US" sz="1100">
                          <a:effectLst/>
                        </a:rPr>
                        <a:t>G2-NonGam- T5 -SOFT</a:t>
                      </a:r>
                      <a:r>
                        <a:rPr lang="en-US" sz="1100" baseline="-25000">
                          <a:effectLst/>
                        </a:rPr>
                        <a:t>OOP</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225417127"/>
                  </a:ext>
                </a:extLst>
              </a:tr>
              <a:tr h="224600">
                <a:tc>
                  <a:txBody>
                    <a:bodyPr/>
                    <a:lstStyle/>
                    <a:p>
                      <a:pPr marL="94615" marR="72390" algn="ctr">
                        <a:lnSpc>
                          <a:spcPct val="150000"/>
                        </a:lnSpc>
                        <a:spcBef>
                          <a:spcPts val="620"/>
                        </a:spcBef>
                        <a:spcAft>
                          <a:spcPts val="0"/>
                        </a:spcAft>
                      </a:pPr>
                      <a:r>
                        <a:rPr lang="en-US" sz="1100" dirty="0">
                          <a:effectLst/>
                        </a:rPr>
                        <a:t>G1-Gam- T3-T4 -TI</a:t>
                      </a:r>
                      <a:r>
                        <a:rPr lang="en-US" sz="1100" baseline="-25000" dirty="0">
                          <a:effectLst/>
                        </a:rPr>
                        <a:t>OOP</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marL="94615" marR="72390" algn="ctr">
                        <a:lnSpc>
                          <a:spcPct val="150000"/>
                        </a:lnSpc>
                        <a:spcBef>
                          <a:spcPts val="620"/>
                        </a:spcBef>
                        <a:spcAft>
                          <a:spcPts val="0"/>
                        </a:spcAft>
                      </a:pPr>
                      <a:r>
                        <a:rPr lang="en-US" sz="1100" dirty="0">
                          <a:effectLst/>
                        </a:rPr>
                        <a:t>G1-Gam- T5 -TI</a:t>
                      </a:r>
                      <a:r>
                        <a:rPr lang="en-US" sz="1100" baseline="-25000" dirty="0">
                          <a:effectLst/>
                        </a:rPr>
                        <a:t>OOP</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4201180169"/>
                  </a:ext>
                </a:extLst>
              </a:tr>
              <a:tr h="224600">
                <a:tc>
                  <a:txBody>
                    <a:bodyPr/>
                    <a:lstStyle/>
                    <a:p>
                      <a:pPr marL="95885" marR="72390" algn="ctr">
                        <a:lnSpc>
                          <a:spcPct val="150000"/>
                        </a:lnSpc>
                        <a:spcBef>
                          <a:spcPts val="5"/>
                        </a:spcBef>
                        <a:spcAft>
                          <a:spcPts val="0"/>
                        </a:spcAft>
                      </a:pPr>
                      <a:r>
                        <a:rPr lang="en-US" sz="1100">
                          <a:effectLst/>
                        </a:rPr>
                        <a:t>G2-NonGam- T3-T4- TI</a:t>
                      </a:r>
                      <a:r>
                        <a:rPr lang="en-US" sz="1100" baseline="-25000">
                          <a:effectLst/>
                        </a:rPr>
                        <a:t>OOP</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95885" marR="72390" algn="ctr">
                        <a:lnSpc>
                          <a:spcPct val="150000"/>
                        </a:lnSpc>
                        <a:spcBef>
                          <a:spcPts val="5"/>
                        </a:spcBef>
                        <a:spcAft>
                          <a:spcPts val="0"/>
                        </a:spcAft>
                      </a:pPr>
                      <a:r>
                        <a:rPr lang="en-US" sz="1100" dirty="0">
                          <a:effectLst/>
                        </a:rPr>
                        <a:t>G2-NonGam- T5 - TI</a:t>
                      </a:r>
                      <a:r>
                        <a:rPr lang="en-US" sz="1100" baseline="-25000" dirty="0">
                          <a:effectLst/>
                        </a:rPr>
                        <a:t>OOP</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4887358"/>
                  </a:ext>
                </a:extLst>
              </a:tr>
            </a:tbl>
          </a:graphicData>
        </a:graphic>
      </p:graphicFrame>
      <p:graphicFrame>
        <p:nvGraphicFramePr>
          <p:cNvPr id="29" name="Tabla 28">
            <a:extLst>
              <a:ext uri="{FF2B5EF4-FFF2-40B4-BE49-F238E27FC236}">
                <a16:creationId xmlns:a16="http://schemas.microsoft.com/office/drawing/2014/main" id="{2AA8A59B-E1C6-EF04-F2F3-F4569ACD9594}"/>
              </a:ext>
            </a:extLst>
          </p:cNvPr>
          <p:cNvGraphicFramePr>
            <a:graphicFrameLocks noGrp="1"/>
          </p:cNvGraphicFramePr>
          <p:nvPr>
            <p:extLst>
              <p:ext uri="{D42A27DB-BD31-4B8C-83A1-F6EECF244321}">
                <p14:modId xmlns:p14="http://schemas.microsoft.com/office/powerpoint/2010/main" val="989238601"/>
              </p:ext>
            </p:extLst>
          </p:nvPr>
        </p:nvGraphicFramePr>
        <p:xfrm>
          <a:off x="7084317" y="3949316"/>
          <a:ext cx="4304337" cy="1123000"/>
        </p:xfrm>
        <a:graphic>
          <a:graphicData uri="http://schemas.openxmlformats.org/drawingml/2006/table">
            <a:tbl>
              <a:tblPr firstRow="1" firstCol="1" lastRow="1" lastCol="1" bandRow="1" bandCol="1">
                <a:tableStyleId>{3B4B98B0-60AC-42C2-AFA5-B58CD77FA1E5}</a:tableStyleId>
              </a:tblPr>
              <a:tblGrid>
                <a:gridCol w="2152914">
                  <a:extLst>
                    <a:ext uri="{9D8B030D-6E8A-4147-A177-3AD203B41FA5}">
                      <a16:colId xmlns:a16="http://schemas.microsoft.com/office/drawing/2014/main" val="436524878"/>
                    </a:ext>
                  </a:extLst>
                </a:gridCol>
                <a:gridCol w="2151423">
                  <a:extLst>
                    <a:ext uri="{9D8B030D-6E8A-4147-A177-3AD203B41FA5}">
                      <a16:colId xmlns:a16="http://schemas.microsoft.com/office/drawing/2014/main" val="326066034"/>
                    </a:ext>
                  </a:extLst>
                </a:gridCol>
              </a:tblGrid>
              <a:tr h="218140">
                <a:tc>
                  <a:txBody>
                    <a:bodyPr/>
                    <a:lstStyle/>
                    <a:p>
                      <a:pPr marL="592455" marR="563245" algn="ctr">
                        <a:lnSpc>
                          <a:spcPct val="150000"/>
                        </a:lnSpc>
                        <a:spcBef>
                          <a:spcPts val="25"/>
                        </a:spcBef>
                        <a:spcAft>
                          <a:spcPts val="0"/>
                        </a:spcAft>
                      </a:pPr>
                      <a:r>
                        <a:rPr lang="es-ES" sz="1100">
                          <a:effectLst/>
                        </a:rPr>
                        <a:t>Día 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592455" marR="563245" algn="ctr">
                        <a:lnSpc>
                          <a:spcPct val="150000"/>
                        </a:lnSpc>
                        <a:spcBef>
                          <a:spcPts val="25"/>
                        </a:spcBef>
                        <a:spcAft>
                          <a:spcPts val="0"/>
                        </a:spcAft>
                      </a:pPr>
                      <a:r>
                        <a:rPr lang="es-ES" sz="1100">
                          <a:effectLst/>
                        </a:rPr>
                        <a:t>Día 6</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67181267"/>
                  </a:ext>
                </a:extLst>
              </a:tr>
              <a:tr h="218140">
                <a:tc>
                  <a:txBody>
                    <a:bodyPr/>
                    <a:lstStyle/>
                    <a:p>
                      <a:pPr marL="94615" marR="72390" algn="ctr">
                        <a:lnSpc>
                          <a:spcPct val="150000"/>
                        </a:lnSpc>
                        <a:spcBef>
                          <a:spcPts val="620"/>
                        </a:spcBef>
                        <a:spcAft>
                          <a:spcPts val="0"/>
                        </a:spcAft>
                      </a:pPr>
                      <a:r>
                        <a:rPr lang="en-US" sz="1100">
                          <a:effectLst/>
                        </a:rPr>
                        <a:t>G1-Gam-T6-SOFT</a:t>
                      </a:r>
                      <a:r>
                        <a:rPr lang="en-US" sz="1100" baseline="-25000">
                          <a:effectLst/>
                        </a:rPr>
                        <a:t>OOP</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marL="94615" marR="72390" algn="ctr">
                        <a:lnSpc>
                          <a:spcPct val="150000"/>
                        </a:lnSpc>
                        <a:spcBef>
                          <a:spcPts val="620"/>
                        </a:spcBef>
                        <a:spcAft>
                          <a:spcPts val="0"/>
                        </a:spcAft>
                      </a:pPr>
                      <a:r>
                        <a:rPr lang="en-US" sz="1100">
                          <a:effectLst/>
                        </a:rPr>
                        <a:t>G1-Gam- T7-SOFT</a:t>
                      </a:r>
                      <a:r>
                        <a:rPr lang="en-US" sz="1100" baseline="-25000">
                          <a:effectLst/>
                        </a:rPr>
                        <a:t>OOP</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047110570"/>
                  </a:ext>
                </a:extLst>
              </a:tr>
              <a:tr h="218140">
                <a:tc>
                  <a:txBody>
                    <a:bodyPr/>
                    <a:lstStyle/>
                    <a:p>
                      <a:pPr marL="94615" marR="72390" algn="ctr">
                        <a:lnSpc>
                          <a:spcPct val="150000"/>
                        </a:lnSpc>
                        <a:spcBef>
                          <a:spcPts val="620"/>
                        </a:spcBef>
                        <a:spcAft>
                          <a:spcPts val="0"/>
                        </a:spcAft>
                      </a:pPr>
                      <a:r>
                        <a:rPr lang="en-US" sz="1100">
                          <a:effectLst/>
                        </a:rPr>
                        <a:t>G2-NonGam- T6-SOFT</a:t>
                      </a:r>
                      <a:r>
                        <a:rPr lang="en-US" sz="1100" baseline="-25000">
                          <a:effectLst/>
                        </a:rPr>
                        <a:t>OOP</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marL="94615" marR="72390" algn="ctr">
                        <a:lnSpc>
                          <a:spcPct val="150000"/>
                        </a:lnSpc>
                        <a:spcBef>
                          <a:spcPts val="620"/>
                        </a:spcBef>
                        <a:spcAft>
                          <a:spcPts val="0"/>
                        </a:spcAft>
                      </a:pPr>
                      <a:r>
                        <a:rPr lang="en-US" sz="1100">
                          <a:effectLst/>
                        </a:rPr>
                        <a:t>G2-NonGam- T7 -SOFT</a:t>
                      </a:r>
                      <a:r>
                        <a:rPr lang="en-US" sz="1100" baseline="-25000">
                          <a:effectLst/>
                        </a:rPr>
                        <a:t>OOP</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017549426"/>
                  </a:ext>
                </a:extLst>
              </a:tr>
              <a:tr h="218140">
                <a:tc>
                  <a:txBody>
                    <a:bodyPr/>
                    <a:lstStyle/>
                    <a:p>
                      <a:pPr marL="94615" marR="72390" algn="ctr">
                        <a:lnSpc>
                          <a:spcPct val="150000"/>
                        </a:lnSpc>
                        <a:spcBef>
                          <a:spcPts val="620"/>
                        </a:spcBef>
                        <a:spcAft>
                          <a:spcPts val="0"/>
                        </a:spcAft>
                      </a:pPr>
                      <a:r>
                        <a:rPr lang="en-US" sz="1100">
                          <a:effectLst/>
                        </a:rPr>
                        <a:t>G1-Gam- T6 -TI</a:t>
                      </a:r>
                      <a:r>
                        <a:rPr lang="en-US" sz="1100" baseline="-25000">
                          <a:effectLst/>
                        </a:rPr>
                        <a:t>OOP</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marL="94615" marR="72390" algn="ctr">
                        <a:lnSpc>
                          <a:spcPct val="150000"/>
                        </a:lnSpc>
                        <a:spcBef>
                          <a:spcPts val="620"/>
                        </a:spcBef>
                        <a:spcAft>
                          <a:spcPts val="0"/>
                        </a:spcAft>
                      </a:pPr>
                      <a:r>
                        <a:rPr lang="en-US" sz="1100" dirty="0">
                          <a:effectLst/>
                        </a:rPr>
                        <a:t>G1-Gam- T7 -TI</a:t>
                      </a:r>
                      <a:r>
                        <a:rPr lang="en-US" sz="1100" baseline="-25000" dirty="0">
                          <a:effectLst/>
                        </a:rPr>
                        <a:t>OOP</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733738847"/>
                  </a:ext>
                </a:extLst>
              </a:tr>
              <a:tr h="218140">
                <a:tc>
                  <a:txBody>
                    <a:bodyPr/>
                    <a:lstStyle/>
                    <a:p>
                      <a:pPr marL="95885" marR="72390" algn="ctr">
                        <a:lnSpc>
                          <a:spcPct val="150000"/>
                        </a:lnSpc>
                        <a:spcBef>
                          <a:spcPts val="5"/>
                        </a:spcBef>
                        <a:spcAft>
                          <a:spcPts val="0"/>
                        </a:spcAft>
                      </a:pPr>
                      <a:r>
                        <a:rPr lang="en-US" sz="1100" dirty="0">
                          <a:effectLst/>
                        </a:rPr>
                        <a:t>G2-NonGam- T6- TI</a:t>
                      </a:r>
                      <a:r>
                        <a:rPr lang="en-US" sz="1100" baseline="-25000" dirty="0">
                          <a:effectLst/>
                        </a:rPr>
                        <a:t>OOP</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95885" marR="72390" algn="ctr">
                        <a:lnSpc>
                          <a:spcPct val="150000"/>
                        </a:lnSpc>
                        <a:spcBef>
                          <a:spcPts val="5"/>
                        </a:spcBef>
                        <a:spcAft>
                          <a:spcPts val="0"/>
                        </a:spcAft>
                      </a:pPr>
                      <a:r>
                        <a:rPr lang="en-US" sz="1100" dirty="0">
                          <a:effectLst/>
                        </a:rPr>
                        <a:t>G2-NonGam- T7 - TI</a:t>
                      </a:r>
                      <a:r>
                        <a:rPr lang="en-US" sz="1100" baseline="-25000" dirty="0">
                          <a:effectLst/>
                        </a:rPr>
                        <a:t>OOP</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32603780"/>
                  </a:ext>
                </a:extLst>
              </a:tr>
            </a:tbl>
          </a:graphicData>
        </a:graphic>
      </p:graphicFrame>
      <p:sp>
        <p:nvSpPr>
          <p:cNvPr id="31" name="TextBox 4">
            <a:extLst>
              <a:ext uri="{FF2B5EF4-FFF2-40B4-BE49-F238E27FC236}">
                <a16:creationId xmlns:a16="http://schemas.microsoft.com/office/drawing/2014/main" id="{697B48E5-48A9-3AFD-274C-36F3B0663B23}"/>
              </a:ext>
            </a:extLst>
          </p:cNvPr>
          <p:cNvSpPr txBox="1"/>
          <p:nvPr/>
        </p:nvSpPr>
        <p:spPr>
          <a:xfrm>
            <a:off x="90435" y="1506682"/>
            <a:ext cx="2180491" cy="3048207"/>
          </a:xfrm>
          <a:prstGeom prst="rect">
            <a:avLst/>
          </a:prstGeom>
          <a:solidFill>
            <a:srgbClr val="17375E"/>
          </a:solidFill>
        </p:spPr>
        <p:txBody>
          <a:bodyPr wrap="square" rtlCol="0">
            <a:spAutoFit/>
          </a:bodyPr>
          <a:lstStyle/>
          <a:p>
            <a:pPr>
              <a:lnSpc>
                <a:spcPct val="200000"/>
              </a:lnSpc>
            </a:pPr>
            <a:r>
              <a:rPr lang="es-ES" sz="1400" b="1" dirty="0">
                <a:solidFill>
                  <a:schemeClr val="bg1"/>
                </a:solidFill>
              </a:rPr>
              <a:t>1. Antecedentes</a:t>
            </a:r>
          </a:p>
          <a:p>
            <a:pPr>
              <a:lnSpc>
                <a:spcPct val="200000"/>
              </a:lnSpc>
            </a:pPr>
            <a:r>
              <a:rPr lang="es-ES" sz="1400" b="1" dirty="0">
                <a:solidFill>
                  <a:schemeClr val="bg1"/>
                </a:solidFill>
              </a:rPr>
              <a:t>2. Hipótesis </a:t>
            </a:r>
          </a:p>
          <a:p>
            <a:pPr>
              <a:lnSpc>
                <a:spcPct val="200000"/>
              </a:lnSpc>
            </a:pPr>
            <a:r>
              <a:rPr lang="es-ES" sz="1400" b="1" dirty="0">
                <a:solidFill>
                  <a:schemeClr val="bg1"/>
                </a:solidFill>
              </a:rPr>
              <a:t>3. Objetivo</a:t>
            </a:r>
          </a:p>
          <a:p>
            <a:pPr>
              <a:lnSpc>
                <a:spcPct val="200000"/>
              </a:lnSpc>
            </a:pPr>
            <a:r>
              <a:rPr lang="es-ES" sz="1400" b="1" u="sng" dirty="0">
                <a:solidFill>
                  <a:srgbClr val="FFFF00"/>
                </a:solidFill>
              </a:rPr>
              <a:t>4. Método</a:t>
            </a:r>
          </a:p>
          <a:p>
            <a:pPr>
              <a:lnSpc>
                <a:spcPct val="200000"/>
              </a:lnSpc>
            </a:pPr>
            <a:r>
              <a:rPr lang="es-ES" sz="1400" b="1" dirty="0">
                <a:solidFill>
                  <a:schemeClr val="bg1"/>
                </a:solidFill>
              </a:rPr>
              <a:t>5. Análisis de Resultados</a:t>
            </a:r>
          </a:p>
          <a:p>
            <a:pPr>
              <a:lnSpc>
                <a:spcPct val="200000"/>
              </a:lnSpc>
            </a:pPr>
            <a:r>
              <a:rPr lang="es-ES" sz="1400" b="1" dirty="0">
                <a:solidFill>
                  <a:schemeClr val="bg1"/>
                </a:solidFill>
              </a:rPr>
              <a:t>6. Conclusiones</a:t>
            </a:r>
          </a:p>
          <a:p>
            <a:pPr>
              <a:lnSpc>
                <a:spcPct val="200000"/>
              </a:lnSpc>
            </a:pPr>
            <a:r>
              <a:rPr lang="es-ES" sz="1400" b="1" dirty="0">
                <a:solidFill>
                  <a:schemeClr val="bg1"/>
                </a:solidFill>
              </a:rPr>
              <a:t>7. Recomendaciones</a:t>
            </a:r>
          </a:p>
        </p:txBody>
      </p:sp>
      <p:sp>
        <p:nvSpPr>
          <p:cNvPr id="1024" name="Flecha: cheurón 1023">
            <a:extLst>
              <a:ext uri="{FF2B5EF4-FFF2-40B4-BE49-F238E27FC236}">
                <a16:creationId xmlns:a16="http://schemas.microsoft.com/office/drawing/2014/main" id="{93F1C98B-D477-71D4-A52B-EFCAE412213A}"/>
              </a:ext>
            </a:extLst>
          </p:cNvPr>
          <p:cNvSpPr/>
          <p:nvPr/>
        </p:nvSpPr>
        <p:spPr>
          <a:xfrm rot="10800000">
            <a:off x="1135460" y="2919143"/>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
        <p:nvSpPr>
          <p:cNvPr id="4" name="CuadroTexto 3">
            <a:extLst>
              <a:ext uri="{FF2B5EF4-FFF2-40B4-BE49-F238E27FC236}">
                <a16:creationId xmlns:a16="http://schemas.microsoft.com/office/drawing/2014/main" id="{F1A16E72-3BE0-70F9-AB58-9DCA589E5D73}"/>
              </a:ext>
            </a:extLst>
          </p:cNvPr>
          <p:cNvSpPr txBox="1"/>
          <p:nvPr/>
        </p:nvSpPr>
        <p:spPr>
          <a:xfrm>
            <a:off x="6841418" y="5501015"/>
            <a:ext cx="2771627" cy="1277273"/>
          </a:xfrm>
          <a:prstGeom prst="rect">
            <a:avLst/>
          </a:prstGeom>
          <a:noFill/>
        </p:spPr>
        <p:txBody>
          <a:bodyPr wrap="square">
            <a:spAutoFit/>
          </a:bodyPr>
          <a:lstStyle/>
          <a:p>
            <a:r>
              <a:rPr lang="es-ES" sz="1100" b="1" dirty="0"/>
              <a:t>Cronograma de las clases:</a:t>
            </a:r>
          </a:p>
          <a:p>
            <a:r>
              <a:rPr lang="es-ES" sz="1100" b="1" dirty="0"/>
              <a:t>1. </a:t>
            </a:r>
            <a:r>
              <a:rPr lang="es-ES" sz="1100" dirty="0"/>
              <a:t>Verificar la lista de los estudiantes</a:t>
            </a:r>
          </a:p>
          <a:p>
            <a:r>
              <a:rPr lang="es-ES" sz="1100" b="1" dirty="0"/>
              <a:t>2. </a:t>
            </a:r>
            <a:r>
              <a:rPr lang="es-ES" sz="1100" dirty="0"/>
              <a:t>Introducción</a:t>
            </a:r>
          </a:p>
          <a:p>
            <a:r>
              <a:rPr lang="es-ES" sz="1100" b="1" dirty="0"/>
              <a:t>3. </a:t>
            </a:r>
            <a:r>
              <a:rPr lang="es-ES" sz="1100" dirty="0"/>
              <a:t>Presentación</a:t>
            </a:r>
          </a:p>
          <a:p>
            <a:r>
              <a:rPr lang="es-ES" sz="1100" b="1" dirty="0"/>
              <a:t>4. </a:t>
            </a:r>
            <a:r>
              <a:rPr lang="es-ES" sz="1100" dirty="0"/>
              <a:t>Interactuar con la herramienta gamificada</a:t>
            </a:r>
          </a:p>
          <a:p>
            <a:r>
              <a:rPr lang="es-ES" sz="1100" b="1" dirty="0"/>
              <a:t>5. </a:t>
            </a:r>
            <a:r>
              <a:rPr lang="es-ES" sz="1100" dirty="0"/>
              <a:t>Instrucciones de la practica del laboratorio </a:t>
            </a:r>
          </a:p>
          <a:p>
            <a:r>
              <a:rPr lang="es-ES" sz="1100" b="1" dirty="0"/>
              <a:t>6.</a:t>
            </a:r>
            <a:r>
              <a:rPr lang="es-ES" sz="1100" dirty="0"/>
              <a:t> Practica del laboratorio </a:t>
            </a:r>
          </a:p>
        </p:txBody>
      </p:sp>
      <p:sp>
        <p:nvSpPr>
          <p:cNvPr id="6" name="CuadroTexto 5">
            <a:extLst>
              <a:ext uri="{FF2B5EF4-FFF2-40B4-BE49-F238E27FC236}">
                <a16:creationId xmlns:a16="http://schemas.microsoft.com/office/drawing/2014/main" id="{9F70FC2C-99AB-2A0E-E681-58DB8FBABC23}"/>
              </a:ext>
            </a:extLst>
          </p:cNvPr>
          <p:cNvSpPr txBox="1"/>
          <p:nvPr/>
        </p:nvSpPr>
        <p:spPr>
          <a:xfrm>
            <a:off x="9613046" y="5490997"/>
            <a:ext cx="586067" cy="1277273"/>
          </a:xfrm>
          <a:prstGeom prst="rect">
            <a:avLst/>
          </a:prstGeom>
          <a:noFill/>
        </p:spPr>
        <p:txBody>
          <a:bodyPr wrap="square">
            <a:spAutoFit/>
          </a:bodyPr>
          <a:lstStyle/>
          <a:p>
            <a:endParaRPr lang="en-US" sz="1100" dirty="0"/>
          </a:p>
          <a:p>
            <a:r>
              <a:rPr lang="en-US" sz="1100" b="1" dirty="0"/>
              <a:t>5 min</a:t>
            </a:r>
          </a:p>
          <a:p>
            <a:r>
              <a:rPr lang="en-US" sz="1100" b="1" dirty="0"/>
              <a:t>15 min </a:t>
            </a:r>
          </a:p>
          <a:p>
            <a:r>
              <a:rPr lang="en-US" sz="1100" b="1" dirty="0"/>
              <a:t>25 min</a:t>
            </a:r>
          </a:p>
          <a:p>
            <a:r>
              <a:rPr lang="en-US" sz="1100" b="1" dirty="0"/>
              <a:t>5 min </a:t>
            </a:r>
          </a:p>
          <a:p>
            <a:r>
              <a:rPr lang="en-US" sz="1100" b="1" dirty="0"/>
              <a:t>15 min</a:t>
            </a:r>
          </a:p>
          <a:p>
            <a:r>
              <a:rPr lang="en-US" sz="1100" b="1" dirty="0"/>
              <a:t>45 min</a:t>
            </a:r>
          </a:p>
        </p:txBody>
      </p:sp>
    </p:spTree>
    <p:extLst>
      <p:ext uri="{BB962C8B-B14F-4D97-AF65-F5344CB8AC3E}">
        <p14:creationId xmlns:p14="http://schemas.microsoft.com/office/powerpoint/2010/main" val="286559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E9C0708-ED5F-45B3-A190-7AAD62594CAB}"/>
              </a:ext>
            </a:extLst>
          </p:cNvPr>
          <p:cNvSpPr/>
          <p:nvPr/>
        </p:nvSpPr>
        <p:spPr>
          <a:xfrm>
            <a:off x="-1" y="0"/>
            <a:ext cx="2270927" cy="5517720"/>
          </a:xfrm>
          <a:prstGeom prst="rect">
            <a:avLst/>
          </a:prstGeom>
          <a:solidFill>
            <a:srgbClr val="1737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a:bodyPr>
          <a:lstStyle/>
          <a:p>
            <a:pPr algn="r" eaLnBrk="1" hangingPunct="1"/>
            <a:r>
              <a:rPr lang="es-UY" sz="4000" b="1" dirty="0">
                <a:latin typeface="Calibri" charset="0"/>
              </a:rPr>
              <a:t>Preparación</a:t>
            </a: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z="2400" b="1" smtClean="0">
                <a:solidFill>
                  <a:schemeClr val="bg1"/>
                </a:solidFill>
              </a:rPr>
              <a:t>25</a:t>
            </a:fld>
            <a:endParaRPr lang="es-EC" sz="2400" b="1" dirty="0">
              <a:solidFill>
                <a:schemeClr val="bg1"/>
              </a:solidFill>
            </a:endParaRPr>
          </a:p>
        </p:txBody>
      </p:sp>
      <p:pic>
        <p:nvPicPr>
          <p:cNvPr id="8" name="Imagen 7">
            <a:extLst>
              <a:ext uri="{FF2B5EF4-FFF2-40B4-BE49-F238E27FC236}">
                <a16:creationId xmlns:a16="http://schemas.microsoft.com/office/drawing/2014/main" id="{4C54BA67-18D1-8FA5-D3C8-F8779EBBD0AC}"/>
              </a:ext>
            </a:extLst>
          </p:cNvPr>
          <p:cNvPicPr>
            <a:picLocks noChangeAspect="1"/>
          </p:cNvPicPr>
          <p:nvPr/>
        </p:nvPicPr>
        <p:blipFill>
          <a:blip r:embed="rId5"/>
          <a:stretch>
            <a:fillRect/>
          </a:stretch>
        </p:blipFill>
        <p:spPr>
          <a:xfrm>
            <a:off x="3069685" y="1696318"/>
            <a:ext cx="5136925" cy="2622261"/>
          </a:xfrm>
          <a:prstGeom prst="rect">
            <a:avLst/>
          </a:prstGeom>
        </p:spPr>
      </p:pic>
      <p:sp>
        <p:nvSpPr>
          <p:cNvPr id="20" name="CuadroTexto 19">
            <a:extLst>
              <a:ext uri="{FF2B5EF4-FFF2-40B4-BE49-F238E27FC236}">
                <a16:creationId xmlns:a16="http://schemas.microsoft.com/office/drawing/2014/main" id="{F35C68B6-B9AC-F748-1BBA-76DF032B90F5}"/>
              </a:ext>
            </a:extLst>
          </p:cNvPr>
          <p:cNvSpPr txBox="1"/>
          <p:nvPr/>
        </p:nvSpPr>
        <p:spPr>
          <a:xfrm>
            <a:off x="2932829" y="1171168"/>
            <a:ext cx="2399696" cy="400110"/>
          </a:xfrm>
          <a:prstGeom prst="rect">
            <a:avLst/>
          </a:prstGeom>
          <a:noFill/>
        </p:spPr>
        <p:txBody>
          <a:bodyPr wrap="none" rtlCol="0">
            <a:spAutoFit/>
          </a:bodyPr>
          <a:lstStyle/>
          <a:p>
            <a:r>
              <a:rPr lang="es-MX" sz="2000" b="1" dirty="0">
                <a:latin typeface="+mj-lt"/>
                <a:ea typeface="+mj-ea"/>
                <a:cs typeface="Arabic Typesetting" pitchFamily="66" charset="-78"/>
              </a:rPr>
              <a:t>Evaluación y encuesta</a:t>
            </a:r>
            <a:endParaRPr lang="es-419" sz="2000" b="1" dirty="0">
              <a:latin typeface="+mj-lt"/>
              <a:ea typeface="+mj-ea"/>
              <a:cs typeface="Arabic Typesetting" pitchFamily="66" charset="-78"/>
            </a:endParaRPr>
          </a:p>
        </p:txBody>
      </p:sp>
      <p:pic>
        <p:nvPicPr>
          <p:cNvPr id="26" name="Imagen 25">
            <a:extLst>
              <a:ext uri="{FF2B5EF4-FFF2-40B4-BE49-F238E27FC236}">
                <a16:creationId xmlns:a16="http://schemas.microsoft.com/office/drawing/2014/main" id="{1B1C0EFC-4787-21B2-FE93-AFBE47B662BB}"/>
              </a:ext>
            </a:extLst>
          </p:cNvPr>
          <p:cNvPicPr>
            <a:picLocks noChangeAspect="1"/>
          </p:cNvPicPr>
          <p:nvPr/>
        </p:nvPicPr>
        <p:blipFill rotWithShape="1">
          <a:blip r:embed="rId6"/>
          <a:srcRect l="55204"/>
          <a:stretch/>
        </p:blipFill>
        <p:spPr>
          <a:xfrm>
            <a:off x="8323131" y="1696318"/>
            <a:ext cx="3269492" cy="2622260"/>
          </a:xfrm>
          <a:prstGeom prst="rect">
            <a:avLst/>
          </a:prstGeom>
        </p:spPr>
      </p:pic>
      <p:pic>
        <p:nvPicPr>
          <p:cNvPr id="2050" name="Picture 2" descr="This online quiz is now confirmed to be a phishing scam | Malwarebytes Labs">
            <a:extLst>
              <a:ext uri="{FF2B5EF4-FFF2-40B4-BE49-F238E27FC236}">
                <a16:creationId xmlns:a16="http://schemas.microsoft.com/office/drawing/2014/main" id="{8C5AC5EB-DB83-048F-BEA8-869489D7609A}"/>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3069685" y="4594262"/>
            <a:ext cx="2158627" cy="176581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he Best Free and Premium Online Survey Tools - Make A Website Hub">
            <a:extLst>
              <a:ext uri="{FF2B5EF4-FFF2-40B4-BE49-F238E27FC236}">
                <a16:creationId xmlns:a16="http://schemas.microsoft.com/office/drawing/2014/main" id="{4044E873-5494-56D7-B354-D569AFBDA41C}"/>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5326693" y="4594262"/>
            <a:ext cx="3132599" cy="176208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4">
            <a:extLst>
              <a:ext uri="{FF2B5EF4-FFF2-40B4-BE49-F238E27FC236}">
                <a16:creationId xmlns:a16="http://schemas.microsoft.com/office/drawing/2014/main" id="{D84F7B2D-C4C2-3556-7A40-53AE0E5A6A4E}"/>
              </a:ext>
            </a:extLst>
          </p:cNvPr>
          <p:cNvSpPr txBox="1"/>
          <p:nvPr/>
        </p:nvSpPr>
        <p:spPr>
          <a:xfrm>
            <a:off x="90435" y="1506682"/>
            <a:ext cx="2180491" cy="3048207"/>
          </a:xfrm>
          <a:prstGeom prst="rect">
            <a:avLst/>
          </a:prstGeom>
          <a:solidFill>
            <a:srgbClr val="17375E"/>
          </a:solidFill>
        </p:spPr>
        <p:txBody>
          <a:bodyPr wrap="square" rtlCol="0">
            <a:spAutoFit/>
          </a:bodyPr>
          <a:lstStyle/>
          <a:p>
            <a:pPr>
              <a:lnSpc>
                <a:spcPct val="200000"/>
              </a:lnSpc>
            </a:pPr>
            <a:r>
              <a:rPr lang="es-ES" sz="1400" b="1" dirty="0">
                <a:solidFill>
                  <a:schemeClr val="bg1"/>
                </a:solidFill>
              </a:rPr>
              <a:t>1. Antecedentes</a:t>
            </a:r>
          </a:p>
          <a:p>
            <a:pPr>
              <a:lnSpc>
                <a:spcPct val="200000"/>
              </a:lnSpc>
            </a:pPr>
            <a:r>
              <a:rPr lang="es-ES" sz="1400" b="1" dirty="0">
                <a:solidFill>
                  <a:schemeClr val="bg1"/>
                </a:solidFill>
              </a:rPr>
              <a:t>2. Hipótesis </a:t>
            </a:r>
          </a:p>
          <a:p>
            <a:pPr>
              <a:lnSpc>
                <a:spcPct val="200000"/>
              </a:lnSpc>
            </a:pPr>
            <a:r>
              <a:rPr lang="es-ES" sz="1400" b="1" dirty="0">
                <a:solidFill>
                  <a:schemeClr val="bg1"/>
                </a:solidFill>
              </a:rPr>
              <a:t>3. Objetivo</a:t>
            </a:r>
          </a:p>
          <a:p>
            <a:pPr>
              <a:lnSpc>
                <a:spcPct val="200000"/>
              </a:lnSpc>
            </a:pPr>
            <a:r>
              <a:rPr lang="es-ES" sz="1400" b="1" u="sng" dirty="0">
                <a:solidFill>
                  <a:srgbClr val="FFFF00"/>
                </a:solidFill>
              </a:rPr>
              <a:t>4. Método</a:t>
            </a:r>
          </a:p>
          <a:p>
            <a:pPr>
              <a:lnSpc>
                <a:spcPct val="200000"/>
              </a:lnSpc>
            </a:pPr>
            <a:r>
              <a:rPr lang="es-ES" sz="1400" b="1" dirty="0">
                <a:solidFill>
                  <a:schemeClr val="bg1"/>
                </a:solidFill>
              </a:rPr>
              <a:t>5. Análisis de Resultados</a:t>
            </a:r>
          </a:p>
          <a:p>
            <a:pPr>
              <a:lnSpc>
                <a:spcPct val="200000"/>
              </a:lnSpc>
            </a:pPr>
            <a:r>
              <a:rPr lang="es-ES" sz="1400" b="1" dirty="0">
                <a:solidFill>
                  <a:schemeClr val="bg1"/>
                </a:solidFill>
              </a:rPr>
              <a:t>6. Conclusiones</a:t>
            </a:r>
          </a:p>
          <a:p>
            <a:pPr>
              <a:lnSpc>
                <a:spcPct val="200000"/>
              </a:lnSpc>
            </a:pPr>
            <a:r>
              <a:rPr lang="es-ES" sz="1400" b="1" dirty="0">
                <a:solidFill>
                  <a:schemeClr val="bg1"/>
                </a:solidFill>
              </a:rPr>
              <a:t>7. Recomendaciones</a:t>
            </a:r>
          </a:p>
        </p:txBody>
      </p:sp>
      <p:sp>
        <p:nvSpPr>
          <p:cNvPr id="10" name="Flecha: cheurón 9">
            <a:extLst>
              <a:ext uri="{FF2B5EF4-FFF2-40B4-BE49-F238E27FC236}">
                <a16:creationId xmlns:a16="http://schemas.microsoft.com/office/drawing/2014/main" id="{9564BEE5-109E-2A17-9ECD-05B040ECCCEC}"/>
              </a:ext>
            </a:extLst>
          </p:cNvPr>
          <p:cNvSpPr/>
          <p:nvPr/>
        </p:nvSpPr>
        <p:spPr>
          <a:xfrm rot="10800000">
            <a:off x="1135460" y="2919143"/>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1458773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E9C0708-ED5F-45B3-A190-7AAD62594CAB}"/>
              </a:ext>
            </a:extLst>
          </p:cNvPr>
          <p:cNvSpPr/>
          <p:nvPr/>
        </p:nvSpPr>
        <p:spPr>
          <a:xfrm>
            <a:off x="-1" y="0"/>
            <a:ext cx="2270927" cy="5517720"/>
          </a:xfrm>
          <a:prstGeom prst="rect">
            <a:avLst/>
          </a:prstGeom>
          <a:solidFill>
            <a:srgbClr val="1737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a:bodyPr>
          <a:lstStyle/>
          <a:p>
            <a:pPr algn="r" eaLnBrk="1" hangingPunct="1"/>
            <a:r>
              <a:rPr lang="es-UY" sz="4000" b="1" dirty="0">
                <a:latin typeface="Calibri" charset="0"/>
              </a:rPr>
              <a:t>Ejecución</a:t>
            </a: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z="2400" b="1" smtClean="0">
                <a:solidFill>
                  <a:schemeClr val="bg1"/>
                </a:solidFill>
              </a:rPr>
              <a:t>26</a:t>
            </a:fld>
            <a:endParaRPr lang="es-EC" sz="2400" b="1" dirty="0">
              <a:solidFill>
                <a:schemeClr val="bg1"/>
              </a:solidFill>
            </a:endParaRPr>
          </a:p>
        </p:txBody>
      </p:sp>
      <p:pic>
        <p:nvPicPr>
          <p:cNvPr id="8" name="Imagen 7">
            <a:extLst>
              <a:ext uri="{FF2B5EF4-FFF2-40B4-BE49-F238E27FC236}">
                <a16:creationId xmlns:a16="http://schemas.microsoft.com/office/drawing/2014/main" id="{43BE6CBD-3934-84F0-67E3-780C54248DC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419388" y="1696319"/>
            <a:ext cx="7393468" cy="4114356"/>
          </a:xfrm>
          <a:prstGeom prst="rect">
            <a:avLst/>
          </a:prstGeom>
        </p:spPr>
      </p:pic>
      <p:pic>
        <p:nvPicPr>
          <p:cNvPr id="19" name="Imagen 18">
            <a:extLst>
              <a:ext uri="{FF2B5EF4-FFF2-40B4-BE49-F238E27FC236}">
                <a16:creationId xmlns:a16="http://schemas.microsoft.com/office/drawing/2014/main" id="{6A9BC17B-7A63-5D19-5BE0-E4E2573F3B9A}"/>
              </a:ext>
            </a:extLst>
          </p:cNvPr>
          <p:cNvPicPr>
            <a:picLocks noChangeAspect="1"/>
          </p:cNvPicPr>
          <p:nvPr/>
        </p:nvPicPr>
        <p:blipFill rotWithShape="1">
          <a:blip r:embed="rId6"/>
          <a:srcRect l="37760" r="3311"/>
          <a:stretch/>
        </p:blipFill>
        <p:spPr>
          <a:xfrm>
            <a:off x="10273140" y="1251723"/>
            <a:ext cx="1618338" cy="3191409"/>
          </a:xfrm>
          <a:prstGeom prst="rect">
            <a:avLst/>
          </a:prstGeom>
        </p:spPr>
      </p:pic>
      <p:sp>
        <p:nvSpPr>
          <p:cNvPr id="20" name="Rectángulo 19">
            <a:extLst>
              <a:ext uri="{FF2B5EF4-FFF2-40B4-BE49-F238E27FC236}">
                <a16:creationId xmlns:a16="http://schemas.microsoft.com/office/drawing/2014/main" id="{5FED5F81-BB63-8FF3-74D8-75F8921768F7}"/>
              </a:ext>
            </a:extLst>
          </p:cNvPr>
          <p:cNvSpPr/>
          <p:nvPr/>
        </p:nvSpPr>
        <p:spPr>
          <a:xfrm>
            <a:off x="2630366" y="1122759"/>
            <a:ext cx="2520280" cy="646331"/>
          </a:xfrm>
          <a:prstGeom prst="rect">
            <a:avLst/>
          </a:prstGeom>
        </p:spPr>
        <p:txBody>
          <a:bodyPr wrap="square">
            <a:spAutoFit/>
          </a:bodyPr>
          <a:lstStyle/>
          <a:p>
            <a:pPr algn="ctr"/>
            <a:r>
              <a:rPr lang="es-MX" b="1" dirty="0">
                <a:solidFill>
                  <a:srgbClr val="7030A0"/>
                </a:solidFill>
                <a:latin typeface="+mn-lt"/>
                <a:ea typeface="SimSun" panose="02010600030101010101" pitchFamily="2" charset="-122"/>
              </a:rPr>
              <a:t>Funcionamiento </a:t>
            </a:r>
            <a:r>
              <a:rPr lang="es-MX" b="1" dirty="0">
                <a:solidFill>
                  <a:srgbClr val="7030A0"/>
                </a:solidFill>
                <a:ea typeface="SimSun" panose="02010600030101010101" pitchFamily="2" charset="-122"/>
              </a:rPr>
              <a:t>propuesto</a:t>
            </a:r>
            <a:endParaRPr lang="es-419" dirty="0">
              <a:solidFill>
                <a:srgbClr val="7030A0"/>
              </a:solidFill>
              <a:latin typeface="+mn-lt"/>
            </a:endParaRPr>
          </a:p>
        </p:txBody>
      </p:sp>
      <p:sp>
        <p:nvSpPr>
          <p:cNvPr id="21" name="TextBox 4">
            <a:extLst>
              <a:ext uri="{FF2B5EF4-FFF2-40B4-BE49-F238E27FC236}">
                <a16:creationId xmlns:a16="http://schemas.microsoft.com/office/drawing/2014/main" id="{14B3A444-C286-B95F-5BC7-CEC58FDEB991}"/>
              </a:ext>
            </a:extLst>
          </p:cNvPr>
          <p:cNvSpPr txBox="1"/>
          <p:nvPr/>
        </p:nvSpPr>
        <p:spPr>
          <a:xfrm>
            <a:off x="90435" y="1506682"/>
            <a:ext cx="2180491" cy="3048207"/>
          </a:xfrm>
          <a:prstGeom prst="rect">
            <a:avLst/>
          </a:prstGeom>
          <a:solidFill>
            <a:srgbClr val="17375E"/>
          </a:solidFill>
        </p:spPr>
        <p:txBody>
          <a:bodyPr wrap="square" rtlCol="0">
            <a:spAutoFit/>
          </a:bodyPr>
          <a:lstStyle/>
          <a:p>
            <a:pPr>
              <a:lnSpc>
                <a:spcPct val="200000"/>
              </a:lnSpc>
            </a:pPr>
            <a:r>
              <a:rPr lang="es-ES" sz="1400" b="1" dirty="0">
                <a:solidFill>
                  <a:schemeClr val="bg1"/>
                </a:solidFill>
              </a:rPr>
              <a:t>1. Antecedentes</a:t>
            </a:r>
          </a:p>
          <a:p>
            <a:pPr>
              <a:lnSpc>
                <a:spcPct val="200000"/>
              </a:lnSpc>
            </a:pPr>
            <a:r>
              <a:rPr lang="es-ES" sz="1400" b="1" dirty="0">
                <a:solidFill>
                  <a:schemeClr val="bg1"/>
                </a:solidFill>
              </a:rPr>
              <a:t>2. Hipótesis </a:t>
            </a:r>
          </a:p>
          <a:p>
            <a:pPr>
              <a:lnSpc>
                <a:spcPct val="200000"/>
              </a:lnSpc>
            </a:pPr>
            <a:r>
              <a:rPr lang="es-ES" sz="1400" b="1" dirty="0">
                <a:solidFill>
                  <a:schemeClr val="bg1"/>
                </a:solidFill>
              </a:rPr>
              <a:t>3. Objetivo</a:t>
            </a:r>
          </a:p>
          <a:p>
            <a:pPr>
              <a:lnSpc>
                <a:spcPct val="200000"/>
              </a:lnSpc>
            </a:pPr>
            <a:r>
              <a:rPr lang="es-ES" sz="1400" b="1" u="sng" dirty="0">
                <a:solidFill>
                  <a:srgbClr val="FFFF00"/>
                </a:solidFill>
              </a:rPr>
              <a:t>4. Método</a:t>
            </a:r>
          </a:p>
          <a:p>
            <a:pPr>
              <a:lnSpc>
                <a:spcPct val="200000"/>
              </a:lnSpc>
            </a:pPr>
            <a:r>
              <a:rPr lang="es-ES" sz="1400" b="1" dirty="0">
                <a:solidFill>
                  <a:schemeClr val="bg1"/>
                </a:solidFill>
              </a:rPr>
              <a:t>5. Análisis de Resultados</a:t>
            </a:r>
          </a:p>
          <a:p>
            <a:pPr>
              <a:lnSpc>
                <a:spcPct val="200000"/>
              </a:lnSpc>
            </a:pPr>
            <a:r>
              <a:rPr lang="es-ES" sz="1400" b="1" dirty="0">
                <a:solidFill>
                  <a:schemeClr val="bg1"/>
                </a:solidFill>
              </a:rPr>
              <a:t>6. Conclusiones</a:t>
            </a:r>
          </a:p>
          <a:p>
            <a:pPr>
              <a:lnSpc>
                <a:spcPct val="200000"/>
              </a:lnSpc>
            </a:pPr>
            <a:r>
              <a:rPr lang="es-ES" sz="1400" b="1" dirty="0">
                <a:solidFill>
                  <a:schemeClr val="bg1"/>
                </a:solidFill>
              </a:rPr>
              <a:t>7. Recomendaciones</a:t>
            </a:r>
          </a:p>
        </p:txBody>
      </p:sp>
      <p:sp>
        <p:nvSpPr>
          <p:cNvPr id="22" name="Flecha: cheurón 21">
            <a:extLst>
              <a:ext uri="{FF2B5EF4-FFF2-40B4-BE49-F238E27FC236}">
                <a16:creationId xmlns:a16="http://schemas.microsoft.com/office/drawing/2014/main" id="{B2FFFD41-B02C-4CEB-DB4C-6282344CD7FB}"/>
              </a:ext>
            </a:extLst>
          </p:cNvPr>
          <p:cNvSpPr/>
          <p:nvPr/>
        </p:nvSpPr>
        <p:spPr>
          <a:xfrm rot="10800000">
            <a:off x="1135460" y="2919143"/>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186574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E9C0708-ED5F-45B3-A190-7AAD62594CAB}"/>
              </a:ext>
            </a:extLst>
          </p:cNvPr>
          <p:cNvSpPr/>
          <p:nvPr/>
        </p:nvSpPr>
        <p:spPr>
          <a:xfrm>
            <a:off x="-1" y="0"/>
            <a:ext cx="2270927" cy="5517720"/>
          </a:xfrm>
          <a:prstGeom prst="rect">
            <a:avLst/>
          </a:prstGeom>
          <a:solidFill>
            <a:srgbClr val="1737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a:bodyPr>
          <a:lstStyle/>
          <a:p>
            <a:pPr algn="r" eaLnBrk="1" hangingPunct="1"/>
            <a:r>
              <a:rPr lang="es-UY" sz="4000" b="1" dirty="0">
                <a:latin typeface="Calibri" charset="0"/>
              </a:rPr>
              <a:t>Ejecución</a:t>
            </a: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z="2400" b="1" smtClean="0">
                <a:solidFill>
                  <a:schemeClr val="bg1"/>
                </a:solidFill>
              </a:rPr>
              <a:t>27</a:t>
            </a:fld>
            <a:endParaRPr lang="es-EC" sz="2400" b="1" dirty="0">
              <a:solidFill>
                <a:schemeClr val="bg1"/>
              </a:solidFill>
            </a:endParaRPr>
          </a:p>
        </p:txBody>
      </p:sp>
      <p:pic>
        <p:nvPicPr>
          <p:cNvPr id="10" name="Imagen 9">
            <a:extLst>
              <a:ext uri="{FF2B5EF4-FFF2-40B4-BE49-F238E27FC236}">
                <a16:creationId xmlns:a16="http://schemas.microsoft.com/office/drawing/2014/main" id="{EE836B3E-E65D-1069-29FA-F93B6FD0C0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6598" y="1898662"/>
            <a:ext cx="7508290" cy="4457687"/>
          </a:xfrm>
          <a:prstGeom prst="rect">
            <a:avLst/>
          </a:prstGeom>
        </p:spPr>
      </p:pic>
      <p:sp>
        <p:nvSpPr>
          <p:cNvPr id="9" name="Rectángulo 8">
            <a:extLst>
              <a:ext uri="{FF2B5EF4-FFF2-40B4-BE49-F238E27FC236}">
                <a16:creationId xmlns:a16="http://schemas.microsoft.com/office/drawing/2014/main" id="{0253396A-51DD-A047-9FD4-7CB7A73EC4CC}"/>
              </a:ext>
            </a:extLst>
          </p:cNvPr>
          <p:cNvSpPr/>
          <p:nvPr/>
        </p:nvSpPr>
        <p:spPr>
          <a:xfrm>
            <a:off x="2630365" y="1122759"/>
            <a:ext cx="2949923" cy="923330"/>
          </a:xfrm>
          <a:prstGeom prst="rect">
            <a:avLst/>
          </a:prstGeom>
        </p:spPr>
        <p:txBody>
          <a:bodyPr wrap="square">
            <a:spAutoFit/>
          </a:bodyPr>
          <a:lstStyle/>
          <a:p>
            <a:pPr algn="ctr"/>
            <a:r>
              <a:rPr lang="es-MX" b="1" dirty="0">
                <a:solidFill>
                  <a:schemeClr val="accent6">
                    <a:lumMod val="75000"/>
                  </a:schemeClr>
                </a:solidFill>
                <a:latin typeface="+mn-lt"/>
                <a:ea typeface="SimSun" panose="02010600030101010101" pitchFamily="2" charset="-122"/>
              </a:rPr>
              <a:t>Funcionamiento esperado </a:t>
            </a:r>
          </a:p>
          <a:p>
            <a:pPr algn="ctr"/>
            <a:r>
              <a:rPr lang="es-ES" b="1" dirty="0">
                <a:solidFill>
                  <a:schemeClr val="accent6">
                    <a:lumMod val="75000"/>
                  </a:schemeClr>
                </a:solidFill>
                <a:ea typeface="SimSun" panose="02010600030101010101" pitchFamily="2" charset="-122"/>
              </a:rPr>
              <a:t>C</a:t>
            </a:r>
            <a:r>
              <a:rPr lang="es-ES" b="1" dirty="0">
                <a:solidFill>
                  <a:schemeClr val="accent6">
                    <a:lumMod val="75000"/>
                  </a:schemeClr>
                </a:solidFill>
                <a:latin typeface="+mn-lt"/>
                <a:ea typeface="SimSun" panose="02010600030101010101" pitchFamily="2" charset="-122"/>
              </a:rPr>
              <a:t>uatro pilares de la POO</a:t>
            </a:r>
          </a:p>
          <a:p>
            <a:pPr algn="ctr"/>
            <a:endParaRPr lang="es-419" dirty="0">
              <a:solidFill>
                <a:schemeClr val="accent6">
                  <a:lumMod val="75000"/>
                </a:schemeClr>
              </a:solidFill>
              <a:latin typeface="+mn-lt"/>
            </a:endParaRPr>
          </a:p>
        </p:txBody>
      </p:sp>
      <p:pic>
        <p:nvPicPr>
          <p:cNvPr id="18" name="Imagen 17">
            <a:extLst>
              <a:ext uri="{FF2B5EF4-FFF2-40B4-BE49-F238E27FC236}">
                <a16:creationId xmlns:a16="http://schemas.microsoft.com/office/drawing/2014/main" id="{28D67B25-25AC-E366-77FE-0AA2725A18E2}"/>
              </a:ext>
            </a:extLst>
          </p:cNvPr>
          <p:cNvPicPr>
            <a:picLocks noChangeAspect="1"/>
          </p:cNvPicPr>
          <p:nvPr/>
        </p:nvPicPr>
        <p:blipFill rotWithShape="1">
          <a:blip r:embed="rId6"/>
          <a:srcRect l="37760" r="3311"/>
          <a:stretch/>
        </p:blipFill>
        <p:spPr>
          <a:xfrm>
            <a:off x="10273140" y="1251723"/>
            <a:ext cx="1618338" cy="3191409"/>
          </a:xfrm>
          <a:prstGeom prst="rect">
            <a:avLst/>
          </a:prstGeom>
        </p:spPr>
      </p:pic>
      <p:sp>
        <p:nvSpPr>
          <p:cNvPr id="19" name="TextBox 4">
            <a:extLst>
              <a:ext uri="{FF2B5EF4-FFF2-40B4-BE49-F238E27FC236}">
                <a16:creationId xmlns:a16="http://schemas.microsoft.com/office/drawing/2014/main" id="{1C76FF95-A124-9C96-B9E5-207DA3DC97ED}"/>
              </a:ext>
            </a:extLst>
          </p:cNvPr>
          <p:cNvSpPr txBox="1"/>
          <p:nvPr/>
        </p:nvSpPr>
        <p:spPr>
          <a:xfrm>
            <a:off x="90435" y="1506682"/>
            <a:ext cx="2180491" cy="3048207"/>
          </a:xfrm>
          <a:prstGeom prst="rect">
            <a:avLst/>
          </a:prstGeom>
          <a:solidFill>
            <a:srgbClr val="17375E"/>
          </a:solidFill>
        </p:spPr>
        <p:txBody>
          <a:bodyPr wrap="square" rtlCol="0">
            <a:spAutoFit/>
          </a:bodyPr>
          <a:lstStyle/>
          <a:p>
            <a:pPr>
              <a:lnSpc>
                <a:spcPct val="200000"/>
              </a:lnSpc>
            </a:pPr>
            <a:r>
              <a:rPr lang="es-ES" sz="1400" b="1" dirty="0">
                <a:solidFill>
                  <a:schemeClr val="bg1"/>
                </a:solidFill>
              </a:rPr>
              <a:t>1. Antecedentes</a:t>
            </a:r>
          </a:p>
          <a:p>
            <a:pPr>
              <a:lnSpc>
                <a:spcPct val="200000"/>
              </a:lnSpc>
            </a:pPr>
            <a:r>
              <a:rPr lang="es-ES" sz="1400" b="1" dirty="0">
                <a:solidFill>
                  <a:schemeClr val="bg1"/>
                </a:solidFill>
              </a:rPr>
              <a:t>2. Hipótesis </a:t>
            </a:r>
          </a:p>
          <a:p>
            <a:pPr>
              <a:lnSpc>
                <a:spcPct val="200000"/>
              </a:lnSpc>
            </a:pPr>
            <a:r>
              <a:rPr lang="es-ES" sz="1400" b="1" dirty="0">
                <a:solidFill>
                  <a:schemeClr val="bg1"/>
                </a:solidFill>
              </a:rPr>
              <a:t>3. Objetivo</a:t>
            </a:r>
          </a:p>
          <a:p>
            <a:pPr>
              <a:lnSpc>
                <a:spcPct val="200000"/>
              </a:lnSpc>
            </a:pPr>
            <a:r>
              <a:rPr lang="es-ES" sz="1400" b="1" u="sng" dirty="0">
                <a:solidFill>
                  <a:srgbClr val="FFFF00"/>
                </a:solidFill>
              </a:rPr>
              <a:t>4. Método</a:t>
            </a:r>
          </a:p>
          <a:p>
            <a:pPr>
              <a:lnSpc>
                <a:spcPct val="200000"/>
              </a:lnSpc>
            </a:pPr>
            <a:r>
              <a:rPr lang="es-ES" sz="1400" b="1" dirty="0">
                <a:solidFill>
                  <a:schemeClr val="bg1"/>
                </a:solidFill>
              </a:rPr>
              <a:t>5. Análisis de Resultados</a:t>
            </a:r>
          </a:p>
          <a:p>
            <a:pPr>
              <a:lnSpc>
                <a:spcPct val="200000"/>
              </a:lnSpc>
            </a:pPr>
            <a:r>
              <a:rPr lang="es-ES" sz="1400" b="1" dirty="0">
                <a:solidFill>
                  <a:schemeClr val="bg1"/>
                </a:solidFill>
              </a:rPr>
              <a:t>6. Conclusiones</a:t>
            </a:r>
          </a:p>
          <a:p>
            <a:pPr>
              <a:lnSpc>
                <a:spcPct val="200000"/>
              </a:lnSpc>
            </a:pPr>
            <a:r>
              <a:rPr lang="es-ES" sz="1400" b="1" dirty="0">
                <a:solidFill>
                  <a:schemeClr val="bg1"/>
                </a:solidFill>
              </a:rPr>
              <a:t>7. Recomendaciones</a:t>
            </a:r>
          </a:p>
        </p:txBody>
      </p:sp>
      <p:sp>
        <p:nvSpPr>
          <p:cNvPr id="20" name="Flecha: cheurón 19">
            <a:extLst>
              <a:ext uri="{FF2B5EF4-FFF2-40B4-BE49-F238E27FC236}">
                <a16:creationId xmlns:a16="http://schemas.microsoft.com/office/drawing/2014/main" id="{BFF6C91D-8633-1296-CE4D-1F0CA02D9001}"/>
              </a:ext>
            </a:extLst>
          </p:cNvPr>
          <p:cNvSpPr/>
          <p:nvPr/>
        </p:nvSpPr>
        <p:spPr>
          <a:xfrm rot="10800000">
            <a:off x="1135460" y="2919143"/>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62054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E9C0708-ED5F-45B3-A190-7AAD62594CAB}"/>
              </a:ext>
            </a:extLst>
          </p:cNvPr>
          <p:cNvSpPr/>
          <p:nvPr/>
        </p:nvSpPr>
        <p:spPr>
          <a:xfrm>
            <a:off x="-1" y="0"/>
            <a:ext cx="2270927" cy="5517720"/>
          </a:xfrm>
          <a:prstGeom prst="rect">
            <a:avLst/>
          </a:prstGeom>
          <a:solidFill>
            <a:srgbClr val="1737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a:bodyPr>
          <a:lstStyle/>
          <a:p>
            <a:pPr algn="r" eaLnBrk="1" hangingPunct="1"/>
            <a:r>
              <a:rPr lang="es-UY" sz="4000" b="1" dirty="0">
                <a:latin typeface="Calibri" charset="0"/>
              </a:rPr>
              <a:t>Ejecución</a:t>
            </a: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z="2400" b="1" smtClean="0">
                <a:solidFill>
                  <a:schemeClr val="bg1"/>
                </a:solidFill>
              </a:rPr>
              <a:t>28</a:t>
            </a:fld>
            <a:endParaRPr lang="es-EC" sz="2400" b="1" dirty="0">
              <a:solidFill>
                <a:schemeClr val="bg1"/>
              </a:solidFill>
            </a:endParaRPr>
          </a:p>
        </p:txBody>
      </p:sp>
      <p:sp>
        <p:nvSpPr>
          <p:cNvPr id="19" name="TextBox 4">
            <a:extLst>
              <a:ext uri="{FF2B5EF4-FFF2-40B4-BE49-F238E27FC236}">
                <a16:creationId xmlns:a16="http://schemas.microsoft.com/office/drawing/2014/main" id="{1C76FF95-A124-9C96-B9E5-207DA3DC97ED}"/>
              </a:ext>
            </a:extLst>
          </p:cNvPr>
          <p:cNvSpPr txBox="1"/>
          <p:nvPr/>
        </p:nvSpPr>
        <p:spPr>
          <a:xfrm>
            <a:off x="90435" y="1506682"/>
            <a:ext cx="2180491" cy="3048207"/>
          </a:xfrm>
          <a:prstGeom prst="rect">
            <a:avLst/>
          </a:prstGeom>
          <a:solidFill>
            <a:srgbClr val="17375E"/>
          </a:solidFill>
        </p:spPr>
        <p:txBody>
          <a:bodyPr wrap="square" rtlCol="0">
            <a:spAutoFit/>
          </a:bodyPr>
          <a:lstStyle/>
          <a:p>
            <a:pPr>
              <a:lnSpc>
                <a:spcPct val="200000"/>
              </a:lnSpc>
            </a:pPr>
            <a:r>
              <a:rPr lang="es-ES" sz="1400" b="1" dirty="0">
                <a:solidFill>
                  <a:schemeClr val="bg1"/>
                </a:solidFill>
              </a:rPr>
              <a:t>1. Antecedentes</a:t>
            </a:r>
          </a:p>
          <a:p>
            <a:pPr>
              <a:lnSpc>
                <a:spcPct val="200000"/>
              </a:lnSpc>
            </a:pPr>
            <a:r>
              <a:rPr lang="es-ES" sz="1400" b="1" dirty="0">
                <a:solidFill>
                  <a:schemeClr val="bg1"/>
                </a:solidFill>
              </a:rPr>
              <a:t>2. Hipótesis </a:t>
            </a:r>
          </a:p>
          <a:p>
            <a:pPr>
              <a:lnSpc>
                <a:spcPct val="200000"/>
              </a:lnSpc>
            </a:pPr>
            <a:r>
              <a:rPr lang="es-ES" sz="1400" b="1" dirty="0">
                <a:solidFill>
                  <a:schemeClr val="bg1"/>
                </a:solidFill>
              </a:rPr>
              <a:t>3. Objetivo</a:t>
            </a:r>
          </a:p>
          <a:p>
            <a:pPr>
              <a:lnSpc>
                <a:spcPct val="200000"/>
              </a:lnSpc>
            </a:pPr>
            <a:r>
              <a:rPr lang="es-ES" sz="1400" b="1" u="sng" dirty="0">
                <a:solidFill>
                  <a:srgbClr val="FFFF00"/>
                </a:solidFill>
              </a:rPr>
              <a:t>4. Método</a:t>
            </a:r>
          </a:p>
          <a:p>
            <a:pPr>
              <a:lnSpc>
                <a:spcPct val="200000"/>
              </a:lnSpc>
            </a:pPr>
            <a:r>
              <a:rPr lang="es-ES" sz="1400" b="1" dirty="0">
                <a:solidFill>
                  <a:schemeClr val="bg1"/>
                </a:solidFill>
              </a:rPr>
              <a:t>5. Análisis de Resultados</a:t>
            </a:r>
          </a:p>
          <a:p>
            <a:pPr>
              <a:lnSpc>
                <a:spcPct val="200000"/>
              </a:lnSpc>
            </a:pPr>
            <a:r>
              <a:rPr lang="es-ES" sz="1400" b="1" dirty="0">
                <a:solidFill>
                  <a:schemeClr val="bg1"/>
                </a:solidFill>
              </a:rPr>
              <a:t>6. Conclusiones</a:t>
            </a:r>
          </a:p>
          <a:p>
            <a:pPr>
              <a:lnSpc>
                <a:spcPct val="200000"/>
              </a:lnSpc>
            </a:pPr>
            <a:r>
              <a:rPr lang="es-ES" sz="1400" b="1" dirty="0">
                <a:solidFill>
                  <a:schemeClr val="bg1"/>
                </a:solidFill>
              </a:rPr>
              <a:t>7. Recomendaciones</a:t>
            </a:r>
          </a:p>
        </p:txBody>
      </p:sp>
      <p:sp>
        <p:nvSpPr>
          <p:cNvPr id="20" name="Flecha: cheurón 19">
            <a:extLst>
              <a:ext uri="{FF2B5EF4-FFF2-40B4-BE49-F238E27FC236}">
                <a16:creationId xmlns:a16="http://schemas.microsoft.com/office/drawing/2014/main" id="{BFF6C91D-8633-1296-CE4D-1F0CA02D9001}"/>
              </a:ext>
            </a:extLst>
          </p:cNvPr>
          <p:cNvSpPr/>
          <p:nvPr/>
        </p:nvSpPr>
        <p:spPr>
          <a:xfrm rot="10800000">
            <a:off x="1135460" y="2919143"/>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pic>
        <p:nvPicPr>
          <p:cNvPr id="2" name="Picture 2" descr="oop - Trying to convert diagram of a chess game to java code (abstract) -  Stack Overflow">
            <a:extLst>
              <a:ext uri="{FF2B5EF4-FFF2-40B4-BE49-F238E27FC236}">
                <a16:creationId xmlns:a16="http://schemas.microsoft.com/office/drawing/2014/main" id="{698386E6-F479-6C8C-71DC-8110786E19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0366" y="2068833"/>
            <a:ext cx="6545261" cy="37824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itHub - sloubi/jChess: Chess game in java">
            <a:extLst>
              <a:ext uri="{FF2B5EF4-FFF2-40B4-BE49-F238E27FC236}">
                <a16:creationId xmlns:a16="http://schemas.microsoft.com/office/drawing/2014/main" id="{BD9994C9-4ED2-4894-90B5-75629D1A55A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7963"/>
          <a:stretch/>
        </p:blipFill>
        <p:spPr bwMode="auto">
          <a:xfrm>
            <a:off x="9413998" y="1083473"/>
            <a:ext cx="2138384" cy="2236318"/>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id="{81E74316-73F0-6C74-2421-0B9C3D59FE7F}"/>
              </a:ext>
            </a:extLst>
          </p:cNvPr>
          <p:cNvSpPr/>
          <p:nvPr/>
        </p:nvSpPr>
        <p:spPr>
          <a:xfrm>
            <a:off x="2630365" y="1122759"/>
            <a:ext cx="2949923" cy="923330"/>
          </a:xfrm>
          <a:prstGeom prst="rect">
            <a:avLst/>
          </a:prstGeom>
        </p:spPr>
        <p:txBody>
          <a:bodyPr wrap="square">
            <a:spAutoFit/>
          </a:bodyPr>
          <a:lstStyle/>
          <a:p>
            <a:pPr algn="ctr"/>
            <a:r>
              <a:rPr lang="es-MX" b="1" dirty="0">
                <a:solidFill>
                  <a:schemeClr val="accent6">
                    <a:lumMod val="75000"/>
                  </a:schemeClr>
                </a:solidFill>
                <a:latin typeface="+mn-lt"/>
                <a:ea typeface="SimSun" panose="02010600030101010101" pitchFamily="2" charset="-122"/>
              </a:rPr>
              <a:t>Funcionamiento esperado </a:t>
            </a:r>
          </a:p>
          <a:p>
            <a:pPr algn="ctr"/>
            <a:r>
              <a:rPr lang="es-MX" b="1" dirty="0">
                <a:solidFill>
                  <a:schemeClr val="accent6">
                    <a:lumMod val="75000"/>
                  </a:schemeClr>
                </a:solidFill>
                <a:ea typeface="SimSun" panose="02010600030101010101" pitchFamily="2" charset="-122"/>
              </a:rPr>
              <a:t>P</a:t>
            </a:r>
            <a:r>
              <a:rPr lang="es-MX" b="1" dirty="0">
                <a:solidFill>
                  <a:schemeClr val="accent6">
                    <a:lumMod val="75000"/>
                  </a:schemeClr>
                </a:solidFill>
                <a:latin typeface="+mn-lt"/>
                <a:ea typeface="SimSun" panose="02010600030101010101" pitchFamily="2" charset="-122"/>
              </a:rPr>
              <a:t>rincipios </a:t>
            </a:r>
            <a:r>
              <a:rPr lang="es-MX" b="1" dirty="0" err="1">
                <a:solidFill>
                  <a:schemeClr val="accent6">
                    <a:lumMod val="75000"/>
                  </a:schemeClr>
                </a:solidFill>
                <a:latin typeface="+mn-lt"/>
                <a:ea typeface="SimSun" panose="02010600030101010101" pitchFamily="2" charset="-122"/>
              </a:rPr>
              <a:t>SOLid</a:t>
            </a:r>
            <a:endParaRPr lang="es-MX" b="1" dirty="0">
              <a:solidFill>
                <a:schemeClr val="accent6">
                  <a:lumMod val="75000"/>
                </a:schemeClr>
              </a:solidFill>
              <a:latin typeface="+mn-lt"/>
              <a:ea typeface="SimSun" panose="02010600030101010101" pitchFamily="2" charset="-122"/>
            </a:endParaRPr>
          </a:p>
          <a:p>
            <a:pPr algn="ctr"/>
            <a:endParaRPr lang="es-419" dirty="0">
              <a:solidFill>
                <a:schemeClr val="accent6">
                  <a:lumMod val="75000"/>
                </a:schemeClr>
              </a:solidFill>
              <a:latin typeface="+mn-lt"/>
            </a:endParaRPr>
          </a:p>
        </p:txBody>
      </p:sp>
    </p:spTree>
    <p:extLst>
      <p:ext uri="{BB962C8B-B14F-4D97-AF65-F5344CB8AC3E}">
        <p14:creationId xmlns:p14="http://schemas.microsoft.com/office/powerpoint/2010/main" val="1886429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D48B2FDB-73B1-469B-B90F-727435BDC79B}"/>
              </a:ext>
            </a:extLst>
          </p:cNvPr>
          <p:cNvGrpSpPr/>
          <p:nvPr/>
        </p:nvGrpSpPr>
        <p:grpSpPr>
          <a:xfrm>
            <a:off x="-1" y="0"/>
            <a:ext cx="2270927" cy="5517720"/>
            <a:chOff x="-1180768" y="446527"/>
            <a:chExt cx="1621382" cy="5877272"/>
          </a:xfrm>
          <a:solidFill>
            <a:srgbClr val="17375E"/>
          </a:solidFill>
        </p:grpSpPr>
        <p:sp>
          <p:nvSpPr>
            <p:cNvPr id="5" name="Rectangle 3">
              <a:extLst>
                <a:ext uri="{FF2B5EF4-FFF2-40B4-BE49-F238E27FC236}">
                  <a16:creationId xmlns:a16="http://schemas.microsoft.com/office/drawing/2014/main" id="{9E9C0708-ED5F-45B3-A190-7AAD62594CAB}"/>
                </a:ext>
              </a:extLst>
            </p:cNvPr>
            <p:cNvSpPr/>
            <p:nvPr/>
          </p:nvSpPr>
          <p:spPr>
            <a:xfrm>
              <a:off x="-1180768" y="446527"/>
              <a:ext cx="1621382" cy="587727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TextBox 4">
              <a:extLst>
                <a:ext uri="{FF2B5EF4-FFF2-40B4-BE49-F238E27FC236}">
                  <a16:creationId xmlns:a16="http://schemas.microsoft.com/office/drawing/2014/main" id="{F090FC1E-E802-4F48-9C12-DA6598935BD1}"/>
                </a:ext>
              </a:extLst>
            </p:cNvPr>
            <p:cNvSpPr txBox="1"/>
            <p:nvPr/>
          </p:nvSpPr>
          <p:spPr>
            <a:xfrm>
              <a:off x="-1116199" y="2051389"/>
              <a:ext cx="1556813" cy="3246838"/>
            </a:xfrm>
            <a:prstGeom prst="rect">
              <a:avLst/>
            </a:prstGeom>
            <a:grpFill/>
          </p:spPr>
          <p:txBody>
            <a:bodyPr wrap="square" rtlCol="0">
              <a:spAutoFit/>
            </a:bodyPr>
            <a:lstStyle/>
            <a:p>
              <a:pPr>
                <a:lnSpc>
                  <a:spcPct val="200000"/>
                </a:lnSpc>
              </a:pPr>
              <a:r>
                <a:rPr lang="es-ES" sz="1400" b="1" dirty="0">
                  <a:solidFill>
                    <a:schemeClr val="bg1"/>
                  </a:solidFill>
                </a:rPr>
                <a:t>1. Antecedentes</a:t>
              </a:r>
            </a:p>
            <a:p>
              <a:pPr>
                <a:lnSpc>
                  <a:spcPct val="200000"/>
                </a:lnSpc>
              </a:pPr>
              <a:r>
                <a:rPr lang="es-ES" sz="1400" b="1" dirty="0">
                  <a:solidFill>
                    <a:schemeClr val="bg1"/>
                  </a:solidFill>
                </a:rPr>
                <a:t>2. Hipótesis </a:t>
              </a:r>
            </a:p>
            <a:p>
              <a:pPr>
                <a:lnSpc>
                  <a:spcPct val="200000"/>
                </a:lnSpc>
              </a:pPr>
              <a:r>
                <a:rPr lang="es-ES" sz="1400" b="1" dirty="0">
                  <a:solidFill>
                    <a:schemeClr val="bg1"/>
                  </a:solidFill>
                </a:rPr>
                <a:t>3. Objetivo</a:t>
              </a:r>
            </a:p>
            <a:p>
              <a:pPr>
                <a:lnSpc>
                  <a:spcPct val="200000"/>
                </a:lnSpc>
              </a:pPr>
              <a:r>
                <a:rPr lang="es-ES" sz="1400" b="1" dirty="0">
                  <a:solidFill>
                    <a:schemeClr val="bg1"/>
                  </a:solidFill>
                </a:rPr>
                <a:t>4. Modelo</a:t>
              </a:r>
            </a:p>
            <a:p>
              <a:pPr>
                <a:lnSpc>
                  <a:spcPct val="200000"/>
                </a:lnSpc>
              </a:pPr>
              <a:r>
                <a:rPr lang="es-ES" sz="1400" b="1" u="sng" dirty="0">
                  <a:solidFill>
                    <a:srgbClr val="FFFF00"/>
                  </a:solidFill>
                </a:rPr>
                <a:t>5. Análisis de Resultados</a:t>
              </a:r>
            </a:p>
            <a:p>
              <a:pPr>
                <a:lnSpc>
                  <a:spcPct val="200000"/>
                </a:lnSpc>
              </a:pPr>
              <a:r>
                <a:rPr lang="es-ES" sz="1400" b="1" dirty="0">
                  <a:solidFill>
                    <a:schemeClr val="bg1"/>
                  </a:solidFill>
                </a:rPr>
                <a:t>6. Conclusiones</a:t>
              </a:r>
            </a:p>
            <a:p>
              <a:pPr>
                <a:lnSpc>
                  <a:spcPct val="200000"/>
                </a:lnSpc>
              </a:pPr>
              <a:r>
                <a:rPr lang="es-ES" sz="1400" b="1" dirty="0">
                  <a:solidFill>
                    <a:schemeClr val="bg1"/>
                  </a:solidFill>
                </a:rPr>
                <a:t>7. Recomendaciones</a:t>
              </a:r>
            </a:p>
          </p:txBody>
        </p:sp>
      </p:gr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 name="Flecha: cheurón 1">
            <a:extLst>
              <a:ext uri="{FF2B5EF4-FFF2-40B4-BE49-F238E27FC236}">
                <a16:creationId xmlns:a16="http://schemas.microsoft.com/office/drawing/2014/main" id="{E4A8637F-9887-4D3E-AFED-53ABBCCB3501}"/>
              </a:ext>
            </a:extLst>
          </p:cNvPr>
          <p:cNvSpPr/>
          <p:nvPr/>
        </p:nvSpPr>
        <p:spPr>
          <a:xfrm rot="10800000">
            <a:off x="2127446" y="3429000"/>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a:bodyPr>
          <a:lstStyle/>
          <a:p>
            <a:pPr algn="r" eaLnBrk="1" hangingPunct="1"/>
            <a:r>
              <a:rPr lang="es-ES" sz="4000" b="1" dirty="0">
                <a:latin typeface="Calibri" charset="0"/>
              </a:rPr>
              <a:t>Análisis e interpretación de resultados</a:t>
            </a:r>
            <a:endParaRPr lang="es-UY" sz="4000" b="1" dirty="0">
              <a:latin typeface="Calibri" charset="0"/>
            </a:endParaRP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z="2400" b="1" smtClean="0">
                <a:solidFill>
                  <a:schemeClr val="bg1"/>
                </a:solidFill>
              </a:rPr>
              <a:t>29</a:t>
            </a:fld>
            <a:endParaRPr lang="es-EC" sz="2400" b="1" dirty="0">
              <a:solidFill>
                <a:schemeClr val="bg1"/>
              </a:solidFill>
            </a:endParaRPr>
          </a:p>
        </p:txBody>
      </p:sp>
      <p:grpSp>
        <p:nvGrpSpPr>
          <p:cNvPr id="8" name="Grupo 7">
            <a:extLst>
              <a:ext uri="{FF2B5EF4-FFF2-40B4-BE49-F238E27FC236}">
                <a16:creationId xmlns:a16="http://schemas.microsoft.com/office/drawing/2014/main" id="{EB3AADF2-81B1-A719-F6DD-CB2DFBD68373}"/>
              </a:ext>
            </a:extLst>
          </p:cNvPr>
          <p:cNvGrpSpPr/>
          <p:nvPr/>
        </p:nvGrpSpPr>
        <p:grpSpPr>
          <a:xfrm>
            <a:off x="2717396" y="1279735"/>
            <a:ext cx="5466264" cy="5259654"/>
            <a:chOff x="3770207" y="1079931"/>
            <a:chExt cx="6136640" cy="5905500"/>
          </a:xfrm>
        </p:grpSpPr>
        <p:pic>
          <p:nvPicPr>
            <p:cNvPr id="25" name="Imagen 24">
              <a:extLst>
                <a:ext uri="{FF2B5EF4-FFF2-40B4-BE49-F238E27FC236}">
                  <a16:creationId xmlns:a16="http://schemas.microsoft.com/office/drawing/2014/main" id="{8466CA95-AA34-8B9D-0781-2E74DF2DB02B}"/>
                </a:ext>
              </a:extLst>
            </p:cNvPr>
            <p:cNvPicPr>
              <a:picLocks noChangeAspect="1"/>
            </p:cNvPicPr>
            <p:nvPr/>
          </p:nvPicPr>
          <p:blipFill>
            <a:blip r:embed="rId5"/>
            <a:stretch>
              <a:fillRect/>
            </a:stretch>
          </p:blipFill>
          <p:spPr>
            <a:xfrm>
              <a:off x="3770207" y="1079931"/>
              <a:ext cx="6136640" cy="5905500"/>
            </a:xfrm>
            <a:prstGeom prst="rect">
              <a:avLst/>
            </a:prstGeom>
          </p:spPr>
        </p:pic>
        <p:sp>
          <p:nvSpPr>
            <p:cNvPr id="6" name="Rectángulo 5">
              <a:extLst>
                <a:ext uri="{FF2B5EF4-FFF2-40B4-BE49-F238E27FC236}">
                  <a16:creationId xmlns:a16="http://schemas.microsoft.com/office/drawing/2014/main" id="{E3C50CDB-6A01-9312-6D4F-77B16F74DE8D}"/>
                </a:ext>
              </a:extLst>
            </p:cNvPr>
            <p:cNvSpPr/>
            <p:nvPr/>
          </p:nvSpPr>
          <p:spPr>
            <a:xfrm>
              <a:off x="5822785" y="1784276"/>
              <a:ext cx="3553368" cy="170562"/>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8" name="Rectángulo 17">
              <a:extLst>
                <a:ext uri="{FF2B5EF4-FFF2-40B4-BE49-F238E27FC236}">
                  <a16:creationId xmlns:a16="http://schemas.microsoft.com/office/drawing/2014/main" id="{E4A29033-2419-D7CC-4C87-5F32E7AC6149}"/>
                </a:ext>
              </a:extLst>
            </p:cNvPr>
            <p:cNvSpPr/>
            <p:nvPr/>
          </p:nvSpPr>
          <p:spPr>
            <a:xfrm>
              <a:off x="5822785" y="2423884"/>
              <a:ext cx="3553368" cy="170562"/>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9" name="Rectángulo 18">
              <a:extLst>
                <a:ext uri="{FF2B5EF4-FFF2-40B4-BE49-F238E27FC236}">
                  <a16:creationId xmlns:a16="http://schemas.microsoft.com/office/drawing/2014/main" id="{4FFEBA27-CC80-90B9-4C97-FB91137DF5F7}"/>
                </a:ext>
              </a:extLst>
            </p:cNvPr>
            <p:cNvSpPr/>
            <p:nvPr/>
          </p:nvSpPr>
          <p:spPr>
            <a:xfrm>
              <a:off x="5822785" y="3077700"/>
              <a:ext cx="3553368" cy="170562"/>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21" name="Rectángulo 20">
              <a:extLst>
                <a:ext uri="{FF2B5EF4-FFF2-40B4-BE49-F238E27FC236}">
                  <a16:creationId xmlns:a16="http://schemas.microsoft.com/office/drawing/2014/main" id="{51565C60-7D34-E944-969C-1B5585F3186C}"/>
                </a:ext>
              </a:extLst>
            </p:cNvPr>
            <p:cNvSpPr/>
            <p:nvPr/>
          </p:nvSpPr>
          <p:spPr>
            <a:xfrm>
              <a:off x="5822785" y="3722040"/>
              <a:ext cx="3553368" cy="170562"/>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22" name="Rectángulo 21">
              <a:extLst>
                <a:ext uri="{FF2B5EF4-FFF2-40B4-BE49-F238E27FC236}">
                  <a16:creationId xmlns:a16="http://schemas.microsoft.com/office/drawing/2014/main" id="{3C779D9F-A7D9-2434-71A5-8F88EFF625A5}"/>
                </a:ext>
              </a:extLst>
            </p:cNvPr>
            <p:cNvSpPr/>
            <p:nvPr/>
          </p:nvSpPr>
          <p:spPr>
            <a:xfrm>
              <a:off x="5822785" y="4366382"/>
              <a:ext cx="3553368" cy="170562"/>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23" name="Rectángulo 22">
              <a:extLst>
                <a:ext uri="{FF2B5EF4-FFF2-40B4-BE49-F238E27FC236}">
                  <a16:creationId xmlns:a16="http://schemas.microsoft.com/office/drawing/2014/main" id="{6D298BE7-D4CC-A8AB-6CAB-A4E969011AFD}"/>
                </a:ext>
              </a:extLst>
            </p:cNvPr>
            <p:cNvSpPr/>
            <p:nvPr/>
          </p:nvSpPr>
          <p:spPr>
            <a:xfrm>
              <a:off x="5822785" y="5399218"/>
              <a:ext cx="3553368" cy="170562"/>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grpSp>
      <p:sp>
        <p:nvSpPr>
          <p:cNvPr id="9" name="CuadroTexto 8">
            <a:extLst>
              <a:ext uri="{FF2B5EF4-FFF2-40B4-BE49-F238E27FC236}">
                <a16:creationId xmlns:a16="http://schemas.microsoft.com/office/drawing/2014/main" id="{759F9153-BF67-D037-C42E-3B2F0BC95274}"/>
              </a:ext>
            </a:extLst>
          </p:cNvPr>
          <p:cNvSpPr txBox="1"/>
          <p:nvPr/>
        </p:nvSpPr>
        <p:spPr>
          <a:xfrm rot="5400000">
            <a:off x="10040720" y="-322799"/>
            <a:ext cx="430887" cy="3307906"/>
          </a:xfrm>
          <a:prstGeom prst="rect">
            <a:avLst/>
          </a:prstGeom>
          <a:noFill/>
        </p:spPr>
        <p:txBody>
          <a:bodyPr vert="vert270" wrap="square">
            <a:spAutoFit/>
          </a:bodyPr>
          <a:lstStyle/>
          <a:p>
            <a:r>
              <a:rPr lang="es-ES" sz="1600" dirty="0"/>
              <a:t>Análisis del consentimiento informado </a:t>
            </a:r>
          </a:p>
        </p:txBody>
      </p:sp>
      <p:graphicFrame>
        <p:nvGraphicFramePr>
          <p:cNvPr id="10" name="Gráfico 9">
            <a:extLst>
              <a:ext uri="{FF2B5EF4-FFF2-40B4-BE49-F238E27FC236}">
                <a16:creationId xmlns:a16="http://schemas.microsoft.com/office/drawing/2014/main" id="{BE31A05C-CBAF-807C-5997-FEFD0F47FCCD}"/>
              </a:ext>
            </a:extLst>
          </p:cNvPr>
          <p:cNvGraphicFramePr/>
          <p:nvPr>
            <p:extLst>
              <p:ext uri="{D42A27DB-BD31-4B8C-83A1-F6EECF244321}">
                <p14:modId xmlns:p14="http://schemas.microsoft.com/office/powerpoint/2010/main" val="1116108873"/>
              </p:ext>
            </p:extLst>
          </p:nvPr>
        </p:nvGraphicFramePr>
        <p:xfrm>
          <a:off x="9006441" y="1628877"/>
          <a:ext cx="2499443" cy="202340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50343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D48B2FDB-73B1-469B-B90F-727435BDC79B}"/>
              </a:ext>
            </a:extLst>
          </p:cNvPr>
          <p:cNvGrpSpPr/>
          <p:nvPr/>
        </p:nvGrpSpPr>
        <p:grpSpPr>
          <a:xfrm>
            <a:off x="-1" y="0"/>
            <a:ext cx="2270927" cy="5517720"/>
            <a:chOff x="-1180768" y="446527"/>
            <a:chExt cx="1621382" cy="5877272"/>
          </a:xfrm>
          <a:solidFill>
            <a:srgbClr val="17375E"/>
          </a:solidFill>
        </p:grpSpPr>
        <p:sp>
          <p:nvSpPr>
            <p:cNvPr id="5" name="Rectangle 3">
              <a:extLst>
                <a:ext uri="{FF2B5EF4-FFF2-40B4-BE49-F238E27FC236}">
                  <a16:creationId xmlns:a16="http://schemas.microsoft.com/office/drawing/2014/main" id="{9E9C0708-ED5F-45B3-A190-7AAD62594CAB}"/>
                </a:ext>
              </a:extLst>
            </p:cNvPr>
            <p:cNvSpPr/>
            <p:nvPr/>
          </p:nvSpPr>
          <p:spPr>
            <a:xfrm>
              <a:off x="-1180768" y="446527"/>
              <a:ext cx="1621382" cy="587727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TextBox 4">
              <a:extLst>
                <a:ext uri="{FF2B5EF4-FFF2-40B4-BE49-F238E27FC236}">
                  <a16:creationId xmlns:a16="http://schemas.microsoft.com/office/drawing/2014/main" id="{F090FC1E-E802-4F48-9C12-DA6598935BD1}"/>
                </a:ext>
              </a:extLst>
            </p:cNvPr>
            <p:cNvSpPr txBox="1"/>
            <p:nvPr/>
          </p:nvSpPr>
          <p:spPr>
            <a:xfrm>
              <a:off x="-1116199" y="2051389"/>
              <a:ext cx="1556813" cy="3246838"/>
            </a:xfrm>
            <a:prstGeom prst="rect">
              <a:avLst/>
            </a:prstGeom>
            <a:grpFill/>
          </p:spPr>
          <p:txBody>
            <a:bodyPr wrap="square" rtlCol="0">
              <a:spAutoFit/>
            </a:bodyPr>
            <a:lstStyle/>
            <a:p>
              <a:pPr>
                <a:lnSpc>
                  <a:spcPct val="200000"/>
                </a:lnSpc>
              </a:pPr>
              <a:r>
                <a:rPr lang="es-ES" sz="1400" b="1" u="sng" dirty="0">
                  <a:solidFill>
                    <a:srgbClr val="FFFF00"/>
                  </a:solidFill>
                </a:rPr>
                <a:t>1. Antecedentes</a:t>
              </a:r>
            </a:p>
            <a:p>
              <a:pPr>
                <a:lnSpc>
                  <a:spcPct val="200000"/>
                </a:lnSpc>
              </a:pPr>
              <a:r>
                <a:rPr lang="es-ES" sz="1400" b="1" dirty="0">
                  <a:solidFill>
                    <a:schemeClr val="bg1"/>
                  </a:solidFill>
                </a:rPr>
                <a:t>2. Hipótesis </a:t>
              </a:r>
            </a:p>
            <a:p>
              <a:pPr>
                <a:lnSpc>
                  <a:spcPct val="200000"/>
                </a:lnSpc>
              </a:pPr>
              <a:r>
                <a:rPr lang="es-ES" sz="1400" b="1" dirty="0">
                  <a:solidFill>
                    <a:schemeClr val="bg1"/>
                  </a:solidFill>
                </a:rPr>
                <a:t>3. Objetivo</a:t>
              </a:r>
            </a:p>
            <a:p>
              <a:pPr>
                <a:lnSpc>
                  <a:spcPct val="200000"/>
                </a:lnSpc>
              </a:pPr>
              <a:r>
                <a:rPr lang="es-ES" sz="1400" b="1" dirty="0">
                  <a:solidFill>
                    <a:schemeClr val="bg1"/>
                  </a:solidFill>
                </a:rPr>
                <a:t>4. Método</a:t>
              </a:r>
            </a:p>
            <a:p>
              <a:pPr>
                <a:lnSpc>
                  <a:spcPct val="200000"/>
                </a:lnSpc>
              </a:pPr>
              <a:r>
                <a:rPr lang="es-ES" sz="1400" b="1" dirty="0">
                  <a:solidFill>
                    <a:schemeClr val="bg1"/>
                  </a:solidFill>
                </a:rPr>
                <a:t>5. Análisis de Resultados</a:t>
              </a:r>
            </a:p>
            <a:p>
              <a:pPr>
                <a:lnSpc>
                  <a:spcPct val="200000"/>
                </a:lnSpc>
              </a:pPr>
              <a:r>
                <a:rPr lang="es-ES" sz="1400" b="1" dirty="0">
                  <a:solidFill>
                    <a:schemeClr val="bg1"/>
                  </a:solidFill>
                </a:rPr>
                <a:t>6. Conclusiones</a:t>
              </a:r>
            </a:p>
            <a:p>
              <a:pPr>
                <a:lnSpc>
                  <a:spcPct val="200000"/>
                </a:lnSpc>
              </a:pPr>
              <a:r>
                <a:rPr lang="es-ES" sz="1400" b="1" dirty="0">
                  <a:solidFill>
                    <a:schemeClr val="bg1"/>
                  </a:solidFill>
                </a:rPr>
                <a:t>7. Recomendaciones</a:t>
              </a:r>
            </a:p>
          </p:txBody>
        </p:sp>
      </p:gr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 name="Flecha: cheurón 1">
            <a:extLst>
              <a:ext uri="{FF2B5EF4-FFF2-40B4-BE49-F238E27FC236}">
                <a16:creationId xmlns:a16="http://schemas.microsoft.com/office/drawing/2014/main" id="{E4A8637F-9887-4D3E-AFED-53ABBCCB3501}"/>
              </a:ext>
            </a:extLst>
          </p:cNvPr>
          <p:cNvSpPr/>
          <p:nvPr/>
        </p:nvSpPr>
        <p:spPr>
          <a:xfrm rot="10800000">
            <a:off x="1399056" y="1696319"/>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fontScale="90000"/>
          </a:bodyPr>
          <a:lstStyle/>
          <a:p>
            <a:pPr algn="r" eaLnBrk="1" hangingPunct="1"/>
            <a:r>
              <a:rPr lang="es-ES" sz="4000" b="1" dirty="0">
                <a:latin typeface="Calibri" charset="0"/>
              </a:rPr>
              <a:t>Los estudiantes sienten dificultad para comprender los conceptos de programación</a:t>
            </a:r>
            <a:endParaRPr lang="es-UY" sz="4000" b="1" dirty="0">
              <a:latin typeface="Calibri" charset="0"/>
            </a:endParaRP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z="2400" b="1" smtClean="0">
                <a:solidFill>
                  <a:schemeClr val="bg1"/>
                </a:solidFill>
              </a:rPr>
              <a:t>3</a:t>
            </a:fld>
            <a:endParaRPr lang="es-EC" sz="2400" b="1" dirty="0">
              <a:solidFill>
                <a:schemeClr val="bg1"/>
              </a:solidFill>
            </a:endParaRPr>
          </a:p>
        </p:txBody>
      </p:sp>
      <p:pic>
        <p:nvPicPr>
          <p:cNvPr id="6" name="Picture 2" descr="La obra maestra en desarrollo de software es cuando no sobra nada">
            <a:extLst>
              <a:ext uri="{FF2B5EF4-FFF2-40B4-BE49-F238E27FC236}">
                <a16:creationId xmlns:a16="http://schemas.microsoft.com/office/drawing/2014/main" id="{C5D448F1-82B7-7AE2-35B2-EDF95D7B99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3033" y="1696319"/>
            <a:ext cx="4697226" cy="2662995"/>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3D6691B6-231D-E2FB-766F-EC8B5ABB0469}"/>
              </a:ext>
            </a:extLst>
          </p:cNvPr>
          <p:cNvSpPr txBox="1"/>
          <p:nvPr/>
        </p:nvSpPr>
        <p:spPr>
          <a:xfrm>
            <a:off x="2860537" y="1935209"/>
            <a:ext cx="2972885" cy="2800767"/>
          </a:xfrm>
          <a:prstGeom prst="rect">
            <a:avLst/>
          </a:prstGeom>
          <a:noFill/>
        </p:spPr>
        <p:txBody>
          <a:bodyPr wrap="square">
            <a:spAutoFit/>
          </a:bodyPr>
          <a:lstStyle/>
          <a:p>
            <a:pPr lvl="0" algn="ctr"/>
            <a:r>
              <a:rPr lang="es-ES" sz="2000" dirty="0">
                <a:ea typeface="Times New Roman" panose="02020603050405020304" pitchFamily="18" charset="0"/>
              </a:rPr>
              <a:t>Se ha estimado que el 37,50% de los estudiantes que ingresan en las carreras afines a las Ciencias de la Computación en el Ecuador desertan  (Verdesoto et al., 2018)</a:t>
            </a:r>
          </a:p>
          <a:p>
            <a:pPr lvl="0" algn="ctr"/>
            <a:endParaRPr lang="es-EC" sz="1600" dirty="0">
              <a:effectLst/>
              <a:ea typeface="Times New Roman" panose="02020603050405020304" pitchFamily="18" charset="0"/>
            </a:endParaRPr>
          </a:p>
        </p:txBody>
      </p:sp>
    </p:spTree>
    <p:extLst>
      <p:ext uri="{BB962C8B-B14F-4D97-AF65-F5344CB8AC3E}">
        <p14:creationId xmlns:p14="http://schemas.microsoft.com/office/powerpoint/2010/main" val="2504592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E9C0708-ED5F-45B3-A190-7AAD62594CAB}"/>
              </a:ext>
            </a:extLst>
          </p:cNvPr>
          <p:cNvSpPr/>
          <p:nvPr/>
        </p:nvSpPr>
        <p:spPr>
          <a:xfrm>
            <a:off x="-1" y="0"/>
            <a:ext cx="2270927" cy="5517720"/>
          </a:xfrm>
          <a:prstGeom prst="rect">
            <a:avLst/>
          </a:prstGeom>
          <a:solidFill>
            <a:srgbClr val="1737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 name="Flecha: cheurón 1">
            <a:extLst>
              <a:ext uri="{FF2B5EF4-FFF2-40B4-BE49-F238E27FC236}">
                <a16:creationId xmlns:a16="http://schemas.microsoft.com/office/drawing/2014/main" id="{E4A8637F-9887-4D3E-AFED-53ABBCCB3501}"/>
              </a:ext>
            </a:extLst>
          </p:cNvPr>
          <p:cNvSpPr/>
          <p:nvPr/>
        </p:nvSpPr>
        <p:spPr>
          <a:xfrm rot="10800000">
            <a:off x="1399056" y="1696319"/>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a:bodyPr>
          <a:lstStyle/>
          <a:p>
            <a:pPr algn="r" eaLnBrk="1" hangingPunct="1"/>
            <a:r>
              <a:rPr lang="es-ES" sz="4000" b="1" dirty="0">
                <a:latin typeface="Calibri" charset="0"/>
              </a:rPr>
              <a:t>Análisis e interpretación de resultados</a:t>
            </a:r>
            <a:endParaRPr lang="es-UY" sz="4000" b="1" dirty="0">
              <a:latin typeface="Calibri" charset="0"/>
            </a:endParaRP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z="2400" b="1" smtClean="0">
                <a:solidFill>
                  <a:schemeClr val="bg1"/>
                </a:solidFill>
              </a:rPr>
              <a:t>30</a:t>
            </a:fld>
            <a:endParaRPr lang="es-EC" sz="2400" b="1" dirty="0">
              <a:solidFill>
                <a:schemeClr val="bg1"/>
              </a:solidFill>
            </a:endParaRPr>
          </a:p>
        </p:txBody>
      </p:sp>
      <p:sp>
        <p:nvSpPr>
          <p:cNvPr id="8" name="CuadroTexto 7">
            <a:extLst>
              <a:ext uri="{FF2B5EF4-FFF2-40B4-BE49-F238E27FC236}">
                <a16:creationId xmlns:a16="http://schemas.microsoft.com/office/drawing/2014/main" id="{F79C3727-455B-ED28-0DD9-2FA093D45DBC}"/>
              </a:ext>
            </a:extLst>
          </p:cNvPr>
          <p:cNvSpPr txBox="1"/>
          <p:nvPr/>
        </p:nvSpPr>
        <p:spPr>
          <a:xfrm rot="5400000">
            <a:off x="5797916" y="-2118648"/>
            <a:ext cx="461665" cy="6796765"/>
          </a:xfrm>
          <a:prstGeom prst="rect">
            <a:avLst/>
          </a:prstGeom>
          <a:noFill/>
        </p:spPr>
        <p:txBody>
          <a:bodyPr vert="vert270" wrap="square">
            <a:spAutoFit/>
          </a:bodyPr>
          <a:lstStyle/>
          <a:p>
            <a:r>
              <a:rPr lang="es-ES" dirty="0"/>
              <a:t>Medias agrupadas por experimento en la evaluación de conocimiento</a:t>
            </a:r>
            <a:endParaRPr lang="es-EC" dirty="0"/>
          </a:p>
        </p:txBody>
      </p:sp>
      <p:sp>
        <p:nvSpPr>
          <p:cNvPr id="9" name="TextBox 4">
            <a:extLst>
              <a:ext uri="{FF2B5EF4-FFF2-40B4-BE49-F238E27FC236}">
                <a16:creationId xmlns:a16="http://schemas.microsoft.com/office/drawing/2014/main" id="{9C89AC33-0CE1-D03C-CDEC-1F62DCFB9577}"/>
              </a:ext>
            </a:extLst>
          </p:cNvPr>
          <p:cNvSpPr txBox="1"/>
          <p:nvPr/>
        </p:nvSpPr>
        <p:spPr>
          <a:xfrm>
            <a:off x="90435" y="1506682"/>
            <a:ext cx="2180491" cy="3048207"/>
          </a:xfrm>
          <a:prstGeom prst="rect">
            <a:avLst/>
          </a:prstGeom>
          <a:solidFill>
            <a:srgbClr val="17375E"/>
          </a:solidFill>
        </p:spPr>
        <p:txBody>
          <a:bodyPr wrap="square" rtlCol="0">
            <a:spAutoFit/>
          </a:bodyPr>
          <a:lstStyle/>
          <a:p>
            <a:pPr>
              <a:lnSpc>
                <a:spcPct val="200000"/>
              </a:lnSpc>
            </a:pPr>
            <a:r>
              <a:rPr lang="es-ES" sz="1400" b="1" dirty="0">
                <a:solidFill>
                  <a:schemeClr val="bg1"/>
                </a:solidFill>
              </a:rPr>
              <a:t>1. Antecedentes</a:t>
            </a:r>
          </a:p>
          <a:p>
            <a:pPr>
              <a:lnSpc>
                <a:spcPct val="200000"/>
              </a:lnSpc>
            </a:pPr>
            <a:r>
              <a:rPr lang="es-ES" sz="1400" b="1" dirty="0">
                <a:solidFill>
                  <a:schemeClr val="bg1"/>
                </a:solidFill>
              </a:rPr>
              <a:t>2. Hipótesis </a:t>
            </a:r>
          </a:p>
          <a:p>
            <a:pPr>
              <a:lnSpc>
                <a:spcPct val="200000"/>
              </a:lnSpc>
            </a:pPr>
            <a:r>
              <a:rPr lang="es-ES" sz="1400" b="1" dirty="0">
                <a:solidFill>
                  <a:schemeClr val="bg1"/>
                </a:solidFill>
              </a:rPr>
              <a:t>3. Objetivo</a:t>
            </a:r>
          </a:p>
          <a:p>
            <a:pPr>
              <a:lnSpc>
                <a:spcPct val="200000"/>
              </a:lnSpc>
            </a:pPr>
            <a:r>
              <a:rPr lang="es-ES" sz="1400" b="1" dirty="0">
                <a:solidFill>
                  <a:schemeClr val="bg1"/>
                </a:solidFill>
              </a:rPr>
              <a:t>4. Modelo</a:t>
            </a:r>
          </a:p>
          <a:p>
            <a:pPr>
              <a:lnSpc>
                <a:spcPct val="200000"/>
              </a:lnSpc>
            </a:pPr>
            <a:r>
              <a:rPr lang="es-ES" sz="1400" b="1" u="sng" dirty="0">
                <a:solidFill>
                  <a:srgbClr val="FFFF00"/>
                </a:solidFill>
              </a:rPr>
              <a:t>5. Análisis de Resultados</a:t>
            </a:r>
          </a:p>
          <a:p>
            <a:pPr>
              <a:lnSpc>
                <a:spcPct val="200000"/>
              </a:lnSpc>
            </a:pPr>
            <a:r>
              <a:rPr lang="es-ES" sz="1400" b="1" dirty="0">
                <a:solidFill>
                  <a:schemeClr val="bg1"/>
                </a:solidFill>
              </a:rPr>
              <a:t>6. Conclusiones</a:t>
            </a:r>
          </a:p>
          <a:p>
            <a:pPr>
              <a:lnSpc>
                <a:spcPct val="200000"/>
              </a:lnSpc>
            </a:pPr>
            <a:r>
              <a:rPr lang="es-ES" sz="1400" b="1" dirty="0">
                <a:solidFill>
                  <a:schemeClr val="bg1"/>
                </a:solidFill>
              </a:rPr>
              <a:t>7. Recomendaciones</a:t>
            </a:r>
          </a:p>
        </p:txBody>
      </p:sp>
      <p:sp>
        <p:nvSpPr>
          <p:cNvPr id="10" name="Flecha: cheurón 9">
            <a:extLst>
              <a:ext uri="{FF2B5EF4-FFF2-40B4-BE49-F238E27FC236}">
                <a16:creationId xmlns:a16="http://schemas.microsoft.com/office/drawing/2014/main" id="{B379853F-FB7B-D9D4-5B23-709889908C62}"/>
              </a:ext>
            </a:extLst>
          </p:cNvPr>
          <p:cNvSpPr/>
          <p:nvPr/>
        </p:nvSpPr>
        <p:spPr>
          <a:xfrm rot="10800000">
            <a:off x="2127446" y="3429000"/>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graphicFrame>
        <p:nvGraphicFramePr>
          <p:cNvPr id="4" name="Gráfico 3">
            <a:extLst>
              <a:ext uri="{FF2B5EF4-FFF2-40B4-BE49-F238E27FC236}">
                <a16:creationId xmlns:a16="http://schemas.microsoft.com/office/drawing/2014/main" id="{2F57E1AB-00DF-7971-D708-67CC8357411C}"/>
              </a:ext>
            </a:extLst>
          </p:cNvPr>
          <p:cNvGraphicFramePr/>
          <p:nvPr>
            <p:extLst>
              <p:ext uri="{D42A27DB-BD31-4B8C-83A1-F6EECF244321}">
                <p14:modId xmlns:p14="http://schemas.microsoft.com/office/powerpoint/2010/main" val="3451494309"/>
              </p:ext>
            </p:extLst>
          </p:nvPr>
        </p:nvGraphicFramePr>
        <p:xfrm>
          <a:off x="2627213" y="1540262"/>
          <a:ext cx="7587416" cy="417129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6267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E9C0708-ED5F-45B3-A190-7AAD62594CAB}"/>
              </a:ext>
            </a:extLst>
          </p:cNvPr>
          <p:cNvSpPr/>
          <p:nvPr/>
        </p:nvSpPr>
        <p:spPr>
          <a:xfrm>
            <a:off x="-1" y="0"/>
            <a:ext cx="2270927" cy="5517720"/>
          </a:xfrm>
          <a:prstGeom prst="rect">
            <a:avLst/>
          </a:prstGeom>
          <a:solidFill>
            <a:srgbClr val="1737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 name="Flecha: cheurón 1">
            <a:extLst>
              <a:ext uri="{FF2B5EF4-FFF2-40B4-BE49-F238E27FC236}">
                <a16:creationId xmlns:a16="http://schemas.microsoft.com/office/drawing/2014/main" id="{E4A8637F-9887-4D3E-AFED-53ABBCCB3501}"/>
              </a:ext>
            </a:extLst>
          </p:cNvPr>
          <p:cNvSpPr/>
          <p:nvPr/>
        </p:nvSpPr>
        <p:spPr>
          <a:xfrm rot="10800000">
            <a:off x="1399056" y="1696319"/>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a:bodyPr>
          <a:lstStyle/>
          <a:p>
            <a:pPr algn="r" eaLnBrk="1" hangingPunct="1"/>
            <a:r>
              <a:rPr lang="es-ES" sz="4000" b="1" dirty="0">
                <a:latin typeface="Calibri" charset="0"/>
              </a:rPr>
              <a:t>Análisis e interpretación de resultados</a:t>
            </a:r>
            <a:endParaRPr lang="es-UY" sz="4000" b="1" dirty="0">
              <a:latin typeface="Calibri" charset="0"/>
            </a:endParaRP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z="2400" b="1" smtClean="0">
                <a:solidFill>
                  <a:schemeClr val="bg1"/>
                </a:solidFill>
              </a:rPr>
              <a:t>31</a:t>
            </a:fld>
            <a:endParaRPr lang="es-EC" sz="2400" b="1" dirty="0">
              <a:solidFill>
                <a:schemeClr val="bg1"/>
              </a:solidFill>
            </a:endParaRPr>
          </a:p>
        </p:txBody>
      </p:sp>
      <p:sp>
        <p:nvSpPr>
          <p:cNvPr id="27" name="TextBox 4">
            <a:extLst>
              <a:ext uri="{FF2B5EF4-FFF2-40B4-BE49-F238E27FC236}">
                <a16:creationId xmlns:a16="http://schemas.microsoft.com/office/drawing/2014/main" id="{F179DC82-9896-BAD7-B468-F1165FA61798}"/>
              </a:ext>
            </a:extLst>
          </p:cNvPr>
          <p:cNvSpPr txBox="1"/>
          <p:nvPr/>
        </p:nvSpPr>
        <p:spPr>
          <a:xfrm>
            <a:off x="90435" y="1506682"/>
            <a:ext cx="2180491" cy="3048207"/>
          </a:xfrm>
          <a:prstGeom prst="rect">
            <a:avLst/>
          </a:prstGeom>
          <a:solidFill>
            <a:srgbClr val="17375E"/>
          </a:solidFill>
        </p:spPr>
        <p:txBody>
          <a:bodyPr wrap="square" rtlCol="0">
            <a:spAutoFit/>
          </a:bodyPr>
          <a:lstStyle/>
          <a:p>
            <a:pPr>
              <a:lnSpc>
                <a:spcPct val="200000"/>
              </a:lnSpc>
            </a:pPr>
            <a:r>
              <a:rPr lang="es-ES" sz="1400" b="1" dirty="0">
                <a:solidFill>
                  <a:schemeClr val="bg1"/>
                </a:solidFill>
              </a:rPr>
              <a:t>1. Antecedentes</a:t>
            </a:r>
          </a:p>
          <a:p>
            <a:pPr>
              <a:lnSpc>
                <a:spcPct val="200000"/>
              </a:lnSpc>
            </a:pPr>
            <a:r>
              <a:rPr lang="es-ES" sz="1400" b="1" dirty="0">
                <a:solidFill>
                  <a:schemeClr val="bg1"/>
                </a:solidFill>
              </a:rPr>
              <a:t>2. Hipótesis </a:t>
            </a:r>
          </a:p>
          <a:p>
            <a:pPr>
              <a:lnSpc>
                <a:spcPct val="200000"/>
              </a:lnSpc>
            </a:pPr>
            <a:r>
              <a:rPr lang="es-ES" sz="1400" b="1" dirty="0">
                <a:solidFill>
                  <a:schemeClr val="bg1"/>
                </a:solidFill>
              </a:rPr>
              <a:t>3. Objetivo</a:t>
            </a:r>
          </a:p>
          <a:p>
            <a:pPr>
              <a:lnSpc>
                <a:spcPct val="200000"/>
              </a:lnSpc>
            </a:pPr>
            <a:r>
              <a:rPr lang="es-ES" sz="1400" b="1" dirty="0">
                <a:solidFill>
                  <a:schemeClr val="bg1"/>
                </a:solidFill>
              </a:rPr>
              <a:t>4. Modelo</a:t>
            </a:r>
          </a:p>
          <a:p>
            <a:pPr>
              <a:lnSpc>
                <a:spcPct val="200000"/>
              </a:lnSpc>
            </a:pPr>
            <a:r>
              <a:rPr lang="es-ES" sz="1400" b="1" u="sng" dirty="0">
                <a:solidFill>
                  <a:srgbClr val="FFFF00"/>
                </a:solidFill>
              </a:rPr>
              <a:t>5. Análisis de Resultados</a:t>
            </a:r>
          </a:p>
          <a:p>
            <a:pPr>
              <a:lnSpc>
                <a:spcPct val="200000"/>
              </a:lnSpc>
            </a:pPr>
            <a:r>
              <a:rPr lang="es-ES" sz="1400" b="1" dirty="0">
                <a:solidFill>
                  <a:schemeClr val="bg1"/>
                </a:solidFill>
              </a:rPr>
              <a:t>6. Conclusiones</a:t>
            </a:r>
          </a:p>
          <a:p>
            <a:pPr>
              <a:lnSpc>
                <a:spcPct val="200000"/>
              </a:lnSpc>
            </a:pPr>
            <a:r>
              <a:rPr lang="es-ES" sz="1400" b="1" dirty="0">
                <a:solidFill>
                  <a:schemeClr val="bg1"/>
                </a:solidFill>
              </a:rPr>
              <a:t>7. Recomendaciones</a:t>
            </a:r>
          </a:p>
        </p:txBody>
      </p:sp>
      <p:sp>
        <p:nvSpPr>
          <p:cNvPr id="28" name="Flecha: cheurón 27">
            <a:extLst>
              <a:ext uri="{FF2B5EF4-FFF2-40B4-BE49-F238E27FC236}">
                <a16:creationId xmlns:a16="http://schemas.microsoft.com/office/drawing/2014/main" id="{46AC5D17-5962-1D96-3EDD-B4FA7167658B}"/>
              </a:ext>
            </a:extLst>
          </p:cNvPr>
          <p:cNvSpPr/>
          <p:nvPr/>
        </p:nvSpPr>
        <p:spPr>
          <a:xfrm rot="10800000">
            <a:off x="2127446" y="3429000"/>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grpSp>
        <p:nvGrpSpPr>
          <p:cNvPr id="8" name="Grupo 7">
            <a:extLst>
              <a:ext uri="{FF2B5EF4-FFF2-40B4-BE49-F238E27FC236}">
                <a16:creationId xmlns:a16="http://schemas.microsoft.com/office/drawing/2014/main" id="{2FC07BC7-D334-D1C3-B3B1-833DCA52BEF1}"/>
              </a:ext>
            </a:extLst>
          </p:cNvPr>
          <p:cNvGrpSpPr/>
          <p:nvPr/>
        </p:nvGrpSpPr>
        <p:grpSpPr>
          <a:xfrm>
            <a:off x="3278535" y="1279735"/>
            <a:ext cx="5982662" cy="5324537"/>
            <a:chOff x="4131145" y="1003100"/>
            <a:chExt cx="6434727" cy="5718375"/>
          </a:xfrm>
        </p:grpSpPr>
        <p:pic>
          <p:nvPicPr>
            <p:cNvPr id="26" name="Imagen 25">
              <a:extLst>
                <a:ext uri="{FF2B5EF4-FFF2-40B4-BE49-F238E27FC236}">
                  <a16:creationId xmlns:a16="http://schemas.microsoft.com/office/drawing/2014/main" id="{4E0981C2-7716-6CEA-B697-CE6A03D5FFF2}"/>
                </a:ext>
              </a:extLst>
            </p:cNvPr>
            <p:cNvPicPr>
              <a:picLocks noChangeAspect="1"/>
            </p:cNvPicPr>
            <p:nvPr/>
          </p:nvPicPr>
          <p:blipFill rotWithShape="1">
            <a:blip r:embed="rId5"/>
            <a:srcRect t="10343"/>
            <a:stretch/>
          </p:blipFill>
          <p:spPr>
            <a:xfrm>
              <a:off x="4131145" y="1003100"/>
              <a:ext cx="6434727" cy="5718375"/>
            </a:xfrm>
            <a:prstGeom prst="rect">
              <a:avLst/>
            </a:prstGeom>
          </p:spPr>
        </p:pic>
        <p:sp>
          <p:nvSpPr>
            <p:cNvPr id="4" name="Rectángulo 3">
              <a:extLst>
                <a:ext uri="{FF2B5EF4-FFF2-40B4-BE49-F238E27FC236}">
                  <a16:creationId xmlns:a16="http://schemas.microsoft.com/office/drawing/2014/main" id="{A285DAFB-2DDE-3FDE-7F84-9FF7E9E6182D}"/>
                </a:ext>
              </a:extLst>
            </p:cNvPr>
            <p:cNvSpPr/>
            <p:nvPr/>
          </p:nvSpPr>
          <p:spPr>
            <a:xfrm>
              <a:off x="6088102" y="2040117"/>
              <a:ext cx="3553368" cy="170562"/>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6" name="Rectángulo 5">
              <a:extLst>
                <a:ext uri="{FF2B5EF4-FFF2-40B4-BE49-F238E27FC236}">
                  <a16:creationId xmlns:a16="http://schemas.microsoft.com/office/drawing/2014/main" id="{AC25B186-1922-2486-4DBB-A2131F6A912F}"/>
                </a:ext>
              </a:extLst>
            </p:cNvPr>
            <p:cNvSpPr/>
            <p:nvPr/>
          </p:nvSpPr>
          <p:spPr>
            <a:xfrm>
              <a:off x="6097579" y="3499361"/>
              <a:ext cx="3553368" cy="170562"/>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7" name="Rectángulo 6">
              <a:extLst>
                <a:ext uri="{FF2B5EF4-FFF2-40B4-BE49-F238E27FC236}">
                  <a16:creationId xmlns:a16="http://schemas.microsoft.com/office/drawing/2014/main" id="{EDF17B4D-FE86-69AD-6BFD-29B14E3953EC}"/>
                </a:ext>
              </a:extLst>
            </p:cNvPr>
            <p:cNvSpPr/>
            <p:nvPr/>
          </p:nvSpPr>
          <p:spPr>
            <a:xfrm>
              <a:off x="6121270" y="4963344"/>
              <a:ext cx="3553368" cy="170562"/>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grpSp>
    </p:spTree>
    <p:extLst>
      <p:ext uri="{BB962C8B-B14F-4D97-AF65-F5344CB8AC3E}">
        <p14:creationId xmlns:p14="http://schemas.microsoft.com/office/powerpoint/2010/main" val="291830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E9C0708-ED5F-45B3-A190-7AAD62594CAB}"/>
              </a:ext>
            </a:extLst>
          </p:cNvPr>
          <p:cNvSpPr/>
          <p:nvPr/>
        </p:nvSpPr>
        <p:spPr>
          <a:xfrm>
            <a:off x="-1" y="0"/>
            <a:ext cx="2270927" cy="5517720"/>
          </a:xfrm>
          <a:prstGeom prst="rect">
            <a:avLst/>
          </a:prstGeom>
          <a:solidFill>
            <a:srgbClr val="1737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 name="Flecha: cheurón 1">
            <a:extLst>
              <a:ext uri="{FF2B5EF4-FFF2-40B4-BE49-F238E27FC236}">
                <a16:creationId xmlns:a16="http://schemas.microsoft.com/office/drawing/2014/main" id="{E4A8637F-9887-4D3E-AFED-53ABBCCB3501}"/>
              </a:ext>
            </a:extLst>
          </p:cNvPr>
          <p:cNvSpPr/>
          <p:nvPr/>
        </p:nvSpPr>
        <p:spPr>
          <a:xfrm rot="10800000">
            <a:off x="1399056" y="1696319"/>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a:bodyPr>
          <a:lstStyle/>
          <a:p>
            <a:pPr algn="r" eaLnBrk="1" hangingPunct="1"/>
            <a:r>
              <a:rPr lang="es-ES" sz="4000" b="1" dirty="0">
                <a:latin typeface="Calibri" charset="0"/>
              </a:rPr>
              <a:t>Análisis e interpretación de resultados</a:t>
            </a:r>
            <a:endParaRPr lang="es-UY" sz="4000" b="1" dirty="0">
              <a:latin typeface="Calibri" charset="0"/>
            </a:endParaRP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z="2400" b="1" smtClean="0">
                <a:solidFill>
                  <a:schemeClr val="bg1"/>
                </a:solidFill>
              </a:rPr>
              <a:t>32</a:t>
            </a:fld>
            <a:endParaRPr lang="es-EC" sz="2400" b="1" dirty="0">
              <a:solidFill>
                <a:schemeClr val="bg1"/>
              </a:solidFill>
            </a:endParaRPr>
          </a:p>
        </p:txBody>
      </p:sp>
      <p:sp>
        <p:nvSpPr>
          <p:cNvPr id="9" name="CuadroTexto 8">
            <a:extLst>
              <a:ext uri="{FF2B5EF4-FFF2-40B4-BE49-F238E27FC236}">
                <a16:creationId xmlns:a16="http://schemas.microsoft.com/office/drawing/2014/main" id="{ABEA3BAC-A4EF-3759-87D7-472FB3A75DA7}"/>
              </a:ext>
            </a:extLst>
          </p:cNvPr>
          <p:cNvSpPr txBox="1"/>
          <p:nvPr/>
        </p:nvSpPr>
        <p:spPr>
          <a:xfrm rot="5400000">
            <a:off x="5845341" y="-1785845"/>
            <a:ext cx="461665" cy="6424415"/>
          </a:xfrm>
          <a:prstGeom prst="rect">
            <a:avLst/>
          </a:prstGeom>
          <a:noFill/>
        </p:spPr>
        <p:txBody>
          <a:bodyPr vert="vert270" wrap="square">
            <a:spAutoFit/>
          </a:bodyPr>
          <a:lstStyle/>
          <a:p>
            <a:r>
              <a:rPr lang="es-ES" dirty="0"/>
              <a:t>Medias agrupadas por experimento en la evaluación de habilidades</a:t>
            </a:r>
            <a:endParaRPr lang="es-EC" dirty="0"/>
          </a:p>
        </p:txBody>
      </p:sp>
      <p:sp>
        <p:nvSpPr>
          <p:cNvPr id="10" name="TextBox 4">
            <a:extLst>
              <a:ext uri="{FF2B5EF4-FFF2-40B4-BE49-F238E27FC236}">
                <a16:creationId xmlns:a16="http://schemas.microsoft.com/office/drawing/2014/main" id="{291BD515-F834-746F-8BDF-E2770B21C81E}"/>
              </a:ext>
            </a:extLst>
          </p:cNvPr>
          <p:cNvSpPr txBox="1"/>
          <p:nvPr/>
        </p:nvSpPr>
        <p:spPr>
          <a:xfrm>
            <a:off x="90435" y="1506682"/>
            <a:ext cx="2180491" cy="3048207"/>
          </a:xfrm>
          <a:prstGeom prst="rect">
            <a:avLst/>
          </a:prstGeom>
          <a:solidFill>
            <a:srgbClr val="17375E"/>
          </a:solidFill>
        </p:spPr>
        <p:txBody>
          <a:bodyPr wrap="square" rtlCol="0">
            <a:spAutoFit/>
          </a:bodyPr>
          <a:lstStyle/>
          <a:p>
            <a:pPr>
              <a:lnSpc>
                <a:spcPct val="200000"/>
              </a:lnSpc>
            </a:pPr>
            <a:r>
              <a:rPr lang="es-ES" sz="1400" b="1" dirty="0">
                <a:solidFill>
                  <a:schemeClr val="bg1"/>
                </a:solidFill>
              </a:rPr>
              <a:t>1. Antecedentes</a:t>
            </a:r>
          </a:p>
          <a:p>
            <a:pPr>
              <a:lnSpc>
                <a:spcPct val="200000"/>
              </a:lnSpc>
            </a:pPr>
            <a:r>
              <a:rPr lang="es-ES" sz="1400" b="1" dirty="0">
                <a:solidFill>
                  <a:schemeClr val="bg1"/>
                </a:solidFill>
              </a:rPr>
              <a:t>2. Hipótesis </a:t>
            </a:r>
          </a:p>
          <a:p>
            <a:pPr>
              <a:lnSpc>
                <a:spcPct val="200000"/>
              </a:lnSpc>
            </a:pPr>
            <a:r>
              <a:rPr lang="es-ES" sz="1400" b="1" dirty="0">
                <a:solidFill>
                  <a:schemeClr val="bg1"/>
                </a:solidFill>
              </a:rPr>
              <a:t>3. Objetivo</a:t>
            </a:r>
          </a:p>
          <a:p>
            <a:pPr>
              <a:lnSpc>
                <a:spcPct val="200000"/>
              </a:lnSpc>
            </a:pPr>
            <a:r>
              <a:rPr lang="es-ES" sz="1400" b="1" dirty="0">
                <a:solidFill>
                  <a:schemeClr val="bg1"/>
                </a:solidFill>
              </a:rPr>
              <a:t>4. Modelo</a:t>
            </a:r>
          </a:p>
          <a:p>
            <a:pPr>
              <a:lnSpc>
                <a:spcPct val="200000"/>
              </a:lnSpc>
            </a:pPr>
            <a:r>
              <a:rPr lang="es-ES" sz="1400" b="1" u="sng" dirty="0">
                <a:solidFill>
                  <a:srgbClr val="FFFF00"/>
                </a:solidFill>
              </a:rPr>
              <a:t>5. Análisis de Resultados</a:t>
            </a:r>
          </a:p>
          <a:p>
            <a:pPr>
              <a:lnSpc>
                <a:spcPct val="200000"/>
              </a:lnSpc>
            </a:pPr>
            <a:r>
              <a:rPr lang="es-ES" sz="1400" b="1" dirty="0">
                <a:solidFill>
                  <a:schemeClr val="bg1"/>
                </a:solidFill>
              </a:rPr>
              <a:t>6. Conclusiones</a:t>
            </a:r>
          </a:p>
          <a:p>
            <a:pPr>
              <a:lnSpc>
                <a:spcPct val="200000"/>
              </a:lnSpc>
            </a:pPr>
            <a:r>
              <a:rPr lang="es-ES" sz="1400" b="1" dirty="0">
                <a:solidFill>
                  <a:schemeClr val="bg1"/>
                </a:solidFill>
              </a:rPr>
              <a:t>7. Recomendaciones</a:t>
            </a:r>
          </a:p>
        </p:txBody>
      </p:sp>
      <p:sp>
        <p:nvSpPr>
          <p:cNvPr id="18" name="Flecha: cheurón 17">
            <a:extLst>
              <a:ext uri="{FF2B5EF4-FFF2-40B4-BE49-F238E27FC236}">
                <a16:creationId xmlns:a16="http://schemas.microsoft.com/office/drawing/2014/main" id="{452FA5B2-8FFE-25E2-4015-CD538F518E0A}"/>
              </a:ext>
            </a:extLst>
          </p:cNvPr>
          <p:cNvSpPr/>
          <p:nvPr/>
        </p:nvSpPr>
        <p:spPr>
          <a:xfrm rot="10800000">
            <a:off x="2127446" y="3429000"/>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graphicFrame>
        <p:nvGraphicFramePr>
          <p:cNvPr id="4" name="Gráfico 3">
            <a:extLst>
              <a:ext uri="{FF2B5EF4-FFF2-40B4-BE49-F238E27FC236}">
                <a16:creationId xmlns:a16="http://schemas.microsoft.com/office/drawing/2014/main" id="{042197DE-3B3D-42CF-9C7B-5C5D4934FA70}"/>
              </a:ext>
            </a:extLst>
          </p:cNvPr>
          <p:cNvGraphicFramePr/>
          <p:nvPr>
            <p:extLst>
              <p:ext uri="{D42A27DB-BD31-4B8C-83A1-F6EECF244321}">
                <p14:modId xmlns:p14="http://schemas.microsoft.com/office/powerpoint/2010/main" val="569626314"/>
              </p:ext>
            </p:extLst>
          </p:nvPr>
        </p:nvGraphicFramePr>
        <p:xfrm>
          <a:off x="2863965" y="1617531"/>
          <a:ext cx="7504638" cy="406950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8581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E9C0708-ED5F-45B3-A190-7AAD62594CAB}"/>
              </a:ext>
            </a:extLst>
          </p:cNvPr>
          <p:cNvSpPr/>
          <p:nvPr/>
        </p:nvSpPr>
        <p:spPr>
          <a:xfrm>
            <a:off x="-1" y="0"/>
            <a:ext cx="2270927" cy="5517720"/>
          </a:xfrm>
          <a:prstGeom prst="rect">
            <a:avLst/>
          </a:prstGeom>
          <a:solidFill>
            <a:srgbClr val="1737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 name="Flecha: cheurón 1">
            <a:extLst>
              <a:ext uri="{FF2B5EF4-FFF2-40B4-BE49-F238E27FC236}">
                <a16:creationId xmlns:a16="http://schemas.microsoft.com/office/drawing/2014/main" id="{E4A8637F-9887-4D3E-AFED-53ABBCCB3501}"/>
              </a:ext>
            </a:extLst>
          </p:cNvPr>
          <p:cNvSpPr/>
          <p:nvPr/>
        </p:nvSpPr>
        <p:spPr>
          <a:xfrm rot="10800000">
            <a:off x="1399056" y="1696319"/>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a:bodyPr>
          <a:lstStyle/>
          <a:p>
            <a:pPr algn="r" eaLnBrk="1" hangingPunct="1"/>
            <a:r>
              <a:rPr lang="es-ES" sz="4000" b="1" dirty="0">
                <a:latin typeface="Calibri" charset="0"/>
              </a:rPr>
              <a:t>Análisis e interpretación de resultados</a:t>
            </a:r>
            <a:endParaRPr lang="es-UY" sz="4000" b="1" dirty="0">
              <a:latin typeface="Calibri" charset="0"/>
            </a:endParaRP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z="2400" b="1" smtClean="0">
                <a:solidFill>
                  <a:schemeClr val="bg1"/>
                </a:solidFill>
              </a:rPr>
              <a:t>33</a:t>
            </a:fld>
            <a:endParaRPr lang="es-EC" sz="2400" b="1" dirty="0">
              <a:solidFill>
                <a:schemeClr val="bg1"/>
              </a:solidFill>
            </a:endParaRPr>
          </a:p>
        </p:txBody>
      </p:sp>
      <p:sp>
        <p:nvSpPr>
          <p:cNvPr id="19" name="TextBox 4">
            <a:extLst>
              <a:ext uri="{FF2B5EF4-FFF2-40B4-BE49-F238E27FC236}">
                <a16:creationId xmlns:a16="http://schemas.microsoft.com/office/drawing/2014/main" id="{4566A769-75EE-D041-FA8B-BC8EDF05E312}"/>
              </a:ext>
            </a:extLst>
          </p:cNvPr>
          <p:cNvSpPr txBox="1"/>
          <p:nvPr/>
        </p:nvSpPr>
        <p:spPr>
          <a:xfrm>
            <a:off x="90435" y="1506682"/>
            <a:ext cx="2180491" cy="3048207"/>
          </a:xfrm>
          <a:prstGeom prst="rect">
            <a:avLst/>
          </a:prstGeom>
          <a:solidFill>
            <a:srgbClr val="17375E"/>
          </a:solidFill>
        </p:spPr>
        <p:txBody>
          <a:bodyPr wrap="square" rtlCol="0">
            <a:spAutoFit/>
          </a:bodyPr>
          <a:lstStyle/>
          <a:p>
            <a:pPr>
              <a:lnSpc>
                <a:spcPct val="200000"/>
              </a:lnSpc>
            </a:pPr>
            <a:r>
              <a:rPr lang="es-ES" sz="1400" b="1" dirty="0">
                <a:solidFill>
                  <a:schemeClr val="bg1"/>
                </a:solidFill>
              </a:rPr>
              <a:t>1. Antecedentes</a:t>
            </a:r>
          </a:p>
          <a:p>
            <a:pPr>
              <a:lnSpc>
                <a:spcPct val="200000"/>
              </a:lnSpc>
            </a:pPr>
            <a:r>
              <a:rPr lang="es-ES" sz="1400" b="1" dirty="0">
                <a:solidFill>
                  <a:schemeClr val="bg1"/>
                </a:solidFill>
              </a:rPr>
              <a:t>2. Hipótesis </a:t>
            </a:r>
          </a:p>
          <a:p>
            <a:pPr>
              <a:lnSpc>
                <a:spcPct val="200000"/>
              </a:lnSpc>
            </a:pPr>
            <a:r>
              <a:rPr lang="es-ES" sz="1400" b="1" dirty="0">
                <a:solidFill>
                  <a:schemeClr val="bg1"/>
                </a:solidFill>
              </a:rPr>
              <a:t>3. Objetivo</a:t>
            </a:r>
          </a:p>
          <a:p>
            <a:pPr>
              <a:lnSpc>
                <a:spcPct val="200000"/>
              </a:lnSpc>
            </a:pPr>
            <a:r>
              <a:rPr lang="es-ES" sz="1400" b="1" dirty="0">
                <a:solidFill>
                  <a:schemeClr val="bg1"/>
                </a:solidFill>
              </a:rPr>
              <a:t>4. Modelo</a:t>
            </a:r>
          </a:p>
          <a:p>
            <a:pPr>
              <a:lnSpc>
                <a:spcPct val="200000"/>
              </a:lnSpc>
            </a:pPr>
            <a:r>
              <a:rPr lang="es-ES" sz="1400" b="1" u="sng" dirty="0">
                <a:solidFill>
                  <a:srgbClr val="FFFF00"/>
                </a:solidFill>
              </a:rPr>
              <a:t>5. Análisis de Resultados</a:t>
            </a:r>
          </a:p>
          <a:p>
            <a:pPr>
              <a:lnSpc>
                <a:spcPct val="200000"/>
              </a:lnSpc>
            </a:pPr>
            <a:r>
              <a:rPr lang="es-ES" sz="1400" b="1" dirty="0">
                <a:solidFill>
                  <a:schemeClr val="bg1"/>
                </a:solidFill>
              </a:rPr>
              <a:t>6. Conclusiones</a:t>
            </a:r>
          </a:p>
          <a:p>
            <a:pPr>
              <a:lnSpc>
                <a:spcPct val="200000"/>
              </a:lnSpc>
            </a:pPr>
            <a:r>
              <a:rPr lang="es-ES" sz="1400" b="1" dirty="0">
                <a:solidFill>
                  <a:schemeClr val="bg1"/>
                </a:solidFill>
              </a:rPr>
              <a:t>7. Recomendaciones</a:t>
            </a:r>
          </a:p>
        </p:txBody>
      </p:sp>
      <p:sp>
        <p:nvSpPr>
          <p:cNvPr id="20" name="Flecha: cheurón 19">
            <a:extLst>
              <a:ext uri="{FF2B5EF4-FFF2-40B4-BE49-F238E27FC236}">
                <a16:creationId xmlns:a16="http://schemas.microsoft.com/office/drawing/2014/main" id="{E48D9BC1-6F20-CE90-BB36-9773235C62B6}"/>
              </a:ext>
            </a:extLst>
          </p:cNvPr>
          <p:cNvSpPr/>
          <p:nvPr/>
        </p:nvSpPr>
        <p:spPr>
          <a:xfrm rot="10800000">
            <a:off x="2127446" y="3429000"/>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grpSp>
        <p:nvGrpSpPr>
          <p:cNvPr id="9" name="Grupo 8">
            <a:extLst>
              <a:ext uri="{FF2B5EF4-FFF2-40B4-BE49-F238E27FC236}">
                <a16:creationId xmlns:a16="http://schemas.microsoft.com/office/drawing/2014/main" id="{B1FB0215-0851-0444-E021-FD8CB7EB5282}"/>
              </a:ext>
            </a:extLst>
          </p:cNvPr>
          <p:cNvGrpSpPr/>
          <p:nvPr/>
        </p:nvGrpSpPr>
        <p:grpSpPr>
          <a:xfrm>
            <a:off x="3383925" y="1396938"/>
            <a:ext cx="5424149" cy="5400517"/>
            <a:chOff x="4028135" y="1279735"/>
            <a:chExt cx="5620784" cy="5658008"/>
          </a:xfrm>
        </p:grpSpPr>
        <p:pic>
          <p:nvPicPr>
            <p:cNvPr id="18" name="Imagen 17">
              <a:extLst>
                <a:ext uri="{FF2B5EF4-FFF2-40B4-BE49-F238E27FC236}">
                  <a16:creationId xmlns:a16="http://schemas.microsoft.com/office/drawing/2014/main" id="{40117748-21F7-60AB-FE17-F883CE91768D}"/>
                </a:ext>
              </a:extLst>
            </p:cNvPr>
            <p:cNvPicPr>
              <a:picLocks noChangeAspect="1"/>
            </p:cNvPicPr>
            <p:nvPr/>
          </p:nvPicPr>
          <p:blipFill>
            <a:blip r:embed="rId5"/>
            <a:stretch>
              <a:fillRect/>
            </a:stretch>
          </p:blipFill>
          <p:spPr>
            <a:xfrm>
              <a:off x="4028135" y="1279735"/>
              <a:ext cx="5620784" cy="5658008"/>
            </a:xfrm>
            <a:prstGeom prst="rect">
              <a:avLst/>
            </a:prstGeom>
          </p:spPr>
        </p:pic>
        <p:sp>
          <p:nvSpPr>
            <p:cNvPr id="4" name="Rectángulo 3">
              <a:extLst>
                <a:ext uri="{FF2B5EF4-FFF2-40B4-BE49-F238E27FC236}">
                  <a16:creationId xmlns:a16="http://schemas.microsoft.com/office/drawing/2014/main" id="{F87B3B68-4D5F-E559-723B-71DD6D88A536}"/>
                </a:ext>
              </a:extLst>
            </p:cNvPr>
            <p:cNvSpPr/>
            <p:nvPr/>
          </p:nvSpPr>
          <p:spPr>
            <a:xfrm>
              <a:off x="5462710" y="1902721"/>
              <a:ext cx="3553368" cy="170562"/>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6" name="Rectángulo 5">
              <a:extLst>
                <a:ext uri="{FF2B5EF4-FFF2-40B4-BE49-F238E27FC236}">
                  <a16:creationId xmlns:a16="http://schemas.microsoft.com/office/drawing/2014/main" id="{BE0E3650-9BA6-2D3D-967A-0FAE26099FF6}"/>
                </a:ext>
              </a:extLst>
            </p:cNvPr>
            <p:cNvSpPr/>
            <p:nvPr/>
          </p:nvSpPr>
          <p:spPr>
            <a:xfrm>
              <a:off x="5444549" y="3092703"/>
              <a:ext cx="3553368" cy="170562"/>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7" name="Rectángulo 6">
              <a:extLst>
                <a:ext uri="{FF2B5EF4-FFF2-40B4-BE49-F238E27FC236}">
                  <a16:creationId xmlns:a16="http://schemas.microsoft.com/office/drawing/2014/main" id="{0E302C23-C42D-988D-61B0-DFEB8EEBEFF6}"/>
                </a:ext>
              </a:extLst>
            </p:cNvPr>
            <p:cNvSpPr/>
            <p:nvPr/>
          </p:nvSpPr>
          <p:spPr>
            <a:xfrm>
              <a:off x="5454024" y="4286629"/>
              <a:ext cx="3553368" cy="170562"/>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8" name="Rectángulo 7">
              <a:extLst>
                <a:ext uri="{FF2B5EF4-FFF2-40B4-BE49-F238E27FC236}">
                  <a16:creationId xmlns:a16="http://schemas.microsoft.com/office/drawing/2014/main" id="{E16824E4-96A9-D1BB-CD18-CEF0065A883D}"/>
                </a:ext>
              </a:extLst>
            </p:cNvPr>
            <p:cNvSpPr/>
            <p:nvPr/>
          </p:nvSpPr>
          <p:spPr>
            <a:xfrm>
              <a:off x="5472974" y="5471077"/>
              <a:ext cx="3553368" cy="170562"/>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grpSp>
    </p:spTree>
    <p:extLst>
      <p:ext uri="{BB962C8B-B14F-4D97-AF65-F5344CB8AC3E}">
        <p14:creationId xmlns:p14="http://schemas.microsoft.com/office/powerpoint/2010/main" val="2368665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E9C0708-ED5F-45B3-A190-7AAD62594CAB}"/>
              </a:ext>
            </a:extLst>
          </p:cNvPr>
          <p:cNvSpPr/>
          <p:nvPr/>
        </p:nvSpPr>
        <p:spPr>
          <a:xfrm>
            <a:off x="-1" y="0"/>
            <a:ext cx="2270927" cy="5517720"/>
          </a:xfrm>
          <a:prstGeom prst="rect">
            <a:avLst/>
          </a:prstGeom>
          <a:solidFill>
            <a:srgbClr val="1737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 name="Flecha: cheurón 1">
            <a:extLst>
              <a:ext uri="{FF2B5EF4-FFF2-40B4-BE49-F238E27FC236}">
                <a16:creationId xmlns:a16="http://schemas.microsoft.com/office/drawing/2014/main" id="{E4A8637F-9887-4D3E-AFED-53ABBCCB3501}"/>
              </a:ext>
            </a:extLst>
          </p:cNvPr>
          <p:cNvSpPr/>
          <p:nvPr/>
        </p:nvSpPr>
        <p:spPr>
          <a:xfrm rot="10800000">
            <a:off x="1399056" y="1696319"/>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a:bodyPr>
          <a:lstStyle/>
          <a:p>
            <a:pPr algn="r" eaLnBrk="1" hangingPunct="1"/>
            <a:r>
              <a:rPr lang="es-ES" sz="4000" b="1" dirty="0">
                <a:latin typeface="Calibri" charset="0"/>
              </a:rPr>
              <a:t>Análisis e interpretación de resultados</a:t>
            </a:r>
            <a:endParaRPr lang="es-UY" sz="4000" b="1" dirty="0">
              <a:latin typeface="Calibri" charset="0"/>
            </a:endParaRP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z="2400" b="1" smtClean="0">
                <a:solidFill>
                  <a:schemeClr val="bg1"/>
                </a:solidFill>
              </a:rPr>
              <a:t>34</a:t>
            </a:fld>
            <a:endParaRPr lang="es-EC" sz="2400" b="1" dirty="0">
              <a:solidFill>
                <a:schemeClr val="bg1"/>
              </a:solidFill>
            </a:endParaRPr>
          </a:p>
        </p:txBody>
      </p:sp>
      <p:sp>
        <p:nvSpPr>
          <p:cNvPr id="18" name="CuadroTexto 17">
            <a:extLst>
              <a:ext uri="{FF2B5EF4-FFF2-40B4-BE49-F238E27FC236}">
                <a16:creationId xmlns:a16="http://schemas.microsoft.com/office/drawing/2014/main" id="{64D1C6D3-3252-A0CB-AA8D-01AD3436DF80}"/>
              </a:ext>
            </a:extLst>
          </p:cNvPr>
          <p:cNvSpPr txBox="1"/>
          <p:nvPr/>
        </p:nvSpPr>
        <p:spPr>
          <a:xfrm rot="5400000">
            <a:off x="5865167" y="-1651804"/>
            <a:ext cx="461665" cy="6457866"/>
          </a:xfrm>
          <a:prstGeom prst="rect">
            <a:avLst/>
          </a:prstGeom>
          <a:noFill/>
        </p:spPr>
        <p:txBody>
          <a:bodyPr vert="vert270" wrap="square">
            <a:spAutoFit/>
          </a:bodyPr>
          <a:lstStyle/>
          <a:p>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Medias agrupadas por experimento en la encuesta de motivación</a:t>
            </a:r>
            <a:endParaRPr lang="en-US" dirty="0"/>
          </a:p>
        </p:txBody>
      </p:sp>
      <p:sp>
        <p:nvSpPr>
          <p:cNvPr id="19" name="TextBox 4">
            <a:extLst>
              <a:ext uri="{FF2B5EF4-FFF2-40B4-BE49-F238E27FC236}">
                <a16:creationId xmlns:a16="http://schemas.microsoft.com/office/drawing/2014/main" id="{06A382BE-E7D0-4527-103A-AE7C43DE260E}"/>
              </a:ext>
            </a:extLst>
          </p:cNvPr>
          <p:cNvSpPr txBox="1"/>
          <p:nvPr/>
        </p:nvSpPr>
        <p:spPr>
          <a:xfrm>
            <a:off x="90435" y="1506682"/>
            <a:ext cx="2180491" cy="3048207"/>
          </a:xfrm>
          <a:prstGeom prst="rect">
            <a:avLst/>
          </a:prstGeom>
          <a:solidFill>
            <a:srgbClr val="17375E"/>
          </a:solidFill>
        </p:spPr>
        <p:txBody>
          <a:bodyPr wrap="square" rtlCol="0">
            <a:spAutoFit/>
          </a:bodyPr>
          <a:lstStyle/>
          <a:p>
            <a:pPr>
              <a:lnSpc>
                <a:spcPct val="200000"/>
              </a:lnSpc>
            </a:pPr>
            <a:r>
              <a:rPr lang="es-ES" sz="1400" b="1" dirty="0">
                <a:solidFill>
                  <a:schemeClr val="bg1"/>
                </a:solidFill>
              </a:rPr>
              <a:t>1. Antecedentes</a:t>
            </a:r>
          </a:p>
          <a:p>
            <a:pPr>
              <a:lnSpc>
                <a:spcPct val="200000"/>
              </a:lnSpc>
            </a:pPr>
            <a:r>
              <a:rPr lang="es-ES" sz="1400" b="1" dirty="0">
                <a:solidFill>
                  <a:schemeClr val="bg1"/>
                </a:solidFill>
              </a:rPr>
              <a:t>2. Hipótesis </a:t>
            </a:r>
          </a:p>
          <a:p>
            <a:pPr>
              <a:lnSpc>
                <a:spcPct val="200000"/>
              </a:lnSpc>
            </a:pPr>
            <a:r>
              <a:rPr lang="es-ES" sz="1400" b="1" dirty="0">
                <a:solidFill>
                  <a:schemeClr val="bg1"/>
                </a:solidFill>
              </a:rPr>
              <a:t>3. Objetivo</a:t>
            </a:r>
          </a:p>
          <a:p>
            <a:pPr>
              <a:lnSpc>
                <a:spcPct val="200000"/>
              </a:lnSpc>
            </a:pPr>
            <a:r>
              <a:rPr lang="es-ES" sz="1400" b="1" dirty="0">
                <a:solidFill>
                  <a:schemeClr val="bg1"/>
                </a:solidFill>
              </a:rPr>
              <a:t>4. Modelo</a:t>
            </a:r>
          </a:p>
          <a:p>
            <a:pPr>
              <a:lnSpc>
                <a:spcPct val="200000"/>
              </a:lnSpc>
            </a:pPr>
            <a:r>
              <a:rPr lang="es-ES" sz="1400" b="1" u="sng" dirty="0">
                <a:solidFill>
                  <a:srgbClr val="FFFF00"/>
                </a:solidFill>
              </a:rPr>
              <a:t>5. Análisis de Resultados</a:t>
            </a:r>
          </a:p>
          <a:p>
            <a:pPr>
              <a:lnSpc>
                <a:spcPct val="200000"/>
              </a:lnSpc>
            </a:pPr>
            <a:r>
              <a:rPr lang="es-ES" sz="1400" b="1" dirty="0">
                <a:solidFill>
                  <a:schemeClr val="bg1"/>
                </a:solidFill>
              </a:rPr>
              <a:t>6. Conclusiones</a:t>
            </a:r>
          </a:p>
          <a:p>
            <a:pPr>
              <a:lnSpc>
                <a:spcPct val="200000"/>
              </a:lnSpc>
            </a:pPr>
            <a:r>
              <a:rPr lang="es-ES" sz="1400" b="1" dirty="0">
                <a:solidFill>
                  <a:schemeClr val="bg1"/>
                </a:solidFill>
              </a:rPr>
              <a:t>7. Recomendaciones</a:t>
            </a:r>
          </a:p>
        </p:txBody>
      </p:sp>
      <p:sp>
        <p:nvSpPr>
          <p:cNvPr id="20" name="Flecha: cheurón 19">
            <a:extLst>
              <a:ext uri="{FF2B5EF4-FFF2-40B4-BE49-F238E27FC236}">
                <a16:creationId xmlns:a16="http://schemas.microsoft.com/office/drawing/2014/main" id="{2E34D2C6-BDF4-5BAE-900A-4A96189DA781}"/>
              </a:ext>
            </a:extLst>
          </p:cNvPr>
          <p:cNvSpPr/>
          <p:nvPr/>
        </p:nvSpPr>
        <p:spPr>
          <a:xfrm rot="10800000">
            <a:off x="2127446" y="3429000"/>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graphicFrame>
        <p:nvGraphicFramePr>
          <p:cNvPr id="4" name="Gráfico 3">
            <a:extLst>
              <a:ext uri="{FF2B5EF4-FFF2-40B4-BE49-F238E27FC236}">
                <a16:creationId xmlns:a16="http://schemas.microsoft.com/office/drawing/2014/main" id="{94E1F104-90F6-3348-7DE6-5910F3BCD58A}"/>
              </a:ext>
            </a:extLst>
          </p:cNvPr>
          <p:cNvGraphicFramePr/>
          <p:nvPr>
            <p:extLst>
              <p:ext uri="{D42A27DB-BD31-4B8C-83A1-F6EECF244321}">
                <p14:modId xmlns:p14="http://schemas.microsoft.com/office/powerpoint/2010/main" val="368418624"/>
              </p:ext>
            </p:extLst>
          </p:nvPr>
        </p:nvGraphicFramePr>
        <p:xfrm>
          <a:off x="2863965" y="1875093"/>
          <a:ext cx="7392198" cy="411581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4358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E9C0708-ED5F-45B3-A190-7AAD62594CAB}"/>
              </a:ext>
            </a:extLst>
          </p:cNvPr>
          <p:cNvSpPr/>
          <p:nvPr/>
        </p:nvSpPr>
        <p:spPr>
          <a:xfrm>
            <a:off x="-1" y="0"/>
            <a:ext cx="2270927" cy="5517720"/>
          </a:xfrm>
          <a:prstGeom prst="rect">
            <a:avLst/>
          </a:prstGeom>
          <a:solidFill>
            <a:srgbClr val="1737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 name="Flecha: cheurón 1">
            <a:extLst>
              <a:ext uri="{FF2B5EF4-FFF2-40B4-BE49-F238E27FC236}">
                <a16:creationId xmlns:a16="http://schemas.microsoft.com/office/drawing/2014/main" id="{E4A8637F-9887-4D3E-AFED-53ABBCCB3501}"/>
              </a:ext>
            </a:extLst>
          </p:cNvPr>
          <p:cNvSpPr/>
          <p:nvPr/>
        </p:nvSpPr>
        <p:spPr>
          <a:xfrm rot="10800000">
            <a:off x="1399056" y="1696319"/>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a:bodyPr>
          <a:lstStyle/>
          <a:p>
            <a:pPr algn="r" eaLnBrk="1" hangingPunct="1"/>
            <a:r>
              <a:rPr lang="es-ES" sz="4000" b="1" dirty="0">
                <a:latin typeface="Calibri" charset="0"/>
              </a:rPr>
              <a:t>Análisis e interpretación de resultados</a:t>
            </a:r>
            <a:endParaRPr lang="es-UY" sz="4000" b="1" dirty="0">
              <a:latin typeface="Calibri" charset="0"/>
            </a:endParaRP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z="2400" b="1" smtClean="0">
                <a:solidFill>
                  <a:schemeClr val="bg1"/>
                </a:solidFill>
              </a:rPr>
              <a:t>35</a:t>
            </a:fld>
            <a:endParaRPr lang="es-EC" sz="2400" b="1" dirty="0">
              <a:solidFill>
                <a:schemeClr val="bg1"/>
              </a:solidFill>
            </a:endParaRPr>
          </a:p>
        </p:txBody>
      </p:sp>
      <p:graphicFrame>
        <p:nvGraphicFramePr>
          <p:cNvPr id="6" name="Tabla 5">
            <a:extLst>
              <a:ext uri="{FF2B5EF4-FFF2-40B4-BE49-F238E27FC236}">
                <a16:creationId xmlns:a16="http://schemas.microsoft.com/office/drawing/2014/main" id="{660F8816-5F58-3ABB-7734-A025BE9883D5}"/>
              </a:ext>
            </a:extLst>
          </p:cNvPr>
          <p:cNvGraphicFramePr>
            <a:graphicFrameLocks noGrp="1"/>
          </p:cNvGraphicFramePr>
          <p:nvPr>
            <p:extLst>
              <p:ext uri="{D42A27DB-BD31-4B8C-83A1-F6EECF244321}">
                <p14:modId xmlns:p14="http://schemas.microsoft.com/office/powerpoint/2010/main" val="3210615513"/>
              </p:ext>
            </p:extLst>
          </p:nvPr>
        </p:nvGraphicFramePr>
        <p:xfrm>
          <a:off x="3312807" y="1575015"/>
          <a:ext cx="6478736" cy="4984165"/>
        </p:xfrm>
        <a:graphic>
          <a:graphicData uri="http://schemas.openxmlformats.org/drawingml/2006/table">
            <a:tbl>
              <a:tblPr firstRow="1" firstCol="1" bandRow="1">
                <a:tableStyleId>{3B4B98B0-60AC-42C2-AFA5-B58CD77FA1E5}</a:tableStyleId>
              </a:tblPr>
              <a:tblGrid>
                <a:gridCol w="1548390">
                  <a:extLst>
                    <a:ext uri="{9D8B030D-6E8A-4147-A177-3AD203B41FA5}">
                      <a16:colId xmlns:a16="http://schemas.microsoft.com/office/drawing/2014/main" val="4029187870"/>
                    </a:ext>
                  </a:extLst>
                </a:gridCol>
                <a:gridCol w="645219">
                  <a:extLst>
                    <a:ext uri="{9D8B030D-6E8A-4147-A177-3AD203B41FA5}">
                      <a16:colId xmlns:a16="http://schemas.microsoft.com/office/drawing/2014/main" val="1913182033"/>
                    </a:ext>
                  </a:extLst>
                </a:gridCol>
                <a:gridCol w="780661">
                  <a:extLst>
                    <a:ext uri="{9D8B030D-6E8A-4147-A177-3AD203B41FA5}">
                      <a16:colId xmlns:a16="http://schemas.microsoft.com/office/drawing/2014/main" val="1855900028"/>
                    </a:ext>
                  </a:extLst>
                </a:gridCol>
                <a:gridCol w="780661">
                  <a:extLst>
                    <a:ext uri="{9D8B030D-6E8A-4147-A177-3AD203B41FA5}">
                      <a16:colId xmlns:a16="http://schemas.microsoft.com/office/drawing/2014/main" val="1938940202"/>
                    </a:ext>
                  </a:extLst>
                </a:gridCol>
                <a:gridCol w="655429">
                  <a:extLst>
                    <a:ext uri="{9D8B030D-6E8A-4147-A177-3AD203B41FA5}">
                      <a16:colId xmlns:a16="http://schemas.microsoft.com/office/drawing/2014/main" val="1548898540"/>
                    </a:ext>
                  </a:extLst>
                </a:gridCol>
                <a:gridCol w="809927">
                  <a:extLst>
                    <a:ext uri="{9D8B030D-6E8A-4147-A177-3AD203B41FA5}">
                      <a16:colId xmlns:a16="http://schemas.microsoft.com/office/drawing/2014/main" val="2152478146"/>
                    </a:ext>
                  </a:extLst>
                </a:gridCol>
                <a:gridCol w="1258449">
                  <a:extLst>
                    <a:ext uri="{9D8B030D-6E8A-4147-A177-3AD203B41FA5}">
                      <a16:colId xmlns:a16="http://schemas.microsoft.com/office/drawing/2014/main" val="1547448258"/>
                    </a:ext>
                  </a:extLst>
                </a:gridCol>
              </a:tblGrid>
              <a:tr h="912687">
                <a:tc>
                  <a:txBody>
                    <a:bodyPr/>
                    <a:lstStyle/>
                    <a:p>
                      <a:pPr algn="ctr">
                        <a:lnSpc>
                          <a:spcPct val="150000"/>
                        </a:lnSpc>
                        <a:spcAft>
                          <a:spcPts val="800"/>
                        </a:spcAft>
                      </a:pPr>
                      <a:r>
                        <a:rPr lang="es-EC" sz="1100" dirty="0">
                          <a:effectLst/>
                        </a:rPr>
                        <a:t>Comparación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tc>
                <a:tc>
                  <a:txBody>
                    <a:bodyPr/>
                    <a:lstStyle/>
                    <a:p>
                      <a:pPr algn="ctr">
                        <a:lnSpc>
                          <a:spcPct val="150000"/>
                        </a:lnSpc>
                        <a:spcAft>
                          <a:spcPts val="800"/>
                        </a:spcAft>
                      </a:pPr>
                      <a:r>
                        <a:rPr lang="es-EC" sz="1100">
                          <a:effectLst/>
                        </a:rPr>
                        <a:t>Valor 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tc>
                <a:tc>
                  <a:txBody>
                    <a:bodyPr/>
                    <a:lstStyle/>
                    <a:p>
                      <a:pPr algn="ctr">
                        <a:lnSpc>
                          <a:spcPct val="150000"/>
                        </a:lnSpc>
                        <a:spcAft>
                          <a:spcPts val="800"/>
                        </a:spcAft>
                      </a:pPr>
                      <a:r>
                        <a:rPr lang="es-EC" sz="1100" dirty="0">
                          <a:effectLst/>
                        </a:rPr>
                        <a:t>Recuento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tc>
                <a:tc>
                  <a:txBody>
                    <a:bodyPr/>
                    <a:lstStyle/>
                    <a:p>
                      <a:pPr algn="ctr">
                        <a:lnSpc>
                          <a:spcPct val="150000"/>
                        </a:lnSpc>
                        <a:spcAft>
                          <a:spcPts val="800"/>
                        </a:spcAft>
                      </a:pPr>
                      <a:r>
                        <a:rPr lang="es-EC" sz="1100">
                          <a:effectLst/>
                        </a:rPr>
                        <a:t>Promedio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tc>
                <a:tc>
                  <a:txBody>
                    <a:bodyPr/>
                    <a:lstStyle/>
                    <a:p>
                      <a:pPr algn="ctr">
                        <a:lnSpc>
                          <a:spcPct val="150000"/>
                        </a:lnSpc>
                        <a:spcAft>
                          <a:spcPts val="800"/>
                        </a:spcAft>
                      </a:pPr>
                      <a:r>
                        <a:rPr lang="es-EC" sz="1100">
                          <a:effectLst/>
                        </a:rPr>
                        <a:t>P-valor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tc>
                <a:tc>
                  <a:txBody>
                    <a:bodyPr/>
                    <a:lstStyle/>
                    <a:p>
                      <a:pPr algn="ctr">
                        <a:lnSpc>
                          <a:spcPct val="150000"/>
                        </a:lnSpc>
                        <a:spcAft>
                          <a:spcPts val="800"/>
                        </a:spcAft>
                      </a:pPr>
                      <a:r>
                        <a:rPr lang="es-EC" sz="1100">
                          <a:effectLst/>
                        </a:rPr>
                        <a:t>Diferencia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tc>
                <a:tc>
                  <a:txBody>
                    <a:bodyPr/>
                    <a:lstStyle/>
                    <a:p>
                      <a:pPr algn="ctr">
                        <a:lnSpc>
                          <a:spcPct val="150000"/>
                        </a:lnSpc>
                        <a:spcAft>
                          <a:spcPts val="800"/>
                        </a:spcAft>
                      </a:pPr>
                      <a:r>
                        <a:rPr lang="es-EC" sz="1100" dirty="0">
                          <a:effectLst/>
                        </a:rPr>
                        <a:t>SI / NO diferencia estadísticamente significativa (valor p&lt;0.05)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tc>
                <a:extLst>
                  <a:ext uri="{0D108BD9-81ED-4DB2-BD59-A6C34878D82A}">
                    <a16:rowId xmlns:a16="http://schemas.microsoft.com/office/drawing/2014/main" val="4032820241"/>
                  </a:ext>
                </a:extLst>
              </a:tr>
              <a:tr h="272665">
                <a:tc rowSpan="2">
                  <a:txBody>
                    <a:bodyPr/>
                    <a:lstStyle/>
                    <a:p>
                      <a:pPr algn="ctr">
                        <a:lnSpc>
                          <a:spcPct val="150000"/>
                        </a:lnSpc>
                        <a:spcAft>
                          <a:spcPts val="800"/>
                        </a:spcAft>
                      </a:pPr>
                      <a:r>
                        <a:rPr lang="es-EC" sz="1100">
                          <a:effectLst/>
                        </a:rPr>
                        <a:t>Abstracción gamificación vs no gamificación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solidFill>
                      <a:schemeClr val="bg1"/>
                    </a:solidFill>
                  </a:tcPr>
                </a:tc>
                <a:tc rowSpan="2">
                  <a:txBody>
                    <a:bodyPr/>
                    <a:lstStyle/>
                    <a:p>
                      <a:pPr algn="ctr">
                        <a:lnSpc>
                          <a:spcPct val="150000"/>
                        </a:lnSpc>
                        <a:spcAft>
                          <a:spcPts val="800"/>
                        </a:spcAft>
                      </a:pPr>
                      <a:r>
                        <a:rPr lang="es-EC" sz="1100">
                          <a:effectLst/>
                        </a:rPr>
                        <a:t>1.358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solidFill>
                      <a:schemeClr val="bg1"/>
                    </a:solidFill>
                  </a:tcPr>
                </a:tc>
                <a:tc>
                  <a:txBody>
                    <a:bodyPr/>
                    <a:lstStyle/>
                    <a:p>
                      <a:pPr algn="ctr">
                        <a:lnSpc>
                          <a:spcPct val="150000"/>
                        </a:lnSpc>
                        <a:spcAft>
                          <a:spcPts val="800"/>
                        </a:spcAft>
                      </a:pPr>
                      <a:r>
                        <a:rPr lang="es-EC" sz="1100">
                          <a:effectLst/>
                        </a:rPr>
                        <a:t>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solidFill>
                      <a:schemeClr val="bg1"/>
                    </a:solidFill>
                  </a:tcPr>
                </a:tc>
                <a:tc>
                  <a:txBody>
                    <a:bodyPr/>
                    <a:lstStyle/>
                    <a:p>
                      <a:pPr algn="ctr">
                        <a:lnSpc>
                          <a:spcPct val="150000"/>
                        </a:lnSpc>
                        <a:spcAft>
                          <a:spcPts val="800"/>
                        </a:spcAft>
                      </a:pPr>
                      <a:r>
                        <a:rPr lang="es-EC" sz="1100">
                          <a:effectLst/>
                        </a:rPr>
                        <a:t>6.7458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solidFill>
                      <a:schemeClr val="bg1"/>
                    </a:solidFill>
                  </a:tcPr>
                </a:tc>
                <a:tc rowSpan="2">
                  <a:txBody>
                    <a:bodyPr/>
                    <a:lstStyle/>
                    <a:p>
                      <a:pPr algn="ctr">
                        <a:lnSpc>
                          <a:spcPct val="150000"/>
                        </a:lnSpc>
                        <a:spcAft>
                          <a:spcPts val="800"/>
                        </a:spcAft>
                      </a:pPr>
                      <a:r>
                        <a:rPr lang="es-EC" sz="1100">
                          <a:effectLst/>
                        </a:rPr>
                        <a:t>0.177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solidFill>
                      <a:schemeClr val="bg1"/>
                    </a:solidFill>
                  </a:tcPr>
                </a:tc>
                <a:tc rowSpan="2">
                  <a:txBody>
                    <a:bodyPr/>
                    <a:lstStyle/>
                    <a:p>
                      <a:pPr algn="ctr">
                        <a:lnSpc>
                          <a:spcPct val="150000"/>
                        </a:lnSpc>
                        <a:spcAft>
                          <a:spcPts val="800"/>
                        </a:spcAft>
                      </a:pPr>
                      <a:r>
                        <a:rPr lang="es-EC" sz="1100">
                          <a:effectLst/>
                        </a:rPr>
                        <a:t>0.5051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solidFill>
                      <a:schemeClr val="bg1"/>
                    </a:solidFill>
                  </a:tcPr>
                </a:tc>
                <a:tc rowSpan="2">
                  <a:txBody>
                    <a:bodyPr/>
                    <a:lstStyle/>
                    <a:p>
                      <a:pPr algn="ctr">
                        <a:lnSpc>
                          <a:spcPct val="150000"/>
                        </a:lnSpc>
                        <a:spcAft>
                          <a:spcPts val="800"/>
                        </a:spcAft>
                      </a:pPr>
                      <a:r>
                        <a:rPr lang="es-EC" sz="11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solidFill>
                      <a:schemeClr val="bg1"/>
                    </a:solidFill>
                  </a:tcPr>
                </a:tc>
                <a:extLst>
                  <a:ext uri="{0D108BD9-81ED-4DB2-BD59-A6C34878D82A}">
                    <a16:rowId xmlns:a16="http://schemas.microsoft.com/office/drawing/2014/main" val="628942951"/>
                  </a:ext>
                </a:extLst>
              </a:tr>
              <a:tr h="405803">
                <a:tc vMerge="1">
                  <a:txBody>
                    <a:bodyPr/>
                    <a:lstStyle/>
                    <a:p>
                      <a:endParaRPr lang="en-US"/>
                    </a:p>
                  </a:txBody>
                  <a:tcPr/>
                </a:tc>
                <a:tc vMerge="1">
                  <a:txBody>
                    <a:bodyPr/>
                    <a:lstStyle/>
                    <a:p>
                      <a:endParaRPr lang="en-US"/>
                    </a:p>
                  </a:txBody>
                  <a:tcPr/>
                </a:tc>
                <a:tc>
                  <a:txBody>
                    <a:bodyPr/>
                    <a:lstStyle/>
                    <a:p>
                      <a:pPr algn="ctr">
                        <a:lnSpc>
                          <a:spcPct val="150000"/>
                        </a:lnSpc>
                        <a:spcAft>
                          <a:spcPts val="800"/>
                        </a:spcAft>
                      </a:pPr>
                      <a:r>
                        <a:rPr lang="es-EC" sz="1100">
                          <a:effectLst/>
                        </a:rPr>
                        <a:t>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solidFill>
                      <a:schemeClr val="bg1"/>
                    </a:solidFill>
                  </a:tcPr>
                </a:tc>
                <a:tc>
                  <a:txBody>
                    <a:bodyPr/>
                    <a:lstStyle/>
                    <a:p>
                      <a:pPr algn="ctr">
                        <a:lnSpc>
                          <a:spcPct val="150000"/>
                        </a:lnSpc>
                        <a:spcAft>
                          <a:spcPts val="800"/>
                        </a:spcAft>
                      </a:pPr>
                      <a:r>
                        <a:rPr lang="es-EC" sz="1100">
                          <a:effectLst/>
                        </a:rPr>
                        <a:t>6.2407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725721631"/>
                  </a:ext>
                </a:extLst>
              </a:tr>
              <a:tr h="272665">
                <a:tc rowSpan="2">
                  <a:txBody>
                    <a:bodyPr/>
                    <a:lstStyle/>
                    <a:p>
                      <a:pPr algn="ctr">
                        <a:lnSpc>
                          <a:spcPct val="150000"/>
                        </a:lnSpc>
                        <a:spcAft>
                          <a:spcPts val="800"/>
                        </a:spcAft>
                      </a:pPr>
                      <a:r>
                        <a:rPr lang="es-EC" sz="1100">
                          <a:effectLst/>
                        </a:rPr>
                        <a:t>Encapsulamiento gamificación vs no gamificación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solidFill>
                      <a:schemeClr val="bg1"/>
                    </a:solidFill>
                  </a:tcPr>
                </a:tc>
                <a:tc rowSpan="2">
                  <a:txBody>
                    <a:bodyPr/>
                    <a:lstStyle/>
                    <a:p>
                      <a:pPr algn="ctr">
                        <a:lnSpc>
                          <a:spcPct val="150000"/>
                        </a:lnSpc>
                        <a:spcAft>
                          <a:spcPts val="800"/>
                        </a:spcAft>
                      </a:pPr>
                      <a:r>
                        <a:rPr lang="es-EC" sz="1100" dirty="0">
                          <a:effectLst/>
                        </a:rPr>
                        <a:t>0.924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solidFill>
                      <a:schemeClr val="bg1"/>
                    </a:solidFill>
                  </a:tcPr>
                </a:tc>
                <a:tc>
                  <a:txBody>
                    <a:bodyPr/>
                    <a:lstStyle/>
                    <a:p>
                      <a:pPr algn="ctr">
                        <a:lnSpc>
                          <a:spcPct val="150000"/>
                        </a:lnSpc>
                        <a:spcAft>
                          <a:spcPts val="800"/>
                        </a:spcAft>
                      </a:pPr>
                      <a:r>
                        <a:rPr lang="es-EC" sz="1100">
                          <a:effectLst/>
                        </a:rPr>
                        <a:t>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solidFill>
                      <a:schemeClr val="bg1"/>
                    </a:solidFill>
                  </a:tcPr>
                </a:tc>
                <a:tc>
                  <a:txBody>
                    <a:bodyPr/>
                    <a:lstStyle/>
                    <a:p>
                      <a:pPr algn="ctr">
                        <a:lnSpc>
                          <a:spcPct val="150000"/>
                        </a:lnSpc>
                        <a:spcAft>
                          <a:spcPts val="800"/>
                        </a:spcAft>
                      </a:pPr>
                      <a:r>
                        <a:rPr lang="es-EC" sz="1100">
                          <a:effectLst/>
                        </a:rPr>
                        <a:t>7.6066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solidFill>
                      <a:schemeClr val="bg1"/>
                    </a:solidFill>
                  </a:tcPr>
                </a:tc>
                <a:tc rowSpan="2">
                  <a:txBody>
                    <a:bodyPr/>
                    <a:lstStyle/>
                    <a:p>
                      <a:pPr algn="ctr">
                        <a:lnSpc>
                          <a:spcPct val="150000"/>
                        </a:lnSpc>
                        <a:spcAft>
                          <a:spcPts val="800"/>
                        </a:spcAft>
                      </a:pPr>
                      <a:r>
                        <a:rPr lang="es-EC" sz="1100">
                          <a:effectLst/>
                        </a:rPr>
                        <a:t>0.357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solidFill>
                      <a:schemeClr val="bg1"/>
                    </a:solidFill>
                  </a:tcPr>
                </a:tc>
                <a:tc rowSpan="2">
                  <a:txBody>
                    <a:bodyPr/>
                    <a:lstStyle/>
                    <a:p>
                      <a:pPr algn="ctr">
                        <a:lnSpc>
                          <a:spcPct val="150000"/>
                        </a:lnSpc>
                        <a:spcAft>
                          <a:spcPts val="800"/>
                        </a:spcAft>
                      </a:pPr>
                      <a:r>
                        <a:rPr lang="es-EC" sz="1100">
                          <a:effectLst/>
                        </a:rPr>
                        <a:t>0.3517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solidFill>
                      <a:schemeClr val="bg1"/>
                    </a:solidFill>
                  </a:tcPr>
                </a:tc>
                <a:tc rowSpan="2">
                  <a:txBody>
                    <a:bodyPr/>
                    <a:lstStyle/>
                    <a:p>
                      <a:pPr algn="ctr">
                        <a:lnSpc>
                          <a:spcPct val="150000"/>
                        </a:lnSpc>
                        <a:spcAft>
                          <a:spcPts val="800"/>
                        </a:spcAft>
                      </a:pPr>
                      <a:r>
                        <a:rPr lang="es-EC" sz="1100" dirty="0">
                          <a:effectLst/>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solidFill>
                      <a:schemeClr val="bg1"/>
                    </a:solidFill>
                  </a:tcPr>
                </a:tc>
                <a:extLst>
                  <a:ext uri="{0D108BD9-81ED-4DB2-BD59-A6C34878D82A}">
                    <a16:rowId xmlns:a16="http://schemas.microsoft.com/office/drawing/2014/main" val="2847013556"/>
                  </a:ext>
                </a:extLst>
              </a:tr>
              <a:tr h="405803">
                <a:tc vMerge="1">
                  <a:txBody>
                    <a:bodyPr/>
                    <a:lstStyle/>
                    <a:p>
                      <a:endParaRPr lang="en-US"/>
                    </a:p>
                  </a:txBody>
                  <a:tcPr/>
                </a:tc>
                <a:tc vMerge="1">
                  <a:txBody>
                    <a:bodyPr/>
                    <a:lstStyle/>
                    <a:p>
                      <a:endParaRPr lang="en-US"/>
                    </a:p>
                  </a:txBody>
                  <a:tcPr/>
                </a:tc>
                <a:tc>
                  <a:txBody>
                    <a:bodyPr/>
                    <a:lstStyle/>
                    <a:p>
                      <a:pPr algn="ctr">
                        <a:lnSpc>
                          <a:spcPct val="150000"/>
                        </a:lnSpc>
                        <a:spcAft>
                          <a:spcPts val="800"/>
                        </a:spcAft>
                      </a:pPr>
                      <a:r>
                        <a:rPr lang="es-EC" sz="1100">
                          <a:effectLst/>
                        </a:rPr>
                        <a:t>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solidFill>
                      <a:schemeClr val="bg1"/>
                    </a:solidFill>
                  </a:tcPr>
                </a:tc>
                <a:tc>
                  <a:txBody>
                    <a:bodyPr/>
                    <a:lstStyle/>
                    <a:p>
                      <a:pPr algn="ctr">
                        <a:lnSpc>
                          <a:spcPct val="150000"/>
                        </a:lnSpc>
                        <a:spcAft>
                          <a:spcPts val="800"/>
                        </a:spcAft>
                      </a:pPr>
                      <a:r>
                        <a:rPr lang="es-EC" sz="1100">
                          <a:effectLst/>
                        </a:rPr>
                        <a:t>7.2549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8676315"/>
                  </a:ext>
                </a:extLst>
              </a:tr>
              <a:tr h="272665">
                <a:tc rowSpan="2">
                  <a:txBody>
                    <a:bodyPr/>
                    <a:lstStyle/>
                    <a:p>
                      <a:pPr algn="ctr">
                        <a:lnSpc>
                          <a:spcPct val="150000"/>
                        </a:lnSpc>
                        <a:spcAft>
                          <a:spcPts val="800"/>
                        </a:spcAft>
                      </a:pPr>
                      <a:r>
                        <a:rPr lang="es-EC" sz="1100">
                          <a:effectLst/>
                        </a:rPr>
                        <a:t>Herencia gamificación vs no gamificación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solidFill>
                      <a:schemeClr val="accent5">
                        <a:lumMod val="60000"/>
                        <a:lumOff val="40000"/>
                      </a:schemeClr>
                    </a:solidFill>
                  </a:tcPr>
                </a:tc>
                <a:tc rowSpan="2">
                  <a:txBody>
                    <a:bodyPr/>
                    <a:lstStyle/>
                    <a:p>
                      <a:pPr>
                        <a:lnSpc>
                          <a:spcPct val="150000"/>
                        </a:lnSpc>
                        <a:spcAft>
                          <a:spcPts val="800"/>
                        </a:spcAft>
                      </a:pPr>
                      <a:r>
                        <a:rPr lang="es-EC" sz="1100">
                          <a:effectLst/>
                        </a:rPr>
                        <a:t>2.381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solidFill>
                      <a:schemeClr val="accent5">
                        <a:lumMod val="60000"/>
                        <a:lumOff val="40000"/>
                      </a:schemeClr>
                    </a:solidFill>
                  </a:tcPr>
                </a:tc>
                <a:tc>
                  <a:txBody>
                    <a:bodyPr/>
                    <a:lstStyle/>
                    <a:p>
                      <a:pPr algn="ctr">
                        <a:lnSpc>
                          <a:spcPct val="150000"/>
                        </a:lnSpc>
                        <a:spcAft>
                          <a:spcPts val="800"/>
                        </a:spcAft>
                      </a:pPr>
                      <a:r>
                        <a:rPr lang="es-EC" sz="1100">
                          <a:effectLst/>
                        </a:rPr>
                        <a:t>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solidFill>
                      <a:schemeClr val="accent5">
                        <a:lumMod val="60000"/>
                        <a:lumOff val="40000"/>
                      </a:schemeClr>
                    </a:solidFill>
                  </a:tcPr>
                </a:tc>
                <a:tc>
                  <a:txBody>
                    <a:bodyPr/>
                    <a:lstStyle/>
                    <a:p>
                      <a:pPr algn="ctr">
                        <a:lnSpc>
                          <a:spcPct val="150000"/>
                        </a:lnSpc>
                        <a:spcAft>
                          <a:spcPts val="800"/>
                        </a:spcAft>
                      </a:pPr>
                      <a:r>
                        <a:rPr lang="es-EC" sz="1100">
                          <a:effectLst/>
                        </a:rPr>
                        <a:t>7.0984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solidFill>
                      <a:schemeClr val="accent5">
                        <a:lumMod val="60000"/>
                        <a:lumOff val="40000"/>
                      </a:schemeClr>
                    </a:solidFill>
                  </a:tcPr>
                </a:tc>
                <a:tc rowSpan="2">
                  <a:txBody>
                    <a:bodyPr/>
                    <a:lstStyle/>
                    <a:p>
                      <a:pPr algn="ctr">
                        <a:lnSpc>
                          <a:spcPct val="150000"/>
                        </a:lnSpc>
                        <a:spcAft>
                          <a:spcPts val="800"/>
                        </a:spcAft>
                      </a:pPr>
                      <a:r>
                        <a:rPr lang="es-EC" sz="1100">
                          <a:effectLst/>
                        </a:rPr>
                        <a:t>0.019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solidFill>
                      <a:schemeClr val="accent5">
                        <a:lumMod val="60000"/>
                        <a:lumOff val="40000"/>
                      </a:schemeClr>
                    </a:solidFill>
                  </a:tcPr>
                </a:tc>
                <a:tc rowSpan="2">
                  <a:txBody>
                    <a:bodyPr/>
                    <a:lstStyle/>
                    <a:p>
                      <a:pPr algn="ctr">
                        <a:lnSpc>
                          <a:spcPct val="150000"/>
                        </a:lnSpc>
                        <a:spcAft>
                          <a:spcPts val="800"/>
                        </a:spcAft>
                      </a:pPr>
                      <a:r>
                        <a:rPr lang="es-EC" sz="1100">
                          <a:effectLst/>
                        </a:rPr>
                        <a:t>0.9529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solidFill>
                      <a:schemeClr val="accent5">
                        <a:lumMod val="60000"/>
                        <a:lumOff val="40000"/>
                      </a:schemeClr>
                    </a:solidFill>
                  </a:tcPr>
                </a:tc>
                <a:tc rowSpan="2">
                  <a:txBody>
                    <a:bodyPr/>
                    <a:lstStyle/>
                    <a:p>
                      <a:pPr algn="ctr">
                        <a:lnSpc>
                          <a:spcPct val="150000"/>
                        </a:lnSpc>
                        <a:spcAft>
                          <a:spcPts val="800"/>
                        </a:spcAft>
                      </a:pPr>
                      <a:r>
                        <a:rPr lang="es-EC" sz="1100">
                          <a:effectLst/>
                        </a:rPr>
                        <a:t>Sí</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solidFill>
                      <a:schemeClr val="accent5">
                        <a:lumMod val="60000"/>
                        <a:lumOff val="40000"/>
                      </a:schemeClr>
                    </a:solidFill>
                  </a:tcPr>
                </a:tc>
                <a:extLst>
                  <a:ext uri="{0D108BD9-81ED-4DB2-BD59-A6C34878D82A}">
                    <a16:rowId xmlns:a16="http://schemas.microsoft.com/office/drawing/2014/main" val="2431289522"/>
                  </a:ext>
                </a:extLst>
              </a:tr>
              <a:tr h="272665">
                <a:tc vMerge="1">
                  <a:txBody>
                    <a:bodyPr/>
                    <a:lstStyle/>
                    <a:p>
                      <a:endParaRPr lang="en-US"/>
                    </a:p>
                  </a:txBody>
                  <a:tcPr/>
                </a:tc>
                <a:tc vMerge="1">
                  <a:txBody>
                    <a:bodyPr/>
                    <a:lstStyle/>
                    <a:p>
                      <a:endParaRPr lang="en-US"/>
                    </a:p>
                  </a:txBody>
                  <a:tcPr/>
                </a:tc>
                <a:tc>
                  <a:txBody>
                    <a:bodyPr/>
                    <a:lstStyle/>
                    <a:p>
                      <a:pPr algn="ctr">
                        <a:lnSpc>
                          <a:spcPct val="150000"/>
                        </a:lnSpc>
                        <a:spcAft>
                          <a:spcPts val="800"/>
                        </a:spcAft>
                      </a:pPr>
                      <a:r>
                        <a:rPr lang="es-EC" sz="1100">
                          <a:effectLst/>
                        </a:rPr>
                        <a:t>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solidFill>
                      <a:schemeClr val="accent5">
                        <a:lumMod val="60000"/>
                        <a:lumOff val="40000"/>
                      </a:schemeClr>
                    </a:solidFill>
                  </a:tcPr>
                </a:tc>
                <a:tc>
                  <a:txBody>
                    <a:bodyPr/>
                    <a:lstStyle/>
                    <a:p>
                      <a:pPr algn="ctr">
                        <a:lnSpc>
                          <a:spcPct val="150000"/>
                        </a:lnSpc>
                        <a:spcAft>
                          <a:spcPts val="800"/>
                        </a:spcAft>
                      </a:pPr>
                      <a:r>
                        <a:rPr lang="es-EC" sz="1100">
                          <a:effectLst/>
                        </a:rPr>
                        <a:t>6.1455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solidFill>
                      <a:schemeClr val="accent5">
                        <a:lumMod val="60000"/>
                        <a:lumOff val="4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04699148"/>
                  </a:ext>
                </a:extLst>
              </a:tr>
              <a:tr h="272665">
                <a:tc rowSpan="2">
                  <a:txBody>
                    <a:bodyPr/>
                    <a:lstStyle/>
                    <a:p>
                      <a:pPr algn="ctr">
                        <a:lnSpc>
                          <a:spcPct val="150000"/>
                        </a:lnSpc>
                        <a:spcAft>
                          <a:spcPts val="800"/>
                        </a:spcAft>
                      </a:pPr>
                      <a:r>
                        <a:rPr lang="es-EC" sz="1100">
                          <a:effectLst/>
                        </a:rPr>
                        <a:t>Polimorfismo gamificación vs no gamificación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solidFill>
                      <a:schemeClr val="accent5">
                        <a:lumMod val="60000"/>
                        <a:lumOff val="40000"/>
                      </a:schemeClr>
                    </a:solidFill>
                  </a:tcPr>
                </a:tc>
                <a:tc rowSpan="2">
                  <a:txBody>
                    <a:bodyPr/>
                    <a:lstStyle/>
                    <a:p>
                      <a:pPr>
                        <a:lnSpc>
                          <a:spcPct val="150000"/>
                        </a:lnSpc>
                        <a:spcAft>
                          <a:spcPts val="800"/>
                        </a:spcAft>
                      </a:pPr>
                      <a:r>
                        <a:rPr lang="es-EC" sz="1100">
                          <a:effectLst/>
                        </a:rPr>
                        <a:t>3,750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solidFill>
                      <a:schemeClr val="accent5">
                        <a:lumMod val="60000"/>
                        <a:lumOff val="40000"/>
                      </a:schemeClr>
                    </a:solidFill>
                  </a:tcPr>
                </a:tc>
                <a:tc>
                  <a:txBody>
                    <a:bodyPr/>
                    <a:lstStyle/>
                    <a:p>
                      <a:pPr algn="ctr">
                        <a:lnSpc>
                          <a:spcPct val="150000"/>
                        </a:lnSpc>
                        <a:spcAft>
                          <a:spcPts val="800"/>
                        </a:spcAft>
                      </a:pPr>
                      <a:r>
                        <a:rPr lang="es-EC" sz="1100">
                          <a:effectLst/>
                        </a:rPr>
                        <a:t>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solidFill>
                      <a:schemeClr val="accent5">
                        <a:lumMod val="60000"/>
                        <a:lumOff val="40000"/>
                      </a:schemeClr>
                    </a:solidFill>
                  </a:tcPr>
                </a:tc>
                <a:tc>
                  <a:txBody>
                    <a:bodyPr/>
                    <a:lstStyle/>
                    <a:p>
                      <a:pPr algn="ctr">
                        <a:lnSpc>
                          <a:spcPct val="150000"/>
                        </a:lnSpc>
                        <a:spcAft>
                          <a:spcPts val="800"/>
                        </a:spcAft>
                      </a:pPr>
                      <a:r>
                        <a:rPr lang="es-EC" sz="1100">
                          <a:effectLst/>
                        </a:rPr>
                        <a:t>8.3115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solidFill>
                      <a:schemeClr val="accent5">
                        <a:lumMod val="60000"/>
                        <a:lumOff val="40000"/>
                      </a:schemeClr>
                    </a:solidFill>
                  </a:tcPr>
                </a:tc>
                <a:tc rowSpan="2">
                  <a:txBody>
                    <a:bodyPr/>
                    <a:lstStyle/>
                    <a:p>
                      <a:pPr algn="ctr">
                        <a:lnSpc>
                          <a:spcPct val="150000"/>
                        </a:lnSpc>
                        <a:spcAft>
                          <a:spcPts val="800"/>
                        </a:spcAft>
                      </a:pPr>
                      <a:r>
                        <a:rPr lang="es-EC" sz="1100">
                          <a:effectLst/>
                        </a:rPr>
                        <a:t>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solidFill>
                      <a:schemeClr val="accent5">
                        <a:lumMod val="60000"/>
                        <a:lumOff val="40000"/>
                      </a:schemeClr>
                    </a:solidFill>
                  </a:tcPr>
                </a:tc>
                <a:tc rowSpan="2">
                  <a:txBody>
                    <a:bodyPr/>
                    <a:lstStyle/>
                    <a:p>
                      <a:pPr algn="ctr">
                        <a:lnSpc>
                          <a:spcPct val="150000"/>
                        </a:lnSpc>
                        <a:spcAft>
                          <a:spcPts val="800"/>
                        </a:spcAft>
                      </a:pPr>
                      <a:r>
                        <a:rPr lang="es-EC" sz="1100">
                          <a:effectLst/>
                        </a:rPr>
                        <a:t>1.0096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solidFill>
                      <a:schemeClr val="accent5">
                        <a:lumMod val="60000"/>
                        <a:lumOff val="40000"/>
                      </a:schemeClr>
                    </a:solidFill>
                  </a:tcPr>
                </a:tc>
                <a:tc rowSpan="2">
                  <a:txBody>
                    <a:bodyPr/>
                    <a:lstStyle/>
                    <a:p>
                      <a:pPr algn="ctr">
                        <a:lnSpc>
                          <a:spcPct val="150000"/>
                        </a:lnSpc>
                        <a:spcAft>
                          <a:spcPts val="800"/>
                        </a:spcAft>
                      </a:pPr>
                      <a:r>
                        <a:rPr lang="es-EC" sz="1100" dirty="0">
                          <a:effectLst/>
                        </a:rPr>
                        <a:t>Sí</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solidFill>
                      <a:schemeClr val="accent5">
                        <a:lumMod val="60000"/>
                        <a:lumOff val="40000"/>
                      </a:schemeClr>
                    </a:solidFill>
                  </a:tcPr>
                </a:tc>
                <a:extLst>
                  <a:ext uri="{0D108BD9-81ED-4DB2-BD59-A6C34878D82A}">
                    <a16:rowId xmlns:a16="http://schemas.microsoft.com/office/drawing/2014/main" val="3581268201"/>
                  </a:ext>
                </a:extLst>
              </a:tr>
              <a:tr h="405803">
                <a:tc vMerge="1">
                  <a:txBody>
                    <a:bodyPr/>
                    <a:lstStyle/>
                    <a:p>
                      <a:endParaRPr lang="en-US"/>
                    </a:p>
                  </a:txBody>
                  <a:tcPr/>
                </a:tc>
                <a:tc vMerge="1">
                  <a:txBody>
                    <a:bodyPr/>
                    <a:lstStyle/>
                    <a:p>
                      <a:endParaRPr lang="en-US"/>
                    </a:p>
                  </a:txBody>
                  <a:tcPr/>
                </a:tc>
                <a:tc>
                  <a:txBody>
                    <a:bodyPr/>
                    <a:lstStyle/>
                    <a:p>
                      <a:pPr algn="ctr">
                        <a:lnSpc>
                          <a:spcPct val="150000"/>
                        </a:lnSpc>
                        <a:spcAft>
                          <a:spcPts val="800"/>
                        </a:spcAft>
                      </a:pPr>
                      <a:r>
                        <a:rPr lang="es-EC" sz="1100">
                          <a:effectLst/>
                        </a:rPr>
                        <a:t>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solidFill>
                      <a:schemeClr val="accent5">
                        <a:lumMod val="60000"/>
                        <a:lumOff val="40000"/>
                      </a:schemeClr>
                    </a:solidFill>
                  </a:tcPr>
                </a:tc>
                <a:tc>
                  <a:txBody>
                    <a:bodyPr/>
                    <a:lstStyle/>
                    <a:p>
                      <a:pPr algn="ctr">
                        <a:lnSpc>
                          <a:spcPct val="150000"/>
                        </a:lnSpc>
                        <a:spcAft>
                          <a:spcPts val="800"/>
                        </a:spcAft>
                      </a:pPr>
                      <a:r>
                        <a:rPr lang="es-EC" sz="1100" dirty="0">
                          <a:effectLst/>
                        </a:rPr>
                        <a:t>7.3019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solidFill>
                      <a:schemeClr val="accent5">
                        <a:lumMod val="60000"/>
                        <a:lumOff val="4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33865227"/>
                  </a:ext>
                </a:extLst>
              </a:tr>
              <a:tr h="272665">
                <a:tc rowSpan="2">
                  <a:txBody>
                    <a:bodyPr/>
                    <a:lstStyle/>
                    <a:p>
                      <a:pPr algn="ctr">
                        <a:lnSpc>
                          <a:spcPct val="150000"/>
                        </a:lnSpc>
                        <a:spcAft>
                          <a:spcPts val="800"/>
                        </a:spcAft>
                      </a:pPr>
                      <a:r>
                        <a:rPr lang="es-EC" sz="1100">
                          <a:effectLst/>
                        </a:rPr>
                        <a:t>Principio SOLID gamificación vs no gamificación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solidFill>
                      <a:schemeClr val="bg1"/>
                    </a:solidFill>
                  </a:tcPr>
                </a:tc>
                <a:tc rowSpan="2">
                  <a:txBody>
                    <a:bodyPr/>
                    <a:lstStyle/>
                    <a:p>
                      <a:pPr algn="ctr">
                        <a:lnSpc>
                          <a:spcPct val="150000"/>
                        </a:lnSpc>
                        <a:spcAft>
                          <a:spcPts val="800"/>
                        </a:spcAft>
                      </a:pPr>
                      <a:r>
                        <a:rPr lang="es-EC" sz="1100">
                          <a:effectLst/>
                        </a:rPr>
                        <a:t>1,386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solidFill>
                      <a:schemeClr val="bg1"/>
                    </a:solidFill>
                  </a:tcPr>
                </a:tc>
                <a:tc>
                  <a:txBody>
                    <a:bodyPr/>
                    <a:lstStyle/>
                    <a:p>
                      <a:pPr algn="ctr">
                        <a:lnSpc>
                          <a:spcPct val="150000"/>
                        </a:lnSpc>
                        <a:spcAft>
                          <a:spcPts val="800"/>
                        </a:spcAft>
                      </a:pPr>
                      <a:r>
                        <a:rPr lang="es-EC" sz="1100">
                          <a:effectLst/>
                        </a:rPr>
                        <a:t>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solidFill>
                      <a:schemeClr val="bg1"/>
                    </a:solidFill>
                  </a:tcPr>
                </a:tc>
                <a:tc>
                  <a:txBody>
                    <a:bodyPr/>
                    <a:lstStyle/>
                    <a:p>
                      <a:pPr algn="ctr">
                        <a:lnSpc>
                          <a:spcPct val="150000"/>
                        </a:lnSpc>
                        <a:spcAft>
                          <a:spcPts val="800"/>
                        </a:spcAft>
                      </a:pPr>
                      <a:r>
                        <a:rPr lang="es-EC" sz="1100">
                          <a:effectLst/>
                        </a:rPr>
                        <a:t>8.5849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solidFill>
                      <a:schemeClr val="bg1"/>
                    </a:solidFill>
                  </a:tcPr>
                </a:tc>
                <a:tc rowSpan="2">
                  <a:txBody>
                    <a:bodyPr/>
                    <a:lstStyle/>
                    <a:p>
                      <a:pPr algn="ctr">
                        <a:lnSpc>
                          <a:spcPct val="150000"/>
                        </a:lnSpc>
                        <a:spcAft>
                          <a:spcPts val="800"/>
                        </a:spcAft>
                      </a:pPr>
                      <a:r>
                        <a:rPr lang="es-EC" sz="1100">
                          <a:effectLst/>
                        </a:rPr>
                        <a:t>0.168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solidFill>
                      <a:schemeClr val="bg1"/>
                    </a:solidFill>
                  </a:tcPr>
                </a:tc>
                <a:tc rowSpan="2">
                  <a:txBody>
                    <a:bodyPr/>
                    <a:lstStyle/>
                    <a:p>
                      <a:pPr algn="ctr">
                        <a:lnSpc>
                          <a:spcPct val="150000"/>
                        </a:lnSpc>
                        <a:spcAft>
                          <a:spcPts val="800"/>
                        </a:spcAft>
                      </a:pPr>
                      <a:r>
                        <a:rPr lang="es-EC" sz="1100">
                          <a:effectLst/>
                        </a:rPr>
                        <a:t>0,434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solidFill>
                      <a:schemeClr val="bg1"/>
                    </a:solidFill>
                  </a:tcPr>
                </a:tc>
                <a:tc rowSpan="2">
                  <a:txBody>
                    <a:bodyPr/>
                    <a:lstStyle/>
                    <a:p>
                      <a:pPr algn="ctr">
                        <a:lnSpc>
                          <a:spcPct val="150000"/>
                        </a:lnSpc>
                        <a:spcAft>
                          <a:spcPts val="800"/>
                        </a:spcAft>
                      </a:pPr>
                      <a:r>
                        <a:rPr lang="es-EC" sz="1100" dirty="0">
                          <a:effectLst/>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solidFill>
                      <a:schemeClr val="bg1"/>
                    </a:solidFill>
                  </a:tcPr>
                </a:tc>
                <a:extLst>
                  <a:ext uri="{0D108BD9-81ED-4DB2-BD59-A6C34878D82A}">
                    <a16:rowId xmlns:a16="http://schemas.microsoft.com/office/drawing/2014/main" val="4214480928"/>
                  </a:ext>
                </a:extLst>
              </a:tr>
              <a:tr h="405803">
                <a:tc vMerge="1">
                  <a:txBody>
                    <a:bodyPr/>
                    <a:lstStyle/>
                    <a:p>
                      <a:endParaRPr lang="en-US"/>
                    </a:p>
                  </a:txBody>
                  <a:tcPr/>
                </a:tc>
                <a:tc vMerge="1">
                  <a:txBody>
                    <a:bodyPr/>
                    <a:lstStyle/>
                    <a:p>
                      <a:endParaRPr lang="en-US"/>
                    </a:p>
                  </a:txBody>
                  <a:tcPr/>
                </a:tc>
                <a:tc>
                  <a:txBody>
                    <a:bodyPr/>
                    <a:lstStyle/>
                    <a:p>
                      <a:pPr algn="ctr">
                        <a:lnSpc>
                          <a:spcPct val="150000"/>
                        </a:lnSpc>
                        <a:spcAft>
                          <a:spcPts val="800"/>
                        </a:spcAft>
                      </a:pPr>
                      <a:r>
                        <a:rPr lang="es-EC" sz="1100">
                          <a:effectLst/>
                        </a:rPr>
                        <a:t>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solidFill>
                      <a:schemeClr val="bg1"/>
                    </a:solidFill>
                  </a:tcPr>
                </a:tc>
                <a:tc>
                  <a:txBody>
                    <a:bodyPr/>
                    <a:lstStyle/>
                    <a:p>
                      <a:pPr algn="ctr">
                        <a:lnSpc>
                          <a:spcPct val="150000"/>
                        </a:lnSpc>
                        <a:spcAft>
                          <a:spcPts val="800"/>
                        </a:spcAft>
                      </a:pPr>
                      <a:r>
                        <a:rPr lang="es-EC" sz="1100">
                          <a:effectLst/>
                        </a:rPr>
                        <a:t>8.1509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4118254"/>
                  </a:ext>
                </a:extLst>
              </a:tr>
              <a:tr h="272665">
                <a:tc rowSpan="2">
                  <a:txBody>
                    <a:bodyPr/>
                    <a:lstStyle/>
                    <a:p>
                      <a:pPr algn="ctr">
                        <a:lnSpc>
                          <a:spcPct val="150000"/>
                        </a:lnSpc>
                        <a:spcAft>
                          <a:spcPts val="800"/>
                        </a:spcAft>
                      </a:pPr>
                      <a:r>
                        <a:rPr lang="es-EC" sz="1100" dirty="0">
                          <a:effectLst/>
                        </a:rPr>
                        <a:t>Resultado total de las pruebas teóricas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solidFill>
                      <a:schemeClr val="accent5">
                        <a:lumMod val="60000"/>
                        <a:lumOff val="40000"/>
                      </a:schemeClr>
                    </a:solidFill>
                  </a:tcPr>
                </a:tc>
                <a:tc rowSpan="2">
                  <a:txBody>
                    <a:bodyPr/>
                    <a:lstStyle/>
                    <a:p>
                      <a:pPr algn="ctr">
                        <a:lnSpc>
                          <a:spcPct val="150000"/>
                        </a:lnSpc>
                        <a:spcAft>
                          <a:spcPts val="800"/>
                        </a:spcAft>
                      </a:pPr>
                      <a:r>
                        <a:rPr lang="es-EC" sz="1100" dirty="0">
                          <a:effectLst/>
                        </a:rPr>
                        <a:t>1,386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solidFill>
                      <a:schemeClr val="accent5">
                        <a:lumMod val="60000"/>
                        <a:lumOff val="40000"/>
                      </a:schemeClr>
                    </a:solidFill>
                  </a:tcPr>
                </a:tc>
                <a:tc>
                  <a:txBody>
                    <a:bodyPr/>
                    <a:lstStyle/>
                    <a:p>
                      <a:pPr algn="ctr">
                        <a:lnSpc>
                          <a:spcPct val="150000"/>
                        </a:lnSpc>
                        <a:spcAft>
                          <a:spcPts val="800"/>
                        </a:spcAft>
                      </a:pPr>
                      <a:r>
                        <a:rPr lang="es-EC" sz="1100">
                          <a:effectLst/>
                        </a:rPr>
                        <a:t>295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solidFill>
                      <a:schemeClr val="accent5">
                        <a:lumMod val="60000"/>
                        <a:lumOff val="40000"/>
                      </a:schemeClr>
                    </a:solidFill>
                  </a:tcPr>
                </a:tc>
                <a:tc>
                  <a:txBody>
                    <a:bodyPr/>
                    <a:lstStyle/>
                    <a:p>
                      <a:pPr algn="ctr">
                        <a:lnSpc>
                          <a:spcPct val="150000"/>
                        </a:lnSpc>
                        <a:spcAft>
                          <a:spcPts val="800"/>
                        </a:spcAft>
                      </a:pPr>
                      <a:r>
                        <a:rPr lang="es-EC" sz="1100">
                          <a:effectLst/>
                        </a:rPr>
                        <a:t>7.6508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solidFill>
                      <a:schemeClr val="accent5">
                        <a:lumMod val="60000"/>
                        <a:lumOff val="40000"/>
                      </a:schemeClr>
                    </a:solidFill>
                  </a:tcPr>
                </a:tc>
                <a:tc rowSpan="2">
                  <a:txBody>
                    <a:bodyPr/>
                    <a:lstStyle/>
                    <a:p>
                      <a:pPr algn="ctr">
                        <a:lnSpc>
                          <a:spcPct val="150000"/>
                        </a:lnSpc>
                        <a:spcAft>
                          <a:spcPts val="800"/>
                        </a:spcAft>
                      </a:pPr>
                      <a:r>
                        <a:rPr lang="es-EC" sz="1100">
                          <a:effectLst/>
                        </a:rPr>
                        <a:t>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solidFill>
                      <a:schemeClr val="accent5">
                        <a:lumMod val="60000"/>
                        <a:lumOff val="40000"/>
                      </a:schemeClr>
                    </a:solidFill>
                  </a:tcPr>
                </a:tc>
                <a:tc rowSpan="2">
                  <a:txBody>
                    <a:bodyPr/>
                    <a:lstStyle/>
                    <a:p>
                      <a:pPr algn="ctr">
                        <a:lnSpc>
                          <a:spcPct val="150000"/>
                        </a:lnSpc>
                        <a:spcAft>
                          <a:spcPts val="800"/>
                        </a:spcAft>
                      </a:pPr>
                      <a:r>
                        <a:rPr lang="es-EC" sz="1100">
                          <a:effectLst/>
                        </a:rPr>
                        <a:t>0.64333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solidFill>
                      <a:schemeClr val="accent5">
                        <a:lumMod val="60000"/>
                        <a:lumOff val="40000"/>
                      </a:schemeClr>
                    </a:solidFill>
                  </a:tcPr>
                </a:tc>
                <a:tc rowSpan="2">
                  <a:txBody>
                    <a:bodyPr/>
                    <a:lstStyle/>
                    <a:p>
                      <a:pPr algn="ctr">
                        <a:lnSpc>
                          <a:spcPct val="150000"/>
                        </a:lnSpc>
                        <a:spcAft>
                          <a:spcPts val="800"/>
                        </a:spcAft>
                      </a:pPr>
                      <a:r>
                        <a:rPr lang="es-EC" sz="1100" dirty="0">
                          <a:effectLst/>
                        </a:rPr>
                        <a:t>Sí</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solidFill>
                      <a:schemeClr val="accent5">
                        <a:lumMod val="60000"/>
                        <a:lumOff val="40000"/>
                      </a:schemeClr>
                    </a:solidFill>
                  </a:tcPr>
                </a:tc>
                <a:extLst>
                  <a:ext uri="{0D108BD9-81ED-4DB2-BD59-A6C34878D82A}">
                    <a16:rowId xmlns:a16="http://schemas.microsoft.com/office/drawing/2014/main" val="1521554422"/>
                  </a:ext>
                </a:extLst>
              </a:tr>
              <a:tr h="272665">
                <a:tc vMerge="1">
                  <a:txBody>
                    <a:bodyPr/>
                    <a:lstStyle/>
                    <a:p>
                      <a:endParaRPr lang="en-US"/>
                    </a:p>
                  </a:txBody>
                  <a:tcPr/>
                </a:tc>
                <a:tc vMerge="1">
                  <a:txBody>
                    <a:bodyPr/>
                    <a:lstStyle/>
                    <a:p>
                      <a:endParaRPr lang="en-US"/>
                    </a:p>
                  </a:txBody>
                  <a:tcPr/>
                </a:tc>
                <a:tc>
                  <a:txBody>
                    <a:bodyPr/>
                    <a:lstStyle/>
                    <a:p>
                      <a:pPr algn="ctr">
                        <a:lnSpc>
                          <a:spcPct val="150000"/>
                        </a:lnSpc>
                        <a:spcAft>
                          <a:spcPts val="800"/>
                        </a:spcAft>
                      </a:pPr>
                      <a:r>
                        <a:rPr lang="es-EC" sz="1100" dirty="0">
                          <a:effectLst/>
                        </a:rPr>
                        <a:t>266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solidFill>
                      <a:schemeClr val="accent5">
                        <a:lumMod val="60000"/>
                        <a:lumOff val="40000"/>
                      </a:schemeClr>
                    </a:solidFill>
                  </a:tcPr>
                </a:tc>
                <a:tc>
                  <a:txBody>
                    <a:bodyPr/>
                    <a:lstStyle/>
                    <a:p>
                      <a:pPr algn="ctr">
                        <a:lnSpc>
                          <a:spcPct val="150000"/>
                        </a:lnSpc>
                        <a:spcAft>
                          <a:spcPts val="800"/>
                        </a:spcAft>
                      </a:pPr>
                      <a:r>
                        <a:rPr lang="es-EC" sz="1100" dirty="0">
                          <a:effectLst/>
                        </a:rPr>
                        <a:t>7.0075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63" marR="52463" marT="0" marB="0" anchor="ctr">
                    <a:solidFill>
                      <a:schemeClr val="accent5">
                        <a:lumMod val="60000"/>
                        <a:lumOff val="4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03357995"/>
                  </a:ext>
                </a:extLst>
              </a:tr>
            </a:tbl>
          </a:graphicData>
        </a:graphic>
      </p:graphicFrame>
      <p:sp>
        <p:nvSpPr>
          <p:cNvPr id="10" name="CuadroTexto 9">
            <a:extLst>
              <a:ext uri="{FF2B5EF4-FFF2-40B4-BE49-F238E27FC236}">
                <a16:creationId xmlns:a16="http://schemas.microsoft.com/office/drawing/2014/main" id="{59B840E2-BFB1-F526-3C14-D26194945C26}"/>
              </a:ext>
            </a:extLst>
          </p:cNvPr>
          <p:cNvSpPr txBox="1"/>
          <p:nvPr/>
        </p:nvSpPr>
        <p:spPr>
          <a:xfrm>
            <a:off x="3278535" y="1029028"/>
            <a:ext cx="6138908" cy="369332"/>
          </a:xfrm>
          <a:prstGeom prst="rect">
            <a:avLst/>
          </a:prstGeom>
          <a:noFill/>
        </p:spPr>
        <p:txBody>
          <a:bodyPr wrap="square">
            <a:spAutoFit/>
          </a:bodyPr>
          <a:lstStyle/>
          <a:p>
            <a:r>
              <a:rPr lang="es-ES" dirty="0"/>
              <a:t>Pruebas de muestras emparejadas por conocimiento</a:t>
            </a:r>
          </a:p>
        </p:txBody>
      </p:sp>
      <p:sp>
        <p:nvSpPr>
          <p:cNvPr id="18" name="TextBox 4">
            <a:extLst>
              <a:ext uri="{FF2B5EF4-FFF2-40B4-BE49-F238E27FC236}">
                <a16:creationId xmlns:a16="http://schemas.microsoft.com/office/drawing/2014/main" id="{A2D59F69-AE41-6B5E-6F9A-BF5070D73AEC}"/>
              </a:ext>
            </a:extLst>
          </p:cNvPr>
          <p:cNvSpPr txBox="1"/>
          <p:nvPr/>
        </p:nvSpPr>
        <p:spPr>
          <a:xfrm>
            <a:off x="90435" y="1506682"/>
            <a:ext cx="2180491" cy="3048207"/>
          </a:xfrm>
          <a:prstGeom prst="rect">
            <a:avLst/>
          </a:prstGeom>
          <a:solidFill>
            <a:srgbClr val="17375E"/>
          </a:solidFill>
        </p:spPr>
        <p:txBody>
          <a:bodyPr wrap="square" rtlCol="0">
            <a:spAutoFit/>
          </a:bodyPr>
          <a:lstStyle/>
          <a:p>
            <a:pPr>
              <a:lnSpc>
                <a:spcPct val="200000"/>
              </a:lnSpc>
            </a:pPr>
            <a:r>
              <a:rPr lang="es-ES" sz="1400" b="1" dirty="0">
                <a:solidFill>
                  <a:schemeClr val="bg1"/>
                </a:solidFill>
              </a:rPr>
              <a:t>1. Antecedentes</a:t>
            </a:r>
          </a:p>
          <a:p>
            <a:pPr>
              <a:lnSpc>
                <a:spcPct val="200000"/>
              </a:lnSpc>
            </a:pPr>
            <a:r>
              <a:rPr lang="es-ES" sz="1400" b="1" dirty="0">
                <a:solidFill>
                  <a:schemeClr val="bg1"/>
                </a:solidFill>
              </a:rPr>
              <a:t>2. Hipótesis </a:t>
            </a:r>
          </a:p>
          <a:p>
            <a:pPr>
              <a:lnSpc>
                <a:spcPct val="200000"/>
              </a:lnSpc>
            </a:pPr>
            <a:r>
              <a:rPr lang="es-ES" sz="1400" b="1" dirty="0">
                <a:solidFill>
                  <a:schemeClr val="bg1"/>
                </a:solidFill>
              </a:rPr>
              <a:t>3. Objetivo</a:t>
            </a:r>
          </a:p>
          <a:p>
            <a:pPr>
              <a:lnSpc>
                <a:spcPct val="200000"/>
              </a:lnSpc>
            </a:pPr>
            <a:r>
              <a:rPr lang="es-ES" sz="1400" b="1" dirty="0">
                <a:solidFill>
                  <a:schemeClr val="bg1"/>
                </a:solidFill>
              </a:rPr>
              <a:t>4. Modelo</a:t>
            </a:r>
          </a:p>
          <a:p>
            <a:pPr>
              <a:lnSpc>
                <a:spcPct val="200000"/>
              </a:lnSpc>
            </a:pPr>
            <a:r>
              <a:rPr lang="es-ES" sz="1400" b="1" u="sng" dirty="0">
                <a:solidFill>
                  <a:srgbClr val="FFFF00"/>
                </a:solidFill>
              </a:rPr>
              <a:t>5. Análisis de Resultados</a:t>
            </a:r>
          </a:p>
          <a:p>
            <a:pPr>
              <a:lnSpc>
                <a:spcPct val="200000"/>
              </a:lnSpc>
            </a:pPr>
            <a:r>
              <a:rPr lang="es-ES" sz="1400" b="1" dirty="0">
                <a:solidFill>
                  <a:schemeClr val="bg1"/>
                </a:solidFill>
              </a:rPr>
              <a:t>6. Conclusiones</a:t>
            </a:r>
          </a:p>
          <a:p>
            <a:pPr>
              <a:lnSpc>
                <a:spcPct val="200000"/>
              </a:lnSpc>
            </a:pPr>
            <a:r>
              <a:rPr lang="es-ES" sz="1400" b="1" dirty="0">
                <a:solidFill>
                  <a:schemeClr val="bg1"/>
                </a:solidFill>
              </a:rPr>
              <a:t>7. Recomendaciones</a:t>
            </a:r>
          </a:p>
        </p:txBody>
      </p:sp>
      <p:sp>
        <p:nvSpPr>
          <p:cNvPr id="19" name="Flecha: cheurón 18">
            <a:extLst>
              <a:ext uri="{FF2B5EF4-FFF2-40B4-BE49-F238E27FC236}">
                <a16:creationId xmlns:a16="http://schemas.microsoft.com/office/drawing/2014/main" id="{945436BB-DD5E-AA2F-22AD-3EADD0D373EE}"/>
              </a:ext>
            </a:extLst>
          </p:cNvPr>
          <p:cNvSpPr/>
          <p:nvPr/>
        </p:nvSpPr>
        <p:spPr>
          <a:xfrm rot="10800000">
            <a:off x="2127446" y="3429000"/>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427793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E9C0708-ED5F-45B3-A190-7AAD62594CAB}"/>
              </a:ext>
            </a:extLst>
          </p:cNvPr>
          <p:cNvSpPr/>
          <p:nvPr/>
        </p:nvSpPr>
        <p:spPr>
          <a:xfrm>
            <a:off x="-1" y="0"/>
            <a:ext cx="2270927" cy="5517720"/>
          </a:xfrm>
          <a:prstGeom prst="rect">
            <a:avLst/>
          </a:prstGeom>
          <a:solidFill>
            <a:srgbClr val="1737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 name="Flecha: cheurón 1">
            <a:extLst>
              <a:ext uri="{FF2B5EF4-FFF2-40B4-BE49-F238E27FC236}">
                <a16:creationId xmlns:a16="http://schemas.microsoft.com/office/drawing/2014/main" id="{E4A8637F-9887-4D3E-AFED-53ABBCCB3501}"/>
              </a:ext>
            </a:extLst>
          </p:cNvPr>
          <p:cNvSpPr/>
          <p:nvPr/>
        </p:nvSpPr>
        <p:spPr>
          <a:xfrm rot="10800000">
            <a:off x="1399056" y="1696319"/>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a:bodyPr>
          <a:lstStyle/>
          <a:p>
            <a:pPr algn="r" eaLnBrk="1" hangingPunct="1"/>
            <a:r>
              <a:rPr lang="es-ES" sz="4000" b="1" dirty="0">
                <a:latin typeface="Calibri" charset="0"/>
              </a:rPr>
              <a:t>Análisis e interpretación de resultados</a:t>
            </a:r>
            <a:endParaRPr lang="es-UY" sz="4000" b="1" dirty="0">
              <a:latin typeface="Calibri" charset="0"/>
            </a:endParaRP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z="2400" b="1" smtClean="0">
                <a:solidFill>
                  <a:schemeClr val="bg1"/>
                </a:solidFill>
              </a:rPr>
              <a:t>36</a:t>
            </a:fld>
            <a:endParaRPr lang="es-EC" sz="2400" b="1" dirty="0">
              <a:solidFill>
                <a:schemeClr val="bg1"/>
              </a:solidFill>
            </a:endParaRPr>
          </a:p>
        </p:txBody>
      </p:sp>
      <p:sp>
        <p:nvSpPr>
          <p:cNvPr id="9" name="CuadroTexto 8">
            <a:extLst>
              <a:ext uri="{FF2B5EF4-FFF2-40B4-BE49-F238E27FC236}">
                <a16:creationId xmlns:a16="http://schemas.microsoft.com/office/drawing/2014/main" id="{A1DD59DA-2454-8979-FB9D-CE023DAE7878}"/>
              </a:ext>
            </a:extLst>
          </p:cNvPr>
          <p:cNvSpPr txBox="1"/>
          <p:nvPr/>
        </p:nvSpPr>
        <p:spPr>
          <a:xfrm>
            <a:off x="3270371" y="1253948"/>
            <a:ext cx="6138908" cy="369332"/>
          </a:xfrm>
          <a:prstGeom prst="rect">
            <a:avLst/>
          </a:prstGeom>
          <a:noFill/>
        </p:spPr>
        <p:txBody>
          <a:bodyPr wrap="square">
            <a:spAutoFit/>
          </a:bodyPr>
          <a:lstStyle/>
          <a:p>
            <a:r>
              <a:rPr lang="es-ES" dirty="0"/>
              <a:t>Pruebas de muestras emparejadas por habilidades</a:t>
            </a:r>
          </a:p>
        </p:txBody>
      </p:sp>
      <p:graphicFrame>
        <p:nvGraphicFramePr>
          <p:cNvPr id="10" name="Tabla 9">
            <a:extLst>
              <a:ext uri="{FF2B5EF4-FFF2-40B4-BE49-F238E27FC236}">
                <a16:creationId xmlns:a16="http://schemas.microsoft.com/office/drawing/2014/main" id="{4C065428-B5C5-FD9E-B737-A77CD1BFCA76}"/>
              </a:ext>
            </a:extLst>
          </p:cNvPr>
          <p:cNvGraphicFramePr>
            <a:graphicFrameLocks noGrp="1"/>
          </p:cNvGraphicFramePr>
          <p:nvPr>
            <p:extLst>
              <p:ext uri="{D42A27DB-BD31-4B8C-83A1-F6EECF244321}">
                <p14:modId xmlns:p14="http://schemas.microsoft.com/office/powerpoint/2010/main" val="1645770099"/>
              </p:ext>
            </p:extLst>
          </p:nvPr>
        </p:nvGraphicFramePr>
        <p:xfrm>
          <a:off x="3363310" y="2036901"/>
          <a:ext cx="6464300" cy="4191635"/>
        </p:xfrm>
        <a:graphic>
          <a:graphicData uri="http://schemas.openxmlformats.org/drawingml/2006/table">
            <a:tbl>
              <a:tblPr firstRow="1" firstCol="1" bandRow="1">
                <a:tableStyleId>{3B4B98B0-60AC-42C2-AFA5-B58CD77FA1E5}</a:tableStyleId>
              </a:tblPr>
              <a:tblGrid>
                <a:gridCol w="1721263">
                  <a:extLst>
                    <a:ext uri="{9D8B030D-6E8A-4147-A177-3AD203B41FA5}">
                      <a16:colId xmlns:a16="http://schemas.microsoft.com/office/drawing/2014/main" val="3529351485"/>
                    </a:ext>
                  </a:extLst>
                </a:gridCol>
                <a:gridCol w="688505">
                  <a:extLst>
                    <a:ext uri="{9D8B030D-6E8A-4147-A177-3AD203B41FA5}">
                      <a16:colId xmlns:a16="http://schemas.microsoft.com/office/drawing/2014/main" val="2444794467"/>
                    </a:ext>
                  </a:extLst>
                </a:gridCol>
                <a:gridCol w="765006">
                  <a:extLst>
                    <a:ext uri="{9D8B030D-6E8A-4147-A177-3AD203B41FA5}">
                      <a16:colId xmlns:a16="http://schemas.microsoft.com/office/drawing/2014/main" val="3857338820"/>
                    </a:ext>
                  </a:extLst>
                </a:gridCol>
                <a:gridCol w="765006">
                  <a:extLst>
                    <a:ext uri="{9D8B030D-6E8A-4147-A177-3AD203B41FA5}">
                      <a16:colId xmlns:a16="http://schemas.microsoft.com/office/drawing/2014/main" val="1263586671"/>
                    </a:ext>
                  </a:extLst>
                </a:gridCol>
                <a:gridCol w="497254">
                  <a:extLst>
                    <a:ext uri="{9D8B030D-6E8A-4147-A177-3AD203B41FA5}">
                      <a16:colId xmlns:a16="http://schemas.microsoft.com/office/drawing/2014/main" val="557229554"/>
                    </a:ext>
                  </a:extLst>
                </a:gridCol>
                <a:gridCol w="790506">
                  <a:extLst>
                    <a:ext uri="{9D8B030D-6E8A-4147-A177-3AD203B41FA5}">
                      <a16:colId xmlns:a16="http://schemas.microsoft.com/office/drawing/2014/main" val="579328188"/>
                    </a:ext>
                  </a:extLst>
                </a:gridCol>
                <a:gridCol w="1236760">
                  <a:extLst>
                    <a:ext uri="{9D8B030D-6E8A-4147-A177-3AD203B41FA5}">
                      <a16:colId xmlns:a16="http://schemas.microsoft.com/office/drawing/2014/main" val="1800700489"/>
                    </a:ext>
                  </a:extLst>
                </a:gridCol>
              </a:tblGrid>
              <a:tr h="1391920">
                <a:tc>
                  <a:txBody>
                    <a:bodyPr/>
                    <a:lstStyle/>
                    <a:p>
                      <a:pPr>
                        <a:lnSpc>
                          <a:spcPct val="107000"/>
                        </a:lnSpc>
                        <a:spcAft>
                          <a:spcPts val="800"/>
                        </a:spcAft>
                      </a:pPr>
                      <a:r>
                        <a:rPr lang="es-ES" sz="1100" dirty="0">
                          <a:effectLst/>
                        </a:rPr>
                        <a:t>Comparación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nSpc>
                          <a:spcPct val="107000"/>
                        </a:lnSpc>
                        <a:spcAft>
                          <a:spcPts val="800"/>
                        </a:spcAft>
                      </a:pPr>
                      <a:r>
                        <a:rPr lang="es-EC" sz="1100" dirty="0">
                          <a:effectLst/>
                        </a:rPr>
                        <a:t>Valor 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nSpc>
                          <a:spcPct val="107000"/>
                        </a:lnSpc>
                        <a:spcAft>
                          <a:spcPts val="800"/>
                        </a:spcAft>
                      </a:pPr>
                      <a:r>
                        <a:rPr lang="es-ES" sz="1100">
                          <a:effectLst/>
                        </a:rPr>
                        <a:t>Recuento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nSpc>
                          <a:spcPct val="107000"/>
                        </a:lnSpc>
                        <a:spcAft>
                          <a:spcPts val="800"/>
                        </a:spcAft>
                      </a:pPr>
                      <a:r>
                        <a:rPr lang="es-ES" sz="1100">
                          <a:effectLst/>
                        </a:rPr>
                        <a:t>Promedio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nSpc>
                          <a:spcPct val="107000"/>
                        </a:lnSpc>
                        <a:spcAft>
                          <a:spcPts val="800"/>
                        </a:spcAft>
                      </a:pPr>
                      <a:r>
                        <a:rPr lang="es-EC" sz="1100">
                          <a:effectLst/>
                        </a:rPr>
                        <a:t>P-valor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nSpc>
                          <a:spcPct val="107000"/>
                        </a:lnSpc>
                        <a:spcAft>
                          <a:spcPts val="800"/>
                        </a:spcAft>
                      </a:pPr>
                      <a:r>
                        <a:rPr lang="es-ES" sz="1100">
                          <a:effectLst/>
                        </a:rPr>
                        <a:t>Diferencia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nSpc>
                          <a:spcPct val="107000"/>
                        </a:lnSpc>
                        <a:spcAft>
                          <a:spcPts val="800"/>
                        </a:spcAft>
                      </a:pPr>
                      <a:r>
                        <a:rPr lang="es-EC" sz="1100">
                          <a:effectLst/>
                        </a:rPr>
                        <a:t>SI / NO diferencia estadísticamente significativa (valor p&lt;0.05)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val="2973598432"/>
                  </a:ext>
                </a:extLst>
              </a:tr>
              <a:tr h="365760">
                <a:tc rowSpan="2">
                  <a:txBody>
                    <a:bodyPr/>
                    <a:lstStyle/>
                    <a:p>
                      <a:pPr>
                        <a:lnSpc>
                          <a:spcPct val="107000"/>
                        </a:lnSpc>
                        <a:spcAft>
                          <a:spcPts val="800"/>
                        </a:spcAft>
                      </a:pPr>
                      <a:r>
                        <a:rPr lang="es-ES" sz="1100" dirty="0">
                          <a:effectLst/>
                        </a:rPr>
                        <a:t>Cuatro pilares GAM vs Cuatro Pilares NO GAM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bg1"/>
                    </a:solidFill>
                  </a:tcPr>
                </a:tc>
                <a:tc rowSpan="2">
                  <a:txBody>
                    <a:bodyPr/>
                    <a:lstStyle/>
                    <a:p>
                      <a:pPr>
                        <a:lnSpc>
                          <a:spcPct val="107000"/>
                        </a:lnSpc>
                        <a:spcAft>
                          <a:spcPts val="800"/>
                        </a:spcAft>
                      </a:pPr>
                      <a:r>
                        <a:rPr lang="es-EC" sz="1100">
                          <a:effectLst/>
                        </a:rPr>
                        <a:t>1.498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bg1"/>
                    </a:solidFill>
                  </a:tcPr>
                </a:tc>
                <a:tc>
                  <a:txBody>
                    <a:bodyPr/>
                    <a:lstStyle/>
                    <a:p>
                      <a:pPr>
                        <a:lnSpc>
                          <a:spcPct val="107000"/>
                        </a:lnSpc>
                        <a:spcAft>
                          <a:spcPts val="800"/>
                        </a:spcAft>
                      </a:pPr>
                      <a:r>
                        <a:rPr lang="es-EC" sz="1100">
                          <a:effectLst/>
                        </a:rPr>
                        <a:t>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bg1"/>
                    </a:solidFill>
                  </a:tcPr>
                </a:tc>
                <a:tc>
                  <a:txBody>
                    <a:bodyPr/>
                    <a:lstStyle/>
                    <a:p>
                      <a:pPr>
                        <a:lnSpc>
                          <a:spcPct val="107000"/>
                        </a:lnSpc>
                        <a:spcAft>
                          <a:spcPts val="800"/>
                        </a:spcAft>
                      </a:pPr>
                      <a:r>
                        <a:rPr lang="es-EC" sz="1100">
                          <a:effectLst/>
                        </a:rPr>
                        <a:t>8.0852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bg1"/>
                    </a:solidFill>
                  </a:tcPr>
                </a:tc>
                <a:tc rowSpan="2">
                  <a:txBody>
                    <a:bodyPr/>
                    <a:lstStyle/>
                    <a:p>
                      <a:pPr>
                        <a:lnSpc>
                          <a:spcPct val="107000"/>
                        </a:lnSpc>
                        <a:spcAft>
                          <a:spcPts val="800"/>
                        </a:spcAft>
                      </a:pPr>
                      <a:r>
                        <a:rPr lang="es-EC" sz="1100">
                          <a:effectLst/>
                        </a:rPr>
                        <a:t>0.137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bg1"/>
                    </a:solidFill>
                  </a:tcPr>
                </a:tc>
                <a:tc rowSpan="2">
                  <a:txBody>
                    <a:bodyPr/>
                    <a:lstStyle/>
                    <a:p>
                      <a:pPr>
                        <a:lnSpc>
                          <a:spcPct val="107000"/>
                        </a:lnSpc>
                        <a:spcAft>
                          <a:spcPts val="800"/>
                        </a:spcAft>
                      </a:pPr>
                      <a:r>
                        <a:rPr lang="es-EC" sz="1100">
                          <a:effectLst/>
                        </a:rPr>
                        <a:t>0.52273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bg1"/>
                    </a:solidFill>
                  </a:tcPr>
                </a:tc>
                <a:tc rowSpan="2">
                  <a:txBody>
                    <a:bodyPr/>
                    <a:lstStyle/>
                    <a:p>
                      <a:pPr>
                        <a:lnSpc>
                          <a:spcPct val="107000"/>
                        </a:lnSpc>
                        <a:spcAft>
                          <a:spcPts val="800"/>
                        </a:spcAft>
                      </a:pPr>
                      <a:r>
                        <a:rPr lang="es-EC" sz="11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accent5">
                        <a:lumMod val="60000"/>
                        <a:lumOff val="40000"/>
                      </a:schemeClr>
                    </a:solidFill>
                  </a:tcPr>
                </a:tc>
                <a:extLst>
                  <a:ext uri="{0D108BD9-81ED-4DB2-BD59-A6C34878D82A}">
                    <a16:rowId xmlns:a16="http://schemas.microsoft.com/office/drawing/2014/main" val="1031346176"/>
                  </a:ext>
                </a:extLst>
              </a:tr>
              <a:tr h="365760">
                <a:tc vMerge="1">
                  <a:txBody>
                    <a:bodyPr/>
                    <a:lstStyle/>
                    <a:p>
                      <a:endParaRPr lang="en-US"/>
                    </a:p>
                  </a:txBody>
                  <a:tcPr/>
                </a:tc>
                <a:tc vMerge="1">
                  <a:txBody>
                    <a:bodyPr/>
                    <a:lstStyle/>
                    <a:p>
                      <a:endParaRPr lang="en-US"/>
                    </a:p>
                  </a:txBody>
                  <a:tcPr/>
                </a:tc>
                <a:tc>
                  <a:txBody>
                    <a:bodyPr/>
                    <a:lstStyle/>
                    <a:p>
                      <a:pPr>
                        <a:lnSpc>
                          <a:spcPct val="107000"/>
                        </a:lnSpc>
                        <a:spcAft>
                          <a:spcPts val="800"/>
                        </a:spcAft>
                      </a:pPr>
                      <a:r>
                        <a:rPr lang="es-EC" sz="1100">
                          <a:effectLst/>
                        </a:rPr>
                        <a:t>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bg1"/>
                    </a:solidFill>
                  </a:tcPr>
                </a:tc>
                <a:tc>
                  <a:txBody>
                    <a:bodyPr/>
                    <a:lstStyle/>
                    <a:p>
                      <a:pPr>
                        <a:lnSpc>
                          <a:spcPct val="107000"/>
                        </a:lnSpc>
                        <a:spcAft>
                          <a:spcPts val="800"/>
                        </a:spcAft>
                      </a:pPr>
                      <a:r>
                        <a:rPr lang="es-EC" sz="1100">
                          <a:effectLst/>
                        </a:rPr>
                        <a:t>7.5625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254060063"/>
                  </a:ext>
                </a:extLst>
              </a:tr>
              <a:tr h="365760">
                <a:tc rowSpan="2">
                  <a:txBody>
                    <a:bodyPr/>
                    <a:lstStyle/>
                    <a:p>
                      <a:pPr>
                        <a:lnSpc>
                          <a:spcPct val="107000"/>
                        </a:lnSpc>
                        <a:spcAft>
                          <a:spcPts val="800"/>
                        </a:spcAft>
                      </a:pPr>
                      <a:r>
                        <a:rPr lang="es-ES" sz="1100">
                          <a:effectLst/>
                        </a:rPr>
                        <a:t>Principio SOL GAM vs Principio SOL NO GAM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bg1"/>
                    </a:solidFill>
                  </a:tcPr>
                </a:tc>
                <a:tc rowSpan="2">
                  <a:txBody>
                    <a:bodyPr/>
                    <a:lstStyle/>
                    <a:p>
                      <a:pPr>
                        <a:lnSpc>
                          <a:spcPct val="107000"/>
                        </a:lnSpc>
                        <a:spcAft>
                          <a:spcPts val="800"/>
                        </a:spcAft>
                      </a:pPr>
                      <a:r>
                        <a:rPr lang="es-EC" sz="1100" dirty="0">
                          <a:effectLst/>
                        </a:rPr>
                        <a:t>1,056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bg1"/>
                    </a:solidFill>
                  </a:tcPr>
                </a:tc>
                <a:tc>
                  <a:txBody>
                    <a:bodyPr/>
                    <a:lstStyle/>
                    <a:p>
                      <a:pPr>
                        <a:lnSpc>
                          <a:spcPct val="107000"/>
                        </a:lnSpc>
                        <a:spcAft>
                          <a:spcPts val="800"/>
                        </a:spcAft>
                      </a:pPr>
                      <a:r>
                        <a:rPr lang="es-EC" sz="1100">
                          <a:effectLst/>
                        </a:rPr>
                        <a:t>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bg1"/>
                    </a:solidFill>
                  </a:tcPr>
                </a:tc>
                <a:tc>
                  <a:txBody>
                    <a:bodyPr/>
                    <a:lstStyle/>
                    <a:p>
                      <a:pPr>
                        <a:lnSpc>
                          <a:spcPct val="107000"/>
                        </a:lnSpc>
                        <a:spcAft>
                          <a:spcPts val="800"/>
                        </a:spcAft>
                      </a:pPr>
                      <a:r>
                        <a:rPr lang="es-EC" sz="1100">
                          <a:effectLst/>
                        </a:rPr>
                        <a:t>8.0425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bg1"/>
                    </a:solidFill>
                  </a:tcPr>
                </a:tc>
                <a:tc rowSpan="2">
                  <a:txBody>
                    <a:bodyPr/>
                    <a:lstStyle/>
                    <a:p>
                      <a:pPr>
                        <a:lnSpc>
                          <a:spcPct val="107000"/>
                        </a:lnSpc>
                        <a:spcAft>
                          <a:spcPts val="800"/>
                        </a:spcAft>
                      </a:pPr>
                      <a:r>
                        <a:rPr lang="es-EC" sz="1100">
                          <a:effectLst/>
                        </a:rPr>
                        <a:t>0.693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bg1"/>
                    </a:solidFill>
                  </a:tcPr>
                </a:tc>
                <a:tc rowSpan="2">
                  <a:txBody>
                    <a:bodyPr/>
                    <a:lstStyle/>
                    <a:p>
                      <a:pPr>
                        <a:lnSpc>
                          <a:spcPct val="107000"/>
                        </a:lnSpc>
                        <a:spcAft>
                          <a:spcPts val="800"/>
                        </a:spcAft>
                      </a:pPr>
                      <a:r>
                        <a:rPr lang="es-EC" sz="1100">
                          <a:effectLst/>
                        </a:rPr>
                        <a:t>0.42017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bg1"/>
                    </a:solidFill>
                  </a:tcPr>
                </a:tc>
                <a:tc rowSpan="2">
                  <a:txBody>
                    <a:bodyPr/>
                    <a:lstStyle/>
                    <a:p>
                      <a:pPr>
                        <a:lnSpc>
                          <a:spcPct val="107000"/>
                        </a:lnSpc>
                        <a:spcAft>
                          <a:spcPts val="800"/>
                        </a:spcAft>
                      </a:pPr>
                      <a:r>
                        <a:rPr lang="es-EC" sz="11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accent5">
                        <a:lumMod val="60000"/>
                        <a:lumOff val="40000"/>
                      </a:schemeClr>
                    </a:solidFill>
                  </a:tcPr>
                </a:tc>
                <a:extLst>
                  <a:ext uri="{0D108BD9-81ED-4DB2-BD59-A6C34878D82A}">
                    <a16:rowId xmlns:a16="http://schemas.microsoft.com/office/drawing/2014/main" val="1580752097"/>
                  </a:ext>
                </a:extLst>
              </a:tr>
              <a:tr h="365760">
                <a:tc vMerge="1">
                  <a:txBody>
                    <a:bodyPr/>
                    <a:lstStyle/>
                    <a:p>
                      <a:endParaRPr lang="en-US"/>
                    </a:p>
                  </a:txBody>
                  <a:tcPr/>
                </a:tc>
                <a:tc vMerge="1">
                  <a:txBody>
                    <a:bodyPr/>
                    <a:lstStyle/>
                    <a:p>
                      <a:endParaRPr lang="en-US"/>
                    </a:p>
                  </a:txBody>
                  <a:tcPr/>
                </a:tc>
                <a:tc>
                  <a:txBody>
                    <a:bodyPr/>
                    <a:lstStyle/>
                    <a:p>
                      <a:pPr>
                        <a:lnSpc>
                          <a:spcPct val="107000"/>
                        </a:lnSpc>
                        <a:spcAft>
                          <a:spcPts val="800"/>
                        </a:spcAft>
                      </a:pPr>
                      <a:r>
                        <a:rPr lang="es-EC" sz="1100">
                          <a:effectLst/>
                        </a:rPr>
                        <a:t>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bg1"/>
                    </a:solidFill>
                  </a:tcPr>
                </a:tc>
                <a:tc>
                  <a:txBody>
                    <a:bodyPr/>
                    <a:lstStyle/>
                    <a:p>
                      <a:pPr>
                        <a:lnSpc>
                          <a:spcPct val="107000"/>
                        </a:lnSpc>
                        <a:spcAft>
                          <a:spcPts val="800"/>
                        </a:spcAft>
                      </a:pPr>
                      <a:r>
                        <a:rPr lang="es-EC" sz="1100">
                          <a:effectLst/>
                        </a:rPr>
                        <a:t>7.6223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34357795"/>
                  </a:ext>
                </a:extLst>
              </a:tr>
              <a:tr h="365760">
                <a:tc rowSpan="2">
                  <a:txBody>
                    <a:bodyPr/>
                    <a:lstStyle/>
                    <a:p>
                      <a:pPr>
                        <a:lnSpc>
                          <a:spcPct val="107000"/>
                        </a:lnSpc>
                        <a:spcAft>
                          <a:spcPts val="800"/>
                        </a:spcAft>
                      </a:pPr>
                      <a:r>
                        <a:rPr lang="es-ES" sz="1100" dirty="0">
                          <a:effectLst/>
                        </a:rPr>
                        <a:t>Resultados totales </a:t>
                      </a:r>
                      <a:endParaRPr lang="en-US" sz="1100" dirty="0">
                        <a:effectLst/>
                      </a:endParaRPr>
                    </a:p>
                    <a:p>
                      <a:pPr>
                        <a:lnSpc>
                          <a:spcPct val="107000"/>
                        </a:lnSpc>
                        <a:spcAft>
                          <a:spcPts val="800"/>
                        </a:spcAft>
                      </a:pPr>
                      <a:r>
                        <a:rPr lang="es-ES" sz="1100" dirty="0">
                          <a:effectLst/>
                        </a:rPr>
                        <a:t>GAM vs </a:t>
                      </a:r>
                      <a:endParaRPr lang="en-US" sz="1100" dirty="0">
                        <a:effectLst/>
                      </a:endParaRPr>
                    </a:p>
                    <a:p>
                      <a:pPr>
                        <a:lnSpc>
                          <a:spcPct val="107000"/>
                        </a:lnSpc>
                        <a:spcAft>
                          <a:spcPts val="800"/>
                        </a:spcAft>
                      </a:pPr>
                      <a:r>
                        <a:rPr lang="es-ES" sz="1100" dirty="0">
                          <a:effectLst/>
                        </a:rPr>
                        <a:t>Resultados totales NO GAM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bg1"/>
                    </a:solidFill>
                  </a:tcPr>
                </a:tc>
                <a:tc rowSpan="2">
                  <a:txBody>
                    <a:bodyPr/>
                    <a:lstStyle/>
                    <a:p>
                      <a:pPr>
                        <a:lnSpc>
                          <a:spcPct val="107000"/>
                        </a:lnSpc>
                        <a:spcAft>
                          <a:spcPts val="800"/>
                        </a:spcAft>
                      </a:pPr>
                      <a:r>
                        <a:rPr lang="es-EC" sz="1100">
                          <a:effectLst/>
                        </a:rPr>
                        <a:t>1.803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bg1"/>
                    </a:solidFill>
                  </a:tcPr>
                </a:tc>
                <a:tc>
                  <a:txBody>
                    <a:bodyPr/>
                    <a:lstStyle/>
                    <a:p>
                      <a:pPr>
                        <a:lnSpc>
                          <a:spcPct val="107000"/>
                        </a:lnSpc>
                        <a:spcAft>
                          <a:spcPts val="800"/>
                        </a:spcAft>
                      </a:pPr>
                      <a:r>
                        <a:rPr lang="es-EC" sz="1100">
                          <a:effectLst/>
                        </a:rPr>
                        <a:t>108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bg1"/>
                    </a:solidFill>
                  </a:tcPr>
                </a:tc>
                <a:tc>
                  <a:txBody>
                    <a:bodyPr/>
                    <a:lstStyle/>
                    <a:p>
                      <a:pPr>
                        <a:lnSpc>
                          <a:spcPct val="107000"/>
                        </a:lnSpc>
                        <a:spcAft>
                          <a:spcPts val="800"/>
                        </a:spcAft>
                      </a:pPr>
                      <a:r>
                        <a:rPr lang="es-EC" sz="1100">
                          <a:effectLst/>
                        </a:rPr>
                        <a:t>8.0642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bg1"/>
                    </a:solidFill>
                  </a:tcPr>
                </a:tc>
                <a:tc rowSpan="2">
                  <a:txBody>
                    <a:bodyPr/>
                    <a:lstStyle/>
                    <a:p>
                      <a:pPr>
                        <a:lnSpc>
                          <a:spcPct val="107000"/>
                        </a:lnSpc>
                        <a:spcAft>
                          <a:spcPts val="800"/>
                        </a:spcAft>
                      </a:pPr>
                      <a:r>
                        <a:rPr lang="es-EC" sz="1100">
                          <a:effectLst/>
                        </a:rPr>
                        <a:t>0.073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bg1"/>
                    </a:solidFill>
                  </a:tcPr>
                </a:tc>
                <a:tc rowSpan="2">
                  <a:txBody>
                    <a:bodyPr/>
                    <a:lstStyle/>
                    <a:p>
                      <a:pPr>
                        <a:lnSpc>
                          <a:spcPct val="107000"/>
                        </a:lnSpc>
                        <a:spcAft>
                          <a:spcPts val="800"/>
                        </a:spcAft>
                      </a:pPr>
                      <a:r>
                        <a:rPr lang="es-EC" sz="1100">
                          <a:effectLst/>
                        </a:rPr>
                        <a:t>0.47309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bg1"/>
                    </a:solidFill>
                  </a:tcPr>
                </a:tc>
                <a:tc rowSpan="2">
                  <a:txBody>
                    <a:bodyPr/>
                    <a:lstStyle/>
                    <a:p>
                      <a:pPr>
                        <a:lnSpc>
                          <a:spcPct val="107000"/>
                        </a:lnSpc>
                        <a:spcAft>
                          <a:spcPts val="800"/>
                        </a:spcAft>
                      </a:pPr>
                      <a:r>
                        <a:rPr lang="es-EC" sz="1100" dirty="0">
                          <a:effectLst/>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accent5">
                        <a:lumMod val="60000"/>
                        <a:lumOff val="40000"/>
                      </a:schemeClr>
                    </a:solidFill>
                  </a:tcPr>
                </a:tc>
                <a:extLst>
                  <a:ext uri="{0D108BD9-81ED-4DB2-BD59-A6C34878D82A}">
                    <a16:rowId xmlns:a16="http://schemas.microsoft.com/office/drawing/2014/main" val="4122362423"/>
                  </a:ext>
                </a:extLst>
              </a:tr>
              <a:tr h="970915">
                <a:tc vMerge="1">
                  <a:txBody>
                    <a:bodyPr/>
                    <a:lstStyle/>
                    <a:p>
                      <a:endParaRPr lang="en-US"/>
                    </a:p>
                  </a:txBody>
                  <a:tcPr/>
                </a:tc>
                <a:tc vMerge="1">
                  <a:txBody>
                    <a:bodyPr/>
                    <a:lstStyle/>
                    <a:p>
                      <a:endParaRPr lang="en-US"/>
                    </a:p>
                  </a:txBody>
                  <a:tcPr/>
                </a:tc>
                <a:tc>
                  <a:txBody>
                    <a:bodyPr/>
                    <a:lstStyle/>
                    <a:p>
                      <a:pPr>
                        <a:lnSpc>
                          <a:spcPct val="107000"/>
                        </a:lnSpc>
                        <a:spcAft>
                          <a:spcPts val="800"/>
                        </a:spcAft>
                      </a:pPr>
                      <a:r>
                        <a:rPr lang="es-EC" sz="1100">
                          <a:effectLst/>
                        </a:rPr>
                        <a:t>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bg1"/>
                    </a:solidFill>
                  </a:tcPr>
                </a:tc>
                <a:tc>
                  <a:txBody>
                    <a:bodyPr/>
                    <a:lstStyle/>
                    <a:p>
                      <a:pPr>
                        <a:lnSpc>
                          <a:spcPct val="107000"/>
                        </a:lnSpc>
                        <a:spcAft>
                          <a:spcPts val="800"/>
                        </a:spcAft>
                      </a:pPr>
                      <a:r>
                        <a:rPr lang="es-EC" sz="1100" dirty="0">
                          <a:effectLst/>
                        </a:rPr>
                        <a:t>7.5911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163026915"/>
                  </a:ext>
                </a:extLst>
              </a:tr>
            </a:tbl>
          </a:graphicData>
        </a:graphic>
      </p:graphicFrame>
      <p:sp>
        <p:nvSpPr>
          <p:cNvPr id="18" name="TextBox 4">
            <a:extLst>
              <a:ext uri="{FF2B5EF4-FFF2-40B4-BE49-F238E27FC236}">
                <a16:creationId xmlns:a16="http://schemas.microsoft.com/office/drawing/2014/main" id="{73F47679-73BC-07B5-B1B6-2266293C7692}"/>
              </a:ext>
            </a:extLst>
          </p:cNvPr>
          <p:cNvSpPr txBox="1"/>
          <p:nvPr/>
        </p:nvSpPr>
        <p:spPr>
          <a:xfrm>
            <a:off x="90435" y="1506682"/>
            <a:ext cx="2180491" cy="3048207"/>
          </a:xfrm>
          <a:prstGeom prst="rect">
            <a:avLst/>
          </a:prstGeom>
          <a:solidFill>
            <a:srgbClr val="17375E"/>
          </a:solidFill>
        </p:spPr>
        <p:txBody>
          <a:bodyPr wrap="square" rtlCol="0">
            <a:spAutoFit/>
          </a:bodyPr>
          <a:lstStyle/>
          <a:p>
            <a:pPr>
              <a:lnSpc>
                <a:spcPct val="200000"/>
              </a:lnSpc>
            </a:pPr>
            <a:r>
              <a:rPr lang="es-ES" sz="1400" b="1" dirty="0">
                <a:solidFill>
                  <a:schemeClr val="bg1"/>
                </a:solidFill>
              </a:rPr>
              <a:t>1. Antecedentes</a:t>
            </a:r>
          </a:p>
          <a:p>
            <a:pPr>
              <a:lnSpc>
                <a:spcPct val="200000"/>
              </a:lnSpc>
            </a:pPr>
            <a:r>
              <a:rPr lang="es-ES" sz="1400" b="1" dirty="0">
                <a:solidFill>
                  <a:schemeClr val="bg1"/>
                </a:solidFill>
              </a:rPr>
              <a:t>2. Hipótesis </a:t>
            </a:r>
          </a:p>
          <a:p>
            <a:pPr>
              <a:lnSpc>
                <a:spcPct val="200000"/>
              </a:lnSpc>
            </a:pPr>
            <a:r>
              <a:rPr lang="es-ES" sz="1400" b="1" dirty="0">
                <a:solidFill>
                  <a:schemeClr val="bg1"/>
                </a:solidFill>
              </a:rPr>
              <a:t>3. Objetivo</a:t>
            </a:r>
          </a:p>
          <a:p>
            <a:pPr>
              <a:lnSpc>
                <a:spcPct val="200000"/>
              </a:lnSpc>
            </a:pPr>
            <a:r>
              <a:rPr lang="es-ES" sz="1400" b="1" dirty="0">
                <a:solidFill>
                  <a:schemeClr val="bg1"/>
                </a:solidFill>
              </a:rPr>
              <a:t>4. Modelo</a:t>
            </a:r>
          </a:p>
          <a:p>
            <a:pPr>
              <a:lnSpc>
                <a:spcPct val="200000"/>
              </a:lnSpc>
            </a:pPr>
            <a:r>
              <a:rPr lang="es-ES" sz="1400" b="1" u="sng" dirty="0">
                <a:solidFill>
                  <a:srgbClr val="FFFF00"/>
                </a:solidFill>
              </a:rPr>
              <a:t>5. Análisis de Resultados</a:t>
            </a:r>
          </a:p>
          <a:p>
            <a:pPr>
              <a:lnSpc>
                <a:spcPct val="200000"/>
              </a:lnSpc>
            </a:pPr>
            <a:r>
              <a:rPr lang="es-ES" sz="1400" b="1" dirty="0">
                <a:solidFill>
                  <a:schemeClr val="bg1"/>
                </a:solidFill>
              </a:rPr>
              <a:t>6. Conclusiones</a:t>
            </a:r>
          </a:p>
          <a:p>
            <a:pPr>
              <a:lnSpc>
                <a:spcPct val="200000"/>
              </a:lnSpc>
            </a:pPr>
            <a:r>
              <a:rPr lang="es-ES" sz="1400" b="1" dirty="0">
                <a:solidFill>
                  <a:schemeClr val="bg1"/>
                </a:solidFill>
              </a:rPr>
              <a:t>7. Recomendaciones</a:t>
            </a:r>
          </a:p>
        </p:txBody>
      </p:sp>
      <p:sp>
        <p:nvSpPr>
          <p:cNvPr id="19" name="Flecha: cheurón 18">
            <a:extLst>
              <a:ext uri="{FF2B5EF4-FFF2-40B4-BE49-F238E27FC236}">
                <a16:creationId xmlns:a16="http://schemas.microsoft.com/office/drawing/2014/main" id="{7B5D9AD8-C727-98C6-BB8A-26CCB7FABC29}"/>
              </a:ext>
            </a:extLst>
          </p:cNvPr>
          <p:cNvSpPr/>
          <p:nvPr/>
        </p:nvSpPr>
        <p:spPr>
          <a:xfrm rot="10800000">
            <a:off x="2127446" y="3429000"/>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217870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E9C0708-ED5F-45B3-A190-7AAD62594CAB}"/>
              </a:ext>
            </a:extLst>
          </p:cNvPr>
          <p:cNvSpPr/>
          <p:nvPr/>
        </p:nvSpPr>
        <p:spPr>
          <a:xfrm>
            <a:off x="-1" y="0"/>
            <a:ext cx="2270927" cy="5517720"/>
          </a:xfrm>
          <a:prstGeom prst="rect">
            <a:avLst/>
          </a:prstGeom>
          <a:solidFill>
            <a:srgbClr val="1737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 name="Flecha: cheurón 1">
            <a:extLst>
              <a:ext uri="{FF2B5EF4-FFF2-40B4-BE49-F238E27FC236}">
                <a16:creationId xmlns:a16="http://schemas.microsoft.com/office/drawing/2014/main" id="{E4A8637F-9887-4D3E-AFED-53ABBCCB3501}"/>
              </a:ext>
            </a:extLst>
          </p:cNvPr>
          <p:cNvSpPr/>
          <p:nvPr/>
        </p:nvSpPr>
        <p:spPr>
          <a:xfrm rot="10800000">
            <a:off x="1399056" y="1696319"/>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a:bodyPr>
          <a:lstStyle/>
          <a:p>
            <a:pPr algn="r" eaLnBrk="1" hangingPunct="1"/>
            <a:r>
              <a:rPr lang="es-ES" sz="4000" b="1" dirty="0">
                <a:latin typeface="Calibri" charset="0"/>
              </a:rPr>
              <a:t>Análisis e interpretación de resultados</a:t>
            </a:r>
            <a:endParaRPr lang="es-UY" sz="4000" b="1" dirty="0">
              <a:latin typeface="Calibri" charset="0"/>
            </a:endParaRP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z="2400" b="1" smtClean="0">
                <a:solidFill>
                  <a:schemeClr val="bg1"/>
                </a:solidFill>
              </a:rPr>
              <a:t>37</a:t>
            </a:fld>
            <a:endParaRPr lang="es-EC" sz="2400" b="1" dirty="0">
              <a:solidFill>
                <a:schemeClr val="bg1"/>
              </a:solidFill>
            </a:endParaRPr>
          </a:p>
        </p:txBody>
      </p:sp>
      <p:graphicFrame>
        <p:nvGraphicFramePr>
          <p:cNvPr id="6" name="Tabla 5">
            <a:extLst>
              <a:ext uri="{FF2B5EF4-FFF2-40B4-BE49-F238E27FC236}">
                <a16:creationId xmlns:a16="http://schemas.microsoft.com/office/drawing/2014/main" id="{CD9304D1-7D63-6280-5FB6-16217C6946DA}"/>
              </a:ext>
            </a:extLst>
          </p:cNvPr>
          <p:cNvGraphicFramePr>
            <a:graphicFrameLocks noGrp="1"/>
          </p:cNvGraphicFramePr>
          <p:nvPr>
            <p:extLst>
              <p:ext uri="{D42A27DB-BD31-4B8C-83A1-F6EECF244321}">
                <p14:modId xmlns:p14="http://schemas.microsoft.com/office/powerpoint/2010/main" val="2420588885"/>
              </p:ext>
            </p:extLst>
          </p:nvPr>
        </p:nvGraphicFramePr>
        <p:xfrm>
          <a:off x="2685878" y="1640317"/>
          <a:ext cx="7362601" cy="4898595"/>
        </p:xfrm>
        <a:graphic>
          <a:graphicData uri="http://schemas.openxmlformats.org/drawingml/2006/table">
            <a:tbl>
              <a:tblPr firstRow="1" firstCol="1" bandRow="1">
                <a:tableStyleId>{3B4B98B0-60AC-42C2-AFA5-B58CD77FA1E5}</a:tableStyleId>
              </a:tblPr>
              <a:tblGrid>
                <a:gridCol w="1842278">
                  <a:extLst>
                    <a:ext uri="{9D8B030D-6E8A-4147-A177-3AD203B41FA5}">
                      <a16:colId xmlns:a16="http://schemas.microsoft.com/office/drawing/2014/main" val="3195489205"/>
                    </a:ext>
                  </a:extLst>
                </a:gridCol>
                <a:gridCol w="692175">
                  <a:extLst>
                    <a:ext uri="{9D8B030D-6E8A-4147-A177-3AD203B41FA5}">
                      <a16:colId xmlns:a16="http://schemas.microsoft.com/office/drawing/2014/main" val="3215500168"/>
                    </a:ext>
                  </a:extLst>
                </a:gridCol>
                <a:gridCol w="927238">
                  <a:extLst>
                    <a:ext uri="{9D8B030D-6E8A-4147-A177-3AD203B41FA5}">
                      <a16:colId xmlns:a16="http://schemas.microsoft.com/office/drawing/2014/main" val="3642307481"/>
                    </a:ext>
                  </a:extLst>
                </a:gridCol>
                <a:gridCol w="927238">
                  <a:extLst>
                    <a:ext uri="{9D8B030D-6E8A-4147-A177-3AD203B41FA5}">
                      <a16:colId xmlns:a16="http://schemas.microsoft.com/office/drawing/2014/main" val="103511193"/>
                    </a:ext>
                  </a:extLst>
                </a:gridCol>
                <a:gridCol w="691363">
                  <a:extLst>
                    <a:ext uri="{9D8B030D-6E8A-4147-A177-3AD203B41FA5}">
                      <a16:colId xmlns:a16="http://schemas.microsoft.com/office/drawing/2014/main" val="634187558"/>
                    </a:ext>
                  </a:extLst>
                </a:gridCol>
                <a:gridCol w="1037856">
                  <a:extLst>
                    <a:ext uri="{9D8B030D-6E8A-4147-A177-3AD203B41FA5}">
                      <a16:colId xmlns:a16="http://schemas.microsoft.com/office/drawing/2014/main" val="4098321493"/>
                    </a:ext>
                  </a:extLst>
                </a:gridCol>
                <a:gridCol w="1244453">
                  <a:extLst>
                    <a:ext uri="{9D8B030D-6E8A-4147-A177-3AD203B41FA5}">
                      <a16:colId xmlns:a16="http://schemas.microsoft.com/office/drawing/2014/main" val="1385808275"/>
                    </a:ext>
                  </a:extLst>
                </a:gridCol>
              </a:tblGrid>
              <a:tr h="1277868">
                <a:tc>
                  <a:txBody>
                    <a:bodyPr/>
                    <a:lstStyle/>
                    <a:p>
                      <a:pPr algn="ctr">
                        <a:lnSpc>
                          <a:spcPct val="150000"/>
                        </a:lnSpc>
                        <a:spcAft>
                          <a:spcPts val="800"/>
                        </a:spcAft>
                      </a:pPr>
                      <a:r>
                        <a:rPr lang="es-ES" sz="1200">
                          <a:effectLst/>
                        </a:rPr>
                        <a:t>Comparación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245" marR="58245" marT="0" marB="0" anchor="ctr"/>
                </a:tc>
                <a:tc>
                  <a:txBody>
                    <a:bodyPr/>
                    <a:lstStyle/>
                    <a:p>
                      <a:pPr algn="ctr">
                        <a:lnSpc>
                          <a:spcPct val="150000"/>
                        </a:lnSpc>
                        <a:spcAft>
                          <a:spcPts val="800"/>
                        </a:spcAft>
                      </a:pPr>
                      <a:r>
                        <a:rPr lang="es-ES" sz="1200">
                          <a:effectLst/>
                        </a:rPr>
                        <a:t>Valor 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245" marR="58245" marT="0" marB="0" anchor="ctr"/>
                </a:tc>
                <a:tc>
                  <a:txBody>
                    <a:bodyPr/>
                    <a:lstStyle/>
                    <a:p>
                      <a:pPr algn="ctr">
                        <a:lnSpc>
                          <a:spcPct val="150000"/>
                        </a:lnSpc>
                        <a:spcAft>
                          <a:spcPts val="800"/>
                        </a:spcAft>
                      </a:pPr>
                      <a:r>
                        <a:rPr lang="es-ES" sz="1200">
                          <a:effectLst/>
                        </a:rPr>
                        <a:t>Recuento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245" marR="58245" marT="0" marB="0" anchor="ctr"/>
                </a:tc>
                <a:tc>
                  <a:txBody>
                    <a:bodyPr/>
                    <a:lstStyle/>
                    <a:p>
                      <a:pPr algn="ctr">
                        <a:lnSpc>
                          <a:spcPct val="150000"/>
                        </a:lnSpc>
                        <a:spcAft>
                          <a:spcPts val="800"/>
                        </a:spcAft>
                      </a:pPr>
                      <a:r>
                        <a:rPr lang="es-ES" sz="1200">
                          <a:effectLst/>
                        </a:rPr>
                        <a:t>Promedio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245" marR="58245" marT="0" marB="0" anchor="ctr"/>
                </a:tc>
                <a:tc>
                  <a:txBody>
                    <a:bodyPr/>
                    <a:lstStyle/>
                    <a:p>
                      <a:pPr algn="ctr">
                        <a:lnSpc>
                          <a:spcPct val="150000"/>
                        </a:lnSpc>
                        <a:spcAft>
                          <a:spcPts val="800"/>
                        </a:spcAft>
                      </a:pPr>
                      <a:r>
                        <a:rPr lang="es-ES" sz="1200">
                          <a:effectLst/>
                        </a:rPr>
                        <a:t>P-valor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245" marR="58245" marT="0" marB="0" anchor="ctr"/>
                </a:tc>
                <a:tc>
                  <a:txBody>
                    <a:bodyPr/>
                    <a:lstStyle/>
                    <a:p>
                      <a:pPr algn="ctr">
                        <a:lnSpc>
                          <a:spcPct val="150000"/>
                        </a:lnSpc>
                        <a:spcAft>
                          <a:spcPts val="800"/>
                        </a:spcAft>
                      </a:pPr>
                      <a:r>
                        <a:rPr lang="es-ES" sz="1200">
                          <a:effectLst/>
                        </a:rPr>
                        <a:t>Diferencia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245" marR="58245" marT="0" marB="0" anchor="ctr"/>
                </a:tc>
                <a:tc>
                  <a:txBody>
                    <a:bodyPr/>
                    <a:lstStyle/>
                    <a:p>
                      <a:pPr algn="ctr">
                        <a:lnSpc>
                          <a:spcPct val="150000"/>
                        </a:lnSpc>
                        <a:spcAft>
                          <a:spcPts val="800"/>
                        </a:spcAft>
                      </a:pPr>
                      <a:r>
                        <a:rPr lang="es-EC" sz="1200">
                          <a:effectLst/>
                        </a:rPr>
                        <a:t>SI / NO diferencia estadísticamente significativa (valor p&lt;0.05)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245" marR="58245" marT="0" marB="0" anchor="ctr"/>
                </a:tc>
                <a:extLst>
                  <a:ext uri="{0D108BD9-81ED-4DB2-BD59-A6C34878D82A}">
                    <a16:rowId xmlns:a16="http://schemas.microsoft.com/office/drawing/2014/main" val="2248283349"/>
                  </a:ext>
                </a:extLst>
              </a:tr>
              <a:tr h="279094">
                <a:tc rowSpan="2">
                  <a:txBody>
                    <a:bodyPr/>
                    <a:lstStyle/>
                    <a:p>
                      <a:pPr algn="ctr">
                        <a:lnSpc>
                          <a:spcPct val="150000"/>
                        </a:lnSpc>
                        <a:spcAft>
                          <a:spcPts val="800"/>
                        </a:spcAft>
                      </a:pPr>
                      <a:r>
                        <a:rPr lang="es-ES" sz="1200">
                          <a:effectLst/>
                        </a:rPr>
                        <a:t>Encapsulamiento / Abstracción</a:t>
                      </a:r>
                      <a:endParaRPr lang="en-US" sz="1200">
                        <a:effectLst/>
                      </a:endParaRPr>
                    </a:p>
                    <a:p>
                      <a:pPr algn="ctr">
                        <a:lnSpc>
                          <a:spcPct val="150000"/>
                        </a:lnSpc>
                        <a:spcAft>
                          <a:spcPts val="800"/>
                        </a:spcAft>
                      </a:pPr>
                      <a:r>
                        <a:rPr lang="es-EC" sz="1200">
                          <a:effectLst/>
                        </a:rPr>
                        <a:t>gamificación vs no gamificación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245" marR="58245" marT="0" marB="0" anchor="ctr">
                    <a:solidFill>
                      <a:schemeClr val="bg1"/>
                    </a:solidFill>
                  </a:tcPr>
                </a:tc>
                <a:tc rowSpan="2">
                  <a:txBody>
                    <a:bodyPr/>
                    <a:lstStyle/>
                    <a:p>
                      <a:pPr algn="ctr">
                        <a:lnSpc>
                          <a:spcPct val="150000"/>
                        </a:lnSpc>
                        <a:spcAft>
                          <a:spcPts val="800"/>
                        </a:spcAft>
                      </a:pPr>
                      <a:r>
                        <a:rPr lang="es-EC" sz="1200">
                          <a:effectLst/>
                        </a:rPr>
                        <a:t>0.36</a:t>
                      </a:r>
                      <a:endParaRPr lang="en-US" sz="1200">
                        <a:effectLst/>
                      </a:endParaRPr>
                    </a:p>
                    <a:p>
                      <a:pPr algn="ctr">
                        <a:lnSpc>
                          <a:spcPct val="150000"/>
                        </a:lnSpc>
                        <a:spcAft>
                          <a:spcPts val="800"/>
                        </a:spcAft>
                      </a:pPr>
                      <a:r>
                        <a:rPr lang="es-EC"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245" marR="58245" marT="0" marB="0" anchor="ctr">
                    <a:solidFill>
                      <a:schemeClr val="bg1"/>
                    </a:solidFill>
                  </a:tcPr>
                </a:tc>
                <a:tc>
                  <a:txBody>
                    <a:bodyPr/>
                    <a:lstStyle/>
                    <a:p>
                      <a:pPr algn="ctr">
                        <a:lnSpc>
                          <a:spcPct val="150000"/>
                        </a:lnSpc>
                        <a:spcAft>
                          <a:spcPts val="800"/>
                        </a:spcAft>
                      </a:pPr>
                      <a:r>
                        <a:rPr lang="es-EC" sz="1200">
                          <a:effectLst/>
                        </a:rPr>
                        <a:t>60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245" marR="58245" marT="0" marB="0" anchor="ctr">
                    <a:solidFill>
                      <a:schemeClr val="bg1"/>
                    </a:solidFill>
                  </a:tcPr>
                </a:tc>
                <a:tc>
                  <a:txBody>
                    <a:bodyPr/>
                    <a:lstStyle/>
                    <a:p>
                      <a:pPr algn="ctr">
                        <a:lnSpc>
                          <a:spcPct val="150000"/>
                        </a:lnSpc>
                        <a:spcAft>
                          <a:spcPts val="800"/>
                        </a:spcAft>
                      </a:pPr>
                      <a:r>
                        <a:rPr lang="es-EC" sz="1200">
                          <a:effectLst/>
                        </a:rPr>
                        <a:t>4.3262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245" marR="58245" marT="0" marB="0" anchor="ctr">
                    <a:solidFill>
                      <a:schemeClr val="bg1"/>
                    </a:solidFill>
                  </a:tcPr>
                </a:tc>
                <a:tc rowSpan="2">
                  <a:txBody>
                    <a:bodyPr/>
                    <a:lstStyle/>
                    <a:p>
                      <a:pPr algn="ctr">
                        <a:lnSpc>
                          <a:spcPct val="150000"/>
                        </a:lnSpc>
                        <a:spcAft>
                          <a:spcPts val="800"/>
                        </a:spcAft>
                      </a:pPr>
                      <a:r>
                        <a:rPr lang="es-EC" sz="1200">
                          <a:effectLst/>
                        </a:rPr>
                        <a:t>0.72</a:t>
                      </a:r>
                      <a:endParaRPr lang="en-US" sz="1200">
                        <a:effectLst/>
                      </a:endParaRPr>
                    </a:p>
                    <a:p>
                      <a:pPr algn="ctr">
                        <a:lnSpc>
                          <a:spcPct val="150000"/>
                        </a:lnSpc>
                        <a:spcAft>
                          <a:spcPts val="800"/>
                        </a:spcAft>
                      </a:pPr>
                      <a:r>
                        <a:rPr lang="es-EC"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245" marR="58245" marT="0" marB="0" anchor="ctr">
                    <a:solidFill>
                      <a:schemeClr val="bg1"/>
                    </a:solidFill>
                  </a:tcPr>
                </a:tc>
                <a:tc rowSpan="2">
                  <a:txBody>
                    <a:bodyPr/>
                    <a:lstStyle/>
                    <a:p>
                      <a:pPr algn="ctr">
                        <a:lnSpc>
                          <a:spcPct val="150000"/>
                        </a:lnSpc>
                        <a:spcAft>
                          <a:spcPts val="800"/>
                        </a:spcAft>
                      </a:pPr>
                      <a:r>
                        <a:rPr lang="es-EC" sz="1200">
                          <a:effectLst/>
                        </a:rPr>
                        <a:t>0.02537</a:t>
                      </a:r>
                      <a:endParaRPr lang="en-US" sz="1200">
                        <a:effectLst/>
                      </a:endParaRPr>
                    </a:p>
                    <a:p>
                      <a:pPr algn="ctr">
                        <a:lnSpc>
                          <a:spcPct val="150000"/>
                        </a:lnSpc>
                        <a:spcAft>
                          <a:spcPts val="800"/>
                        </a:spcAft>
                      </a:pPr>
                      <a:r>
                        <a:rPr lang="es-EC"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245" marR="58245" marT="0" marB="0" anchor="ctr">
                    <a:solidFill>
                      <a:schemeClr val="bg1"/>
                    </a:solidFill>
                  </a:tcPr>
                </a:tc>
                <a:tc rowSpan="2">
                  <a:txBody>
                    <a:bodyPr/>
                    <a:lstStyle/>
                    <a:p>
                      <a:pPr algn="ctr">
                        <a:lnSpc>
                          <a:spcPct val="150000"/>
                        </a:lnSpc>
                        <a:spcAft>
                          <a:spcPts val="800"/>
                        </a:spcAft>
                      </a:pPr>
                      <a:r>
                        <a:rPr lang="es-EC" sz="1200" dirty="0">
                          <a:effectLst/>
                        </a:rPr>
                        <a:t>No</a:t>
                      </a:r>
                      <a:endParaRPr lang="en-US" sz="1200" dirty="0">
                        <a:effectLst/>
                      </a:endParaRPr>
                    </a:p>
                    <a:p>
                      <a:pPr algn="ctr">
                        <a:lnSpc>
                          <a:spcPct val="150000"/>
                        </a:lnSpc>
                        <a:spcAft>
                          <a:spcPts val="800"/>
                        </a:spcAft>
                      </a:pPr>
                      <a:r>
                        <a:rPr lang="es-EC"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245" marR="58245" marT="0" marB="0" anchor="ctr">
                    <a:solidFill>
                      <a:schemeClr val="accent5">
                        <a:lumMod val="60000"/>
                        <a:lumOff val="40000"/>
                      </a:schemeClr>
                    </a:solidFill>
                  </a:tcPr>
                </a:tc>
                <a:extLst>
                  <a:ext uri="{0D108BD9-81ED-4DB2-BD59-A6C34878D82A}">
                    <a16:rowId xmlns:a16="http://schemas.microsoft.com/office/drawing/2014/main" val="4283667659"/>
                  </a:ext>
                </a:extLst>
              </a:tr>
              <a:tr h="652916">
                <a:tc vMerge="1">
                  <a:txBody>
                    <a:bodyPr/>
                    <a:lstStyle/>
                    <a:p>
                      <a:endParaRPr lang="en-US"/>
                    </a:p>
                  </a:txBody>
                  <a:tcPr/>
                </a:tc>
                <a:tc vMerge="1">
                  <a:txBody>
                    <a:bodyPr/>
                    <a:lstStyle/>
                    <a:p>
                      <a:endParaRPr lang="en-US"/>
                    </a:p>
                  </a:txBody>
                  <a:tcPr/>
                </a:tc>
                <a:tc>
                  <a:txBody>
                    <a:bodyPr/>
                    <a:lstStyle/>
                    <a:p>
                      <a:pPr algn="ctr">
                        <a:lnSpc>
                          <a:spcPct val="150000"/>
                        </a:lnSpc>
                        <a:spcAft>
                          <a:spcPts val="800"/>
                        </a:spcAft>
                      </a:pPr>
                      <a:r>
                        <a:rPr lang="es-EC" sz="1200">
                          <a:effectLst/>
                        </a:rPr>
                        <a:t>52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245" marR="58245" marT="0" marB="0" anchor="ctr">
                    <a:solidFill>
                      <a:schemeClr val="bg1"/>
                    </a:solidFill>
                  </a:tcPr>
                </a:tc>
                <a:tc>
                  <a:txBody>
                    <a:bodyPr/>
                    <a:lstStyle/>
                    <a:p>
                      <a:pPr algn="ctr">
                        <a:lnSpc>
                          <a:spcPct val="150000"/>
                        </a:lnSpc>
                        <a:spcAft>
                          <a:spcPts val="800"/>
                        </a:spcAft>
                      </a:pPr>
                      <a:r>
                        <a:rPr lang="es-EC" sz="1200" dirty="0">
                          <a:effectLst/>
                        </a:rPr>
                        <a:t>4.3008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245" marR="58245" marT="0" marB="0" anchor="c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179463514"/>
                  </a:ext>
                </a:extLst>
              </a:tr>
              <a:tr h="279094">
                <a:tc rowSpan="2">
                  <a:txBody>
                    <a:bodyPr/>
                    <a:lstStyle/>
                    <a:p>
                      <a:pPr algn="ctr">
                        <a:lnSpc>
                          <a:spcPct val="150000"/>
                        </a:lnSpc>
                        <a:spcAft>
                          <a:spcPts val="800"/>
                        </a:spcAft>
                      </a:pPr>
                      <a:r>
                        <a:rPr lang="es-EC" sz="1200" dirty="0">
                          <a:effectLst/>
                        </a:rPr>
                        <a:t>Herencia/Polimorfismo</a:t>
                      </a:r>
                      <a:endParaRPr lang="en-US" sz="1200" dirty="0">
                        <a:effectLst/>
                      </a:endParaRPr>
                    </a:p>
                    <a:p>
                      <a:pPr algn="ctr">
                        <a:lnSpc>
                          <a:spcPct val="150000"/>
                        </a:lnSpc>
                        <a:spcAft>
                          <a:spcPts val="800"/>
                        </a:spcAft>
                      </a:pPr>
                      <a:r>
                        <a:rPr lang="es-EC" sz="1200" dirty="0">
                          <a:effectLst/>
                        </a:rPr>
                        <a:t>gamificación vs no gamificación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245" marR="58245" marT="0" marB="0" anchor="ctr">
                    <a:solidFill>
                      <a:schemeClr val="bg1"/>
                    </a:solidFill>
                  </a:tcPr>
                </a:tc>
                <a:tc rowSpan="2">
                  <a:txBody>
                    <a:bodyPr/>
                    <a:lstStyle/>
                    <a:p>
                      <a:pPr algn="ctr">
                        <a:lnSpc>
                          <a:spcPct val="150000"/>
                        </a:lnSpc>
                        <a:spcAft>
                          <a:spcPts val="800"/>
                        </a:spcAft>
                      </a:pPr>
                      <a:r>
                        <a:rPr lang="es-EC" sz="1200">
                          <a:effectLst/>
                        </a:rPr>
                        <a:t>-0.741</a:t>
                      </a:r>
                      <a:endParaRPr lang="en-US" sz="1200">
                        <a:effectLst/>
                      </a:endParaRPr>
                    </a:p>
                    <a:p>
                      <a:pPr algn="ctr">
                        <a:lnSpc>
                          <a:spcPct val="150000"/>
                        </a:lnSpc>
                        <a:spcAft>
                          <a:spcPts val="800"/>
                        </a:spcAft>
                      </a:pPr>
                      <a:r>
                        <a:rPr lang="es-EC"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245" marR="58245" marT="0" marB="0" anchor="ctr">
                    <a:solidFill>
                      <a:schemeClr val="bg1"/>
                    </a:solidFill>
                  </a:tcPr>
                </a:tc>
                <a:tc>
                  <a:txBody>
                    <a:bodyPr/>
                    <a:lstStyle/>
                    <a:p>
                      <a:pPr algn="ctr">
                        <a:lnSpc>
                          <a:spcPct val="150000"/>
                        </a:lnSpc>
                        <a:spcAft>
                          <a:spcPts val="800"/>
                        </a:spcAft>
                      </a:pPr>
                      <a:r>
                        <a:rPr lang="es-EC" sz="1200">
                          <a:effectLst/>
                        </a:rPr>
                        <a:t>61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245" marR="58245" marT="0" marB="0" anchor="ctr">
                    <a:solidFill>
                      <a:schemeClr val="bg1"/>
                    </a:solidFill>
                  </a:tcPr>
                </a:tc>
                <a:tc>
                  <a:txBody>
                    <a:bodyPr/>
                    <a:lstStyle/>
                    <a:p>
                      <a:pPr algn="ctr">
                        <a:lnSpc>
                          <a:spcPct val="150000"/>
                        </a:lnSpc>
                        <a:spcAft>
                          <a:spcPts val="800"/>
                        </a:spcAft>
                      </a:pPr>
                      <a:r>
                        <a:rPr lang="es-EC" sz="1200">
                          <a:effectLst/>
                        </a:rPr>
                        <a:t>4.137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245" marR="58245" marT="0" marB="0" anchor="ctr">
                    <a:solidFill>
                      <a:schemeClr val="bg1"/>
                    </a:solidFill>
                  </a:tcPr>
                </a:tc>
                <a:tc rowSpan="2">
                  <a:txBody>
                    <a:bodyPr/>
                    <a:lstStyle/>
                    <a:p>
                      <a:pPr algn="ctr">
                        <a:lnSpc>
                          <a:spcPct val="150000"/>
                        </a:lnSpc>
                        <a:spcAft>
                          <a:spcPts val="800"/>
                        </a:spcAft>
                      </a:pPr>
                      <a:r>
                        <a:rPr lang="es-EC" sz="1200">
                          <a:effectLst/>
                        </a:rPr>
                        <a:t>0.46</a:t>
                      </a:r>
                      <a:endParaRPr lang="en-US" sz="1200">
                        <a:effectLst/>
                      </a:endParaRPr>
                    </a:p>
                    <a:p>
                      <a:pPr algn="ctr">
                        <a:lnSpc>
                          <a:spcPct val="150000"/>
                        </a:lnSpc>
                        <a:spcAft>
                          <a:spcPts val="800"/>
                        </a:spcAft>
                      </a:pPr>
                      <a:r>
                        <a:rPr lang="es-EC"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245" marR="58245" marT="0" marB="0" anchor="ctr">
                    <a:solidFill>
                      <a:schemeClr val="bg1"/>
                    </a:solidFill>
                  </a:tcPr>
                </a:tc>
                <a:tc rowSpan="2">
                  <a:txBody>
                    <a:bodyPr/>
                    <a:lstStyle/>
                    <a:p>
                      <a:pPr algn="ctr">
                        <a:lnSpc>
                          <a:spcPct val="150000"/>
                        </a:lnSpc>
                        <a:spcAft>
                          <a:spcPts val="800"/>
                        </a:spcAft>
                      </a:pPr>
                      <a:r>
                        <a:rPr lang="es-EC" sz="1200">
                          <a:effectLst/>
                        </a:rPr>
                        <a:t>-0.06629</a:t>
                      </a:r>
                      <a:endParaRPr lang="en-US" sz="1200">
                        <a:effectLst/>
                      </a:endParaRPr>
                    </a:p>
                    <a:p>
                      <a:pPr algn="ctr">
                        <a:lnSpc>
                          <a:spcPct val="150000"/>
                        </a:lnSpc>
                        <a:spcAft>
                          <a:spcPts val="800"/>
                        </a:spcAft>
                      </a:pPr>
                      <a:r>
                        <a:rPr lang="es-EC"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245" marR="58245" marT="0" marB="0" anchor="ctr">
                    <a:solidFill>
                      <a:schemeClr val="bg1"/>
                    </a:solidFill>
                  </a:tcPr>
                </a:tc>
                <a:tc rowSpan="2">
                  <a:txBody>
                    <a:bodyPr/>
                    <a:lstStyle/>
                    <a:p>
                      <a:pPr algn="ctr">
                        <a:lnSpc>
                          <a:spcPct val="150000"/>
                        </a:lnSpc>
                        <a:spcAft>
                          <a:spcPts val="800"/>
                        </a:spcAft>
                      </a:pPr>
                      <a:r>
                        <a:rPr lang="es-EC" sz="1200">
                          <a:effectLst/>
                        </a:rPr>
                        <a:t>No</a:t>
                      </a:r>
                      <a:endParaRPr lang="en-US" sz="1200">
                        <a:effectLst/>
                      </a:endParaRPr>
                    </a:p>
                    <a:p>
                      <a:pPr algn="ctr">
                        <a:lnSpc>
                          <a:spcPct val="150000"/>
                        </a:lnSpc>
                        <a:spcAft>
                          <a:spcPts val="800"/>
                        </a:spcAft>
                      </a:pPr>
                      <a:r>
                        <a:rPr lang="es-EC"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245" marR="58245" marT="0" marB="0" anchor="ctr">
                    <a:solidFill>
                      <a:schemeClr val="accent5">
                        <a:lumMod val="60000"/>
                        <a:lumOff val="40000"/>
                      </a:schemeClr>
                    </a:solidFill>
                  </a:tcPr>
                </a:tc>
                <a:extLst>
                  <a:ext uri="{0D108BD9-81ED-4DB2-BD59-A6C34878D82A}">
                    <a16:rowId xmlns:a16="http://schemas.microsoft.com/office/drawing/2014/main" val="2647314080"/>
                  </a:ext>
                </a:extLst>
              </a:tr>
              <a:tr h="652916">
                <a:tc vMerge="1">
                  <a:txBody>
                    <a:bodyPr/>
                    <a:lstStyle/>
                    <a:p>
                      <a:endParaRPr lang="en-US"/>
                    </a:p>
                  </a:txBody>
                  <a:tcPr/>
                </a:tc>
                <a:tc vMerge="1">
                  <a:txBody>
                    <a:bodyPr/>
                    <a:lstStyle/>
                    <a:p>
                      <a:endParaRPr lang="en-US"/>
                    </a:p>
                  </a:txBody>
                  <a:tcPr/>
                </a:tc>
                <a:tc>
                  <a:txBody>
                    <a:bodyPr/>
                    <a:lstStyle/>
                    <a:p>
                      <a:pPr algn="ctr">
                        <a:lnSpc>
                          <a:spcPct val="150000"/>
                        </a:lnSpc>
                        <a:spcAft>
                          <a:spcPts val="800"/>
                        </a:spcAft>
                      </a:pPr>
                      <a:r>
                        <a:rPr lang="es-EC" sz="1200">
                          <a:effectLst/>
                        </a:rPr>
                        <a:t>52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245" marR="58245" marT="0" marB="0" anchor="ctr">
                    <a:solidFill>
                      <a:schemeClr val="bg1"/>
                    </a:solidFill>
                  </a:tcPr>
                </a:tc>
                <a:tc>
                  <a:txBody>
                    <a:bodyPr/>
                    <a:lstStyle/>
                    <a:p>
                      <a:pPr algn="ctr">
                        <a:lnSpc>
                          <a:spcPct val="150000"/>
                        </a:lnSpc>
                        <a:spcAft>
                          <a:spcPts val="800"/>
                        </a:spcAft>
                      </a:pPr>
                      <a:r>
                        <a:rPr lang="es-EC" sz="1200">
                          <a:effectLst/>
                        </a:rPr>
                        <a:t>4.2033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245" marR="58245" marT="0" marB="0" anchor="c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77421419"/>
                  </a:ext>
                </a:extLst>
              </a:tr>
              <a:tr h="279094">
                <a:tc rowSpan="2">
                  <a:txBody>
                    <a:bodyPr/>
                    <a:lstStyle/>
                    <a:p>
                      <a:pPr algn="ctr">
                        <a:lnSpc>
                          <a:spcPct val="150000"/>
                        </a:lnSpc>
                        <a:spcAft>
                          <a:spcPts val="800"/>
                        </a:spcAft>
                      </a:pPr>
                      <a:r>
                        <a:rPr lang="es-EC" sz="1200">
                          <a:effectLst/>
                        </a:rPr>
                        <a:t>Principio SOLID</a:t>
                      </a:r>
                      <a:endParaRPr lang="en-US" sz="1200">
                        <a:effectLst/>
                      </a:endParaRPr>
                    </a:p>
                    <a:p>
                      <a:pPr algn="ctr">
                        <a:lnSpc>
                          <a:spcPct val="150000"/>
                        </a:lnSpc>
                        <a:spcAft>
                          <a:spcPts val="800"/>
                        </a:spcAft>
                      </a:pPr>
                      <a:r>
                        <a:rPr lang="es-EC" sz="1200">
                          <a:effectLst/>
                        </a:rPr>
                        <a:t>gamificación vs no gamificación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245" marR="58245" marT="0" marB="0" anchor="ctr">
                    <a:solidFill>
                      <a:schemeClr val="bg1"/>
                    </a:solidFill>
                  </a:tcPr>
                </a:tc>
                <a:tc rowSpan="2">
                  <a:txBody>
                    <a:bodyPr/>
                    <a:lstStyle/>
                    <a:p>
                      <a:pPr algn="ctr">
                        <a:lnSpc>
                          <a:spcPct val="150000"/>
                        </a:lnSpc>
                        <a:spcAft>
                          <a:spcPts val="800"/>
                        </a:spcAft>
                      </a:pPr>
                      <a:r>
                        <a:rPr lang="es-EC" sz="1200">
                          <a:effectLst/>
                        </a:rPr>
                        <a:t>-0.283</a:t>
                      </a:r>
                      <a:endParaRPr lang="en-US" sz="1200">
                        <a:effectLst/>
                      </a:endParaRPr>
                    </a:p>
                    <a:p>
                      <a:pPr algn="ctr">
                        <a:lnSpc>
                          <a:spcPct val="150000"/>
                        </a:lnSpc>
                        <a:spcAft>
                          <a:spcPts val="800"/>
                        </a:spcAft>
                      </a:pPr>
                      <a:r>
                        <a:rPr lang="es-EC"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245" marR="58245" marT="0" marB="0" anchor="ctr">
                    <a:solidFill>
                      <a:schemeClr val="bg1"/>
                    </a:solidFill>
                  </a:tcPr>
                </a:tc>
                <a:tc>
                  <a:txBody>
                    <a:bodyPr/>
                    <a:lstStyle/>
                    <a:p>
                      <a:pPr algn="ctr">
                        <a:lnSpc>
                          <a:spcPct val="150000"/>
                        </a:lnSpc>
                        <a:spcAft>
                          <a:spcPts val="800"/>
                        </a:spcAft>
                      </a:pPr>
                      <a:r>
                        <a:rPr lang="es-EC" sz="1200">
                          <a:effectLst/>
                        </a:rPr>
                        <a:t>54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245" marR="58245" marT="0" marB="0" anchor="ctr">
                    <a:solidFill>
                      <a:schemeClr val="bg1"/>
                    </a:solidFill>
                  </a:tcPr>
                </a:tc>
                <a:tc>
                  <a:txBody>
                    <a:bodyPr/>
                    <a:lstStyle/>
                    <a:p>
                      <a:pPr algn="ctr">
                        <a:lnSpc>
                          <a:spcPct val="150000"/>
                        </a:lnSpc>
                        <a:spcAft>
                          <a:spcPts val="800"/>
                        </a:spcAft>
                      </a:pPr>
                      <a:r>
                        <a:rPr lang="es-EC" sz="1200">
                          <a:effectLst/>
                        </a:rPr>
                        <a:t>4.1415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245" marR="58245" marT="0" marB="0" anchor="ctr">
                    <a:solidFill>
                      <a:schemeClr val="bg1"/>
                    </a:solidFill>
                  </a:tcPr>
                </a:tc>
                <a:tc rowSpan="2">
                  <a:txBody>
                    <a:bodyPr/>
                    <a:lstStyle/>
                    <a:p>
                      <a:pPr algn="ctr">
                        <a:lnSpc>
                          <a:spcPct val="150000"/>
                        </a:lnSpc>
                        <a:spcAft>
                          <a:spcPts val="800"/>
                        </a:spcAft>
                      </a:pPr>
                      <a:r>
                        <a:rPr lang="es-EC" sz="1200">
                          <a:effectLst/>
                        </a:rPr>
                        <a:t>0.778</a:t>
                      </a:r>
                      <a:endParaRPr lang="en-US" sz="1200">
                        <a:effectLst/>
                      </a:endParaRPr>
                    </a:p>
                    <a:p>
                      <a:pPr algn="ctr">
                        <a:lnSpc>
                          <a:spcPct val="150000"/>
                        </a:lnSpc>
                        <a:spcAft>
                          <a:spcPts val="800"/>
                        </a:spcAft>
                      </a:pPr>
                      <a:r>
                        <a:rPr lang="es-EC"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245" marR="58245" marT="0" marB="0" anchor="ctr">
                    <a:solidFill>
                      <a:schemeClr val="bg1"/>
                    </a:solidFill>
                  </a:tcPr>
                </a:tc>
                <a:tc rowSpan="2">
                  <a:txBody>
                    <a:bodyPr/>
                    <a:lstStyle/>
                    <a:p>
                      <a:pPr algn="ctr">
                        <a:lnSpc>
                          <a:spcPct val="150000"/>
                        </a:lnSpc>
                        <a:spcAft>
                          <a:spcPts val="800"/>
                        </a:spcAft>
                      </a:pPr>
                      <a:r>
                        <a:rPr lang="es-EC" sz="1200">
                          <a:effectLst/>
                        </a:rPr>
                        <a:t>-0.02811</a:t>
                      </a:r>
                      <a:endParaRPr lang="en-US" sz="1200">
                        <a:effectLst/>
                      </a:endParaRPr>
                    </a:p>
                    <a:p>
                      <a:pPr algn="ctr">
                        <a:lnSpc>
                          <a:spcPct val="150000"/>
                        </a:lnSpc>
                        <a:spcAft>
                          <a:spcPts val="800"/>
                        </a:spcAft>
                      </a:pPr>
                      <a:r>
                        <a:rPr lang="es-EC"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245" marR="58245" marT="0" marB="0" anchor="ctr">
                    <a:solidFill>
                      <a:schemeClr val="bg1"/>
                    </a:solidFill>
                  </a:tcPr>
                </a:tc>
                <a:tc rowSpan="2">
                  <a:txBody>
                    <a:bodyPr/>
                    <a:lstStyle/>
                    <a:p>
                      <a:pPr algn="ctr">
                        <a:lnSpc>
                          <a:spcPct val="150000"/>
                        </a:lnSpc>
                        <a:spcAft>
                          <a:spcPts val="800"/>
                        </a:spcAft>
                      </a:pPr>
                      <a:r>
                        <a:rPr lang="es-EC" sz="1200" dirty="0">
                          <a:effectLst/>
                        </a:rPr>
                        <a:t>No</a:t>
                      </a:r>
                      <a:endParaRPr lang="en-US" sz="1200" dirty="0">
                        <a:effectLst/>
                      </a:endParaRPr>
                    </a:p>
                    <a:p>
                      <a:pPr algn="ctr">
                        <a:lnSpc>
                          <a:spcPct val="150000"/>
                        </a:lnSpc>
                        <a:spcAft>
                          <a:spcPts val="800"/>
                        </a:spcAft>
                      </a:pPr>
                      <a:r>
                        <a:rPr lang="es-EC"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245" marR="58245" marT="0" marB="0" anchor="ctr">
                    <a:solidFill>
                      <a:schemeClr val="accent5">
                        <a:lumMod val="60000"/>
                        <a:lumOff val="40000"/>
                      </a:schemeClr>
                    </a:solidFill>
                  </a:tcPr>
                </a:tc>
                <a:extLst>
                  <a:ext uri="{0D108BD9-81ED-4DB2-BD59-A6C34878D82A}">
                    <a16:rowId xmlns:a16="http://schemas.microsoft.com/office/drawing/2014/main" val="2679753724"/>
                  </a:ext>
                </a:extLst>
              </a:tr>
              <a:tr h="436208">
                <a:tc vMerge="1">
                  <a:txBody>
                    <a:bodyPr/>
                    <a:lstStyle/>
                    <a:p>
                      <a:endParaRPr lang="en-US"/>
                    </a:p>
                  </a:txBody>
                  <a:tcPr/>
                </a:tc>
                <a:tc vMerge="1">
                  <a:txBody>
                    <a:bodyPr/>
                    <a:lstStyle/>
                    <a:p>
                      <a:endParaRPr lang="en-US"/>
                    </a:p>
                  </a:txBody>
                  <a:tcPr/>
                </a:tc>
                <a:tc>
                  <a:txBody>
                    <a:bodyPr/>
                    <a:lstStyle/>
                    <a:p>
                      <a:pPr algn="ctr">
                        <a:lnSpc>
                          <a:spcPct val="150000"/>
                        </a:lnSpc>
                        <a:spcAft>
                          <a:spcPts val="800"/>
                        </a:spcAft>
                      </a:pPr>
                      <a:r>
                        <a:rPr lang="es-EC" sz="1200">
                          <a:effectLst/>
                        </a:rPr>
                        <a:t>48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245" marR="58245" marT="0" marB="0" anchor="ctr">
                    <a:solidFill>
                      <a:schemeClr val="bg1"/>
                    </a:solidFill>
                  </a:tcPr>
                </a:tc>
                <a:tc>
                  <a:txBody>
                    <a:bodyPr/>
                    <a:lstStyle/>
                    <a:p>
                      <a:pPr algn="ctr">
                        <a:lnSpc>
                          <a:spcPct val="150000"/>
                        </a:lnSpc>
                        <a:spcAft>
                          <a:spcPts val="800"/>
                        </a:spcAft>
                      </a:pPr>
                      <a:r>
                        <a:rPr lang="es-EC" sz="1200">
                          <a:effectLst/>
                        </a:rPr>
                        <a:t>4.1696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245" marR="58245" marT="0" marB="0" anchor="c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41810797"/>
                  </a:ext>
                </a:extLst>
              </a:tr>
              <a:tr h="279094">
                <a:tc rowSpan="2">
                  <a:txBody>
                    <a:bodyPr/>
                    <a:lstStyle/>
                    <a:p>
                      <a:pPr algn="ctr">
                        <a:lnSpc>
                          <a:spcPct val="150000"/>
                        </a:lnSpc>
                        <a:spcAft>
                          <a:spcPts val="800"/>
                        </a:spcAft>
                      </a:pPr>
                      <a:r>
                        <a:rPr lang="es-EC" sz="1200" dirty="0">
                          <a:effectLst/>
                        </a:rPr>
                        <a:t>Resultado total de las pruebas prácticas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245" marR="58245" marT="0" marB="0" anchor="ctr">
                    <a:solidFill>
                      <a:schemeClr val="bg1"/>
                    </a:solidFill>
                  </a:tcPr>
                </a:tc>
                <a:tc rowSpan="2">
                  <a:txBody>
                    <a:bodyPr/>
                    <a:lstStyle/>
                    <a:p>
                      <a:pPr algn="ctr">
                        <a:lnSpc>
                          <a:spcPct val="150000"/>
                        </a:lnSpc>
                        <a:spcAft>
                          <a:spcPts val="800"/>
                        </a:spcAft>
                      </a:pPr>
                      <a:r>
                        <a:rPr lang="es-EC" sz="1200">
                          <a:effectLst/>
                        </a:rPr>
                        <a:t>1.803</a:t>
                      </a:r>
                      <a:endParaRPr lang="en-US" sz="1200">
                        <a:effectLst/>
                      </a:endParaRPr>
                    </a:p>
                    <a:p>
                      <a:pPr algn="ctr">
                        <a:lnSpc>
                          <a:spcPct val="150000"/>
                        </a:lnSpc>
                        <a:spcAft>
                          <a:spcPts val="800"/>
                        </a:spcAft>
                      </a:pPr>
                      <a:r>
                        <a:rPr lang="es-EC"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245" marR="58245" marT="0" marB="0" anchor="ctr">
                    <a:solidFill>
                      <a:schemeClr val="bg1"/>
                    </a:solidFill>
                  </a:tcPr>
                </a:tc>
                <a:tc>
                  <a:txBody>
                    <a:bodyPr/>
                    <a:lstStyle/>
                    <a:p>
                      <a:pPr algn="ctr">
                        <a:lnSpc>
                          <a:spcPct val="150000"/>
                        </a:lnSpc>
                        <a:spcAft>
                          <a:spcPts val="800"/>
                        </a:spcAft>
                      </a:pPr>
                      <a:r>
                        <a:rPr lang="es-EC" sz="1200">
                          <a:effectLst/>
                        </a:rPr>
                        <a:t>175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245" marR="58245" marT="0" marB="0" anchor="ctr">
                    <a:solidFill>
                      <a:schemeClr val="bg1"/>
                    </a:solidFill>
                  </a:tcPr>
                </a:tc>
                <a:tc>
                  <a:txBody>
                    <a:bodyPr/>
                    <a:lstStyle/>
                    <a:p>
                      <a:pPr algn="ctr">
                        <a:lnSpc>
                          <a:spcPct val="150000"/>
                        </a:lnSpc>
                        <a:spcAft>
                          <a:spcPts val="800"/>
                        </a:spcAft>
                      </a:pPr>
                      <a:r>
                        <a:rPr lang="es-EC" sz="1200">
                          <a:effectLst/>
                        </a:rPr>
                        <a:t>4.2033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245" marR="58245" marT="0" marB="0" anchor="ctr">
                    <a:solidFill>
                      <a:schemeClr val="bg1"/>
                    </a:solidFill>
                  </a:tcPr>
                </a:tc>
                <a:tc rowSpan="2">
                  <a:txBody>
                    <a:bodyPr/>
                    <a:lstStyle/>
                    <a:p>
                      <a:pPr algn="ctr">
                        <a:lnSpc>
                          <a:spcPct val="150000"/>
                        </a:lnSpc>
                        <a:spcAft>
                          <a:spcPts val="800"/>
                        </a:spcAft>
                      </a:pPr>
                      <a:r>
                        <a:rPr lang="es-EC" sz="1200">
                          <a:effectLst/>
                        </a:rPr>
                        <a:t>0.073</a:t>
                      </a:r>
                      <a:endParaRPr lang="en-US" sz="1200">
                        <a:effectLst/>
                      </a:endParaRPr>
                    </a:p>
                    <a:p>
                      <a:pPr algn="ctr">
                        <a:lnSpc>
                          <a:spcPct val="150000"/>
                        </a:lnSpc>
                        <a:spcAft>
                          <a:spcPts val="800"/>
                        </a:spcAft>
                      </a:pPr>
                      <a:r>
                        <a:rPr lang="es-EC"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245" marR="58245" marT="0" marB="0" anchor="ctr">
                    <a:solidFill>
                      <a:schemeClr val="bg1"/>
                    </a:solidFill>
                  </a:tcPr>
                </a:tc>
                <a:tc rowSpan="2">
                  <a:txBody>
                    <a:bodyPr/>
                    <a:lstStyle/>
                    <a:p>
                      <a:pPr algn="ctr">
                        <a:lnSpc>
                          <a:spcPct val="150000"/>
                        </a:lnSpc>
                        <a:spcAft>
                          <a:spcPts val="800"/>
                        </a:spcAft>
                      </a:pPr>
                      <a:r>
                        <a:rPr lang="es-EC" sz="1200">
                          <a:effectLst/>
                        </a:rPr>
                        <a:t>0.47309</a:t>
                      </a:r>
                      <a:endParaRPr lang="en-US" sz="1200">
                        <a:effectLst/>
                      </a:endParaRPr>
                    </a:p>
                    <a:p>
                      <a:pPr algn="ctr">
                        <a:lnSpc>
                          <a:spcPct val="150000"/>
                        </a:lnSpc>
                        <a:spcAft>
                          <a:spcPts val="800"/>
                        </a:spcAft>
                      </a:pPr>
                      <a:r>
                        <a:rPr lang="es-EC"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245" marR="58245" marT="0" marB="0" anchor="ctr">
                    <a:solidFill>
                      <a:schemeClr val="bg1"/>
                    </a:solidFill>
                  </a:tcPr>
                </a:tc>
                <a:tc rowSpan="2">
                  <a:txBody>
                    <a:bodyPr/>
                    <a:lstStyle/>
                    <a:p>
                      <a:pPr algn="ctr">
                        <a:lnSpc>
                          <a:spcPct val="150000"/>
                        </a:lnSpc>
                        <a:spcAft>
                          <a:spcPts val="800"/>
                        </a:spcAft>
                      </a:pPr>
                      <a:r>
                        <a:rPr lang="es-EC" sz="1200" dirty="0">
                          <a:effectLst/>
                        </a:rPr>
                        <a:t>No</a:t>
                      </a:r>
                      <a:endParaRPr lang="en-US" sz="1200" dirty="0">
                        <a:effectLst/>
                      </a:endParaRPr>
                    </a:p>
                    <a:p>
                      <a:pPr algn="ctr">
                        <a:lnSpc>
                          <a:spcPct val="150000"/>
                        </a:lnSpc>
                        <a:spcAft>
                          <a:spcPts val="800"/>
                        </a:spcAft>
                      </a:pPr>
                      <a:r>
                        <a:rPr lang="es-EC"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245" marR="58245" marT="0" marB="0" anchor="ctr">
                    <a:solidFill>
                      <a:schemeClr val="accent5">
                        <a:lumMod val="60000"/>
                        <a:lumOff val="40000"/>
                      </a:schemeClr>
                    </a:solidFill>
                  </a:tcPr>
                </a:tc>
                <a:extLst>
                  <a:ext uri="{0D108BD9-81ED-4DB2-BD59-A6C34878D82A}">
                    <a16:rowId xmlns:a16="http://schemas.microsoft.com/office/drawing/2014/main" val="140401618"/>
                  </a:ext>
                </a:extLst>
              </a:tr>
              <a:tr h="279094">
                <a:tc vMerge="1">
                  <a:txBody>
                    <a:bodyPr/>
                    <a:lstStyle/>
                    <a:p>
                      <a:endParaRPr lang="en-US"/>
                    </a:p>
                  </a:txBody>
                  <a:tcPr/>
                </a:tc>
                <a:tc vMerge="1">
                  <a:txBody>
                    <a:bodyPr/>
                    <a:lstStyle/>
                    <a:p>
                      <a:endParaRPr lang="en-US"/>
                    </a:p>
                  </a:txBody>
                  <a:tcPr/>
                </a:tc>
                <a:tc>
                  <a:txBody>
                    <a:bodyPr/>
                    <a:lstStyle/>
                    <a:p>
                      <a:pPr algn="ctr">
                        <a:lnSpc>
                          <a:spcPct val="200000"/>
                        </a:lnSpc>
                        <a:spcAft>
                          <a:spcPts val="800"/>
                        </a:spcAft>
                      </a:pPr>
                      <a:r>
                        <a:rPr lang="es-EC" sz="1100">
                          <a:effectLst/>
                        </a:rPr>
                        <a:t>152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8245" marR="58245" marT="0" marB="0" anchor="ctr"/>
                </a:tc>
                <a:tc>
                  <a:txBody>
                    <a:bodyPr/>
                    <a:lstStyle/>
                    <a:p>
                      <a:pPr algn="ctr">
                        <a:lnSpc>
                          <a:spcPct val="200000"/>
                        </a:lnSpc>
                        <a:spcAft>
                          <a:spcPts val="800"/>
                        </a:spcAft>
                      </a:pPr>
                      <a:r>
                        <a:rPr lang="es-EC" sz="1100" dirty="0">
                          <a:effectLst/>
                        </a:rPr>
                        <a:t>4.226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245" marR="58245" marT="0"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53223195"/>
                  </a:ext>
                </a:extLst>
              </a:tr>
            </a:tbl>
          </a:graphicData>
        </a:graphic>
      </p:graphicFrame>
      <p:sp>
        <p:nvSpPr>
          <p:cNvPr id="9" name="CuadroTexto 8">
            <a:extLst>
              <a:ext uri="{FF2B5EF4-FFF2-40B4-BE49-F238E27FC236}">
                <a16:creationId xmlns:a16="http://schemas.microsoft.com/office/drawing/2014/main" id="{6592B32C-9F51-027A-84B7-B4EC36A467B1}"/>
              </a:ext>
            </a:extLst>
          </p:cNvPr>
          <p:cNvSpPr txBox="1"/>
          <p:nvPr/>
        </p:nvSpPr>
        <p:spPr>
          <a:xfrm>
            <a:off x="2685878" y="937937"/>
            <a:ext cx="6144126" cy="568745"/>
          </a:xfrm>
          <a:prstGeom prst="rect">
            <a:avLst/>
          </a:prstGeom>
          <a:noFill/>
        </p:spPr>
        <p:txBody>
          <a:bodyPr wrap="square">
            <a:spAutoFit/>
          </a:bodyPr>
          <a:lstStyle/>
          <a:p>
            <a:pPr>
              <a:lnSpc>
                <a:spcPct val="200000"/>
              </a:lnSpc>
              <a:spcAft>
                <a:spcPts val="1000"/>
              </a:spcAft>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Pruebas de muestras emparejadas por motivación</a:t>
            </a:r>
            <a:endParaRPr lang="en-US" sz="12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4">
            <a:extLst>
              <a:ext uri="{FF2B5EF4-FFF2-40B4-BE49-F238E27FC236}">
                <a16:creationId xmlns:a16="http://schemas.microsoft.com/office/drawing/2014/main" id="{74739011-0F7E-2E18-0103-D08D727B99C1}"/>
              </a:ext>
            </a:extLst>
          </p:cNvPr>
          <p:cNvSpPr txBox="1"/>
          <p:nvPr/>
        </p:nvSpPr>
        <p:spPr>
          <a:xfrm>
            <a:off x="90435" y="1506682"/>
            <a:ext cx="2180491" cy="3048207"/>
          </a:xfrm>
          <a:prstGeom prst="rect">
            <a:avLst/>
          </a:prstGeom>
          <a:solidFill>
            <a:srgbClr val="17375E"/>
          </a:solidFill>
        </p:spPr>
        <p:txBody>
          <a:bodyPr wrap="square" rtlCol="0">
            <a:spAutoFit/>
          </a:bodyPr>
          <a:lstStyle/>
          <a:p>
            <a:pPr>
              <a:lnSpc>
                <a:spcPct val="200000"/>
              </a:lnSpc>
            </a:pPr>
            <a:r>
              <a:rPr lang="es-ES" sz="1400" b="1" dirty="0">
                <a:solidFill>
                  <a:schemeClr val="bg1"/>
                </a:solidFill>
              </a:rPr>
              <a:t>1. Antecedentes</a:t>
            </a:r>
          </a:p>
          <a:p>
            <a:pPr>
              <a:lnSpc>
                <a:spcPct val="200000"/>
              </a:lnSpc>
            </a:pPr>
            <a:r>
              <a:rPr lang="es-ES" sz="1400" b="1" dirty="0">
                <a:solidFill>
                  <a:schemeClr val="bg1"/>
                </a:solidFill>
              </a:rPr>
              <a:t>2. Hipótesis </a:t>
            </a:r>
          </a:p>
          <a:p>
            <a:pPr>
              <a:lnSpc>
                <a:spcPct val="200000"/>
              </a:lnSpc>
            </a:pPr>
            <a:r>
              <a:rPr lang="es-ES" sz="1400" b="1" dirty="0">
                <a:solidFill>
                  <a:schemeClr val="bg1"/>
                </a:solidFill>
              </a:rPr>
              <a:t>3. Objetivo</a:t>
            </a:r>
          </a:p>
          <a:p>
            <a:pPr>
              <a:lnSpc>
                <a:spcPct val="200000"/>
              </a:lnSpc>
            </a:pPr>
            <a:r>
              <a:rPr lang="es-ES" sz="1400" b="1" dirty="0">
                <a:solidFill>
                  <a:schemeClr val="bg1"/>
                </a:solidFill>
              </a:rPr>
              <a:t>4. Modelo</a:t>
            </a:r>
          </a:p>
          <a:p>
            <a:pPr>
              <a:lnSpc>
                <a:spcPct val="200000"/>
              </a:lnSpc>
            </a:pPr>
            <a:r>
              <a:rPr lang="es-ES" sz="1400" b="1" u="sng" dirty="0">
                <a:solidFill>
                  <a:srgbClr val="FFFF00"/>
                </a:solidFill>
              </a:rPr>
              <a:t>5. Análisis de Resultados</a:t>
            </a:r>
          </a:p>
          <a:p>
            <a:pPr>
              <a:lnSpc>
                <a:spcPct val="200000"/>
              </a:lnSpc>
            </a:pPr>
            <a:r>
              <a:rPr lang="es-ES" sz="1400" b="1" dirty="0">
                <a:solidFill>
                  <a:schemeClr val="bg1"/>
                </a:solidFill>
              </a:rPr>
              <a:t>6. Conclusiones</a:t>
            </a:r>
          </a:p>
          <a:p>
            <a:pPr>
              <a:lnSpc>
                <a:spcPct val="200000"/>
              </a:lnSpc>
            </a:pPr>
            <a:r>
              <a:rPr lang="es-ES" sz="1400" b="1" dirty="0">
                <a:solidFill>
                  <a:schemeClr val="bg1"/>
                </a:solidFill>
              </a:rPr>
              <a:t>7. Recomendaciones</a:t>
            </a:r>
          </a:p>
        </p:txBody>
      </p:sp>
      <p:sp>
        <p:nvSpPr>
          <p:cNvPr id="18" name="Flecha: cheurón 17">
            <a:extLst>
              <a:ext uri="{FF2B5EF4-FFF2-40B4-BE49-F238E27FC236}">
                <a16:creationId xmlns:a16="http://schemas.microsoft.com/office/drawing/2014/main" id="{F12DA704-5E09-6ECC-A5D3-10D4770EADF7}"/>
              </a:ext>
            </a:extLst>
          </p:cNvPr>
          <p:cNvSpPr/>
          <p:nvPr/>
        </p:nvSpPr>
        <p:spPr>
          <a:xfrm rot="10800000">
            <a:off x="2127446" y="3429000"/>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65942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D48B2FDB-73B1-469B-B90F-727435BDC79B}"/>
              </a:ext>
            </a:extLst>
          </p:cNvPr>
          <p:cNvGrpSpPr/>
          <p:nvPr/>
        </p:nvGrpSpPr>
        <p:grpSpPr>
          <a:xfrm>
            <a:off x="-1" y="0"/>
            <a:ext cx="2270927" cy="5517720"/>
            <a:chOff x="-1180768" y="446527"/>
            <a:chExt cx="1621382" cy="5877272"/>
          </a:xfrm>
          <a:solidFill>
            <a:srgbClr val="17375E"/>
          </a:solidFill>
        </p:grpSpPr>
        <p:sp>
          <p:nvSpPr>
            <p:cNvPr id="5" name="Rectangle 3">
              <a:extLst>
                <a:ext uri="{FF2B5EF4-FFF2-40B4-BE49-F238E27FC236}">
                  <a16:creationId xmlns:a16="http://schemas.microsoft.com/office/drawing/2014/main" id="{9E9C0708-ED5F-45B3-A190-7AAD62594CAB}"/>
                </a:ext>
              </a:extLst>
            </p:cNvPr>
            <p:cNvSpPr/>
            <p:nvPr/>
          </p:nvSpPr>
          <p:spPr>
            <a:xfrm>
              <a:off x="-1180768" y="446527"/>
              <a:ext cx="1621382" cy="587727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TextBox 4">
              <a:extLst>
                <a:ext uri="{FF2B5EF4-FFF2-40B4-BE49-F238E27FC236}">
                  <a16:creationId xmlns:a16="http://schemas.microsoft.com/office/drawing/2014/main" id="{F090FC1E-E802-4F48-9C12-DA6598935BD1}"/>
                </a:ext>
              </a:extLst>
            </p:cNvPr>
            <p:cNvSpPr txBox="1"/>
            <p:nvPr/>
          </p:nvSpPr>
          <p:spPr>
            <a:xfrm>
              <a:off x="-1116199" y="2051389"/>
              <a:ext cx="1556813" cy="3246838"/>
            </a:xfrm>
            <a:prstGeom prst="rect">
              <a:avLst/>
            </a:prstGeom>
            <a:grpFill/>
          </p:spPr>
          <p:txBody>
            <a:bodyPr wrap="square" rtlCol="0">
              <a:spAutoFit/>
            </a:bodyPr>
            <a:lstStyle/>
            <a:p>
              <a:pPr>
                <a:lnSpc>
                  <a:spcPct val="200000"/>
                </a:lnSpc>
              </a:pPr>
              <a:r>
                <a:rPr lang="es-ES" sz="1400" b="1" u="sng" dirty="0">
                  <a:solidFill>
                    <a:schemeClr val="bg1"/>
                  </a:solidFill>
                </a:rPr>
                <a:t>1. Antecedentes</a:t>
              </a:r>
            </a:p>
            <a:p>
              <a:pPr>
                <a:lnSpc>
                  <a:spcPct val="200000"/>
                </a:lnSpc>
              </a:pPr>
              <a:r>
                <a:rPr lang="es-ES" sz="1400" b="1" dirty="0">
                  <a:solidFill>
                    <a:schemeClr val="bg1"/>
                  </a:solidFill>
                </a:rPr>
                <a:t>2. Hipótesis </a:t>
              </a:r>
            </a:p>
            <a:p>
              <a:pPr>
                <a:lnSpc>
                  <a:spcPct val="200000"/>
                </a:lnSpc>
              </a:pPr>
              <a:r>
                <a:rPr lang="es-ES" sz="1400" b="1" dirty="0">
                  <a:solidFill>
                    <a:schemeClr val="bg1"/>
                  </a:solidFill>
                </a:rPr>
                <a:t>3. Objetivo</a:t>
              </a:r>
            </a:p>
            <a:p>
              <a:pPr>
                <a:lnSpc>
                  <a:spcPct val="200000"/>
                </a:lnSpc>
              </a:pPr>
              <a:r>
                <a:rPr lang="es-ES" sz="1400" b="1" dirty="0">
                  <a:solidFill>
                    <a:schemeClr val="bg1"/>
                  </a:solidFill>
                </a:rPr>
                <a:t>4. Modelo</a:t>
              </a:r>
            </a:p>
            <a:p>
              <a:pPr>
                <a:lnSpc>
                  <a:spcPct val="200000"/>
                </a:lnSpc>
              </a:pPr>
              <a:r>
                <a:rPr lang="es-ES" sz="1400" b="1" dirty="0">
                  <a:solidFill>
                    <a:srgbClr val="FFFF00"/>
                  </a:solidFill>
                </a:rPr>
                <a:t>5.</a:t>
              </a:r>
              <a:r>
                <a:rPr lang="es-ES" sz="1400" b="1" dirty="0">
                  <a:solidFill>
                    <a:schemeClr val="bg1"/>
                  </a:solidFill>
                </a:rPr>
                <a:t> </a:t>
              </a:r>
              <a:r>
                <a:rPr lang="es-ES" sz="1400" b="1" u="sng" dirty="0">
                  <a:solidFill>
                    <a:srgbClr val="FFFF00"/>
                  </a:solidFill>
                </a:rPr>
                <a:t>Análisis de Resultados</a:t>
              </a:r>
            </a:p>
            <a:p>
              <a:pPr>
                <a:lnSpc>
                  <a:spcPct val="200000"/>
                </a:lnSpc>
              </a:pPr>
              <a:r>
                <a:rPr lang="es-ES" sz="1400" b="1" dirty="0">
                  <a:solidFill>
                    <a:schemeClr val="bg1"/>
                  </a:solidFill>
                </a:rPr>
                <a:t>6. Conclusiones</a:t>
              </a:r>
            </a:p>
            <a:p>
              <a:pPr>
                <a:lnSpc>
                  <a:spcPct val="200000"/>
                </a:lnSpc>
              </a:pPr>
              <a:r>
                <a:rPr lang="es-ES" sz="1400" b="1" dirty="0">
                  <a:solidFill>
                    <a:schemeClr val="bg1"/>
                  </a:solidFill>
                </a:rPr>
                <a:t>7. Recomendaciones</a:t>
              </a:r>
            </a:p>
          </p:txBody>
        </p:sp>
      </p:gr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 name="Flecha: cheurón 1">
            <a:extLst>
              <a:ext uri="{FF2B5EF4-FFF2-40B4-BE49-F238E27FC236}">
                <a16:creationId xmlns:a16="http://schemas.microsoft.com/office/drawing/2014/main" id="{E4A8637F-9887-4D3E-AFED-53ABBCCB3501}"/>
              </a:ext>
            </a:extLst>
          </p:cNvPr>
          <p:cNvSpPr/>
          <p:nvPr/>
        </p:nvSpPr>
        <p:spPr>
          <a:xfrm rot="10800000">
            <a:off x="2127446" y="3429000"/>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a:bodyPr>
          <a:lstStyle/>
          <a:p>
            <a:pPr algn="r" eaLnBrk="1" hangingPunct="1"/>
            <a:r>
              <a:rPr lang="es-UY" sz="4000" b="1" dirty="0">
                <a:latin typeface="Calibri" charset="0"/>
              </a:rPr>
              <a:t>AMENAZAS A LA VALIDEZ</a:t>
            </a: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z="2400" b="1" smtClean="0">
                <a:solidFill>
                  <a:schemeClr val="bg1"/>
                </a:solidFill>
              </a:rPr>
              <a:t>38</a:t>
            </a:fld>
            <a:endParaRPr lang="es-EC" sz="2400" b="1" dirty="0">
              <a:solidFill>
                <a:schemeClr val="bg1"/>
              </a:solidFill>
            </a:endParaRPr>
          </a:p>
        </p:txBody>
      </p:sp>
      <p:graphicFrame>
        <p:nvGraphicFramePr>
          <p:cNvPr id="6" name="Diagrama 5">
            <a:extLst>
              <a:ext uri="{FF2B5EF4-FFF2-40B4-BE49-F238E27FC236}">
                <a16:creationId xmlns:a16="http://schemas.microsoft.com/office/drawing/2014/main" id="{06F810D0-8AB7-D732-9A70-6A4C982AB277}"/>
              </a:ext>
            </a:extLst>
          </p:cNvPr>
          <p:cNvGraphicFramePr/>
          <p:nvPr>
            <p:extLst>
              <p:ext uri="{D42A27DB-BD31-4B8C-83A1-F6EECF244321}">
                <p14:modId xmlns:p14="http://schemas.microsoft.com/office/powerpoint/2010/main" val="3898209540"/>
              </p:ext>
            </p:extLst>
          </p:nvPr>
        </p:nvGraphicFramePr>
        <p:xfrm>
          <a:off x="2925416" y="1195530"/>
          <a:ext cx="7056784" cy="52073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6380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D48B2FDB-73B1-469B-B90F-727435BDC79B}"/>
              </a:ext>
            </a:extLst>
          </p:cNvPr>
          <p:cNvGrpSpPr/>
          <p:nvPr/>
        </p:nvGrpSpPr>
        <p:grpSpPr>
          <a:xfrm>
            <a:off x="-1" y="0"/>
            <a:ext cx="2270927" cy="5517720"/>
            <a:chOff x="-1180768" y="446527"/>
            <a:chExt cx="1621382" cy="5877272"/>
          </a:xfrm>
          <a:solidFill>
            <a:srgbClr val="17375E"/>
          </a:solidFill>
        </p:grpSpPr>
        <p:sp>
          <p:nvSpPr>
            <p:cNvPr id="5" name="Rectangle 3">
              <a:extLst>
                <a:ext uri="{FF2B5EF4-FFF2-40B4-BE49-F238E27FC236}">
                  <a16:creationId xmlns:a16="http://schemas.microsoft.com/office/drawing/2014/main" id="{9E9C0708-ED5F-45B3-A190-7AAD62594CAB}"/>
                </a:ext>
              </a:extLst>
            </p:cNvPr>
            <p:cNvSpPr/>
            <p:nvPr/>
          </p:nvSpPr>
          <p:spPr>
            <a:xfrm>
              <a:off x="-1180768" y="446527"/>
              <a:ext cx="1621382" cy="587727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TextBox 4">
              <a:extLst>
                <a:ext uri="{FF2B5EF4-FFF2-40B4-BE49-F238E27FC236}">
                  <a16:creationId xmlns:a16="http://schemas.microsoft.com/office/drawing/2014/main" id="{F090FC1E-E802-4F48-9C12-DA6598935BD1}"/>
                </a:ext>
              </a:extLst>
            </p:cNvPr>
            <p:cNvSpPr txBox="1"/>
            <p:nvPr/>
          </p:nvSpPr>
          <p:spPr>
            <a:xfrm>
              <a:off x="-1116199" y="2051389"/>
              <a:ext cx="1556813" cy="3246838"/>
            </a:xfrm>
            <a:prstGeom prst="rect">
              <a:avLst/>
            </a:prstGeom>
            <a:grpFill/>
          </p:spPr>
          <p:txBody>
            <a:bodyPr wrap="square" rtlCol="0">
              <a:spAutoFit/>
            </a:bodyPr>
            <a:lstStyle/>
            <a:p>
              <a:pPr>
                <a:lnSpc>
                  <a:spcPct val="200000"/>
                </a:lnSpc>
              </a:pPr>
              <a:r>
                <a:rPr lang="es-ES" sz="1400" b="1" u="sng" dirty="0">
                  <a:solidFill>
                    <a:schemeClr val="bg1"/>
                  </a:solidFill>
                </a:rPr>
                <a:t>1</a:t>
              </a:r>
              <a:r>
                <a:rPr lang="es-ES" sz="1400" b="1" dirty="0">
                  <a:solidFill>
                    <a:schemeClr val="bg1"/>
                  </a:solidFill>
                </a:rPr>
                <a:t>. Antecedentes</a:t>
              </a:r>
            </a:p>
            <a:p>
              <a:pPr>
                <a:lnSpc>
                  <a:spcPct val="200000"/>
                </a:lnSpc>
              </a:pPr>
              <a:r>
                <a:rPr lang="es-ES" sz="1400" b="1" dirty="0">
                  <a:solidFill>
                    <a:schemeClr val="bg1"/>
                  </a:solidFill>
                </a:rPr>
                <a:t>2. Hipótesis </a:t>
              </a:r>
            </a:p>
            <a:p>
              <a:pPr>
                <a:lnSpc>
                  <a:spcPct val="200000"/>
                </a:lnSpc>
              </a:pPr>
              <a:r>
                <a:rPr lang="es-ES" sz="1400" b="1" dirty="0">
                  <a:solidFill>
                    <a:schemeClr val="bg1"/>
                  </a:solidFill>
                </a:rPr>
                <a:t>3. Objetivo</a:t>
              </a:r>
            </a:p>
            <a:p>
              <a:pPr>
                <a:lnSpc>
                  <a:spcPct val="200000"/>
                </a:lnSpc>
              </a:pPr>
              <a:r>
                <a:rPr lang="es-ES" sz="1400" b="1" dirty="0">
                  <a:solidFill>
                    <a:schemeClr val="bg1"/>
                  </a:solidFill>
                </a:rPr>
                <a:t>4. Modelo</a:t>
              </a:r>
            </a:p>
            <a:p>
              <a:pPr>
                <a:lnSpc>
                  <a:spcPct val="200000"/>
                </a:lnSpc>
              </a:pPr>
              <a:r>
                <a:rPr lang="es-ES" sz="1400" b="1" dirty="0">
                  <a:solidFill>
                    <a:schemeClr val="bg1"/>
                  </a:solidFill>
                </a:rPr>
                <a:t>5. Análisis de Resultados</a:t>
              </a:r>
            </a:p>
            <a:p>
              <a:pPr>
                <a:lnSpc>
                  <a:spcPct val="200000"/>
                </a:lnSpc>
              </a:pPr>
              <a:r>
                <a:rPr lang="es-ES" sz="1400" b="1" u="sng" dirty="0">
                  <a:solidFill>
                    <a:srgbClr val="FFFF00"/>
                  </a:solidFill>
                </a:rPr>
                <a:t>6. Conclusiones</a:t>
              </a:r>
            </a:p>
            <a:p>
              <a:pPr>
                <a:lnSpc>
                  <a:spcPct val="200000"/>
                </a:lnSpc>
              </a:pPr>
              <a:r>
                <a:rPr lang="es-ES" sz="1400" b="1" dirty="0">
                  <a:solidFill>
                    <a:schemeClr val="bg1"/>
                  </a:solidFill>
                </a:rPr>
                <a:t>7. Recomendaciones</a:t>
              </a:r>
            </a:p>
          </p:txBody>
        </p:sp>
      </p:gr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a:bodyPr>
          <a:lstStyle/>
          <a:p>
            <a:pPr algn="r" eaLnBrk="1" hangingPunct="1"/>
            <a:r>
              <a:rPr lang="es-UY" sz="4000" b="1" dirty="0">
                <a:latin typeface="Calibri" charset="0"/>
              </a:rPr>
              <a:t>Conclusiones</a:t>
            </a: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z="2400" b="1" smtClean="0">
                <a:solidFill>
                  <a:schemeClr val="bg1"/>
                </a:solidFill>
              </a:rPr>
              <a:t>39</a:t>
            </a:fld>
            <a:endParaRPr lang="es-EC" sz="2400" b="1" dirty="0">
              <a:solidFill>
                <a:schemeClr val="bg1"/>
              </a:solidFill>
            </a:endParaRPr>
          </a:p>
        </p:txBody>
      </p:sp>
      <p:sp>
        <p:nvSpPr>
          <p:cNvPr id="6" name="Flecha: cheurón 5">
            <a:extLst>
              <a:ext uri="{FF2B5EF4-FFF2-40B4-BE49-F238E27FC236}">
                <a16:creationId xmlns:a16="http://schemas.microsoft.com/office/drawing/2014/main" id="{E6F1AD24-B425-F63C-59B7-F4FD4217B83B}"/>
              </a:ext>
            </a:extLst>
          </p:cNvPr>
          <p:cNvSpPr/>
          <p:nvPr/>
        </p:nvSpPr>
        <p:spPr>
          <a:xfrm rot="10800000">
            <a:off x="1390179" y="3853592"/>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graphicFrame>
        <p:nvGraphicFramePr>
          <p:cNvPr id="2" name="Diagrama 1">
            <a:extLst>
              <a:ext uri="{FF2B5EF4-FFF2-40B4-BE49-F238E27FC236}">
                <a16:creationId xmlns:a16="http://schemas.microsoft.com/office/drawing/2014/main" id="{5B46B157-6F00-F767-0E5D-8814C931592E}"/>
              </a:ext>
            </a:extLst>
          </p:cNvPr>
          <p:cNvGraphicFramePr/>
          <p:nvPr>
            <p:extLst>
              <p:ext uri="{D42A27DB-BD31-4B8C-83A1-F6EECF244321}">
                <p14:modId xmlns:p14="http://schemas.microsoft.com/office/powerpoint/2010/main" val="4256140129"/>
              </p:ext>
            </p:extLst>
          </p:nvPr>
        </p:nvGraphicFramePr>
        <p:xfrm>
          <a:off x="2766520" y="1128178"/>
          <a:ext cx="6812257" cy="54508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6460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D48B2FDB-73B1-469B-B90F-727435BDC79B}"/>
              </a:ext>
            </a:extLst>
          </p:cNvPr>
          <p:cNvGrpSpPr/>
          <p:nvPr/>
        </p:nvGrpSpPr>
        <p:grpSpPr>
          <a:xfrm>
            <a:off x="-1" y="0"/>
            <a:ext cx="2270927" cy="5517720"/>
            <a:chOff x="-1180768" y="446527"/>
            <a:chExt cx="1621382" cy="5877272"/>
          </a:xfrm>
          <a:solidFill>
            <a:srgbClr val="17375E"/>
          </a:solidFill>
        </p:grpSpPr>
        <p:sp>
          <p:nvSpPr>
            <p:cNvPr id="5" name="Rectangle 3">
              <a:extLst>
                <a:ext uri="{FF2B5EF4-FFF2-40B4-BE49-F238E27FC236}">
                  <a16:creationId xmlns:a16="http://schemas.microsoft.com/office/drawing/2014/main" id="{9E9C0708-ED5F-45B3-A190-7AAD62594CAB}"/>
                </a:ext>
              </a:extLst>
            </p:cNvPr>
            <p:cNvSpPr/>
            <p:nvPr/>
          </p:nvSpPr>
          <p:spPr>
            <a:xfrm>
              <a:off x="-1180768" y="446527"/>
              <a:ext cx="1621382" cy="587727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TextBox 4">
              <a:extLst>
                <a:ext uri="{FF2B5EF4-FFF2-40B4-BE49-F238E27FC236}">
                  <a16:creationId xmlns:a16="http://schemas.microsoft.com/office/drawing/2014/main" id="{F090FC1E-E802-4F48-9C12-DA6598935BD1}"/>
                </a:ext>
              </a:extLst>
            </p:cNvPr>
            <p:cNvSpPr txBox="1"/>
            <p:nvPr/>
          </p:nvSpPr>
          <p:spPr>
            <a:xfrm>
              <a:off x="-1116199" y="2051389"/>
              <a:ext cx="1556813" cy="3246838"/>
            </a:xfrm>
            <a:prstGeom prst="rect">
              <a:avLst/>
            </a:prstGeom>
            <a:grpFill/>
          </p:spPr>
          <p:txBody>
            <a:bodyPr wrap="square" rtlCol="0">
              <a:spAutoFit/>
            </a:bodyPr>
            <a:lstStyle/>
            <a:p>
              <a:pPr>
                <a:lnSpc>
                  <a:spcPct val="200000"/>
                </a:lnSpc>
              </a:pPr>
              <a:r>
                <a:rPr lang="es-ES" sz="1400" b="1" u="sng" dirty="0">
                  <a:solidFill>
                    <a:srgbClr val="FFFF00"/>
                  </a:solidFill>
                </a:rPr>
                <a:t>1. Antecedentes</a:t>
              </a:r>
            </a:p>
            <a:p>
              <a:pPr>
                <a:lnSpc>
                  <a:spcPct val="200000"/>
                </a:lnSpc>
              </a:pPr>
              <a:r>
                <a:rPr lang="es-ES" sz="1400" b="1" dirty="0">
                  <a:solidFill>
                    <a:schemeClr val="bg1"/>
                  </a:solidFill>
                </a:rPr>
                <a:t>2. Hipótesis </a:t>
              </a:r>
            </a:p>
            <a:p>
              <a:pPr>
                <a:lnSpc>
                  <a:spcPct val="200000"/>
                </a:lnSpc>
              </a:pPr>
              <a:r>
                <a:rPr lang="es-ES" sz="1400" b="1" dirty="0">
                  <a:solidFill>
                    <a:schemeClr val="bg1"/>
                  </a:solidFill>
                </a:rPr>
                <a:t>3. Objetivo</a:t>
              </a:r>
            </a:p>
            <a:p>
              <a:pPr>
                <a:lnSpc>
                  <a:spcPct val="200000"/>
                </a:lnSpc>
              </a:pPr>
              <a:r>
                <a:rPr lang="es-ES" sz="1400" b="1" dirty="0">
                  <a:solidFill>
                    <a:schemeClr val="bg1"/>
                  </a:solidFill>
                </a:rPr>
                <a:t>4. Método</a:t>
              </a:r>
            </a:p>
            <a:p>
              <a:pPr>
                <a:lnSpc>
                  <a:spcPct val="200000"/>
                </a:lnSpc>
              </a:pPr>
              <a:r>
                <a:rPr lang="es-ES" sz="1400" b="1" dirty="0">
                  <a:solidFill>
                    <a:schemeClr val="bg1"/>
                  </a:solidFill>
                </a:rPr>
                <a:t>5. Análisis de Resultados</a:t>
              </a:r>
            </a:p>
            <a:p>
              <a:pPr>
                <a:lnSpc>
                  <a:spcPct val="200000"/>
                </a:lnSpc>
              </a:pPr>
              <a:r>
                <a:rPr lang="es-ES" sz="1400" b="1" dirty="0">
                  <a:solidFill>
                    <a:schemeClr val="bg1"/>
                  </a:solidFill>
                </a:rPr>
                <a:t>6. Conclusiones</a:t>
              </a:r>
            </a:p>
            <a:p>
              <a:pPr>
                <a:lnSpc>
                  <a:spcPct val="200000"/>
                </a:lnSpc>
              </a:pPr>
              <a:r>
                <a:rPr lang="es-ES" sz="1400" b="1" dirty="0">
                  <a:solidFill>
                    <a:schemeClr val="bg1"/>
                  </a:solidFill>
                </a:rPr>
                <a:t>7. Recomendaciones</a:t>
              </a:r>
            </a:p>
          </p:txBody>
        </p:sp>
      </p:gr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 name="Flecha: cheurón 1">
            <a:extLst>
              <a:ext uri="{FF2B5EF4-FFF2-40B4-BE49-F238E27FC236}">
                <a16:creationId xmlns:a16="http://schemas.microsoft.com/office/drawing/2014/main" id="{E4A8637F-9887-4D3E-AFED-53ABBCCB3501}"/>
              </a:ext>
            </a:extLst>
          </p:cNvPr>
          <p:cNvSpPr/>
          <p:nvPr/>
        </p:nvSpPr>
        <p:spPr>
          <a:xfrm rot="10800000">
            <a:off x="1399056" y="1696319"/>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a:bodyPr>
          <a:lstStyle/>
          <a:p>
            <a:pPr algn="r" eaLnBrk="1" hangingPunct="1"/>
            <a:r>
              <a:rPr lang="es-UY" sz="4000" b="1" dirty="0">
                <a:latin typeface="Calibri" charset="0"/>
              </a:rPr>
              <a:t>Antecedentes</a:t>
            </a: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z="2400" b="1" smtClean="0">
                <a:solidFill>
                  <a:schemeClr val="bg1"/>
                </a:solidFill>
              </a:rPr>
              <a:t>4</a:t>
            </a:fld>
            <a:endParaRPr lang="es-EC" sz="2400" b="1" dirty="0">
              <a:solidFill>
                <a:schemeClr val="bg1"/>
              </a:solidFill>
            </a:endParaRPr>
          </a:p>
        </p:txBody>
      </p:sp>
      <p:pic>
        <p:nvPicPr>
          <p:cNvPr id="20" name="Picture 4" descr="Desarrollando programador estresado sin trabajo. desarrollo de diseño web.  | Foto Premium">
            <a:extLst>
              <a:ext uri="{FF2B5EF4-FFF2-40B4-BE49-F238E27FC236}">
                <a16:creationId xmlns:a16="http://schemas.microsoft.com/office/drawing/2014/main" id="{B2D389F2-10DC-2A7D-0BF7-F13861AEE7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221" y="1346829"/>
            <a:ext cx="3024114" cy="201446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El Desarrollo Del Programador Estresado Fuera Del Trabajo Desarrollo Diseño  De Sitios Web Y Tecnologías De Codificación Que Trabajan En La Oficina De  La Empresa De Software Foto de stock y más">
            <a:extLst>
              <a:ext uri="{FF2B5EF4-FFF2-40B4-BE49-F238E27FC236}">
                <a16:creationId xmlns:a16="http://schemas.microsoft.com/office/drawing/2014/main" id="{12CA1F52-F7AA-1D28-EBAE-055C1446D8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9772" y="1346829"/>
            <a:ext cx="3024114" cy="201409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Words You Should Not Put on Your Résumé">
            <a:extLst>
              <a:ext uri="{FF2B5EF4-FFF2-40B4-BE49-F238E27FC236}">
                <a16:creationId xmlns:a16="http://schemas.microsoft.com/office/drawing/2014/main" id="{BFC3D4E4-87C3-0298-480B-D3A3A2BFAF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6199" y="1346829"/>
            <a:ext cx="2684454" cy="2014095"/>
          </a:xfrm>
          <a:prstGeom prst="rect">
            <a:avLst/>
          </a:prstGeom>
          <a:noFill/>
          <a:extLst>
            <a:ext uri="{909E8E84-426E-40DD-AFC4-6F175D3DCCD1}">
              <a14:hiddenFill xmlns:a14="http://schemas.microsoft.com/office/drawing/2010/main">
                <a:solidFill>
                  <a:srgbClr val="FFFFFF"/>
                </a:solidFill>
              </a14:hiddenFill>
            </a:ext>
          </a:extLst>
        </p:spPr>
      </p:pic>
      <p:sp>
        <p:nvSpPr>
          <p:cNvPr id="23" name="CuadroTexto 8">
            <a:extLst>
              <a:ext uri="{FF2B5EF4-FFF2-40B4-BE49-F238E27FC236}">
                <a16:creationId xmlns:a16="http://schemas.microsoft.com/office/drawing/2014/main" id="{A91B4510-9C1E-008A-859A-06E8CBE1E471}"/>
              </a:ext>
            </a:extLst>
          </p:cNvPr>
          <p:cNvSpPr txBox="1"/>
          <p:nvPr/>
        </p:nvSpPr>
        <p:spPr>
          <a:xfrm>
            <a:off x="5952832" y="3493749"/>
            <a:ext cx="3024113" cy="1015663"/>
          </a:xfrm>
          <a:prstGeom prst="rect">
            <a:avLst/>
          </a:prstGeom>
          <a:noFill/>
        </p:spPr>
        <p:txBody>
          <a:bodyPr wrap="square" rtlCol="0">
            <a:spAutoFit/>
          </a:bodyPr>
          <a:lstStyle/>
          <a:p>
            <a:pPr algn="ctr"/>
            <a:r>
              <a:rPr lang="es-ES" sz="2000" dirty="0"/>
              <a:t>Cursos de programación complicados, tediosos y de difícil aprendizaje</a:t>
            </a:r>
            <a:endParaRPr lang="es-EC" sz="1600" dirty="0"/>
          </a:p>
        </p:txBody>
      </p:sp>
      <p:sp>
        <p:nvSpPr>
          <p:cNvPr id="24" name="CuadroTexto 8">
            <a:extLst>
              <a:ext uri="{FF2B5EF4-FFF2-40B4-BE49-F238E27FC236}">
                <a16:creationId xmlns:a16="http://schemas.microsoft.com/office/drawing/2014/main" id="{5DA309CD-3A7B-1BC5-564D-7ED4E7E42D0A}"/>
              </a:ext>
            </a:extLst>
          </p:cNvPr>
          <p:cNvSpPr txBox="1"/>
          <p:nvPr/>
        </p:nvSpPr>
        <p:spPr>
          <a:xfrm>
            <a:off x="9146199" y="3493749"/>
            <a:ext cx="2684454" cy="1015663"/>
          </a:xfrm>
          <a:prstGeom prst="rect">
            <a:avLst/>
          </a:prstGeom>
          <a:noFill/>
        </p:spPr>
        <p:txBody>
          <a:bodyPr wrap="square" rtlCol="0">
            <a:spAutoFit/>
          </a:bodyPr>
          <a:lstStyle/>
          <a:p>
            <a:pPr algn="ctr"/>
            <a:r>
              <a:rPr lang="es-ES" sz="2000" dirty="0"/>
              <a:t>Desmotivación de los estudiantes que acarrea un aprendizaje ineficaz</a:t>
            </a:r>
            <a:endParaRPr lang="es-EC" sz="1600" dirty="0"/>
          </a:p>
        </p:txBody>
      </p:sp>
      <p:sp>
        <p:nvSpPr>
          <p:cNvPr id="25" name="CuadroTexto 8">
            <a:extLst>
              <a:ext uri="{FF2B5EF4-FFF2-40B4-BE49-F238E27FC236}">
                <a16:creationId xmlns:a16="http://schemas.microsoft.com/office/drawing/2014/main" id="{8F2AD1A3-91F0-9A88-627C-94ABC26F2C47}"/>
              </a:ext>
            </a:extLst>
          </p:cNvPr>
          <p:cNvSpPr txBox="1"/>
          <p:nvPr/>
        </p:nvSpPr>
        <p:spPr>
          <a:xfrm>
            <a:off x="2771221" y="3512594"/>
            <a:ext cx="3024114" cy="1323439"/>
          </a:xfrm>
          <a:prstGeom prst="rect">
            <a:avLst/>
          </a:prstGeom>
          <a:noFill/>
        </p:spPr>
        <p:txBody>
          <a:bodyPr wrap="square" rtlCol="0">
            <a:spAutoFit/>
          </a:bodyPr>
          <a:lstStyle/>
          <a:p>
            <a:pPr algn="ctr"/>
            <a:r>
              <a:rPr lang="es-ES" sz="2000" dirty="0"/>
              <a:t>Altos niveles de deserción estudiantil en la educación superior en la carrera de Ingeniería en Sistemas</a:t>
            </a:r>
            <a:endParaRPr lang="es-EC" sz="1600" dirty="0"/>
          </a:p>
        </p:txBody>
      </p:sp>
      <mc:AlternateContent xmlns:mc="http://schemas.openxmlformats.org/markup-compatibility/2006" xmlns:p14="http://schemas.microsoft.com/office/powerpoint/2010/main">
        <mc:Choice Requires="p14">
          <p:contentPart p14:bwMode="auto" r:id="rId8">
            <p14:nvContentPartPr>
              <p14:cNvPr id="26" name="Ink 1">
                <a:extLst>
                  <a:ext uri="{FF2B5EF4-FFF2-40B4-BE49-F238E27FC236}">
                    <a16:creationId xmlns:a16="http://schemas.microsoft.com/office/drawing/2014/main" id="{1A436D1E-19D3-F93E-E409-559C721CC631}"/>
                  </a:ext>
                </a:extLst>
              </p14:cNvPr>
              <p14:cNvContentPartPr/>
              <p14:nvPr/>
            </p14:nvContentPartPr>
            <p14:xfrm>
              <a:off x="7884216" y="4540324"/>
              <a:ext cx="360" cy="360"/>
            </p14:xfrm>
          </p:contentPart>
        </mc:Choice>
        <mc:Fallback xmlns="">
          <p:pic>
            <p:nvPicPr>
              <p:cNvPr id="26" name="Ink 1">
                <a:extLst>
                  <a:ext uri="{FF2B5EF4-FFF2-40B4-BE49-F238E27FC236}">
                    <a16:creationId xmlns:a16="http://schemas.microsoft.com/office/drawing/2014/main" id="{1A436D1E-19D3-F93E-E409-559C721CC631}"/>
                  </a:ext>
                </a:extLst>
              </p:cNvPr>
              <p:cNvPicPr/>
              <p:nvPr/>
            </p:nvPicPr>
            <p:blipFill>
              <a:blip r:embed="rId9"/>
              <a:stretch>
                <a:fillRect/>
              </a:stretch>
            </p:blipFill>
            <p:spPr>
              <a:xfrm>
                <a:off x="7874856" y="4530964"/>
                <a:ext cx="19080" cy="19080"/>
              </a:xfrm>
              <a:prstGeom prst="rect">
                <a:avLst/>
              </a:prstGeom>
            </p:spPr>
          </p:pic>
        </mc:Fallback>
      </mc:AlternateContent>
    </p:spTree>
    <p:extLst>
      <p:ext uri="{BB962C8B-B14F-4D97-AF65-F5344CB8AC3E}">
        <p14:creationId xmlns:p14="http://schemas.microsoft.com/office/powerpoint/2010/main" val="175322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D48B2FDB-73B1-469B-B90F-727435BDC79B}"/>
              </a:ext>
            </a:extLst>
          </p:cNvPr>
          <p:cNvGrpSpPr/>
          <p:nvPr/>
        </p:nvGrpSpPr>
        <p:grpSpPr>
          <a:xfrm>
            <a:off x="-1" y="0"/>
            <a:ext cx="2270927" cy="5517720"/>
            <a:chOff x="-1180768" y="446527"/>
            <a:chExt cx="1621382" cy="5877272"/>
          </a:xfrm>
          <a:solidFill>
            <a:srgbClr val="17375E"/>
          </a:solidFill>
        </p:grpSpPr>
        <p:sp>
          <p:nvSpPr>
            <p:cNvPr id="5" name="Rectangle 3">
              <a:extLst>
                <a:ext uri="{FF2B5EF4-FFF2-40B4-BE49-F238E27FC236}">
                  <a16:creationId xmlns:a16="http://schemas.microsoft.com/office/drawing/2014/main" id="{9E9C0708-ED5F-45B3-A190-7AAD62594CAB}"/>
                </a:ext>
              </a:extLst>
            </p:cNvPr>
            <p:cNvSpPr/>
            <p:nvPr/>
          </p:nvSpPr>
          <p:spPr>
            <a:xfrm>
              <a:off x="-1180768" y="446527"/>
              <a:ext cx="1621382" cy="587727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TextBox 4">
              <a:extLst>
                <a:ext uri="{FF2B5EF4-FFF2-40B4-BE49-F238E27FC236}">
                  <a16:creationId xmlns:a16="http://schemas.microsoft.com/office/drawing/2014/main" id="{F090FC1E-E802-4F48-9C12-DA6598935BD1}"/>
                </a:ext>
              </a:extLst>
            </p:cNvPr>
            <p:cNvSpPr txBox="1"/>
            <p:nvPr/>
          </p:nvSpPr>
          <p:spPr>
            <a:xfrm>
              <a:off x="-1116199" y="2051389"/>
              <a:ext cx="1556813" cy="3246838"/>
            </a:xfrm>
            <a:prstGeom prst="rect">
              <a:avLst/>
            </a:prstGeom>
            <a:grpFill/>
          </p:spPr>
          <p:txBody>
            <a:bodyPr wrap="square" rtlCol="0">
              <a:spAutoFit/>
            </a:bodyPr>
            <a:lstStyle/>
            <a:p>
              <a:pPr>
                <a:lnSpc>
                  <a:spcPct val="200000"/>
                </a:lnSpc>
              </a:pPr>
              <a:r>
                <a:rPr lang="es-ES" sz="1400" b="1" dirty="0">
                  <a:solidFill>
                    <a:schemeClr val="bg1"/>
                  </a:solidFill>
                </a:rPr>
                <a:t>1. Antecedentes</a:t>
              </a:r>
            </a:p>
            <a:p>
              <a:pPr>
                <a:lnSpc>
                  <a:spcPct val="200000"/>
                </a:lnSpc>
              </a:pPr>
              <a:r>
                <a:rPr lang="es-ES" sz="1400" b="1" dirty="0">
                  <a:solidFill>
                    <a:schemeClr val="bg1"/>
                  </a:solidFill>
                </a:rPr>
                <a:t>2. Hipótesis </a:t>
              </a:r>
            </a:p>
            <a:p>
              <a:pPr>
                <a:lnSpc>
                  <a:spcPct val="200000"/>
                </a:lnSpc>
              </a:pPr>
              <a:r>
                <a:rPr lang="es-ES" sz="1400" b="1" dirty="0">
                  <a:solidFill>
                    <a:schemeClr val="bg1"/>
                  </a:solidFill>
                </a:rPr>
                <a:t>3. Objetivo</a:t>
              </a:r>
            </a:p>
            <a:p>
              <a:pPr>
                <a:lnSpc>
                  <a:spcPct val="200000"/>
                </a:lnSpc>
              </a:pPr>
              <a:r>
                <a:rPr lang="es-ES" sz="1400" b="1" dirty="0">
                  <a:solidFill>
                    <a:schemeClr val="bg1"/>
                  </a:solidFill>
                </a:rPr>
                <a:t>4. Modelo</a:t>
              </a:r>
            </a:p>
            <a:p>
              <a:pPr>
                <a:lnSpc>
                  <a:spcPct val="200000"/>
                </a:lnSpc>
              </a:pPr>
              <a:r>
                <a:rPr lang="es-ES" sz="1400" b="1" dirty="0">
                  <a:solidFill>
                    <a:schemeClr val="bg1"/>
                  </a:solidFill>
                </a:rPr>
                <a:t>5. Análisis de Resultados</a:t>
              </a:r>
            </a:p>
            <a:p>
              <a:pPr>
                <a:lnSpc>
                  <a:spcPct val="200000"/>
                </a:lnSpc>
              </a:pPr>
              <a:r>
                <a:rPr lang="es-ES" sz="1400" b="1" dirty="0">
                  <a:solidFill>
                    <a:schemeClr val="bg1"/>
                  </a:solidFill>
                </a:rPr>
                <a:t>6. Conclusiones</a:t>
              </a:r>
            </a:p>
            <a:p>
              <a:pPr>
                <a:lnSpc>
                  <a:spcPct val="200000"/>
                </a:lnSpc>
              </a:pPr>
              <a:r>
                <a:rPr lang="es-ES" sz="1400" b="1" u="sng" dirty="0">
                  <a:solidFill>
                    <a:srgbClr val="FFFF00"/>
                  </a:solidFill>
                </a:rPr>
                <a:t>7. Recomendaciones</a:t>
              </a:r>
            </a:p>
          </p:txBody>
        </p:sp>
      </p:gr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 name="Flecha: cheurón 1">
            <a:extLst>
              <a:ext uri="{FF2B5EF4-FFF2-40B4-BE49-F238E27FC236}">
                <a16:creationId xmlns:a16="http://schemas.microsoft.com/office/drawing/2014/main" id="{E4A8637F-9887-4D3E-AFED-53ABBCCB3501}"/>
              </a:ext>
            </a:extLst>
          </p:cNvPr>
          <p:cNvSpPr/>
          <p:nvPr/>
        </p:nvSpPr>
        <p:spPr>
          <a:xfrm rot="10800000">
            <a:off x="1775328" y="4237985"/>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a:bodyPr>
          <a:lstStyle/>
          <a:p>
            <a:pPr algn="r" eaLnBrk="1" hangingPunct="1"/>
            <a:r>
              <a:rPr lang="es-UY" sz="4000" b="1" dirty="0">
                <a:latin typeface="Calibri" charset="0"/>
              </a:rPr>
              <a:t>Recomendaciones</a:t>
            </a: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z="2400" b="1" smtClean="0">
                <a:solidFill>
                  <a:schemeClr val="bg1"/>
                </a:solidFill>
              </a:rPr>
              <a:t>40</a:t>
            </a:fld>
            <a:endParaRPr lang="es-EC" sz="2400" b="1" dirty="0">
              <a:solidFill>
                <a:schemeClr val="bg1"/>
              </a:solidFill>
            </a:endParaRPr>
          </a:p>
        </p:txBody>
      </p:sp>
      <p:graphicFrame>
        <p:nvGraphicFramePr>
          <p:cNvPr id="6" name="Diagrama 5">
            <a:extLst>
              <a:ext uri="{FF2B5EF4-FFF2-40B4-BE49-F238E27FC236}">
                <a16:creationId xmlns:a16="http://schemas.microsoft.com/office/drawing/2014/main" id="{54AA44E3-E2B4-C4DF-582A-0359FA693A38}"/>
              </a:ext>
            </a:extLst>
          </p:cNvPr>
          <p:cNvGraphicFramePr/>
          <p:nvPr>
            <p:extLst>
              <p:ext uri="{D42A27DB-BD31-4B8C-83A1-F6EECF244321}">
                <p14:modId xmlns:p14="http://schemas.microsoft.com/office/powerpoint/2010/main" val="4032501235"/>
              </p:ext>
            </p:extLst>
          </p:nvPr>
        </p:nvGraphicFramePr>
        <p:xfrm>
          <a:off x="2766520" y="1128178"/>
          <a:ext cx="6812257" cy="54508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144324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D48B2FDB-73B1-469B-B90F-727435BDC79B}"/>
              </a:ext>
            </a:extLst>
          </p:cNvPr>
          <p:cNvGrpSpPr/>
          <p:nvPr/>
        </p:nvGrpSpPr>
        <p:grpSpPr>
          <a:xfrm>
            <a:off x="-1" y="0"/>
            <a:ext cx="2270927" cy="5517720"/>
            <a:chOff x="-1180768" y="446527"/>
            <a:chExt cx="1621382" cy="5877272"/>
          </a:xfrm>
          <a:solidFill>
            <a:srgbClr val="17375E"/>
          </a:solidFill>
        </p:grpSpPr>
        <p:sp>
          <p:nvSpPr>
            <p:cNvPr id="5" name="Rectangle 3">
              <a:extLst>
                <a:ext uri="{FF2B5EF4-FFF2-40B4-BE49-F238E27FC236}">
                  <a16:creationId xmlns:a16="http://schemas.microsoft.com/office/drawing/2014/main" id="{9E9C0708-ED5F-45B3-A190-7AAD62594CAB}"/>
                </a:ext>
              </a:extLst>
            </p:cNvPr>
            <p:cNvSpPr/>
            <p:nvPr/>
          </p:nvSpPr>
          <p:spPr>
            <a:xfrm>
              <a:off x="-1180768" y="446527"/>
              <a:ext cx="1621382" cy="587727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TextBox 4">
              <a:extLst>
                <a:ext uri="{FF2B5EF4-FFF2-40B4-BE49-F238E27FC236}">
                  <a16:creationId xmlns:a16="http://schemas.microsoft.com/office/drawing/2014/main" id="{F090FC1E-E802-4F48-9C12-DA6598935BD1}"/>
                </a:ext>
              </a:extLst>
            </p:cNvPr>
            <p:cNvSpPr txBox="1"/>
            <p:nvPr/>
          </p:nvSpPr>
          <p:spPr>
            <a:xfrm>
              <a:off x="-1116199" y="2051389"/>
              <a:ext cx="1556813" cy="3246838"/>
            </a:xfrm>
            <a:prstGeom prst="rect">
              <a:avLst/>
            </a:prstGeom>
            <a:grpFill/>
          </p:spPr>
          <p:txBody>
            <a:bodyPr wrap="square" rtlCol="0">
              <a:spAutoFit/>
            </a:bodyPr>
            <a:lstStyle/>
            <a:p>
              <a:pPr>
                <a:lnSpc>
                  <a:spcPct val="200000"/>
                </a:lnSpc>
              </a:pPr>
              <a:r>
                <a:rPr lang="es-ES" sz="1400" b="1" dirty="0">
                  <a:solidFill>
                    <a:schemeClr val="bg1"/>
                  </a:solidFill>
                </a:rPr>
                <a:t>1. Antecedentes</a:t>
              </a:r>
            </a:p>
            <a:p>
              <a:pPr>
                <a:lnSpc>
                  <a:spcPct val="200000"/>
                </a:lnSpc>
              </a:pPr>
              <a:r>
                <a:rPr lang="es-ES" sz="1400" b="1" dirty="0">
                  <a:solidFill>
                    <a:schemeClr val="bg1"/>
                  </a:solidFill>
                </a:rPr>
                <a:t>2. Hipótesis </a:t>
              </a:r>
            </a:p>
            <a:p>
              <a:pPr>
                <a:lnSpc>
                  <a:spcPct val="200000"/>
                </a:lnSpc>
              </a:pPr>
              <a:r>
                <a:rPr lang="es-ES" sz="1400" b="1" dirty="0">
                  <a:solidFill>
                    <a:schemeClr val="bg1"/>
                  </a:solidFill>
                </a:rPr>
                <a:t>3. Objetivo</a:t>
              </a:r>
            </a:p>
            <a:p>
              <a:pPr>
                <a:lnSpc>
                  <a:spcPct val="200000"/>
                </a:lnSpc>
              </a:pPr>
              <a:r>
                <a:rPr lang="es-ES" sz="1400" b="1" dirty="0">
                  <a:solidFill>
                    <a:schemeClr val="bg1"/>
                  </a:solidFill>
                </a:rPr>
                <a:t>4. Modelo</a:t>
              </a:r>
            </a:p>
            <a:p>
              <a:pPr>
                <a:lnSpc>
                  <a:spcPct val="200000"/>
                </a:lnSpc>
              </a:pPr>
              <a:r>
                <a:rPr lang="es-ES" sz="1400" b="1" dirty="0">
                  <a:solidFill>
                    <a:schemeClr val="bg1"/>
                  </a:solidFill>
                </a:rPr>
                <a:t>5. Análisis de Resultados</a:t>
              </a:r>
            </a:p>
            <a:p>
              <a:pPr>
                <a:lnSpc>
                  <a:spcPct val="200000"/>
                </a:lnSpc>
              </a:pPr>
              <a:r>
                <a:rPr lang="es-ES" sz="1400" b="1" dirty="0">
                  <a:solidFill>
                    <a:schemeClr val="bg1"/>
                  </a:solidFill>
                </a:rPr>
                <a:t>6. Conclusiones</a:t>
              </a:r>
            </a:p>
            <a:p>
              <a:pPr>
                <a:lnSpc>
                  <a:spcPct val="200000"/>
                </a:lnSpc>
              </a:pPr>
              <a:r>
                <a:rPr lang="es-ES" sz="1400" b="1" u="sng" dirty="0">
                  <a:solidFill>
                    <a:srgbClr val="FFFF00"/>
                  </a:solidFill>
                </a:rPr>
                <a:t>7. Recomendaciones</a:t>
              </a:r>
            </a:p>
          </p:txBody>
        </p:sp>
      </p:gr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 name="Flecha: cheurón 1">
            <a:extLst>
              <a:ext uri="{FF2B5EF4-FFF2-40B4-BE49-F238E27FC236}">
                <a16:creationId xmlns:a16="http://schemas.microsoft.com/office/drawing/2014/main" id="{E4A8637F-9887-4D3E-AFED-53ABBCCB3501}"/>
              </a:ext>
            </a:extLst>
          </p:cNvPr>
          <p:cNvSpPr/>
          <p:nvPr/>
        </p:nvSpPr>
        <p:spPr>
          <a:xfrm rot="10800000">
            <a:off x="1775328" y="4237985"/>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a:bodyPr>
          <a:lstStyle/>
          <a:p>
            <a:pPr algn="r" eaLnBrk="1" hangingPunct="1"/>
            <a:r>
              <a:rPr lang="es-UY" sz="4000" b="1" dirty="0">
                <a:latin typeface="Calibri" charset="0"/>
              </a:rPr>
              <a:t>Preguntas</a:t>
            </a: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z="2400" b="1" smtClean="0">
                <a:solidFill>
                  <a:schemeClr val="bg1"/>
                </a:solidFill>
              </a:rPr>
              <a:t>41</a:t>
            </a:fld>
            <a:endParaRPr lang="es-EC" sz="2400" b="1" dirty="0">
              <a:solidFill>
                <a:schemeClr val="bg1"/>
              </a:solidFill>
            </a:endParaRPr>
          </a:p>
        </p:txBody>
      </p:sp>
      <p:pic>
        <p:nvPicPr>
          <p:cNvPr id="8" name="Picture 2" descr="hipótesis y adivinar el icono de color 2103680 Vector en Vecteezy">
            <a:extLst>
              <a:ext uri="{FF2B5EF4-FFF2-40B4-BE49-F238E27FC236}">
                <a16:creationId xmlns:a16="http://schemas.microsoft.com/office/drawing/2014/main" id="{92959A08-4101-F7B1-157E-F83BB2B323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9829" y="1561477"/>
            <a:ext cx="3399921" cy="3399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177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a:extLst>
              <a:ext uri="{FF2B5EF4-FFF2-40B4-BE49-F238E27FC236}">
                <a16:creationId xmlns:a16="http://schemas.microsoft.com/office/drawing/2014/main" id="{B433F5CE-058F-4E3F-AFF7-655CCCE61C77}"/>
              </a:ext>
            </a:extLst>
          </p:cNvPr>
          <p:cNvGrpSpPr/>
          <p:nvPr/>
        </p:nvGrpSpPr>
        <p:grpSpPr>
          <a:xfrm>
            <a:off x="10256163" y="4728974"/>
            <a:ext cx="2016224" cy="2927339"/>
            <a:chOff x="7254818" y="4813168"/>
            <a:chExt cx="2016224" cy="2927339"/>
          </a:xfrm>
          <a:solidFill>
            <a:srgbClr val="17375E"/>
          </a:solidFill>
        </p:grpSpPr>
        <p:sp>
          <p:nvSpPr>
            <p:cNvPr id="5" name="Oval 6">
              <a:extLst>
                <a:ext uri="{FF2B5EF4-FFF2-40B4-BE49-F238E27FC236}">
                  <a16:creationId xmlns:a16="http://schemas.microsoft.com/office/drawing/2014/main" id="{E6012674-F54F-475A-901B-5DED057B975C}"/>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Oval 8">
              <a:extLst>
                <a:ext uri="{FF2B5EF4-FFF2-40B4-BE49-F238E27FC236}">
                  <a16:creationId xmlns:a16="http://schemas.microsoft.com/office/drawing/2014/main" id="{BDC259B5-AF77-4714-8C99-069796763243}"/>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Oval 9">
              <a:extLst>
                <a:ext uri="{FF2B5EF4-FFF2-40B4-BE49-F238E27FC236}">
                  <a16:creationId xmlns:a16="http://schemas.microsoft.com/office/drawing/2014/main" id="{4D04A12B-483E-4727-A3EE-5BF6F071B54B}"/>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Oval 10">
              <a:extLst>
                <a:ext uri="{FF2B5EF4-FFF2-40B4-BE49-F238E27FC236}">
                  <a16:creationId xmlns:a16="http://schemas.microsoft.com/office/drawing/2014/main" id="{5FCBAFB8-EFF0-4735-9A4F-97F984F3F012}"/>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pic>
        <p:nvPicPr>
          <p:cNvPr id="9" name="Imagen 8">
            <a:extLst>
              <a:ext uri="{FF2B5EF4-FFF2-40B4-BE49-F238E27FC236}">
                <a16:creationId xmlns:a16="http://schemas.microsoft.com/office/drawing/2014/main" id="{5F1CE33E-9495-49BC-A002-C04ED9E5D8D2}"/>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pic>
        <p:nvPicPr>
          <p:cNvPr id="10" name="Picture 2">
            <a:extLst>
              <a:ext uri="{FF2B5EF4-FFF2-40B4-BE49-F238E27FC236}">
                <a16:creationId xmlns:a16="http://schemas.microsoft.com/office/drawing/2014/main" id="{4E013DA2-A57B-406A-87C5-E02D9BF3B16B}"/>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sp>
        <p:nvSpPr>
          <p:cNvPr id="11" name="1 Título">
            <a:extLst>
              <a:ext uri="{FF2B5EF4-FFF2-40B4-BE49-F238E27FC236}">
                <a16:creationId xmlns:a16="http://schemas.microsoft.com/office/drawing/2014/main" id="{AAAA53C6-479D-4895-93FE-AB888C571E53}"/>
              </a:ext>
            </a:extLst>
          </p:cNvPr>
          <p:cNvSpPr>
            <a:spLocks noGrp="1"/>
          </p:cNvSpPr>
          <p:nvPr>
            <p:ph type="title"/>
          </p:nvPr>
        </p:nvSpPr>
        <p:spPr>
          <a:xfrm>
            <a:off x="1422990" y="1042125"/>
            <a:ext cx="9346019" cy="994122"/>
          </a:xfrm>
        </p:spPr>
        <p:txBody>
          <a:bodyPr>
            <a:normAutofit/>
          </a:bodyPr>
          <a:lstStyle/>
          <a:p>
            <a:pPr algn="r" eaLnBrk="1" hangingPunct="1"/>
            <a:r>
              <a:rPr lang="es-ES" sz="5400" b="1" dirty="0">
                <a:latin typeface="Calibri" charset="0"/>
              </a:rPr>
              <a:t>¡GRACIAS POR SU ATENCIÓN!</a:t>
            </a:r>
            <a:endParaRPr lang="es-UY" sz="5400" b="1" dirty="0">
              <a:latin typeface="Calibri" charset="0"/>
            </a:endParaRPr>
          </a:p>
        </p:txBody>
      </p:sp>
      <p:sp>
        <p:nvSpPr>
          <p:cNvPr id="14" name="Marcador de número de diapositiva 13">
            <a:extLst>
              <a:ext uri="{FF2B5EF4-FFF2-40B4-BE49-F238E27FC236}">
                <a16:creationId xmlns:a16="http://schemas.microsoft.com/office/drawing/2014/main" id="{2398A608-0886-4371-B54A-A26CEFB3DCD7}"/>
              </a:ext>
            </a:extLst>
          </p:cNvPr>
          <p:cNvSpPr>
            <a:spLocks noGrp="1"/>
          </p:cNvSpPr>
          <p:nvPr>
            <p:ph type="sldNum" sz="quarter" idx="12"/>
          </p:nvPr>
        </p:nvSpPr>
        <p:spPr/>
        <p:txBody>
          <a:bodyPr/>
          <a:lstStyle/>
          <a:p>
            <a:fld id="{60E49835-27C5-4FA6-A0C9-B025A7F8D2B3}" type="slidenum">
              <a:rPr lang="es-EC" sz="2400" smtClean="0">
                <a:solidFill>
                  <a:schemeClr val="bg1"/>
                </a:solidFill>
              </a:rPr>
              <a:t>42</a:t>
            </a:fld>
            <a:endParaRPr lang="es-EC" sz="2400" dirty="0">
              <a:solidFill>
                <a:schemeClr val="bg1"/>
              </a:solidFill>
            </a:endParaRPr>
          </a:p>
        </p:txBody>
      </p:sp>
      <p:pic>
        <p:nvPicPr>
          <p:cNvPr id="2052" name="Picture 4" descr="Thumbs up - Free miscellaneous icons">
            <a:extLst>
              <a:ext uri="{FF2B5EF4-FFF2-40B4-BE49-F238E27FC236}">
                <a16:creationId xmlns:a16="http://schemas.microsoft.com/office/drawing/2014/main" id="{ADC5069D-8F49-365B-76AE-41A1D49221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8095" y="2589080"/>
            <a:ext cx="2375807" cy="237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04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D48B2FDB-73B1-469B-B90F-727435BDC79B}"/>
              </a:ext>
            </a:extLst>
          </p:cNvPr>
          <p:cNvGrpSpPr/>
          <p:nvPr/>
        </p:nvGrpSpPr>
        <p:grpSpPr>
          <a:xfrm>
            <a:off x="-1" y="0"/>
            <a:ext cx="2270927" cy="5517720"/>
            <a:chOff x="-1180768" y="446527"/>
            <a:chExt cx="1621382" cy="5877272"/>
          </a:xfrm>
          <a:solidFill>
            <a:srgbClr val="17375E"/>
          </a:solidFill>
        </p:grpSpPr>
        <p:sp>
          <p:nvSpPr>
            <p:cNvPr id="5" name="Rectangle 3">
              <a:extLst>
                <a:ext uri="{FF2B5EF4-FFF2-40B4-BE49-F238E27FC236}">
                  <a16:creationId xmlns:a16="http://schemas.microsoft.com/office/drawing/2014/main" id="{9E9C0708-ED5F-45B3-A190-7AAD62594CAB}"/>
                </a:ext>
              </a:extLst>
            </p:cNvPr>
            <p:cNvSpPr/>
            <p:nvPr/>
          </p:nvSpPr>
          <p:spPr>
            <a:xfrm>
              <a:off x="-1180768" y="446527"/>
              <a:ext cx="1621382" cy="587727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TextBox 4">
              <a:extLst>
                <a:ext uri="{FF2B5EF4-FFF2-40B4-BE49-F238E27FC236}">
                  <a16:creationId xmlns:a16="http://schemas.microsoft.com/office/drawing/2014/main" id="{F090FC1E-E802-4F48-9C12-DA6598935BD1}"/>
                </a:ext>
              </a:extLst>
            </p:cNvPr>
            <p:cNvSpPr txBox="1"/>
            <p:nvPr/>
          </p:nvSpPr>
          <p:spPr>
            <a:xfrm>
              <a:off x="-1116199" y="2051389"/>
              <a:ext cx="1556813" cy="3246838"/>
            </a:xfrm>
            <a:prstGeom prst="rect">
              <a:avLst/>
            </a:prstGeom>
            <a:grpFill/>
          </p:spPr>
          <p:txBody>
            <a:bodyPr wrap="square" rtlCol="0">
              <a:spAutoFit/>
            </a:bodyPr>
            <a:lstStyle/>
            <a:p>
              <a:pPr>
                <a:lnSpc>
                  <a:spcPct val="200000"/>
                </a:lnSpc>
              </a:pPr>
              <a:r>
                <a:rPr lang="es-ES" sz="1400" b="1" u="sng" dirty="0">
                  <a:solidFill>
                    <a:srgbClr val="FFFF00"/>
                  </a:solidFill>
                </a:rPr>
                <a:t>1. Antecedentes</a:t>
              </a:r>
            </a:p>
            <a:p>
              <a:pPr>
                <a:lnSpc>
                  <a:spcPct val="200000"/>
                </a:lnSpc>
              </a:pPr>
              <a:r>
                <a:rPr lang="es-ES" sz="1400" b="1" dirty="0">
                  <a:solidFill>
                    <a:schemeClr val="bg1"/>
                  </a:solidFill>
                </a:rPr>
                <a:t>2. Hipótesis </a:t>
              </a:r>
            </a:p>
            <a:p>
              <a:pPr>
                <a:lnSpc>
                  <a:spcPct val="200000"/>
                </a:lnSpc>
              </a:pPr>
              <a:r>
                <a:rPr lang="es-ES" sz="1400" b="1" dirty="0">
                  <a:solidFill>
                    <a:schemeClr val="bg1"/>
                  </a:solidFill>
                </a:rPr>
                <a:t>3. Objetivo</a:t>
              </a:r>
            </a:p>
            <a:p>
              <a:pPr>
                <a:lnSpc>
                  <a:spcPct val="200000"/>
                </a:lnSpc>
              </a:pPr>
              <a:r>
                <a:rPr lang="es-ES" sz="1400" b="1" dirty="0">
                  <a:solidFill>
                    <a:schemeClr val="bg1"/>
                  </a:solidFill>
                </a:rPr>
                <a:t>4. Método</a:t>
              </a:r>
            </a:p>
            <a:p>
              <a:pPr>
                <a:lnSpc>
                  <a:spcPct val="200000"/>
                </a:lnSpc>
              </a:pPr>
              <a:r>
                <a:rPr lang="es-ES" sz="1400" b="1" dirty="0">
                  <a:solidFill>
                    <a:schemeClr val="bg1"/>
                  </a:solidFill>
                </a:rPr>
                <a:t>5. Análisis de Resultados</a:t>
              </a:r>
            </a:p>
            <a:p>
              <a:pPr>
                <a:lnSpc>
                  <a:spcPct val="200000"/>
                </a:lnSpc>
              </a:pPr>
              <a:r>
                <a:rPr lang="es-ES" sz="1400" b="1" dirty="0">
                  <a:solidFill>
                    <a:schemeClr val="bg1"/>
                  </a:solidFill>
                </a:rPr>
                <a:t>6. Conclusiones</a:t>
              </a:r>
            </a:p>
            <a:p>
              <a:pPr>
                <a:lnSpc>
                  <a:spcPct val="200000"/>
                </a:lnSpc>
              </a:pPr>
              <a:r>
                <a:rPr lang="es-ES" sz="1400" b="1" dirty="0">
                  <a:solidFill>
                    <a:schemeClr val="bg1"/>
                  </a:solidFill>
                </a:rPr>
                <a:t>7. Recomendaciones</a:t>
              </a:r>
            </a:p>
          </p:txBody>
        </p:sp>
      </p:gr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 name="Flecha: cheurón 1">
            <a:extLst>
              <a:ext uri="{FF2B5EF4-FFF2-40B4-BE49-F238E27FC236}">
                <a16:creationId xmlns:a16="http://schemas.microsoft.com/office/drawing/2014/main" id="{E4A8637F-9887-4D3E-AFED-53ABBCCB3501}"/>
              </a:ext>
            </a:extLst>
          </p:cNvPr>
          <p:cNvSpPr/>
          <p:nvPr/>
        </p:nvSpPr>
        <p:spPr>
          <a:xfrm rot="10800000">
            <a:off x="1399056" y="1696319"/>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a:bodyPr>
          <a:lstStyle/>
          <a:p>
            <a:pPr algn="r" eaLnBrk="1" hangingPunct="1"/>
            <a:r>
              <a:rPr lang="es-UY" sz="4000" b="1" dirty="0">
                <a:latin typeface="Calibri" charset="0"/>
              </a:rPr>
              <a:t>Antecedentes</a:t>
            </a: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z="2400" b="1" smtClean="0">
                <a:solidFill>
                  <a:schemeClr val="bg1"/>
                </a:solidFill>
              </a:rPr>
              <a:t>5</a:t>
            </a:fld>
            <a:endParaRPr lang="es-EC" sz="2400" b="1" dirty="0">
              <a:solidFill>
                <a:schemeClr val="bg1"/>
              </a:solidFill>
            </a:endParaRPr>
          </a:p>
        </p:txBody>
      </p:sp>
      <p:pic>
        <p:nvPicPr>
          <p:cNvPr id="6" name="Picture 2" descr="Todos los estudiantes de secundaria deberían tomar un curso de programación  | Compartir Palabra maestra">
            <a:extLst>
              <a:ext uri="{FF2B5EF4-FFF2-40B4-BE49-F238E27FC236}">
                <a16:creationId xmlns:a16="http://schemas.microsoft.com/office/drawing/2014/main" id="{648B9D68-394A-9EA0-18BB-6FE00AE730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9483" y="1906221"/>
            <a:ext cx="3260348" cy="17830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ストレスと現代人の疲れ【500人に聞きました】｜疲れに効くコラム powered by リポビタン | 大正製薬">
            <a:extLst>
              <a:ext uri="{FF2B5EF4-FFF2-40B4-BE49-F238E27FC236}">
                <a16:creationId xmlns:a16="http://schemas.microsoft.com/office/drawing/2014/main" id="{375F3C3C-79B2-512C-EB19-BD419DFC98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7409" y="1904545"/>
            <a:ext cx="2671163" cy="17830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La tercera edición del programa &amp;#39;Connecting for Good Galicia&amp;#39; otorga 35.000  euros a los mejores proyectos innovadores | Creando Tu Provincia">
            <a:extLst>
              <a:ext uri="{FF2B5EF4-FFF2-40B4-BE49-F238E27FC236}">
                <a16:creationId xmlns:a16="http://schemas.microsoft.com/office/drawing/2014/main" id="{DEC0764E-3F8C-C11B-E779-226496719E4C}"/>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9186150" y="1906221"/>
            <a:ext cx="2671164" cy="1781325"/>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8">
            <a:extLst>
              <a:ext uri="{FF2B5EF4-FFF2-40B4-BE49-F238E27FC236}">
                <a16:creationId xmlns:a16="http://schemas.microsoft.com/office/drawing/2014/main" id="{DE05F623-E0AA-47E7-2D8C-4ECBC2DBA413}"/>
              </a:ext>
            </a:extLst>
          </p:cNvPr>
          <p:cNvSpPr txBox="1"/>
          <p:nvPr/>
        </p:nvSpPr>
        <p:spPr>
          <a:xfrm>
            <a:off x="6125857" y="3816225"/>
            <a:ext cx="2754265" cy="707886"/>
          </a:xfrm>
          <a:prstGeom prst="rect">
            <a:avLst/>
          </a:prstGeom>
          <a:noFill/>
        </p:spPr>
        <p:txBody>
          <a:bodyPr wrap="square" rtlCol="0">
            <a:spAutoFit/>
          </a:bodyPr>
          <a:lstStyle/>
          <a:p>
            <a:pPr algn="ctr"/>
            <a:r>
              <a:rPr lang="es-EC" sz="2000" dirty="0"/>
              <a:t>Alta tasa de deserción de los estudiantes</a:t>
            </a:r>
          </a:p>
        </p:txBody>
      </p:sp>
      <p:sp>
        <p:nvSpPr>
          <p:cNvPr id="18" name="CuadroTexto 8">
            <a:extLst>
              <a:ext uri="{FF2B5EF4-FFF2-40B4-BE49-F238E27FC236}">
                <a16:creationId xmlns:a16="http://schemas.microsoft.com/office/drawing/2014/main" id="{748F6554-A276-0BBD-1461-38B3F9BBCB4B}"/>
              </a:ext>
            </a:extLst>
          </p:cNvPr>
          <p:cNvSpPr txBox="1"/>
          <p:nvPr/>
        </p:nvSpPr>
        <p:spPr>
          <a:xfrm>
            <a:off x="9186149" y="3816225"/>
            <a:ext cx="2793889" cy="707886"/>
          </a:xfrm>
          <a:prstGeom prst="rect">
            <a:avLst/>
          </a:prstGeom>
          <a:noFill/>
        </p:spPr>
        <p:txBody>
          <a:bodyPr wrap="square" rtlCol="0">
            <a:spAutoFit/>
          </a:bodyPr>
          <a:lstStyle/>
          <a:p>
            <a:pPr algn="ctr"/>
            <a:r>
              <a:rPr lang="es-EC" sz="2000" dirty="0"/>
              <a:t>Gamificación en cursos de programación</a:t>
            </a:r>
          </a:p>
        </p:txBody>
      </p:sp>
      <p:sp>
        <p:nvSpPr>
          <p:cNvPr id="19" name="CuadroTexto 8">
            <a:extLst>
              <a:ext uri="{FF2B5EF4-FFF2-40B4-BE49-F238E27FC236}">
                <a16:creationId xmlns:a16="http://schemas.microsoft.com/office/drawing/2014/main" id="{A12E15C4-EF4F-D4B5-F420-A8B406C13AC9}"/>
              </a:ext>
            </a:extLst>
          </p:cNvPr>
          <p:cNvSpPr txBox="1"/>
          <p:nvPr/>
        </p:nvSpPr>
        <p:spPr>
          <a:xfrm>
            <a:off x="2920556" y="3816225"/>
            <a:ext cx="2754265" cy="1015663"/>
          </a:xfrm>
          <a:prstGeom prst="rect">
            <a:avLst/>
          </a:prstGeom>
          <a:noFill/>
        </p:spPr>
        <p:txBody>
          <a:bodyPr wrap="square" rtlCol="0">
            <a:spAutoFit/>
          </a:bodyPr>
          <a:lstStyle/>
          <a:p>
            <a:pPr algn="ctr"/>
            <a:r>
              <a:rPr lang="es-ES" sz="2000" dirty="0"/>
              <a:t>El software actual tiene un efecto profundo en las actividades diarias</a:t>
            </a:r>
            <a:endParaRPr lang="es-EC" sz="1600" dirty="0"/>
          </a:p>
        </p:txBody>
      </p:sp>
    </p:spTree>
    <p:extLst>
      <p:ext uri="{BB962C8B-B14F-4D97-AF65-F5344CB8AC3E}">
        <p14:creationId xmlns:p14="http://schemas.microsoft.com/office/powerpoint/2010/main" val="4157343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D48B2FDB-73B1-469B-B90F-727435BDC79B}"/>
              </a:ext>
            </a:extLst>
          </p:cNvPr>
          <p:cNvGrpSpPr/>
          <p:nvPr/>
        </p:nvGrpSpPr>
        <p:grpSpPr>
          <a:xfrm>
            <a:off x="-1" y="0"/>
            <a:ext cx="2270927" cy="5517720"/>
            <a:chOff x="-1180768" y="446527"/>
            <a:chExt cx="1621382" cy="5877272"/>
          </a:xfrm>
          <a:solidFill>
            <a:srgbClr val="17375E"/>
          </a:solidFill>
        </p:grpSpPr>
        <p:sp>
          <p:nvSpPr>
            <p:cNvPr id="5" name="Rectangle 3">
              <a:extLst>
                <a:ext uri="{FF2B5EF4-FFF2-40B4-BE49-F238E27FC236}">
                  <a16:creationId xmlns:a16="http://schemas.microsoft.com/office/drawing/2014/main" id="{9E9C0708-ED5F-45B3-A190-7AAD62594CAB}"/>
                </a:ext>
              </a:extLst>
            </p:cNvPr>
            <p:cNvSpPr/>
            <p:nvPr/>
          </p:nvSpPr>
          <p:spPr>
            <a:xfrm>
              <a:off x="-1180768" y="446527"/>
              <a:ext cx="1621382" cy="587727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TextBox 4">
              <a:extLst>
                <a:ext uri="{FF2B5EF4-FFF2-40B4-BE49-F238E27FC236}">
                  <a16:creationId xmlns:a16="http://schemas.microsoft.com/office/drawing/2014/main" id="{F090FC1E-E802-4F48-9C12-DA6598935BD1}"/>
                </a:ext>
              </a:extLst>
            </p:cNvPr>
            <p:cNvSpPr txBox="1"/>
            <p:nvPr/>
          </p:nvSpPr>
          <p:spPr>
            <a:xfrm>
              <a:off x="-1116199" y="2051389"/>
              <a:ext cx="1556813" cy="3246838"/>
            </a:xfrm>
            <a:prstGeom prst="rect">
              <a:avLst/>
            </a:prstGeom>
            <a:grpFill/>
          </p:spPr>
          <p:txBody>
            <a:bodyPr wrap="square" rtlCol="0">
              <a:spAutoFit/>
            </a:bodyPr>
            <a:lstStyle/>
            <a:p>
              <a:pPr>
                <a:lnSpc>
                  <a:spcPct val="200000"/>
                </a:lnSpc>
              </a:pPr>
              <a:r>
                <a:rPr lang="es-ES" sz="1400" b="1" u="sng" dirty="0">
                  <a:solidFill>
                    <a:srgbClr val="FFFF00"/>
                  </a:solidFill>
                </a:rPr>
                <a:t>1. Antecedentes</a:t>
              </a:r>
            </a:p>
            <a:p>
              <a:pPr>
                <a:lnSpc>
                  <a:spcPct val="200000"/>
                </a:lnSpc>
              </a:pPr>
              <a:r>
                <a:rPr lang="es-ES" sz="1400" b="1" dirty="0">
                  <a:solidFill>
                    <a:schemeClr val="bg1"/>
                  </a:solidFill>
                </a:rPr>
                <a:t>2. Hipótesis </a:t>
              </a:r>
            </a:p>
            <a:p>
              <a:pPr>
                <a:lnSpc>
                  <a:spcPct val="200000"/>
                </a:lnSpc>
              </a:pPr>
              <a:r>
                <a:rPr lang="es-ES" sz="1400" b="1" dirty="0">
                  <a:solidFill>
                    <a:schemeClr val="bg1"/>
                  </a:solidFill>
                </a:rPr>
                <a:t>3. Objetivo</a:t>
              </a:r>
            </a:p>
            <a:p>
              <a:pPr>
                <a:lnSpc>
                  <a:spcPct val="200000"/>
                </a:lnSpc>
              </a:pPr>
              <a:r>
                <a:rPr lang="es-ES" sz="1400" b="1" dirty="0">
                  <a:solidFill>
                    <a:schemeClr val="bg1"/>
                  </a:solidFill>
                </a:rPr>
                <a:t>4. Método</a:t>
              </a:r>
            </a:p>
            <a:p>
              <a:pPr>
                <a:lnSpc>
                  <a:spcPct val="200000"/>
                </a:lnSpc>
              </a:pPr>
              <a:r>
                <a:rPr lang="es-ES" sz="1400" b="1" dirty="0">
                  <a:solidFill>
                    <a:schemeClr val="bg1"/>
                  </a:solidFill>
                </a:rPr>
                <a:t>5. Análisis de Resultados</a:t>
              </a:r>
            </a:p>
            <a:p>
              <a:pPr>
                <a:lnSpc>
                  <a:spcPct val="200000"/>
                </a:lnSpc>
              </a:pPr>
              <a:r>
                <a:rPr lang="es-ES" sz="1400" b="1" dirty="0">
                  <a:solidFill>
                    <a:schemeClr val="bg1"/>
                  </a:solidFill>
                </a:rPr>
                <a:t>6. Conclusiones</a:t>
              </a:r>
            </a:p>
            <a:p>
              <a:pPr>
                <a:lnSpc>
                  <a:spcPct val="200000"/>
                </a:lnSpc>
              </a:pPr>
              <a:r>
                <a:rPr lang="es-ES" sz="1400" b="1" dirty="0">
                  <a:solidFill>
                    <a:schemeClr val="bg1"/>
                  </a:solidFill>
                </a:rPr>
                <a:t>7. Recomendaciones</a:t>
              </a:r>
            </a:p>
          </p:txBody>
        </p:sp>
      </p:gr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 name="Flecha: cheurón 1">
            <a:extLst>
              <a:ext uri="{FF2B5EF4-FFF2-40B4-BE49-F238E27FC236}">
                <a16:creationId xmlns:a16="http://schemas.microsoft.com/office/drawing/2014/main" id="{E4A8637F-9887-4D3E-AFED-53ABBCCB3501}"/>
              </a:ext>
            </a:extLst>
          </p:cNvPr>
          <p:cNvSpPr/>
          <p:nvPr/>
        </p:nvSpPr>
        <p:spPr>
          <a:xfrm rot="10800000">
            <a:off x="1399056" y="1696319"/>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a:bodyPr>
          <a:lstStyle/>
          <a:p>
            <a:pPr algn="r" eaLnBrk="1" hangingPunct="1"/>
            <a:r>
              <a:rPr lang="es-UY" sz="4000" b="1" dirty="0">
                <a:latin typeface="Calibri" charset="0"/>
              </a:rPr>
              <a:t>Antecedentes</a:t>
            </a: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z="2400" b="1" smtClean="0">
                <a:solidFill>
                  <a:schemeClr val="bg1"/>
                </a:solidFill>
              </a:rPr>
              <a:t>6</a:t>
            </a:fld>
            <a:endParaRPr lang="es-EC" sz="2400" b="1" dirty="0">
              <a:solidFill>
                <a:schemeClr val="bg1"/>
              </a:solidFill>
            </a:endParaRPr>
          </a:p>
        </p:txBody>
      </p:sp>
      <p:pic>
        <p:nvPicPr>
          <p:cNvPr id="6" name="Picture 2" descr="Mamá reflejó las dificultades de enseñar a los hijos en tiempos de  cuarentena">
            <a:extLst>
              <a:ext uri="{FF2B5EF4-FFF2-40B4-BE49-F238E27FC236}">
                <a16:creationId xmlns:a16="http://schemas.microsoft.com/office/drawing/2014/main" id="{9F63B8A9-51E9-8298-0E12-EF33E33A6B9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1628"/>
          <a:stretch/>
        </p:blipFill>
        <p:spPr bwMode="auto">
          <a:xfrm>
            <a:off x="2559483" y="1299331"/>
            <a:ext cx="3086291" cy="18884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Jóvenes estudiantes haciendo tareas en la computadora portátil juntos |  Foto Premium">
            <a:extLst>
              <a:ext uri="{FF2B5EF4-FFF2-40B4-BE49-F238E27FC236}">
                <a16:creationId xmlns:a16="http://schemas.microsoft.com/office/drawing/2014/main" id="{8334EBC6-54F5-0ECF-87FE-8354208F6D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3252" y="1299331"/>
            <a:ext cx="2834999" cy="18884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5 Razones para que las mujeres se vuelvan programadoras - Disruptora.com">
            <a:extLst>
              <a:ext uri="{FF2B5EF4-FFF2-40B4-BE49-F238E27FC236}">
                <a16:creationId xmlns:a16="http://schemas.microsoft.com/office/drawing/2014/main" id="{7E497D43-732F-2F2E-CC6D-86B0EC0B3D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35730" y="1299331"/>
            <a:ext cx="3021584" cy="1888490"/>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8">
            <a:extLst>
              <a:ext uri="{FF2B5EF4-FFF2-40B4-BE49-F238E27FC236}">
                <a16:creationId xmlns:a16="http://schemas.microsoft.com/office/drawing/2014/main" id="{8D6344F9-108C-E2C5-118C-97C8719D7CFD}"/>
              </a:ext>
            </a:extLst>
          </p:cNvPr>
          <p:cNvSpPr txBox="1"/>
          <p:nvPr/>
        </p:nvSpPr>
        <p:spPr>
          <a:xfrm>
            <a:off x="5875159" y="3231173"/>
            <a:ext cx="2783091" cy="1938992"/>
          </a:xfrm>
          <a:prstGeom prst="rect">
            <a:avLst/>
          </a:prstGeom>
          <a:noFill/>
        </p:spPr>
        <p:txBody>
          <a:bodyPr wrap="square" rtlCol="0">
            <a:spAutoFit/>
          </a:bodyPr>
          <a:lstStyle/>
          <a:p>
            <a:pPr algn="ctr"/>
            <a:r>
              <a:rPr lang="es-ES" sz="2000" dirty="0"/>
              <a:t>Cursos más interesantes, desarrollando las habilidades de razonar y ser más autónomos, ya que se encuentran en situaciones de reflexión</a:t>
            </a:r>
            <a:endParaRPr lang="es-EC" sz="1600" dirty="0"/>
          </a:p>
        </p:txBody>
      </p:sp>
      <p:sp>
        <p:nvSpPr>
          <p:cNvPr id="18" name="CuadroTexto 8">
            <a:extLst>
              <a:ext uri="{FF2B5EF4-FFF2-40B4-BE49-F238E27FC236}">
                <a16:creationId xmlns:a16="http://schemas.microsoft.com/office/drawing/2014/main" id="{66FCC2D8-19D7-6332-12E0-1331B79442A7}"/>
              </a:ext>
            </a:extLst>
          </p:cNvPr>
          <p:cNvSpPr txBox="1"/>
          <p:nvPr/>
        </p:nvSpPr>
        <p:spPr>
          <a:xfrm>
            <a:off x="2559483" y="3231173"/>
            <a:ext cx="3086291" cy="1631216"/>
          </a:xfrm>
          <a:prstGeom prst="rect">
            <a:avLst/>
          </a:prstGeom>
          <a:noFill/>
        </p:spPr>
        <p:txBody>
          <a:bodyPr wrap="square" rtlCol="0">
            <a:spAutoFit/>
          </a:bodyPr>
          <a:lstStyle/>
          <a:p>
            <a:pPr algn="ctr"/>
            <a:r>
              <a:rPr lang="es-ES" sz="2000" dirty="0"/>
              <a:t>Gamificación una técnica para incrementar la capacidad de captar la atención de los estudiantes y su motivación. </a:t>
            </a:r>
            <a:endParaRPr lang="es-EC" sz="1600" dirty="0"/>
          </a:p>
        </p:txBody>
      </p:sp>
      <p:sp>
        <p:nvSpPr>
          <p:cNvPr id="19" name="CuadroTexto 8">
            <a:extLst>
              <a:ext uri="{FF2B5EF4-FFF2-40B4-BE49-F238E27FC236}">
                <a16:creationId xmlns:a16="http://schemas.microsoft.com/office/drawing/2014/main" id="{9C3CF5F8-CB89-E94C-4694-9F8BB6C2D8BD}"/>
              </a:ext>
            </a:extLst>
          </p:cNvPr>
          <p:cNvSpPr txBox="1"/>
          <p:nvPr/>
        </p:nvSpPr>
        <p:spPr>
          <a:xfrm>
            <a:off x="8835730" y="3231173"/>
            <a:ext cx="3021583" cy="1938992"/>
          </a:xfrm>
          <a:prstGeom prst="rect">
            <a:avLst/>
          </a:prstGeom>
          <a:noFill/>
        </p:spPr>
        <p:txBody>
          <a:bodyPr wrap="square" rtlCol="0">
            <a:spAutoFit/>
          </a:bodyPr>
          <a:lstStyle/>
          <a:p>
            <a:pPr algn="ctr"/>
            <a:r>
              <a:rPr lang="es-ES" sz="2000" dirty="0"/>
              <a:t>Permite al docente estar enterado de los avances y decisiones del alumno, para detectar fortalezas y debilidades respecto a la asignatura </a:t>
            </a:r>
            <a:endParaRPr lang="es-EC" sz="1600" dirty="0"/>
          </a:p>
        </p:txBody>
      </p:sp>
    </p:spTree>
    <p:extLst>
      <p:ext uri="{BB962C8B-B14F-4D97-AF65-F5344CB8AC3E}">
        <p14:creationId xmlns:p14="http://schemas.microsoft.com/office/powerpoint/2010/main" val="353599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D48B2FDB-73B1-469B-B90F-727435BDC79B}"/>
              </a:ext>
            </a:extLst>
          </p:cNvPr>
          <p:cNvGrpSpPr/>
          <p:nvPr/>
        </p:nvGrpSpPr>
        <p:grpSpPr>
          <a:xfrm>
            <a:off x="-1" y="0"/>
            <a:ext cx="2270927" cy="5517720"/>
            <a:chOff x="-1180768" y="446527"/>
            <a:chExt cx="1621382" cy="5877272"/>
          </a:xfrm>
          <a:solidFill>
            <a:srgbClr val="17375E"/>
          </a:solidFill>
        </p:grpSpPr>
        <p:sp>
          <p:nvSpPr>
            <p:cNvPr id="5" name="Rectangle 3">
              <a:extLst>
                <a:ext uri="{FF2B5EF4-FFF2-40B4-BE49-F238E27FC236}">
                  <a16:creationId xmlns:a16="http://schemas.microsoft.com/office/drawing/2014/main" id="{9E9C0708-ED5F-45B3-A190-7AAD62594CAB}"/>
                </a:ext>
              </a:extLst>
            </p:cNvPr>
            <p:cNvSpPr/>
            <p:nvPr/>
          </p:nvSpPr>
          <p:spPr>
            <a:xfrm>
              <a:off x="-1180768" y="446527"/>
              <a:ext cx="1621382" cy="587727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TextBox 4">
              <a:extLst>
                <a:ext uri="{FF2B5EF4-FFF2-40B4-BE49-F238E27FC236}">
                  <a16:creationId xmlns:a16="http://schemas.microsoft.com/office/drawing/2014/main" id="{F090FC1E-E802-4F48-9C12-DA6598935BD1}"/>
                </a:ext>
              </a:extLst>
            </p:cNvPr>
            <p:cNvSpPr txBox="1"/>
            <p:nvPr/>
          </p:nvSpPr>
          <p:spPr>
            <a:xfrm>
              <a:off x="-1116199" y="2051389"/>
              <a:ext cx="1556813" cy="3246838"/>
            </a:xfrm>
            <a:prstGeom prst="rect">
              <a:avLst/>
            </a:prstGeom>
            <a:grpFill/>
          </p:spPr>
          <p:txBody>
            <a:bodyPr wrap="square" rtlCol="0">
              <a:spAutoFit/>
            </a:bodyPr>
            <a:lstStyle/>
            <a:p>
              <a:pPr>
                <a:lnSpc>
                  <a:spcPct val="200000"/>
                </a:lnSpc>
              </a:pPr>
              <a:r>
                <a:rPr lang="es-ES" sz="1400" b="1" u="sng" dirty="0">
                  <a:solidFill>
                    <a:srgbClr val="FFFF00"/>
                  </a:solidFill>
                </a:rPr>
                <a:t>1. Antecedentes</a:t>
              </a:r>
            </a:p>
            <a:p>
              <a:pPr>
                <a:lnSpc>
                  <a:spcPct val="200000"/>
                </a:lnSpc>
              </a:pPr>
              <a:r>
                <a:rPr lang="es-ES" sz="1400" b="1" dirty="0">
                  <a:solidFill>
                    <a:schemeClr val="bg1"/>
                  </a:solidFill>
                </a:rPr>
                <a:t>2. Hipótesis </a:t>
              </a:r>
            </a:p>
            <a:p>
              <a:pPr>
                <a:lnSpc>
                  <a:spcPct val="200000"/>
                </a:lnSpc>
              </a:pPr>
              <a:r>
                <a:rPr lang="es-ES" sz="1400" b="1" dirty="0">
                  <a:solidFill>
                    <a:schemeClr val="bg1"/>
                  </a:solidFill>
                </a:rPr>
                <a:t>3. Objetivo</a:t>
              </a:r>
            </a:p>
            <a:p>
              <a:pPr>
                <a:lnSpc>
                  <a:spcPct val="200000"/>
                </a:lnSpc>
              </a:pPr>
              <a:r>
                <a:rPr lang="es-ES" sz="1400" b="1" dirty="0">
                  <a:solidFill>
                    <a:schemeClr val="bg1"/>
                  </a:solidFill>
                </a:rPr>
                <a:t>4. Método</a:t>
              </a:r>
            </a:p>
            <a:p>
              <a:pPr>
                <a:lnSpc>
                  <a:spcPct val="200000"/>
                </a:lnSpc>
              </a:pPr>
              <a:r>
                <a:rPr lang="es-ES" sz="1400" b="1" dirty="0">
                  <a:solidFill>
                    <a:schemeClr val="bg1"/>
                  </a:solidFill>
                </a:rPr>
                <a:t>5. Análisis de Resultados</a:t>
              </a:r>
            </a:p>
            <a:p>
              <a:pPr>
                <a:lnSpc>
                  <a:spcPct val="200000"/>
                </a:lnSpc>
              </a:pPr>
              <a:r>
                <a:rPr lang="es-ES" sz="1400" b="1" dirty="0">
                  <a:solidFill>
                    <a:schemeClr val="bg1"/>
                  </a:solidFill>
                </a:rPr>
                <a:t>6. Conclusiones</a:t>
              </a:r>
            </a:p>
            <a:p>
              <a:pPr>
                <a:lnSpc>
                  <a:spcPct val="200000"/>
                </a:lnSpc>
              </a:pPr>
              <a:r>
                <a:rPr lang="es-ES" sz="1400" b="1" dirty="0">
                  <a:solidFill>
                    <a:schemeClr val="bg1"/>
                  </a:solidFill>
                </a:rPr>
                <a:t>7. Recomendaciones</a:t>
              </a:r>
            </a:p>
          </p:txBody>
        </p:sp>
      </p:gr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 name="Flecha: cheurón 1">
            <a:extLst>
              <a:ext uri="{FF2B5EF4-FFF2-40B4-BE49-F238E27FC236}">
                <a16:creationId xmlns:a16="http://schemas.microsoft.com/office/drawing/2014/main" id="{E4A8637F-9887-4D3E-AFED-53ABBCCB3501}"/>
              </a:ext>
            </a:extLst>
          </p:cNvPr>
          <p:cNvSpPr/>
          <p:nvPr/>
        </p:nvSpPr>
        <p:spPr>
          <a:xfrm rot="10800000">
            <a:off x="1399056" y="1696319"/>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a:bodyPr>
          <a:lstStyle/>
          <a:p>
            <a:pPr algn="r" eaLnBrk="1" hangingPunct="1"/>
            <a:r>
              <a:rPr lang="es-UY" sz="4000" b="1" dirty="0">
                <a:latin typeface="Calibri" charset="0"/>
              </a:rPr>
              <a:t>Estado del Arte</a:t>
            </a: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z="2400" b="1" smtClean="0">
                <a:solidFill>
                  <a:schemeClr val="bg1"/>
                </a:solidFill>
              </a:rPr>
              <a:t>7</a:t>
            </a:fld>
            <a:endParaRPr lang="es-EC" sz="2400" b="1" dirty="0">
              <a:solidFill>
                <a:schemeClr val="bg1"/>
              </a:solidFill>
            </a:endParaRPr>
          </a:p>
        </p:txBody>
      </p:sp>
      <p:pic>
        <p:nvPicPr>
          <p:cNvPr id="6" name="Picture 2" descr="Auditoría o investigación fiscal o lista de páginas en papel a través de la lupa icono de vector de dibujos animados plana Vector Premium ">
            <a:extLst>
              <a:ext uri="{FF2B5EF4-FFF2-40B4-BE49-F238E27FC236}">
                <a16:creationId xmlns:a16="http://schemas.microsoft.com/office/drawing/2014/main" id="{5A18123B-F3A5-336E-CF58-333F2996FE4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560" t="21280" r="20891" b="21683"/>
          <a:stretch/>
        </p:blipFill>
        <p:spPr bwMode="auto">
          <a:xfrm>
            <a:off x="6377797" y="3600197"/>
            <a:ext cx="1394116" cy="1381710"/>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32">
            <a:extLst>
              <a:ext uri="{FF2B5EF4-FFF2-40B4-BE49-F238E27FC236}">
                <a16:creationId xmlns:a16="http://schemas.microsoft.com/office/drawing/2014/main" id="{55ACBD5E-EBA5-70BC-FA64-60B6C5820DDA}"/>
              </a:ext>
            </a:extLst>
          </p:cNvPr>
          <p:cNvSpPr txBox="1"/>
          <p:nvPr/>
        </p:nvSpPr>
        <p:spPr>
          <a:xfrm>
            <a:off x="6056376" y="5190182"/>
            <a:ext cx="2059233" cy="584775"/>
          </a:xfrm>
          <a:prstGeom prst="rect">
            <a:avLst/>
          </a:prstGeom>
          <a:noFill/>
        </p:spPr>
        <p:txBody>
          <a:bodyPr wrap="square" rtlCol="0">
            <a:spAutoFit/>
          </a:bodyPr>
          <a:lstStyle/>
          <a:p>
            <a:pPr algn="ctr"/>
            <a:r>
              <a:rPr lang="es-MX" sz="1600" dirty="0"/>
              <a:t>Análisis de trabajos relacionados</a:t>
            </a:r>
            <a:endParaRPr lang="es-EC" sz="1600" dirty="0"/>
          </a:p>
        </p:txBody>
      </p:sp>
      <p:pic>
        <p:nvPicPr>
          <p:cNvPr id="9" name="Picture 6" descr="Colección iconos mecánica vector gratuito">
            <a:extLst>
              <a:ext uri="{FF2B5EF4-FFF2-40B4-BE49-F238E27FC236}">
                <a16:creationId xmlns:a16="http://schemas.microsoft.com/office/drawing/2014/main" id="{5C6B7842-1E8D-06EF-9D17-2038F12B4D2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8769" t="20045" r="15926" b="16973"/>
          <a:stretch/>
        </p:blipFill>
        <p:spPr bwMode="auto">
          <a:xfrm>
            <a:off x="3530779" y="3600197"/>
            <a:ext cx="1394116" cy="1344545"/>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34">
            <a:extLst>
              <a:ext uri="{FF2B5EF4-FFF2-40B4-BE49-F238E27FC236}">
                <a16:creationId xmlns:a16="http://schemas.microsoft.com/office/drawing/2014/main" id="{D76ED17B-2B25-980A-3911-515873BD692A}"/>
              </a:ext>
            </a:extLst>
          </p:cNvPr>
          <p:cNvSpPr txBox="1"/>
          <p:nvPr/>
        </p:nvSpPr>
        <p:spPr>
          <a:xfrm>
            <a:off x="3274868" y="5100649"/>
            <a:ext cx="1883664" cy="830997"/>
          </a:xfrm>
          <a:prstGeom prst="rect">
            <a:avLst/>
          </a:prstGeom>
          <a:noFill/>
        </p:spPr>
        <p:txBody>
          <a:bodyPr wrap="square" rtlCol="0">
            <a:spAutoFit/>
          </a:bodyPr>
          <a:lstStyle/>
          <a:p>
            <a:pPr algn="ctr"/>
            <a:r>
              <a:rPr lang="es-MX" sz="1600" dirty="0"/>
              <a:t>Herramientas, técnicas y metodología</a:t>
            </a:r>
            <a:endParaRPr lang="es-EC" sz="1600" dirty="0"/>
          </a:p>
        </p:txBody>
      </p:sp>
      <p:sp>
        <p:nvSpPr>
          <p:cNvPr id="19" name="CuadroTexto 40">
            <a:extLst>
              <a:ext uri="{FF2B5EF4-FFF2-40B4-BE49-F238E27FC236}">
                <a16:creationId xmlns:a16="http://schemas.microsoft.com/office/drawing/2014/main" id="{6C10BAA8-D899-798D-12F8-7989595C1B11}"/>
              </a:ext>
            </a:extLst>
          </p:cNvPr>
          <p:cNvSpPr txBox="1"/>
          <p:nvPr/>
        </p:nvSpPr>
        <p:spPr>
          <a:xfrm>
            <a:off x="8532261" y="1387800"/>
            <a:ext cx="3144772" cy="1077218"/>
          </a:xfrm>
          <a:prstGeom prst="rect">
            <a:avLst/>
          </a:prstGeom>
          <a:noFill/>
        </p:spPr>
        <p:txBody>
          <a:bodyPr wrap="square">
            <a:spAutoFit/>
          </a:bodyPr>
          <a:lstStyle/>
          <a:p>
            <a:pPr algn="just"/>
            <a:r>
              <a:rPr lang="es-EC" sz="1600" dirty="0">
                <a:cs typeface="Times New Roman" panose="02020603050405020304" pitchFamily="18" charset="0"/>
              </a:rPr>
              <a:t>Se presentan los documentos encontrados más relevantes luego de haber ejecutado la cadena de búsqueda.</a:t>
            </a:r>
          </a:p>
        </p:txBody>
      </p:sp>
      <p:sp>
        <p:nvSpPr>
          <p:cNvPr id="20" name="CuadroTexto 41">
            <a:extLst>
              <a:ext uri="{FF2B5EF4-FFF2-40B4-BE49-F238E27FC236}">
                <a16:creationId xmlns:a16="http://schemas.microsoft.com/office/drawing/2014/main" id="{6052B7BF-E395-BFB4-D7A2-60E88A3C44D4}"/>
              </a:ext>
            </a:extLst>
          </p:cNvPr>
          <p:cNvSpPr txBox="1"/>
          <p:nvPr/>
        </p:nvSpPr>
        <p:spPr>
          <a:xfrm>
            <a:off x="8532261" y="2945899"/>
            <a:ext cx="3128730" cy="584775"/>
          </a:xfrm>
          <a:prstGeom prst="rect">
            <a:avLst/>
          </a:prstGeom>
          <a:noFill/>
        </p:spPr>
        <p:txBody>
          <a:bodyPr wrap="square">
            <a:spAutoFit/>
          </a:bodyPr>
          <a:lstStyle/>
          <a:p>
            <a:pPr algn="just">
              <a:spcAft>
                <a:spcPts val="800"/>
              </a:spcAft>
            </a:pPr>
            <a:r>
              <a:rPr lang="es-EC" sz="1600" dirty="0">
                <a:cs typeface="Times New Roman" panose="02020603050405020304" pitchFamily="18" charset="0"/>
              </a:rPr>
              <a:t>Resultados de las palabras claves de los artículos más destacados.</a:t>
            </a:r>
          </a:p>
        </p:txBody>
      </p:sp>
      <p:graphicFrame>
        <p:nvGraphicFramePr>
          <p:cNvPr id="21" name="Table 3">
            <a:extLst>
              <a:ext uri="{FF2B5EF4-FFF2-40B4-BE49-F238E27FC236}">
                <a16:creationId xmlns:a16="http://schemas.microsoft.com/office/drawing/2014/main" id="{76361B9C-1216-DC97-74AB-C263C5171F8D}"/>
              </a:ext>
            </a:extLst>
          </p:cNvPr>
          <p:cNvGraphicFramePr>
            <a:graphicFrameLocks noGrp="1"/>
          </p:cNvGraphicFramePr>
          <p:nvPr>
            <p:extLst>
              <p:ext uri="{D42A27DB-BD31-4B8C-83A1-F6EECF244321}">
                <p14:modId xmlns:p14="http://schemas.microsoft.com/office/powerpoint/2010/main" val="4241497322"/>
              </p:ext>
            </p:extLst>
          </p:nvPr>
        </p:nvGraphicFramePr>
        <p:xfrm>
          <a:off x="3460996" y="1403805"/>
          <a:ext cx="4310917" cy="1225319"/>
        </p:xfrm>
        <a:graphic>
          <a:graphicData uri="http://schemas.openxmlformats.org/drawingml/2006/table">
            <a:tbl>
              <a:tblPr firstRow="1" bandRow="1">
                <a:tableStyleId>{ED083AE6-46FA-4A59-8FB0-9F97EB10719F}</a:tableStyleId>
              </a:tblPr>
              <a:tblGrid>
                <a:gridCol w="4310917">
                  <a:extLst>
                    <a:ext uri="{9D8B030D-6E8A-4147-A177-3AD203B41FA5}">
                      <a16:colId xmlns:a16="http://schemas.microsoft.com/office/drawing/2014/main" val="1648575190"/>
                    </a:ext>
                  </a:extLst>
                </a:gridCol>
              </a:tblGrid>
              <a:tr h="19324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350" dirty="0"/>
                        <a:t>Fase 1</a:t>
                      </a:r>
                      <a:r>
                        <a:rPr lang="en-US" sz="1350" dirty="0"/>
                        <a:t>: </a:t>
                      </a:r>
                      <a:r>
                        <a:rPr lang="es-ES" sz="1350" b="1" i="0" u="none" strike="noStrike" cap="none" dirty="0">
                          <a:solidFill>
                            <a:schemeClr val="tx1"/>
                          </a:solidFill>
                          <a:effectLst/>
                          <a:latin typeface="+mn-lt"/>
                          <a:ea typeface="+mn-ea"/>
                          <a:cs typeface="+mn-cs"/>
                          <a:sym typeface="Arial"/>
                        </a:rPr>
                        <a:t>Planteamiento de la revisión de literatura</a:t>
                      </a:r>
                      <a:endParaRPr lang="en-US" sz="1350" b="1" i="0" u="none" strike="noStrike" cap="none" dirty="0">
                        <a:solidFill>
                          <a:schemeClr val="tx1"/>
                        </a:solidFill>
                        <a:effectLst/>
                        <a:latin typeface="+mn-lt"/>
                        <a:ea typeface="+mn-ea"/>
                        <a:cs typeface="+mn-cs"/>
                        <a:sym typeface="Arial"/>
                      </a:endParaRPr>
                    </a:p>
                  </a:txBody>
                  <a:tcPr/>
                </a:tc>
                <a:extLst>
                  <a:ext uri="{0D108BD9-81ED-4DB2-BD59-A6C34878D82A}">
                    <a16:rowId xmlns:a16="http://schemas.microsoft.com/office/drawing/2014/main" val="4063620490"/>
                  </a:ext>
                </a:extLst>
              </a:tr>
              <a:tr h="305499">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350" b="1" dirty="0"/>
                        <a:t>Fase 2</a:t>
                      </a:r>
                      <a:r>
                        <a:rPr lang="en-US" sz="1350" b="1" dirty="0"/>
                        <a:t>: </a:t>
                      </a:r>
                      <a:r>
                        <a:rPr lang="es-ES" sz="1350" b="1" i="0" u="none" strike="noStrike" cap="none" dirty="0">
                          <a:solidFill>
                            <a:schemeClr val="tx1"/>
                          </a:solidFill>
                          <a:effectLst/>
                          <a:latin typeface="+mn-lt"/>
                          <a:ea typeface="+mn-ea"/>
                          <a:cs typeface="+mn-cs"/>
                          <a:sym typeface="Arial"/>
                        </a:rPr>
                        <a:t>Conformación del grupo de control</a:t>
                      </a:r>
                      <a:endParaRPr lang="en-US" sz="1350" b="0" i="0" u="none" strike="noStrike" cap="none" dirty="0">
                        <a:solidFill>
                          <a:schemeClr val="tx1"/>
                        </a:solidFill>
                        <a:effectLst/>
                        <a:latin typeface="+mn-lt"/>
                        <a:ea typeface="+mn-ea"/>
                        <a:cs typeface="+mn-cs"/>
                        <a:sym typeface="Arial"/>
                      </a:endParaRPr>
                    </a:p>
                  </a:txBody>
                  <a:tcPr/>
                </a:tc>
                <a:extLst>
                  <a:ext uri="{0D108BD9-81ED-4DB2-BD59-A6C34878D82A}">
                    <a16:rowId xmlns:a16="http://schemas.microsoft.com/office/drawing/2014/main" val="2948670485"/>
                  </a:ext>
                </a:extLst>
              </a:tr>
              <a:tr h="19324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350" b="1" dirty="0"/>
                        <a:t>Fase 3</a:t>
                      </a:r>
                      <a:r>
                        <a:rPr lang="en-US" sz="1350" b="1" dirty="0"/>
                        <a:t>: </a:t>
                      </a:r>
                      <a:r>
                        <a:rPr lang="es-ES" sz="1350" b="1" i="0" u="none" strike="noStrike" cap="none" dirty="0">
                          <a:solidFill>
                            <a:schemeClr val="tx1"/>
                          </a:solidFill>
                          <a:effectLst/>
                          <a:latin typeface="+mn-lt"/>
                          <a:ea typeface="+mn-ea"/>
                          <a:cs typeface="+mn-cs"/>
                          <a:sym typeface="Arial"/>
                        </a:rPr>
                        <a:t>Construcción de la cadena de búsqueda</a:t>
                      </a:r>
                      <a:endParaRPr lang="en-US" sz="1350" b="0" i="0" u="none" strike="noStrike" cap="none" dirty="0">
                        <a:solidFill>
                          <a:schemeClr val="tx1"/>
                        </a:solidFill>
                        <a:effectLst/>
                        <a:latin typeface="+mn-lt"/>
                        <a:ea typeface="+mn-ea"/>
                        <a:cs typeface="+mn-cs"/>
                        <a:sym typeface="Arial"/>
                      </a:endParaRPr>
                    </a:p>
                  </a:txBody>
                  <a:tcPr/>
                </a:tc>
                <a:extLst>
                  <a:ext uri="{0D108BD9-81ED-4DB2-BD59-A6C34878D82A}">
                    <a16:rowId xmlns:a16="http://schemas.microsoft.com/office/drawing/2014/main" val="241941799"/>
                  </a:ext>
                </a:extLst>
              </a:tr>
              <a:tr h="32546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350" b="1" i="0" u="none" strike="noStrike" cap="none" dirty="0">
                          <a:solidFill>
                            <a:schemeClr val="tx1"/>
                          </a:solidFill>
                          <a:effectLst/>
                          <a:latin typeface="+mn-lt"/>
                          <a:ea typeface="+mn-ea"/>
                          <a:cs typeface="+mn-cs"/>
                          <a:sym typeface="Arial"/>
                        </a:rPr>
                        <a:t>Fase 4</a:t>
                      </a:r>
                      <a:r>
                        <a:rPr lang="en-US" sz="1350" b="1" i="0" u="none" strike="noStrike" cap="none" dirty="0">
                          <a:solidFill>
                            <a:schemeClr val="tx1"/>
                          </a:solidFill>
                          <a:effectLst/>
                          <a:latin typeface="+mn-lt"/>
                          <a:ea typeface="+mn-ea"/>
                          <a:cs typeface="+mn-cs"/>
                          <a:sym typeface="Arial"/>
                        </a:rPr>
                        <a:t>: </a:t>
                      </a:r>
                      <a:r>
                        <a:rPr lang="es-ES" sz="1350" b="1" i="0" u="none" strike="noStrike" cap="none" dirty="0">
                          <a:solidFill>
                            <a:schemeClr val="tx1"/>
                          </a:solidFill>
                          <a:effectLst/>
                          <a:latin typeface="+mn-lt"/>
                          <a:ea typeface="+mn-ea"/>
                          <a:cs typeface="+mn-cs"/>
                          <a:sym typeface="Arial"/>
                        </a:rPr>
                        <a:t>Selección de estudios </a:t>
                      </a:r>
                      <a:endParaRPr lang="en-US" sz="1350" b="0" i="0" u="none" strike="noStrike" cap="none" dirty="0">
                        <a:solidFill>
                          <a:schemeClr val="tx1"/>
                        </a:solidFill>
                        <a:effectLst/>
                        <a:latin typeface="+mn-lt"/>
                        <a:ea typeface="+mn-ea"/>
                        <a:cs typeface="+mn-cs"/>
                        <a:sym typeface="Arial"/>
                      </a:endParaRPr>
                    </a:p>
                  </a:txBody>
                  <a:tcPr/>
                </a:tc>
                <a:extLst>
                  <a:ext uri="{0D108BD9-81ED-4DB2-BD59-A6C34878D82A}">
                    <a16:rowId xmlns:a16="http://schemas.microsoft.com/office/drawing/2014/main" val="1803126968"/>
                  </a:ext>
                </a:extLst>
              </a:tr>
            </a:tbl>
          </a:graphicData>
        </a:graphic>
      </p:graphicFrame>
    </p:spTree>
    <p:extLst>
      <p:ext uri="{BB962C8B-B14F-4D97-AF65-F5344CB8AC3E}">
        <p14:creationId xmlns:p14="http://schemas.microsoft.com/office/powerpoint/2010/main" val="323854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D48B2FDB-73B1-469B-B90F-727435BDC79B}"/>
              </a:ext>
            </a:extLst>
          </p:cNvPr>
          <p:cNvGrpSpPr/>
          <p:nvPr/>
        </p:nvGrpSpPr>
        <p:grpSpPr>
          <a:xfrm>
            <a:off x="-1" y="0"/>
            <a:ext cx="2270927" cy="5517720"/>
            <a:chOff x="-1180768" y="446527"/>
            <a:chExt cx="1621382" cy="5877272"/>
          </a:xfrm>
          <a:solidFill>
            <a:srgbClr val="17375E"/>
          </a:solidFill>
        </p:grpSpPr>
        <p:sp>
          <p:nvSpPr>
            <p:cNvPr id="5" name="Rectangle 3">
              <a:extLst>
                <a:ext uri="{FF2B5EF4-FFF2-40B4-BE49-F238E27FC236}">
                  <a16:creationId xmlns:a16="http://schemas.microsoft.com/office/drawing/2014/main" id="{9E9C0708-ED5F-45B3-A190-7AAD62594CAB}"/>
                </a:ext>
              </a:extLst>
            </p:cNvPr>
            <p:cNvSpPr/>
            <p:nvPr/>
          </p:nvSpPr>
          <p:spPr>
            <a:xfrm>
              <a:off x="-1180768" y="446527"/>
              <a:ext cx="1621382" cy="587727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TextBox 4">
              <a:extLst>
                <a:ext uri="{FF2B5EF4-FFF2-40B4-BE49-F238E27FC236}">
                  <a16:creationId xmlns:a16="http://schemas.microsoft.com/office/drawing/2014/main" id="{F090FC1E-E802-4F48-9C12-DA6598935BD1}"/>
                </a:ext>
              </a:extLst>
            </p:cNvPr>
            <p:cNvSpPr txBox="1"/>
            <p:nvPr/>
          </p:nvSpPr>
          <p:spPr>
            <a:xfrm>
              <a:off x="-1116199" y="2051389"/>
              <a:ext cx="1556813" cy="3246838"/>
            </a:xfrm>
            <a:prstGeom prst="rect">
              <a:avLst/>
            </a:prstGeom>
            <a:grpFill/>
          </p:spPr>
          <p:txBody>
            <a:bodyPr wrap="square" rtlCol="0">
              <a:spAutoFit/>
            </a:bodyPr>
            <a:lstStyle/>
            <a:p>
              <a:pPr>
                <a:lnSpc>
                  <a:spcPct val="200000"/>
                </a:lnSpc>
              </a:pPr>
              <a:r>
                <a:rPr lang="es-ES" sz="1400" b="1" u="sng" dirty="0">
                  <a:solidFill>
                    <a:schemeClr val="bg1"/>
                  </a:solidFill>
                </a:rPr>
                <a:t>1. Antecedentes</a:t>
              </a:r>
            </a:p>
            <a:p>
              <a:pPr>
                <a:lnSpc>
                  <a:spcPct val="200000"/>
                </a:lnSpc>
              </a:pPr>
              <a:r>
                <a:rPr lang="es-ES" sz="1400" b="1" u="sng" dirty="0">
                  <a:solidFill>
                    <a:srgbClr val="FFFF00"/>
                  </a:solidFill>
                </a:rPr>
                <a:t>2. Hipótesis </a:t>
              </a:r>
            </a:p>
            <a:p>
              <a:pPr>
                <a:lnSpc>
                  <a:spcPct val="200000"/>
                </a:lnSpc>
              </a:pPr>
              <a:r>
                <a:rPr lang="es-ES" sz="1400" b="1" dirty="0">
                  <a:solidFill>
                    <a:schemeClr val="bg1"/>
                  </a:solidFill>
                </a:rPr>
                <a:t>3. Objetivo</a:t>
              </a:r>
            </a:p>
            <a:p>
              <a:pPr>
                <a:lnSpc>
                  <a:spcPct val="200000"/>
                </a:lnSpc>
              </a:pPr>
              <a:r>
                <a:rPr lang="es-ES" sz="1400" b="1" dirty="0">
                  <a:solidFill>
                    <a:schemeClr val="bg1"/>
                  </a:solidFill>
                </a:rPr>
                <a:t>4. Método</a:t>
              </a:r>
            </a:p>
            <a:p>
              <a:pPr>
                <a:lnSpc>
                  <a:spcPct val="200000"/>
                </a:lnSpc>
              </a:pPr>
              <a:r>
                <a:rPr lang="es-ES" sz="1400" b="1" dirty="0">
                  <a:solidFill>
                    <a:schemeClr val="bg1"/>
                  </a:solidFill>
                </a:rPr>
                <a:t>5. Análisis de Resultados</a:t>
              </a:r>
            </a:p>
            <a:p>
              <a:pPr>
                <a:lnSpc>
                  <a:spcPct val="200000"/>
                </a:lnSpc>
              </a:pPr>
              <a:r>
                <a:rPr lang="es-ES" sz="1400" b="1" dirty="0">
                  <a:solidFill>
                    <a:schemeClr val="bg1"/>
                  </a:solidFill>
                </a:rPr>
                <a:t>6. Conclusiones</a:t>
              </a:r>
            </a:p>
            <a:p>
              <a:pPr>
                <a:lnSpc>
                  <a:spcPct val="200000"/>
                </a:lnSpc>
              </a:pPr>
              <a:r>
                <a:rPr lang="es-ES" sz="1400" b="1" dirty="0">
                  <a:solidFill>
                    <a:schemeClr val="bg1"/>
                  </a:solidFill>
                </a:rPr>
                <a:t>7. Recomendaciones</a:t>
              </a:r>
            </a:p>
          </p:txBody>
        </p:sp>
      </p:gr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 name="Flecha: cheurón 1">
            <a:extLst>
              <a:ext uri="{FF2B5EF4-FFF2-40B4-BE49-F238E27FC236}">
                <a16:creationId xmlns:a16="http://schemas.microsoft.com/office/drawing/2014/main" id="{E4A8637F-9887-4D3E-AFED-53ABBCCB3501}"/>
              </a:ext>
            </a:extLst>
          </p:cNvPr>
          <p:cNvSpPr/>
          <p:nvPr/>
        </p:nvSpPr>
        <p:spPr>
          <a:xfrm rot="10800000">
            <a:off x="1180680" y="2130924"/>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a:bodyPr>
          <a:lstStyle/>
          <a:p>
            <a:pPr algn="r" eaLnBrk="1" hangingPunct="1"/>
            <a:r>
              <a:rPr lang="es-UY" sz="4000" b="1" dirty="0">
                <a:latin typeface="Calibri" charset="0"/>
              </a:rPr>
              <a:t>Hipótesis</a:t>
            </a: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z="2400" b="1" smtClean="0">
                <a:solidFill>
                  <a:schemeClr val="bg1"/>
                </a:solidFill>
              </a:rPr>
              <a:t>8</a:t>
            </a:fld>
            <a:endParaRPr lang="es-EC" sz="2400" b="1" dirty="0">
              <a:solidFill>
                <a:schemeClr val="bg1"/>
              </a:solidFill>
            </a:endParaRPr>
          </a:p>
        </p:txBody>
      </p:sp>
      <p:pic>
        <p:nvPicPr>
          <p:cNvPr id="8" name="Picture 2" descr="hipótesis y adivinar el icono de color 2103680 Vector en Vecteezy">
            <a:extLst>
              <a:ext uri="{FF2B5EF4-FFF2-40B4-BE49-F238E27FC236}">
                <a16:creationId xmlns:a16="http://schemas.microsoft.com/office/drawing/2014/main" id="{CF7DCAD3-56D0-5C6C-C21A-59768F1367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1003" y="3803474"/>
            <a:ext cx="2882096" cy="28820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Diagrama 8">
            <a:extLst>
              <a:ext uri="{FF2B5EF4-FFF2-40B4-BE49-F238E27FC236}">
                <a16:creationId xmlns:a16="http://schemas.microsoft.com/office/drawing/2014/main" id="{E128B13A-059B-A385-8705-EE8E58D0EEA2}"/>
              </a:ext>
            </a:extLst>
          </p:cNvPr>
          <p:cNvGraphicFramePr/>
          <p:nvPr>
            <p:extLst>
              <p:ext uri="{D42A27DB-BD31-4B8C-83A1-F6EECF244321}">
                <p14:modId xmlns:p14="http://schemas.microsoft.com/office/powerpoint/2010/main" val="1230670609"/>
              </p:ext>
            </p:extLst>
          </p:nvPr>
        </p:nvGraphicFramePr>
        <p:xfrm>
          <a:off x="2723347" y="1391106"/>
          <a:ext cx="8791713" cy="304820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373898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iagrama 17">
            <a:extLst>
              <a:ext uri="{FF2B5EF4-FFF2-40B4-BE49-F238E27FC236}">
                <a16:creationId xmlns:a16="http://schemas.microsoft.com/office/drawing/2014/main" id="{015BB6F1-8C10-5431-6F03-22E8BB8F1CF6}"/>
              </a:ext>
            </a:extLst>
          </p:cNvPr>
          <p:cNvGraphicFramePr/>
          <p:nvPr>
            <p:extLst>
              <p:ext uri="{D42A27DB-BD31-4B8C-83A1-F6EECF244321}">
                <p14:modId xmlns:p14="http://schemas.microsoft.com/office/powerpoint/2010/main" val="2498236703"/>
              </p:ext>
            </p:extLst>
          </p:nvPr>
        </p:nvGraphicFramePr>
        <p:xfrm>
          <a:off x="1315941" y="1383828"/>
          <a:ext cx="9254144" cy="5077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6">
            <a:extLst>
              <a:ext uri="{FF2B5EF4-FFF2-40B4-BE49-F238E27FC236}">
                <a16:creationId xmlns:a16="http://schemas.microsoft.com/office/drawing/2014/main" id="{D48B2FDB-73B1-469B-B90F-727435BDC79B}"/>
              </a:ext>
            </a:extLst>
          </p:cNvPr>
          <p:cNvGrpSpPr/>
          <p:nvPr/>
        </p:nvGrpSpPr>
        <p:grpSpPr>
          <a:xfrm>
            <a:off x="-1" y="0"/>
            <a:ext cx="2270927" cy="5517720"/>
            <a:chOff x="-1180768" y="446527"/>
            <a:chExt cx="1621382" cy="5877272"/>
          </a:xfrm>
          <a:solidFill>
            <a:srgbClr val="17375E"/>
          </a:solidFill>
        </p:grpSpPr>
        <p:sp>
          <p:nvSpPr>
            <p:cNvPr id="5" name="Rectangle 3">
              <a:extLst>
                <a:ext uri="{FF2B5EF4-FFF2-40B4-BE49-F238E27FC236}">
                  <a16:creationId xmlns:a16="http://schemas.microsoft.com/office/drawing/2014/main" id="{9E9C0708-ED5F-45B3-A190-7AAD62594CAB}"/>
                </a:ext>
              </a:extLst>
            </p:cNvPr>
            <p:cNvSpPr/>
            <p:nvPr/>
          </p:nvSpPr>
          <p:spPr>
            <a:xfrm>
              <a:off x="-1180768" y="446527"/>
              <a:ext cx="1621382" cy="587727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TextBox 4">
              <a:extLst>
                <a:ext uri="{FF2B5EF4-FFF2-40B4-BE49-F238E27FC236}">
                  <a16:creationId xmlns:a16="http://schemas.microsoft.com/office/drawing/2014/main" id="{F090FC1E-E802-4F48-9C12-DA6598935BD1}"/>
                </a:ext>
              </a:extLst>
            </p:cNvPr>
            <p:cNvSpPr txBox="1"/>
            <p:nvPr/>
          </p:nvSpPr>
          <p:spPr>
            <a:xfrm>
              <a:off x="-1116199" y="2051389"/>
              <a:ext cx="1556813" cy="3246838"/>
            </a:xfrm>
            <a:prstGeom prst="rect">
              <a:avLst/>
            </a:prstGeom>
            <a:grpFill/>
          </p:spPr>
          <p:txBody>
            <a:bodyPr wrap="square" rtlCol="0">
              <a:spAutoFit/>
            </a:bodyPr>
            <a:lstStyle/>
            <a:p>
              <a:pPr>
                <a:lnSpc>
                  <a:spcPct val="200000"/>
                </a:lnSpc>
              </a:pPr>
              <a:r>
                <a:rPr lang="es-ES" sz="1400" b="1" dirty="0">
                  <a:solidFill>
                    <a:schemeClr val="bg1"/>
                  </a:solidFill>
                </a:rPr>
                <a:t>1. Antecedentes</a:t>
              </a:r>
            </a:p>
            <a:p>
              <a:pPr>
                <a:lnSpc>
                  <a:spcPct val="200000"/>
                </a:lnSpc>
              </a:pPr>
              <a:r>
                <a:rPr lang="es-ES" sz="1400" b="1" dirty="0">
                  <a:solidFill>
                    <a:schemeClr val="bg1"/>
                  </a:solidFill>
                </a:rPr>
                <a:t>2. Hipótesis </a:t>
              </a:r>
            </a:p>
            <a:p>
              <a:pPr>
                <a:lnSpc>
                  <a:spcPct val="200000"/>
                </a:lnSpc>
              </a:pPr>
              <a:r>
                <a:rPr lang="es-ES" sz="1400" b="1" u="sng" dirty="0">
                  <a:solidFill>
                    <a:srgbClr val="FFFF00"/>
                  </a:solidFill>
                </a:rPr>
                <a:t>3. Objetivo</a:t>
              </a:r>
            </a:p>
            <a:p>
              <a:pPr>
                <a:lnSpc>
                  <a:spcPct val="200000"/>
                </a:lnSpc>
              </a:pPr>
              <a:r>
                <a:rPr lang="es-ES" sz="1400" b="1" dirty="0">
                  <a:solidFill>
                    <a:schemeClr val="bg1"/>
                  </a:solidFill>
                </a:rPr>
                <a:t>4. Modelo</a:t>
              </a:r>
            </a:p>
            <a:p>
              <a:pPr>
                <a:lnSpc>
                  <a:spcPct val="200000"/>
                </a:lnSpc>
              </a:pPr>
              <a:r>
                <a:rPr lang="es-ES" sz="1400" b="1" dirty="0">
                  <a:solidFill>
                    <a:schemeClr val="bg1"/>
                  </a:solidFill>
                </a:rPr>
                <a:t>5. Análisis de Resultados</a:t>
              </a:r>
            </a:p>
            <a:p>
              <a:pPr>
                <a:lnSpc>
                  <a:spcPct val="200000"/>
                </a:lnSpc>
              </a:pPr>
              <a:r>
                <a:rPr lang="es-ES" sz="1400" b="1" dirty="0">
                  <a:solidFill>
                    <a:schemeClr val="bg1"/>
                  </a:solidFill>
                </a:rPr>
                <a:t>6. Conclusiones</a:t>
              </a:r>
            </a:p>
            <a:p>
              <a:pPr>
                <a:lnSpc>
                  <a:spcPct val="200000"/>
                </a:lnSpc>
              </a:pPr>
              <a:r>
                <a:rPr lang="es-ES" sz="1400" b="1" dirty="0">
                  <a:solidFill>
                    <a:schemeClr val="bg1"/>
                  </a:solidFill>
                </a:rPr>
                <a:t>7. Recomendaciones</a:t>
              </a:r>
            </a:p>
          </p:txBody>
        </p:sp>
      </p:grpSp>
      <p:pic>
        <p:nvPicPr>
          <p:cNvPr id="1026" name="Picture 2">
            <a:extLst>
              <a:ext uri="{FF2B5EF4-FFF2-40B4-BE49-F238E27FC236}">
                <a16:creationId xmlns:a16="http://schemas.microsoft.com/office/drawing/2014/main" id="{C9E9DE11-6C7E-4F9C-9048-788F2A866905}"/>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461321" y="60545"/>
            <a:ext cx="1348281" cy="12191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5F4395E-57E7-42FB-A7CA-F038737A90B2}"/>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95593" y="5517720"/>
            <a:ext cx="1279735" cy="1279735"/>
          </a:xfrm>
          <a:prstGeom prst="rect">
            <a:avLst/>
          </a:prstGeom>
        </p:spPr>
      </p:pic>
      <p:grpSp>
        <p:nvGrpSpPr>
          <p:cNvPr id="12" name="Group 5">
            <a:extLst>
              <a:ext uri="{FF2B5EF4-FFF2-40B4-BE49-F238E27FC236}">
                <a16:creationId xmlns:a16="http://schemas.microsoft.com/office/drawing/2014/main" id="{5EF1C5D3-9A9B-4D95-8DD1-71E52722FEBA}"/>
              </a:ext>
            </a:extLst>
          </p:cNvPr>
          <p:cNvGrpSpPr/>
          <p:nvPr/>
        </p:nvGrpSpPr>
        <p:grpSpPr>
          <a:xfrm>
            <a:off x="10256163" y="4728974"/>
            <a:ext cx="2016224" cy="2927339"/>
            <a:chOff x="7254818" y="4813168"/>
            <a:chExt cx="2016224" cy="2927339"/>
          </a:xfrm>
          <a:solidFill>
            <a:srgbClr val="17375E"/>
          </a:solidFill>
        </p:grpSpPr>
        <p:sp>
          <p:nvSpPr>
            <p:cNvPr id="13" name="Oval 6">
              <a:extLst>
                <a:ext uri="{FF2B5EF4-FFF2-40B4-BE49-F238E27FC236}">
                  <a16:creationId xmlns:a16="http://schemas.microsoft.com/office/drawing/2014/main" id="{B89BB96B-49E3-45C3-B107-C344023BA01E}"/>
                </a:ext>
              </a:extLst>
            </p:cNvPr>
            <p:cNvSpPr/>
            <p:nvPr/>
          </p:nvSpPr>
          <p:spPr>
            <a:xfrm>
              <a:off x="7254818" y="5709665"/>
              <a:ext cx="2016224" cy="2030842"/>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Oval 8">
              <a:extLst>
                <a:ext uri="{FF2B5EF4-FFF2-40B4-BE49-F238E27FC236}">
                  <a16:creationId xmlns:a16="http://schemas.microsoft.com/office/drawing/2014/main" id="{ACF0A43C-E3D1-4C7E-843A-8E0C8DFC2790}"/>
                </a:ext>
              </a:extLst>
            </p:cNvPr>
            <p:cNvSpPr/>
            <p:nvPr/>
          </p:nvSpPr>
          <p:spPr>
            <a:xfrm>
              <a:off x="8387309" y="4813168"/>
              <a:ext cx="576759" cy="54543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Oval 9">
              <a:extLst>
                <a:ext uri="{FF2B5EF4-FFF2-40B4-BE49-F238E27FC236}">
                  <a16:creationId xmlns:a16="http://schemas.microsoft.com/office/drawing/2014/main" id="{88E5B174-0111-4581-A559-66345DB53FD1}"/>
                </a:ext>
              </a:extLst>
            </p:cNvPr>
            <p:cNvSpPr/>
            <p:nvPr/>
          </p:nvSpPr>
          <p:spPr>
            <a:xfrm>
              <a:off x="7974899" y="5265300"/>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Oval 10">
              <a:extLst>
                <a:ext uri="{FF2B5EF4-FFF2-40B4-BE49-F238E27FC236}">
                  <a16:creationId xmlns:a16="http://schemas.microsoft.com/office/drawing/2014/main" id="{6B549ED4-DCDE-4332-8FDE-A620B2B5E6DD}"/>
                </a:ext>
              </a:extLst>
            </p:cNvPr>
            <p:cNvSpPr/>
            <p:nvPr/>
          </p:nvSpPr>
          <p:spPr>
            <a:xfrm>
              <a:off x="8855969" y="5450214"/>
              <a:ext cx="288031" cy="293066"/>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 name="Flecha: cheurón 1">
            <a:extLst>
              <a:ext uri="{FF2B5EF4-FFF2-40B4-BE49-F238E27FC236}">
                <a16:creationId xmlns:a16="http://schemas.microsoft.com/office/drawing/2014/main" id="{E4A8637F-9887-4D3E-AFED-53ABBCCB3501}"/>
              </a:ext>
            </a:extLst>
          </p:cNvPr>
          <p:cNvSpPr/>
          <p:nvPr/>
        </p:nvSpPr>
        <p:spPr>
          <a:xfrm rot="10800000">
            <a:off x="1135460" y="2539075"/>
            <a:ext cx="233916" cy="223283"/>
          </a:xfrm>
          <a:prstGeom prst="chevr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solidFill>
                <a:schemeClr val="tx1"/>
              </a:solidFill>
            </a:endParaRPr>
          </a:p>
        </p:txBody>
      </p:sp>
      <p:sp>
        <p:nvSpPr>
          <p:cNvPr id="17" name="1 Título">
            <a:extLst>
              <a:ext uri="{FF2B5EF4-FFF2-40B4-BE49-F238E27FC236}">
                <a16:creationId xmlns:a16="http://schemas.microsoft.com/office/drawing/2014/main" id="{6684C091-E48E-453A-8644-342E705CB3D5}"/>
              </a:ext>
            </a:extLst>
          </p:cNvPr>
          <p:cNvSpPr>
            <a:spLocks noGrp="1"/>
          </p:cNvSpPr>
          <p:nvPr>
            <p:ph type="title"/>
          </p:nvPr>
        </p:nvSpPr>
        <p:spPr>
          <a:xfrm>
            <a:off x="2169042" y="201408"/>
            <a:ext cx="9346019" cy="994122"/>
          </a:xfrm>
        </p:spPr>
        <p:txBody>
          <a:bodyPr>
            <a:normAutofit/>
          </a:bodyPr>
          <a:lstStyle/>
          <a:p>
            <a:pPr algn="r" eaLnBrk="1" hangingPunct="1"/>
            <a:r>
              <a:rPr lang="es-UY" sz="4000" b="1" dirty="0">
                <a:latin typeface="Calibri" charset="0"/>
              </a:rPr>
              <a:t>Objetivo General</a:t>
            </a:r>
          </a:p>
        </p:txBody>
      </p:sp>
      <p:sp>
        <p:nvSpPr>
          <p:cNvPr id="3" name="Marcador de número de diapositiva 2">
            <a:extLst>
              <a:ext uri="{FF2B5EF4-FFF2-40B4-BE49-F238E27FC236}">
                <a16:creationId xmlns:a16="http://schemas.microsoft.com/office/drawing/2014/main" id="{AEC6495E-58A8-4ACF-A051-227B1C5B413D}"/>
              </a:ext>
            </a:extLst>
          </p:cNvPr>
          <p:cNvSpPr>
            <a:spLocks noGrp="1"/>
          </p:cNvSpPr>
          <p:nvPr>
            <p:ph type="sldNum" sz="quarter" idx="12"/>
          </p:nvPr>
        </p:nvSpPr>
        <p:spPr/>
        <p:txBody>
          <a:bodyPr/>
          <a:lstStyle/>
          <a:p>
            <a:fld id="{60E49835-27C5-4FA6-A0C9-B025A7F8D2B3}" type="slidenum">
              <a:rPr lang="es-EC" sz="2400" b="1" smtClean="0">
                <a:solidFill>
                  <a:schemeClr val="bg1"/>
                </a:solidFill>
              </a:rPr>
              <a:t>9</a:t>
            </a:fld>
            <a:endParaRPr lang="es-EC" sz="2400" b="1" dirty="0">
              <a:solidFill>
                <a:schemeClr val="bg1"/>
              </a:solidFill>
            </a:endParaRPr>
          </a:p>
        </p:txBody>
      </p:sp>
      <p:pic>
        <p:nvPicPr>
          <p:cNvPr id="19" name="Picture 2" descr="Get a crash course on programming with this 8-course bundle | CNN  Underscored">
            <a:extLst>
              <a:ext uri="{FF2B5EF4-FFF2-40B4-BE49-F238E27FC236}">
                <a16:creationId xmlns:a16="http://schemas.microsoft.com/office/drawing/2014/main" id="{98609DDC-B9AE-2681-E8D1-2D9B9190182E}"/>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9273541" y="3098216"/>
            <a:ext cx="2241520" cy="149315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Las programadoras asiáticas con camisas amarillas apuntan a la pantalla de  su computadora portátil para presentarlas a los ejecutivos. | Foto Premium">
            <a:extLst>
              <a:ext uri="{FF2B5EF4-FFF2-40B4-BE49-F238E27FC236}">
                <a16:creationId xmlns:a16="http://schemas.microsoft.com/office/drawing/2014/main" id="{E2138652-20CE-3604-EC37-266396ACE0C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73541" y="1416720"/>
            <a:ext cx="2241520" cy="149315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Premium Photo | Developing programmer development website design and coding  technologies">
            <a:extLst>
              <a:ext uri="{FF2B5EF4-FFF2-40B4-BE49-F238E27FC236}">
                <a16:creationId xmlns:a16="http://schemas.microsoft.com/office/drawing/2014/main" id="{E2458059-7A22-4FBB-72E4-3315663F929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56638" y="1416720"/>
            <a:ext cx="2241520" cy="14931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O.L.I.D Principles Dart">
            <a:extLst>
              <a:ext uri="{FF2B5EF4-FFF2-40B4-BE49-F238E27FC236}">
                <a16:creationId xmlns:a16="http://schemas.microsoft.com/office/drawing/2014/main" id="{8F0821B5-CE4F-E94B-833D-93D0557CF264}"/>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3091271" y="4789749"/>
            <a:ext cx="2627608" cy="1839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63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716</TotalTime>
  <Words>2956</Words>
  <Application>Microsoft Office PowerPoint</Application>
  <PresentationFormat>Panorámica</PresentationFormat>
  <Paragraphs>788</Paragraphs>
  <Slides>42</Slides>
  <Notes>40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42</vt:i4>
      </vt:variant>
    </vt:vector>
  </HeadingPairs>
  <TitlesOfParts>
    <vt:vector size="47" baseType="lpstr">
      <vt:lpstr>Arial</vt:lpstr>
      <vt:lpstr>Calibri</vt:lpstr>
      <vt:lpstr>Calibri Light</vt:lpstr>
      <vt:lpstr>Times New Roman</vt:lpstr>
      <vt:lpstr>Tema de Office</vt:lpstr>
      <vt:lpstr> Departamento de Ciencias de la Computación  Carrera de Ingeniería de Sistemas e Informática  “La gamificación aplicada al aprendizaje de los principios de la programación orientada a objetos en los alumnos de ingeniería de software y tecnologías de la información” </vt:lpstr>
      <vt:lpstr>Contenido</vt:lpstr>
      <vt:lpstr>Los estudiantes sienten dificultad para comprender los conceptos de programación</vt:lpstr>
      <vt:lpstr>Antecedentes</vt:lpstr>
      <vt:lpstr>Antecedentes</vt:lpstr>
      <vt:lpstr>Antecedentes</vt:lpstr>
      <vt:lpstr>Estado del Arte</vt:lpstr>
      <vt:lpstr>Hipótesis</vt:lpstr>
      <vt:lpstr>Objetivo General</vt:lpstr>
      <vt:lpstr>Objetivo Específico</vt:lpstr>
      <vt:lpstr>Objetivo Específico</vt:lpstr>
      <vt:lpstr>Objetivo Específico</vt:lpstr>
      <vt:lpstr>Método Experimental</vt:lpstr>
      <vt:lpstr>Alcance</vt:lpstr>
      <vt:lpstr>Objetos experimentales</vt:lpstr>
      <vt:lpstr>Sujetos experimentales</vt:lpstr>
      <vt:lpstr>Selección de variables</vt:lpstr>
      <vt:lpstr>Hipótesis del experimento</vt:lpstr>
      <vt:lpstr>Diseño del experimento</vt:lpstr>
      <vt:lpstr>Instrumentación</vt:lpstr>
      <vt:lpstr>Instrumentación</vt:lpstr>
      <vt:lpstr>Instrumentación</vt:lpstr>
      <vt:lpstr>Instrumentación</vt:lpstr>
      <vt:lpstr>Preparación</vt:lpstr>
      <vt:lpstr>Preparación</vt:lpstr>
      <vt:lpstr>Ejecución</vt:lpstr>
      <vt:lpstr>Ejecución</vt:lpstr>
      <vt:lpstr>Ejecución</vt:lpstr>
      <vt:lpstr>Análisis e interpretación de resultados</vt:lpstr>
      <vt:lpstr>Análisis e interpretación de resultados</vt:lpstr>
      <vt:lpstr>Análisis e interpretación de resultados</vt:lpstr>
      <vt:lpstr>Análisis e interpretación de resultados</vt:lpstr>
      <vt:lpstr>Análisis e interpretación de resultados</vt:lpstr>
      <vt:lpstr>Análisis e interpretación de resultados</vt:lpstr>
      <vt:lpstr>Análisis e interpretación de resultados</vt:lpstr>
      <vt:lpstr>Análisis e interpretación de resultados</vt:lpstr>
      <vt:lpstr>Análisis e interpretación de resultados</vt:lpstr>
      <vt:lpstr>AMENAZAS A LA VALIDEZ</vt:lpstr>
      <vt:lpstr>Conclusiones</vt:lpstr>
      <vt:lpstr>Recomendaciones</vt:lpstr>
      <vt:lpstr>Preguntas</vt:lpstr>
      <vt:lpstr>¡GRACIAS POR SU ATENCIÓN!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gamificación aplicada al aprendizaje de los principios de la programación orientada a objetos en los alumnos de ingeniería de software y tecnologías de la información”</dc:title>
  <dc:creator>ORTIZ ADAME NICOLAS ESTEBAN</dc:creator>
  <cp:lastModifiedBy>ORTIZ ADAME NICOLAS ESTEBAN</cp:lastModifiedBy>
  <cp:revision>16</cp:revision>
  <dcterms:created xsi:type="dcterms:W3CDTF">2023-02-08T03:00:13Z</dcterms:created>
  <dcterms:modified xsi:type="dcterms:W3CDTF">2023-02-24T05:33:15Z</dcterms:modified>
</cp:coreProperties>
</file>