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36"/>
  </p:notesMasterIdLst>
  <p:sldIdLst>
    <p:sldId id="256" r:id="rId2"/>
    <p:sldId id="257" r:id="rId3"/>
    <p:sldId id="258" r:id="rId4"/>
    <p:sldId id="259" r:id="rId5"/>
    <p:sldId id="260" r:id="rId6"/>
    <p:sldId id="261" r:id="rId7"/>
    <p:sldId id="265" r:id="rId8"/>
    <p:sldId id="268" r:id="rId9"/>
    <p:sldId id="269" r:id="rId10"/>
    <p:sldId id="271" r:id="rId11"/>
    <p:sldId id="273" r:id="rId12"/>
    <p:sldId id="275" r:id="rId13"/>
    <p:sldId id="280" r:id="rId14"/>
    <p:sldId id="281" r:id="rId15"/>
    <p:sldId id="282" r:id="rId16"/>
    <p:sldId id="277" r:id="rId17"/>
    <p:sldId id="285" r:id="rId18"/>
    <p:sldId id="287" r:id="rId19"/>
    <p:sldId id="288" r:id="rId20"/>
    <p:sldId id="286" r:id="rId21"/>
    <p:sldId id="289" r:id="rId22"/>
    <p:sldId id="290" r:id="rId23"/>
    <p:sldId id="291" r:id="rId24"/>
    <p:sldId id="292" r:id="rId25"/>
    <p:sldId id="295" r:id="rId26"/>
    <p:sldId id="296" r:id="rId27"/>
    <p:sldId id="297" r:id="rId28"/>
    <p:sldId id="298" r:id="rId29"/>
    <p:sldId id="299" r:id="rId30"/>
    <p:sldId id="300" r:id="rId31"/>
    <p:sldId id="305" r:id="rId32"/>
    <p:sldId id="306" r:id="rId33"/>
    <p:sldId id="307" r:id="rId34"/>
    <p:sldId id="30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4C64E1CD-B1F3-48B8-A675-9CB2F9F9A9E1}">
          <p14:sldIdLst>
            <p14:sldId id="256"/>
            <p14:sldId id="257"/>
            <p14:sldId id="258"/>
            <p14:sldId id="259"/>
            <p14:sldId id="260"/>
            <p14:sldId id="261"/>
            <p14:sldId id="265"/>
            <p14:sldId id="268"/>
            <p14:sldId id="269"/>
            <p14:sldId id="271"/>
            <p14:sldId id="273"/>
            <p14:sldId id="275"/>
            <p14:sldId id="280"/>
            <p14:sldId id="281"/>
            <p14:sldId id="282"/>
            <p14:sldId id="277"/>
            <p14:sldId id="285"/>
            <p14:sldId id="287"/>
            <p14:sldId id="288"/>
            <p14:sldId id="286"/>
            <p14:sldId id="289"/>
            <p14:sldId id="290"/>
            <p14:sldId id="291"/>
            <p14:sldId id="292"/>
            <p14:sldId id="295"/>
            <p14:sldId id="296"/>
            <p14:sldId id="297"/>
            <p14:sldId id="298"/>
            <p14:sldId id="299"/>
            <p14:sldId id="300"/>
            <p14:sldId id="305"/>
            <p14:sldId id="306"/>
            <p14:sldId id="307"/>
            <p14:sldId id="30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8144" autoAdjust="0"/>
  </p:normalViewPr>
  <p:slideViewPr>
    <p:cSldViewPr>
      <p:cViewPr>
        <p:scale>
          <a:sx n="90" d="100"/>
          <a:sy n="90" d="100"/>
        </p:scale>
        <p:origin x="-510" y="270"/>
      </p:cViewPr>
      <p:guideLst>
        <p:guide orient="horz" pos="2160"/>
        <p:guide pos="2880"/>
      </p:guideLst>
    </p:cSldViewPr>
  </p:slideViewPr>
  <p:outlineViewPr>
    <p:cViewPr>
      <p:scale>
        <a:sx n="33" d="100"/>
        <a:sy n="33" d="100"/>
      </p:scale>
      <p:origin x="0" y="126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hyperlink" Target="http://www.webex.com/index.html" TargetMode="External"/><Relationship Id="rId4" Type="http://schemas.openxmlformats.org/officeDocument/2006/relationships/image" Target="../media/image5.png"/></Relationships>
</file>

<file path=ppt/diagrams/_rels/drawing11.xml.rels><?xml version="1.0" encoding="UTF-8" standalone="yes"?>
<Relationships xmlns="http://schemas.openxmlformats.org/package/2006/relationships"><Relationship Id="rId3" Type="http://schemas.openxmlformats.org/officeDocument/2006/relationships/hyperlink" Target="http://www.webex.com/index.html" TargetMode="External"/><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428185-0437-48DE-AAC1-16590F206291}" type="doc">
      <dgm:prSet loTypeId="urn:microsoft.com/office/officeart/2005/8/layout/list1" loCatId="list" qsTypeId="urn:microsoft.com/office/officeart/2005/8/quickstyle/3d2" qsCatId="3D" csTypeId="urn:microsoft.com/office/officeart/2005/8/colors/accent1_5" csCatId="accent1" phldr="1"/>
      <dgm:spPr/>
      <dgm:t>
        <a:bodyPr/>
        <a:lstStyle/>
        <a:p>
          <a:endParaRPr lang="es-EC"/>
        </a:p>
      </dgm:t>
    </dgm:pt>
    <dgm:pt modelId="{3DAA0F56-B24C-425A-B2E7-D451C81256F1}">
      <dgm:prSet phldrT="[Text]"/>
      <dgm:spPr/>
      <dgm:t>
        <a:bodyPr/>
        <a:lstStyle/>
        <a:p>
          <a:r>
            <a:rPr lang="es-EC" dirty="0" smtClean="0"/>
            <a:t>Horarios de Trabajo</a:t>
          </a:r>
          <a:endParaRPr lang="es-EC" dirty="0"/>
        </a:p>
      </dgm:t>
    </dgm:pt>
    <dgm:pt modelId="{32AB3D91-1DD8-4689-8F0F-A5A82A501930}" type="parTrans" cxnId="{59CF1E36-2D79-44CF-8556-30A92A626BB8}">
      <dgm:prSet/>
      <dgm:spPr/>
      <dgm:t>
        <a:bodyPr/>
        <a:lstStyle/>
        <a:p>
          <a:endParaRPr lang="es-EC"/>
        </a:p>
      </dgm:t>
    </dgm:pt>
    <dgm:pt modelId="{3BDDD287-E6D1-473B-AA38-D28392136CB9}" type="sibTrans" cxnId="{59CF1E36-2D79-44CF-8556-30A92A626BB8}">
      <dgm:prSet/>
      <dgm:spPr/>
      <dgm:t>
        <a:bodyPr/>
        <a:lstStyle/>
        <a:p>
          <a:endParaRPr lang="es-EC"/>
        </a:p>
      </dgm:t>
    </dgm:pt>
    <dgm:pt modelId="{684F0BDD-2DF6-48CF-8972-7CE335054DB9}">
      <dgm:prSet phldrT="[Text]"/>
      <dgm:spPr/>
      <dgm:t>
        <a:bodyPr/>
        <a:lstStyle/>
        <a:p>
          <a:r>
            <a:rPr lang="es-EC" dirty="0" smtClean="0"/>
            <a:t>Responsabilidades</a:t>
          </a:r>
          <a:endParaRPr lang="es-EC" dirty="0"/>
        </a:p>
      </dgm:t>
    </dgm:pt>
    <dgm:pt modelId="{2D6FC173-7E3A-4E23-9754-90DE492E4C46}" type="parTrans" cxnId="{BCB1DECD-0579-4E19-91F7-43A2D3C8CFFB}">
      <dgm:prSet/>
      <dgm:spPr/>
      <dgm:t>
        <a:bodyPr/>
        <a:lstStyle/>
        <a:p>
          <a:endParaRPr lang="es-EC"/>
        </a:p>
      </dgm:t>
    </dgm:pt>
    <dgm:pt modelId="{D03EA5DF-186E-41F4-88E0-3D68CA160376}" type="sibTrans" cxnId="{BCB1DECD-0579-4E19-91F7-43A2D3C8CFFB}">
      <dgm:prSet/>
      <dgm:spPr/>
      <dgm:t>
        <a:bodyPr/>
        <a:lstStyle/>
        <a:p>
          <a:endParaRPr lang="es-EC"/>
        </a:p>
      </dgm:t>
    </dgm:pt>
    <dgm:pt modelId="{BD54990C-2237-4E51-8D50-7BF841FB2D18}">
      <dgm:prSet phldrT="[Text]"/>
      <dgm:spPr/>
      <dgm:t>
        <a:bodyPr/>
        <a:lstStyle/>
        <a:p>
          <a:r>
            <a:rPr lang="es-EC" dirty="0" smtClean="0"/>
            <a:t>Condiciones Económicas</a:t>
          </a:r>
          <a:endParaRPr lang="es-EC" dirty="0"/>
        </a:p>
      </dgm:t>
    </dgm:pt>
    <dgm:pt modelId="{7F1E5899-86E7-438A-8701-288F53F71B22}" type="parTrans" cxnId="{20F7FF11-7916-4C8E-8F4B-2194E875323B}">
      <dgm:prSet/>
      <dgm:spPr/>
      <dgm:t>
        <a:bodyPr/>
        <a:lstStyle/>
        <a:p>
          <a:endParaRPr lang="es-EC"/>
        </a:p>
      </dgm:t>
    </dgm:pt>
    <dgm:pt modelId="{D90BFA64-890D-4EEE-B702-EE1AB487BBDD}" type="sibTrans" cxnId="{20F7FF11-7916-4C8E-8F4B-2194E875323B}">
      <dgm:prSet/>
      <dgm:spPr/>
      <dgm:t>
        <a:bodyPr/>
        <a:lstStyle/>
        <a:p>
          <a:endParaRPr lang="es-EC"/>
        </a:p>
      </dgm:t>
    </dgm:pt>
    <dgm:pt modelId="{5F7C17D2-8016-4DD8-BA5C-2A45C84BB1C9}">
      <dgm:prSet phldrT="[Text]"/>
      <dgm:spPr/>
      <dgm:t>
        <a:bodyPr/>
        <a:lstStyle/>
        <a:p>
          <a:r>
            <a:rPr lang="es-EC" dirty="0" smtClean="0"/>
            <a:t>Movilización</a:t>
          </a:r>
          <a:endParaRPr lang="es-EC" dirty="0"/>
        </a:p>
      </dgm:t>
    </dgm:pt>
    <dgm:pt modelId="{B1E07BFD-F8CB-44AB-AD55-DF221B319B3F}" type="parTrans" cxnId="{CBB4583B-7475-4096-BE04-9B52A3DFE269}">
      <dgm:prSet/>
      <dgm:spPr/>
      <dgm:t>
        <a:bodyPr/>
        <a:lstStyle/>
        <a:p>
          <a:endParaRPr lang="es-EC"/>
        </a:p>
      </dgm:t>
    </dgm:pt>
    <dgm:pt modelId="{8893C44D-FDA8-48FA-ABD5-0856264E1744}" type="sibTrans" cxnId="{CBB4583B-7475-4096-BE04-9B52A3DFE269}">
      <dgm:prSet/>
      <dgm:spPr/>
      <dgm:t>
        <a:bodyPr/>
        <a:lstStyle/>
        <a:p>
          <a:endParaRPr lang="es-EC"/>
        </a:p>
      </dgm:t>
    </dgm:pt>
    <dgm:pt modelId="{89A50E96-691A-404B-B56A-DFEC768FB161}" type="pres">
      <dgm:prSet presAssocID="{3A428185-0437-48DE-AAC1-16590F206291}" presName="linear" presStyleCnt="0">
        <dgm:presLayoutVars>
          <dgm:dir/>
          <dgm:animLvl val="lvl"/>
          <dgm:resizeHandles val="exact"/>
        </dgm:presLayoutVars>
      </dgm:prSet>
      <dgm:spPr/>
      <dgm:t>
        <a:bodyPr/>
        <a:lstStyle/>
        <a:p>
          <a:endParaRPr lang="es-EC"/>
        </a:p>
      </dgm:t>
    </dgm:pt>
    <dgm:pt modelId="{FC6B4F36-0CA2-46DF-A015-9B68FFEF3686}" type="pres">
      <dgm:prSet presAssocID="{3DAA0F56-B24C-425A-B2E7-D451C81256F1}" presName="parentLin" presStyleCnt="0"/>
      <dgm:spPr/>
      <dgm:t>
        <a:bodyPr/>
        <a:lstStyle/>
        <a:p>
          <a:endParaRPr lang="es-EC"/>
        </a:p>
      </dgm:t>
    </dgm:pt>
    <dgm:pt modelId="{9E1A3A55-F426-478F-8B96-B6C004555038}" type="pres">
      <dgm:prSet presAssocID="{3DAA0F56-B24C-425A-B2E7-D451C81256F1}" presName="parentLeftMargin" presStyleLbl="node1" presStyleIdx="0" presStyleCnt="4"/>
      <dgm:spPr/>
      <dgm:t>
        <a:bodyPr/>
        <a:lstStyle/>
        <a:p>
          <a:endParaRPr lang="es-EC"/>
        </a:p>
      </dgm:t>
    </dgm:pt>
    <dgm:pt modelId="{85F8BC11-E5F0-4CF6-B703-2D9538A89381}" type="pres">
      <dgm:prSet presAssocID="{3DAA0F56-B24C-425A-B2E7-D451C81256F1}" presName="parentText" presStyleLbl="node1" presStyleIdx="0" presStyleCnt="4">
        <dgm:presLayoutVars>
          <dgm:chMax val="0"/>
          <dgm:bulletEnabled val="1"/>
        </dgm:presLayoutVars>
      </dgm:prSet>
      <dgm:spPr/>
      <dgm:t>
        <a:bodyPr/>
        <a:lstStyle/>
        <a:p>
          <a:endParaRPr lang="es-EC"/>
        </a:p>
      </dgm:t>
    </dgm:pt>
    <dgm:pt modelId="{BCA11309-3F5D-4871-A163-8A9E457A1CB8}" type="pres">
      <dgm:prSet presAssocID="{3DAA0F56-B24C-425A-B2E7-D451C81256F1}" presName="negativeSpace" presStyleCnt="0"/>
      <dgm:spPr/>
      <dgm:t>
        <a:bodyPr/>
        <a:lstStyle/>
        <a:p>
          <a:endParaRPr lang="es-EC"/>
        </a:p>
      </dgm:t>
    </dgm:pt>
    <dgm:pt modelId="{86A55905-42D6-48D9-BBC1-636B59BD5517}" type="pres">
      <dgm:prSet presAssocID="{3DAA0F56-B24C-425A-B2E7-D451C81256F1}" presName="childText" presStyleLbl="conFgAcc1" presStyleIdx="0" presStyleCnt="4">
        <dgm:presLayoutVars>
          <dgm:bulletEnabled val="1"/>
        </dgm:presLayoutVars>
      </dgm:prSet>
      <dgm:spPr/>
      <dgm:t>
        <a:bodyPr/>
        <a:lstStyle/>
        <a:p>
          <a:endParaRPr lang="es-EC"/>
        </a:p>
      </dgm:t>
    </dgm:pt>
    <dgm:pt modelId="{D4E0B3D1-ECCD-4F1F-9473-3AAAAC6475AF}" type="pres">
      <dgm:prSet presAssocID="{3BDDD287-E6D1-473B-AA38-D28392136CB9}" presName="spaceBetweenRectangles" presStyleCnt="0"/>
      <dgm:spPr/>
      <dgm:t>
        <a:bodyPr/>
        <a:lstStyle/>
        <a:p>
          <a:endParaRPr lang="es-EC"/>
        </a:p>
      </dgm:t>
    </dgm:pt>
    <dgm:pt modelId="{270229F3-D346-431D-9B55-C359F143739B}" type="pres">
      <dgm:prSet presAssocID="{684F0BDD-2DF6-48CF-8972-7CE335054DB9}" presName="parentLin" presStyleCnt="0"/>
      <dgm:spPr/>
      <dgm:t>
        <a:bodyPr/>
        <a:lstStyle/>
        <a:p>
          <a:endParaRPr lang="es-EC"/>
        </a:p>
      </dgm:t>
    </dgm:pt>
    <dgm:pt modelId="{BAA3D61C-F189-4105-AF7C-B1BC3F5BBA67}" type="pres">
      <dgm:prSet presAssocID="{684F0BDD-2DF6-48CF-8972-7CE335054DB9}" presName="parentLeftMargin" presStyleLbl="node1" presStyleIdx="0" presStyleCnt="4"/>
      <dgm:spPr/>
      <dgm:t>
        <a:bodyPr/>
        <a:lstStyle/>
        <a:p>
          <a:endParaRPr lang="es-EC"/>
        </a:p>
      </dgm:t>
    </dgm:pt>
    <dgm:pt modelId="{941B0009-C4CB-46A1-8D9D-19EDCFC58D08}" type="pres">
      <dgm:prSet presAssocID="{684F0BDD-2DF6-48CF-8972-7CE335054DB9}" presName="parentText" presStyleLbl="node1" presStyleIdx="1" presStyleCnt="4">
        <dgm:presLayoutVars>
          <dgm:chMax val="0"/>
          <dgm:bulletEnabled val="1"/>
        </dgm:presLayoutVars>
      </dgm:prSet>
      <dgm:spPr/>
      <dgm:t>
        <a:bodyPr/>
        <a:lstStyle/>
        <a:p>
          <a:endParaRPr lang="es-EC"/>
        </a:p>
      </dgm:t>
    </dgm:pt>
    <dgm:pt modelId="{6818E272-9713-4AD1-9EA3-9A2FEC2728E5}" type="pres">
      <dgm:prSet presAssocID="{684F0BDD-2DF6-48CF-8972-7CE335054DB9}" presName="negativeSpace" presStyleCnt="0"/>
      <dgm:spPr/>
      <dgm:t>
        <a:bodyPr/>
        <a:lstStyle/>
        <a:p>
          <a:endParaRPr lang="es-EC"/>
        </a:p>
      </dgm:t>
    </dgm:pt>
    <dgm:pt modelId="{32461A5A-0395-401A-B423-6AD7EFDB07DF}" type="pres">
      <dgm:prSet presAssocID="{684F0BDD-2DF6-48CF-8972-7CE335054DB9}" presName="childText" presStyleLbl="conFgAcc1" presStyleIdx="1" presStyleCnt="4">
        <dgm:presLayoutVars>
          <dgm:bulletEnabled val="1"/>
        </dgm:presLayoutVars>
      </dgm:prSet>
      <dgm:spPr/>
      <dgm:t>
        <a:bodyPr/>
        <a:lstStyle/>
        <a:p>
          <a:endParaRPr lang="es-EC"/>
        </a:p>
      </dgm:t>
    </dgm:pt>
    <dgm:pt modelId="{009B795A-A09A-40B9-8F5C-0DC26590E70E}" type="pres">
      <dgm:prSet presAssocID="{D03EA5DF-186E-41F4-88E0-3D68CA160376}" presName="spaceBetweenRectangles" presStyleCnt="0"/>
      <dgm:spPr/>
      <dgm:t>
        <a:bodyPr/>
        <a:lstStyle/>
        <a:p>
          <a:endParaRPr lang="es-EC"/>
        </a:p>
      </dgm:t>
    </dgm:pt>
    <dgm:pt modelId="{C3F02636-8B1E-4D37-8B3C-609CDB7DD112}" type="pres">
      <dgm:prSet presAssocID="{BD54990C-2237-4E51-8D50-7BF841FB2D18}" presName="parentLin" presStyleCnt="0"/>
      <dgm:spPr/>
      <dgm:t>
        <a:bodyPr/>
        <a:lstStyle/>
        <a:p>
          <a:endParaRPr lang="es-EC"/>
        </a:p>
      </dgm:t>
    </dgm:pt>
    <dgm:pt modelId="{16AF4B20-6A33-4E7B-A09E-2EB28F4F2061}" type="pres">
      <dgm:prSet presAssocID="{BD54990C-2237-4E51-8D50-7BF841FB2D18}" presName="parentLeftMargin" presStyleLbl="node1" presStyleIdx="1" presStyleCnt="4"/>
      <dgm:spPr/>
      <dgm:t>
        <a:bodyPr/>
        <a:lstStyle/>
        <a:p>
          <a:endParaRPr lang="es-EC"/>
        </a:p>
      </dgm:t>
    </dgm:pt>
    <dgm:pt modelId="{DACE18CE-551B-4F6B-B7B7-E4BFF2B007EA}" type="pres">
      <dgm:prSet presAssocID="{BD54990C-2237-4E51-8D50-7BF841FB2D18}" presName="parentText" presStyleLbl="node1" presStyleIdx="2" presStyleCnt="4">
        <dgm:presLayoutVars>
          <dgm:chMax val="0"/>
          <dgm:bulletEnabled val="1"/>
        </dgm:presLayoutVars>
      </dgm:prSet>
      <dgm:spPr/>
      <dgm:t>
        <a:bodyPr/>
        <a:lstStyle/>
        <a:p>
          <a:endParaRPr lang="es-EC"/>
        </a:p>
      </dgm:t>
    </dgm:pt>
    <dgm:pt modelId="{B9BC7C1B-A4D1-4632-A299-6BAB281015B6}" type="pres">
      <dgm:prSet presAssocID="{BD54990C-2237-4E51-8D50-7BF841FB2D18}" presName="negativeSpace" presStyleCnt="0"/>
      <dgm:spPr/>
      <dgm:t>
        <a:bodyPr/>
        <a:lstStyle/>
        <a:p>
          <a:endParaRPr lang="es-EC"/>
        </a:p>
      </dgm:t>
    </dgm:pt>
    <dgm:pt modelId="{A81DD807-D39A-4537-A3C0-0A071573135B}" type="pres">
      <dgm:prSet presAssocID="{BD54990C-2237-4E51-8D50-7BF841FB2D18}" presName="childText" presStyleLbl="conFgAcc1" presStyleIdx="2" presStyleCnt="4">
        <dgm:presLayoutVars>
          <dgm:bulletEnabled val="1"/>
        </dgm:presLayoutVars>
      </dgm:prSet>
      <dgm:spPr/>
      <dgm:t>
        <a:bodyPr/>
        <a:lstStyle/>
        <a:p>
          <a:endParaRPr lang="es-EC"/>
        </a:p>
      </dgm:t>
    </dgm:pt>
    <dgm:pt modelId="{33526CB1-613C-4CBB-8BDC-91C508A13775}" type="pres">
      <dgm:prSet presAssocID="{D90BFA64-890D-4EEE-B702-EE1AB487BBDD}" presName="spaceBetweenRectangles" presStyleCnt="0"/>
      <dgm:spPr/>
      <dgm:t>
        <a:bodyPr/>
        <a:lstStyle/>
        <a:p>
          <a:endParaRPr lang="es-EC"/>
        </a:p>
      </dgm:t>
    </dgm:pt>
    <dgm:pt modelId="{BFF4CBE4-2DEE-4F5D-B4DC-A025AB8E33D7}" type="pres">
      <dgm:prSet presAssocID="{5F7C17D2-8016-4DD8-BA5C-2A45C84BB1C9}" presName="parentLin" presStyleCnt="0"/>
      <dgm:spPr/>
      <dgm:t>
        <a:bodyPr/>
        <a:lstStyle/>
        <a:p>
          <a:endParaRPr lang="es-EC"/>
        </a:p>
      </dgm:t>
    </dgm:pt>
    <dgm:pt modelId="{75CE7DDB-D4DF-4EA2-8932-BA058E78163E}" type="pres">
      <dgm:prSet presAssocID="{5F7C17D2-8016-4DD8-BA5C-2A45C84BB1C9}" presName="parentLeftMargin" presStyleLbl="node1" presStyleIdx="2" presStyleCnt="4"/>
      <dgm:spPr/>
      <dgm:t>
        <a:bodyPr/>
        <a:lstStyle/>
        <a:p>
          <a:endParaRPr lang="es-EC"/>
        </a:p>
      </dgm:t>
    </dgm:pt>
    <dgm:pt modelId="{5A9F0A67-AFF1-44BF-9CDF-D2FA2A6ED586}" type="pres">
      <dgm:prSet presAssocID="{5F7C17D2-8016-4DD8-BA5C-2A45C84BB1C9}" presName="parentText" presStyleLbl="node1" presStyleIdx="3" presStyleCnt="4">
        <dgm:presLayoutVars>
          <dgm:chMax val="0"/>
          <dgm:bulletEnabled val="1"/>
        </dgm:presLayoutVars>
      </dgm:prSet>
      <dgm:spPr/>
      <dgm:t>
        <a:bodyPr/>
        <a:lstStyle/>
        <a:p>
          <a:endParaRPr lang="es-EC"/>
        </a:p>
      </dgm:t>
    </dgm:pt>
    <dgm:pt modelId="{2B08027A-E5B3-4C67-A3A8-904EDFADD90E}" type="pres">
      <dgm:prSet presAssocID="{5F7C17D2-8016-4DD8-BA5C-2A45C84BB1C9}" presName="negativeSpace" presStyleCnt="0"/>
      <dgm:spPr/>
      <dgm:t>
        <a:bodyPr/>
        <a:lstStyle/>
        <a:p>
          <a:endParaRPr lang="es-EC"/>
        </a:p>
      </dgm:t>
    </dgm:pt>
    <dgm:pt modelId="{1099011D-2D5E-4648-B7B1-CA823E50E691}" type="pres">
      <dgm:prSet presAssocID="{5F7C17D2-8016-4DD8-BA5C-2A45C84BB1C9}" presName="childText" presStyleLbl="conFgAcc1" presStyleIdx="3" presStyleCnt="4">
        <dgm:presLayoutVars>
          <dgm:bulletEnabled val="1"/>
        </dgm:presLayoutVars>
      </dgm:prSet>
      <dgm:spPr/>
      <dgm:t>
        <a:bodyPr/>
        <a:lstStyle/>
        <a:p>
          <a:endParaRPr lang="es-EC"/>
        </a:p>
      </dgm:t>
    </dgm:pt>
  </dgm:ptLst>
  <dgm:cxnLst>
    <dgm:cxn modelId="{060B4A45-31B2-4BC7-96ED-8515108122A0}" type="presOf" srcId="{5F7C17D2-8016-4DD8-BA5C-2A45C84BB1C9}" destId="{75CE7DDB-D4DF-4EA2-8932-BA058E78163E}" srcOrd="0" destOrd="0" presId="urn:microsoft.com/office/officeart/2005/8/layout/list1"/>
    <dgm:cxn modelId="{A81602E8-1B31-48ED-9694-860A35300F86}" type="presOf" srcId="{3A428185-0437-48DE-AAC1-16590F206291}" destId="{89A50E96-691A-404B-B56A-DFEC768FB161}" srcOrd="0" destOrd="0" presId="urn:microsoft.com/office/officeart/2005/8/layout/list1"/>
    <dgm:cxn modelId="{39E7AC8A-4B52-4B0A-A021-86BA9B7F7BE4}" type="presOf" srcId="{684F0BDD-2DF6-48CF-8972-7CE335054DB9}" destId="{941B0009-C4CB-46A1-8D9D-19EDCFC58D08}" srcOrd="1" destOrd="0" presId="urn:microsoft.com/office/officeart/2005/8/layout/list1"/>
    <dgm:cxn modelId="{0AD118A0-55BE-4DBA-8D67-6CB436F1DD78}" type="presOf" srcId="{3DAA0F56-B24C-425A-B2E7-D451C81256F1}" destId="{9E1A3A55-F426-478F-8B96-B6C004555038}" srcOrd="0" destOrd="0" presId="urn:microsoft.com/office/officeart/2005/8/layout/list1"/>
    <dgm:cxn modelId="{CBB4583B-7475-4096-BE04-9B52A3DFE269}" srcId="{3A428185-0437-48DE-AAC1-16590F206291}" destId="{5F7C17D2-8016-4DD8-BA5C-2A45C84BB1C9}" srcOrd="3" destOrd="0" parTransId="{B1E07BFD-F8CB-44AB-AD55-DF221B319B3F}" sibTransId="{8893C44D-FDA8-48FA-ABD5-0856264E1744}"/>
    <dgm:cxn modelId="{32A94D93-5306-4F5F-94F6-2B3B5213D484}" type="presOf" srcId="{3DAA0F56-B24C-425A-B2E7-D451C81256F1}" destId="{85F8BC11-E5F0-4CF6-B703-2D9538A89381}" srcOrd="1" destOrd="0" presId="urn:microsoft.com/office/officeart/2005/8/layout/list1"/>
    <dgm:cxn modelId="{311779D5-F602-40CD-9D31-E6DA725AFE59}" type="presOf" srcId="{BD54990C-2237-4E51-8D50-7BF841FB2D18}" destId="{DACE18CE-551B-4F6B-B7B7-E4BFF2B007EA}" srcOrd="1" destOrd="0" presId="urn:microsoft.com/office/officeart/2005/8/layout/list1"/>
    <dgm:cxn modelId="{EEA639AD-0264-44AB-8EC9-2DB100382897}" type="presOf" srcId="{5F7C17D2-8016-4DD8-BA5C-2A45C84BB1C9}" destId="{5A9F0A67-AFF1-44BF-9CDF-D2FA2A6ED586}" srcOrd="1" destOrd="0" presId="urn:microsoft.com/office/officeart/2005/8/layout/list1"/>
    <dgm:cxn modelId="{59CF1E36-2D79-44CF-8556-30A92A626BB8}" srcId="{3A428185-0437-48DE-AAC1-16590F206291}" destId="{3DAA0F56-B24C-425A-B2E7-D451C81256F1}" srcOrd="0" destOrd="0" parTransId="{32AB3D91-1DD8-4689-8F0F-A5A82A501930}" sibTransId="{3BDDD287-E6D1-473B-AA38-D28392136CB9}"/>
    <dgm:cxn modelId="{20F7FF11-7916-4C8E-8F4B-2194E875323B}" srcId="{3A428185-0437-48DE-AAC1-16590F206291}" destId="{BD54990C-2237-4E51-8D50-7BF841FB2D18}" srcOrd="2" destOrd="0" parTransId="{7F1E5899-86E7-438A-8701-288F53F71B22}" sibTransId="{D90BFA64-890D-4EEE-B702-EE1AB487BBDD}"/>
    <dgm:cxn modelId="{F93A1719-76B3-44E7-839D-23D7C37E8D16}" type="presOf" srcId="{684F0BDD-2DF6-48CF-8972-7CE335054DB9}" destId="{BAA3D61C-F189-4105-AF7C-B1BC3F5BBA67}" srcOrd="0" destOrd="0" presId="urn:microsoft.com/office/officeart/2005/8/layout/list1"/>
    <dgm:cxn modelId="{BCB1DECD-0579-4E19-91F7-43A2D3C8CFFB}" srcId="{3A428185-0437-48DE-AAC1-16590F206291}" destId="{684F0BDD-2DF6-48CF-8972-7CE335054DB9}" srcOrd="1" destOrd="0" parTransId="{2D6FC173-7E3A-4E23-9754-90DE492E4C46}" sibTransId="{D03EA5DF-186E-41F4-88E0-3D68CA160376}"/>
    <dgm:cxn modelId="{E0D6457E-94CA-4540-ABED-70EDC3D94587}" type="presOf" srcId="{BD54990C-2237-4E51-8D50-7BF841FB2D18}" destId="{16AF4B20-6A33-4E7B-A09E-2EB28F4F2061}" srcOrd="0" destOrd="0" presId="urn:microsoft.com/office/officeart/2005/8/layout/list1"/>
    <dgm:cxn modelId="{024ECDC4-28AF-41EB-8918-39186F77BB66}" type="presParOf" srcId="{89A50E96-691A-404B-B56A-DFEC768FB161}" destId="{FC6B4F36-0CA2-46DF-A015-9B68FFEF3686}" srcOrd="0" destOrd="0" presId="urn:microsoft.com/office/officeart/2005/8/layout/list1"/>
    <dgm:cxn modelId="{FA7618B5-78FF-4579-B9F2-C142531AAAB1}" type="presParOf" srcId="{FC6B4F36-0CA2-46DF-A015-9B68FFEF3686}" destId="{9E1A3A55-F426-478F-8B96-B6C004555038}" srcOrd="0" destOrd="0" presId="urn:microsoft.com/office/officeart/2005/8/layout/list1"/>
    <dgm:cxn modelId="{37F115BA-D555-4F3A-BAD0-50EB30B5EF5D}" type="presParOf" srcId="{FC6B4F36-0CA2-46DF-A015-9B68FFEF3686}" destId="{85F8BC11-E5F0-4CF6-B703-2D9538A89381}" srcOrd="1" destOrd="0" presId="urn:microsoft.com/office/officeart/2005/8/layout/list1"/>
    <dgm:cxn modelId="{617B1A3A-F730-4295-A2F3-419CB7E95C47}" type="presParOf" srcId="{89A50E96-691A-404B-B56A-DFEC768FB161}" destId="{BCA11309-3F5D-4871-A163-8A9E457A1CB8}" srcOrd="1" destOrd="0" presId="urn:microsoft.com/office/officeart/2005/8/layout/list1"/>
    <dgm:cxn modelId="{7AAA0E91-789C-4D9A-8F7B-AC125E12623D}" type="presParOf" srcId="{89A50E96-691A-404B-B56A-DFEC768FB161}" destId="{86A55905-42D6-48D9-BBC1-636B59BD5517}" srcOrd="2" destOrd="0" presId="urn:microsoft.com/office/officeart/2005/8/layout/list1"/>
    <dgm:cxn modelId="{8E2FC483-0AB4-427D-ACF7-A638F999DCDE}" type="presParOf" srcId="{89A50E96-691A-404B-B56A-DFEC768FB161}" destId="{D4E0B3D1-ECCD-4F1F-9473-3AAAAC6475AF}" srcOrd="3" destOrd="0" presId="urn:microsoft.com/office/officeart/2005/8/layout/list1"/>
    <dgm:cxn modelId="{ED6DC0C2-653C-43FF-8B02-2A8D9C23AC6D}" type="presParOf" srcId="{89A50E96-691A-404B-B56A-DFEC768FB161}" destId="{270229F3-D346-431D-9B55-C359F143739B}" srcOrd="4" destOrd="0" presId="urn:microsoft.com/office/officeart/2005/8/layout/list1"/>
    <dgm:cxn modelId="{868AB8A8-D97C-4FC2-BBFA-4BB3EF153D2A}" type="presParOf" srcId="{270229F3-D346-431D-9B55-C359F143739B}" destId="{BAA3D61C-F189-4105-AF7C-B1BC3F5BBA67}" srcOrd="0" destOrd="0" presId="urn:microsoft.com/office/officeart/2005/8/layout/list1"/>
    <dgm:cxn modelId="{D71118CC-1961-455E-B7C9-F7A0B2CECA08}" type="presParOf" srcId="{270229F3-D346-431D-9B55-C359F143739B}" destId="{941B0009-C4CB-46A1-8D9D-19EDCFC58D08}" srcOrd="1" destOrd="0" presId="urn:microsoft.com/office/officeart/2005/8/layout/list1"/>
    <dgm:cxn modelId="{A5D786DF-26B7-4365-8E2A-E2AFA485F92E}" type="presParOf" srcId="{89A50E96-691A-404B-B56A-DFEC768FB161}" destId="{6818E272-9713-4AD1-9EA3-9A2FEC2728E5}" srcOrd="5" destOrd="0" presId="urn:microsoft.com/office/officeart/2005/8/layout/list1"/>
    <dgm:cxn modelId="{06576CAE-7BE0-401E-B740-CEDB3E9A4E05}" type="presParOf" srcId="{89A50E96-691A-404B-B56A-DFEC768FB161}" destId="{32461A5A-0395-401A-B423-6AD7EFDB07DF}" srcOrd="6" destOrd="0" presId="urn:microsoft.com/office/officeart/2005/8/layout/list1"/>
    <dgm:cxn modelId="{4F187DA6-E744-4650-9910-A41A6CCBFD58}" type="presParOf" srcId="{89A50E96-691A-404B-B56A-DFEC768FB161}" destId="{009B795A-A09A-40B9-8F5C-0DC26590E70E}" srcOrd="7" destOrd="0" presId="urn:microsoft.com/office/officeart/2005/8/layout/list1"/>
    <dgm:cxn modelId="{6FDB26B5-1AA4-4734-8A2F-4372AE9A2912}" type="presParOf" srcId="{89A50E96-691A-404B-B56A-DFEC768FB161}" destId="{C3F02636-8B1E-4D37-8B3C-609CDB7DD112}" srcOrd="8" destOrd="0" presId="urn:microsoft.com/office/officeart/2005/8/layout/list1"/>
    <dgm:cxn modelId="{14D82D7D-5BD6-42EA-9490-1F464831AB1E}" type="presParOf" srcId="{C3F02636-8B1E-4D37-8B3C-609CDB7DD112}" destId="{16AF4B20-6A33-4E7B-A09E-2EB28F4F2061}" srcOrd="0" destOrd="0" presId="urn:microsoft.com/office/officeart/2005/8/layout/list1"/>
    <dgm:cxn modelId="{25CD45BA-07CB-4B40-851A-E1F71F0A5BD2}" type="presParOf" srcId="{C3F02636-8B1E-4D37-8B3C-609CDB7DD112}" destId="{DACE18CE-551B-4F6B-B7B7-E4BFF2B007EA}" srcOrd="1" destOrd="0" presId="urn:microsoft.com/office/officeart/2005/8/layout/list1"/>
    <dgm:cxn modelId="{8F10F291-069A-43CF-9295-3D187CC9CA75}" type="presParOf" srcId="{89A50E96-691A-404B-B56A-DFEC768FB161}" destId="{B9BC7C1B-A4D1-4632-A299-6BAB281015B6}" srcOrd="9" destOrd="0" presId="urn:microsoft.com/office/officeart/2005/8/layout/list1"/>
    <dgm:cxn modelId="{BBAF68E0-48F7-466F-AA4F-D400C1DBEB76}" type="presParOf" srcId="{89A50E96-691A-404B-B56A-DFEC768FB161}" destId="{A81DD807-D39A-4537-A3C0-0A071573135B}" srcOrd="10" destOrd="0" presId="urn:microsoft.com/office/officeart/2005/8/layout/list1"/>
    <dgm:cxn modelId="{D6D4FBD1-1717-41D9-8EE7-3E0F66641D80}" type="presParOf" srcId="{89A50E96-691A-404B-B56A-DFEC768FB161}" destId="{33526CB1-613C-4CBB-8BDC-91C508A13775}" srcOrd="11" destOrd="0" presId="urn:microsoft.com/office/officeart/2005/8/layout/list1"/>
    <dgm:cxn modelId="{BB172BFB-BB01-47A2-951D-80F7B1B64973}" type="presParOf" srcId="{89A50E96-691A-404B-B56A-DFEC768FB161}" destId="{BFF4CBE4-2DEE-4F5D-B4DC-A025AB8E33D7}" srcOrd="12" destOrd="0" presId="urn:microsoft.com/office/officeart/2005/8/layout/list1"/>
    <dgm:cxn modelId="{F7CF76C6-054A-4DA8-9EF3-21DAA76DD069}" type="presParOf" srcId="{BFF4CBE4-2DEE-4F5D-B4DC-A025AB8E33D7}" destId="{75CE7DDB-D4DF-4EA2-8932-BA058E78163E}" srcOrd="0" destOrd="0" presId="urn:microsoft.com/office/officeart/2005/8/layout/list1"/>
    <dgm:cxn modelId="{405DC505-3CAD-482D-810A-3082079F9198}" type="presParOf" srcId="{BFF4CBE4-2DEE-4F5D-B4DC-A025AB8E33D7}" destId="{5A9F0A67-AFF1-44BF-9CDF-D2FA2A6ED586}" srcOrd="1" destOrd="0" presId="urn:microsoft.com/office/officeart/2005/8/layout/list1"/>
    <dgm:cxn modelId="{7ABAB9B5-DFF6-45B6-934B-35318BEDB243}" type="presParOf" srcId="{89A50E96-691A-404B-B56A-DFEC768FB161}" destId="{2B08027A-E5B3-4C67-A3A8-904EDFADD90E}" srcOrd="13" destOrd="0" presId="urn:microsoft.com/office/officeart/2005/8/layout/list1"/>
    <dgm:cxn modelId="{FE5CBC6F-9FBC-4E75-82D4-6C14FE9BA5AE}" type="presParOf" srcId="{89A50E96-691A-404B-B56A-DFEC768FB161}" destId="{1099011D-2D5E-4648-B7B1-CA823E50E691}"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55DB93-C263-4BDC-BB96-3BCD76A3594D}" type="doc">
      <dgm:prSet loTypeId="urn:microsoft.com/office/officeart/2005/8/layout/vList5" loCatId="list" qsTypeId="urn:microsoft.com/office/officeart/2005/8/quickstyle/simple5" qsCatId="simple" csTypeId="urn:microsoft.com/office/officeart/2005/8/colors/accent0_3" csCatId="mainScheme" phldr="1"/>
      <dgm:spPr/>
      <dgm:t>
        <a:bodyPr/>
        <a:lstStyle/>
        <a:p>
          <a:endParaRPr lang="es-EC"/>
        </a:p>
      </dgm:t>
    </dgm:pt>
    <dgm:pt modelId="{2C01EA42-155F-417C-A83C-82CF55FC59C9}">
      <dgm:prSet phldrT="[Text]"/>
      <dgm:spPr/>
      <dgm:t>
        <a:bodyPr/>
        <a:lstStyle/>
        <a:p>
          <a:r>
            <a:rPr lang="es-EC" dirty="0" smtClean="0">
              <a:latin typeface="Times New Roman" pitchFamily="18" charset="0"/>
              <a:cs typeface="Times New Roman" pitchFamily="18" charset="0"/>
            </a:rPr>
            <a:t>Tipo de Herramienta: </a:t>
          </a:r>
          <a:endParaRPr lang="es-EC" dirty="0">
            <a:latin typeface="Times New Roman" pitchFamily="18" charset="0"/>
            <a:cs typeface="Times New Roman" pitchFamily="18" charset="0"/>
          </a:endParaRPr>
        </a:p>
      </dgm:t>
    </dgm:pt>
    <dgm:pt modelId="{876E4A44-FFA5-47E3-8DA8-6E5335075269}" type="parTrans" cxnId="{1ECAAD79-5863-4A45-9054-B6183ED39717}">
      <dgm:prSet/>
      <dgm:spPr/>
      <dgm:t>
        <a:bodyPr/>
        <a:lstStyle/>
        <a:p>
          <a:endParaRPr lang="es-EC"/>
        </a:p>
      </dgm:t>
    </dgm:pt>
    <dgm:pt modelId="{39680260-3C66-4714-B864-40F236FC4326}" type="sibTrans" cxnId="{1ECAAD79-5863-4A45-9054-B6183ED39717}">
      <dgm:prSet/>
      <dgm:spPr/>
      <dgm:t>
        <a:bodyPr/>
        <a:lstStyle/>
        <a:p>
          <a:endParaRPr lang="es-EC"/>
        </a:p>
      </dgm:t>
    </dgm:pt>
    <dgm:pt modelId="{0FD107A6-B7FD-4835-A077-CD75AC973C4C}">
      <dgm:prSet phldrT="[Text]"/>
      <dgm:spPr/>
      <dgm:t>
        <a:bodyPr/>
        <a:lstStyle/>
        <a:p>
          <a:r>
            <a:rPr lang="es-EC" dirty="0" smtClean="0">
              <a:latin typeface="Times New Roman" pitchFamily="18" charset="0"/>
              <a:cs typeface="Times New Roman" pitchFamily="18" charset="0"/>
            </a:rPr>
            <a:t>Este criterio se refiere a la forma en la que el sistema de videoconferencia se va a ejecutar.</a:t>
          </a:r>
          <a:endParaRPr lang="es-EC" dirty="0">
            <a:latin typeface="Times New Roman" pitchFamily="18" charset="0"/>
            <a:cs typeface="Times New Roman" pitchFamily="18" charset="0"/>
          </a:endParaRPr>
        </a:p>
      </dgm:t>
    </dgm:pt>
    <dgm:pt modelId="{F9FFE1E0-2B47-431C-B416-D99473D69351}" type="parTrans" cxnId="{C3DD7751-3079-48FC-A35A-B8CB3158E346}">
      <dgm:prSet/>
      <dgm:spPr/>
      <dgm:t>
        <a:bodyPr/>
        <a:lstStyle/>
        <a:p>
          <a:endParaRPr lang="es-EC"/>
        </a:p>
      </dgm:t>
    </dgm:pt>
    <dgm:pt modelId="{CFE8F9D3-167C-43EA-9203-964B36D19990}" type="sibTrans" cxnId="{C3DD7751-3079-48FC-A35A-B8CB3158E346}">
      <dgm:prSet/>
      <dgm:spPr/>
      <dgm:t>
        <a:bodyPr/>
        <a:lstStyle/>
        <a:p>
          <a:endParaRPr lang="es-EC"/>
        </a:p>
      </dgm:t>
    </dgm:pt>
    <dgm:pt modelId="{101F8E1D-432B-4C60-B880-A860714FB2E8}">
      <dgm:prSet phldrT="[Text]"/>
      <dgm:spPr/>
      <dgm:t>
        <a:bodyPr/>
        <a:lstStyle/>
        <a:p>
          <a:r>
            <a:rPr lang="es-EC" dirty="0" smtClean="0">
              <a:latin typeface="Times New Roman" pitchFamily="18" charset="0"/>
              <a:cs typeface="Times New Roman" pitchFamily="18" charset="0"/>
            </a:rPr>
            <a:t>Número de Participantes: </a:t>
          </a:r>
          <a:endParaRPr lang="es-EC" dirty="0">
            <a:latin typeface="Times New Roman" pitchFamily="18" charset="0"/>
            <a:cs typeface="Times New Roman" pitchFamily="18" charset="0"/>
          </a:endParaRPr>
        </a:p>
      </dgm:t>
    </dgm:pt>
    <dgm:pt modelId="{9DEB7913-D97F-4AEE-931F-E5047A9BD7FE}" type="parTrans" cxnId="{A01F71FF-366C-4FF0-9C7D-B2B38251DB49}">
      <dgm:prSet/>
      <dgm:spPr/>
      <dgm:t>
        <a:bodyPr/>
        <a:lstStyle/>
        <a:p>
          <a:endParaRPr lang="es-EC"/>
        </a:p>
      </dgm:t>
    </dgm:pt>
    <dgm:pt modelId="{62F7C968-9A3E-47D3-B122-E6A161649880}" type="sibTrans" cxnId="{A01F71FF-366C-4FF0-9C7D-B2B38251DB49}">
      <dgm:prSet/>
      <dgm:spPr/>
      <dgm:t>
        <a:bodyPr/>
        <a:lstStyle/>
        <a:p>
          <a:endParaRPr lang="es-EC"/>
        </a:p>
      </dgm:t>
    </dgm:pt>
    <dgm:pt modelId="{A45F03FA-BE4B-4C17-992F-4885C148B899}">
      <dgm:prSet phldrT="[Text]"/>
      <dgm:spPr/>
      <dgm:t>
        <a:bodyPr/>
        <a:lstStyle/>
        <a:p>
          <a:r>
            <a:rPr lang="es-EC" dirty="0" smtClean="0">
              <a:latin typeface="Times New Roman" pitchFamily="18" charset="0"/>
              <a:cs typeface="Times New Roman" pitchFamily="18" charset="0"/>
            </a:rPr>
            <a:t>Es el número máximo de personas que permite la aplicación.</a:t>
          </a:r>
          <a:endParaRPr lang="es-EC" dirty="0">
            <a:latin typeface="Times New Roman" pitchFamily="18" charset="0"/>
            <a:cs typeface="Times New Roman" pitchFamily="18" charset="0"/>
          </a:endParaRPr>
        </a:p>
      </dgm:t>
    </dgm:pt>
    <dgm:pt modelId="{A5290603-9CE1-47C3-B073-663404388394}" type="parTrans" cxnId="{F1D9AE75-B718-4A40-9246-F207328FEEB5}">
      <dgm:prSet/>
      <dgm:spPr/>
      <dgm:t>
        <a:bodyPr/>
        <a:lstStyle/>
        <a:p>
          <a:endParaRPr lang="es-EC"/>
        </a:p>
      </dgm:t>
    </dgm:pt>
    <dgm:pt modelId="{F67DA62A-74CE-496F-A1D3-2A7B8AEA2F11}" type="sibTrans" cxnId="{F1D9AE75-B718-4A40-9246-F207328FEEB5}">
      <dgm:prSet/>
      <dgm:spPr/>
      <dgm:t>
        <a:bodyPr/>
        <a:lstStyle/>
        <a:p>
          <a:endParaRPr lang="es-EC"/>
        </a:p>
      </dgm:t>
    </dgm:pt>
    <dgm:pt modelId="{2DCFBF16-69BC-454A-BECD-64FAD251DA4A}">
      <dgm:prSet phldrT="[Text]"/>
      <dgm:spPr/>
      <dgm:t>
        <a:bodyPr/>
        <a:lstStyle/>
        <a:p>
          <a:r>
            <a:rPr lang="es-EC" dirty="0" smtClean="0">
              <a:latin typeface="Times New Roman" pitchFamily="18" charset="0"/>
              <a:cs typeface="Times New Roman" pitchFamily="18" charset="0"/>
            </a:rPr>
            <a:t>Incrustar en otra página</a:t>
          </a:r>
          <a:endParaRPr lang="es-EC" dirty="0">
            <a:latin typeface="Times New Roman" pitchFamily="18" charset="0"/>
            <a:cs typeface="Times New Roman" pitchFamily="18" charset="0"/>
          </a:endParaRPr>
        </a:p>
      </dgm:t>
    </dgm:pt>
    <dgm:pt modelId="{4DC0D353-0F15-4D37-916E-5AE59C5E4618}" type="parTrans" cxnId="{61FAAD6C-C5B2-4335-B461-D3B693B349C0}">
      <dgm:prSet/>
      <dgm:spPr/>
      <dgm:t>
        <a:bodyPr/>
        <a:lstStyle/>
        <a:p>
          <a:endParaRPr lang="es-EC"/>
        </a:p>
      </dgm:t>
    </dgm:pt>
    <dgm:pt modelId="{F937933E-B4D1-4707-9D16-BD904883C2F2}" type="sibTrans" cxnId="{61FAAD6C-C5B2-4335-B461-D3B693B349C0}">
      <dgm:prSet/>
      <dgm:spPr/>
      <dgm:t>
        <a:bodyPr/>
        <a:lstStyle/>
        <a:p>
          <a:endParaRPr lang="es-EC"/>
        </a:p>
      </dgm:t>
    </dgm:pt>
    <dgm:pt modelId="{6A1C3B25-5EAA-46DB-BB7D-375ADCB6C103}">
      <dgm:prSet phldrT="[Text]"/>
      <dgm:spPr/>
      <dgm:t>
        <a:bodyPr/>
        <a:lstStyle/>
        <a:p>
          <a:r>
            <a:rPr lang="es-EC" dirty="0" smtClean="0">
              <a:latin typeface="Times New Roman" pitchFamily="18" charset="0"/>
              <a:cs typeface="Times New Roman" pitchFamily="18" charset="0"/>
            </a:rPr>
            <a:t>Indica si la aplicación puede ser enlazada a una página web.</a:t>
          </a:r>
          <a:endParaRPr lang="es-EC" dirty="0">
            <a:latin typeface="Times New Roman" pitchFamily="18" charset="0"/>
            <a:cs typeface="Times New Roman" pitchFamily="18" charset="0"/>
          </a:endParaRPr>
        </a:p>
      </dgm:t>
    </dgm:pt>
    <dgm:pt modelId="{193F6B61-B4BD-4B27-A399-0EB4D1C1830D}" type="parTrans" cxnId="{332C85CF-03B3-4216-B5A0-08275933D498}">
      <dgm:prSet/>
      <dgm:spPr/>
      <dgm:t>
        <a:bodyPr/>
        <a:lstStyle/>
        <a:p>
          <a:endParaRPr lang="es-EC"/>
        </a:p>
      </dgm:t>
    </dgm:pt>
    <dgm:pt modelId="{C77B3303-A8CA-481A-880D-8390B41E0B4C}" type="sibTrans" cxnId="{332C85CF-03B3-4216-B5A0-08275933D498}">
      <dgm:prSet/>
      <dgm:spPr/>
      <dgm:t>
        <a:bodyPr/>
        <a:lstStyle/>
        <a:p>
          <a:endParaRPr lang="es-EC"/>
        </a:p>
      </dgm:t>
    </dgm:pt>
    <dgm:pt modelId="{C811D404-A6A3-4DCF-8913-2E16BAC8FDF7}">
      <dgm:prSet phldrT="[Text]"/>
      <dgm:spPr/>
      <dgm:t>
        <a:bodyPr/>
        <a:lstStyle/>
        <a:p>
          <a:r>
            <a:rPr lang="es-EC" dirty="0" smtClean="0">
              <a:latin typeface="Times New Roman" pitchFamily="18" charset="0"/>
              <a:cs typeface="Times New Roman" pitchFamily="18" charset="0"/>
            </a:rPr>
            <a:t>Chat</a:t>
          </a:r>
          <a:endParaRPr lang="es-EC" dirty="0">
            <a:latin typeface="Times New Roman" pitchFamily="18" charset="0"/>
            <a:cs typeface="Times New Roman" pitchFamily="18" charset="0"/>
          </a:endParaRPr>
        </a:p>
      </dgm:t>
    </dgm:pt>
    <dgm:pt modelId="{A7618A58-C23F-4B7D-BC75-0EE817AA354F}" type="parTrans" cxnId="{33CE2442-C3F9-489A-9E4C-F96775428A73}">
      <dgm:prSet/>
      <dgm:spPr/>
      <dgm:t>
        <a:bodyPr/>
        <a:lstStyle/>
        <a:p>
          <a:endParaRPr lang="es-EC"/>
        </a:p>
      </dgm:t>
    </dgm:pt>
    <dgm:pt modelId="{AC069AB3-013B-4315-8DC2-9C51FE9DFAB8}" type="sibTrans" cxnId="{33CE2442-C3F9-489A-9E4C-F96775428A73}">
      <dgm:prSet/>
      <dgm:spPr/>
      <dgm:t>
        <a:bodyPr/>
        <a:lstStyle/>
        <a:p>
          <a:endParaRPr lang="es-EC"/>
        </a:p>
      </dgm:t>
    </dgm:pt>
    <dgm:pt modelId="{246C9D7D-FC84-4C61-A14F-92C94B51E098}">
      <dgm:prSet phldrT="[Text]"/>
      <dgm:spPr/>
      <dgm:t>
        <a:bodyPr/>
        <a:lstStyle/>
        <a:p>
          <a:r>
            <a:rPr lang="es-EC" dirty="0" smtClean="0">
              <a:latin typeface="Times New Roman" pitchFamily="18" charset="0"/>
              <a:cs typeface="Times New Roman" pitchFamily="18" charset="0"/>
            </a:rPr>
            <a:t>Criterio para establecer si la herramienta tiene un chat que permite enviar mensajes de texto.</a:t>
          </a:r>
          <a:endParaRPr lang="es-EC" dirty="0">
            <a:latin typeface="Times New Roman" pitchFamily="18" charset="0"/>
            <a:cs typeface="Times New Roman" pitchFamily="18" charset="0"/>
          </a:endParaRPr>
        </a:p>
      </dgm:t>
    </dgm:pt>
    <dgm:pt modelId="{8A647135-27A7-4C4C-9272-987FB3182F31}" type="parTrans" cxnId="{78139C83-612B-49C5-8824-01C4F3E8888E}">
      <dgm:prSet/>
      <dgm:spPr/>
      <dgm:t>
        <a:bodyPr/>
        <a:lstStyle/>
        <a:p>
          <a:endParaRPr lang="es-EC"/>
        </a:p>
      </dgm:t>
    </dgm:pt>
    <dgm:pt modelId="{41DF15DE-20F5-40DB-B811-CFB5561D2F30}" type="sibTrans" cxnId="{78139C83-612B-49C5-8824-01C4F3E8888E}">
      <dgm:prSet/>
      <dgm:spPr/>
      <dgm:t>
        <a:bodyPr/>
        <a:lstStyle/>
        <a:p>
          <a:endParaRPr lang="es-EC"/>
        </a:p>
      </dgm:t>
    </dgm:pt>
    <dgm:pt modelId="{C49B6249-8D48-458F-B2D9-4337A6F08DD9}">
      <dgm:prSet phldrT="[Text]"/>
      <dgm:spPr/>
      <dgm:t>
        <a:bodyPr/>
        <a:lstStyle/>
        <a:p>
          <a:r>
            <a:rPr lang="es-EC" dirty="0" smtClean="0">
              <a:latin typeface="Times New Roman" pitchFamily="18" charset="0"/>
              <a:cs typeface="Times New Roman" pitchFamily="18" charset="0"/>
            </a:rPr>
            <a:t>Grabación de Sesión</a:t>
          </a:r>
        </a:p>
      </dgm:t>
    </dgm:pt>
    <dgm:pt modelId="{81D55969-FA5A-48D2-9C3B-CB0DE9D60499}" type="parTrans" cxnId="{6093C609-1782-44D9-BC41-C0507570E682}">
      <dgm:prSet/>
      <dgm:spPr/>
      <dgm:t>
        <a:bodyPr/>
        <a:lstStyle/>
        <a:p>
          <a:endParaRPr lang="es-EC"/>
        </a:p>
      </dgm:t>
    </dgm:pt>
    <dgm:pt modelId="{807566FF-475D-4534-8A4A-BB30513AB578}" type="sibTrans" cxnId="{6093C609-1782-44D9-BC41-C0507570E682}">
      <dgm:prSet/>
      <dgm:spPr/>
      <dgm:t>
        <a:bodyPr/>
        <a:lstStyle/>
        <a:p>
          <a:endParaRPr lang="es-EC"/>
        </a:p>
      </dgm:t>
    </dgm:pt>
    <dgm:pt modelId="{44766C02-C4AD-4C7E-837A-62BE90D0132B}">
      <dgm:prSet phldrT="[Text]"/>
      <dgm:spPr/>
      <dgm:t>
        <a:bodyPr/>
        <a:lstStyle/>
        <a:p>
          <a:r>
            <a:rPr lang="es-EC" dirty="0" smtClean="0">
              <a:latin typeface="Times New Roman" pitchFamily="18" charset="0"/>
              <a:cs typeface="Times New Roman" pitchFamily="18" charset="0"/>
            </a:rPr>
            <a:t>Establece si la aplicación puede guardar las videoconferencias.</a:t>
          </a:r>
        </a:p>
      </dgm:t>
    </dgm:pt>
    <dgm:pt modelId="{15732DB7-B87E-47D1-83F4-16EE638AB293}" type="parTrans" cxnId="{73C1ED77-9B9D-48DE-BCB7-C0DA4125E0A2}">
      <dgm:prSet/>
      <dgm:spPr/>
      <dgm:t>
        <a:bodyPr/>
        <a:lstStyle/>
        <a:p>
          <a:endParaRPr lang="es-EC"/>
        </a:p>
      </dgm:t>
    </dgm:pt>
    <dgm:pt modelId="{BF0CB5FF-6929-4D90-8B85-2874734665C1}" type="sibTrans" cxnId="{73C1ED77-9B9D-48DE-BCB7-C0DA4125E0A2}">
      <dgm:prSet/>
      <dgm:spPr/>
      <dgm:t>
        <a:bodyPr/>
        <a:lstStyle/>
        <a:p>
          <a:endParaRPr lang="es-EC"/>
        </a:p>
      </dgm:t>
    </dgm:pt>
    <dgm:pt modelId="{30443FDA-A450-478D-B4CB-B6C886469177}">
      <dgm:prSet phldrT="[Text]"/>
      <dgm:spPr/>
      <dgm:t>
        <a:bodyPr/>
        <a:lstStyle/>
        <a:p>
          <a:r>
            <a:rPr lang="es-EC" dirty="0" smtClean="0">
              <a:latin typeface="Times New Roman" pitchFamily="18" charset="0"/>
              <a:cs typeface="Times New Roman" pitchFamily="18" charset="0"/>
            </a:rPr>
            <a:t>Costo</a:t>
          </a:r>
        </a:p>
      </dgm:t>
    </dgm:pt>
    <dgm:pt modelId="{5FCA141E-F665-473F-B9A8-B0F62C39CBF2}" type="parTrans" cxnId="{6F0E75DE-D607-431B-9558-5244589A5243}">
      <dgm:prSet/>
      <dgm:spPr/>
      <dgm:t>
        <a:bodyPr/>
        <a:lstStyle/>
        <a:p>
          <a:endParaRPr lang="es-EC"/>
        </a:p>
      </dgm:t>
    </dgm:pt>
    <dgm:pt modelId="{45E38AE2-8F5A-4A45-89B4-9DDA047672DB}" type="sibTrans" cxnId="{6F0E75DE-D607-431B-9558-5244589A5243}">
      <dgm:prSet/>
      <dgm:spPr/>
      <dgm:t>
        <a:bodyPr/>
        <a:lstStyle/>
        <a:p>
          <a:endParaRPr lang="es-EC"/>
        </a:p>
      </dgm:t>
    </dgm:pt>
    <dgm:pt modelId="{66924A17-35AF-4DC5-8348-BEA6F5C5105A}">
      <dgm:prSet phldrT="[Text]"/>
      <dgm:spPr/>
      <dgm:t>
        <a:bodyPr/>
        <a:lstStyle/>
        <a:p>
          <a:r>
            <a:rPr lang="es-EC" dirty="0" smtClean="0">
              <a:latin typeface="Times New Roman" pitchFamily="18" charset="0"/>
              <a:cs typeface="Times New Roman" pitchFamily="18" charset="0"/>
            </a:rPr>
            <a:t>Indica el valor en dólares que hay que pagar por el uso de la herramienta.</a:t>
          </a:r>
        </a:p>
      </dgm:t>
    </dgm:pt>
    <dgm:pt modelId="{3EEDEC5D-E927-4EE3-AE3F-71F78C052F0A}" type="parTrans" cxnId="{33F3B5C7-95F9-4BB7-9AA7-D0E91A147685}">
      <dgm:prSet/>
      <dgm:spPr/>
      <dgm:t>
        <a:bodyPr/>
        <a:lstStyle/>
        <a:p>
          <a:endParaRPr lang="es-EC"/>
        </a:p>
      </dgm:t>
    </dgm:pt>
    <dgm:pt modelId="{4FE28661-817A-411A-AB60-9CCDD8D2C217}" type="sibTrans" cxnId="{33F3B5C7-95F9-4BB7-9AA7-D0E91A147685}">
      <dgm:prSet/>
      <dgm:spPr/>
      <dgm:t>
        <a:bodyPr/>
        <a:lstStyle/>
        <a:p>
          <a:endParaRPr lang="es-EC"/>
        </a:p>
      </dgm:t>
    </dgm:pt>
    <dgm:pt modelId="{BB35287D-6CEF-4B91-823E-401697BB5DA6}">
      <dgm:prSet phldrT="[Text]"/>
      <dgm:spPr/>
      <dgm:t>
        <a:bodyPr/>
        <a:lstStyle/>
        <a:p>
          <a:r>
            <a:rPr lang="es-EC" dirty="0" smtClean="0">
              <a:latin typeface="Times New Roman" pitchFamily="18" charset="0"/>
              <a:cs typeface="Times New Roman" pitchFamily="18" charset="0"/>
            </a:rPr>
            <a:t>Compartir Documentos</a:t>
          </a:r>
        </a:p>
      </dgm:t>
    </dgm:pt>
    <dgm:pt modelId="{637DB262-AEB7-4B31-B9D3-D27D69166B09}" type="parTrans" cxnId="{8C510B49-01A7-47FC-AE4E-963C8A68B999}">
      <dgm:prSet/>
      <dgm:spPr/>
      <dgm:t>
        <a:bodyPr/>
        <a:lstStyle/>
        <a:p>
          <a:endParaRPr lang="es-EC"/>
        </a:p>
      </dgm:t>
    </dgm:pt>
    <dgm:pt modelId="{EC8E139F-1F43-4321-A2D8-B029D4A494FD}" type="sibTrans" cxnId="{8C510B49-01A7-47FC-AE4E-963C8A68B999}">
      <dgm:prSet/>
      <dgm:spPr/>
      <dgm:t>
        <a:bodyPr/>
        <a:lstStyle/>
        <a:p>
          <a:endParaRPr lang="es-EC"/>
        </a:p>
      </dgm:t>
    </dgm:pt>
    <dgm:pt modelId="{09A91B96-84C6-4BCF-8C8B-8F8F8681DBB9}">
      <dgm:prSet phldrT="[Text]"/>
      <dgm:spPr/>
      <dgm:t>
        <a:bodyPr/>
        <a:lstStyle/>
        <a:p>
          <a:r>
            <a:rPr lang="es-EC" dirty="0" smtClean="0">
              <a:latin typeface="Times New Roman" pitchFamily="18" charset="0"/>
              <a:cs typeface="Times New Roman" pitchFamily="18" charset="0"/>
            </a:rPr>
            <a:t>Visualizar o recibir archivos durante el encuentro virtual.</a:t>
          </a:r>
        </a:p>
      </dgm:t>
    </dgm:pt>
    <dgm:pt modelId="{F1BF5E21-4BF1-449B-B20D-954B5AFABB8A}" type="parTrans" cxnId="{A84BB52D-A2BE-4B5A-87F6-D0C51D880180}">
      <dgm:prSet/>
      <dgm:spPr/>
      <dgm:t>
        <a:bodyPr/>
        <a:lstStyle/>
        <a:p>
          <a:endParaRPr lang="es-EC"/>
        </a:p>
      </dgm:t>
    </dgm:pt>
    <dgm:pt modelId="{6CEE2045-EF94-44F7-8426-8517D54E9AA2}" type="sibTrans" cxnId="{A84BB52D-A2BE-4B5A-87F6-D0C51D880180}">
      <dgm:prSet/>
      <dgm:spPr/>
      <dgm:t>
        <a:bodyPr/>
        <a:lstStyle/>
        <a:p>
          <a:endParaRPr lang="es-EC"/>
        </a:p>
      </dgm:t>
    </dgm:pt>
    <dgm:pt modelId="{BB4A302A-C55A-439B-A983-CD465AF177FE}">
      <dgm:prSet phldrT="[Text]"/>
      <dgm:spPr/>
      <dgm:t>
        <a:bodyPr/>
        <a:lstStyle/>
        <a:p>
          <a:r>
            <a:rPr lang="es-EC" dirty="0" smtClean="0">
              <a:latin typeface="Times New Roman" pitchFamily="18" charset="0"/>
              <a:cs typeface="Times New Roman" pitchFamily="18" charset="0"/>
            </a:rPr>
            <a:t>Pizarra en Blanco</a:t>
          </a:r>
        </a:p>
      </dgm:t>
    </dgm:pt>
    <dgm:pt modelId="{5BBF8F05-87AC-4B8B-81C6-F2D6C6DDD5A3}" type="parTrans" cxnId="{2C2856AB-B7F2-4AE1-A97F-BC57926826AE}">
      <dgm:prSet/>
      <dgm:spPr/>
      <dgm:t>
        <a:bodyPr/>
        <a:lstStyle/>
        <a:p>
          <a:endParaRPr lang="es-EC"/>
        </a:p>
      </dgm:t>
    </dgm:pt>
    <dgm:pt modelId="{075429BD-18B6-490E-B9DB-A1489A85A0D8}" type="sibTrans" cxnId="{2C2856AB-B7F2-4AE1-A97F-BC57926826AE}">
      <dgm:prSet/>
      <dgm:spPr/>
      <dgm:t>
        <a:bodyPr/>
        <a:lstStyle/>
        <a:p>
          <a:endParaRPr lang="es-EC"/>
        </a:p>
      </dgm:t>
    </dgm:pt>
    <dgm:pt modelId="{238A27BA-1ECB-4F8D-9DF7-78E4ACF09605}">
      <dgm:prSet phldrT="[Text]"/>
      <dgm:spPr/>
      <dgm:t>
        <a:bodyPr/>
        <a:lstStyle/>
        <a:p>
          <a:r>
            <a:rPr lang="es-EC" dirty="0" smtClean="0">
              <a:latin typeface="Times New Roman" pitchFamily="18" charset="0"/>
              <a:cs typeface="Times New Roman" pitchFamily="18" charset="0"/>
            </a:rPr>
            <a:t>Presenta una pizarra en blanco.</a:t>
          </a:r>
        </a:p>
      </dgm:t>
    </dgm:pt>
    <dgm:pt modelId="{9967ED29-801F-4880-AAC9-8EEC0A490D9A}" type="parTrans" cxnId="{E349CF1B-7C7D-482F-840C-591C7B961F49}">
      <dgm:prSet/>
      <dgm:spPr/>
      <dgm:t>
        <a:bodyPr/>
        <a:lstStyle/>
        <a:p>
          <a:endParaRPr lang="es-EC"/>
        </a:p>
      </dgm:t>
    </dgm:pt>
    <dgm:pt modelId="{E8EB4EBB-F54D-4F58-84B9-FE29FC135043}" type="sibTrans" cxnId="{E349CF1B-7C7D-482F-840C-591C7B961F49}">
      <dgm:prSet/>
      <dgm:spPr/>
      <dgm:t>
        <a:bodyPr/>
        <a:lstStyle/>
        <a:p>
          <a:endParaRPr lang="es-EC"/>
        </a:p>
      </dgm:t>
    </dgm:pt>
    <dgm:pt modelId="{28F6E792-E244-4061-A69C-453698F330A4}">
      <dgm:prSet phldrT="[Text]"/>
      <dgm:spPr/>
      <dgm:t>
        <a:bodyPr/>
        <a:lstStyle/>
        <a:p>
          <a:r>
            <a:rPr lang="es-EC" dirty="0" smtClean="0">
              <a:latin typeface="Times New Roman" pitchFamily="18" charset="0"/>
              <a:cs typeface="Times New Roman" pitchFamily="18" charset="0"/>
            </a:rPr>
            <a:t>Reuniones Públicas y Privadas:</a:t>
          </a:r>
        </a:p>
      </dgm:t>
    </dgm:pt>
    <dgm:pt modelId="{A36F00CF-414C-483A-A591-00361B469A98}" type="parTrans" cxnId="{8B01042F-F0A4-4EC6-86DE-09AD3E546E28}">
      <dgm:prSet/>
      <dgm:spPr/>
      <dgm:t>
        <a:bodyPr/>
        <a:lstStyle/>
        <a:p>
          <a:endParaRPr lang="es-EC"/>
        </a:p>
      </dgm:t>
    </dgm:pt>
    <dgm:pt modelId="{A31C1E0F-C021-46E1-A513-3F6B1D97396F}" type="sibTrans" cxnId="{8B01042F-F0A4-4EC6-86DE-09AD3E546E28}">
      <dgm:prSet/>
      <dgm:spPr/>
      <dgm:t>
        <a:bodyPr/>
        <a:lstStyle/>
        <a:p>
          <a:endParaRPr lang="es-EC"/>
        </a:p>
      </dgm:t>
    </dgm:pt>
    <dgm:pt modelId="{81D177AA-E8A7-4789-B38C-B12706EE670C}">
      <dgm:prSet phldrT="[Text]"/>
      <dgm:spPr/>
      <dgm:t>
        <a:bodyPr/>
        <a:lstStyle/>
        <a:p>
          <a:r>
            <a:rPr lang="es-EC" dirty="0" smtClean="0">
              <a:latin typeface="Times New Roman" pitchFamily="18" charset="0"/>
              <a:cs typeface="Times New Roman" pitchFamily="18" charset="0"/>
            </a:rPr>
            <a:t>Establece si las videoconferencias pueden ser privadas o publicas.</a:t>
          </a:r>
        </a:p>
      </dgm:t>
    </dgm:pt>
    <dgm:pt modelId="{79AB55E7-4782-47BD-A176-2E9169720333}" type="parTrans" cxnId="{9CAA2742-AD34-461B-82EF-EC4F5FC0EE12}">
      <dgm:prSet/>
      <dgm:spPr/>
      <dgm:t>
        <a:bodyPr/>
        <a:lstStyle/>
        <a:p>
          <a:endParaRPr lang="es-EC"/>
        </a:p>
      </dgm:t>
    </dgm:pt>
    <dgm:pt modelId="{339B3347-37E3-402A-A879-C614E963CC81}" type="sibTrans" cxnId="{9CAA2742-AD34-461B-82EF-EC4F5FC0EE12}">
      <dgm:prSet/>
      <dgm:spPr/>
      <dgm:t>
        <a:bodyPr/>
        <a:lstStyle/>
        <a:p>
          <a:endParaRPr lang="es-EC"/>
        </a:p>
      </dgm:t>
    </dgm:pt>
    <dgm:pt modelId="{97812B37-F6D4-46EE-9189-1FC074067665}">
      <dgm:prSet phldrT="[Text]"/>
      <dgm:spPr/>
      <dgm:t>
        <a:bodyPr/>
        <a:lstStyle/>
        <a:p>
          <a:r>
            <a:rPr lang="es-EC" dirty="0" smtClean="0">
              <a:latin typeface="Times New Roman" pitchFamily="18" charset="0"/>
              <a:cs typeface="Times New Roman" pitchFamily="18" charset="0"/>
            </a:rPr>
            <a:t>Modulo Moodle</a:t>
          </a:r>
        </a:p>
      </dgm:t>
    </dgm:pt>
    <dgm:pt modelId="{B7ACE1B6-03F5-4478-98BE-33D8818810DC}" type="parTrans" cxnId="{9B1096CC-AEBF-40ED-8C0D-A5C35C498F55}">
      <dgm:prSet/>
      <dgm:spPr/>
      <dgm:t>
        <a:bodyPr/>
        <a:lstStyle/>
        <a:p>
          <a:endParaRPr lang="es-EC"/>
        </a:p>
      </dgm:t>
    </dgm:pt>
    <dgm:pt modelId="{D9A988B3-5BEE-4267-9055-7B18B671C75B}" type="sibTrans" cxnId="{9B1096CC-AEBF-40ED-8C0D-A5C35C498F55}">
      <dgm:prSet/>
      <dgm:spPr/>
      <dgm:t>
        <a:bodyPr/>
        <a:lstStyle/>
        <a:p>
          <a:endParaRPr lang="es-EC"/>
        </a:p>
      </dgm:t>
    </dgm:pt>
    <dgm:pt modelId="{90AA9818-BA4E-4DE3-860D-9FB8C22EE4E8}">
      <dgm:prSet phldrT="[Text]"/>
      <dgm:spPr/>
      <dgm:t>
        <a:bodyPr/>
        <a:lstStyle/>
        <a:p>
          <a:r>
            <a:rPr lang="es-EC" dirty="0" smtClean="0">
              <a:latin typeface="Times New Roman" pitchFamily="18" charset="0"/>
              <a:cs typeface="Times New Roman" pitchFamily="18" charset="0"/>
            </a:rPr>
            <a:t>Criterio con el cual se indica si la herramienta tiene un módulo para integrar dicha herramienta a Moodle.</a:t>
          </a:r>
        </a:p>
      </dgm:t>
    </dgm:pt>
    <dgm:pt modelId="{0104B3A1-3257-44B4-A8A5-BA5AE393AA92}" type="parTrans" cxnId="{A4D79DFD-F347-4E67-BF66-49B8801C9E32}">
      <dgm:prSet/>
      <dgm:spPr/>
      <dgm:t>
        <a:bodyPr/>
        <a:lstStyle/>
        <a:p>
          <a:endParaRPr lang="es-EC"/>
        </a:p>
      </dgm:t>
    </dgm:pt>
    <dgm:pt modelId="{17E4819A-244B-46FF-99F4-EC6B7A43BD3B}" type="sibTrans" cxnId="{A4D79DFD-F347-4E67-BF66-49B8801C9E32}">
      <dgm:prSet/>
      <dgm:spPr/>
      <dgm:t>
        <a:bodyPr/>
        <a:lstStyle/>
        <a:p>
          <a:endParaRPr lang="es-EC"/>
        </a:p>
      </dgm:t>
    </dgm:pt>
    <dgm:pt modelId="{24826337-99EA-47F5-81EA-249E8497488E}">
      <dgm:prSet phldrT="[Text]"/>
      <dgm:spPr/>
      <dgm:t>
        <a:bodyPr/>
        <a:lstStyle/>
        <a:p>
          <a:r>
            <a:rPr lang="es-EC" dirty="0" smtClean="0">
              <a:latin typeface="Times New Roman" pitchFamily="18" charset="0"/>
              <a:cs typeface="Times New Roman" pitchFamily="18" charset="0"/>
            </a:rPr>
            <a:t>Sistema Operativo</a:t>
          </a:r>
          <a:endParaRPr lang="es-EC" dirty="0">
            <a:latin typeface="Times New Roman" pitchFamily="18" charset="0"/>
            <a:cs typeface="Times New Roman" pitchFamily="18" charset="0"/>
          </a:endParaRPr>
        </a:p>
      </dgm:t>
    </dgm:pt>
    <dgm:pt modelId="{C4F3B9F0-E1E9-4D3D-95D7-E73F2B7B61E6}" type="parTrans" cxnId="{E7042F08-47C0-45B6-9593-A3F3569655B9}">
      <dgm:prSet/>
      <dgm:spPr/>
    </dgm:pt>
    <dgm:pt modelId="{7B1F87E4-144A-4924-843B-3E66B92CC702}" type="sibTrans" cxnId="{E7042F08-47C0-45B6-9593-A3F3569655B9}">
      <dgm:prSet/>
      <dgm:spPr/>
    </dgm:pt>
    <dgm:pt modelId="{0B89AB6E-F59A-4B9E-A5FB-FD5B48AF34E5}">
      <dgm:prSet phldrT="[Text]"/>
      <dgm:spPr/>
      <dgm:t>
        <a:bodyPr/>
        <a:lstStyle/>
        <a:p>
          <a:r>
            <a:rPr lang="es-EC" dirty="0" smtClean="0">
              <a:latin typeface="Times New Roman" pitchFamily="18" charset="0"/>
              <a:cs typeface="Times New Roman" pitchFamily="18" charset="0"/>
            </a:rPr>
            <a:t>Sistema donde se puede ejecutar la herramienta</a:t>
          </a:r>
          <a:endParaRPr lang="es-EC" dirty="0">
            <a:latin typeface="Times New Roman" pitchFamily="18" charset="0"/>
            <a:cs typeface="Times New Roman" pitchFamily="18" charset="0"/>
          </a:endParaRPr>
        </a:p>
      </dgm:t>
    </dgm:pt>
    <dgm:pt modelId="{33963DC2-21A8-4FAB-9250-068A292030F0}" type="parTrans" cxnId="{C544017A-20AA-4FA9-A0D1-3D2C7DB77A8D}">
      <dgm:prSet/>
      <dgm:spPr/>
    </dgm:pt>
    <dgm:pt modelId="{193630A8-C664-432C-B71C-112478D9E331}" type="sibTrans" cxnId="{C544017A-20AA-4FA9-A0D1-3D2C7DB77A8D}">
      <dgm:prSet/>
      <dgm:spPr/>
    </dgm:pt>
    <dgm:pt modelId="{9FED9710-B255-457F-BD01-7B9DCBC61769}">
      <dgm:prSet phldrT="[Text]"/>
      <dgm:spPr/>
      <dgm:t>
        <a:bodyPr/>
        <a:lstStyle/>
        <a:p>
          <a:r>
            <a:rPr lang="es-EC" dirty="0" smtClean="0">
              <a:latin typeface="Times New Roman" pitchFamily="18" charset="0"/>
              <a:cs typeface="Times New Roman" pitchFamily="18" charset="0"/>
            </a:rPr>
            <a:t>Permisos</a:t>
          </a:r>
          <a:endParaRPr lang="es-EC" dirty="0">
            <a:latin typeface="Times New Roman" pitchFamily="18" charset="0"/>
            <a:cs typeface="Times New Roman" pitchFamily="18" charset="0"/>
          </a:endParaRPr>
        </a:p>
      </dgm:t>
    </dgm:pt>
    <dgm:pt modelId="{0280485A-8615-452C-8B19-6A69E007359F}" type="parTrans" cxnId="{E15160CA-1921-4D70-A9A6-6E8D886F33BB}">
      <dgm:prSet/>
      <dgm:spPr/>
    </dgm:pt>
    <dgm:pt modelId="{2323EA9A-D2D5-4AAB-B3AF-FC5D13024744}" type="sibTrans" cxnId="{E15160CA-1921-4D70-A9A6-6E8D886F33BB}">
      <dgm:prSet/>
      <dgm:spPr/>
    </dgm:pt>
    <dgm:pt modelId="{46D80641-2B00-4817-BBA2-E7EDD52B4098}">
      <dgm:prSet phldrT="[Text]"/>
      <dgm:spPr/>
      <dgm:t>
        <a:bodyPr/>
        <a:lstStyle/>
        <a:p>
          <a:r>
            <a:rPr lang="es-EC" dirty="0" smtClean="0">
              <a:latin typeface="Times New Roman" pitchFamily="18" charset="0"/>
              <a:cs typeface="Times New Roman" pitchFamily="18" charset="0"/>
            </a:rPr>
            <a:t>Permisos que se pueden asignar.</a:t>
          </a:r>
          <a:endParaRPr lang="es-EC" dirty="0">
            <a:latin typeface="Times New Roman" pitchFamily="18" charset="0"/>
            <a:cs typeface="Times New Roman" pitchFamily="18" charset="0"/>
          </a:endParaRPr>
        </a:p>
      </dgm:t>
    </dgm:pt>
    <dgm:pt modelId="{7ED70573-6554-4432-A4F4-FDF8E9506CC0}" type="parTrans" cxnId="{EC96F49D-BDE6-4B0E-BEA4-DFD5514F65D5}">
      <dgm:prSet/>
      <dgm:spPr/>
    </dgm:pt>
    <dgm:pt modelId="{B3CE4BC9-34DC-422A-9DEC-F3A8DF7D9A28}" type="sibTrans" cxnId="{EC96F49D-BDE6-4B0E-BEA4-DFD5514F65D5}">
      <dgm:prSet/>
      <dgm:spPr/>
    </dgm:pt>
    <dgm:pt modelId="{FC1857DC-C5D1-4EFA-AEC4-9938E9B5B8EE}">
      <dgm:prSet phldrT="[Text]"/>
      <dgm:spPr/>
      <dgm:t>
        <a:bodyPr/>
        <a:lstStyle/>
        <a:p>
          <a:r>
            <a:rPr lang="es-EC" dirty="0" smtClean="0">
              <a:latin typeface="Times New Roman" pitchFamily="18" charset="0"/>
              <a:cs typeface="Times New Roman" pitchFamily="18" charset="0"/>
            </a:rPr>
            <a:t>Compartir Aplicaciones</a:t>
          </a:r>
          <a:endParaRPr lang="es-EC" dirty="0">
            <a:latin typeface="Times New Roman" pitchFamily="18" charset="0"/>
            <a:cs typeface="Times New Roman" pitchFamily="18" charset="0"/>
          </a:endParaRPr>
        </a:p>
      </dgm:t>
    </dgm:pt>
    <dgm:pt modelId="{35C3AF19-81CD-42B4-A81B-78E382DA2E45}" type="parTrans" cxnId="{C6C9EE61-0170-405F-B419-AC8913FF7F98}">
      <dgm:prSet/>
      <dgm:spPr/>
    </dgm:pt>
    <dgm:pt modelId="{962BB345-0C6E-434A-A6B1-454DD427A177}" type="sibTrans" cxnId="{C6C9EE61-0170-405F-B419-AC8913FF7F98}">
      <dgm:prSet/>
      <dgm:spPr/>
    </dgm:pt>
    <dgm:pt modelId="{EE596AE4-AD56-4345-823C-E0514E711D8C}">
      <dgm:prSet phldrT="[Text]"/>
      <dgm:spPr/>
      <dgm:t>
        <a:bodyPr/>
        <a:lstStyle/>
        <a:p>
          <a:r>
            <a:rPr lang="es-EC" dirty="0" smtClean="0">
              <a:latin typeface="Times New Roman" pitchFamily="18" charset="0"/>
              <a:cs typeface="Times New Roman" pitchFamily="18" charset="0"/>
            </a:rPr>
            <a:t>Permite a los participantes compartir una aplicación</a:t>
          </a:r>
          <a:endParaRPr lang="es-EC" dirty="0">
            <a:latin typeface="Times New Roman" pitchFamily="18" charset="0"/>
            <a:cs typeface="Times New Roman" pitchFamily="18" charset="0"/>
          </a:endParaRPr>
        </a:p>
      </dgm:t>
    </dgm:pt>
    <dgm:pt modelId="{13294E72-488E-4E8E-9362-5A122B5D132C}" type="parTrans" cxnId="{0F7B7C87-56C0-45B5-B467-7FCCFE7CB008}">
      <dgm:prSet/>
      <dgm:spPr/>
    </dgm:pt>
    <dgm:pt modelId="{1A5DAD65-1886-474A-81B3-B44C5B200AB8}" type="sibTrans" cxnId="{0F7B7C87-56C0-45B5-B467-7FCCFE7CB008}">
      <dgm:prSet/>
      <dgm:spPr/>
    </dgm:pt>
    <dgm:pt modelId="{B774DB9E-530A-4573-8A9D-773F02CFB2B2}" type="pres">
      <dgm:prSet presAssocID="{5855DB93-C263-4BDC-BB96-3BCD76A3594D}" presName="Name0" presStyleCnt="0">
        <dgm:presLayoutVars>
          <dgm:dir/>
          <dgm:animLvl val="lvl"/>
          <dgm:resizeHandles val="exact"/>
        </dgm:presLayoutVars>
      </dgm:prSet>
      <dgm:spPr/>
      <dgm:t>
        <a:bodyPr/>
        <a:lstStyle/>
        <a:p>
          <a:endParaRPr lang="es-ES"/>
        </a:p>
      </dgm:t>
    </dgm:pt>
    <dgm:pt modelId="{AF895ACD-0AA1-424C-8A18-08B3A51488FF}" type="pres">
      <dgm:prSet presAssocID="{2C01EA42-155F-417C-A83C-82CF55FC59C9}" presName="linNode" presStyleCnt="0"/>
      <dgm:spPr/>
    </dgm:pt>
    <dgm:pt modelId="{0E0790A9-162E-40A4-9BAE-A4CD93B05C0A}" type="pres">
      <dgm:prSet presAssocID="{2C01EA42-155F-417C-A83C-82CF55FC59C9}" presName="parentText" presStyleLbl="node1" presStyleIdx="0" presStyleCnt="13">
        <dgm:presLayoutVars>
          <dgm:chMax val="1"/>
          <dgm:bulletEnabled val="1"/>
        </dgm:presLayoutVars>
      </dgm:prSet>
      <dgm:spPr/>
      <dgm:t>
        <a:bodyPr/>
        <a:lstStyle/>
        <a:p>
          <a:endParaRPr lang="es-EC"/>
        </a:p>
      </dgm:t>
    </dgm:pt>
    <dgm:pt modelId="{16B2D21B-88D0-4299-8DDE-B658D2223D35}" type="pres">
      <dgm:prSet presAssocID="{2C01EA42-155F-417C-A83C-82CF55FC59C9}" presName="descendantText" presStyleLbl="alignAccFollowNode1" presStyleIdx="0" presStyleCnt="13">
        <dgm:presLayoutVars>
          <dgm:bulletEnabled val="1"/>
        </dgm:presLayoutVars>
      </dgm:prSet>
      <dgm:spPr/>
      <dgm:t>
        <a:bodyPr/>
        <a:lstStyle/>
        <a:p>
          <a:endParaRPr lang="es-EC"/>
        </a:p>
      </dgm:t>
    </dgm:pt>
    <dgm:pt modelId="{0E9D40AF-C5AF-4B83-8537-D50B3243448B}" type="pres">
      <dgm:prSet presAssocID="{39680260-3C66-4714-B864-40F236FC4326}" presName="sp" presStyleCnt="0"/>
      <dgm:spPr/>
    </dgm:pt>
    <dgm:pt modelId="{003BD78F-C7F6-4ADA-A531-637B49D67B81}" type="pres">
      <dgm:prSet presAssocID="{24826337-99EA-47F5-81EA-249E8497488E}" presName="linNode" presStyleCnt="0"/>
      <dgm:spPr/>
    </dgm:pt>
    <dgm:pt modelId="{5E16543A-2C86-4E93-9792-88CD69A18744}" type="pres">
      <dgm:prSet presAssocID="{24826337-99EA-47F5-81EA-249E8497488E}" presName="parentText" presStyleLbl="node1" presStyleIdx="1" presStyleCnt="13">
        <dgm:presLayoutVars>
          <dgm:chMax val="1"/>
          <dgm:bulletEnabled val="1"/>
        </dgm:presLayoutVars>
      </dgm:prSet>
      <dgm:spPr/>
      <dgm:t>
        <a:bodyPr/>
        <a:lstStyle/>
        <a:p>
          <a:endParaRPr lang="es-EC"/>
        </a:p>
      </dgm:t>
    </dgm:pt>
    <dgm:pt modelId="{57965365-1D8F-4AFF-BD6E-EBEB0BAB4691}" type="pres">
      <dgm:prSet presAssocID="{24826337-99EA-47F5-81EA-249E8497488E}" presName="descendantText" presStyleLbl="alignAccFollowNode1" presStyleIdx="1" presStyleCnt="13">
        <dgm:presLayoutVars>
          <dgm:bulletEnabled val="1"/>
        </dgm:presLayoutVars>
      </dgm:prSet>
      <dgm:spPr/>
      <dgm:t>
        <a:bodyPr/>
        <a:lstStyle/>
        <a:p>
          <a:endParaRPr lang="es-EC"/>
        </a:p>
      </dgm:t>
    </dgm:pt>
    <dgm:pt modelId="{0C067212-4476-47B9-9E99-7F66F1C4A461}" type="pres">
      <dgm:prSet presAssocID="{7B1F87E4-144A-4924-843B-3E66B92CC702}" presName="sp" presStyleCnt="0"/>
      <dgm:spPr/>
    </dgm:pt>
    <dgm:pt modelId="{B40399F1-21EF-41DC-9F45-2072C58A858A}" type="pres">
      <dgm:prSet presAssocID="{101F8E1D-432B-4C60-B880-A860714FB2E8}" presName="linNode" presStyleCnt="0"/>
      <dgm:spPr/>
    </dgm:pt>
    <dgm:pt modelId="{AB42261A-D736-4475-A44D-FB43249744B4}" type="pres">
      <dgm:prSet presAssocID="{101F8E1D-432B-4C60-B880-A860714FB2E8}" presName="parentText" presStyleLbl="node1" presStyleIdx="2" presStyleCnt="13">
        <dgm:presLayoutVars>
          <dgm:chMax val="1"/>
          <dgm:bulletEnabled val="1"/>
        </dgm:presLayoutVars>
      </dgm:prSet>
      <dgm:spPr/>
      <dgm:t>
        <a:bodyPr/>
        <a:lstStyle/>
        <a:p>
          <a:endParaRPr lang="es-EC"/>
        </a:p>
      </dgm:t>
    </dgm:pt>
    <dgm:pt modelId="{24D7A406-1183-49EB-BB44-99836F8A62C8}" type="pres">
      <dgm:prSet presAssocID="{101F8E1D-432B-4C60-B880-A860714FB2E8}" presName="descendantText" presStyleLbl="alignAccFollowNode1" presStyleIdx="2" presStyleCnt="13">
        <dgm:presLayoutVars>
          <dgm:bulletEnabled val="1"/>
        </dgm:presLayoutVars>
      </dgm:prSet>
      <dgm:spPr/>
      <dgm:t>
        <a:bodyPr/>
        <a:lstStyle/>
        <a:p>
          <a:endParaRPr lang="es-EC"/>
        </a:p>
      </dgm:t>
    </dgm:pt>
    <dgm:pt modelId="{86D45867-891C-4980-A03A-351DD8A348DA}" type="pres">
      <dgm:prSet presAssocID="{62F7C968-9A3E-47D3-B122-E6A161649880}" presName="sp" presStyleCnt="0"/>
      <dgm:spPr/>
    </dgm:pt>
    <dgm:pt modelId="{DB8302DA-B30E-4EDF-AA41-0899C1459729}" type="pres">
      <dgm:prSet presAssocID="{9FED9710-B255-457F-BD01-7B9DCBC61769}" presName="linNode" presStyleCnt="0"/>
      <dgm:spPr/>
    </dgm:pt>
    <dgm:pt modelId="{5EFBF14A-D635-41BC-BD94-9ADA764853A9}" type="pres">
      <dgm:prSet presAssocID="{9FED9710-B255-457F-BD01-7B9DCBC61769}" presName="parentText" presStyleLbl="node1" presStyleIdx="3" presStyleCnt="13">
        <dgm:presLayoutVars>
          <dgm:chMax val="1"/>
          <dgm:bulletEnabled val="1"/>
        </dgm:presLayoutVars>
      </dgm:prSet>
      <dgm:spPr/>
      <dgm:t>
        <a:bodyPr/>
        <a:lstStyle/>
        <a:p>
          <a:endParaRPr lang="es-EC"/>
        </a:p>
      </dgm:t>
    </dgm:pt>
    <dgm:pt modelId="{67B3C720-6E12-4BEA-B9C3-A43BC1514831}" type="pres">
      <dgm:prSet presAssocID="{9FED9710-B255-457F-BD01-7B9DCBC61769}" presName="descendantText" presStyleLbl="alignAccFollowNode1" presStyleIdx="3" presStyleCnt="13">
        <dgm:presLayoutVars>
          <dgm:bulletEnabled val="1"/>
        </dgm:presLayoutVars>
      </dgm:prSet>
      <dgm:spPr/>
      <dgm:t>
        <a:bodyPr/>
        <a:lstStyle/>
        <a:p>
          <a:endParaRPr lang="es-EC"/>
        </a:p>
      </dgm:t>
    </dgm:pt>
    <dgm:pt modelId="{84F3D696-CBB4-499F-AEEC-C724C4ABBBDC}" type="pres">
      <dgm:prSet presAssocID="{2323EA9A-D2D5-4AAB-B3AF-FC5D13024744}" presName="sp" presStyleCnt="0"/>
      <dgm:spPr/>
    </dgm:pt>
    <dgm:pt modelId="{803E1956-F928-4196-9E0A-3E374676742B}" type="pres">
      <dgm:prSet presAssocID="{FC1857DC-C5D1-4EFA-AEC4-9938E9B5B8EE}" presName="linNode" presStyleCnt="0"/>
      <dgm:spPr/>
    </dgm:pt>
    <dgm:pt modelId="{ACB1771B-58A4-427A-B27C-1D69DFC32912}" type="pres">
      <dgm:prSet presAssocID="{FC1857DC-C5D1-4EFA-AEC4-9938E9B5B8EE}" presName="parentText" presStyleLbl="node1" presStyleIdx="4" presStyleCnt="13">
        <dgm:presLayoutVars>
          <dgm:chMax val="1"/>
          <dgm:bulletEnabled val="1"/>
        </dgm:presLayoutVars>
      </dgm:prSet>
      <dgm:spPr/>
      <dgm:t>
        <a:bodyPr/>
        <a:lstStyle/>
        <a:p>
          <a:endParaRPr lang="es-EC"/>
        </a:p>
      </dgm:t>
    </dgm:pt>
    <dgm:pt modelId="{00450100-A52E-4AA6-9BA4-39E8A8C9C2A8}" type="pres">
      <dgm:prSet presAssocID="{FC1857DC-C5D1-4EFA-AEC4-9938E9B5B8EE}" presName="descendantText" presStyleLbl="alignAccFollowNode1" presStyleIdx="4" presStyleCnt="13">
        <dgm:presLayoutVars>
          <dgm:bulletEnabled val="1"/>
        </dgm:presLayoutVars>
      </dgm:prSet>
      <dgm:spPr/>
      <dgm:t>
        <a:bodyPr/>
        <a:lstStyle/>
        <a:p>
          <a:endParaRPr lang="es-EC"/>
        </a:p>
      </dgm:t>
    </dgm:pt>
    <dgm:pt modelId="{5D8F449A-A395-4006-BEAD-9E74C71C9BA5}" type="pres">
      <dgm:prSet presAssocID="{962BB345-0C6E-434A-A6B1-454DD427A177}" presName="sp" presStyleCnt="0"/>
      <dgm:spPr/>
    </dgm:pt>
    <dgm:pt modelId="{6C928980-1C33-4FD5-BABF-6E1F687A472E}" type="pres">
      <dgm:prSet presAssocID="{2DCFBF16-69BC-454A-BECD-64FAD251DA4A}" presName="linNode" presStyleCnt="0"/>
      <dgm:spPr/>
    </dgm:pt>
    <dgm:pt modelId="{04BFB0A6-BD79-4168-950F-78B1DD6FE4B9}" type="pres">
      <dgm:prSet presAssocID="{2DCFBF16-69BC-454A-BECD-64FAD251DA4A}" presName="parentText" presStyleLbl="node1" presStyleIdx="5" presStyleCnt="13">
        <dgm:presLayoutVars>
          <dgm:chMax val="1"/>
          <dgm:bulletEnabled val="1"/>
        </dgm:presLayoutVars>
      </dgm:prSet>
      <dgm:spPr/>
      <dgm:t>
        <a:bodyPr/>
        <a:lstStyle/>
        <a:p>
          <a:endParaRPr lang="es-EC"/>
        </a:p>
      </dgm:t>
    </dgm:pt>
    <dgm:pt modelId="{FE07C75D-7F29-4F80-91C0-8DDFD8962F58}" type="pres">
      <dgm:prSet presAssocID="{2DCFBF16-69BC-454A-BECD-64FAD251DA4A}" presName="descendantText" presStyleLbl="alignAccFollowNode1" presStyleIdx="5" presStyleCnt="13">
        <dgm:presLayoutVars>
          <dgm:bulletEnabled val="1"/>
        </dgm:presLayoutVars>
      </dgm:prSet>
      <dgm:spPr/>
      <dgm:t>
        <a:bodyPr/>
        <a:lstStyle/>
        <a:p>
          <a:endParaRPr lang="es-EC"/>
        </a:p>
      </dgm:t>
    </dgm:pt>
    <dgm:pt modelId="{D58B7870-A8BD-489A-891C-6F2D23EAA9C5}" type="pres">
      <dgm:prSet presAssocID="{F937933E-B4D1-4707-9D16-BD904883C2F2}" presName="sp" presStyleCnt="0"/>
      <dgm:spPr/>
    </dgm:pt>
    <dgm:pt modelId="{794305FB-A7EF-43C4-852E-3AC214C65A12}" type="pres">
      <dgm:prSet presAssocID="{C811D404-A6A3-4DCF-8913-2E16BAC8FDF7}" presName="linNode" presStyleCnt="0"/>
      <dgm:spPr/>
    </dgm:pt>
    <dgm:pt modelId="{E26D9807-31AC-4FB3-9644-32BA596CE206}" type="pres">
      <dgm:prSet presAssocID="{C811D404-A6A3-4DCF-8913-2E16BAC8FDF7}" presName="parentText" presStyleLbl="node1" presStyleIdx="6" presStyleCnt="13">
        <dgm:presLayoutVars>
          <dgm:chMax val="1"/>
          <dgm:bulletEnabled val="1"/>
        </dgm:presLayoutVars>
      </dgm:prSet>
      <dgm:spPr/>
      <dgm:t>
        <a:bodyPr/>
        <a:lstStyle/>
        <a:p>
          <a:endParaRPr lang="es-EC"/>
        </a:p>
      </dgm:t>
    </dgm:pt>
    <dgm:pt modelId="{601919C5-F3DF-4E97-A490-8EC78CE162EF}" type="pres">
      <dgm:prSet presAssocID="{C811D404-A6A3-4DCF-8913-2E16BAC8FDF7}" presName="descendantText" presStyleLbl="alignAccFollowNode1" presStyleIdx="6" presStyleCnt="13">
        <dgm:presLayoutVars>
          <dgm:bulletEnabled val="1"/>
        </dgm:presLayoutVars>
      </dgm:prSet>
      <dgm:spPr/>
      <dgm:t>
        <a:bodyPr/>
        <a:lstStyle/>
        <a:p>
          <a:endParaRPr lang="es-EC"/>
        </a:p>
      </dgm:t>
    </dgm:pt>
    <dgm:pt modelId="{7E3D5D5B-F31A-4683-B538-0B02F1C851BA}" type="pres">
      <dgm:prSet presAssocID="{AC069AB3-013B-4315-8DC2-9C51FE9DFAB8}" presName="sp" presStyleCnt="0"/>
      <dgm:spPr/>
    </dgm:pt>
    <dgm:pt modelId="{DADC1F17-D991-4DEC-825E-A5B8E52C9AB0}" type="pres">
      <dgm:prSet presAssocID="{C49B6249-8D48-458F-B2D9-4337A6F08DD9}" presName="linNode" presStyleCnt="0"/>
      <dgm:spPr/>
    </dgm:pt>
    <dgm:pt modelId="{30850051-1075-4B19-9A4C-F40480A47484}" type="pres">
      <dgm:prSet presAssocID="{C49B6249-8D48-458F-B2D9-4337A6F08DD9}" presName="parentText" presStyleLbl="node1" presStyleIdx="7" presStyleCnt="13">
        <dgm:presLayoutVars>
          <dgm:chMax val="1"/>
          <dgm:bulletEnabled val="1"/>
        </dgm:presLayoutVars>
      </dgm:prSet>
      <dgm:spPr/>
      <dgm:t>
        <a:bodyPr/>
        <a:lstStyle/>
        <a:p>
          <a:endParaRPr lang="es-EC"/>
        </a:p>
      </dgm:t>
    </dgm:pt>
    <dgm:pt modelId="{AC7180FF-5B2F-4F0A-86FB-3A7D6F70E160}" type="pres">
      <dgm:prSet presAssocID="{C49B6249-8D48-458F-B2D9-4337A6F08DD9}" presName="descendantText" presStyleLbl="alignAccFollowNode1" presStyleIdx="7" presStyleCnt="13">
        <dgm:presLayoutVars>
          <dgm:bulletEnabled val="1"/>
        </dgm:presLayoutVars>
      </dgm:prSet>
      <dgm:spPr/>
      <dgm:t>
        <a:bodyPr/>
        <a:lstStyle/>
        <a:p>
          <a:endParaRPr lang="es-EC"/>
        </a:p>
      </dgm:t>
    </dgm:pt>
    <dgm:pt modelId="{F4059AA5-D12F-4B84-B629-B4E3872C407A}" type="pres">
      <dgm:prSet presAssocID="{807566FF-475D-4534-8A4A-BB30513AB578}" presName="sp" presStyleCnt="0"/>
      <dgm:spPr/>
    </dgm:pt>
    <dgm:pt modelId="{CB49B0A4-5106-4113-8F6F-6C0340C1FA72}" type="pres">
      <dgm:prSet presAssocID="{30443FDA-A450-478D-B4CB-B6C886469177}" presName="linNode" presStyleCnt="0"/>
      <dgm:spPr/>
    </dgm:pt>
    <dgm:pt modelId="{01FFBCEB-A734-4619-BCCB-D39514896D84}" type="pres">
      <dgm:prSet presAssocID="{30443FDA-A450-478D-B4CB-B6C886469177}" presName="parentText" presStyleLbl="node1" presStyleIdx="8" presStyleCnt="13">
        <dgm:presLayoutVars>
          <dgm:chMax val="1"/>
          <dgm:bulletEnabled val="1"/>
        </dgm:presLayoutVars>
      </dgm:prSet>
      <dgm:spPr/>
      <dgm:t>
        <a:bodyPr/>
        <a:lstStyle/>
        <a:p>
          <a:endParaRPr lang="es-EC"/>
        </a:p>
      </dgm:t>
    </dgm:pt>
    <dgm:pt modelId="{A21C50D9-B9F9-4154-98FD-94B6D82D24C7}" type="pres">
      <dgm:prSet presAssocID="{30443FDA-A450-478D-B4CB-B6C886469177}" presName="descendantText" presStyleLbl="alignAccFollowNode1" presStyleIdx="8" presStyleCnt="13">
        <dgm:presLayoutVars>
          <dgm:bulletEnabled val="1"/>
        </dgm:presLayoutVars>
      </dgm:prSet>
      <dgm:spPr/>
      <dgm:t>
        <a:bodyPr/>
        <a:lstStyle/>
        <a:p>
          <a:endParaRPr lang="es-EC"/>
        </a:p>
      </dgm:t>
    </dgm:pt>
    <dgm:pt modelId="{B5B46361-D3AF-4CCF-8FEE-741D7A2CC19A}" type="pres">
      <dgm:prSet presAssocID="{45E38AE2-8F5A-4A45-89B4-9DDA047672DB}" presName="sp" presStyleCnt="0"/>
      <dgm:spPr/>
    </dgm:pt>
    <dgm:pt modelId="{EE7CE0E3-7901-458A-960F-77CC042D4EFE}" type="pres">
      <dgm:prSet presAssocID="{BB35287D-6CEF-4B91-823E-401697BB5DA6}" presName="linNode" presStyleCnt="0"/>
      <dgm:spPr/>
    </dgm:pt>
    <dgm:pt modelId="{0ED310AA-42AC-45FB-9A9C-12589ED99F34}" type="pres">
      <dgm:prSet presAssocID="{BB35287D-6CEF-4B91-823E-401697BB5DA6}" presName="parentText" presStyleLbl="node1" presStyleIdx="9" presStyleCnt="13">
        <dgm:presLayoutVars>
          <dgm:chMax val="1"/>
          <dgm:bulletEnabled val="1"/>
        </dgm:presLayoutVars>
      </dgm:prSet>
      <dgm:spPr/>
      <dgm:t>
        <a:bodyPr/>
        <a:lstStyle/>
        <a:p>
          <a:endParaRPr lang="es-EC"/>
        </a:p>
      </dgm:t>
    </dgm:pt>
    <dgm:pt modelId="{5C70DB6A-02B5-4FF3-866A-ECE4795A1EDB}" type="pres">
      <dgm:prSet presAssocID="{BB35287D-6CEF-4B91-823E-401697BB5DA6}" presName="descendantText" presStyleLbl="alignAccFollowNode1" presStyleIdx="9" presStyleCnt="13">
        <dgm:presLayoutVars>
          <dgm:bulletEnabled val="1"/>
        </dgm:presLayoutVars>
      </dgm:prSet>
      <dgm:spPr/>
      <dgm:t>
        <a:bodyPr/>
        <a:lstStyle/>
        <a:p>
          <a:endParaRPr lang="es-EC"/>
        </a:p>
      </dgm:t>
    </dgm:pt>
    <dgm:pt modelId="{BE19CB2C-2F3C-4565-A0B2-E1902A4D1788}" type="pres">
      <dgm:prSet presAssocID="{EC8E139F-1F43-4321-A2D8-B029D4A494FD}" presName="sp" presStyleCnt="0"/>
      <dgm:spPr/>
    </dgm:pt>
    <dgm:pt modelId="{D30BC401-7D5E-4C1A-8A67-64B34DFF6EB6}" type="pres">
      <dgm:prSet presAssocID="{BB4A302A-C55A-439B-A983-CD465AF177FE}" presName="linNode" presStyleCnt="0"/>
      <dgm:spPr/>
    </dgm:pt>
    <dgm:pt modelId="{84BBC86B-6EE1-4AEE-BA8B-00221ACD3970}" type="pres">
      <dgm:prSet presAssocID="{BB4A302A-C55A-439B-A983-CD465AF177FE}" presName="parentText" presStyleLbl="node1" presStyleIdx="10" presStyleCnt="13">
        <dgm:presLayoutVars>
          <dgm:chMax val="1"/>
          <dgm:bulletEnabled val="1"/>
        </dgm:presLayoutVars>
      </dgm:prSet>
      <dgm:spPr/>
      <dgm:t>
        <a:bodyPr/>
        <a:lstStyle/>
        <a:p>
          <a:endParaRPr lang="es-EC"/>
        </a:p>
      </dgm:t>
    </dgm:pt>
    <dgm:pt modelId="{37F1D784-9323-4727-9094-F7F4D7CECAA7}" type="pres">
      <dgm:prSet presAssocID="{BB4A302A-C55A-439B-A983-CD465AF177FE}" presName="descendantText" presStyleLbl="alignAccFollowNode1" presStyleIdx="10" presStyleCnt="13">
        <dgm:presLayoutVars>
          <dgm:bulletEnabled val="1"/>
        </dgm:presLayoutVars>
      </dgm:prSet>
      <dgm:spPr/>
      <dgm:t>
        <a:bodyPr/>
        <a:lstStyle/>
        <a:p>
          <a:endParaRPr lang="es-EC"/>
        </a:p>
      </dgm:t>
    </dgm:pt>
    <dgm:pt modelId="{CD9F61DA-C479-4070-9631-18CD2A42ABA5}" type="pres">
      <dgm:prSet presAssocID="{075429BD-18B6-490E-B9DB-A1489A85A0D8}" presName="sp" presStyleCnt="0"/>
      <dgm:spPr/>
    </dgm:pt>
    <dgm:pt modelId="{0D117FD8-BB1B-49AB-9A09-4BF766D9BA80}" type="pres">
      <dgm:prSet presAssocID="{28F6E792-E244-4061-A69C-453698F330A4}" presName="linNode" presStyleCnt="0"/>
      <dgm:spPr/>
    </dgm:pt>
    <dgm:pt modelId="{4AEB432B-8A87-412E-AC13-0BF69DBF8E75}" type="pres">
      <dgm:prSet presAssocID="{28F6E792-E244-4061-A69C-453698F330A4}" presName="parentText" presStyleLbl="node1" presStyleIdx="11" presStyleCnt="13">
        <dgm:presLayoutVars>
          <dgm:chMax val="1"/>
          <dgm:bulletEnabled val="1"/>
        </dgm:presLayoutVars>
      </dgm:prSet>
      <dgm:spPr/>
      <dgm:t>
        <a:bodyPr/>
        <a:lstStyle/>
        <a:p>
          <a:endParaRPr lang="es-EC"/>
        </a:p>
      </dgm:t>
    </dgm:pt>
    <dgm:pt modelId="{E1ADAA53-2EC5-4C7F-AD19-751A4DE43FC9}" type="pres">
      <dgm:prSet presAssocID="{28F6E792-E244-4061-A69C-453698F330A4}" presName="descendantText" presStyleLbl="alignAccFollowNode1" presStyleIdx="11" presStyleCnt="13">
        <dgm:presLayoutVars>
          <dgm:bulletEnabled val="1"/>
        </dgm:presLayoutVars>
      </dgm:prSet>
      <dgm:spPr/>
      <dgm:t>
        <a:bodyPr/>
        <a:lstStyle/>
        <a:p>
          <a:endParaRPr lang="es-EC"/>
        </a:p>
      </dgm:t>
    </dgm:pt>
    <dgm:pt modelId="{C42975F6-4E0D-4FC5-927E-CE1987B01BB3}" type="pres">
      <dgm:prSet presAssocID="{A31C1E0F-C021-46E1-A513-3F6B1D97396F}" presName="sp" presStyleCnt="0"/>
      <dgm:spPr/>
    </dgm:pt>
    <dgm:pt modelId="{E6C7CB29-799D-4E87-8D4E-AA2A6A33676C}" type="pres">
      <dgm:prSet presAssocID="{97812B37-F6D4-46EE-9189-1FC074067665}" presName="linNode" presStyleCnt="0"/>
      <dgm:spPr/>
    </dgm:pt>
    <dgm:pt modelId="{78585B81-9E65-4F44-BBE0-1ED22A8FEE93}" type="pres">
      <dgm:prSet presAssocID="{97812B37-F6D4-46EE-9189-1FC074067665}" presName="parentText" presStyleLbl="node1" presStyleIdx="12" presStyleCnt="13">
        <dgm:presLayoutVars>
          <dgm:chMax val="1"/>
          <dgm:bulletEnabled val="1"/>
        </dgm:presLayoutVars>
      </dgm:prSet>
      <dgm:spPr/>
      <dgm:t>
        <a:bodyPr/>
        <a:lstStyle/>
        <a:p>
          <a:endParaRPr lang="es-EC"/>
        </a:p>
      </dgm:t>
    </dgm:pt>
    <dgm:pt modelId="{B68227C5-96B2-4980-B861-3C9FBECA9CB0}" type="pres">
      <dgm:prSet presAssocID="{97812B37-F6D4-46EE-9189-1FC074067665}" presName="descendantText" presStyleLbl="alignAccFollowNode1" presStyleIdx="12" presStyleCnt="13">
        <dgm:presLayoutVars>
          <dgm:bulletEnabled val="1"/>
        </dgm:presLayoutVars>
      </dgm:prSet>
      <dgm:spPr/>
      <dgm:t>
        <a:bodyPr/>
        <a:lstStyle/>
        <a:p>
          <a:endParaRPr lang="es-EC"/>
        </a:p>
      </dgm:t>
    </dgm:pt>
  </dgm:ptLst>
  <dgm:cxnLst>
    <dgm:cxn modelId="{E7042F08-47C0-45B6-9593-A3F3569655B9}" srcId="{5855DB93-C263-4BDC-BB96-3BCD76A3594D}" destId="{24826337-99EA-47F5-81EA-249E8497488E}" srcOrd="1" destOrd="0" parTransId="{C4F3B9F0-E1E9-4D3D-95D7-E73F2B7B61E6}" sibTransId="{7B1F87E4-144A-4924-843B-3E66B92CC702}"/>
    <dgm:cxn modelId="{73C1ED77-9B9D-48DE-BCB7-C0DA4125E0A2}" srcId="{C49B6249-8D48-458F-B2D9-4337A6F08DD9}" destId="{44766C02-C4AD-4C7E-837A-62BE90D0132B}" srcOrd="0" destOrd="0" parTransId="{15732DB7-B87E-47D1-83F4-16EE638AB293}" sibTransId="{BF0CB5FF-6929-4D90-8B85-2874734665C1}"/>
    <dgm:cxn modelId="{E15160CA-1921-4D70-A9A6-6E8D886F33BB}" srcId="{5855DB93-C263-4BDC-BB96-3BCD76A3594D}" destId="{9FED9710-B255-457F-BD01-7B9DCBC61769}" srcOrd="3" destOrd="0" parTransId="{0280485A-8615-452C-8B19-6A69E007359F}" sibTransId="{2323EA9A-D2D5-4AAB-B3AF-FC5D13024744}"/>
    <dgm:cxn modelId="{2AA434CD-AE7F-4728-926C-15594695B085}" type="presOf" srcId="{C811D404-A6A3-4DCF-8913-2E16BAC8FDF7}" destId="{E26D9807-31AC-4FB3-9644-32BA596CE206}" srcOrd="0" destOrd="0" presId="urn:microsoft.com/office/officeart/2005/8/layout/vList5"/>
    <dgm:cxn modelId="{845BE76A-4187-41BA-9EA7-BC61F0C17441}" type="presOf" srcId="{90AA9818-BA4E-4DE3-860D-9FB8C22EE4E8}" destId="{B68227C5-96B2-4980-B861-3C9FBECA9CB0}" srcOrd="0" destOrd="0" presId="urn:microsoft.com/office/officeart/2005/8/layout/vList5"/>
    <dgm:cxn modelId="{33CE2442-C3F9-489A-9E4C-F96775428A73}" srcId="{5855DB93-C263-4BDC-BB96-3BCD76A3594D}" destId="{C811D404-A6A3-4DCF-8913-2E16BAC8FDF7}" srcOrd="6" destOrd="0" parTransId="{A7618A58-C23F-4B7D-BC75-0EE817AA354F}" sibTransId="{AC069AB3-013B-4315-8DC2-9C51FE9DFAB8}"/>
    <dgm:cxn modelId="{A4F015C3-28C3-4D31-9C43-7CBDAC68482E}" type="presOf" srcId="{6A1C3B25-5EAA-46DB-BB7D-375ADCB6C103}" destId="{FE07C75D-7F29-4F80-91C0-8DDFD8962F58}" srcOrd="0" destOrd="0" presId="urn:microsoft.com/office/officeart/2005/8/layout/vList5"/>
    <dgm:cxn modelId="{C6C9EE61-0170-405F-B419-AC8913FF7F98}" srcId="{5855DB93-C263-4BDC-BB96-3BCD76A3594D}" destId="{FC1857DC-C5D1-4EFA-AEC4-9938E9B5B8EE}" srcOrd="4" destOrd="0" parTransId="{35C3AF19-81CD-42B4-A81B-78E382DA2E45}" sibTransId="{962BB345-0C6E-434A-A6B1-454DD427A177}"/>
    <dgm:cxn modelId="{42FAC054-EF5F-46F9-833E-7581E321CC5C}" type="presOf" srcId="{FC1857DC-C5D1-4EFA-AEC4-9938E9B5B8EE}" destId="{ACB1771B-58A4-427A-B27C-1D69DFC32912}" srcOrd="0" destOrd="0" presId="urn:microsoft.com/office/officeart/2005/8/layout/vList5"/>
    <dgm:cxn modelId="{927C1329-0717-4630-B2C1-96084F8DE4C5}" type="presOf" srcId="{2DCFBF16-69BC-454A-BECD-64FAD251DA4A}" destId="{04BFB0A6-BD79-4168-950F-78B1DD6FE4B9}" srcOrd="0" destOrd="0" presId="urn:microsoft.com/office/officeart/2005/8/layout/vList5"/>
    <dgm:cxn modelId="{7806EE6C-BA7B-4E59-ABA7-3BBA5E7DF425}" type="presOf" srcId="{0FD107A6-B7FD-4835-A077-CD75AC973C4C}" destId="{16B2D21B-88D0-4299-8DDE-B658D2223D35}" srcOrd="0" destOrd="0" presId="urn:microsoft.com/office/officeart/2005/8/layout/vList5"/>
    <dgm:cxn modelId="{F55003C6-0A3E-40E5-A653-5706272AF535}" type="presOf" srcId="{2C01EA42-155F-417C-A83C-82CF55FC59C9}" destId="{0E0790A9-162E-40A4-9BAE-A4CD93B05C0A}" srcOrd="0" destOrd="0" presId="urn:microsoft.com/office/officeart/2005/8/layout/vList5"/>
    <dgm:cxn modelId="{2BFCA951-242D-4D54-8AD0-2D879B162FBD}" type="presOf" srcId="{101F8E1D-432B-4C60-B880-A860714FB2E8}" destId="{AB42261A-D736-4475-A44D-FB43249744B4}" srcOrd="0" destOrd="0" presId="urn:microsoft.com/office/officeart/2005/8/layout/vList5"/>
    <dgm:cxn modelId="{A01F71FF-366C-4FF0-9C7D-B2B38251DB49}" srcId="{5855DB93-C263-4BDC-BB96-3BCD76A3594D}" destId="{101F8E1D-432B-4C60-B880-A860714FB2E8}" srcOrd="2" destOrd="0" parTransId="{9DEB7913-D97F-4AEE-931F-E5047A9BD7FE}" sibTransId="{62F7C968-9A3E-47D3-B122-E6A161649880}"/>
    <dgm:cxn modelId="{6093C609-1782-44D9-BC41-C0507570E682}" srcId="{5855DB93-C263-4BDC-BB96-3BCD76A3594D}" destId="{C49B6249-8D48-458F-B2D9-4337A6F08DD9}" srcOrd="7" destOrd="0" parTransId="{81D55969-FA5A-48D2-9C3B-CB0DE9D60499}" sibTransId="{807566FF-475D-4534-8A4A-BB30513AB578}"/>
    <dgm:cxn modelId="{61FAAD6C-C5B2-4335-B461-D3B693B349C0}" srcId="{5855DB93-C263-4BDC-BB96-3BCD76A3594D}" destId="{2DCFBF16-69BC-454A-BECD-64FAD251DA4A}" srcOrd="5" destOrd="0" parTransId="{4DC0D353-0F15-4D37-916E-5AE59C5E4618}" sibTransId="{F937933E-B4D1-4707-9D16-BD904883C2F2}"/>
    <dgm:cxn modelId="{81DFD0BB-6992-49B8-A871-7A35A585FFDF}" type="presOf" srcId="{BB4A302A-C55A-439B-A983-CD465AF177FE}" destId="{84BBC86B-6EE1-4AEE-BA8B-00221ACD3970}" srcOrd="0" destOrd="0" presId="urn:microsoft.com/office/officeart/2005/8/layout/vList5"/>
    <dgm:cxn modelId="{33F3B5C7-95F9-4BB7-9AA7-D0E91A147685}" srcId="{30443FDA-A450-478D-B4CB-B6C886469177}" destId="{66924A17-35AF-4DC5-8348-BEA6F5C5105A}" srcOrd="0" destOrd="0" parTransId="{3EEDEC5D-E927-4EE3-AE3F-71F78C052F0A}" sibTransId="{4FE28661-817A-411A-AB60-9CCDD8D2C217}"/>
    <dgm:cxn modelId="{DF1BFA9B-4D55-47C5-A5FC-18DF0F7CA1D0}" type="presOf" srcId="{30443FDA-A450-478D-B4CB-B6C886469177}" destId="{01FFBCEB-A734-4619-BCCB-D39514896D84}" srcOrd="0" destOrd="0" presId="urn:microsoft.com/office/officeart/2005/8/layout/vList5"/>
    <dgm:cxn modelId="{332C85CF-03B3-4216-B5A0-08275933D498}" srcId="{2DCFBF16-69BC-454A-BECD-64FAD251DA4A}" destId="{6A1C3B25-5EAA-46DB-BB7D-375ADCB6C103}" srcOrd="0" destOrd="0" parTransId="{193F6B61-B4BD-4B27-A399-0EB4D1C1830D}" sibTransId="{C77B3303-A8CA-481A-880D-8390B41E0B4C}"/>
    <dgm:cxn modelId="{9CFEDD38-1151-48EE-9439-EB5CA9D0AAF4}" type="presOf" srcId="{28F6E792-E244-4061-A69C-453698F330A4}" destId="{4AEB432B-8A87-412E-AC13-0BF69DBF8E75}" srcOrd="0" destOrd="0" presId="urn:microsoft.com/office/officeart/2005/8/layout/vList5"/>
    <dgm:cxn modelId="{F414C869-97AC-4610-A65B-B55888171D80}" type="presOf" srcId="{66924A17-35AF-4DC5-8348-BEA6F5C5105A}" destId="{A21C50D9-B9F9-4154-98FD-94B6D82D24C7}" srcOrd="0" destOrd="0" presId="urn:microsoft.com/office/officeart/2005/8/layout/vList5"/>
    <dgm:cxn modelId="{C544017A-20AA-4FA9-A0D1-3D2C7DB77A8D}" srcId="{24826337-99EA-47F5-81EA-249E8497488E}" destId="{0B89AB6E-F59A-4B9E-A5FB-FD5B48AF34E5}" srcOrd="0" destOrd="0" parTransId="{33963DC2-21A8-4FAB-9250-068A292030F0}" sibTransId="{193630A8-C664-432C-B71C-112478D9E331}"/>
    <dgm:cxn modelId="{6F0E75DE-D607-431B-9558-5244589A5243}" srcId="{5855DB93-C263-4BDC-BB96-3BCD76A3594D}" destId="{30443FDA-A450-478D-B4CB-B6C886469177}" srcOrd="8" destOrd="0" parTransId="{5FCA141E-F665-473F-B9A8-B0F62C39CBF2}" sibTransId="{45E38AE2-8F5A-4A45-89B4-9DDA047672DB}"/>
    <dgm:cxn modelId="{C3DD7751-3079-48FC-A35A-B8CB3158E346}" srcId="{2C01EA42-155F-417C-A83C-82CF55FC59C9}" destId="{0FD107A6-B7FD-4835-A077-CD75AC973C4C}" srcOrd="0" destOrd="0" parTransId="{F9FFE1E0-2B47-431C-B416-D99473D69351}" sibTransId="{CFE8F9D3-167C-43EA-9203-964B36D19990}"/>
    <dgm:cxn modelId="{8B01042F-F0A4-4EC6-86DE-09AD3E546E28}" srcId="{5855DB93-C263-4BDC-BB96-3BCD76A3594D}" destId="{28F6E792-E244-4061-A69C-453698F330A4}" srcOrd="11" destOrd="0" parTransId="{A36F00CF-414C-483A-A591-00361B469A98}" sibTransId="{A31C1E0F-C021-46E1-A513-3F6B1D97396F}"/>
    <dgm:cxn modelId="{9B1096CC-AEBF-40ED-8C0D-A5C35C498F55}" srcId="{5855DB93-C263-4BDC-BB96-3BCD76A3594D}" destId="{97812B37-F6D4-46EE-9189-1FC074067665}" srcOrd="12" destOrd="0" parTransId="{B7ACE1B6-03F5-4478-98BE-33D8818810DC}" sibTransId="{D9A988B3-5BEE-4267-9055-7B18B671C75B}"/>
    <dgm:cxn modelId="{78139C83-612B-49C5-8824-01C4F3E8888E}" srcId="{C811D404-A6A3-4DCF-8913-2E16BAC8FDF7}" destId="{246C9D7D-FC84-4C61-A14F-92C94B51E098}" srcOrd="0" destOrd="0" parTransId="{8A647135-27A7-4C4C-9272-987FB3182F31}" sibTransId="{41DF15DE-20F5-40DB-B811-CFB5561D2F30}"/>
    <dgm:cxn modelId="{1ECAAD79-5863-4A45-9054-B6183ED39717}" srcId="{5855DB93-C263-4BDC-BB96-3BCD76A3594D}" destId="{2C01EA42-155F-417C-A83C-82CF55FC59C9}" srcOrd="0" destOrd="0" parTransId="{876E4A44-FFA5-47E3-8DA8-6E5335075269}" sibTransId="{39680260-3C66-4714-B864-40F236FC4326}"/>
    <dgm:cxn modelId="{B6D3DFE7-EBD4-4223-9417-1DFFE1A9063D}" type="presOf" srcId="{24826337-99EA-47F5-81EA-249E8497488E}" destId="{5E16543A-2C86-4E93-9792-88CD69A18744}" srcOrd="0" destOrd="0" presId="urn:microsoft.com/office/officeart/2005/8/layout/vList5"/>
    <dgm:cxn modelId="{9BA327FC-FB43-4C50-A2CF-140ACD8D596C}" type="presOf" srcId="{EE596AE4-AD56-4345-823C-E0514E711D8C}" destId="{00450100-A52E-4AA6-9BA4-39E8A8C9C2A8}" srcOrd="0" destOrd="0" presId="urn:microsoft.com/office/officeart/2005/8/layout/vList5"/>
    <dgm:cxn modelId="{EA77129C-54F2-4D63-91D9-CEFA3F84C765}" type="presOf" srcId="{BB35287D-6CEF-4B91-823E-401697BB5DA6}" destId="{0ED310AA-42AC-45FB-9A9C-12589ED99F34}" srcOrd="0" destOrd="0" presId="urn:microsoft.com/office/officeart/2005/8/layout/vList5"/>
    <dgm:cxn modelId="{8C8C953B-170D-4953-BE8A-EA6DB9CB1593}" type="presOf" srcId="{44766C02-C4AD-4C7E-837A-62BE90D0132B}" destId="{AC7180FF-5B2F-4F0A-86FB-3A7D6F70E160}" srcOrd="0" destOrd="0" presId="urn:microsoft.com/office/officeart/2005/8/layout/vList5"/>
    <dgm:cxn modelId="{652A41CF-D214-46F2-949C-81479A4FD0AB}" type="presOf" srcId="{246C9D7D-FC84-4C61-A14F-92C94B51E098}" destId="{601919C5-F3DF-4E97-A490-8EC78CE162EF}" srcOrd="0" destOrd="0" presId="urn:microsoft.com/office/officeart/2005/8/layout/vList5"/>
    <dgm:cxn modelId="{0F7B7C87-56C0-45B5-B467-7FCCFE7CB008}" srcId="{FC1857DC-C5D1-4EFA-AEC4-9938E9B5B8EE}" destId="{EE596AE4-AD56-4345-823C-E0514E711D8C}" srcOrd="0" destOrd="0" parTransId="{13294E72-488E-4E8E-9362-5A122B5D132C}" sibTransId="{1A5DAD65-1886-474A-81B3-B44C5B200AB8}"/>
    <dgm:cxn modelId="{70D774CF-EA5B-43FB-B415-7CC46D1542E6}" type="presOf" srcId="{46D80641-2B00-4817-BBA2-E7EDD52B4098}" destId="{67B3C720-6E12-4BEA-B9C3-A43BC1514831}" srcOrd="0" destOrd="0" presId="urn:microsoft.com/office/officeart/2005/8/layout/vList5"/>
    <dgm:cxn modelId="{5A3EE120-7744-42D1-8C08-D16F204BD25A}" type="presOf" srcId="{97812B37-F6D4-46EE-9189-1FC074067665}" destId="{78585B81-9E65-4F44-BBE0-1ED22A8FEE93}" srcOrd="0" destOrd="0" presId="urn:microsoft.com/office/officeart/2005/8/layout/vList5"/>
    <dgm:cxn modelId="{2C2856AB-B7F2-4AE1-A97F-BC57926826AE}" srcId="{5855DB93-C263-4BDC-BB96-3BCD76A3594D}" destId="{BB4A302A-C55A-439B-A983-CD465AF177FE}" srcOrd="10" destOrd="0" parTransId="{5BBF8F05-87AC-4B8B-81C6-F2D6C6DDD5A3}" sibTransId="{075429BD-18B6-490E-B9DB-A1489A85A0D8}"/>
    <dgm:cxn modelId="{0AABE657-F0F2-4944-AA59-403065F69169}" type="presOf" srcId="{81D177AA-E8A7-4789-B38C-B12706EE670C}" destId="{E1ADAA53-2EC5-4C7F-AD19-751A4DE43FC9}" srcOrd="0" destOrd="0" presId="urn:microsoft.com/office/officeart/2005/8/layout/vList5"/>
    <dgm:cxn modelId="{5117CBF0-B37D-4430-AE87-A5BC95873473}" type="presOf" srcId="{A45F03FA-BE4B-4C17-992F-4885C148B899}" destId="{24D7A406-1183-49EB-BB44-99836F8A62C8}" srcOrd="0" destOrd="0" presId="urn:microsoft.com/office/officeart/2005/8/layout/vList5"/>
    <dgm:cxn modelId="{463F58C8-0188-409E-8D72-B613F99E24A2}" type="presOf" srcId="{09A91B96-84C6-4BCF-8C8B-8F8F8681DBB9}" destId="{5C70DB6A-02B5-4FF3-866A-ECE4795A1EDB}" srcOrd="0" destOrd="0" presId="urn:microsoft.com/office/officeart/2005/8/layout/vList5"/>
    <dgm:cxn modelId="{EA0F6E5B-E033-4068-A14D-4AF59B9E444E}" type="presOf" srcId="{C49B6249-8D48-458F-B2D9-4337A6F08DD9}" destId="{30850051-1075-4B19-9A4C-F40480A47484}" srcOrd="0" destOrd="0" presId="urn:microsoft.com/office/officeart/2005/8/layout/vList5"/>
    <dgm:cxn modelId="{9CAA2742-AD34-461B-82EF-EC4F5FC0EE12}" srcId="{28F6E792-E244-4061-A69C-453698F330A4}" destId="{81D177AA-E8A7-4789-B38C-B12706EE670C}" srcOrd="0" destOrd="0" parTransId="{79AB55E7-4782-47BD-A176-2E9169720333}" sibTransId="{339B3347-37E3-402A-A879-C614E963CC81}"/>
    <dgm:cxn modelId="{A4D79DFD-F347-4E67-BF66-49B8801C9E32}" srcId="{97812B37-F6D4-46EE-9189-1FC074067665}" destId="{90AA9818-BA4E-4DE3-860D-9FB8C22EE4E8}" srcOrd="0" destOrd="0" parTransId="{0104B3A1-3257-44B4-A8A5-BA5AE393AA92}" sibTransId="{17E4819A-244B-46FF-99F4-EC6B7A43BD3B}"/>
    <dgm:cxn modelId="{E349CF1B-7C7D-482F-840C-591C7B961F49}" srcId="{BB4A302A-C55A-439B-A983-CD465AF177FE}" destId="{238A27BA-1ECB-4F8D-9DF7-78E4ACF09605}" srcOrd="0" destOrd="0" parTransId="{9967ED29-801F-4880-AAC9-8EEC0A490D9A}" sibTransId="{E8EB4EBB-F54D-4F58-84B9-FE29FC135043}"/>
    <dgm:cxn modelId="{A84BB52D-A2BE-4B5A-87F6-D0C51D880180}" srcId="{BB35287D-6CEF-4B91-823E-401697BB5DA6}" destId="{09A91B96-84C6-4BCF-8C8B-8F8F8681DBB9}" srcOrd="0" destOrd="0" parTransId="{F1BF5E21-4BF1-449B-B20D-954B5AFABB8A}" sibTransId="{6CEE2045-EF94-44F7-8426-8517D54E9AA2}"/>
    <dgm:cxn modelId="{F1D9AE75-B718-4A40-9246-F207328FEEB5}" srcId="{101F8E1D-432B-4C60-B880-A860714FB2E8}" destId="{A45F03FA-BE4B-4C17-992F-4885C148B899}" srcOrd="0" destOrd="0" parTransId="{A5290603-9CE1-47C3-B073-663404388394}" sibTransId="{F67DA62A-74CE-496F-A1D3-2A7B8AEA2F11}"/>
    <dgm:cxn modelId="{236436C2-BCD9-4ACC-861C-E6A46100FFAB}" type="presOf" srcId="{238A27BA-1ECB-4F8D-9DF7-78E4ACF09605}" destId="{37F1D784-9323-4727-9094-F7F4D7CECAA7}" srcOrd="0" destOrd="0" presId="urn:microsoft.com/office/officeart/2005/8/layout/vList5"/>
    <dgm:cxn modelId="{F60A290C-9E3D-4F9F-8705-974A971A7903}" type="presOf" srcId="{5855DB93-C263-4BDC-BB96-3BCD76A3594D}" destId="{B774DB9E-530A-4573-8A9D-773F02CFB2B2}" srcOrd="0" destOrd="0" presId="urn:microsoft.com/office/officeart/2005/8/layout/vList5"/>
    <dgm:cxn modelId="{F9E0A876-6ADD-4A1D-A1F8-C678394FEACA}" type="presOf" srcId="{0B89AB6E-F59A-4B9E-A5FB-FD5B48AF34E5}" destId="{57965365-1D8F-4AFF-BD6E-EBEB0BAB4691}" srcOrd="0" destOrd="0" presId="urn:microsoft.com/office/officeart/2005/8/layout/vList5"/>
    <dgm:cxn modelId="{EC96F49D-BDE6-4B0E-BEA4-DFD5514F65D5}" srcId="{9FED9710-B255-457F-BD01-7B9DCBC61769}" destId="{46D80641-2B00-4817-BBA2-E7EDD52B4098}" srcOrd="0" destOrd="0" parTransId="{7ED70573-6554-4432-A4F4-FDF8E9506CC0}" sibTransId="{B3CE4BC9-34DC-422A-9DEC-F3A8DF7D9A28}"/>
    <dgm:cxn modelId="{8C510B49-01A7-47FC-AE4E-963C8A68B999}" srcId="{5855DB93-C263-4BDC-BB96-3BCD76A3594D}" destId="{BB35287D-6CEF-4B91-823E-401697BB5DA6}" srcOrd="9" destOrd="0" parTransId="{637DB262-AEB7-4B31-B9D3-D27D69166B09}" sibTransId="{EC8E139F-1F43-4321-A2D8-B029D4A494FD}"/>
    <dgm:cxn modelId="{E67E5A82-DC2C-4CA0-8E87-49D97DC466FD}" type="presOf" srcId="{9FED9710-B255-457F-BD01-7B9DCBC61769}" destId="{5EFBF14A-D635-41BC-BD94-9ADA764853A9}" srcOrd="0" destOrd="0" presId="urn:microsoft.com/office/officeart/2005/8/layout/vList5"/>
    <dgm:cxn modelId="{65CE9658-00D9-4B7C-B25D-51DD7E8ED079}" type="presParOf" srcId="{B774DB9E-530A-4573-8A9D-773F02CFB2B2}" destId="{AF895ACD-0AA1-424C-8A18-08B3A51488FF}" srcOrd="0" destOrd="0" presId="urn:microsoft.com/office/officeart/2005/8/layout/vList5"/>
    <dgm:cxn modelId="{07E9796F-31DF-4B77-8545-7649FADE3B37}" type="presParOf" srcId="{AF895ACD-0AA1-424C-8A18-08B3A51488FF}" destId="{0E0790A9-162E-40A4-9BAE-A4CD93B05C0A}" srcOrd="0" destOrd="0" presId="urn:microsoft.com/office/officeart/2005/8/layout/vList5"/>
    <dgm:cxn modelId="{55CB45FA-825D-49F0-BDC2-7AD03EAF4F1F}" type="presParOf" srcId="{AF895ACD-0AA1-424C-8A18-08B3A51488FF}" destId="{16B2D21B-88D0-4299-8DDE-B658D2223D35}" srcOrd="1" destOrd="0" presId="urn:microsoft.com/office/officeart/2005/8/layout/vList5"/>
    <dgm:cxn modelId="{3603B9A6-D2BF-4488-BB20-C79C80746555}" type="presParOf" srcId="{B774DB9E-530A-4573-8A9D-773F02CFB2B2}" destId="{0E9D40AF-C5AF-4B83-8537-D50B3243448B}" srcOrd="1" destOrd="0" presId="urn:microsoft.com/office/officeart/2005/8/layout/vList5"/>
    <dgm:cxn modelId="{28D5D3A9-B20E-4E8F-88BA-FD13026B35F9}" type="presParOf" srcId="{B774DB9E-530A-4573-8A9D-773F02CFB2B2}" destId="{003BD78F-C7F6-4ADA-A531-637B49D67B81}" srcOrd="2" destOrd="0" presId="urn:microsoft.com/office/officeart/2005/8/layout/vList5"/>
    <dgm:cxn modelId="{C2079C63-0A20-41ED-A5DC-0CC3C7CD58F4}" type="presParOf" srcId="{003BD78F-C7F6-4ADA-A531-637B49D67B81}" destId="{5E16543A-2C86-4E93-9792-88CD69A18744}" srcOrd="0" destOrd="0" presId="urn:microsoft.com/office/officeart/2005/8/layout/vList5"/>
    <dgm:cxn modelId="{3FCD6E8A-502A-437C-9151-53DF4872A893}" type="presParOf" srcId="{003BD78F-C7F6-4ADA-A531-637B49D67B81}" destId="{57965365-1D8F-4AFF-BD6E-EBEB0BAB4691}" srcOrd="1" destOrd="0" presId="urn:microsoft.com/office/officeart/2005/8/layout/vList5"/>
    <dgm:cxn modelId="{1E1B1303-F0E0-43BF-B6E9-D3B4F56A6C14}" type="presParOf" srcId="{B774DB9E-530A-4573-8A9D-773F02CFB2B2}" destId="{0C067212-4476-47B9-9E99-7F66F1C4A461}" srcOrd="3" destOrd="0" presId="urn:microsoft.com/office/officeart/2005/8/layout/vList5"/>
    <dgm:cxn modelId="{2DF7669A-8F6A-4655-94BF-105C68644194}" type="presParOf" srcId="{B774DB9E-530A-4573-8A9D-773F02CFB2B2}" destId="{B40399F1-21EF-41DC-9F45-2072C58A858A}" srcOrd="4" destOrd="0" presId="urn:microsoft.com/office/officeart/2005/8/layout/vList5"/>
    <dgm:cxn modelId="{16FEB350-33B3-44B4-945E-42F0E2EDDE71}" type="presParOf" srcId="{B40399F1-21EF-41DC-9F45-2072C58A858A}" destId="{AB42261A-D736-4475-A44D-FB43249744B4}" srcOrd="0" destOrd="0" presId="urn:microsoft.com/office/officeart/2005/8/layout/vList5"/>
    <dgm:cxn modelId="{6DCFDB88-EC69-4398-B767-39E7CFDEF892}" type="presParOf" srcId="{B40399F1-21EF-41DC-9F45-2072C58A858A}" destId="{24D7A406-1183-49EB-BB44-99836F8A62C8}" srcOrd="1" destOrd="0" presId="urn:microsoft.com/office/officeart/2005/8/layout/vList5"/>
    <dgm:cxn modelId="{9407C53F-C769-4DFD-A831-56B257171C5B}" type="presParOf" srcId="{B774DB9E-530A-4573-8A9D-773F02CFB2B2}" destId="{86D45867-891C-4980-A03A-351DD8A348DA}" srcOrd="5" destOrd="0" presId="urn:microsoft.com/office/officeart/2005/8/layout/vList5"/>
    <dgm:cxn modelId="{6FC2EBA4-350E-4C25-B8AA-A30AF5084C56}" type="presParOf" srcId="{B774DB9E-530A-4573-8A9D-773F02CFB2B2}" destId="{DB8302DA-B30E-4EDF-AA41-0899C1459729}" srcOrd="6" destOrd="0" presId="urn:microsoft.com/office/officeart/2005/8/layout/vList5"/>
    <dgm:cxn modelId="{7B075D81-E896-44D8-8955-88ECD324FE18}" type="presParOf" srcId="{DB8302DA-B30E-4EDF-AA41-0899C1459729}" destId="{5EFBF14A-D635-41BC-BD94-9ADA764853A9}" srcOrd="0" destOrd="0" presId="urn:microsoft.com/office/officeart/2005/8/layout/vList5"/>
    <dgm:cxn modelId="{AAC0BA05-BD54-4065-AA4C-05E1B97BDA23}" type="presParOf" srcId="{DB8302DA-B30E-4EDF-AA41-0899C1459729}" destId="{67B3C720-6E12-4BEA-B9C3-A43BC1514831}" srcOrd="1" destOrd="0" presId="urn:microsoft.com/office/officeart/2005/8/layout/vList5"/>
    <dgm:cxn modelId="{E299F30A-B675-42CE-9AA6-A388E4406EFC}" type="presParOf" srcId="{B774DB9E-530A-4573-8A9D-773F02CFB2B2}" destId="{84F3D696-CBB4-499F-AEEC-C724C4ABBBDC}" srcOrd="7" destOrd="0" presId="urn:microsoft.com/office/officeart/2005/8/layout/vList5"/>
    <dgm:cxn modelId="{517B4101-E8E5-474B-92C0-66DC9AA4B856}" type="presParOf" srcId="{B774DB9E-530A-4573-8A9D-773F02CFB2B2}" destId="{803E1956-F928-4196-9E0A-3E374676742B}" srcOrd="8" destOrd="0" presId="urn:microsoft.com/office/officeart/2005/8/layout/vList5"/>
    <dgm:cxn modelId="{5D71338D-40D9-4631-B25A-BC6BB8606C91}" type="presParOf" srcId="{803E1956-F928-4196-9E0A-3E374676742B}" destId="{ACB1771B-58A4-427A-B27C-1D69DFC32912}" srcOrd="0" destOrd="0" presId="urn:microsoft.com/office/officeart/2005/8/layout/vList5"/>
    <dgm:cxn modelId="{2F4CAD75-95CB-4922-A300-25E66989DF4A}" type="presParOf" srcId="{803E1956-F928-4196-9E0A-3E374676742B}" destId="{00450100-A52E-4AA6-9BA4-39E8A8C9C2A8}" srcOrd="1" destOrd="0" presId="urn:microsoft.com/office/officeart/2005/8/layout/vList5"/>
    <dgm:cxn modelId="{58789655-FA08-4730-96E4-DC39B013F890}" type="presParOf" srcId="{B774DB9E-530A-4573-8A9D-773F02CFB2B2}" destId="{5D8F449A-A395-4006-BEAD-9E74C71C9BA5}" srcOrd="9" destOrd="0" presId="urn:microsoft.com/office/officeart/2005/8/layout/vList5"/>
    <dgm:cxn modelId="{89376EBF-0326-4A1D-8E5C-A3791E0BA56D}" type="presParOf" srcId="{B774DB9E-530A-4573-8A9D-773F02CFB2B2}" destId="{6C928980-1C33-4FD5-BABF-6E1F687A472E}" srcOrd="10" destOrd="0" presId="urn:microsoft.com/office/officeart/2005/8/layout/vList5"/>
    <dgm:cxn modelId="{1DFD485B-7A08-4CAF-8540-C57E30871CF1}" type="presParOf" srcId="{6C928980-1C33-4FD5-BABF-6E1F687A472E}" destId="{04BFB0A6-BD79-4168-950F-78B1DD6FE4B9}" srcOrd="0" destOrd="0" presId="urn:microsoft.com/office/officeart/2005/8/layout/vList5"/>
    <dgm:cxn modelId="{E4456849-3D2C-4FA0-9B66-5E2BC4C25442}" type="presParOf" srcId="{6C928980-1C33-4FD5-BABF-6E1F687A472E}" destId="{FE07C75D-7F29-4F80-91C0-8DDFD8962F58}" srcOrd="1" destOrd="0" presId="urn:microsoft.com/office/officeart/2005/8/layout/vList5"/>
    <dgm:cxn modelId="{F6D25EDC-7A54-418F-A5DC-3DE69C1DF171}" type="presParOf" srcId="{B774DB9E-530A-4573-8A9D-773F02CFB2B2}" destId="{D58B7870-A8BD-489A-891C-6F2D23EAA9C5}" srcOrd="11" destOrd="0" presId="urn:microsoft.com/office/officeart/2005/8/layout/vList5"/>
    <dgm:cxn modelId="{93B266BE-0961-415C-9C59-D89721582B03}" type="presParOf" srcId="{B774DB9E-530A-4573-8A9D-773F02CFB2B2}" destId="{794305FB-A7EF-43C4-852E-3AC214C65A12}" srcOrd="12" destOrd="0" presId="urn:microsoft.com/office/officeart/2005/8/layout/vList5"/>
    <dgm:cxn modelId="{FDFE95D9-393B-4A3C-84A7-4F21CA8F7C5F}" type="presParOf" srcId="{794305FB-A7EF-43C4-852E-3AC214C65A12}" destId="{E26D9807-31AC-4FB3-9644-32BA596CE206}" srcOrd="0" destOrd="0" presId="urn:microsoft.com/office/officeart/2005/8/layout/vList5"/>
    <dgm:cxn modelId="{8A451A98-6246-4699-983D-AB06C141E41D}" type="presParOf" srcId="{794305FB-A7EF-43C4-852E-3AC214C65A12}" destId="{601919C5-F3DF-4E97-A490-8EC78CE162EF}" srcOrd="1" destOrd="0" presId="urn:microsoft.com/office/officeart/2005/8/layout/vList5"/>
    <dgm:cxn modelId="{3F18B69C-4AAC-41CC-97CC-EB207FB30914}" type="presParOf" srcId="{B774DB9E-530A-4573-8A9D-773F02CFB2B2}" destId="{7E3D5D5B-F31A-4683-B538-0B02F1C851BA}" srcOrd="13" destOrd="0" presId="urn:microsoft.com/office/officeart/2005/8/layout/vList5"/>
    <dgm:cxn modelId="{39BD40F1-A79C-4A01-A899-C8A0FEDDC3E8}" type="presParOf" srcId="{B774DB9E-530A-4573-8A9D-773F02CFB2B2}" destId="{DADC1F17-D991-4DEC-825E-A5B8E52C9AB0}" srcOrd="14" destOrd="0" presId="urn:microsoft.com/office/officeart/2005/8/layout/vList5"/>
    <dgm:cxn modelId="{928D36FE-F3D4-41FF-8994-1A6185AE54FE}" type="presParOf" srcId="{DADC1F17-D991-4DEC-825E-A5B8E52C9AB0}" destId="{30850051-1075-4B19-9A4C-F40480A47484}" srcOrd="0" destOrd="0" presId="urn:microsoft.com/office/officeart/2005/8/layout/vList5"/>
    <dgm:cxn modelId="{E97B5861-EBD8-4E0B-B8BB-A8BCC7C05307}" type="presParOf" srcId="{DADC1F17-D991-4DEC-825E-A5B8E52C9AB0}" destId="{AC7180FF-5B2F-4F0A-86FB-3A7D6F70E160}" srcOrd="1" destOrd="0" presId="urn:microsoft.com/office/officeart/2005/8/layout/vList5"/>
    <dgm:cxn modelId="{A4501DD9-643E-4044-A633-E2B24A33AD37}" type="presParOf" srcId="{B774DB9E-530A-4573-8A9D-773F02CFB2B2}" destId="{F4059AA5-D12F-4B84-B629-B4E3872C407A}" srcOrd="15" destOrd="0" presId="urn:microsoft.com/office/officeart/2005/8/layout/vList5"/>
    <dgm:cxn modelId="{15EE69BB-7D27-49FC-9BD3-764C349DDD8C}" type="presParOf" srcId="{B774DB9E-530A-4573-8A9D-773F02CFB2B2}" destId="{CB49B0A4-5106-4113-8F6F-6C0340C1FA72}" srcOrd="16" destOrd="0" presId="urn:microsoft.com/office/officeart/2005/8/layout/vList5"/>
    <dgm:cxn modelId="{193BF3BD-5D25-491E-A22D-7316E2208B0F}" type="presParOf" srcId="{CB49B0A4-5106-4113-8F6F-6C0340C1FA72}" destId="{01FFBCEB-A734-4619-BCCB-D39514896D84}" srcOrd="0" destOrd="0" presId="urn:microsoft.com/office/officeart/2005/8/layout/vList5"/>
    <dgm:cxn modelId="{84425DC3-D610-401C-9885-12C5CA38E082}" type="presParOf" srcId="{CB49B0A4-5106-4113-8F6F-6C0340C1FA72}" destId="{A21C50D9-B9F9-4154-98FD-94B6D82D24C7}" srcOrd="1" destOrd="0" presId="urn:microsoft.com/office/officeart/2005/8/layout/vList5"/>
    <dgm:cxn modelId="{99303832-0070-4086-AEFC-D250F912F60D}" type="presParOf" srcId="{B774DB9E-530A-4573-8A9D-773F02CFB2B2}" destId="{B5B46361-D3AF-4CCF-8FEE-741D7A2CC19A}" srcOrd="17" destOrd="0" presId="urn:microsoft.com/office/officeart/2005/8/layout/vList5"/>
    <dgm:cxn modelId="{069349DA-9EB6-4BB4-B8EE-E23C9A1584DE}" type="presParOf" srcId="{B774DB9E-530A-4573-8A9D-773F02CFB2B2}" destId="{EE7CE0E3-7901-458A-960F-77CC042D4EFE}" srcOrd="18" destOrd="0" presId="urn:microsoft.com/office/officeart/2005/8/layout/vList5"/>
    <dgm:cxn modelId="{6C09DFE4-15B9-4C11-8843-60FEB85945D4}" type="presParOf" srcId="{EE7CE0E3-7901-458A-960F-77CC042D4EFE}" destId="{0ED310AA-42AC-45FB-9A9C-12589ED99F34}" srcOrd="0" destOrd="0" presId="urn:microsoft.com/office/officeart/2005/8/layout/vList5"/>
    <dgm:cxn modelId="{45B27073-9E97-48E4-9F8A-FF31C00C7814}" type="presParOf" srcId="{EE7CE0E3-7901-458A-960F-77CC042D4EFE}" destId="{5C70DB6A-02B5-4FF3-866A-ECE4795A1EDB}" srcOrd="1" destOrd="0" presId="urn:microsoft.com/office/officeart/2005/8/layout/vList5"/>
    <dgm:cxn modelId="{1B708742-C815-47F1-9415-283E0243F8C0}" type="presParOf" srcId="{B774DB9E-530A-4573-8A9D-773F02CFB2B2}" destId="{BE19CB2C-2F3C-4565-A0B2-E1902A4D1788}" srcOrd="19" destOrd="0" presId="urn:microsoft.com/office/officeart/2005/8/layout/vList5"/>
    <dgm:cxn modelId="{1E96D9D6-D732-45F5-8B27-C7C3BDD5D36D}" type="presParOf" srcId="{B774DB9E-530A-4573-8A9D-773F02CFB2B2}" destId="{D30BC401-7D5E-4C1A-8A67-64B34DFF6EB6}" srcOrd="20" destOrd="0" presId="urn:microsoft.com/office/officeart/2005/8/layout/vList5"/>
    <dgm:cxn modelId="{5C621282-D059-4772-8761-5759AA8F0274}" type="presParOf" srcId="{D30BC401-7D5E-4C1A-8A67-64B34DFF6EB6}" destId="{84BBC86B-6EE1-4AEE-BA8B-00221ACD3970}" srcOrd="0" destOrd="0" presId="urn:microsoft.com/office/officeart/2005/8/layout/vList5"/>
    <dgm:cxn modelId="{6A9A5658-E1BC-4F10-8D35-19EFF13DE71F}" type="presParOf" srcId="{D30BC401-7D5E-4C1A-8A67-64B34DFF6EB6}" destId="{37F1D784-9323-4727-9094-F7F4D7CECAA7}" srcOrd="1" destOrd="0" presId="urn:microsoft.com/office/officeart/2005/8/layout/vList5"/>
    <dgm:cxn modelId="{822A0058-182E-466C-A465-CDF0C5DD7009}" type="presParOf" srcId="{B774DB9E-530A-4573-8A9D-773F02CFB2B2}" destId="{CD9F61DA-C479-4070-9631-18CD2A42ABA5}" srcOrd="21" destOrd="0" presId="urn:microsoft.com/office/officeart/2005/8/layout/vList5"/>
    <dgm:cxn modelId="{98DE4219-530C-4484-A9DE-6AF45474D1FA}" type="presParOf" srcId="{B774DB9E-530A-4573-8A9D-773F02CFB2B2}" destId="{0D117FD8-BB1B-49AB-9A09-4BF766D9BA80}" srcOrd="22" destOrd="0" presId="urn:microsoft.com/office/officeart/2005/8/layout/vList5"/>
    <dgm:cxn modelId="{172F7354-C635-4A48-93B7-339FA823E9D6}" type="presParOf" srcId="{0D117FD8-BB1B-49AB-9A09-4BF766D9BA80}" destId="{4AEB432B-8A87-412E-AC13-0BF69DBF8E75}" srcOrd="0" destOrd="0" presId="urn:microsoft.com/office/officeart/2005/8/layout/vList5"/>
    <dgm:cxn modelId="{4EBE63B9-3B06-4A31-BBE4-438A3CB65D16}" type="presParOf" srcId="{0D117FD8-BB1B-49AB-9A09-4BF766D9BA80}" destId="{E1ADAA53-2EC5-4C7F-AD19-751A4DE43FC9}" srcOrd="1" destOrd="0" presId="urn:microsoft.com/office/officeart/2005/8/layout/vList5"/>
    <dgm:cxn modelId="{79DE2DD7-049F-42E0-A4D4-2183B9B69BD6}" type="presParOf" srcId="{B774DB9E-530A-4573-8A9D-773F02CFB2B2}" destId="{C42975F6-4E0D-4FC5-927E-CE1987B01BB3}" srcOrd="23" destOrd="0" presId="urn:microsoft.com/office/officeart/2005/8/layout/vList5"/>
    <dgm:cxn modelId="{1332ACBA-0299-4BCF-BB31-101B0A9FB616}" type="presParOf" srcId="{B774DB9E-530A-4573-8A9D-773F02CFB2B2}" destId="{E6C7CB29-799D-4E87-8D4E-AA2A6A33676C}" srcOrd="24" destOrd="0" presId="urn:microsoft.com/office/officeart/2005/8/layout/vList5"/>
    <dgm:cxn modelId="{A99AC31F-FF3E-45CD-8383-4610E7C961C2}" type="presParOf" srcId="{E6C7CB29-799D-4E87-8D4E-AA2A6A33676C}" destId="{78585B81-9E65-4F44-BBE0-1ED22A8FEE93}" srcOrd="0" destOrd="0" presId="urn:microsoft.com/office/officeart/2005/8/layout/vList5"/>
    <dgm:cxn modelId="{109DC7FD-28C8-4CFB-A566-1858145B0270}" type="presParOf" srcId="{E6C7CB29-799D-4E87-8D4E-AA2A6A33676C}" destId="{B68227C5-96B2-4980-B861-3C9FBECA9CB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96860CF-9574-4D60-9327-4A5F720AE4A5}" type="doc">
      <dgm:prSet loTypeId="urn:microsoft.com/office/officeart/2005/8/layout/vList4#1" loCatId="list" qsTypeId="urn:microsoft.com/office/officeart/2005/8/quickstyle/3d2" qsCatId="3D" csTypeId="urn:microsoft.com/office/officeart/2005/8/colors/accent0_3" csCatId="mainScheme" phldr="1"/>
      <dgm:spPr/>
      <dgm:t>
        <a:bodyPr/>
        <a:lstStyle/>
        <a:p>
          <a:endParaRPr lang="es-EC"/>
        </a:p>
      </dgm:t>
    </dgm:pt>
    <dgm:pt modelId="{282F3EC3-763B-444A-B15C-B98DB5E129A5}">
      <dgm:prSet phldrT="[Text]" custT="1"/>
      <dgm:spPr/>
      <dgm:t>
        <a:bodyPr/>
        <a:lstStyle/>
        <a:p>
          <a:r>
            <a:rPr lang="es-EC" sz="1400" dirty="0" smtClean="0">
              <a:latin typeface="Times New Roman" pitchFamily="18" charset="0"/>
              <a:cs typeface="Times New Roman" pitchFamily="18" charset="0"/>
            </a:rPr>
            <a:t>Dimdim</a:t>
          </a:r>
          <a:endParaRPr lang="es-EC" sz="1400" dirty="0">
            <a:latin typeface="Times New Roman" pitchFamily="18" charset="0"/>
            <a:cs typeface="Times New Roman" pitchFamily="18" charset="0"/>
          </a:endParaRPr>
        </a:p>
      </dgm:t>
    </dgm:pt>
    <dgm:pt modelId="{FFDC95EC-F6EB-45EF-A20D-BBACE5871136}" type="parTrans" cxnId="{877A49E0-DD6C-4446-B9A1-9DEF98A5E666}">
      <dgm:prSet/>
      <dgm:spPr/>
      <dgm:t>
        <a:bodyPr/>
        <a:lstStyle/>
        <a:p>
          <a:endParaRPr lang="es-EC"/>
        </a:p>
      </dgm:t>
    </dgm:pt>
    <dgm:pt modelId="{72D0E5FB-6FF5-4DF7-89AE-479925ADA9A4}" type="sibTrans" cxnId="{877A49E0-DD6C-4446-B9A1-9DEF98A5E666}">
      <dgm:prSet/>
      <dgm:spPr/>
      <dgm:t>
        <a:bodyPr/>
        <a:lstStyle/>
        <a:p>
          <a:endParaRPr lang="es-EC"/>
        </a:p>
      </dgm:t>
    </dgm:pt>
    <dgm:pt modelId="{CCD7AC21-2AAF-4BE8-BEF3-09E46256795A}">
      <dgm:prSet phldrT="[Text]" custT="1"/>
      <dgm:spPr/>
      <dgm:t>
        <a:bodyPr/>
        <a:lstStyle/>
        <a:p>
          <a:r>
            <a:rPr lang="es-EC" sz="1400" dirty="0" smtClean="0">
              <a:latin typeface="Times New Roman" pitchFamily="18" charset="0"/>
              <a:cs typeface="Times New Roman" pitchFamily="18" charset="0"/>
            </a:rPr>
            <a:t>Es una aplicación web, con la cual se puede intercambiar audio y video.</a:t>
          </a:r>
          <a:endParaRPr lang="es-EC" sz="1400" dirty="0">
            <a:latin typeface="Times New Roman" pitchFamily="18" charset="0"/>
            <a:cs typeface="Times New Roman" pitchFamily="18" charset="0"/>
          </a:endParaRPr>
        </a:p>
      </dgm:t>
    </dgm:pt>
    <dgm:pt modelId="{998C9E44-762A-4918-8B00-DDEF6795ED90}" type="parTrans" cxnId="{B856B171-DBC6-453F-A421-03037562AEE6}">
      <dgm:prSet/>
      <dgm:spPr/>
      <dgm:t>
        <a:bodyPr/>
        <a:lstStyle/>
        <a:p>
          <a:endParaRPr lang="es-EC"/>
        </a:p>
      </dgm:t>
    </dgm:pt>
    <dgm:pt modelId="{54BC28CD-7D62-4420-99E4-38BE837BD8B3}" type="sibTrans" cxnId="{B856B171-DBC6-453F-A421-03037562AEE6}">
      <dgm:prSet/>
      <dgm:spPr/>
      <dgm:t>
        <a:bodyPr/>
        <a:lstStyle/>
        <a:p>
          <a:endParaRPr lang="es-EC"/>
        </a:p>
      </dgm:t>
    </dgm:pt>
    <dgm:pt modelId="{A73DF82D-FA2E-4754-9488-072AD55A42B9}">
      <dgm:prSet phldrT="[Text]" custT="1"/>
      <dgm:spPr/>
      <dgm:t>
        <a:bodyPr/>
        <a:lstStyle/>
        <a:p>
          <a:r>
            <a:rPr lang="es-EC" sz="1400" dirty="0" smtClean="0">
              <a:latin typeface="Times New Roman" pitchFamily="18" charset="0"/>
              <a:cs typeface="Times New Roman" pitchFamily="18" charset="0"/>
            </a:rPr>
            <a:t>Se puede compartir archivos.</a:t>
          </a:r>
          <a:endParaRPr lang="es-EC" sz="1400" dirty="0">
            <a:latin typeface="Times New Roman" pitchFamily="18" charset="0"/>
            <a:cs typeface="Times New Roman" pitchFamily="18" charset="0"/>
          </a:endParaRPr>
        </a:p>
      </dgm:t>
    </dgm:pt>
    <dgm:pt modelId="{87E5C3F0-0F62-4A74-ACD9-76A40411D45A}" type="parTrans" cxnId="{EFCACB1B-E83D-46DB-B996-E452EB94D1BE}">
      <dgm:prSet/>
      <dgm:spPr/>
      <dgm:t>
        <a:bodyPr/>
        <a:lstStyle/>
        <a:p>
          <a:endParaRPr lang="es-EC"/>
        </a:p>
      </dgm:t>
    </dgm:pt>
    <dgm:pt modelId="{94778772-2EAD-4BF4-895A-8E41BFE6F142}" type="sibTrans" cxnId="{EFCACB1B-E83D-46DB-B996-E452EB94D1BE}">
      <dgm:prSet/>
      <dgm:spPr/>
      <dgm:t>
        <a:bodyPr/>
        <a:lstStyle/>
        <a:p>
          <a:endParaRPr lang="es-EC"/>
        </a:p>
      </dgm:t>
    </dgm:pt>
    <dgm:pt modelId="{AB90C783-587C-42C1-BC09-C3493A9FFCA0}">
      <dgm:prSet phldrT="[Text]" custT="1"/>
      <dgm:spPr/>
      <dgm:t>
        <a:bodyPr/>
        <a:lstStyle/>
        <a:p>
          <a:r>
            <a:rPr lang="es-EC" sz="1400" dirty="0" err="1" smtClean="0">
              <a:latin typeface="Times New Roman" pitchFamily="18" charset="0"/>
              <a:cs typeface="Times New Roman" pitchFamily="18" charset="0"/>
            </a:rPr>
            <a:t>GotoMeeting</a:t>
          </a:r>
          <a:endParaRPr lang="es-EC" sz="1400" dirty="0">
            <a:latin typeface="Times New Roman" pitchFamily="18" charset="0"/>
            <a:cs typeface="Times New Roman" pitchFamily="18" charset="0"/>
          </a:endParaRPr>
        </a:p>
      </dgm:t>
    </dgm:pt>
    <dgm:pt modelId="{F03175B0-B6C7-4BA5-8B33-C9F33DDC6ED2}" type="parTrans" cxnId="{55404DDB-0AA4-421E-9F44-1D2DA5010796}">
      <dgm:prSet/>
      <dgm:spPr/>
      <dgm:t>
        <a:bodyPr/>
        <a:lstStyle/>
        <a:p>
          <a:endParaRPr lang="es-EC"/>
        </a:p>
      </dgm:t>
    </dgm:pt>
    <dgm:pt modelId="{B2F28F27-E5EC-48DA-B0EB-39D8DCCDF01F}" type="sibTrans" cxnId="{55404DDB-0AA4-421E-9F44-1D2DA5010796}">
      <dgm:prSet/>
      <dgm:spPr/>
      <dgm:t>
        <a:bodyPr/>
        <a:lstStyle/>
        <a:p>
          <a:endParaRPr lang="es-EC"/>
        </a:p>
      </dgm:t>
    </dgm:pt>
    <dgm:pt modelId="{EF433E2E-4F56-4E23-AB13-E3E81BD9ED38}">
      <dgm:prSet phldrT="[Text]" custT="1"/>
      <dgm:spPr/>
      <dgm:t>
        <a:bodyPr/>
        <a:lstStyle/>
        <a:p>
          <a:r>
            <a:rPr lang="es-EC" sz="1400" dirty="0" err="1" smtClean="0">
              <a:latin typeface="Times New Roman" pitchFamily="18" charset="0"/>
              <a:cs typeface="Times New Roman" pitchFamily="18" charset="0"/>
            </a:rPr>
            <a:t>WebEx</a:t>
          </a:r>
          <a:endParaRPr lang="es-EC" sz="1400" dirty="0">
            <a:latin typeface="Times New Roman" pitchFamily="18" charset="0"/>
            <a:cs typeface="Times New Roman" pitchFamily="18" charset="0"/>
          </a:endParaRPr>
        </a:p>
      </dgm:t>
    </dgm:pt>
    <dgm:pt modelId="{2098AEA9-1CC7-44AB-B565-A0EB02555EE5}" type="parTrans" cxnId="{C2660F1C-43D5-41DC-A874-FB29287B1794}">
      <dgm:prSet/>
      <dgm:spPr/>
      <dgm:t>
        <a:bodyPr/>
        <a:lstStyle/>
        <a:p>
          <a:endParaRPr lang="es-EC"/>
        </a:p>
      </dgm:t>
    </dgm:pt>
    <dgm:pt modelId="{5A5D578F-C911-455B-BE27-B9C13E8093D9}" type="sibTrans" cxnId="{C2660F1C-43D5-41DC-A874-FB29287B1794}">
      <dgm:prSet/>
      <dgm:spPr/>
      <dgm:t>
        <a:bodyPr/>
        <a:lstStyle/>
        <a:p>
          <a:endParaRPr lang="es-EC"/>
        </a:p>
      </dgm:t>
    </dgm:pt>
    <dgm:pt modelId="{B59EAC39-09FA-4055-B663-BC4A9B83F270}">
      <dgm:prSet phldrT="[Text]" custT="1"/>
      <dgm:spPr/>
      <dgm:t>
        <a:bodyPr/>
        <a:lstStyle/>
        <a:p>
          <a:r>
            <a:rPr lang="es-EC" sz="1400" dirty="0" smtClean="0">
              <a:latin typeface="Times New Roman" pitchFamily="18" charset="0"/>
              <a:cs typeface="Times New Roman" pitchFamily="18" charset="0"/>
            </a:rPr>
            <a:t>Es un sistema de videoconferencias desarrollado por Cisco</a:t>
          </a:r>
          <a:endParaRPr lang="es-EC" sz="1400" dirty="0">
            <a:latin typeface="Times New Roman" pitchFamily="18" charset="0"/>
            <a:cs typeface="Times New Roman" pitchFamily="18" charset="0"/>
          </a:endParaRPr>
        </a:p>
      </dgm:t>
    </dgm:pt>
    <dgm:pt modelId="{EC029D4A-AB07-422E-91C8-15AC1957EC56}" type="parTrans" cxnId="{6600F8BB-E774-4B75-9556-A39BB1CF4CF1}">
      <dgm:prSet/>
      <dgm:spPr/>
      <dgm:t>
        <a:bodyPr/>
        <a:lstStyle/>
        <a:p>
          <a:endParaRPr lang="es-EC"/>
        </a:p>
      </dgm:t>
    </dgm:pt>
    <dgm:pt modelId="{B8F57401-ED03-42BF-B17E-7F31EEA013CD}" type="sibTrans" cxnId="{6600F8BB-E774-4B75-9556-A39BB1CF4CF1}">
      <dgm:prSet/>
      <dgm:spPr/>
      <dgm:t>
        <a:bodyPr/>
        <a:lstStyle/>
        <a:p>
          <a:endParaRPr lang="es-EC"/>
        </a:p>
      </dgm:t>
    </dgm:pt>
    <dgm:pt modelId="{A932BC81-E2B4-4F26-A391-C71E8C542AB6}">
      <dgm:prSet phldrT="[Text]" custT="1"/>
      <dgm:spPr/>
      <dgm:t>
        <a:bodyPr/>
        <a:lstStyle/>
        <a:p>
          <a:r>
            <a:rPr lang="es-EC" sz="1400" dirty="0" smtClean="0">
              <a:latin typeface="Times New Roman" pitchFamily="18" charset="0"/>
              <a:cs typeface="Times New Roman" pitchFamily="18" charset="0"/>
            </a:rPr>
            <a:t>Los participantes pueden enviar mensajes de texto entre sí de forma privada o pública.</a:t>
          </a:r>
          <a:endParaRPr lang="es-EC" sz="1400" dirty="0">
            <a:latin typeface="Times New Roman" pitchFamily="18" charset="0"/>
            <a:cs typeface="Times New Roman" pitchFamily="18" charset="0"/>
          </a:endParaRPr>
        </a:p>
      </dgm:t>
    </dgm:pt>
    <dgm:pt modelId="{9F2CCB01-9AF2-4F43-A642-989E6369BC45}" type="parTrans" cxnId="{0768A81A-3B9E-4BCC-BF79-7437F90DF6CB}">
      <dgm:prSet/>
      <dgm:spPr/>
      <dgm:t>
        <a:bodyPr/>
        <a:lstStyle/>
        <a:p>
          <a:endParaRPr lang="es-EC"/>
        </a:p>
      </dgm:t>
    </dgm:pt>
    <dgm:pt modelId="{AB1186A5-3D08-4924-93DC-4090D97DFAF3}" type="sibTrans" cxnId="{0768A81A-3B9E-4BCC-BF79-7437F90DF6CB}">
      <dgm:prSet/>
      <dgm:spPr/>
      <dgm:t>
        <a:bodyPr/>
        <a:lstStyle/>
        <a:p>
          <a:endParaRPr lang="es-EC"/>
        </a:p>
      </dgm:t>
    </dgm:pt>
    <dgm:pt modelId="{BAF26CAF-BE2A-4A85-9452-2D1B6B1527B4}">
      <dgm:prSet phldrT="[Text]" custT="1"/>
      <dgm:spPr/>
      <dgm:t>
        <a:bodyPr/>
        <a:lstStyle/>
        <a:p>
          <a:r>
            <a:rPr lang="es-EC" sz="1400" dirty="0" smtClean="0">
              <a:latin typeface="Times New Roman" pitchFamily="18" charset="0"/>
              <a:cs typeface="Times New Roman" pitchFamily="18" charset="0"/>
            </a:rPr>
            <a:t>Pagina para descargar la herramienta: http://sourceforce.net</a:t>
          </a:r>
          <a:endParaRPr lang="es-EC" sz="1400" dirty="0">
            <a:latin typeface="Times New Roman" pitchFamily="18" charset="0"/>
            <a:cs typeface="Times New Roman" pitchFamily="18" charset="0"/>
          </a:endParaRPr>
        </a:p>
      </dgm:t>
    </dgm:pt>
    <dgm:pt modelId="{498392DA-B76F-4247-8DE6-71C289D9E9F6}" type="parTrans" cxnId="{23D39EE3-BE7C-4D16-B678-C205512993A9}">
      <dgm:prSet/>
      <dgm:spPr/>
      <dgm:t>
        <a:bodyPr/>
        <a:lstStyle/>
        <a:p>
          <a:endParaRPr lang="es-EC"/>
        </a:p>
      </dgm:t>
    </dgm:pt>
    <dgm:pt modelId="{F3C29294-5FD5-4469-853D-B0CC87829B25}" type="sibTrans" cxnId="{23D39EE3-BE7C-4D16-B678-C205512993A9}">
      <dgm:prSet/>
      <dgm:spPr/>
      <dgm:t>
        <a:bodyPr/>
        <a:lstStyle/>
        <a:p>
          <a:endParaRPr lang="es-EC"/>
        </a:p>
      </dgm:t>
    </dgm:pt>
    <dgm:pt modelId="{4DFF1ACC-8361-4238-A48C-72598871361B}">
      <dgm:prSet phldrT="[Text]" custT="1"/>
      <dgm:spPr/>
      <dgm:t>
        <a:bodyPr/>
        <a:lstStyle/>
        <a:p>
          <a:r>
            <a:rPr lang="es-EC" sz="1400" dirty="0" smtClean="0">
              <a:latin typeface="Times New Roman" pitchFamily="18" charset="0"/>
              <a:cs typeface="Times New Roman" pitchFamily="18" charset="0"/>
            </a:rPr>
            <a:t>Es una aplicación web con la cual se puede realizar reuniones virtuales.</a:t>
          </a:r>
          <a:endParaRPr lang="es-EC" sz="1400" dirty="0">
            <a:latin typeface="Times New Roman" pitchFamily="18" charset="0"/>
            <a:cs typeface="Times New Roman" pitchFamily="18" charset="0"/>
          </a:endParaRPr>
        </a:p>
      </dgm:t>
    </dgm:pt>
    <dgm:pt modelId="{3163C89D-1DC5-40E1-8305-5A9B7E8E25B4}" type="sibTrans" cxnId="{10E73D0C-8799-4381-B3A3-0A93F58314F5}">
      <dgm:prSet/>
      <dgm:spPr/>
      <dgm:t>
        <a:bodyPr/>
        <a:lstStyle/>
        <a:p>
          <a:endParaRPr lang="es-EC"/>
        </a:p>
      </dgm:t>
    </dgm:pt>
    <dgm:pt modelId="{93BC9D88-9FDC-46C3-94AD-73D22FAF2B20}" type="parTrans" cxnId="{10E73D0C-8799-4381-B3A3-0A93F58314F5}">
      <dgm:prSet/>
      <dgm:spPr/>
      <dgm:t>
        <a:bodyPr/>
        <a:lstStyle/>
        <a:p>
          <a:endParaRPr lang="es-EC"/>
        </a:p>
      </dgm:t>
    </dgm:pt>
    <dgm:pt modelId="{1499D9EF-DB33-4DE7-8E04-2497A0813ED3}">
      <dgm:prSet custT="1"/>
      <dgm:spPr/>
      <dgm:t>
        <a:bodyPr/>
        <a:lstStyle/>
        <a:p>
          <a:r>
            <a:rPr lang="es-EC" sz="1400" dirty="0" smtClean="0">
              <a:latin typeface="Times New Roman" pitchFamily="18" charset="0"/>
              <a:cs typeface="Times New Roman" pitchFamily="18" charset="0"/>
            </a:rPr>
            <a:t>Con esta herramienta se puede compartir escritorio y aplicaciones, tiene un chat para comunicar a los participantes.</a:t>
          </a:r>
          <a:endParaRPr lang="es-EC" sz="1400" dirty="0">
            <a:latin typeface="Times New Roman" pitchFamily="18" charset="0"/>
            <a:cs typeface="Times New Roman" pitchFamily="18" charset="0"/>
          </a:endParaRPr>
        </a:p>
      </dgm:t>
    </dgm:pt>
    <dgm:pt modelId="{D4847763-39FB-4163-8944-50DA6E9C50A1}" type="parTrans" cxnId="{7CDB3FF8-B281-401C-88F3-B5AC1862B3D1}">
      <dgm:prSet/>
      <dgm:spPr/>
      <dgm:t>
        <a:bodyPr/>
        <a:lstStyle/>
        <a:p>
          <a:endParaRPr lang="es-EC"/>
        </a:p>
      </dgm:t>
    </dgm:pt>
    <dgm:pt modelId="{5304E4A1-EF2A-4745-86DA-D88D6BB8B3C3}" type="sibTrans" cxnId="{7CDB3FF8-B281-401C-88F3-B5AC1862B3D1}">
      <dgm:prSet/>
      <dgm:spPr/>
      <dgm:t>
        <a:bodyPr/>
        <a:lstStyle/>
        <a:p>
          <a:endParaRPr lang="es-EC"/>
        </a:p>
      </dgm:t>
    </dgm:pt>
    <dgm:pt modelId="{2ECAB914-8956-4E78-8768-5F5D4A5E05DC}">
      <dgm:prSet custT="1"/>
      <dgm:spPr/>
      <dgm:t>
        <a:bodyPr/>
        <a:lstStyle/>
        <a:p>
          <a:r>
            <a:rPr lang="es-EC" sz="1400" dirty="0" smtClean="0">
              <a:latin typeface="Times New Roman" pitchFamily="18" charset="0"/>
              <a:cs typeface="Times New Roman" pitchFamily="18" charset="0"/>
            </a:rPr>
            <a:t>Página oficial: http://www.gotomeeting.com/fec</a:t>
          </a:r>
          <a:endParaRPr lang="es-EC" sz="3600" dirty="0">
            <a:latin typeface="Times New Roman" pitchFamily="18" charset="0"/>
            <a:cs typeface="Times New Roman" pitchFamily="18" charset="0"/>
          </a:endParaRPr>
        </a:p>
      </dgm:t>
    </dgm:pt>
    <dgm:pt modelId="{EBBD18D2-282A-428F-8896-66745A696973}" type="parTrans" cxnId="{F64225A9-9EBC-42A4-8733-4540D48622D1}">
      <dgm:prSet/>
      <dgm:spPr/>
      <dgm:t>
        <a:bodyPr/>
        <a:lstStyle/>
        <a:p>
          <a:endParaRPr lang="es-EC"/>
        </a:p>
      </dgm:t>
    </dgm:pt>
    <dgm:pt modelId="{353C7B4C-654B-49FA-9E36-8969843073A7}" type="sibTrans" cxnId="{F64225A9-9EBC-42A4-8733-4540D48622D1}">
      <dgm:prSet/>
      <dgm:spPr/>
      <dgm:t>
        <a:bodyPr/>
        <a:lstStyle/>
        <a:p>
          <a:endParaRPr lang="es-EC"/>
        </a:p>
      </dgm:t>
    </dgm:pt>
    <dgm:pt modelId="{C06A5E57-ABB3-4503-B288-5A28DFB6500D}">
      <dgm:prSet custT="1"/>
      <dgm:spPr/>
      <dgm:t>
        <a:bodyPr/>
        <a:lstStyle/>
        <a:p>
          <a:r>
            <a:rPr lang="es-EC" sz="1400" dirty="0" smtClean="0">
              <a:latin typeface="Times New Roman" pitchFamily="18" charset="0"/>
              <a:cs typeface="Times New Roman" pitchFamily="18" charset="0"/>
            </a:rPr>
            <a:t>Se puede realizar grabaciones de la reunión y tiene mensajería instantánea.</a:t>
          </a:r>
          <a:endParaRPr lang="es-EC" sz="1400" dirty="0">
            <a:latin typeface="Times New Roman" pitchFamily="18" charset="0"/>
            <a:cs typeface="Times New Roman" pitchFamily="18" charset="0"/>
          </a:endParaRPr>
        </a:p>
      </dgm:t>
    </dgm:pt>
    <dgm:pt modelId="{EDCB64EC-05CE-4A74-BE35-26202A567B22}" type="parTrans" cxnId="{52439F14-722D-418E-B027-88180AEDD11D}">
      <dgm:prSet/>
      <dgm:spPr/>
      <dgm:t>
        <a:bodyPr/>
        <a:lstStyle/>
        <a:p>
          <a:endParaRPr lang="es-EC"/>
        </a:p>
      </dgm:t>
    </dgm:pt>
    <dgm:pt modelId="{6B1C848B-F0CF-4E4C-AE6C-69A04286FB30}" type="sibTrans" cxnId="{52439F14-722D-418E-B027-88180AEDD11D}">
      <dgm:prSet/>
      <dgm:spPr/>
      <dgm:t>
        <a:bodyPr/>
        <a:lstStyle/>
        <a:p>
          <a:endParaRPr lang="es-EC"/>
        </a:p>
      </dgm:t>
    </dgm:pt>
    <dgm:pt modelId="{EB6280B5-630E-4313-A5B3-4347C6F3D5DB}">
      <dgm:prSet custT="1"/>
      <dgm:spPr/>
      <dgm:t>
        <a:bodyPr/>
        <a:lstStyle/>
        <a:p>
          <a:r>
            <a:rPr lang="es-EC" sz="1400" dirty="0" smtClean="0">
              <a:latin typeface="Times New Roman" pitchFamily="18" charset="0"/>
              <a:cs typeface="Times New Roman" pitchFamily="18" charset="0"/>
            </a:rPr>
            <a:t>Página oficial: </a:t>
          </a:r>
          <a:r>
            <a:rPr lang="es-EC" sz="1400" dirty="0" smtClean="0">
              <a:latin typeface="Times New Roman" pitchFamily="18" charset="0"/>
              <a:cs typeface="Times New Roman" pitchFamily="18" charset="0"/>
              <a:hlinkClick xmlns:r="http://schemas.openxmlformats.org/officeDocument/2006/relationships" r:id="rId1"/>
            </a:rPr>
            <a:t>http://www.webex.com/index.html</a:t>
          </a:r>
          <a:endParaRPr lang="es-EC" sz="1400" dirty="0">
            <a:latin typeface="Times New Roman" pitchFamily="18" charset="0"/>
            <a:cs typeface="Times New Roman" pitchFamily="18" charset="0"/>
          </a:endParaRPr>
        </a:p>
      </dgm:t>
    </dgm:pt>
    <dgm:pt modelId="{09E760A7-CD18-4B78-8FEC-B2159748EB0F}" type="parTrans" cxnId="{717D5ED8-CEB8-46B3-9251-73633DB45A74}">
      <dgm:prSet/>
      <dgm:spPr/>
      <dgm:t>
        <a:bodyPr/>
        <a:lstStyle/>
        <a:p>
          <a:endParaRPr lang="es-EC"/>
        </a:p>
      </dgm:t>
    </dgm:pt>
    <dgm:pt modelId="{881ACF9D-F15A-426A-B78C-D5E9D283B53F}" type="sibTrans" cxnId="{717D5ED8-CEB8-46B3-9251-73633DB45A74}">
      <dgm:prSet/>
      <dgm:spPr/>
      <dgm:t>
        <a:bodyPr/>
        <a:lstStyle/>
        <a:p>
          <a:endParaRPr lang="es-EC"/>
        </a:p>
      </dgm:t>
    </dgm:pt>
    <dgm:pt modelId="{8C6EDF19-DFD7-44B6-8D99-566C12EC5A16}" type="pres">
      <dgm:prSet presAssocID="{F96860CF-9574-4D60-9327-4A5F720AE4A5}" presName="linear" presStyleCnt="0">
        <dgm:presLayoutVars>
          <dgm:dir/>
          <dgm:resizeHandles val="exact"/>
        </dgm:presLayoutVars>
      </dgm:prSet>
      <dgm:spPr/>
      <dgm:t>
        <a:bodyPr/>
        <a:lstStyle/>
        <a:p>
          <a:endParaRPr lang="es-ES"/>
        </a:p>
      </dgm:t>
    </dgm:pt>
    <dgm:pt modelId="{C2A17F28-F26F-4E76-8723-67288937E84F}" type="pres">
      <dgm:prSet presAssocID="{282F3EC3-763B-444A-B15C-B98DB5E129A5}" presName="comp" presStyleCnt="0"/>
      <dgm:spPr/>
    </dgm:pt>
    <dgm:pt modelId="{BEB63BE2-2B37-440C-B95D-6C5DF33978F8}" type="pres">
      <dgm:prSet presAssocID="{282F3EC3-763B-444A-B15C-B98DB5E129A5}" presName="box" presStyleLbl="node1" presStyleIdx="0" presStyleCnt="3"/>
      <dgm:spPr/>
      <dgm:t>
        <a:bodyPr/>
        <a:lstStyle/>
        <a:p>
          <a:endParaRPr lang="es-EC"/>
        </a:p>
      </dgm:t>
    </dgm:pt>
    <dgm:pt modelId="{247FB0BD-4F34-41D0-9866-7B34E09F3C9C}" type="pres">
      <dgm:prSet presAssocID="{282F3EC3-763B-444A-B15C-B98DB5E129A5}" presName="img" presStyleLbl="fgImgPlace1" presStyleIdx="0" presStyleCnt="3"/>
      <dgm:spPr>
        <a:blipFill rotWithShape="0">
          <a:blip xmlns:r="http://schemas.openxmlformats.org/officeDocument/2006/relationships" r:embed="rId2"/>
          <a:stretch>
            <a:fillRect/>
          </a:stretch>
        </a:blipFill>
      </dgm:spPr>
    </dgm:pt>
    <dgm:pt modelId="{E5F1B800-3634-459A-95EA-76D9B79588AE}" type="pres">
      <dgm:prSet presAssocID="{282F3EC3-763B-444A-B15C-B98DB5E129A5}" presName="text" presStyleLbl="node1" presStyleIdx="0" presStyleCnt="3">
        <dgm:presLayoutVars>
          <dgm:bulletEnabled val="1"/>
        </dgm:presLayoutVars>
      </dgm:prSet>
      <dgm:spPr/>
      <dgm:t>
        <a:bodyPr/>
        <a:lstStyle/>
        <a:p>
          <a:endParaRPr lang="es-EC"/>
        </a:p>
      </dgm:t>
    </dgm:pt>
    <dgm:pt modelId="{7CCB4A91-B803-4D52-9D23-A443DCE7E515}" type="pres">
      <dgm:prSet presAssocID="{72D0E5FB-6FF5-4DF7-89AE-479925ADA9A4}" presName="spacer" presStyleCnt="0"/>
      <dgm:spPr/>
    </dgm:pt>
    <dgm:pt modelId="{AD3B611A-F13E-4766-BB6A-93AE7C09D2BF}" type="pres">
      <dgm:prSet presAssocID="{AB90C783-587C-42C1-BC09-C3493A9FFCA0}" presName="comp" presStyleCnt="0"/>
      <dgm:spPr/>
    </dgm:pt>
    <dgm:pt modelId="{86F1E10F-CB13-4DE8-A8A0-B26FAFF3009A}" type="pres">
      <dgm:prSet presAssocID="{AB90C783-587C-42C1-BC09-C3493A9FFCA0}" presName="box" presStyleLbl="node1" presStyleIdx="1" presStyleCnt="3"/>
      <dgm:spPr/>
      <dgm:t>
        <a:bodyPr/>
        <a:lstStyle/>
        <a:p>
          <a:endParaRPr lang="es-EC"/>
        </a:p>
      </dgm:t>
    </dgm:pt>
    <dgm:pt modelId="{4229440B-36AD-434B-A8E2-0E4809D94526}" type="pres">
      <dgm:prSet presAssocID="{AB90C783-587C-42C1-BC09-C3493A9FFCA0}" presName="img" presStyleLbl="fgImgPlace1" presStyleIdx="1" presStyleCnt="3"/>
      <dgm:spPr>
        <a:blipFill rotWithShape="0">
          <a:blip xmlns:r="http://schemas.openxmlformats.org/officeDocument/2006/relationships" r:embed="rId3"/>
          <a:stretch>
            <a:fillRect/>
          </a:stretch>
        </a:blipFill>
      </dgm:spPr>
      <dgm:t>
        <a:bodyPr/>
        <a:lstStyle/>
        <a:p>
          <a:endParaRPr lang="es-EC"/>
        </a:p>
      </dgm:t>
    </dgm:pt>
    <dgm:pt modelId="{78C486CF-68FF-41C4-B628-2835EC33FA6A}" type="pres">
      <dgm:prSet presAssocID="{AB90C783-587C-42C1-BC09-C3493A9FFCA0}" presName="text" presStyleLbl="node1" presStyleIdx="1" presStyleCnt="3">
        <dgm:presLayoutVars>
          <dgm:bulletEnabled val="1"/>
        </dgm:presLayoutVars>
      </dgm:prSet>
      <dgm:spPr/>
      <dgm:t>
        <a:bodyPr/>
        <a:lstStyle/>
        <a:p>
          <a:endParaRPr lang="es-EC"/>
        </a:p>
      </dgm:t>
    </dgm:pt>
    <dgm:pt modelId="{130990B1-E967-4A05-BE2C-EDCDDB78D87B}" type="pres">
      <dgm:prSet presAssocID="{B2F28F27-E5EC-48DA-B0EB-39D8DCCDF01F}" presName="spacer" presStyleCnt="0"/>
      <dgm:spPr/>
    </dgm:pt>
    <dgm:pt modelId="{212B1C32-DC4F-45FB-BC6F-92F5B5251517}" type="pres">
      <dgm:prSet presAssocID="{EF433E2E-4F56-4E23-AB13-E3E81BD9ED38}" presName="comp" presStyleCnt="0"/>
      <dgm:spPr/>
    </dgm:pt>
    <dgm:pt modelId="{3ECEBBA1-398B-4DB2-B522-A5DA5724CAC6}" type="pres">
      <dgm:prSet presAssocID="{EF433E2E-4F56-4E23-AB13-E3E81BD9ED38}" presName="box" presStyleLbl="node1" presStyleIdx="2" presStyleCnt="3"/>
      <dgm:spPr/>
      <dgm:t>
        <a:bodyPr/>
        <a:lstStyle/>
        <a:p>
          <a:endParaRPr lang="es-EC"/>
        </a:p>
      </dgm:t>
    </dgm:pt>
    <dgm:pt modelId="{BDEA013A-1B9A-443C-8F11-9A924B3BCF46}" type="pres">
      <dgm:prSet presAssocID="{EF433E2E-4F56-4E23-AB13-E3E81BD9ED38}" presName="img" presStyleLbl="fgImgPlace1" presStyleIdx="2" presStyleCnt="3"/>
      <dgm:spPr>
        <a:blipFill rotWithShape="0">
          <a:blip xmlns:r="http://schemas.openxmlformats.org/officeDocument/2006/relationships" r:embed="rId4"/>
          <a:stretch>
            <a:fillRect/>
          </a:stretch>
        </a:blipFill>
      </dgm:spPr>
      <dgm:t>
        <a:bodyPr/>
        <a:lstStyle/>
        <a:p>
          <a:endParaRPr lang="es-EC"/>
        </a:p>
      </dgm:t>
    </dgm:pt>
    <dgm:pt modelId="{D1BB29FD-262B-4464-B1E0-B4F3036C32EB}" type="pres">
      <dgm:prSet presAssocID="{EF433E2E-4F56-4E23-AB13-E3E81BD9ED38}" presName="text" presStyleLbl="node1" presStyleIdx="2" presStyleCnt="3">
        <dgm:presLayoutVars>
          <dgm:bulletEnabled val="1"/>
        </dgm:presLayoutVars>
      </dgm:prSet>
      <dgm:spPr/>
      <dgm:t>
        <a:bodyPr/>
        <a:lstStyle/>
        <a:p>
          <a:endParaRPr lang="es-EC"/>
        </a:p>
      </dgm:t>
    </dgm:pt>
  </dgm:ptLst>
  <dgm:cxnLst>
    <dgm:cxn modelId="{CDF4AFA1-65FF-47F9-B0D7-D57069602324}" type="presOf" srcId="{CCD7AC21-2AAF-4BE8-BEF3-09E46256795A}" destId="{BEB63BE2-2B37-440C-B95D-6C5DF33978F8}" srcOrd="0" destOrd="1" presId="urn:microsoft.com/office/officeart/2005/8/layout/vList4#1"/>
    <dgm:cxn modelId="{490D8987-B164-4088-8439-B78F7FD07B3A}" type="presOf" srcId="{F96860CF-9574-4D60-9327-4A5F720AE4A5}" destId="{8C6EDF19-DFD7-44B6-8D99-566C12EC5A16}" srcOrd="0" destOrd="0" presId="urn:microsoft.com/office/officeart/2005/8/layout/vList4#1"/>
    <dgm:cxn modelId="{C142115D-5273-46D6-BF71-153E494CAEA5}" type="presOf" srcId="{2ECAB914-8956-4E78-8768-5F5D4A5E05DC}" destId="{78C486CF-68FF-41C4-B628-2835EC33FA6A}" srcOrd="1" destOrd="3" presId="urn:microsoft.com/office/officeart/2005/8/layout/vList4#1"/>
    <dgm:cxn modelId="{AA08CDC2-EEE3-4317-8DFD-BD5B16B61885}" type="presOf" srcId="{C06A5E57-ABB3-4503-B288-5A28DFB6500D}" destId="{3ECEBBA1-398B-4DB2-B522-A5DA5724CAC6}" srcOrd="0" destOrd="2" presId="urn:microsoft.com/office/officeart/2005/8/layout/vList4#1"/>
    <dgm:cxn modelId="{EFCACB1B-E83D-46DB-B996-E452EB94D1BE}" srcId="{282F3EC3-763B-444A-B15C-B98DB5E129A5}" destId="{A73DF82D-FA2E-4754-9488-072AD55A42B9}" srcOrd="2" destOrd="0" parTransId="{87E5C3F0-0F62-4A74-ACD9-76A40411D45A}" sibTransId="{94778772-2EAD-4BF4-895A-8E41BFE6F142}"/>
    <dgm:cxn modelId="{AF8B3EC4-5222-4949-B313-22A411527E72}" type="presOf" srcId="{B59EAC39-09FA-4055-B663-BC4A9B83F270}" destId="{3ECEBBA1-398B-4DB2-B522-A5DA5724CAC6}" srcOrd="0" destOrd="1" presId="urn:microsoft.com/office/officeart/2005/8/layout/vList4#1"/>
    <dgm:cxn modelId="{212EC46D-E39B-4DF8-AC01-7137131DA7B0}" type="presOf" srcId="{A932BC81-E2B4-4F26-A391-C71E8C542AB6}" destId="{BEB63BE2-2B37-440C-B95D-6C5DF33978F8}" srcOrd="0" destOrd="2" presId="urn:microsoft.com/office/officeart/2005/8/layout/vList4#1"/>
    <dgm:cxn modelId="{95A10837-8025-4E02-974C-14ECFD484DA0}" type="presOf" srcId="{A932BC81-E2B4-4F26-A391-C71E8C542AB6}" destId="{E5F1B800-3634-459A-95EA-76D9B79588AE}" srcOrd="1" destOrd="2" presId="urn:microsoft.com/office/officeart/2005/8/layout/vList4#1"/>
    <dgm:cxn modelId="{6600F8BB-E774-4B75-9556-A39BB1CF4CF1}" srcId="{EF433E2E-4F56-4E23-AB13-E3E81BD9ED38}" destId="{B59EAC39-09FA-4055-B663-BC4A9B83F270}" srcOrd="0" destOrd="0" parTransId="{EC029D4A-AB07-422E-91C8-15AC1957EC56}" sibTransId="{B8F57401-ED03-42BF-B17E-7F31EEA013CD}"/>
    <dgm:cxn modelId="{C161E724-DA6D-486C-B455-7433979BF8FA}" type="presOf" srcId="{AB90C783-587C-42C1-BC09-C3493A9FFCA0}" destId="{78C486CF-68FF-41C4-B628-2835EC33FA6A}" srcOrd="1" destOrd="0" presId="urn:microsoft.com/office/officeart/2005/8/layout/vList4#1"/>
    <dgm:cxn modelId="{7CDB3FF8-B281-401C-88F3-B5AC1862B3D1}" srcId="{AB90C783-587C-42C1-BC09-C3493A9FFCA0}" destId="{1499D9EF-DB33-4DE7-8E04-2497A0813ED3}" srcOrd="1" destOrd="0" parTransId="{D4847763-39FB-4163-8944-50DA6E9C50A1}" sibTransId="{5304E4A1-EF2A-4745-86DA-D88D6BB8B3C3}"/>
    <dgm:cxn modelId="{0768A81A-3B9E-4BCC-BF79-7437F90DF6CB}" srcId="{282F3EC3-763B-444A-B15C-B98DB5E129A5}" destId="{A932BC81-E2B4-4F26-A391-C71E8C542AB6}" srcOrd="1" destOrd="0" parTransId="{9F2CCB01-9AF2-4F43-A642-989E6369BC45}" sibTransId="{AB1186A5-3D08-4924-93DC-4090D97DFAF3}"/>
    <dgm:cxn modelId="{C2660F1C-43D5-41DC-A874-FB29287B1794}" srcId="{F96860CF-9574-4D60-9327-4A5F720AE4A5}" destId="{EF433E2E-4F56-4E23-AB13-E3E81BD9ED38}" srcOrd="2" destOrd="0" parTransId="{2098AEA9-1CC7-44AB-B565-A0EB02555EE5}" sibTransId="{5A5D578F-C911-455B-BE27-B9C13E8093D9}"/>
    <dgm:cxn modelId="{8802677A-7707-4DD5-8770-9D728F855DC1}" type="presOf" srcId="{4DFF1ACC-8361-4238-A48C-72598871361B}" destId="{78C486CF-68FF-41C4-B628-2835EC33FA6A}" srcOrd="1" destOrd="1" presId="urn:microsoft.com/office/officeart/2005/8/layout/vList4#1"/>
    <dgm:cxn modelId="{C78D6DC4-55A5-47F0-9220-E989834ED8E8}" type="presOf" srcId="{BAF26CAF-BE2A-4A85-9452-2D1B6B1527B4}" destId="{E5F1B800-3634-459A-95EA-76D9B79588AE}" srcOrd="1" destOrd="4" presId="urn:microsoft.com/office/officeart/2005/8/layout/vList4#1"/>
    <dgm:cxn modelId="{494FC123-80E6-4A05-82E7-6939E5E9E406}" type="presOf" srcId="{EB6280B5-630E-4313-A5B3-4347C6F3D5DB}" destId="{3ECEBBA1-398B-4DB2-B522-A5DA5724CAC6}" srcOrd="0" destOrd="3" presId="urn:microsoft.com/office/officeart/2005/8/layout/vList4#1"/>
    <dgm:cxn modelId="{48EE0A65-895D-41CB-A52C-96415BF79BD5}" type="presOf" srcId="{AB90C783-587C-42C1-BC09-C3493A9FFCA0}" destId="{86F1E10F-CB13-4DE8-A8A0-B26FAFF3009A}" srcOrd="0" destOrd="0" presId="urn:microsoft.com/office/officeart/2005/8/layout/vList4#1"/>
    <dgm:cxn modelId="{3386C5C2-C8CD-4401-A225-0FDA4F6D31ED}" type="presOf" srcId="{1499D9EF-DB33-4DE7-8E04-2497A0813ED3}" destId="{78C486CF-68FF-41C4-B628-2835EC33FA6A}" srcOrd="1" destOrd="2" presId="urn:microsoft.com/office/officeart/2005/8/layout/vList4#1"/>
    <dgm:cxn modelId="{23D39EE3-BE7C-4D16-B678-C205512993A9}" srcId="{282F3EC3-763B-444A-B15C-B98DB5E129A5}" destId="{BAF26CAF-BE2A-4A85-9452-2D1B6B1527B4}" srcOrd="3" destOrd="0" parTransId="{498392DA-B76F-4247-8DE6-71C289D9E9F6}" sibTransId="{F3C29294-5FD5-4469-853D-B0CC87829B25}"/>
    <dgm:cxn modelId="{52439F14-722D-418E-B027-88180AEDD11D}" srcId="{EF433E2E-4F56-4E23-AB13-E3E81BD9ED38}" destId="{C06A5E57-ABB3-4503-B288-5A28DFB6500D}" srcOrd="1" destOrd="0" parTransId="{EDCB64EC-05CE-4A74-BE35-26202A567B22}" sibTransId="{6B1C848B-F0CF-4E4C-AE6C-69A04286FB30}"/>
    <dgm:cxn modelId="{E1CDDA41-FD6A-4D3D-88D8-2B6D95226702}" type="presOf" srcId="{EF433E2E-4F56-4E23-AB13-E3E81BD9ED38}" destId="{3ECEBBA1-398B-4DB2-B522-A5DA5724CAC6}" srcOrd="0" destOrd="0" presId="urn:microsoft.com/office/officeart/2005/8/layout/vList4#1"/>
    <dgm:cxn modelId="{1154C83D-EF2D-40D5-89EE-9FED5E9C5691}" type="presOf" srcId="{4DFF1ACC-8361-4238-A48C-72598871361B}" destId="{86F1E10F-CB13-4DE8-A8A0-B26FAFF3009A}" srcOrd="0" destOrd="1" presId="urn:microsoft.com/office/officeart/2005/8/layout/vList4#1"/>
    <dgm:cxn modelId="{F64225A9-9EBC-42A4-8733-4540D48622D1}" srcId="{AB90C783-587C-42C1-BC09-C3493A9FFCA0}" destId="{2ECAB914-8956-4E78-8768-5F5D4A5E05DC}" srcOrd="2" destOrd="0" parTransId="{EBBD18D2-282A-428F-8896-66745A696973}" sibTransId="{353C7B4C-654B-49FA-9E36-8969843073A7}"/>
    <dgm:cxn modelId="{717D5ED8-CEB8-46B3-9251-73633DB45A74}" srcId="{EF433E2E-4F56-4E23-AB13-E3E81BD9ED38}" destId="{EB6280B5-630E-4313-A5B3-4347C6F3D5DB}" srcOrd="2" destOrd="0" parTransId="{09E760A7-CD18-4B78-8FEC-B2159748EB0F}" sibTransId="{881ACF9D-F15A-426A-B78C-D5E9D283B53F}"/>
    <dgm:cxn modelId="{28F2E811-5756-464E-BB67-EFA37B252202}" type="presOf" srcId="{2ECAB914-8956-4E78-8768-5F5D4A5E05DC}" destId="{86F1E10F-CB13-4DE8-A8A0-B26FAFF3009A}" srcOrd="0" destOrd="3" presId="urn:microsoft.com/office/officeart/2005/8/layout/vList4#1"/>
    <dgm:cxn modelId="{38C78F40-8C4C-41A6-AF9D-1E9B93F1A31C}" type="presOf" srcId="{1499D9EF-DB33-4DE7-8E04-2497A0813ED3}" destId="{86F1E10F-CB13-4DE8-A8A0-B26FAFF3009A}" srcOrd="0" destOrd="2" presId="urn:microsoft.com/office/officeart/2005/8/layout/vList4#1"/>
    <dgm:cxn modelId="{4FA7C391-1431-470F-9AF5-379940742DF9}" type="presOf" srcId="{282F3EC3-763B-444A-B15C-B98DB5E129A5}" destId="{E5F1B800-3634-459A-95EA-76D9B79588AE}" srcOrd="1" destOrd="0" presId="urn:microsoft.com/office/officeart/2005/8/layout/vList4#1"/>
    <dgm:cxn modelId="{616B6539-A0B8-4CEA-A693-5771519E8F04}" type="presOf" srcId="{EF433E2E-4F56-4E23-AB13-E3E81BD9ED38}" destId="{D1BB29FD-262B-4464-B1E0-B4F3036C32EB}" srcOrd="1" destOrd="0" presId="urn:microsoft.com/office/officeart/2005/8/layout/vList4#1"/>
    <dgm:cxn modelId="{B856B171-DBC6-453F-A421-03037562AEE6}" srcId="{282F3EC3-763B-444A-B15C-B98DB5E129A5}" destId="{CCD7AC21-2AAF-4BE8-BEF3-09E46256795A}" srcOrd="0" destOrd="0" parTransId="{998C9E44-762A-4918-8B00-DDEF6795ED90}" sibTransId="{54BC28CD-7D62-4420-99E4-38BE837BD8B3}"/>
    <dgm:cxn modelId="{877A49E0-DD6C-4446-B9A1-9DEF98A5E666}" srcId="{F96860CF-9574-4D60-9327-4A5F720AE4A5}" destId="{282F3EC3-763B-444A-B15C-B98DB5E129A5}" srcOrd="0" destOrd="0" parTransId="{FFDC95EC-F6EB-45EF-A20D-BBACE5871136}" sibTransId="{72D0E5FB-6FF5-4DF7-89AE-479925ADA9A4}"/>
    <dgm:cxn modelId="{B7C3A1B8-2C89-460E-933B-2E7D4B9BA574}" type="presOf" srcId="{EB6280B5-630E-4313-A5B3-4347C6F3D5DB}" destId="{D1BB29FD-262B-4464-B1E0-B4F3036C32EB}" srcOrd="1" destOrd="3" presId="urn:microsoft.com/office/officeart/2005/8/layout/vList4#1"/>
    <dgm:cxn modelId="{55404DDB-0AA4-421E-9F44-1D2DA5010796}" srcId="{F96860CF-9574-4D60-9327-4A5F720AE4A5}" destId="{AB90C783-587C-42C1-BC09-C3493A9FFCA0}" srcOrd="1" destOrd="0" parTransId="{F03175B0-B6C7-4BA5-8B33-C9F33DDC6ED2}" sibTransId="{B2F28F27-E5EC-48DA-B0EB-39D8DCCDF01F}"/>
    <dgm:cxn modelId="{CEF9E51B-D3BF-409D-8534-698830583C11}" type="presOf" srcId="{B59EAC39-09FA-4055-B663-BC4A9B83F270}" destId="{D1BB29FD-262B-4464-B1E0-B4F3036C32EB}" srcOrd="1" destOrd="1" presId="urn:microsoft.com/office/officeart/2005/8/layout/vList4#1"/>
    <dgm:cxn modelId="{41D26728-F105-4409-8413-7C8E0F6594B8}" type="presOf" srcId="{BAF26CAF-BE2A-4A85-9452-2D1B6B1527B4}" destId="{BEB63BE2-2B37-440C-B95D-6C5DF33978F8}" srcOrd="0" destOrd="4" presId="urn:microsoft.com/office/officeart/2005/8/layout/vList4#1"/>
    <dgm:cxn modelId="{E948D2A8-3944-41FC-9D2A-3641273D1A8A}" type="presOf" srcId="{CCD7AC21-2AAF-4BE8-BEF3-09E46256795A}" destId="{E5F1B800-3634-459A-95EA-76D9B79588AE}" srcOrd="1" destOrd="1" presId="urn:microsoft.com/office/officeart/2005/8/layout/vList4#1"/>
    <dgm:cxn modelId="{10E73D0C-8799-4381-B3A3-0A93F58314F5}" srcId="{AB90C783-587C-42C1-BC09-C3493A9FFCA0}" destId="{4DFF1ACC-8361-4238-A48C-72598871361B}" srcOrd="0" destOrd="0" parTransId="{93BC9D88-9FDC-46C3-94AD-73D22FAF2B20}" sibTransId="{3163C89D-1DC5-40E1-8305-5A9B7E8E25B4}"/>
    <dgm:cxn modelId="{CBAF2D22-F575-4738-BF8E-F63C86532F72}" type="presOf" srcId="{A73DF82D-FA2E-4754-9488-072AD55A42B9}" destId="{E5F1B800-3634-459A-95EA-76D9B79588AE}" srcOrd="1" destOrd="3" presId="urn:microsoft.com/office/officeart/2005/8/layout/vList4#1"/>
    <dgm:cxn modelId="{CD349C3A-7118-4235-9EA5-AB4A91DC00D7}" type="presOf" srcId="{282F3EC3-763B-444A-B15C-B98DB5E129A5}" destId="{BEB63BE2-2B37-440C-B95D-6C5DF33978F8}" srcOrd="0" destOrd="0" presId="urn:microsoft.com/office/officeart/2005/8/layout/vList4#1"/>
    <dgm:cxn modelId="{FAA8ABDC-502D-4A8D-B025-AE4C9DFDF892}" type="presOf" srcId="{A73DF82D-FA2E-4754-9488-072AD55A42B9}" destId="{BEB63BE2-2B37-440C-B95D-6C5DF33978F8}" srcOrd="0" destOrd="3" presId="urn:microsoft.com/office/officeart/2005/8/layout/vList4#1"/>
    <dgm:cxn modelId="{4AA0ABE4-3E20-43FB-82F7-6F668F334612}" type="presOf" srcId="{C06A5E57-ABB3-4503-B288-5A28DFB6500D}" destId="{D1BB29FD-262B-4464-B1E0-B4F3036C32EB}" srcOrd="1" destOrd="2" presId="urn:microsoft.com/office/officeart/2005/8/layout/vList4#1"/>
    <dgm:cxn modelId="{E31B61E6-661B-4529-ADEB-5E6B81139B4E}" type="presParOf" srcId="{8C6EDF19-DFD7-44B6-8D99-566C12EC5A16}" destId="{C2A17F28-F26F-4E76-8723-67288937E84F}" srcOrd="0" destOrd="0" presId="urn:microsoft.com/office/officeart/2005/8/layout/vList4#1"/>
    <dgm:cxn modelId="{5696FE5F-EDBB-426A-B106-A08DDAA12450}" type="presParOf" srcId="{C2A17F28-F26F-4E76-8723-67288937E84F}" destId="{BEB63BE2-2B37-440C-B95D-6C5DF33978F8}" srcOrd="0" destOrd="0" presId="urn:microsoft.com/office/officeart/2005/8/layout/vList4#1"/>
    <dgm:cxn modelId="{7AE5C34E-3832-4580-B435-3B46C4A43005}" type="presParOf" srcId="{C2A17F28-F26F-4E76-8723-67288937E84F}" destId="{247FB0BD-4F34-41D0-9866-7B34E09F3C9C}" srcOrd="1" destOrd="0" presId="urn:microsoft.com/office/officeart/2005/8/layout/vList4#1"/>
    <dgm:cxn modelId="{72B9B92E-10AD-45C8-A5A9-8BFF91ADFAD5}" type="presParOf" srcId="{C2A17F28-F26F-4E76-8723-67288937E84F}" destId="{E5F1B800-3634-459A-95EA-76D9B79588AE}" srcOrd="2" destOrd="0" presId="urn:microsoft.com/office/officeart/2005/8/layout/vList4#1"/>
    <dgm:cxn modelId="{D43DBDEF-0840-4908-B8A9-B98C74DEBE3D}" type="presParOf" srcId="{8C6EDF19-DFD7-44B6-8D99-566C12EC5A16}" destId="{7CCB4A91-B803-4D52-9D23-A443DCE7E515}" srcOrd="1" destOrd="0" presId="urn:microsoft.com/office/officeart/2005/8/layout/vList4#1"/>
    <dgm:cxn modelId="{233CF96B-BB09-4382-B92B-B6D00A200B20}" type="presParOf" srcId="{8C6EDF19-DFD7-44B6-8D99-566C12EC5A16}" destId="{AD3B611A-F13E-4766-BB6A-93AE7C09D2BF}" srcOrd="2" destOrd="0" presId="urn:microsoft.com/office/officeart/2005/8/layout/vList4#1"/>
    <dgm:cxn modelId="{CA127BB3-9934-4811-8194-BB6971E6F6F4}" type="presParOf" srcId="{AD3B611A-F13E-4766-BB6A-93AE7C09D2BF}" destId="{86F1E10F-CB13-4DE8-A8A0-B26FAFF3009A}" srcOrd="0" destOrd="0" presId="urn:microsoft.com/office/officeart/2005/8/layout/vList4#1"/>
    <dgm:cxn modelId="{E20599F4-1EFC-401E-82DB-B835604DF51C}" type="presParOf" srcId="{AD3B611A-F13E-4766-BB6A-93AE7C09D2BF}" destId="{4229440B-36AD-434B-A8E2-0E4809D94526}" srcOrd="1" destOrd="0" presId="urn:microsoft.com/office/officeart/2005/8/layout/vList4#1"/>
    <dgm:cxn modelId="{168E441A-1D86-4236-9758-A18AA5DDAEDA}" type="presParOf" srcId="{AD3B611A-F13E-4766-BB6A-93AE7C09D2BF}" destId="{78C486CF-68FF-41C4-B628-2835EC33FA6A}" srcOrd="2" destOrd="0" presId="urn:microsoft.com/office/officeart/2005/8/layout/vList4#1"/>
    <dgm:cxn modelId="{8E4F8CB6-8243-4B37-A7AA-E786D464E533}" type="presParOf" srcId="{8C6EDF19-DFD7-44B6-8D99-566C12EC5A16}" destId="{130990B1-E967-4A05-BE2C-EDCDDB78D87B}" srcOrd="3" destOrd="0" presId="urn:microsoft.com/office/officeart/2005/8/layout/vList4#1"/>
    <dgm:cxn modelId="{D47544B9-3F38-4738-95F1-995FA6012FD4}" type="presParOf" srcId="{8C6EDF19-DFD7-44B6-8D99-566C12EC5A16}" destId="{212B1C32-DC4F-45FB-BC6F-92F5B5251517}" srcOrd="4" destOrd="0" presId="urn:microsoft.com/office/officeart/2005/8/layout/vList4#1"/>
    <dgm:cxn modelId="{C8AF9F7C-7AA4-4138-91AD-06A56A755A26}" type="presParOf" srcId="{212B1C32-DC4F-45FB-BC6F-92F5B5251517}" destId="{3ECEBBA1-398B-4DB2-B522-A5DA5724CAC6}" srcOrd="0" destOrd="0" presId="urn:microsoft.com/office/officeart/2005/8/layout/vList4#1"/>
    <dgm:cxn modelId="{BB7F7EEB-C3EA-4FC5-B7BD-968E30797B1C}" type="presParOf" srcId="{212B1C32-DC4F-45FB-BC6F-92F5B5251517}" destId="{BDEA013A-1B9A-443C-8F11-9A924B3BCF46}" srcOrd="1" destOrd="0" presId="urn:microsoft.com/office/officeart/2005/8/layout/vList4#1"/>
    <dgm:cxn modelId="{DDB391F2-A7D5-45C3-861B-5F41DBA2E039}" type="presParOf" srcId="{212B1C32-DC4F-45FB-BC6F-92F5B5251517}" destId="{D1BB29FD-262B-4464-B1E0-B4F3036C32EB}"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B552617-6E6B-4FC5-B052-170205861262}" type="doc">
      <dgm:prSet loTypeId="urn:microsoft.com/office/officeart/2005/8/layout/vProcess5" loCatId="process" qsTypeId="urn:microsoft.com/office/officeart/2005/8/quickstyle/simple4" qsCatId="simple" csTypeId="urn:microsoft.com/office/officeart/2005/8/colors/accent0_3" csCatId="mainScheme" phldr="1"/>
      <dgm:spPr/>
      <dgm:t>
        <a:bodyPr/>
        <a:lstStyle/>
        <a:p>
          <a:endParaRPr lang="es-EC"/>
        </a:p>
      </dgm:t>
    </dgm:pt>
    <dgm:pt modelId="{7328F714-002E-49DF-93C4-B3BC32CA2E74}">
      <dgm:prSet phldrT="[Text]"/>
      <dgm:spPr/>
      <dgm:t>
        <a:bodyPr/>
        <a:lstStyle/>
        <a:p>
          <a:r>
            <a:rPr lang="es-EC" dirty="0" smtClean="0"/>
            <a:t>Su costo de adquisición es más económico.</a:t>
          </a:r>
          <a:endParaRPr lang="es-EC" dirty="0"/>
        </a:p>
      </dgm:t>
    </dgm:pt>
    <dgm:pt modelId="{E07819C1-0A83-4558-9FC4-9B154AA0E64A}" type="parTrans" cxnId="{ED81D72D-4CF1-4F82-AF2B-46BFD77DDD81}">
      <dgm:prSet/>
      <dgm:spPr/>
      <dgm:t>
        <a:bodyPr/>
        <a:lstStyle/>
        <a:p>
          <a:endParaRPr lang="es-EC"/>
        </a:p>
      </dgm:t>
    </dgm:pt>
    <dgm:pt modelId="{B8441A77-6B45-4062-B25D-661DDDE472DC}" type="sibTrans" cxnId="{ED81D72D-4CF1-4F82-AF2B-46BFD77DDD81}">
      <dgm:prSet/>
      <dgm:spPr/>
      <dgm:t>
        <a:bodyPr/>
        <a:lstStyle/>
        <a:p>
          <a:endParaRPr lang="es-EC"/>
        </a:p>
      </dgm:t>
    </dgm:pt>
    <dgm:pt modelId="{D1F892F2-6080-42AD-AB37-659FA86CB288}">
      <dgm:prSet phldrT="[Text]"/>
      <dgm:spPr/>
      <dgm:t>
        <a:bodyPr/>
        <a:lstStyle/>
        <a:p>
          <a:r>
            <a:rPr lang="es-EC" dirty="0" smtClean="0"/>
            <a:t>Posee un entorno de trabajo amigable, mas fácil de manejar.</a:t>
          </a:r>
          <a:endParaRPr lang="es-EC" dirty="0"/>
        </a:p>
      </dgm:t>
    </dgm:pt>
    <dgm:pt modelId="{D6A76606-42EC-4E35-A88C-02A8A30A3FC3}" type="parTrans" cxnId="{10A83786-049F-4660-A05F-20BC34402B67}">
      <dgm:prSet/>
      <dgm:spPr/>
      <dgm:t>
        <a:bodyPr/>
        <a:lstStyle/>
        <a:p>
          <a:endParaRPr lang="es-EC"/>
        </a:p>
      </dgm:t>
    </dgm:pt>
    <dgm:pt modelId="{B0F18734-E627-415F-923B-224134459C32}" type="sibTrans" cxnId="{10A83786-049F-4660-A05F-20BC34402B67}">
      <dgm:prSet/>
      <dgm:spPr/>
      <dgm:t>
        <a:bodyPr/>
        <a:lstStyle/>
        <a:p>
          <a:endParaRPr lang="es-EC"/>
        </a:p>
      </dgm:t>
    </dgm:pt>
    <dgm:pt modelId="{67BA398C-4574-4C30-B6AF-8D42252BDB35}">
      <dgm:prSet phldrT="[Text]"/>
      <dgm:spPr/>
      <dgm:t>
        <a:bodyPr/>
        <a:lstStyle/>
        <a:p>
          <a:r>
            <a:rPr lang="es-EC" dirty="0" smtClean="0"/>
            <a:t>Tiene un módulo que permite la integración con Moodle.	</a:t>
          </a:r>
          <a:endParaRPr lang="es-EC" dirty="0"/>
        </a:p>
      </dgm:t>
    </dgm:pt>
    <dgm:pt modelId="{E7E23341-9146-4DE6-B2ED-89B92D57E9EB}" type="parTrans" cxnId="{C330EA76-7A11-4729-9BBA-022995BBB539}">
      <dgm:prSet/>
      <dgm:spPr/>
      <dgm:t>
        <a:bodyPr/>
        <a:lstStyle/>
        <a:p>
          <a:endParaRPr lang="es-EC"/>
        </a:p>
      </dgm:t>
    </dgm:pt>
    <dgm:pt modelId="{293909B6-4C6A-4196-990B-D9BDC9100C4E}" type="sibTrans" cxnId="{C330EA76-7A11-4729-9BBA-022995BBB539}">
      <dgm:prSet/>
      <dgm:spPr/>
      <dgm:t>
        <a:bodyPr/>
        <a:lstStyle/>
        <a:p>
          <a:endParaRPr lang="es-EC"/>
        </a:p>
      </dgm:t>
    </dgm:pt>
    <dgm:pt modelId="{ACED9210-A101-4B9A-BB38-6AA932E9A076}" type="pres">
      <dgm:prSet presAssocID="{FB552617-6E6B-4FC5-B052-170205861262}" presName="outerComposite" presStyleCnt="0">
        <dgm:presLayoutVars>
          <dgm:chMax val="5"/>
          <dgm:dir/>
          <dgm:resizeHandles val="exact"/>
        </dgm:presLayoutVars>
      </dgm:prSet>
      <dgm:spPr/>
      <dgm:t>
        <a:bodyPr/>
        <a:lstStyle/>
        <a:p>
          <a:endParaRPr lang="es-ES"/>
        </a:p>
      </dgm:t>
    </dgm:pt>
    <dgm:pt modelId="{1F7E8455-9519-45FA-B52D-23A314DD36F7}" type="pres">
      <dgm:prSet presAssocID="{FB552617-6E6B-4FC5-B052-170205861262}" presName="dummyMaxCanvas" presStyleCnt="0">
        <dgm:presLayoutVars/>
      </dgm:prSet>
      <dgm:spPr/>
    </dgm:pt>
    <dgm:pt modelId="{4D3BC25C-791C-420F-B223-1449B6AA942D}" type="pres">
      <dgm:prSet presAssocID="{FB552617-6E6B-4FC5-B052-170205861262}" presName="ThreeNodes_1" presStyleLbl="node1" presStyleIdx="0" presStyleCnt="3">
        <dgm:presLayoutVars>
          <dgm:bulletEnabled val="1"/>
        </dgm:presLayoutVars>
      </dgm:prSet>
      <dgm:spPr/>
      <dgm:t>
        <a:bodyPr/>
        <a:lstStyle/>
        <a:p>
          <a:endParaRPr lang="es-EC"/>
        </a:p>
      </dgm:t>
    </dgm:pt>
    <dgm:pt modelId="{E4905E0C-A2C7-4EC9-B540-4C01C703AA43}" type="pres">
      <dgm:prSet presAssocID="{FB552617-6E6B-4FC5-B052-170205861262}" presName="ThreeNodes_2" presStyleLbl="node1" presStyleIdx="1" presStyleCnt="3">
        <dgm:presLayoutVars>
          <dgm:bulletEnabled val="1"/>
        </dgm:presLayoutVars>
      </dgm:prSet>
      <dgm:spPr/>
      <dgm:t>
        <a:bodyPr/>
        <a:lstStyle/>
        <a:p>
          <a:endParaRPr lang="es-EC"/>
        </a:p>
      </dgm:t>
    </dgm:pt>
    <dgm:pt modelId="{742F4D4B-AB1B-41AB-A3B8-10EBF6190C4D}" type="pres">
      <dgm:prSet presAssocID="{FB552617-6E6B-4FC5-B052-170205861262}" presName="ThreeNodes_3" presStyleLbl="node1" presStyleIdx="2" presStyleCnt="3">
        <dgm:presLayoutVars>
          <dgm:bulletEnabled val="1"/>
        </dgm:presLayoutVars>
      </dgm:prSet>
      <dgm:spPr/>
      <dgm:t>
        <a:bodyPr/>
        <a:lstStyle/>
        <a:p>
          <a:endParaRPr lang="es-EC"/>
        </a:p>
      </dgm:t>
    </dgm:pt>
    <dgm:pt modelId="{AA8A41EC-2922-41B7-AEEB-3CAA3A4851FB}" type="pres">
      <dgm:prSet presAssocID="{FB552617-6E6B-4FC5-B052-170205861262}" presName="ThreeConn_1-2" presStyleLbl="fgAccFollowNode1" presStyleIdx="0" presStyleCnt="2">
        <dgm:presLayoutVars>
          <dgm:bulletEnabled val="1"/>
        </dgm:presLayoutVars>
      </dgm:prSet>
      <dgm:spPr/>
      <dgm:t>
        <a:bodyPr/>
        <a:lstStyle/>
        <a:p>
          <a:endParaRPr lang="es-ES"/>
        </a:p>
      </dgm:t>
    </dgm:pt>
    <dgm:pt modelId="{2C23F684-AAA3-46D8-9E0E-02CC514D118D}" type="pres">
      <dgm:prSet presAssocID="{FB552617-6E6B-4FC5-B052-170205861262}" presName="ThreeConn_2-3" presStyleLbl="fgAccFollowNode1" presStyleIdx="1" presStyleCnt="2">
        <dgm:presLayoutVars>
          <dgm:bulletEnabled val="1"/>
        </dgm:presLayoutVars>
      </dgm:prSet>
      <dgm:spPr/>
      <dgm:t>
        <a:bodyPr/>
        <a:lstStyle/>
        <a:p>
          <a:endParaRPr lang="es-ES"/>
        </a:p>
      </dgm:t>
    </dgm:pt>
    <dgm:pt modelId="{CEE87687-C5FF-4C29-BA3F-82D237243014}" type="pres">
      <dgm:prSet presAssocID="{FB552617-6E6B-4FC5-B052-170205861262}" presName="ThreeNodes_1_text" presStyleLbl="node1" presStyleIdx="2" presStyleCnt="3">
        <dgm:presLayoutVars>
          <dgm:bulletEnabled val="1"/>
        </dgm:presLayoutVars>
      </dgm:prSet>
      <dgm:spPr/>
      <dgm:t>
        <a:bodyPr/>
        <a:lstStyle/>
        <a:p>
          <a:endParaRPr lang="es-EC"/>
        </a:p>
      </dgm:t>
    </dgm:pt>
    <dgm:pt modelId="{38EB31AB-2BB9-4CDD-97B1-6D7D1FC46C26}" type="pres">
      <dgm:prSet presAssocID="{FB552617-6E6B-4FC5-B052-170205861262}" presName="ThreeNodes_2_text" presStyleLbl="node1" presStyleIdx="2" presStyleCnt="3">
        <dgm:presLayoutVars>
          <dgm:bulletEnabled val="1"/>
        </dgm:presLayoutVars>
      </dgm:prSet>
      <dgm:spPr/>
      <dgm:t>
        <a:bodyPr/>
        <a:lstStyle/>
        <a:p>
          <a:endParaRPr lang="es-EC"/>
        </a:p>
      </dgm:t>
    </dgm:pt>
    <dgm:pt modelId="{0B68F8C0-FC4E-4A3F-8BFD-AC52464A37BE}" type="pres">
      <dgm:prSet presAssocID="{FB552617-6E6B-4FC5-B052-170205861262}" presName="ThreeNodes_3_text" presStyleLbl="node1" presStyleIdx="2" presStyleCnt="3">
        <dgm:presLayoutVars>
          <dgm:bulletEnabled val="1"/>
        </dgm:presLayoutVars>
      </dgm:prSet>
      <dgm:spPr/>
      <dgm:t>
        <a:bodyPr/>
        <a:lstStyle/>
        <a:p>
          <a:endParaRPr lang="es-EC"/>
        </a:p>
      </dgm:t>
    </dgm:pt>
  </dgm:ptLst>
  <dgm:cxnLst>
    <dgm:cxn modelId="{C330EA76-7A11-4729-9BBA-022995BBB539}" srcId="{FB552617-6E6B-4FC5-B052-170205861262}" destId="{67BA398C-4574-4C30-B6AF-8D42252BDB35}" srcOrd="2" destOrd="0" parTransId="{E7E23341-9146-4DE6-B2ED-89B92D57E9EB}" sibTransId="{293909B6-4C6A-4196-990B-D9BDC9100C4E}"/>
    <dgm:cxn modelId="{A085E154-15CF-4EAE-85D4-EC5760800D7F}" type="presOf" srcId="{B0F18734-E627-415F-923B-224134459C32}" destId="{2C23F684-AAA3-46D8-9E0E-02CC514D118D}" srcOrd="0" destOrd="0" presId="urn:microsoft.com/office/officeart/2005/8/layout/vProcess5"/>
    <dgm:cxn modelId="{DBF2F575-0AFB-4A8D-8576-8C9ADCC38C9D}" type="presOf" srcId="{D1F892F2-6080-42AD-AB37-659FA86CB288}" destId="{E4905E0C-A2C7-4EC9-B540-4C01C703AA43}" srcOrd="0" destOrd="0" presId="urn:microsoft.com/office/officeart/2005/8/layout/vProcess5"/>
    <dgm:cxn modelId="{94E1401E-C155-489D-A0DC-7E7FEE9A707D}" type="presOf" srcId="{7328F714-002E-49DF-93C4-B3BC32CA2E74}" destId="{CEE87687-C5FF-4C29-BA3F-82D237243014}" srcOrd="1" destOrd="0" presId="urn:microsoft.com/office/officeart/2005/8/layout/vProcess5"/>
    <dgm:cxn modelId="{10A83786-049F-4660-A05F-20BC34402B67}" srcId="{FB552617-6E6B-4FC5-B052-170205861262}" destId="{D1F892F2-6080-42AD-AB37-659FA86CB288}" srcOrd="1" destOrd="0" parTransId="{D6A76606-42EC-4E35-A88C-02A8A30A3FC3}" sibTransId="{B0F18734-E627-415F-923B-224134459C32}"/>
    <dgm:cxn modelId="{5AB4C5A0-3CBB-4FE8-ABE6-C46971AB5AF2}" type="presOf" srcId="{B8441A77-6B45-4062-B25D-661DDDE472DC}" destId="{AA8A41EC-2922-41B7-AEEB-3CAA3A4851FB}" srcOrd="0" destOrd="0" presId="urn:microsoft.com/office/officeart/2005/8/layout/vProcess5"/>
    <dgm:cxn modelId="{029F6321-3035-4AC3-A7A2-D467B4C12556}" type="presOf" srcId="{FB552617-6E6B-4FC5-B052-170205861262}" destId="{ACED9210-A101-4B9A-BB38-6AA932E9A076}" srcOrd="0" destOrd="0" presId="urn:microsoft.com/office/officeart/2005/8/layout/vProcess5"/>
    <dgm:cxn modelId="{5EC4A91E-A975-4296-8AF5-1BC77472D480}" type="presOf" srcId="{67BA398C-4574-4C30-B6AF-8D42252BDB35}" destId="{742F4D4B-AB1B-41AB-A3B8-10EBF6190C4D}" srcOrd="0" destOrd="0" presId="urn:microsoft.com/office/officeart/2005/8/layout/vProcess5"/>
    <dgm:cxn modelId="{3AF14DC8-8ACD-4E42-99B2-DC5ADEF2B0EC}" type="presOf" srcId="{7328F714-002E-49DF-93C4-B3BC32CA2E74}" destId="{4D3BC25C-791C-420F-B223-1449B6AA942D}" srcOrd="0" destOrd="0" presId="urn:microsoft.com/office/officeart/2005/8/layout/vProcess5"/>
    <dgm:cxn modelId="{27BE2480-3786-4BD6-9FF7-1EE984335EBC}" type="presOf" srcId="{D1F892F2-6080-42AD-AB37-659FA86CB288}" destId="{38EB31AB-2BB9-4CDD-97B1-6D7D1FC46C26}" srcOrd="1" destOrd="0" presId="urn:microsoft.com/office/officeart/2005/8/layout/vProcess5"/>
    <dgm:cxn modelId="{01F3BBAD-76E9-4E6B-8ACA-BD0338616B06}" type="presOf" srcId="{67BA398C-4574-4C30-B6AF-8D42252BDB35}" destId="{0B68F8C0-FC4E-4A3F-8BFD-AC52464A37BE}" srcOrd="1" destOrd="0" presId="urn:microsoft.com/office/officeart/2005/8/layout/vProcess5"/>
    <dgm:cxn modelId="{ED81D72D-4CF1-4F82-AF2B-46BFD77DDD81}" srcId="{FB552617-6E6B-4FC5-B052-170205861262}" destId="{7328F714-002E-49DF-93C4-B3BC32CA2E74}" srcOrd="0" destOrd="0" parTransId="{E07819C1-0A83-4558-9FC4-9B154AA0E64A}" sibTransId="{B8441A77-6B45-4062-B25D-661DDDE472DC}"/>
    <dgm:cxn modelId="{E581B9BA-45D4-4D67-80F0-2F7C3FF927DD}" type="presParOf" srcId="{ACED9210-A101-4B9A-BB38-6AA932E9A076}" destId="{1F7E8455-9519-45FA-B52D-23A314DD36F7}" srcOrd="0" destOrd="0" presId="urn:microsoft.com/office/officeart/2005/8/layout/vProcess5"/>
    <dgm:cxn modelId="{2D23B5C0-6FBA-4F12-8650-AAFD6C9EDEFD}" type="presParOf" srcId="{ACED9210-A101-4B9A-BB38-6AA932E9A076}" destId="{4D3BC25C-791C-420F-B223-1449B6AA942D}" srcOrd="1" destOrd="0" presId="urn:microsoft.com/office/officeart/2005/8/layout/vProcess5"/>
    <dgm:cxn modelId="{FBD04D4F-91C7-433C-9411-E6A64D5E5BC9}" type="presParOf" srcId="{ACED9210-A101-4B9A-BB38-6AA932E9A076}" destId="{E4905E0C-A2C7-4EC9-B540-4C01C703AA43}" srcOrd="2" destOrd="0" presId="urn:microsoft.com/office/officeart/2005/8/layout/vProcess5"/>
    <dgm:cxn modelId="{B1C3734D-08B2-45F5-9777-41F7679F6D5D}" type="presParOf" srcId="{ACED9210-A101-4B9A-BB38-6AA932E9A076}" destId="{742F4D4B-AB1B-41AB-A3B8-10EBF6190C4D}" srcOrd="3" destOrd="0" presId="urn:microsoft.com/office/officeart/2005/8/layout/vProcess5"/>
    <dgm:cxn modelId="{8046C188-5B57-4D33-8BE5-039F5913F035}" type="presParOf" srcId="{ACED9210-A101-4B9A-BB38-6AA932E9A076}" destId="{AA8A41EC-2922-41B7-AEEB-3CAA3A4851FB}" srcOrd="4" destOrd="0" presId="urn:microsoft.com/office/officeart/2005/8/layout/vProcess5"/>
    <dgm:cxn modelId="{D860D724-C532-41FD-A95E-D2E6CCE1893D}" type="presParOf" srcId="{ACED9210-A101-4B9A-BB38-6AA932E9A076}" destId="{2C23F684-AAA3-46D8-9E0E-02CC514D118D}" srcOrd="5" destOrd="0" presId="urn:microsoft.com/office/officeart/2005/8/layout/vProcess5"/>
    <dgm:cxn modelId="{CAED98B6-5C44-46D5-8CF6-E6AC2FF81D30}" type="presParOf" srcId="{ACED9210-A101-4B9A-BB38-6AA932E9A076}" destId="{CEE87687-C5FF-4C29-BA3F-82D237243014}" srcOrd="6" destOrd="0" presId="urn:microsoft.com/office/officeart/2005/8/layout/vProcess5"/>
    <dgm:cxn modelId="{CC45EB5D-DCC8-4EA5-B38B-CAF312F9FBE3}" type="presParOf" srcId="{ACED9210-A101-4B9A-BB38-6AA932E9A076}" destId="{38EB31AB-2BB9-4CDD-97B1-6D7D1FC46C26}" srcOrd="7" destOrd="0" presId="urn:microsoft.com/office/officeart/2005/8/layout/vProcess5"/>
    <dgm:cxn modelId="{15BF9605-D29F-4E75-9306-34EA54CDE482}" type="presParOf" srcId="{ACED9210-A101-4B9A-BB38-6AA932E9A076}" destId="{0B68F8C0-FC4E-4A3F-8BFD-AC52464A37BE}"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ED0A621-6BB6-4445-A635-74CD512EED4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C2A16B02-050B-44FF-A0C0-B63BF605BE92}">
      <dgm:prSet phldrT="[Text]"/>
      <dgm:spPr/>
      <dgm:t>
        <a:bodyPr/>
        <a:lstStyle/>
        <a:p>
          <a:r>
            <a:rPr lang="es-EC" dirty="0" smtClean="0">
              <a:latin typeface="Times New Roman" pitchFamily="18" charset="0"/>
              <a:cs typeface="Times New Roman" pitchFamily="18" charset="0"/>
            </a:rPr>
            <a:t>Corporación Colombia Digital </a:t>
          </a:r>
          <a:endParaRPr lang="es-EC" dirty="0">
            <a:latin typeface="Times New Roman" pitchFamily="18" charset="0"/>
            <a:cs typeface="Times New Roman" pitchFamily="18" charset="0"/>
          </a:endParaRPr>
        </a:p>
      </dgm:t>
    </dgm:pt>
    <dgm:pt modelId="{3B5A963A-F1E5-48C4-8ECB-3C8B1085F042}" type="parTrans" cxnId="{9EC8C982-9DEC-4AAF-BDCE-ECFC528FD77E}">
      <dgm:prSet/>
      <dgm:spPr/>
      <dgm:t>
        <a:bodyPr/>
        <a:lstStyle/>
        <a:p>
          <a:endParaRPr lang="es-EC"/>
        </a:p>
      </dgm:t>
    </dgm:pt>
    <dgm:pt modelId="{BEBC7208-35E5-44F1-8C39-248869865457}" type="sibTrans" cxnId="{9EC8C982-9DEC-4AAF-BDCE-ECFC528FD77E}">
      <dgm:prSet/>
      <dgm:spPr/>
      <dgm:t>
        <a:bodyPr/>
        <a:lstStyle/>
        <a:p>
          <a:endParaRPr lang="es-EC"/>
        </a:p>
      </dgm:t>
    </dgm:pt>
    <dgm:pt modelId="{D08775F6-51DA-42FD-9877-C8EE1F1B34EE}">
      <dgm:prSet phldrT="[Text]"/>
      <dgm:spPr/>
      <dgm:t>
        <a:bodyPr/>
        <a:lstStyle/>
        <a:p>
          <a:r>
            <a:rPr lang="es-EC" dirty="0" smtClean="0">
              <a:latin typeface="Times New Roman" pitchFamily="18" charset="0"/>
              <a:cs typeface="Times New Roman" pitchFamily="18" charset="0"/>
            </a:rPr>
            <a:t>Recinto Universitario de Mayagüez, universidad pública</a:t>
          </a:r>
          <a:endParaRPr lang="es-EC" dirty="0">
            <a:latin typeface="Times New Roman" pitchFamily="18" charset="0"/>
            <a:cs typeface="Times New Roman" pitchFamily="18" charset="0"/>
          </a:endParaRPr>
        </a:p>
      </dgm:t>
    </dgm:pt>
    <dgm:pt modelId="{B119CEEA-3AB6-47C7-9373-39FBF77FE40A}" type="parTrans" cxnId="{DB77784A-A84F-45A2-86D6-7E6E40888BE8}">
      <dgm:prSet/>
      <dgm:spPr/>
      <dgm:t>
        <a:bodyPr/>
        <a:lstStyle/>
        <a:p>
          <a:endParaRPr lang="es-EC"/>
        </a:p>
      </dgm:t>
    </dgm:pt>
    <dgm:pt modelId="{3419F7F8-283E-4668-8E8F-6504F65C1F78}" type="sibTrans" cxnId="{DB77784A-A84F-45A2-86D6-7E6E40888BE8}">
      <dgm:prSet/>
      <dgm:spPr/>
      <dgm:t>
        <a:bodyPr/>
        <a:lstStyle/>
        <a:p>
          <a:endParaRPr lang="es-EC"/>
        </a:p>
      </dgm:t>
    </dgm:pt>
    <dgm:pt modelId="{905E8E7E-AA78-49B1-AF52-DA2684B8D294}" type="pres">
      <dgm:prSet presAssocID="{DED0A621-6BB6-4445-A635-74CD512EED48}" presName="linear" presStyleCnt="0">
        <dgm:presLayoutVars>
          <dgm:dir/>
          <dgm:animLvl val="lvl"/>
          <dgm:resizeHandles val="exact"/>
        </dgm:presLayoutVars>
      </dgm:prSet>
      <dgm:spPr/>
      <dgm:t>
        <a:bodyPr/>
        <a:lstStyle/>
        <a:p>
          <a:endParaRPr lang="es-ES"/>
        </a:p>
      </dgm:t>
    </dgm:pt>
    <dgm:pt modelId="{7EDCCF33-ECF1-4CBF-8278-51C5706BB9B4}" type="pres">
      <dgm:prSet presAssocID="{C2A16B02-050B-44FF-A0C0-B63BF605BE92}" presName="parentLin" presStyleCnt="0"/>
      <dgm:spPr/>
    </dgm:pt>
    <dgm:pt modelId="{564BB77A-E821-4B93-9198-2C801987D9AF}" type="pres">
      <dgm:prSet presAssocID="{C2A16B02-050B-44FF-A0C0-B63BF605BE92}" presName="parentLeftMargin" presStyleLbl="node1" presStyleIdx="0" presStyleCnt="2"/>
      <dgm:spPr/>
      <dgm:t>
        <a:bodyPr/>
        <a:lstStyle/>
        <a:p>
          <a:endParaRPr lang="es-ES"/>
        </a:p>
      </dgm:t>
    </dgm:pt>
    <dgm:pt modelId="{9D13B951-CABA-45A3-9155-BB7561AE8924}" type="pres">
      <dgm:prSet presAssocID="{C2A16B02-050B-44FF-A0C0-B63BF605BE92}" presName="parentText" presStyleLbl="node1" presStyleIdx="0" presStyleCnt="2" custScaleX="115041">
        <dgm:presLayoutVars>
          <dgm:chMax val="0"/>
          <dgm:bulletEnabled val="1"/>
        </dgm:presLayoutVars>
      </dgm:prSet>
      <dgm:spPr/>
      <dgm:t>
        <a:bodyPr/>
        <a:lstStyle/>
        <a:p>
          <a:endParaRPr lang="es-EC"/>
        </a:p>
      </dgm:t>
    </dgm:pt>
    <dgm:pt modelId="{72945330-601E-4AF6-BC98-7FB4D87439AF}" type="pres">
      <dgm:prSet presAssocID="{C2A16B02-050B-44FF-A0C0-B63BF605BE92}" presName="negativeSpace" presStyleCnt="0"/>
      <dgm:spPr/>
    </dgm:pt>
    <dgm:pt modelId="{C60443D7-82CE-4E27-B3AF-A9846A8BA24E}" type="pres">
      <dgm:prSet presAssocID="{C2A16B02-050B-44FF-A0C0-B63BF605BE92}" presName="childText" presStyleLbl="conFgAcc1" presStyleIdx="0" presStyleCnt="2">
        <dgm:presLayoutVars>
          <dgm:bulletEnabled val="1"/>
        </dgm:presLayoutVars>
      </dgm:prSet>
      <dgm:spPr/>
    </dgm:pt>
    <dgm:pt modelId="{B0460747-38EF-497A-995A-DF83B01934B1}" type="pres">
      <dgm:prSet presAssocID="{BEBC7208-35E5-44F1-8C39-248869865457}" presName="spaceBetweenRectangles" presStyleCnt="0"/>
      <dgm:spPr/>
    </dgm:pt>
    <dgm:pt modelId="{BF7D00AE-6E25-4AAF-8297-C64C7C74049C}" type="pres">
      <dgm:prSet presAssocID="{D08775F6-51DA-42FD-9877-C8EE1F1B34EE}" presName="parentLin" presStyleCnt="0"/>
      <dgm:spPr/>
    </dgm:pt>
    <dgm:pt modelId="{2CA66BEF-9D16-47BD-B719-2CE89C6E5BCC}" type="pres">
      <dgm:prSet presAssocID="{D08775F6-51DA-42FD-9877-C8EE1F1B34EE}" presName="parentLeftMargin" presStyleLbl="node1" presStyleIdx="0" presStyleCnt="2"/>
      <dgm:spPr/>
      <dgm:t>
        <a:bodyPr/>
        <a:lstStyle/>
        <a:p>
          <a:endParaRPr lang="es-ES"/>
        </a:p>
      </dgm:t>
    </dgm:pt>
    <dgm:pt modelId="{82302216-9177-408F-89E4-FEBA67B6740A}" type="pres">
      <dgm:prSet presAssocID="{D08775F6-51DA-42FD-9877-C8EE1F1B34EE}" presName="parentText" presStyleLbl="node1" presStyleIdx="1" presStyleCnt="2" custScaleX="115038">
        <dgm:presLayoutVars>
          <dgm:chMax val="0"/>
          <dgm:bulletEnabled val="1"/>
        </dgm:presLayoutVars>
      </dgm:prSet>
      <dgm:spPr/>
      <dgm:t>
        <a:bodyPr/>
        <a:lstStyle/>
        <a:p>
          <a:endParaRPr lang="es-EC"/>
        </a:p>
      </dgm:t>
    </dgm:pt>
    <dgm:pt modelId="{FAF561C0-9082-4223-A538-936A61B01B85}" type="pres">
      <dgm:prSet presAssocID="{D08775F6-51DA-42FD-9877-C8EE1F1B34EE}" presName="negativeSpace" presStyleCnt="0"/>
      <dgm:spPr/>
    </dgm:pt>
    <dgm:pt modelId="{87F0E254-EF37-49C5-A166-95E37BEE9F32}" type="pres">
      <dgm:prSet presAssocID="{D08775F6-51DA-42FD-9877-C8EE1F1B34EE}" presName="childText" presStyleLbl="conFgAcc1" presStyleIdx="1" presStyleCnt="2">
        <dgm:presLayoutVars>
          <dgm:bulletEnabled val="1"/>
        </dgm:presLayoutVars>
      </dgm:prSet>
      <dgm:spPr/>
    </dgm:pt>
  </dgm:ptLst>
  <dgm:cxnLst>
    <dgm:cxn modelId="{353B658B-99F7-4083-B843-1B4E6EBA1A46}" type="presOf" srcId="{C2A16B02-050B-44FF-A0C0-B63BF605BE92}" destId="{564BB77A-E821-4B93-9198-2C801987D9AF}" srcOrd="0" destOrd="0" presId="urn:microsoft.com/office/officeart/2005/8/layout/list1"/>
    <dgm:cxn modelId="{70486586-07A5-477A-983B-22363D992F60}" type="presOf" srcId="{D08775F6-51DA-42FD-9877-C8EE1F1B34EE}" destId="{2CA66BEF-9D16-47BD-B719-2CE89C6E5BCC}" srcOrd="0" destOrd="0" presId="urn:microsoft.com/office/officeart/2005/8/layout/list1"/>
    <dgm:cxn modelId="{2256CDDE-3E76-4FDF-990A-88F517FEF14F}" type="presOf" srcId="{D08775F6-51DA-42FD-9877-C8EE1F1B34EE}" destId="{82302216-9177-408F-89E4-FEBA67B6740A}" srcOrd="1" destOrd="0" presId="urn:microsoft.com/office/officeart/2005/8/layout/list1"/>
    <dgm:cxn modelId="{DB77784A-A84F-45A2-86D6-7E6E40888BE8}" srcId="{DED0A621-6BB6-4445-A635-74CD512EED48}" destId="{D08775F6-51DA-42FD-9877-C8EE1F1B34EE}" srcOrd="1" destOrd="0" parTransId="{B119CEEA-3AB6-47C7-9373-39FBF77FE40A}" sibTransId="{3419F7F8-283E-4668-8E8F-6504F65C1F78}"/>
    <dgm:cxn modelId="{90846123-D59A-4E5C-BEFE-389FF64F7D20}" type="presOf" srcId="{C2A16B02-050B-44FF-A0C0-B63BF605BE92}" destId="{9D13B951-CABA-45A3-9155-BB7561AE8924}" srcOrd="1" destOrd="0" presId="urn:microsoft.com/office/officeart/2005/8/layout/list1"/>
    <dgm:cxn modelId="{83F9F89A-B7AA-4893-BCA0-8F8FCC20C755}" type="presOf" srcId="{DED0A621-6BB6-4445-A635-74CD512EED48}" destId="{905E8E7E-AA78-49B1-AF52-DA2684B8D294}" srcOrd="0" destOrd="0" presId="urn:microsoft.com/office/officeart/2005/8/layout/list1"/>
    <dgm:cxn modelId="{9EC8C982-9DEC-4AAF-BDCE-ECFC528FD77E}" srcId="{DED0A621-6BB6-4445-A635-74CD512EED48}" destId="{C2A16B02-050B-44FF-A0C0-B63BF605BE92}" srcOrd="0" destOrd="0" parTransId="{3B5A963A-F1E5-48C4-8ECB-3C8B1085F042}" sibTransId="{BEBC7208-35E5-44F1-8C39-248869865457}"/>
    <dgm:cxn modelId="{A3C821F9-91E7-42CE-BA7D-C3CE8153C3FE}" type="presParOf" srcId="{905E8E7E-AA78-49B1-AF52-DA2684B8D294}" destId="{7EDCCF33-ECF1-4CBF-8278-51C5706BB9B4}" srcOrd="0" destOrd="0" presId="urn:microsoft.com/office/officeart/2005/8/layout/list1"/>
    <dgm:cxn modelId="{942750A2-6468-482E-AA48-C781FC561E88}" type="presParOf" srcId="{7EDCCF33-ECF1-4CBF-8278-51C5706BB9B4}" destId="{564BB77A-E821-4B93-9198-2C801987D9AF}" srcOrd="0" destOrd="0" presId="urn:microsoft.com/office/officeart/2005/8/layout/list1"/>
    <dgm:cxn modelId="{C4B6F6D3-5115-4BE7-A01F-D11711AC6353}" type="presParOf" srcId="{7EDCCF33-ECF1-4CBF-8278-51C5706BB9B4}" destId="{9D13B951-CABA-45A3-9155-BB7561AE8924}" srcOrd="1" destOrd="0" presId="urn:microsoft.com/office/officeart/2005/8/layout/list1"/>
    <dgm:cxn modelId="{5FA764C3-2548-49B9-BA2A-ACF2895EC8F0}" type="presParOf" srcId="{905E8E7E-AA78-49B1-AF52-DA2684B8D294}" destId="{72945330-601E-4AF6-BC98-7FB4D87439AF}" srcOrd="1" destOrd="0" presId="urn:microsoft.com/office/officeart/2005/8/layout/list1"/>
    <dgm:cxn modelId="{7DB03A56-A767-4FB6-A597-BE136323DF70}" type="presParOf" srcId="{905E8E7E-AA78-49B1-AF52-DA2684B8D294}" destId="{C60443D7-82CE-4E27-B3AF-A9846A8BA24E}" srcOrd="2" destOrd="0" presId="urn:microsoft.com/office/officeart/2005/8/layout/list1"/>
    <dgm:cxn modelId="{0607EDD2-6CF2-46A4-A3E0-384E068AC8AD}" type="presParOf" srcId="{905E8E7E-AA78-49B1-AF52-DA2684B8D294}" destId="{B0460747-38EF-497A-995A-DF83B01934B1}" srcOrd="3" destOrd="0" presId="urn:microsoft.com/office/officeart/2005/8/layout/list1"/>
    <dgm:cxn modelId="{2BC7CA44-F855-4D44-970C-C28FEF82C37D}" type="presParOf" srcId="{905E8E7E-AA78-49B1-AF52-DA2684B8D294}" destId="{BF7D00AE-6E25-4AAF-8297-C64C7C74049C}" srcOrd="4" destOrd="0" presId="urn:microsoft.com/office/officeart/2005/8/layout/list1"/>
    <dgm:cxn modelId="{25B86158-00CE-4024-A4D9-17A7DF5427DF}" type="presParOf" srcId="{BF7D00AE-6E25-4AAF-8297-C64C7C74049C}" destId="{2CA66BEF-9D16-47BD-B719-2CE89C6E5BCC}" srcOrd="0" destOrd="0" presId="urn:microsoft.com/office/officeart/2005/8/layout/list1"/>
    <dgm:cxn modelId="{DAD4589B-DAD9-470A-A9F5-9A45F03C2E71}" type="presParOf" srcId="{BF7D00AE-6E25-4AAF-8297-C64C7C74049C}" destId="{82302216-9177-408F-89E4-FEBA67B6740A}" srcOrd="1" destOrd="0" presId="urn:microsoft.com/office/officeart/2005/8/layout/list1"/>
    <dgm:cxn modelId="{5F7BB916-37AC-4E59-870F-003EF3C4B595}" type="presParOf" srcId="{905E8E7E-AA78-49B1-AF52-DA2684B8D294}" destId="{FAF561C0-9082-4223-A538-936A61B01B85}" srcOrd="5" destOrd="0" presId="urn:microsoft.com/office/officeart/2005/8/layout/list1"/>
    <dgm:cxn modelId="{5203ED52-5993-4C08-A4B1-983FA3984BD3}" type="presParOf" srcId="{905E8E7E-AA78-49B1-AF52-DA2684B8D294}" destId="{87F0E254-EF37-49C5-A166-95E37BEE9F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F5B5B74-E8E4-4477-8E08-EB23E8F524E1}"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s-ES"/>
        </a:p>
      </dgm:t>
    </dgm:pt>
    <dgm:pt modelId="{FE207A4B-C079-41C3-AAEE-C9947C5A7EF3}">
      <dgm:prSet phldrT="[Texto]" custT="1"/>
      <dgm:spPr/>
      <dgm:t>
        <a:bodyPr/>
        <a:lstStyle/>
        <a:p>
          <a:r>
            <a:rPr lang="es-ES" sz="1200" dirty="0" smtClean="0">
              <a:latin typeface="Times New Roman" pitchFamily="18" charset="0"/>
              <a:cs typeface="Times New Roman" pitchFamily="18" charset="0"/>
            </a:rPr>
            <a:t>PROPÓSITO</a:t>
          </a:r>
          <a:endParaRPr lang="es-ES" sz="1200" dirty="0">
            <a:latin typeface="Times New Roman" pitchFamily="18" charset="0"/>
            <a:cs typeface="Times New Roman" pitchFamily="18" charset="0"/>
          </a:endParaRPr>
        </a:p>
      </dgm:t>
    </dgm:pt>
    <dgm:pt modelId="{A28182D5-87E1-4B7F-AACE-4BDA09735089}" type="parTrans" cxnId="{2469715C-29FF-423F-9E64-272EE624B63D}">
      <dgm:prSet/>
      <dgm:spPr/>
      <dgm:t>
        <a:bodyPr/>
        <a:lstStyle/>
        <a:p>
          <a:endParaRPr lang="es-ES"/>
        </a:p>
      </dgm:t>
    </dgm:pt>
    <dgm:pt modelId="{1080E3EA-C012-4BA0-916F-C68F7966F97B}" type="sibTrans" cxnId="{2469715C-29FF-423F-9E64-272EE624B63D}">
      <dgm:prSet/>
      <dgm:spPr/>
      <dgm:t>
        <a:bodyPr/>
        <a:lstStyle/>
        <a:p>
          <a:endParaRPr lang="es-ES"/>
        </a:p>
      </dgm:t>
    </dgm:pt>
    <dgm:pt modelId="{7349C2DF-C01E-46F2-A162-1074B453463E}">
      <dgm:prSet phldrT="[Texto]" custT="1"/>
      <dgm:spPr/>
      <dgm:t>
        <a:bodyPr/>
        <a:lstStyle/>
        <a:p>
          <a:r>
            <a:rPr lang="es-EC" sz="1200" dirty="0" smtClean="0">
              <a:latin typeface="Times New Roman" pitchFamily="18" charset="0"/>
              <a:cs typeface="Times New Roman" pitchFamily="18" charset="0"/>
            </a:rPr>
            <a:t>La propuesta tecnológica que representa este proyecto, requirió una investigación descriptiva  de las diferentes herramientas con las cuales se puede implementar un sistema de videoconferencias (buscar, implementar).</a:t>
          </a:r>
          <a:endParaRPr lang="es-ES" sz="1200" dirty="0">
            <a:latin typeface="Times New Roman" pitchFamily="18" charset="0"/>
            <a:cs typeface="Times New Roman" pitchFamily="18" charset="0"/>
          </a:endParaRPr>
        </a:p>
      </dgm:t>
    </dgm:pt>
    <dgm:pt modelId="{21F45090-BB5F-4D04-866F-95EF735F35AB}" type="parTrans" cxnId="{78FAB43D-5CB8-4AC8-8130-68DA63A111D2}">
      <dgm:prSet/>
      <dgm:spPr/>
      <dgm:t>
        <a:bodyPr/>
        <a:lstStyle/>
        <a:p>
          <a:endParaRPr lang="es-ES"/>
        </a:p>
      </dgm:t>
    </dgm:pt>
    <dgm:pt modelId="{9DE26875-A35A-435A-8464-DEEB009AE70A}" type="sibTrans" cxnId="{78FAB43D-5CB8-4AC8-8130-68DA63A111D2}">
      <dgm:prSet/>
      <dgm:spPr/>
      <dgm:t>
        <a:bodyPr/>
        <a:lstStyle/>
        <a:p>
          <a:endParaRPr lang="es-ES"/>
        </a:p>
      </dgm:t>
    </dgm:pt>
    <dgm:pt modelId="{6CBC79DB-87CE-486B-9937-23AD95B901BC}">
      <dgm:prSet phldrT="[Texto]" custT="1"/>
      <dgm:spPr/>
      <dgm:t>
        <a:bodyPr/>
        <a:lstStyle/>
        <a:p>
          <a:r>
            <a:rPr lang="es-EC" sz="1200" dirty="0" smtClean="0">
              <a:latin typeface="Times New Roman" pitchFamily="18" charset="0"/>
              <a:cs typeface="Times New Roman" pitchFamily="18" charset="0"/>
            </a:rPr>
            <a:t>Los avances actuales que ha tenido la tecnología, han dado como resultado nuevas maneras de comunicación, para lo cual existe un número variado de opciones disponibles con este fin (DIMDIM multipunto).</a:t>
          </a:r>
          <a:endParaRPr lang="es-ES" sz="1200" dirty="0">
            <a:latin typeface="Times New Roman" pitchFamily="18" charset="0"/>
            <a:cs typeface="Times New Roman" pitchFamily="18" charset="0"/>
          </a:endParaRPr>
        </a:p>
      </dgm:t>
    </dgm:pt>
    <dgm:pt modelId="{E2CB3D37-9EE0-44B1-AD7F-62B5D7C20ED9}" type="parTrans" cxnId="{508D2F79-705A-4E1D-98EC-7BCEA0DDD03B}">
      <dgm:prSet/>
      <dgm:spPr/>
      <dgm:t>
        <a:bodyPr/>
        <a:lstStyle/>
        <a:p>
          <a:endParaRPr lang="es-ES"/>
        </a:p>
      </dgm:t>
    </dgm:pt>
    <dgm:pt modelId="{B8C5C588-0AA0-4FDD-BC85-D8ACFA8D5118}" type="sibTrans" cxnId="{508D2F79-705A-4E1D-98EC-7BCEA0DDD03B}">
      <dgm:prSet/>
      <dgm:spPr/>
      <dgm:t>
        <a:bodyPr/>
        <a:lstStyle/>
        <a:p>
          <a:endParaRPr lang="es-ES"/>
        </a:p>
      </dgm:t>
    </dgm:pt>
    <dgm:pt modelId="{D6B4C594-631D-4901-8C95-ADA8C2A9D76B}">
      <dgm:prSet phldrT="[Texto]" custT="1"/>
      <dgm:spPr/>
      <dgm:t>
        <a:bodyPr/>
        <a:lstStyle/>
        <a:p>
          <a:r>
            <a:rPr lang="es-EC" sz="1200" b="0" dirty="0" smtClean="0">
              <a:latin typeface="Times New Roman" pitchFamily="18" charset="0"/>
              <a:cs typeface="Times New Roman" pitchFamily="18" charset="0"/>
            </a:rPr>
            <a:t>ÁMBITO DEL SISTEMA</a:t>
          </a:r>
          <a:endParaRPr lang="es-ES" sz="1200" b="0" dirty="0">
            <a:latin typeface="Times New Roman" pitchFamily="18" charset="0"/>
            <a:cs typeface="Times New Roman" pitchFamily="18" charset="0"/>
          </a:endParaRPr>
        </a:p>
      </dgm:t>
    </dgm:pt>
    <dgm:pt modelId="{C7847E37-D5AD-4174-8D12-DB307D583DE0}" type="parTrans" cxnId="{CFE67112-9948-4386-BF04-5E0C9290E76F}">
      <dgm:prSet/>
      <dgm:spPr/>
      <dgm:t>
        <a:bodyPr/>
        <a:lstStyle/>
        <a:p>
          <a:endParaRPr lang="es-ES"/>
        </a:p>
      </dgm:t>
    </dgm:pt>
    <dgm:pt modelId="{B037F48A-FC43-4B50-BA56-D54870EED41D}" type="sibTrans" cxnId="{CFE67112-9948-4386-BF04-5E0C9290E76F}">
      <dgm:prSet/>
      <dgm:spPr/>
      <dgm:t>
        <a:bodyPr/>
        <a:lstStyle/>
        <a:p>
          <a:endParaRPr lang="es-ES"/>
        </a:p>
      </dgm:t>
    </dgm:pt>
    <dgm:pt modelId="{F1A6CB71-B44B-4830-9BC8-7F1988573A8A}" type="pres">
      <dgm:prSet presAssocID="{0F5B5B74-E8E4-4477-8E08-EB23E8F524E1}" presName="vert0" presStyleCnt="0">
        <dgm:presLayoutVars>
          <dgm:dir/>
          <dgm:animOne val="branch"/>
          <dgm:animLvl val="lvl"/>
        </dgm:presLayoutVars>
      </dgm:prSet>
      <dgm:spPr/>
      <dgm:t>
        <a:bodyPr/>
        <a:lstStyle/>
        <a:p>
          <a:endParaRPr lang="es-ES"/>
        </a:p>
      </dgm:t>
    </dgm:pt>
    <dgm:pt modelId="{965ADF2A-0082-4C18-A263-7C9D268C2D85}" type="pres">
      <dgm:prSet presAssocID="{FE207A4B-C079-41C3-AAEE-C9947C5A7EF3}" presName="thickLine" presStyleLbl="alignNode1" presStyleIdx="0" presStyleCnt="2"/>
      <dgm:spPr/>
    </dgm:pt>
    <dgm:pt modelId="{A0B4C560-DBE1-452A-A259-891E6DA93FEB}" type="pres">
      <dgm:prSet presAssocID="{FE207A4B-C079-41C3-AAEE-C9947C5A7EF3}" presName="horz1" presStyleCnt="0"/>
      <dgm:spPr/>
    </dgm:pt>
    <dgm:pt modelId="{18260004-B83C-4F51-BB7A-D4005E3541AE}" type="pres">
      <dgm:prSet presAssocID="{FE207A4B-C079-41C3-AAEE-C9947C5A7EF3}" presName="tx1" presStyleLbl="revTx" presStyleIdx="0" presStyleCnt="4"/>
      <dgm:spPr/>
      <dgm:t>
        <a:bodyPr/>
        <a:lstStyle/>
        <a:p>
          <a:endParaRPr lang="es-ES"/>
        </a:p>
      </dgm:t>
    </dgm:pt>
    <dgm:pt modelId="{2FB01434-8049-4E99-B7A4-833ABD2F356C}" type="pres">
      <dgm:prSet presAssocID="{FE207A4B-C079-41C3-AAEE-C9947C5A7EF3}" presName="vert1" presStyleCnt="0"/>
      <dgm:spPr/>
    </dgm:pt>
    <dgm:pt modelId="{03BED484-8735-4E25-8B51-775D86C03EBC}" type="pres">
      <dgm:prSet presAssocID="{7349C2DF-C01E-46F2-A162-1074B453463E}" presName="vertSpace2a" presStyleCnt="0"/>
      <dgm:spPr/>
    </dgm:pt>
    <dgm:pt modelId="{51218C53-C58A-4D5A-B7C4-9614E66A59D2}" type="pres">
      <dgm:prSet presAssocID="{7349C2DF-C01E-46F2-A162-1074B453463E}" presName="horz2" presStyleCnt="0"/>
      <dgm:spPr/>
    </dgm:pt>
    <dgm:pt modelId="{8C0D4DF1-C06A-43B7-9F80-C91D62F4C321}" type="pres">
      <dgm:prSet presAssocID="{7349C2DF-C01E-46F2-A162-1074B453463E}" presName="horzSpace2" presStyleCnt="0"/>
      <dgm:spPr/>
    </dgm:pt>
    <dgm:pt modelId="{0801EF8A-C953-4717-BF9B-B36881786BC2}" type="pres">
      <dgm:prSet presAssocID="{7349C2DF-C01E-46F2-A162-1074B453463E}" presName="tx2" presStyleLbl="revTx" presStyleIdx="1" presStyleCnt="4"/>
      <dgm:spPr/>
      <dgm:t>
        <a:bodyPr/>
        <a:lstStyle/>
        <a:p>
          <a:endParaRPr lang="es-ES"/>
        </a:p>
      </dgm:t>
    </dgm:pt>
    <dgm:pt modelId="{512F2559-0C54-4867-8916-9364D824BEBF}" type="pres">
      <dgm:prSet presAssocID="{7349C2DF-C01E-46F2-A162-1074B453463E}" presName="vert2" presStyleCnt="0"/>
      <dgm:spPr/>
    </dgm:pt>
    <dgm:pt modelId="{BE12E7BE-AA10-4FB9-8819-14FF7C68BFC8}" type="pres">
      <dgm:prSet presAssocID="{7349C2DF-C01E-46F2-A162-1074B453463E}" presName="thinLine2b" presStyleLbl="callout" presStyleIdx="0" presStyleCnt="2"/>
      <dgm:spPr/>
    </dgm:pt>
    <dgm:pt modelId="{9CC2B0E2-90CB-492E-801F-5F071DD7E041}" type="pres">
      <dgm:prSet presAssocID="{7349C2DF-C01E-46F2-A162-1074B453463E}" presName="vertSpace2b" presStyleCnt="0"/>
      <dgm:spPr/>
    </dgm:pt>
    <dgm:pt modelId="{A57346A8-A9F5-4583-8E1D-E8B3EB56F1AB}" type="pres">
      <dgm:prSet presAssocID="{D6B4C594-631D-4901-8C95-ADA8C2A9D76B}" presName="thickLine" presStyleLbl="alignNode1" presStyleIdx="1" presStyleCnt="2"/>
      <dgm:spPr/>
    </dgm:pt>
    <dgm:pt modelId="{4E872F3C-35BE-444E-B098-57F2ABC406A6}" type="pres">
      <dgm:prSet presAssocID="{D6B4C594-631D-4901-8C95-ADA8C2A9D76B}" presName="horz1" presStyleCnt="0"/>
      <dgm:spPr/>
    </dgm:pt>
    <dgm:pt modelId="{A1285769-8DBF-49C9-8C17-4785942E57DC}" type="pres">
      <dgm:prSet presAssocID="{D6B4C594-631D-4901-8C95-ADA8C2A9D76B}" presName="tx1" presStyleLbl="revTx" presStyleIdx="2" presStyleCnt="4"/>
      <dgm:spPr/>
      <dgm:t>
        <a:bodyPr/>
        <a:lstStyle/>
        <a:p>
          <a:endParaRPr lang="es-ES"/>
        </a:p>
      </dgm:t>
    </dgm:pt>
    <dgm:pt modelId="{FDEB0B63-08AE-4E44-B42D-EC0FC234CF08}" type="pres">
      <dgm:prSet presAssocID="{D6B4C594-631D-4901-8C95-ADA8C2A9D76B}" presName="vert1" presStyleCnt="0"/>
      <dgm:spPr/>
    </dgm:pt>
    <dgm:pt modelId="{B259A608-2DA8-47DF-A6AA-1EBA9930FFF1}" type="pres">
      <dgm:prSet presAssocID="{6CBC79DB-87CE-486B-9937-23AD95B901BC}" presName="vertSpace2a" presStyleCnt="0"/>
      <dgm:spPr/>
    </dgm:pt>
    <dgm:pt modelId="{2FDF6EBF-B2AF-471E-BD74-AADD75DEE9E0}" type="pres">
      <dgm:prSet presAssocID="{6CBC79DB-87CE-486B-9937-23AD95B901BC}" presName="horz2" presStyleCnt="0"/>
      <dgm:spPr/>
    </dgm:pt>
    <dgm:pt modelId="{B769FC94-16CD-4EA6-81CF-50173345CE67}" type="pres">
      <dgm:prSet presAssocID="{6CBC79DB-87CE-486B-9937-23AD95B901BC}" presName="horzSpace2" presStyleCnt="0"/>
      <dgm:spPr/>
    </dgm:pt>
    <dgm:pt modelId="{0E41E0AB-B09B-4DD6-BDD4-BD3946FBFEE7}" type="pres">
      <dgm:prSet presAssocID="{6CBC79DB-87CE-486B-9937-23AD95B901BC}" presName="tx2" presStyleLbl="revTx" presStyleIdx="3" presStyleCnt="4"/>
      <dgm:spPr/>
      <dgm:t>
        <a:bodyPr/>
        <a:lstStyle/>
        <a:p>
          <a:endParaRPr lang="es-ES"/>
        </a:p>
      </dgm:t>
    </dgm:pt>
    <dgm:pt modelId="{4DC7BCD9-9D3F-4869-B920-0FCAF4E43EF1}" type="pres">
      <dgm:prSet presAssocID="{6CBC79DB-87CE-486B-9937-23AD95B901BC}" presName="vert2" presStyleCnt="0"/>
      <dgm:spPr/>
    </dgm:pt>
    <dgm:pt modelId="{2F510F5E-E2E1-4597-934F-EA4FC1BC9B57}" type="pres">
      <dgm:prSet presAssocID="{6CBC79DB-87CE-486B-9937-23AD95B901BC}" presName="thinLine2b" presStyleLbl="callout" presStyleIdx="1" presStyleCnt="2"/>
      <dgm:spPr/>
    </dgm:pt>
    <dgm:pt modelId="{866AD490-6826-4B01-B1BC-52B21FE13EF9}" type="pres">
      <dgm:prSet presAssocID="{6CBC79DB-87CE-486B-9937-23AD95B901BC}" presName="vertSpace2b" presStyleCnt="0"/>
      <dgm:spPr/>
    </dgm:pt>
  </dgm:ptLst>
  <dgm:cxnLst>
    <dgm:cxn modelId="{2D851887-E511-4BE5-8DA4-8393D364618D}" type="presOf" srcId="{6CBC79DB-87CE-486B-9937-23AD95B901BC}" destId="{0E41E0AB-B09B-4DD6-BDD4-BD3946FBFEE7}" srcOrd="0" destOrd="0" presId="urn:microsoft.com/office/officeart/2008/layout/LinedList"/>
    <dgm:cxn modelId="{7233E3D9-9F0B-44D9-A211-7EF5CC82C779}" type="presOf" srcId="{FE207A4B-C079-41C3-AAEE-C9947C5A7EF3}" destId="{18260004-B83C-4F51-BB7A-D4005E3541AE}" srcOrd="0" destOrd="0" presId="urn:microsoft.com/office/officeart/2008/layout/LinedList"/>
    <dgm:cxn modelId="{CFE67112-9948-4386-BF04-5E0C9290E76F}" srcId="{0F5B5B74-E8E4-4477-8E08-EB23E8F524E1}" destId="{D6B4C594-631D-4901-8C95-ADA8C2A9D76B}" srcOrd="1" destOrd="0" parTransId="{C7847E37-D5AD-4174-8D12-DB307D583DE0}" sibTransId="{B037F48A-FC43-4B50-BA56-D54870EED41D}"/>
    <dgm:cxn modelId="{EF1B2D94-EFCB-4FB6-98AB-16EEE70DE2F8}" type="presOf" srcId="{D6B4C594-631D-4901-8C95-ADA8C2A9D76B}" destId="{A1285769-8DBF-49C9-8C17-4785942E57DC}" srcOrd="0" destOrd="0" presId="urn:microsoft.com/office/officeart/2008/layout/LinedList"/>
    <dgm:cxn modelId="{E0B5D32F-3BA4-4D80-888B-0FA028946BC9}" type="presOf" srcId="{7349C2DF-C01E-46F2-A162-1074B453463E}" destId="{0801EF8A-C953-4717-BF9B-B36881786BC2}" srcOrd="0" destOrd="0" presId="urn:microsoft.com/office/officeart/2008/layout/LinedList"/>
    <dgm:cxn modelId="{508D2F79-705A-4E1D-98EC-7BCEA0DDD03B}" srcId="{D6B4C594-631D-4901-8C95-ADA8C2A9D76B}" destId="{6CBC79DB-87CE-486B-9937-23AD95B901BC}" srcOrd="0" destOrd="0" parTransId="{E2CB3D37-9EE0-44B1-AD7F-62B5D7C20ED9}" sibTransId="{B8C5C588-0AA0-4FDD-BC85-D8ACFA8D5118}"/>
    <dgm:cxn modelId="{A7B084A2-EC18-4A6B-90E4-353A30D6BDF9}" type="presOf" srcId="{0F5B5B74-E8E4-4477-8E08-EB23E8F524E1}" destId="{F1A6CB71-B44B-4830-9BC8-7F1988573A8A}" srcOrd="0" destOrd="0" presId="urn:microsoft.com/office/officeart/2008/layout/LinedList"/>
    <dgm:cxn modelId="{2469715C-29FF-423F-9E64-272EE624B63D}" srcId="{0F5B5B74-E8E4-4477-8E08-EB23E8F524E1}" destId="{FE207A4B-C079-41C3-AAEE-C9947C5A7EF3}" srcOrd="0" destOrd="0" parTransId="{A28182D5-87E1-4B7F-AACE-4BDA09735089}" sibTransId="{1080E3EA-C012-4BA0-916F-C68F7966F97B}"/>
    <dgm:cxn modelId="{78FAB43D-5CB8-4AC8-8130-68DA63A111D2}" srcId="{FE207A4B-C079-41C3-AAEE-C9947C5A7EF3}" destId="{7349C2DF-C01E-46F2-A162-1074B453463E}" srcOrd="0" destOrd="0" parTransId="{21F45090-BB5F-4D04-866F-95EF735F35AB}" sibTransId="{9DE26875-A35A-435A-8464-DEEB009AE70A}"/>
    <dgm:cxn modelId="{41D1BC86-2536-475B-BB11-E5D8CBFB1073}" type="presParOf" srcId="{F1A6CB71-B44B-4830-9BC8-7F1988573A8A}" destId="{965ADF2A-0082-4C18-A263-7C9D268C2D85}" srcOrd="0" destOrd="0" presId="urn:microsoft.com/office/officeart/2008/layout/LinedList"/>
    <dgm:cxn modelId="{92F94794-893F-43DA-9C0C-BD828FEBF213}" type="presParOf" srcId="{F1A6CB71-B44B-4830-9BC8-7F1988573A8A}" destId="{A0B4C560-DBE1-452A-A259-891E6DA93FEB}" srcOrd="1" destOrd="0" presId="urn:microsoft.com/office/officeart/2008/layout/LinedList"/>
    <dgm:cxn modelId="{EF9B64A1-C95B-4D45-9857-AF3447FFBA39}" type="presParOf" srcId="{A0B4C560-DBE1-452A-A259-891E6DA93FEB}" destId="{18260004-B83C-4F51-BB7A-D4005E3541AE}" srcOrd="0" destOrd="0" presId="urn:microsoft.com/office/officeart/2008/layout/LinedList"/>
    <dgm:cxn modelId="{EEB4B9AA-1448-4B05-AFCA-637A81DB15A4}" type="presParOf" srcId="{A0B4C560-DBE1-452A-A259-891E6DA93FEB}" destId="{2FB01434-8049-4E99-B7A4-833ABD2F356C}" srcOrd="1" destOrd="0" presId="urn:microsoft.com/office/officeart/2008/layout/LinedList"/>
    <dgm:cxn modelId="{DE0F32DF-9F4F-4C48-9AA3-DF9087A03C76}" type="presParOf" srcId="{2FB01434-8049-4E99-B7A4-833ABD2F356C}" destId="{03BED484-8735-4E25-8B51-775D86C03EBC}" srcOrd="0" destOrd="0" presId="urn:microsoft.com/office/officeart/2008/layout/LinedList"/>
    <dgm:cxn modelId="{586846CB-C611-4AF1-A4B8-01D055AED76E}" type="presParOf" srcId="{2FB01434-8049-4E99-B7A4-833ABD2F356C}" destId="{51218C53-C58A-4D5A-B7C4-9614E66A59D2}" srcOrd="1" destOrd="0" presId="urn:microsoft.com/office/officeart/2008/layout/LinedList"/>
    <dgm:cxn modelId="{27487912-0F1F-461E-A96A-18C3E052990F}" type="presParOf" srcId="{51218C53-C58A-4D5A-B7C4-9614E66A59D2}" destId="{8C0D4DF1-C06A-43B7-9F80-C91D62F4C321}" srcOrd="0" destOrd="0" presId="urn:microsoft.com/office/officeart/2008/layout/LinedList"/>
    <dgm:cxn modelId="{312C9BB1-7A3D-4A6C-B204-C4E0C6AF5F8C}" type="presParOf" srcId="{51218C53-C58A-4D5A-B7C4-9614E66A59D2}" destId="{0801EF8A-C953-4717-BF9B-B36881786BC2}" srcOrd="1" destOrd="0" presId="urn:microsoft.com/office/officeart/2008/layout/LinedList"/>
    <dgm:cxn modelId="{CE9734DD-2BFB-46D5-9FF0-B44D233DCD7C}" type="presParOf" srcId="{51218C53-C58A-4D5A-B7C4-9614E66A59D2}" destId="{512F2559-0C54-4867-8916-9364D824BEBF}" srcOrd="2" destOrd="0" presId="urn:microsoft.com/office/officeart/2008/layout/LinedList"/>
    <dgm:cxn modelId="{9426C532-681B-411A-9A68-3401F88A4FDE}" type="presParOf" srcId="{2FB01434-8049-4E99-B7A4-833ABD2F356C}" destId="{BE12E7BE-AA10-4FB9-8819-14FF7C68BFC8}" srcOrd="2" destOrd="0" presId="urn:microsoft.com/office/officeart/2008/layout/LinedList"/>
    <dgm:cxn modelId="{7A812E6B-8611-421A-99F9-66F5E8930831}" type="presParOf" srcId="{2FB01434-8049-4E99-B7A4-833ABD2F356C}" destId="{9CC2B0E2-90CB-492E-801F-5F071DD7E041}" srcOrd="3" destOrd="0" presId="urn:microsoft.com/office/officeart/2008/layout/LinedList"/>
    <dgm:cxn modelId="{48226773-7EFC-46BC-9EFD-239BB392BF48}" type="presParOf" srcId="{F1A6CB71-B44B-4830-9BC8-7F1988573A8A}" destId="{A57346A8-A9F5-4583-8E1D-E8B3EB56F1AB}" srcOrd="2" destOrd="0" presId="urn:microsoft.com/office/officeart/2008/layout/LinedList"/>
    <dgm:cxn modelId="{A783E034-63F0-40ED-9290-7142AA2CC4C2}" type="presParOf" srcId="{F1A6CB71-B44B-4830-9BC8-7F1988573A8A}" destId="{4E872F3C-35BE-444E-B098-57F2ABC406A6}" srcOrd="3" destOrd="0" presId="urn:microsoft.com/office/officeart/2008/layout/LinedList"/>
    <dgm:cxn modelId="{2BEBEDE7-BBE9-4BC5-8087-457E050AC0F7}" type="presParOf" srcId="{4E872F3C-35BE-444E-B098-57F2ABC406A6}" destId="{A1285769-8DBF-49C9-8C17-4785942E57DC}" srcOrd="0" destOrd="0" presId="urn:microsoft.com/office/officeart/2008/layout/LinedList"/>
    <dgm:cxn modelId="{DD99CAA3-5843-43DE-BFE6-2630E8E40BDC}" type="presParOf" srcId="{4E872F3C-35BE-444E-B098-57F2ABC406A6}" destId="{FDEB0B63-08AE-4E44-B42D-EC0FC234CF08}" srcOrd="1" destOrd="0" presId="urn:microsoft.com/office/officeart/2008/layout/LinedList"/>
    <dgm:cxn modelId="{03FF1C4A-64CF-4F3F-9216-8F2CA8212C93}" type="presParOf" srcId="{FDEB0B63-08AE-4E44-B42D-EC0FC234CF08}" destId="{B259A608-2DA8-47DF-A6AA-1EBA9930FFF1}" srcOrd="0" destOrd="0" presId="urn:microsoft.com/office/officeart/2008/layout/LinedList"/>
    <dgm:cxn modelId="{0495DBED-4DB5-4527-93DD-01F6AB2DDB39}" type="presParOf" srcId="{FDEB0B63-08AE-4E44-B42D-EC0FC234CF08}" destId="{2FDF6EBF-B2AF-471E-BD74-AADD75DEE9E0}" srcOrd="1" destOrd="0" presId="urn:microsoft.com/office/officeart/2008/layout/LinedList"/>
    <dgm:cxn modelId="{8F0F8C66-3C17-417E-A11D-8ADE2BBD4EC4}" type="presParOf" srcId="{2FDF6EBF-B2AF-471E-BD74-AADD75DEE9E0}" destId="{B769FC94-16CD-4EA6-81CF-50173345CE67}" srcOrd="0" destOrd="0" presId="urn:microsoft.com/office/officeart/2008/layout/LinedList"/>
    <dgm:cxn modelId="{DC91C41F-5104-4DA0-82DF-AD30769D5B23}" type="presParOf" srcId="{2FDF6EBF-B2AF-471E-BD74-AADD75DEE9E0}" destId="{0E41E0AB-B09B-4DD6-BDD4-BD3946FBFEE7}" srcOrd="1" destOrd="0" presId="urn:microsoft.com/office/officeart/2008/layout/LinedList"/>
    <dgm:cxn modelId="{664437B4-6E1C-44BF-89C4-C6D9F7D3C6AD}" type="presParOf" srcId="{2FDF6EBF-B2AF-471E-BD74-AADD75DEE9E0}" destId="{4DC7BCD9-9D3F-4869-B920-0FCAF4E43EF1}" srcOrd="2" destOrd="0" presId="urn:microsoft.com/office/officeart/2008/layout/LinedList"/>
    <dgm:cxn modelId="{8AC52E63-D21C-439B-82BE-7F901C4CEC98}" type="presParOf" srcId="{FDEB0B63-08AE-4E44-B42D-EC0FC234CF08}" destId="{2F510F5E-E2E1-4597-934F-EA4FC1BC9B57}" srcOrd="2" destOrd="0" presId="urn:microsoft.com/office/officeart/2008/layout/LinedList"/>
    <dgm:cxn modelId="{2B390063-BE86-4EF2-AB4F-160B0213815E}" type="presParOf" srcId="{FDEB0B63-08AE-4E44-B42D-EC0FC234CF08}" destId="{866AD490-6826-4B01-B1BC-52B21FE13EF9}"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F5B5B74-E8E4-4477-8E08-EB23E8F524E1}"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s-ES"/>
        </a:p>
      </dgm:t>
    </dgm:pt>
    <dgm:pt modelId="{FE207A4B-C079-41C3-AAEE-C9947C5A7EF3}">
      <dgm:prSet phldrT="[Texto]" custT="1"/>
      <dgm:spPr/>
      <dgm:t>
        <a:bodyPr/>
        <a:lstStyle/>
        <a:p>
          <a:r>
            <a:rPr lang="es-EC" sz="1200" b="0" dirty="0" smtClean="0">
              <a:latin typeface="Times New Roman" pitchFamily="18" charset="0"/>
              <a:cs typeface="Times New Roman" pitchFamily="18" charset="0"/>
            </a:rPr>
            <a:t>PERSPECTIVA DEL SISTEMA</a:t>
          </a:r>
          <a:endParaRPr lang="es-ES" sz="1200" b="0" dirty="0">
            <a:latin typeface="Times New Roman" pitchFamily="18" charset="0"/>
            <a:cs typeface="Times New Roman" pitchFamily="18" charset="0"/>
          </a:endParaRPr>
        </a:p>
      </dgm:t>
    </dgm:pt>
    <dgm:pt modelId="{A28182D5-87E1-4B7F-AACE-4BDA09735089}" type="parTrans" cxnId="{2469715C-29FF-423F-9E64-272EE624B63D}">
      <dgm:prSet/>
      <dgm:spPr/>
      <dgm:t>
        <a:bodyPr/>
        <a:lstStyle/>
        <a:p>
          <a:endParaRPr lang="es-ES"/>
        </a:p>
      </dgm:t>
    </dgm:pt>
    <dgm:pt modelId="{1080E3EA-C012-4BA0-916F-C68F7966F97B}" type="sibTrans" cxnId="{2469715C-29FF-423F-9E64-272EE624B63D}">
      <dgm:prSet/>
      <dgm:spPr/>
      <dgm:t>
        <a:bodyPr/>
        <a:lstStyle/>
        <a:p>
          <a:endParaRPr lang="es-ES"/>
        </a:p>
      </dgm:t>
    </dgm:pt>
    <dgm:pt modelId="{7349C2DF-C01E-46F2-A162-1074B453463E}">
      <dgm:prSet phldrT="[Texto]" custT="1"/>
      <dgm:spPr/>
      <dgm:t>
        <a:bodyPr/>
        <a:lstStyle/>
        <a:p>
          <a:r>
            <a:rPr lang="es-EC" sz="1200" dirty="0" smtClean="0">
              <a:latin typeface="Times New Roman" pitchFamily="18" charset="0"/>
              <a:cs typeface="Times New Roman" pitchFamily="18" charset="0"/>
            </a:rPr>
            <a:t>El sistema de videoconferencias implementado con la herramienta DIMDIM, es completamente funcional con las características de los laboratorios de la ESPE.</a:t>
          </a:r>
          <a:endParaRPr lang="es-ES" sz="1200" dirty="0">
            <a:latin typeface="Times New Roman" pitchFamily="18" charset="0"/>
            <a:cs typeface="Times New Roman" pitchFamily="18" charset="0"/>
          </a:endParaRPr>
        </a:p>
      </dgm:t>
    </dgm:pt>
    <dgm:pt modelId="{21F45090-BB5F-4D04-866F-95EF735F35AB}" type="parTrans" cxnId="{78FAB43D-5CB8-4AC8-8130-68DA63A111D2}">
      <dgm:prSet/>
      <dgm:spPr/>
      <dgm:t>
        <a:bodyPr/>
        <a:lstStyle/>
        <a:p>
          <a:endParaRPr lang="es-ES"/>
        </a:p>
      </dgm:t>
    </dgm:pt>
    <dgm:pt modelId="{9DE26875-A35A-435A-8464-DEEB009AE70A}" type="sibTrans" cxnId="{78FAB43D-5CB8-4AC8-8130-68DA63A111D2}">
      <dgm:prSet/>
      <dgm:spPr/>
      <dgm:t>
        <a:bodyPr/>
        <a:lstStyle/>
        <a:p>
          <a:endParaRPr lang="es-ES"/>
        </a:p>
      </dgm:t>
    </dgm:pt>
    <dgm:pt modelId="{6CBC79DB-87CE-486B-9937-23AD95B901BC}">
      <dgm:prSet phldrT="[Texto]" custT="1"/>
      <dgm:spPr/>
      <dgm:t>
        <a:bodyPr/>
        <a:lstStyle/>
        <a:p>
          <a:r>
            <a:rPr lang="es-EC" sz="1200" dirty="0" smtClean="0">
              <a:latin typeface="Times New Roman" pitchFamily="18" charset="0"/>
              <a:cs typeface="Times New Roman" pitchFamily="18" charset="0"/>
            </a:rPr>
            <a:t>El sistema de videoconferencia DIMDIM presenta la conexión simultánea de varios participantes, permitiendo la interacción entre ellos (</a:t>
          </a:r>
          <a:r>
            <a:rPr lang="es-EC" sz="1200" dirty="0" err="1" smtClean="0">
              <a:latin typeface="Times New Roman" pitchFamily="18" charset="0"/>
              <a:cs typeface="Times New Roman" pitchFamily="18" charset="0"/>
            </a:rPr>
            <a:t>Moodle</a:t>
          </a:r>
          <a:r>
            <a:rPr lang="es-EC" sz="1200" dirty="0" smtClean="0">
              <a:latin typeface="Times New Roman" pitchFamily="18" charset="0"/>
              <a:cs typeface="Times New Roman" pitchFamily="18" charset="0"/>
            </a:rPr>
            <a:t>).</a:t>
          </a:r>
          <a:endParaRPr lang="es-ES" sz="1200" dirty="0">
            <a:latin typeface="Times New Roman" pitchFamily="18" charset="0"/>
            <a:cs typeface="Times New Roman" pitchFamily="18" charset="0"/>
          </a:endParaRPr>
        </a:p>
      </dgm:t>
    </dgm:pt>
    <dgm:pt modelId="{E2CB3D37-9EE0-44B1-AD7F-62B5D7C20ED9}" type="parTrans" cxnId="{508D2F79-705A-4E1D-98EC-7BCEA0DDD03B}">
      <dgm:prSet/>
      <dgm:spPr/>
      <dgm:t>
        <a:bodyPr/>
        <a:lstStyle/>
        <a:p>
          <a:endParaRPr lang="es-ES"/>
        </a:p>
      </dgm:t>
    </dgm:pt>
    <dgm:pt modelId="{B8C5C588-0AA0-4FDD-BC85-D8ACFA8D5118}" type="sibTrans" cxnId="{508D2F79-705A-4E1D-98EC-7BCEA0DDD03B}">
      <dgm:prSet/>
      <dgm:spPr/>
      <dgm:t>
        <a:bodyPr/>
        <a:lstStyle/>
        <a:p>
          <a:endParaRPr lang="es-ES"/>
        </a:p>
      </dgm:t>
    </dgm:pt>
    <dgm:pt modelId="{5D0C5897-8CF7-4CB2-8F8B-8CF8596143F4}">
      <dgm:prSet phldrT="[Texto]" custT="1"/>
      <dgm:spPr/>
      <dgm:t>
        <a:bodyPr/>
        <a:lstStyle/>
        <a:p>
          <a:r>
            <a:rPr lang="es-EC" sz="1200" dirty="0" smtClean="0">
              <a:latin typeface="Times New Roman" pitchFamily="18" charset="0"/>
              <a:cs typeface="Times New Roman" pitchFamily="18" charset="0"/>
            </a:rPr>
            <a:t>Este sistema está pensado para el uso de los estudiantes del Departamento de Ciencias de la Computación, así como también para sus docentes</a:t>
          </a:r>
          <a:endParaRPr lang="es-ES" sz="1200" dirty="0">
            <a:latin typeface="Times New Roman" pitchFamily="18" charset="0"/>
            <a:cs typeface="Times New Roman" pitchFamily="18" charset="0"/>
          </a:endParaRPr>
        </a:p>
      </dgm:t>
    </dgm:pt>
    <dgm:pt modelId="{EEFDE9C3-76D5-416C-8CBC-962354DAAB51}" type="parTrans" cxnId="{2534DA95-E9BB-4DDD-808B-992F9402646A}">
      <dgm:prSet/>
      <dgm:spPr/>
      <dgm:t>
        <a:bodyPr/>
        <a:lstStyle/>
        <a:p>
          <a:endParaRPr lang="es-ES"/>
        </a:p>
      </dgm:t>
    </dgm:pt>
    <dgm:pt modelId="{803422A8-84F7-4499-A08E-208FE3354FDC}" type="sibTrans" cxnId="{2534DA95-E9BB-4DDD-808B-992F9402646A}">
      <dgm:prSet/>
      <dgm:spPr/>
      <dgm:t>
        <a:bodyPr/>
        <a:lstStyle/>
        <a:p>
          <a:endParaRPr lang="es-ES"/>
        </a:p>
      </dgm:t>
    </dgm:pt>
    <dgm:pt modelId="{D6B4C594-631D-4901-8C95-ADA8C2A9D76B}">
      <dgm:prSet phldrT="[Texto]" custT="1"/>
      <dgm:spPr/>
      <dgm:t>
        <a:bodyPr/>
        <a:lstStyle/>
        <a:p>
          <a:r>
            <a:rPr lang="es-EC" sz="1200" b="0" dirty="0" smtClean="0">
              <a:latin typeface="Times New Roman" pitchFamily="18" charset="0"/>
              <a:cs typeface="Times New Roman" pitchFamily="18" charset="0"/>
            </a:rPr>
            <a:t>FUNCIONES DEL SISTEMA</a:t>
          </a:r>
          <a:endParaRPr lang="es-ES" sz="1200" b="0" dirty="0">
            <a:latin typeface="Times New Roman" pitchFamily="18" charset="0"/>
            <a:cs typeface="Times New Roman" pitchFamily="18" charset="0"/>
          </a:endParaRPr>
        </a:p>
      </dgm:t>
    </dgm:pt>
    <dgm:pt modelId="{C7847E37-D5AD-4174-8D12-DB307D583DE0}" type="parTrans" cxnId="{CFE67112-9948-4386-BF04-5E0C9290E76F}">
      <dgm:prSet/>
      <dgm:spPr/>
      <dgm:t>
        <a:bodyPr/>
        <a:lstStyle/>
        <a:p>
          <a:endParaRPr lang="es-ES"/>
        </a:p>
      </dgm:t>
    </dgm:pt>
    <dgm:pt modelId="{B037F48A-FC43-4B50-BA56-D54870EED41D}" type="sibTrans" cxnId="{CFE67112-9948-4386-BF04-5E0C9290E76F}">
      <dgm:prSet/>
      <dgm:spPr/>
      <dgm:t>
        <a:bodyPr/>
        <a:lstStyle/>
        <a:p>
          <a:endParaRPr lang="es-ES"/>
        </a:p>
      </dgm:t>
    </dgm:pt>
    <dgm:pt modelId="{D1B9A062-BAD9-48BE-B3B3-EB7DB28809F5}">
      <dgm:prSet phldrT="[Texto]" custT="1"/>
      <dgm:spPr/>
      <dgm:t>
        <a:bodyPr/>
        <a:lstStyle/>
        <a:p>
          <a:r>
            <a:rPr lang="es-EC" sz="900" b="0" dirty="0" smtClean="0">
              <a:latin typeface="Times New Roman" pitchFamily="18" charset="0"/>
              <a:cs typeface="Times New Roman" pitchFamily="18" charset="0"/>
            </a:rPr>
            <a:t>CARACTERÍSTICAS DEL USUARIO</a:t>
          </a:r>
          <a:endParaRPr lang="es-ES" sz="900" b="0" dirty="0">
            <a:latin typeface="Times New Roman" pitchFamily="18" charset="0"/>
            <a:cs typeface="Times New Roman" pitchFamily="18" charset="0"/>
          </a:endParaRPr>
        </a:p>
      </dgm:t>
    </dgm:pt>
    <dgm:pt modelId="{5A2C2F15-2B1C-4418-90DF-7F1D76A92456}" type="parTrans" cxnId="{981308B2-DC98-4C62-BFC5-E3700FA7264D}">
      <dgm:prSet/>
      <dgm:spPr/>
      <dgm:t>
        <a:bodyPr/>
        <a:lstStyle/>
        <a:p>
          <a:endParaRPr lang="es-ES"/>
        </a:p>
      </dgm:t>
    </dgm:pt>
    <dgm:pt modelId="{EDFCBCB0-9437-4694-8592-0EEAAF4971DA}" type="sibTrans" cxnId="{981308B2-DC98-4C62-BFC5-E3700FA7264D}">
      <dgm:prSet/>
      <dgm:spPr/>
      <dgm:t>
        <a:bodyPr/>
        <a:lstStyle/>
        <a:p>
          <a:endParaRPr lang="es-ES"/>
        </a:p>
      </dgm:t>
    </dgm:pt>
    <dgm:pt modelId="{698243D0-750B-4D43-9EC9-8BE4FC5BF1E3}">
      <dgm:prSet phldrT="[Texto]" custT="1"/>
      <dgm:spPr/>
      <dgm:t>
        <a:bodyPr/>
        <a:lstStyle/>
        <a:p>
          <a:r>
            <a:rPr lang="es-EC" sz="1100" b="0" dirty="0" smtClean="0">
              <a:latin typeface="Times New Roman" pitchFamily="18" charset="0"/>
              <a:cs typeface="Times New Roman" pitchFamily="18" charset="0"/>
            </a:rPr>
            <a:t>RESTRICCIONES GENERALES</a:t>
          </a:r>
          <a:endParaRPr lang="es-ES" sz="1100" b="0" dirty="0">
            <a:latin typeface="Times New Roman" pitchFamily="18" charset="0"/>
            <a:cs typeface="Times New Roman" pitchFamily="18" charset="0"/>
          </a:endParaRPr>
        </a:p>
      </dgm:t>
    </dgm:pt>
    <dgm:pt modelId="{5C8B2E5E-4AB5-4AFA-BCDF-17F876B28496}" type="parTrans" cxnId="{94990E71-4BEB-4522-B7A8-5C4007BA04AB}">
      <dgm:prSet/>
      <dgm:spPr/>
      <dgm:t>
        <a:bodyPr/>
        <a:lstStyle/>
        <a:p>
          <a:endParaRPr lang="es-ES"/>
        </a:p>
      </dgm:t>
    </dgm:pt>
    <dgm:pt modelId="{795B0E9C-65BF-4E9E-B1A2-1E9B18F23720}" type="sibTrans" cxnId="{94990E71-4BEB-4522-B7A8-5C4007BA04AB}">
      <dgm:prSet/>
      <dgm:spPr/>
      <dgm:t>
        <a:bodyPr/>
        <a:lstStyle/>
        <a:p>
          <a:endParaRPr lang="es-ES"/>
        </a:p>
      </dgm:t>
    </dgm:pt>
    <dgm:pt modelId="{07E88C5A-BE77-49BE-9505-96181C6A5ED0}">
      <dgm:prSet phldrT="[Texto]" custT="1"/>
      <dgm:spPr/>
      <dgm:t>
        <a:bodyPr/>
        <a:lstStyle/>
        <a:p>
          <a:r>
            <a:rPr lang="es-EC" sz="1100" dirty="0" smtClean="0">
              <a:latin typeface="Times New Roman" pitchFamily="18" charset="0"/>
              <a:cs typeface="Times New Roman" pitchFamily="18" charset="0"/>
            </a:rPr>
            <a:t>El sistema está desarrollado para ser utilizado en diferentes sistemas operativos como Windows, Linux.</a:t>
          </a:r>
          <a:endParaRPr lang="es-ES" sz="1100" b="0" dirty="0">
            <a:latin typeface="Times New Roman" pitchFamily="18" charset="0"/>
            <a:cs typeface="Times New Roman" pitchFamily="18" charset="0"/>
          </a:endParaRPr>
        </a:p>
      </dgm:t>
    </dgm:pt>
    <dgm:pt modelId="{FC59602B-D702-4D9A-9ED0-A467EA838530}" type="parTrans" cxnId="{8723F393-1074-44CE-8EF4-4C0FDDB91251}">
      <dgm:prSet/>
      <dgm:spPr/>
      <dgm:t>
        <a:bodyPr/>
        <a:lstStyle/>
        <a:p>
          <a:endParaRPr lang="es-ES"/>
        </a:p>
      </dgm:t>
    </dgm:pt>
    <dgm:pt modelId="{396A9DCE-C0B7-425C-BB7C-DE180611E714}" type="sibTrans" cxnId="{8723F393-1074-44CE-8EF4-4C0FDDB91251}">
      <dgm:prSet/>
      <dgm:spPr/>
      <dgm:t>
        <a:bodyPr/>
        <a:lstStyle/>
        <a:p>
          <a:endParaRPr lang="es-ES"/>
        </a:p>
      </dgm:t>
    </dgm:pt>
    <dgm:pt modelId="{F1A6CB71-B44B-4830-9BC8-7F1988573A8A}" type="pres">
      <dgm:prSet presAssocID="{0F5B5B74-E8E4-4477-8E08-EB23E8F524E1}" presName="vert0" presStyleCnt="0">
        <dgm:presLayoutVars>
          <dgm:dir/>
          <dgm:animOne val="branch"/>
          <dgm:animLvl val="lvl"/>
        </dgm:presLayoutVars>
      </dgm:prSet>
      <dgm:spPr/>
      <dgm:t>
        <a:bodyPr/>
        <a:lstStyle/>
        <a:p>
          <a:endParaRPr lang="es-ES"/>
        </a:p>
      </dgm:t>
    </dgm:pt>
    <dgm:pt modelId="{965ADF2A-0082-4C18-A263-7C9D268C2D85}" type="pres">
      <dgm:prSet presAssocID="{FE207A4B-C079-41C3-AAEE-C9947C5A7EF3}" presName="thickLine" presStyleLbl="alignNode1" presStyleIdx="0" presStyleCnt="4"/>
      <dgm:spPr/>
    </dgm:pt>
    <dgm:pt modelId="{A0B4C560-DBE1-452A-A259-891E6DA93FEB}" type="pres">
      <dgm:prSet presAssocID="{FE207A4B-C079-41C3-AAEE-C9947C5A7EF3}" presName="horz1" presStyleCnt="0"/>
      <dgm:spPr/>
    </dgm:pt>
    <dgm:pt modelId="{18260004-B83C-4F51-BB7A-D4005E3541AE}" type="pres">
      <dgm:prSet presAssocID="{FE207A4B-C079-41C3-AAEE-C9947C5A7EF3}" presName="tx1" presStyleLbl="revTx" presStyleIdx="0" presStyleCnt="8"/>
      <dgm:spPr/>
      <dgm:t>
        <a:bodyPr/>
        <a:lstStyle/>
        <a:p>
          <a:endParaRPr lang="es-ES"/>
        </a:p>
      </dgm:t>
    </dgm:pt>
    <dgm:pt modelId="{2FB01434-8049-4E99-B7A4-833ABD2F356C}" type="pres">
      <dgm:prSet presAssocID="{FE207A4B-C079-41C3-AAEE-C9947C5A7EF3}" presName="vert1" presStyleCnt="0"/>
      <dgm:spPr/>
    </dgm:pt>
    <dgm:pt modelId="{03BED484-8735-4E25-8B51-775D86C03EBC}" type="pres">
      <dgm:prSet presAssocID="{7349C2DF-C01E-46F2-A162-1074B453463E}" presName="vertSpace2a" presStyleCnt="0"/>
      <dgm:spPr/>
    </dgm:pt>
    <dgm:pt modelId="{51218C53-C58A-4D5A-B7C4-9614E66A59D2}" type="pres">
      <dgm:prSet presAssocID="{7349C2DF-C01E-46F2-A162-1074B453463E}" presName="horz2" presStyleCnt="0"/>
      <dgm:spPr/>
    </dgm:pt>
    <dgm:pt modelId="{8C0D4DF1-C06A-43B7-9F80-C91D62F4C321}" type="pres">
      <dgm:prSet presAssocID="{7349C2DF-C01E-46F2-A162-1074B453463E}" presName="horzSpace2" presStyleCnt="0"/>
      <dgm:spPr/>
    </dgm:pt>
    <dgm:pt modelId="{0801EF8A-C953-4717-BF9B-B36881786BC2}" type="pres">
      <dgm:prSet presAssocID="{7349C2DF-C01E-46F2-A162-1074B453463E}" presName="tx2" presStyleLbl="revTx" presStyleIdx="1" presStyleCnt="8"/>
      <dgm:spPr/>
      <dgm:t>
        <a:bodyPr/>
        <a:lstStyle/>
        <a:p>
          <a:endParaRPr lang="es-ES"/>
        </a:p>
      </dgm:t>
    </dgm:pt>
    <dgm:pt modelId="{512F2559-0C54-4867-8916-9364D824BEBF}" type="pres">
      <dgm:prSet presAssocID="{7349C2DF-C01E-46F2-A162-1074B453463E}" presName="vert2" presStyleCnt="0"/>
      <dgm:spPr/>
    </dgm:pt>
    <dgm:pt modelId="{BE12E7BE-AA10-4FB9-8819-14FF7C68BFC8}" type="pres">
      <dgm:prSet presAssocID="{7349C2DF-C01E-46F2-A162-1074B453463E}" presName="thinLine2b" presStyleLbl="callout" presStyleIdx="0" presStyleCnt="4"/>
      <dgm:spPr/>
    </dgm:pt>
    <dgm:pt modelId="{9CC2B0E2-90CB-492E-801F-5F071DD7E041}" type="pres">
      <dgm:prSet presAssocID="{7349C2DF-C01E-46F2-A162-1074B453463E}" presName="vertSpace2b" presStyleCnt="0"/>
      <dgm:spPr/>
    </dgm:pt>
    <dgm:pt modelId="{A57346A8-A9F5-4583-8E1D-E8B3EB56F1AB}" type="pres">
      <dgm:prSet presAssocID="{D6B4C594-631D-4901-8C95-ADA8C2A9D76B}" presName="thickLine" presStyleLbl="alignNode1" presStyleIdx="1" presStyleCnt="4"/>
      <dgm:spPr/>
    </dgm:pt>
    <dgm:pt modelId="{4E872F3C-35BE-444E-B098-57F2ABC406A6}" type="pres">
      <dgm:prSet presAssocID="{D6B4C594-631D-4901-8C95-ADA8C2A9D76B}" presName="horz1" presStyleCnt="0"/>
      <dgm:spPr/>
    </dgm:pt>
    <dgm:pt modelId="{A1285769-8DBF-49C9-8C17-4785942E57DC}" type="pres">
      <dgm:prSet presAssocID="{D6B4C594-631D-4901-8C95-ADA8C2A9D76B}" presName="tx1" presStyleLbl="revTx" presStyleIdx="2" presStyleCnt="8"/>
      <dgm:spPr/>
      <dgm:t>
        <a:bodyPr/>
        <a:lstStyle/>
        <a:p>
          <a:endParaRPr lang="es-ES"/>
        </a:p>
      </dgm:t>
    </dgm:pt>
    <dgm:pt modelId="{FDEB0B63-08AE-4E44-B42D-EC0FC234CF08}" type="pres">
      <dgm:prSet presAssocID="{D6B4C594-631D-4901-8C95-ADA8C2A9D76B}" presName="vert1" presStyleCnt="0"/>
      <dgm:spPr/>
    </dgm:pt>
    <dgm:pt modelId="{B259A608-2DA8-47DF-A6AA-1EBA9930FFF1}" type="pres">
      <dgm:prSet presAssocID="{6CBC79DB-87CE-486B-9937-23AD95B901BC}" presName="vertSpace2a" presStyleCnt="0"/>
      <dgm:spPr/>
    </dgm:pt>
    <dgm:pt modelId="{2FDF6EBF-B2AF-471E-BD74-AADD75DEE9E0}" type="pres">
      <dgm:prSet presAssocID="{6CBC79DB-87CE-486B-9937-23AD95B901BC}" presName="horz2" presStyleCnt="0"/>
      <dgm:spPr/>
    </dgm:pt>
    <dgm:pt modelId="{B769FC94-16CD-4EA6-81CF-50173345CE67}" type="pres">
      <dgm:prSet presAssocID="{6CBC79DB-87CE-486B-9937-23AD95B901BC}" presName="horzSpace2" presStyleCnt="0"/>
      <dgm:spPr/>
    </dgm:pt>
    <dgm:pt modelId="{0E41E0AB-B09B-4DD6-BDD4-BD3946FBFEE7}" type="pres">
      <dgm:prSet presAssocID="{6CBC79DB-87CE-486B-9937-23AD95B901BC}" presName="tx2" presStyleLbl="revTx" presStyleIdx="3" presStyleCnt="8"/>
      <dgm:spPr/>
      <dgm:t>
        <a:bodyPr/>
        <a:lstStyle/>
        <a:p>
          <a:endParaRPr lang="es-ES"/>
        </a:p>
      </dgm:t>
    </dgm:pt>
    <dgm:pt modelId="{4DC7BCD9-9D3F-4869-B920-0FCAF4E43EF1}" type="pres">
      <dgm:prSet presAssocID="{6CBC79DB-87CE-486B-9937-23AD95B901BC}" presName="vert2" presStyleCnt="0"/>
      <dgm:spPr/>
    </dgm:pt>
    <dgm:pt modelId="{2F510F5E-E2E1-4597-934F-EA4FC1BC9B57}" type="pres">
      <dgm:prSet presAssocID="{6CBC79DB-87CE-486B-9937-23AD95B901BC}" presName="thinLine2b" presStyleLbl="callout" presStyleIdx="1" presStyleCnt="4"/>
      <dgm:spPr/>
    </dgm:pt>
    <dgm:pt modelId="{866AD490-6826-4B01-B1BC-52B21FE13EF9}" type="pres">
      <dgm:prSet presAssocID="{6CBC79DB-87CE-486B-9937-23AD95B901BC}" presName="vertSpace2b" presStyleCnt="0"/>
      <dgm:spPr/>
    </dgm:pt>
    <dgm:pt modelId="{1BBF6774-E5B6-4A9D-B3D6-7F4301102C7A}" type="pres">
      <dgm:prSet presAssocID="{D1B9A062-BAD9-48BE-B3B3-EB7DB28809F5}" presName="thickLine" presStyleLbl="alignNode1" presStyleIdx="2" presStyleCnt="4"/>
      <dgm:spPr/>
    </dgm:pt>
    <dgm:pt modelId="{3168C671-B13E-4E40-BFAB-A4B4F4D2A030}" type="pres">
      <dgm:prSet presAssocID="{D1B9A062-BAD9-48BE-B3B3-EB7DB28809F5}" presName="horz1" presStyleCnt="0"/>
      <dgm:spPr/>
    </dgm:pt>
    <dgm:pt modelId="{012E8930-9F1B-42AC-945E-32B3E90CE983}" type="pres">
      <dgm:prSet presAssocID="{D1B9A062-BAD9-48BE-B3B3-EB7DB28809F5}" presName="tx1" presStyleLbl="revTx" presStyleIdx="4" presStyleCnt="8"/>
      <dgm:spPr/>
      <dgm:t>
        <a:bodyPr/>
        <a:lstStyle/>
        <a:p>
          <a:endParaRPr lang="es-ES"/>
        </a:p>
      </dgm:t>
    </dgm:pt>
    <dgm:pt modelId="{318B3518-5AAB-4623-9AFF-AFA3FA8853A4}" type="pres">
      <dgm:prSet presAssocID="{D1B9A062-BAD9-48BE-B3B3-EB7DB28809F5}" presName="vert1" presStyleCnt="0"/>
      <dgm:spPr/>
    </dgm:pt>
    <dgm:pt modelId="{65FADAAF-D22C-4D45-A809-D5E5145CDACF}" type="pres">
      <dgm:prSet presAssocID="{5D0C5897-8CF7-4CB2-8F8B-8CF8596143F4}" presName="vertSpace2a" presStyleCnt="0"/>
      <dgm:spPr/>
    </dgm:pt>
    <dgm:pt modelId="{9F2DA4AA-D3B3-4462-A3AC-3DCEB2DF8EB2}" type="pres">
      <dgm:prSet presAssocID="{5D0C5897-8CF7-4CB2-8F8B-8CF8596143F4}" presName="horz2" presStyleCnt="0"/>
      <dgm:spPr/>
    </dgm:pt>
    <dgm:pt modelId="{F68F3792-77BC-473E-A7A5-265C6835BB88}" type="pres">
      <dgm:prSet presAssocID="{5D0C5897-8CF7-4CB2-8F8B-8CF8596143F4}" presName="horzSpace2" presStyleCnt="0"/>
      <dgm:spPr/>
    </dgm:pt>
    <dgm:pt modelId="{241B14CB-F38C-4156-BFA7-9FC9D3EEE3A6}" type="pres">
      <dgm:prSet presAssocID="{5D0C5897-8CF7-4CB2-8F8B-8CF8596143F4}" presName="tx2" presStyleLbl="revTx" presStyleIdx="5" presStyleCnt="8"/>
      <dgm:spPr/>
      <dgm:t>
        <a:bodyPr/>
        <a:lstStyle/>
        <a:p>
          <a:endParaRPr lang="es-ES"/>
        </a:p>
      </dgm:t>
    </dgm:pt>
    <dgm:pt modelId="{D0A886C8-B59F-41FD-B624-72978E6A86CA}" type="pres">
      <dgm:prSet presAssocID="{5D0C5897-8CF7-4CB2-8F8B-8CF8596143F4}" presName="vert2" presStyleCnt="0"/>
      <dgm:spPr/>
    </dgm:pt>
    <dgm:pt modelId="{0B9EDB72-E190-436A-BB44-9E23E3C5558B}" type="pres">
      <dgm:prSet presAssocID="{5D0C5897-8CF7-4CB2-8F8B-8CF8596143F4}" presName="thinLine2b" presStyleLbl="callout" presStyleIdx="2" presStyleCnt="4"/>
      <dgm:spPr/>
    </dgm:pt>
    <dgm:pt modelId="{2D5609A1-8181-4EA6-BC63-D326B96D53D8}" type="pres">
      <dgm:prSet presAssocID="{5D0C5897-8CF7-4CB2-8F8B-8CF8596143F4}" presName="vertSpace2b" presStyleCnt="0"/>
      <dgm:spPr/>
    </dgm:pt>
    <dgm:pt modelId="{B5F5FCA2-7669-4E08-B64B-CE410B6DFC89}" type="pres">
      <dgm:prSet presAssocID="{698243D0-750B-4D43-9EC9-8BE4FC5BF1E3}" presName="thickLine" presStyleLbl="alignNode1" presStyleIdx="3" presStyleCnt="4"/>
      <dgm:spPr/>
    </dgm:pt>
    <dgm:pt modelId="{0454C565-0AE6-41EF-AA7A-ABA5CAD4FE9D}" type="pres">
      <dgm:prSet presAssocID="{698243D0-750B-4D43-9EC9-8BE4FC5BF1E3}" presName="horz1" presStyleCnt="0"/>
      <dgm:spPr/>
    </dgm:pt>
    <dgm:pt modelId="{45CCA6C9-F37D-407E-9D4F-02D76EAF79B8}" type="pres">
      <dgm:prSet presAssocID="{698243D0-750B-4D43-9EC9-8BE4FC5BF1E3}" presName="tx1" presStyleLbl="revTx" presStyleIdx="6" presStyleCnt="8"/>
      <dgm:spPr/>
      <dgm:t>
        <a:bodyPr/>
        <a:lstStyle/>
        <a:p>
          <a:endParaRPr lang="es-ES"/>
        </a:p>
      </dgm:t>
    </dgm:pt>
    <dgm:pt modelId="{4BC3D025-1867-4502-853F-487C94DF7842}" type="pres">
      <dgm:prSet presAssocID="{698243D0-750B-4D43-9EC9-8BE4FC5BF1E3}" presName="vert1" presStyleCnt="0"/>
      <dgm:spPr/>
    </dgm:pt>
    <dgm:pt modelId="{B39A8004-5417-4C38-B8D5-0AAC2DF609A3}" type="pres">
      <dgm:prSet presAssocID="{07E88C5A-BE77-49BE-9505-96181C6A5ED0}" presName="vertSpace2a" presStyleCnt="0"/>
      <dgm:spPr/>
    </dgm:pt>
    <dgm:pt modelId="{43ABAA0D-F724-429B-826B-3784F0171845}" type="pres">
      <dgm:prSet presAssocID="{07E88C5A-BE77-49BE-9505-96181C6A5ED0}" presName="horz2" presStyleCnt="0"/>
      <dgm:spPr/>
    </dgm:pt>
    <dgm:pt modelId="{65F03281-2947-4931-A535-933066F7848A}" type="pres">
      <dgm:prSet presAssocID="{07E88C5A-BE77-49BE-9505-96181C6A5ED0}" presName="horzSpace2" presStyleCnt="0"/>
      <dgm:spPr/>
    </dgm:pt>
    <dgm:pt modelId="{BB5446EE-65B0-42BD-A74B-A2DC222D64C6}" type="pres">
      <dgm:prSet presAssocID="{07E88C5A-BE77-49BE-9505-96181C6A5ED0}" presName="tx2" presStyleLbl="revTx" presStyleIdx="7" presStyleCnt="8"/>
      <dgm:spPr/>
      <dgm:t>
        <a:bodyPr/>
        <a:lstStyle/>
        <a:p>
          <a:endParaRPr lang="es-ES"/>
        </a:p>
      </dgm:t>
    </dgm:pt>
    <dgm:pt modelId="{47B66F4D-065D-4654-A291-EC067BA10138}" type="pres">
      <dgm:prSet presAssocID="{07E88C5A-BE77-49BE-9505-96181C6A5ED0}" presName="vert2" presStyleCnt="0"/>
      <dgm:spPr/>
    </dgm:pt>
    <dgm:pt modelId="{FDD64E46-473E-45C5-B442-645F9CCD3861}" type="pres">
      <dgm:prSet presAssocID="{07E88C5A-BE77-49BE-9505-96181C6A5ED0}" presName="thinLine2b" presStyleLbl="callout" presStyleIdx="3" presStyleCnt="4"/>
      <dgm:spPr/>
    </dgm:pt>
    <dgm:pt modelId="{2CE68105-F27F-4CFB-ACB7-9D8EA8AAE9E3}" type="pres">
      <dgm:prSet presAssocID="{07E88C5A-BE77-49BE-9505-96181C6A5ED0}" presName="vertSpace2b" presStyleCnt="0"/>
      <dgm:spPr/>
    </dgm:pt>
  </dgm:ptLst>
  <dgm:cxnLst>
    <dgm:cxn modelId="{981308B2-DC98-4C62-BFC5-E3700FA7264D}" srcId="{0F5B5B74-E8E4-4477-8E08-EB23E8F524E1}" destId="{D1B9A062-BAD9-48BE-B3B3-EB7DB28809F5}" srcOrd="2" destOrd="0" parTransId="{5A2C2F15-2B1C-4418-90DF-7F1D76A92456}" sibTransId="{EDFCBCB0-9437-4694-8592-0EEAAF4971DA}"/>
    <dgm:cxn modelId="{9B98F68F-D5EC-4CDF-8D81-5D45913827FE}" type="presOf" srcId="{7349C2DF-C01E-46F2-A162-1074B453463E}" destId="{0801EF8A-C953-4717-BF9B-B36881786BC2}" srcOrd="0" destOrd="0" presId="urn:microsoft.com/office/officeart/2008/layout/LinedList"/>
    <dgm:cxn modelId="{78FAB43D-5CB8-4AC8-8130-68DA63A111D2}" srcId="{FE207A4B-C079-41C3-AAEE-C9947C5A7EF3}" destId="{7349C2DF-C01E-46F2-A162-1074B453463E}" srcOrd="0" destOrd="0" parTransId="{21F45090-BB5F-4D04-866F-95EF735F35AB}" sibTransId="{9DE26875-A35A-435A-8464-DEEB009AE70A}"/>
    <dgm:cxn modelId="{8723F393-1074-44CE-8EF4-4C0FDDB91251}" srcId="{698243D0-750B-4D43-9EC9-8BE4FC5BF1E3}" destId="{07E88C5A-BE77-49BE-9505-96181C6A5ED0}" srcOrd="0" destOrd="0" parTransId="{FC59602B-D702-4D9A-9ED0-A467EA838530}" sibTransId="{396A9DCE-C0B7-425C-BB7C-DE180611E714}"/>
    <dgm:cxn modelId="{2534DA95-E9BB-4DDD-808B-992F9402646A}" srcId="{D1B9A062-BAD9-48BE-B3B3-EB7DB28809F5}" destId="{5D0C5897-8CF7-4CB2-8F8B-8CF8596143F4}" srcOrd="0" destOrd="0" parTransId="{EEFDE9C3-76D5-416C-8CBC-962354DAAB51}" sibTransId="{803422A8-84F7-4499-A08E-208FE3354FDC}"/>
    <dgm:cxn modelId="{9BDA6921-45CF-4AE3-A3F5-9F8B7F4848B6}" type="presOf" srcId="{6CBC79DB-87CE-486B-9937-23AD95B901BC}" destId="{0E41E0AB-B09B-4DD6-BDD4-BD3946FBFEE7}" srcOrd="0" destOrd="0" presId="urn:microsoft.com/office/officeart/2008/layout/LinedList"/>
    <dgm:cxn modelId="{477F29DE-B6D6-499B-9BF8-878EC3405361}" type="presOf" srcId="{5D0C5897-8CF7-4CB2-8F8B-8CF8596143F4}" destId="{241B14CB-F38C-4156-BFA7-9FC9D3EEE3A6}" srcOrd="0" destOrd="0" presId="urn:microsoft.com/office/officeart/2008/layout/LinedList"/>
    <dgm:cxn modelId="{B15412DA-11DF-4F01-B173-A6C715A2C510}" type="presOf" srcId="{D6B4C594-631D-4901-8C95-ADA8C2A9D76B}" destId="{A1285769-8DBF-49C9-8C17-4785942E57DC}" srcOrd="0" destOrd="0" presId="urn:microsoft.com/office/officeart/2008/layout/LinedList"/>
    <dgm:cxn modelId="{BF24A24F-6D2D-44C5-B49F-6B7BCFA81AFB}" type="presOf" srcId="{07E88C5A-BE77-49BE-9505-96181C6A5ED0}" destId="{BB5446EE-65B0-42BD-A74B-A2DC222D64C6}" srcOrd="0" destOrd="0" presId="urn:microsoft.com/office/officeart/2008/layout/LinedList"/>
    <dgm:cxn modelId="{94990E71-4BEB-4522-B7A8-5C4007BA04AB}" srcId="{0F5B5B74-E8E4-4477-8E08-EB23E8F524E1}" destId="{698243D0-750B-4D43-9EC9-8BE4FC5BF1E3}" srcOrd="3" destOrd="0" parTransId="{5C8B2E5E-4AB5-4AFA-BCDF-17F876B28496}" sibTransId="{795B0E9C-65BF-4E9E-B1A2-1E9B18F23720}"/>
    <dgm:cxn modelId="{CFE67112-9948-4386-BF04-5E0C9290E76F}" srcId="{0F5B5B74-E8E4-4477-8E08-EB23E8F524E1}" destId="{D6B4C594-631D-4901-8C95-ADA8C2A9D76B}" srcOrd="1" destOrd="0" parTransId="{C7847E37-D5AD-4174-8D12-DB307D583DE0}" sibTransId="{B037F48A-FC43-4B50-BA56-D54870EED41D}"/>
    <dgm:cxn modelId="{2469715C-29FF-423F-9E64-272EE624B63D}" srcId="{0F5B5B74-E8E4-4477-8E08-EB23E8F524E1}" destId="{FE207A4B-C079-41C3-AAEE-C9947C5A7EF3}" srcOrd="0" destOrd="0" parTransId="{A28182D5-87E1-4B7F-AACE-4BDA09735089}" sibTransId="{1080E3EA-C012-4BA0-916F-C68F7966F97B}"/>
    <dgm:cxn modelId="{601308A5-561A-41B9-AABE-9363DF4ACA14}" type="presOf" srcId="{D1B9A062-BAD9-48BE-B3B3-EB7DB28809F5}" destId="{012E8930-9F1B-42AC-945E-32B3E90CE983}" srcOrd="0" destOrd="0" presId="urn:microsoft.com/office/officeart/2008/layout/LinedList"/>
    <dgm:cxn modelId="{9442C28F-648E-4D44-86AD-CAD201B033F0}" type="presOf" srcId="{698243D0-750B-4D43-9EC9-8BE4FC5BF1E3}" destId="{45CCA6C9-F37D-407E-9D4F-02D76EAF79B8}" srcOrd="0" destOrd="0" presId="urn:microsoft.com/office/officeart/2008/layout/LinedList"/>
    <dgm:cxn modelId="{F4260B45-CDF8-4B24-9886-754D2673AC37}" type="presOf" srcId="{0F5B5B74-E8E4-4477-8E08-EB23E8F524E1}" destId="{F1A6CB71-B44B-4830-9BC8-7F1988573A8A}" srcOrd="0" destOrd="0" presId="urn:microsoft.com/office/officeart/2008/layout/LinedList"/>
    <dgm:cxn modelId="{BFD3BD5A-24C3-49A1-8A59-67D3B5A92700}" type="presOf" srcId="{FE207A4B-C079-41C3-AAEE-C9947C5A7EF3}" destId="{18260004-B83C-4F51-BB7A-D4005E3541AE}" srcOrd="0" destOrd="0" presId="urn:microsoft.com/office/officeart/2008/layout/LinedList"/>
    <dgm:cxn modelId="{508D2F79-705A-4E1D-98EC-7BCEA0DDD03B}" srcId="{D6B4C594-631D-4901-8C95-ADA8C2A9D76B}" destId="{6CBC79DB-87CE-486B-9937-23AD95B901BC}" srcOrd="0" destOrd="0" parTransId="{E2CB3D37-9EE0-44B1-AD7F-62B5D7C20ED9}" sibTransId="{B8C5C588-0AA0-4FDD-BC85-D8ACFA8D5118}"/>
    <dgm:cxn modelId="{889856D4-E168-4493-9B82-1FB02CD6D3F6}" type="presParOf" srcId="{F1A6CB71-B44B-4830-9BC8-7F1988573A8A}" destId="{965ADF2A-0082-4C18-A263-7C9D268C2D85}" srcOrd="0" destOrd="0" presId="urn:microsoft.com/office/officeart/2008/layout/LinedList"/>
    <dgm:cxn modelId="{52B656FD-FF89-4EA1-880F-014A74675C20}" type="presParOf" srcId="{F1A6CB71-B44B-4830-9BC8-7F1988573A8A}" destId="{A0B4C560-DBE1-452A-A259-891E6DA93FEB}" srcOrd="1" destOrd="0" presId="urn:microsoft.com/office/officeart/2008/layout/LinedList"/>
    <dgm:cxn modelId="{8928B6DB-EFD1-4CD0-89A5-7F71F571568E}" type="presParOf" srcId="{A0B4C560-DBE1-452A-A259-891E6DA93FEB}" destId="{18260004-B83C-4F51-BB7A-D4005E3541AE}" srcOrd="0" destOrd="0" presId="urn:microsoft.com/office/officeart/2008/layout/LinedList"/>
    <dgm:cxn modelId="{3125C69C-DAB1-4903-942D-F9F3156A181F}" type="presParOf" srcId="{A0B4C560-DBE1-452A-A259-891E6DA93FEB}" destId="{2FB01434-8049-4E99-B7A4-833ABD2F356C}" srcOrd="1" destOrd="0" presId="urn:microsoft.com/office/officeart/2008/layout/LinedList"/>
    <dgm:cxn modelId="{5842E8FE-DFF8-4DFE-919F-79CF83DD9D1F}" type="presParOf" srcId="{2FB01434-8049-4E99-B7A4-833ABD2F356C}" destId="{03BED484-8735-4E25-8B51-775D86C03EBC}" srcOrd="0" destOrd="0" presId="urn:microsoft.com/office/officeart/2008/layout/LinedList"/>
    <dgm:cxn modelId="{132FDED7-DECB-41AD-9A9D-DD6BA8C44966}" type="presParOf" srcId="{2FB01434-8049-4E99-B7A4-833ABD2F356C}" destId="{51218C53-C58A-4D5A-B7C4-9614E66A59D2}" srcOrd="1" destOrd="0" presId="urn:microsoft.com/office/officeart/2008/layout/LinedList"/>
    <dgm:cxn modelId="{7E1E0C32-18A7-492C-A6DC-541A72767E61}" type="presParOf" srcId="{51218C53-C58A-4D5A-B7C4-9614E66A59D2}" destId="{8C0D4DF1-C06A-43B7-9F80-C91D62F4C321}" srcOrd="0" destOrd="0" presId="urn:microsoft.com/office/officeart/2008/layout/LinedList"/>
    <dgm:cxn modelId="{9E30BBBC-CAC1-4B26-8847-ABC54D5BCA6C}" type="presParOf" srcId="{51218C53-C58A-4D5A-B7C4-9614E66A59D2}" destId="{0801EF8A-C953-4717-BF9B-B36881786BC2}" srcOrd="1" destOrd="0" presId="urn:microsoft.com/office/officeart/2008/layout/LinedList"/>
    <dgm:cxn modelId="{086314B6-9420-4874-A526-F8E3758396D6}" type="presParOf" srcId="{51218C53-C58A-4D5A-B7C4-9614E66A59D2}" destId="{512F2559-0C54-4867-8916-9364D824BEBF}" srcOrd="2" destOrd="0" presId="urn:microsoft.com/office/officeart/2008/layout/LinedList"/>
    <dgm:cxn modelId="{E77AF76F-8BAA-40FB-A8E0-8A58E776293B}" type="presParOf" srcId="{2FB01434-8049-4E99-B7A4-833ABD2F356C}" destId="{BE12E7BE-AA10-4FB9-8819-14FF7C68BFC8}" srcOrd="2" destOrd="0" presId="urn:microsoft.com/office/officeart/2008/layout/LinedList"/>
    <dgm:cxn modelId="{3ACEE840-F36C-4475-B642-C73CC4417DEE}" type="presParOf" srcId="{2FB01434-8049-4E99-B7A4-833ABD2F356C}" destId="{9CC2B0E2-90CB-492E-801F-5F071DD7E041}" srcOrd="3" destOrd="0" presId="urn:microsoft.com/office/officeart/2008/layout/LinedList"/>
    <dgm:cxn modelId="{34D23761-B3D4-45C8-B4B7-024432668990}" type="presParOf" srcId="{F1A6CB71-B44B-4830-9BC8-7F1988573A8A}" destId="{A57346A8-A9F5-4583-8E1D-E8B3EB56F1AB}" srcOrd="2" destOrd="0" presId="urn:microsoft.com/office/officeart/2008/layout/LinedList"/>
    <dgm:cxn modelId="{4A6C2EC6-7605-4E24-BC0C-AA95CD6C57AA}" type="presParOf" srcId="{F1A6CB71-B44B-4830-9BC8-7F1988573A8A}" destId="{4E872F3C-35BE-444E-B098-57F2ABC406A6}" srcOrd="3" destOrd="0" presId="urn:microsoft.com/office/officeart/2008/layout/LinedList"/>
    <dgm:cxn modelId="{F6146580-9715-4F0A-9338-668D8893F78A}" type="presParOf" srcId="{4E872F3C-35BE-444E-B098-57F2ABC406A6}" destId="{A1285769-8DBF-49C9-8C17-4785942E57DC}" srcOrd="0" destOrd="0" presId="urn:microsoft.com/office/officeart/2008/layout/LinedList"/>
    <dgm:cxn modelId="{7C1CFA0C-FA42-4878-9A69-F6AA8B7B83EB}" type="presParOf" srcId="{4E872F3C-35BE-444E-B098-57F2ABC406A6}" destId="{FDEB0B63-08AE-4E44-B42D-EC0FC234CF08}" srcOrd="1" destOrd="0" presId="urn:microsoft.com/office/officeart/2008/layout/LinedList"/>
    <dgm:cxn modelId="{16E90007-D366-4267-9675-61FA5E536A05}" type="presParOf" srcId="{FDEB0B63-08AE-4E44-B42D-EC0FC234CF08}" destId="{B259A608-2DA8-47DF-A6AA-1EBA9930FFF1}" srcOrd="0" destOrd="0" presId="urn:microsoft.com/office/officeart/2008/layout/LinedList"/>
    <dgm:cxn modelId="{BF064FEA-F1A2-45B3-9CAC-BE1A1FBCA266}" type="presParOf" srcId="{FDEB0B63-08AE-4E44-B42D-EC0FC234CF08}" destId="{2FDF6EBF-B2AF-471E-BD74-AADD75DEE9E0}" srcOrd="1" destOrd="0" presId="urn:microsoft.com/office/officeart/2008/layout/LinedList"/>
    <dgm:cxn modelId="{7DE806C2-2AE6-4426-8D1B-439C45B29402}" type="presParOf" srcId="{2FDF6EBF-B2AF-471E-BD74-AADD75DEE9E0}" destId="{B769FC94-16CD-4EA6-81CF-50173345CE67}" srcOrd="0" destOrd="0" presId="urn:microsoft.com/office/officeart/2008/layout/LinedList"/>
    <dgm:cxn modelId="{F167B019-A246-4CC1-8703-573E9AD36437}" type="presParOf" srcId="{2FDF6EBF-B2AF-471E-BD74-AADD75DEE9E0}" destId="{0E41E0AB-B09B-4DD6-BDD4-BD3946FBFEE7}" srcOrd="1" destOrd="0" presId="urn:microsoft.com/office/officeart/2008/layout/LinedList"/>
    <dgm:cxn modelId="{F1C579C7-8904-4AF4-89DA-22A3DB30EA1C}" type="presParOf" srcId="{2FDF6EBF-B2AF-471E-BD74-AADD75DEE9E0}" destId="{4DC7BCD9-9D3F-4869-B920-0FCAF4E43EF1}" srcOrd="2" destOrd="0" presId="urn:microsoft.com/office/officeart/2008/layout/LinedList"/>
    <dgm:cxn modelId="{9F552CE9-BADB-4F99-A31D-59BD7358009E}" type="presParOf" srcId="{FDEB0B63-08AE-4E44-B42D-EC0FC234CF08}" destId="{2F510F5E-E2E1-4597-934F-EA4FC1BC9B57}" srcOrd="2" destOrd="0" presId="urn:microsoft.com/office/officeart/2008/layout/LinedList"/>
    <dgm:cxn modelId="{46A998F5-D855-4C8A-A968-C1175BAAFB61}" type="presParOf" srcId="{FDEB0B63-08AE-4E44-B42D-EC0FC234CF08}" destId="{866AD490-6826-4B01-B1BC-52B21FE13EF9}" srcOrd="3" destOrd="0" presId="urn:microsoft.com/office/officeart/2008/layout/LinedList"/>
    <dgm:cxn modelId="{C0EE35BE-DCD4-4C4B-B449-BB28D0C99CCB}" type="presParOf" srcId="{F1A6CB71-B44B-4830-9BC8-7F1988573A8A}" destId="{1BBF6774-E5B6-4A9D-B3D6-7F4301102C7A}" srcOrd="4" destOrd="0" presId="urn:microsoft.com/office/officeart/2008/layout/LinedList"/>
    <dgm:cxn modelId="{26D8145B-24C9-46FC-8216-18E49D003BC8}" type="presParOf" srcId="{F1A6CB71-B44B-4830-9BC8-7F1988573A8A}" destId="{3168C671-B13E-4E40-BFAB-A4B4F4D2A030}" srcOrd="5" destOrd="0" presId="urn:microsoft.com/office/officeart/2008/layout/LinedList"/>
    <dgm:cxn modelId="{E98895A7-3948-4B38-B26A-3991BFA93FB6}" type="presParOf" srcId="{3168C671-B13E-4E40-BFAB-A4B4F4D2A030}" destId="{012E8930-9F1B-42AC-945E-32B3E90CE983}" srcOrd="0" destOrd="0" presId="urn:microsoft.com/office/officeart/2008/layout/LinedList"/>
    <dgm:cxn modelId="{0554A60D-5F9C-43B7-95F2-9612CB4B6258}" type="presParOf" srcId="{3168C671-B13E-4E40-BFAB-A4B4F4D2A030}" destId="{318B3518-5AAB-4623-9AFF-AFA3FA8853A4}" srcOrd="1" destOrd="0" presId="urn:microsoft.com/office/officeart/2008/layout/LinedList"/>
    <dgm:cxn modelId="{83B05AEE-62F7-4D1E-9540-2F73B1A5678E}" type="presParOf" srcId="{318B3518-5AAB-4623-9AFF-AFA3FA8853A4}" destId="{65FADAAF-D22C-4D45-A809-D5E5145CDACF}" srcOrd="0" destOrd="0" presId="urn:microsoft.com/office/officeart/2008/layout/LinedList"/>
    <dgm:cxn modelId="{05720EA8-72C3-4BE5-B7A9-08358846F16C}" type="presParOf" srcId="{318B3518-5AAB-4623-9AFF-AFA3FA8853A4}" destId="{9F2DA4AA-D3B3-4462-A3AC-3DCEB2DF8EB2}" srcOrd="1" destOrd="0" presId="urn:microsoft.com/office/officeart/2008/layout/LinedList"/>
    <dgm:cxn modelId="{46CF7904-1C54-4FDB-81CD-1DD736C49ADF}" type="presParOf" srcId="{9F2DA4AA-D3B3-4462-A3AC-3DCEB2DF8EB2}" destId="{F68F3792-77BC-473E-A7A5-265C6835BB88}" srcOrd="0" destOrd="0" presId="urn:microsoft.com/office/officeart/2008/layout/LinedList"/>
    <dgm:cxn modelId="{32A1B94B-C477-4C97-97EE-ABD9953B8C11}" type="presParOf" srcId="{9F2DA4AA-D3B3-4462-A3AC-3DCEB2DF8EB2}" destId="{241B14CB-F38C-4156-BFA7-9FC9D3EEE3A6}" srcOrd="1" destOrd="0" presId="urn:microsoft.com/office/officeart/2008/layout/LinedList"/>
    <dgm:cxn modelId="{1944EB91-CCCC-484F-9312-29C2C71DC335}" type="presParOf" srcId="{9F2DA4AA-D3B3-4462-A3AC-3DCEB2DF8EB2}" destId="{D0A886C8-B59F-41FD-B624-72978E6A86CA}" srcOrd="2" destOrd="0" presId="urn:microsoft.com/office/officeart/2008/layout/LinedList"/>
    <dgm:cxn modelId="{360874A2-D135-49E7-82FF-5C4A93933DF6}" type="presParOf" srcId="{318B3518-5AAB-4623-9AFF-AFA3FA8853A4}" destId="{0B9EDB72-E190-436A-BB44-9E23E3C5558B}" srcOrd="2" destOrd="0" presId="urn:microsoft.com/office/officeart/2008/layout/LinedList"/>
    <dgm:cxn modelId="{9F0BD935-6203-4AFD-BE79-8738788929F8}" type="presParOf" srcId="{318B3518-5AAB-4623-9AFF-AFA3FA8853A4}" destId="{2D5609A1-8181-4EA6-BC63-D326B96D53D8}" srcOrd="3" destOrd="0" presId="urn:microsoft.com/office/officeart/2008/layout/LinedList"/>
    <dgm:cxn modelId="{DCDBB3BA-4ADB-4B92-A725-F1C6D39FBABE}" type="presParOf" srcId="{F1A6CB71-B44B-4830-9BC8-7F1988573A8A}" destId="{B5F5FCA2-7669-4E08-B64B-CE410B6DFC89}" srcOrd="6" destOrd="0" presId="urn:microsoft.com/office/officeart/2008/layout/LinedList"/>
    <dgm:cxn modelId="{5A8B6572-BE0B-4E51-9010-6FA1E619D475}" type="presParOf" srcId="{F1A6CB71-B44B-4830-9BC8-7F1988573A8A}" destId="{0454C565-0AE6-41EF-AA7A-ABA5CAD4FE9D}" srcOrd="7" destOrd="0" presId="urn:microsoft.com/office/officeart/2008/layout/LinedList"/>
    <dgm:cxn modelId="{A87057FA-9B92-433B-8CC5-AF167EEDBA05}" type="presParOf" srcId="{0454C565-0AE6-41EF-AA7A-ABA5CAD4FE9D}" destId="{45CCA6C9-F37D-407E-9D4F-02D76EAF79B8}" srcOrd="0" destOrd="0" presId="urn:microsoft.com/office/officeart/2008/layout/LinedList"/>
    <dgm:cxn modelId="{D925C1BC-3119-4709-BDC7-286DC9898E26}" type="presParOf" srcId="{0454C565-0AE6-41EF-AA7A-ABA5CAD4FE9D}" destId="{4BC3D025-1867-4502-853F-487C94DF7842}" srcOrd="1" destOrd="0" presId="urn:microsoft.com/office/officeart/2008/layout/LinedList"/>
    <dgm:cxn modelId="{52387832-F2D1-41CC-8240-93862F708547}" type="presParOf" srcId="{4BC3D025-1867-4502-853F-487C94DF7842}" destId="{B39A8004-5417-4C38-B8D5-0AAC2DF609A3}" srcOrd="0" destOrd="0" presId="urn:microsoft.com/office/officeart/2008/layout/LinedList"/>
    <dgm:cxn modelId="{8E9F214A-8C0E-4A85-A01C-08BECC96BAD6}" type="presParOf" srcId="{4BC3D025-1867-4502-853F-487C94DF7842}" destId="{43ABAA0D-F724-429B-826B-3784F0171845}" srcOrd="1" destOrd="0" presId="urn:microsoft.com/office/officeart/2008/layout/LinedList"/>
    <dgm:cxn modelId="{FB933893-0489-414E-B81A-3C487ED1F1DE}" type="presParOf" srcId="{43ABAA0D-F724-429B-826B-3784F0171845}" destId="{65F03281-2947-4931-A535-933066F7848A}" srcOrd="0" destOrd="0" presId="urn:microsoft.com/office/officeart/2008/layout/LinedList"/>
    <dgm:cxn modelId="{F912876D-2AB2-453A-8F0F-3E9F21D95334}" type="presParOf" srcId="{43ABAA0D-F724-429B-826B-3784F0171845}" destId="{BB5446EE-65B0-42BD-A74B-A2DC222D64C6}" srcOrd="1" destOrd="0" presId="urn:microsoft.com/office/officeart/2008/layout/LinedList"/>
    <dgm:cxn modelId="{B12334CB-479F-42D0-AA7A-40792326BB7B}" type="presParOf" srcId="{43ABAA0D-F724-429B-826B-3784F0171845}" destId="{47B66F4D-065D-4654-A291-EC067BA10138}" srcOrd="2" destOrd="0" presId="urn:microsoft.com/office/officeart/2008/layout/LinedList"/>
    <dgm:cxn modelId="{5CF66D7E-1D74-4A4B-BC48-3AD89ECB608D}" type="presParOf" srcId="{4BC3D025-1867-4502-853F-487C94DF7842}" destId="{FDD64E46-473E-45C5-B442-645F9CCD3861}" srcOrd="2" destOrd="0" presId="urn:microsoft.com/office/officeart/2008/layout/LinedList"/>
    <dgm:cxn modelId="{364686EB-DBFB-47CC-81F2-6CD1D88C1D2B}" type="presParOf" srcId="{4BC3D025-1867-4502-853F-487C94DF7842}" destId="{2CE68105-F27F-4CFB-ACB7-9D8EA8AAE9E3}"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F5B5B74-E8E4-4477-8E08-EB23E8F524E1}"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s-ES"/>
        </a:p>
      </dgm:t>
    </dgm:pt>
    <dgm:pt modelId="{FE207A4B-C079-41C3-AAEE-C9947C5A7EF3}">
      <dgm:prSet phldrT="[Texto]" custT="1"/>
      <dgm:spPr/>
      <dgm:t>
        <a:bodyPr/>
        <a:lstStyle/>
        <a:p>
          <a:r>
            <a:rPr lang="es-EC" sz="1000" b="0" dirty="0" smtClean="0">
              <a:solidFill>
                <a:schemeClr val="tx1"/>
              </a:solidFill>
              <a:latin typeface="Times New Roman" pitchFamily="18" charset="0"/>
              <a:cs typeface="Times New Roman" pitchFamily="18" charset="0"/>
            </a:rPr>
            <a:t>REQUERIMIENTOS DE INTERFAZ EXTERNA</a:t>
          </a:r>
          <a:endParaRPr lang="es-ES" sz="1000" b="0" dirty="0">
            <a:solidFill>
              <a:schemeClr val="tx1"/>
            </a:solidFill>
            <a:latin typeface="Times New Roman" pitchFamily="18" charset="0"/>
            <a:cs typeface="Times New Roman" pitchFamily="18" charset="0"/>
          </a:endParaRPr>
        </a:p>
      </dgm:t>
    </dgm:pt>
    <dgm:pt modelId="{A28182D5-87E1-4B7F-AACE-4BDA09735089}" type="parTrans" cxnId="{2469715C-29FF-423F-9E64-272EE624B63D}">
      <dgm:prSet/>
      <dgm:spPr/>
      <dgm:t>
        <a:bodyPr/>
        <a:lstStyle/>
        <a:p>
          <a:endParaRPr lang="es-ES"/>
        </a:p>
      </dgm:t>
    </dgm:pt>
    <dgm:pt modelId="{1080E3EA-C012-4BA0-916F-C68F7966F97B}" type="sibTrans" cxnId="{2469715C-29FF-423F-9E64-272EE624B63D}">
      <dgm:prSet/>
      <dgm:spPr/>
      <dgm:t>
        <a:bodyPr/>
        <a:lstStyle/>
        <a:p>
          <a:endParaRPr lang="es-ES"/>
        </a:p>
      </dgm:t>
    </dgm:pt>
    <dgm:pt modelId="{7349C2DF-C01E-46F2-A162-1074B453463E}">
      <dgm:prSet phldrT="[Texto]" custT="1"/>
      <dgm:spPr/>
      <dgm:t>
        <a:bodyPr/>
        <a:lstStyle/>
        <a:p>
          <a:r>
            <a:rPr lang="es-EC" sz="1200" dirty="0" smtClean="0">
              <a:solidFill>
                <a:schemeClr val="tx1"/>
              </a:solidFill>
              <a:latin typeface="Times New Roman" pitchFamily="18" charset="0"/>
              <a:cs typeface="Times New Roman" pitchFamily="18" charset="0"/>
            </a:rPr>
            <a:t>La versión del navegador web puede afectar al usuario al momento de tratar de unirse a la videoconferencia.</a:t>
          </a:r>
          <a:endParaRPr lang="es-ES" sz="1200" dirty="0">
            <a:solidFill>
              <a:schemeClr val="tx1"/>
            </a:solidFill>
            <a:latin typeface="Times New Roman" pitchFamily="18" charset="0"/>
            <a:cs typeface="Times New Roman" pitchFamily="18" charset="0"/>
          </a:endParaRPr>
        </a:p>
      </dgm:t>
    </dgm:pt>
    <dgm:pt modelId="{21F45090-BB5F-4D04-866F-95EF735F35AB}" type="parTrans" cxnId="{78FAB43D-5CB8-4AC8-8130-68DA63A111D2}">
      <dgm:prSet/>
      <dgm:spPr/>
      <dgm:t>
        <a:bodyPr/>
        <a:lstStyle/>
        <a:p>
          <a:endParaRPr lang="es-ES"/>
        </a:p>
      </dgm:t>
    </dgm:pt>
    <dgm:pt modelId="{9DE26875-A35A-435A-8464-DEEB009AE70A}" type="sibTrans" cxnId="{78FAB43D-5CB8-4AC8-8130-68DA63A111D2}">
      <dgm:prSet/>
      <dgm:spPr/>
      <dgm:t>
        <a:bodyPr/>
        <a:lstStyle/>
        <a:p>
          <a:endParaRPr lang="es-ES"/>
        </a:p>
      </dgm:t>
    </dgm:pt>
    <dgm:pt modelId="{CD0FBA13-235C-4D43-BDE5-276378FA3F17}">
      <dgm:prSet phldrT="[Texto]" custT="1"/>
      <dgm:spPr/>
      <dgm:t>
        <a:bodyPr/>
        <a:lstStyle/>
        <a:p>
          <a:r>
            <a:rPr lang="es-EC" sz="1200" dirty="0" smtClean="0">
              <a:solidFill>
                <a:schemeClr val="tx1"/>
              </a:solidFill>
              <a:latin typeface="Times New Roman" pitchFamily="18" charset="0"/>
              <a:cs typeface="Times New Roman" pitchFamily="18" charset="0"/>
            </a:rPr>
            <a:t>El uso de DIMDIM conjuntamente con la plataforma Moodle requiere la instalación de un modulo adicional.</a:t>
          </a:r>
          <a:endParaRPr lang="es-ES" sz="1200" dirty="0">
            <a:solidFill>
              <a:schemeClr val="tx1"/>
            </a:solidFill>
            <a:latin typeface="Times New Roman" pitchFamily="18" charset="0"/>
            <a:cs typeface="Times New Roman" pitchFamily="18" charset="0"/>
          </a:endParaRPr>
        </a:p>
      </dgm:t>
    </dgm:pt>
    <dgm:pt modelId="{11C25C6B-AD36-46C1-8195-FDF3FB5ADA67}" type="parTrans" cxnId="{E98F759B-821D-4928-8753-DB89C848BABE}">
      <dgm:prSet/>
      <dgm:spPr/>
      <dgm:t>
        <a:bodyPr/>
        <a:lstStyle/>
        <a:p>
          <a:endParaRPr lang="es-ES"/>
        </a:p>
      </dgm:t>
    </dgm:pt>
    <dgm:pt modelId="{A52AE2E1-AC4C-43D1-84B1-EC1FA5CB6742}" type="sibTrans" cxnId="{E98F759B-821D-4928-8753-DB89C848BABE}">
      <dgm:prSet/>
      <dgm:spPr/>
      <dgm:t>
        <a:bodyPr/>
        <a:lstStyle/>
        <a:p>
          <a:endParaRPr lang="es-ES"/>
        </a:p>
      </dgm:t>
    </dgm:pt>
    <dgm:pt modelId="{F1A6CB71-B44B-4830-9BC8-7F1988573A8A}" type="pres">
      <dgm:prSet presAssocID="{0F5B5B74-E8E4-4477-8E08-EB23E8F524E1}" presName="vert0" presStyleCnt="0">
        <dgm:presLayoutVars>
          <dgm:dir/>
          <dgm:animOne val="branch"/>
          <dgm:animLvl val="lvl"/>
        </dgm:presLayoutVars>
      </dgm:prSet>
      <dgm:spPr/>
      <dgm:t>
        <a:bodyPr/>
        <a:lstStyle/>
        <a:p>
          <a:endParaRPr lang="es-ES"/>
        </a:p>
      </dgm:t>
    </dgm:pt>
    <dgm:pt modelId="{965ADF2A-0082-4C18-A263-7C9D268C2D85}" type="pres">
      <dgm:prSet presAssocID="{FE207A4B-C079-41C3-AAEE-C9947C5A7EF3}" presName="thickLine" presStyleLbl="alignNode1" presStyleIdx="0" presStyleCnt="1"/>
      <dgm:spPr/>
    </dgm:pt>
    <dgm:pt modelId="{A0B4C560-DBE1-452A-A259-891E6DA93FEB}" type="pres">
      <dgm:prSet presAssocID="{FE207A4B-C079-41C3-AAEE-C9947C5A7EF3}" presName="horz1" presStyleCnt="0"/>
      <dgm:spPr/>
    </dgm:pt>
    <dgm:pt modelId="{18260004-B83C-4F51-BB7A-D4005E3541AE}" type="pres">
      <dgm:prSet presAssocID="{FE207A4B-C079-41C3-AAEE-C9947C5A7EF3}" presName="tx1" presStyleLbl="revTx" presStyleIdx="0" presStyleCnt="3"/>
      <dgm:spPr/>
      <dgm:t>
        <a:bodyPr/>
        <a:lstStyle/>
        <a:p>
          <a:endParaRPr lang="es-ES"/>
        </a:p>
      </dgm:t>
    </dgm:pt>
    <dgm:pt modelId="{2FB01434-8049-4E99-B7A4-833ABD2F356C}" type="pres">
      <dgm:prSet presAssocID="{FE207A4B-C079-41C3-AAEE-C9947C5A7EF3}" presName="vert1" presStyleCnt="0"/>
      <dgm:spPr/>
    </dgm:pt>
    <dgm:pt modelId="{03BED484-8735-4E25-8B51-775D86C03EBC}" type="pres">
      <dgm:prSet presAssocID="{7349C2DF-C01E-46F2-A162-1074B453463E}" presName="vertSpace2a" presStyleCnt="0"/>
      <dgm:spPr/>
    </dgm:pt>
    <dgm:pt modelId="{51218C53-C58A-4D5A-B7C4-9614E66A59D2}" type="pres">
      <dgm:prSet presAssocID="{7349C2DF-C01E-46F2-A162-1074B453463E}" presName="horz2" presStyleCnt="0"/>
      <dgm:spPr/>
    </dgm:pt>
    <dgm:pt modelId="{8C0D4DF1-C06A-43B7-9F80-C91D62F4C321}" type="pres">
      <dgm:prSet presAssocID="{7349C2DF-C01E-46F2-A162-1074B453463E}" presName="horzSpace2" presStyleCnt="0"/>
      <dgm:spPr/>
    </dgm:pt>
    <dgm:pt modelId="{0801EF8A-C953-4717-BF9B-B36881786BC2}" type="pres">
      <dgm:prSet presAssocID="{7349C2DF-C01E-46F2-A162-1074B453463E}" presName="tx2" presStyleLbl="revTx" presStyleIdx="1" presStyleCnt="3"/>
      <dgm:spPr/>
      <dgm:t>
        <a:bodyPr/>
        <a:lstStyle/>
        <a:p>
          <a:endParaRPr lang="es-ES"/>
        </a:p>
      </dgm:t>
    </dgm:pt>
    <dgm:pt modelId="{512F2559-0C54-4867-8916-9364D824BEBF}" type="pres">
      <dgm:prSet presAssocID="{7349C2DF-C01E-46F2-A162-1074B453463E}" presName="vert2" presStyleCnt="0"/>
      <dgm:spPr/>
    </dgm:pt>
    <dgm:pt modelId="{BE12E7BE-AA10-4FB9-8819-14FF7C68BFC8}" type="pres">
      <dgm:prSet presAssocID="{7349C2DF-C01E-46F2-A162-1074B453463E}" presName="thinLine2b" presStyleLbl="callout" presStyleIdx="0" presStyleCnt="2"/>
      <dgm:spPr/>
    </dgm:pt>
    <dgm:pt modelId="{9CC2B0E2-90CB-492E-801F-5F071DD7E041}" type="pres">
      <dgm:prSet presAssocID="{7349C2DF-C01E-46F2-A162-1074B453463E}" presName="vertSpace2b" presStyleCnt="0"/>
      <dgm:spPr/>
    </dgm:pt>
    <dgm:pt modelId="{7A87FB21-33F1-4AA1-AB4A-F799F13DE8E7}" type="pres">
      <dgm:prSet presAssocID="{CD0FBA13-235C-4D43-BDE5-276378FA3F17}" presName="horz2" presStyleCnt="0"/>
      <dgm:spPr/>
    </dgm:pt>
    <dgm:pt modelId="{4D74CD77-08B6-4D86-9F47-A5562375C065}" type="pres">
      <dgm:prSet presAssocID="{CD0FBA13-235C-4D43-BDE5-276378FA3F17}" presName="horzSpace2" presStyleCnt="0"/>
      <dgm:spPr/>
    </dgm:pt>
    <dgm:pt modelId="{8ECB8436-60BF-4A7F-81A9-3903E92C60D6}" type="pres">
      <dgm:prSet presAssocID="{CD0FBA13-235C-4D43-BDE5-276378FA3F17}" presName="tx2" presStyleLbl="revTx" presStyleIdx="2" presStyleCnt="3"/>
      <dgm:spPr/>
      <dgm:t>
        <a:bodyPr/>
        <a:lstStyle/>
        <a:p>
          <a:endParaRPr lang="es-ES"/>
        </a:p>
      </dgm:t>
    </dgm:pt>
    <dgm:pt modelId="{06E88D67-6B5F-4F39-8C22-E5D865AC9D15}" type="pres">
      <dgm:prSet presAssocID="{CD0FBA13-235C-4D43-BDE5-276378FA3F17}" presName="vert2" presStyleCnt="0"/>
      <dgm:spPr/>
    </dgm:pt>
    <dgm:pt modelId="{20C3D29B-D130-42C0-8503-FB7C48456D80}" type="pres">
      <dgm:prSet presAssocID="{CD0FBA13-235C-4D43-BDE5-276378FA3F17}" presName="thinLine2b" presStyleLbl="callout" presStyleIdx="1" presStyleCnt="2"/>
      <dgm:spPr/>
    </dgm:pt>
    <dgm:pt modelId="{978E3872-8C62-40C1-A33E-361AAE521896}" type="pres">
      <dgm:prSet presAssocID="{CD0FBA13-235C-4D43-BDE5-276378FA3F17}" presName="vertSpace2b" presStyleCnt="0"/>
      <dgm:spPr/>
    </dgm:pt>
  </dgm:ptLst>
  <dgm:cxnLst>
    <dgm:cxn modelId="{E98F759B-821D-4928-8753-DB89C848BABE}" srcId="{FE207A4B-C079-41C3-AAEE-C9947C5A7EF3}" destId="{CD0FBA13-235C-4D43-BDE5-276378FA3F17}" srcOrd="1" destOrd="0" parTransId="{11C25C6B-AD36-46C1-8195-FDF3FB5ADA67}" sibTransId="{A52AE2E1-AC4C-43D1-84B1-EC1FA5CB6742}"/>
    <dgm:cxn modelId="{EE95B784-32E3-41CB-8EA1-B183FB5FDB86}" type="presOf" srcId="{FE207A4B-C079-41C3-AAEE-C9947C5A7EF3}" destId="{18260004-B83C-4F51-BB7A-D4005E3541AE}" srcOrd="0" destOrd="0" presId="urn:microsoft.com/office/officeart/2008/layout/LinedList"/>
    <dgm:cxn modelId="{7DD742F7-BDDD-4FAB-A6E6-C31EC2F9509B}" type="presOf" srcId="{7349C2DF-C01E-46F2-A162-1074B453463E}" destId="{0801EF8A-C953-4717-BF9B-B36881786BC2}" srcOrd="0" destOrd="0" presId="urn:microsoft.com/office/officeart/2008/layout/LinedList"/>
    <dgm:cxn modelId="{224A209E-B62F-405D-8F0E-4DA75B659832}" type="presOf" srcId="{0F5B5B74-E8E4-4477-8E08-EB23E8F524E1}" destId="{F1A6CB71-B44B-4830-9BC8-7F1988573A8A}" srcOrd="0" destOrd="0" presId="urn:microsoft.com/office/officeart/2008/layout/LinedList"/>
    <dgm:cxn modelId="{6D276CEF-DEE2-48CF-B69B-8EB32A637963}" type="presOf" srcId="{CD0FBA13-235C-4D43-BDE5-276378FA3F17}" destId="{8ECB8436-60BF-4A7F-81A9-3903E92C60D6}" srcOrd="0" destOrd="0" presId="urn:microsoft.com/office/officeart/2008/layout/LinedList"/>
    <dgm:cxn modelId="{2469715C-29FF-423F-9E64-272EE624B63D}" srcId="{0F5B5B74-E8E4-4477-8E08-EB23E8F524E1}" destId="{FE207A4B-C079-41C3-AAEE-C9947C5A7EF3}" srcOrd="0" destOrd="0" parTransId="{A28182D5-87E1-4B7F-AACE-4BDA09735089}" sibTransId="{1080E3EA-C012-4BA0-916F-C68F7966F97B}"/>
    <dgm:cxn modelId="{78FAB43D-5CB8-4AC8-8130-68DA63A111D2}" srcId="{FE207A4B-C079-41C3-AAEE-C9947C5A7EF3}" destId="{7349C2DF-C01E-46F2-A162-1074B453463E}" srcOrd="0" destOrd="0" parTransId="{21F45090-BB5F-4D04-866F-95EF735F35AB}" sibTransId="{9DE26875-A35A-435A-8464-DEEB009AE70A}"/>
    <dgm:cxn modelId="{33375910-2787-4009-9A29-76BDDEFC08A6}" type="presParOf" srcId="{F1A6CB71-B44B-4830-9BC8-7F1988573A8A}" destId="{965ADF2A-0082-4C18-A263-7C9D268C2D85}" srcOrd="0" destOrd="0" presId="urn:microsoft.com/office/officeart/2008/layout/LinedList"/>
    <dgm:cxn modelId="{BDF4900D-0D5E-4181-8620-AFD0C6E5C3C8}" type="presParOf" srcId="{F1A6CB71-B44B-4830-9BC8-7F1988573A8A}" destId="{A0B4C560-DBE1-452A-A259-891E6DA93FEB}" srcOrd="1" destOrd="0" presId="urn:microsoft.com/office/officeart/2008/layout/LinedList"/>
    <dgm:cxn modelId="{F525145F-8EA0-4628-A779-2DB4CAA9787C}" type="presParOf" srcId="{A0B4C560-DBE1-452A-A259-891E6DA93FEB}" destId="{18260004-B83C-4F51-BB7A-D4005E3541AE}" srcOrd="0" destOrd="0" presId="urn:microsoft.com/office/officeart/2008/layout/LinedList"/>
    <dgm:cxn modelId="{559824A7-4636-4313-9839-139844465548}" type="presParOf" srcId="{A0B4C560-DBE1-452A-A259-891E6DA93FEB}" destId="{2FB01434-8049-4E99-B7A4-833ABD2F356C}" srcOrd="1" destOrd="0" presId="urn:microsoft.com/office/officeart/2008/layout/LinedList"/>
    <dgm:cxn modelId="{CB8BF225-0C24-4AF6-903A-87448921970A}" type="presParOf" srcId="{2FB01434-8049-4E99-B7A4-833ABD2F356C}" destId="{03BED484-8735-4E25-8B51-775D86C03EBC}" srcOrd="0" destOrd="0" presId="urn:microsoft.com/office/officeart/2008/layout/LinedList"/>
    <dgm:cxn modelId="{6F1AD984-C509-4F82-8782-F81922194281}" type="presParOf" srcId="{2FB01434-8049-4E99-B7A4-833ABD2F356C}" destId="{51218C53-C58A-4D5A-B7C4-9614E66A59D2}" srcOrd="1" destOrd="0" presId="urn:microsoft.com/office/officeart/2008/layout/LinedList"/>
    <dgm:cxn modelId="{F44BE2B8-72D2-4E50-A5B3-1B581B94BFB0}" type="presParOf" srcId="{51218C53-C58A-4D5A-B7C4-9614E66A59D2}" destId="{8C0D4DF1-C06A-43B7-9F80-C91D62F4C321}" srcOrd="0" destOrd="0" presId="urn:microsoft.com/office/officeart/2008/layout/LinedList"/>
    <dgm:cxn modelId="{44315DE3-DD90-4896-BCFF-7CBE57F71B40}" type="presParOf" srcId="{51218C53-C58A-4D5A-B7C4-9614E66A59D2}" destId="{0801EF8A-C953-4717-BF9B-B36881786BC2}" srcOrd="1" destOrd="0" presId="urn:microsoft.com/office/officeart/2008/layout/LinedList"/>
    <dgm:cxn modelId="{3BD1AD4A-CAA4-49D9-B0F6-E832BF454183}" type="presParOf" srcId="{51218C53-C58A-4D5A-B7C4-9614E66A59D2}" destId="{512F2559-0C54-4867-8916-9364D824BEBF}" srcOrd="2" destOrd="0" presId="urn:microsoft.com/office/officeart/2008/layout/LinedList"/>
    <dgm:cxn modelId="{590EA2AE-7E77-4656-B335-01857069D834}" type="presParOf" srcId="{2FB01434-8049-4E99-B7A4-833ABD2F356C}" destId="{BE12E7BE-AA10-4FB9-8819-14FF7C68BFC8}" srcOrd="2" destOrd="0" presId="urn:microsoft.com/office/officeart/2008/layout/LinedList"/>
    <dgm:cxn modelId="{43E3495E-1363-4B5A-8921-BB2DAB382494}" type="presParOf" srcId="{2FB01434-8049-4E99-B7A4-833ABD2F356C}" destId="{9CC2B0E2-90CB-492E-801F-5F071DD7E041}" srcOrd="3" destOrd="0" presId="urn:microsoft.com/office/officeart/2008/layout/LinedList"/>
    <dgm:cxn modelId="{E89CF175-690A-4F8E-9E2E-62F34FA2AB17}" type="presParOf" srcId="{2FB01434-8049-4E99-B7A4-833ABD2F356C}" destId="{7A87FB21-33F1-4AA1-AB4A-F799F13DE8E7}" srcOrd="4" destOrd="0" presId="urn:microsoft.com/office/officeart/2008/layout/LinedList"/>
    <dgm:cxn modelId="{8527E54D-9494-4F1B-8ECE-534FB99346A1}" type="presParOf" srcId="{7A87FB21-33F1-4AA1-AB4A-F799F13DE8E7}" destId="{4D74CD77-08B6-4D86-9F47-A5562375C065}" srcOrd="0" destOrd="0" presId="urn:microsoft.com/office/officeart/2008/layout/LinedList"/>
    <dgm:cxn modelId="{9FDAA013-40F2-44AB-9152-6ACEF48390E9}" type="presParOf" srcId="{7A87FB21-33F1-4AA1-AB4A-F799F13DE8E7}" destId="{8ECB8436-60BF-4A7F-81A9-3903E92C60D6}" srcOrd="1" destOrd="0" presId="urn:microsoft.com/office/officeart/2008/layout/LinedList"/>
    <dgm:cxn modelId="{478AE5B2-EF1C-4CCA-8599-71BAD52D6926}" type="presParOf" srcId="{7A87FB21-33F1-4AA1-AB4A-F799F13DE8E7}" destId="{06E88D67-6B5F-4F39-8C22-E5D865AC9D15}" srcOrd="2" destOrd="0" presId="urn:microsoft.com/office/officeart/2008/layout/LinedList"/>
    <dgm:cxn modelId="{25F56753-D67A-428C-987C-3705C2E754FF}" type="presParOf" srcId="{2FB01434-8049-4E99-B7A4-833ABD2F356C}" destId="{20C3D29B-D130-42C0-8503-FB7C48456D80}" srcOrd="5" destOrd="0" presId="urn:microsoft.com/office/officeart/2008/layout/LinedList"/>
    <dgm:cxn modelId="{FDCEB815-DC46-42B9-BA28-D4D82A9A4D1E}" type="presParOf" srcId="{2FB01434-8049-4E99-B7A4-833ABD2F356C}" destId="{978E3872-8C62-40C1-A33E-361AAE521896}"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F5B5B74-E8E4-4477-8E08-EB23E8F524E1}"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s-ES"/>
        </a:p>
      </dgm:t>
    </dgm:pt>
    <dgm:pt modelId="{FE207A4B-C079-41C3-AAEE-C9947C5A7EF3}">
      <dgm:prSet phldrT="[Texto]" custT="1"/>
      <dgm:spPr/>
      <dgm:t>
        <a:bodyPr/>
        <a:lstStyle/>
        <a:p>
          <a:r>
            <a:rPr lang="es-ES" sz="1400" b="0" dirty="0" smtClean="0">
              <a:latin typeface="Times New Roman" pitchFamily="18" charset="0"/>
              <a:cs typeface="Times New Roman" pitchFamily="18" charset="0"/>
            </a:rPr>
            <a:t>SEGURIDAD</a:t>
          </a:r>
          <a:endParaRPr lang="es-ES" sz="1400" b="0" dirty="0">
            <a:latin typeface="Times New Roman" pitchFamily="18" charset="0"/>
            <a:cs typeface="Times New Roman" pitchFamily="18" charset="0"/>
          </a:endParaRPr>
        </a:p>
      </dgm:t>
    </dgm:pt>
    <dgm:pt modelId="{A28182D5-87E1-4B7F-AACE-4BDA09735089}" type="parTrans" cxnId="{2469715C-29FF-423F-9E64-272EE624B63D}">
      <dgm:prSet/>
      <dgm:spPr/>
      <dgm:t>
        <a:bodyPr/>
        <a:lstStyle/>
        <a:p>
          <a:endParaRPr lang="es-ES"/>
        </a:p>
      </dgm:t>
    </dgm:pt>
    <dgm:pt modelId="{1080E3EA-C012-4BA0-916F-C68F7966F97B}" type="sibTrans" cxnId="{2469715C-29FF-423F-9E64-272EE624B63D}">
      <dgm:prSet/>
      <dgm:spPr/>
      <dgm:t>
        <a:bodyPr/>
        <a:lstStyle/>
        <a:p>
          <a:endParaRPr lang="es-ES"/>
        </a:p>
      </dgm:t>
    </dgm:pt>
    <dgm:pt modelId="{7349C2DF-C01E-46F2-A162-1074B453463E}">
      <dgm:prSet phldrT="[Texto]" custT="1"/>
      <dgm:spPr/>
      <dgm:t>
        <a:bodyPr/>
        <a:lstStyle/>
        <a:p>
          <a:r>
            <a:rPr lang="es-EC" sz="1200" dirty="0" smtClean="0">
              <a:latin typeface="Times New Roman" pitchFamily="18" charset="0"/>
              <a:cs typeface="Times New Roman" pitchFamily="18" charset="0"/>
            </a:rPr>
            <a:t>El usuario tiene que ingresar dos claves para llegar a unirse a la videoconferencia.</a:t>
          </a:r>
          <a:endParaRPr lang="es-ES" sz="1200" dirty="0">
            <a:latin typeface="Times New Roman" pitchFamily="18" charset="0"/>
            <a:cs typeface="Times New Roman" pitchFamily="18" charset="0"/>
          </a:endParaRPr>
        </a:p>
      </dgm:t>
    </dgm:pt>
    <dgm:pt modelId="{21F45090-BB5F-4D04-866F-95EF735F35AB}" type="parTrans" cxnId="{78FAB43D-5CB8-4AC8-8130-68DA63A111D2}">
      <dgm:prSet/>
      <dgm:spPr/>
      <dgm:t>
        <a:bodyPr/>
        <a:lstStyle/>
        <a:p>
          <a:endParaRPr lang="es-ES"/>
        </a:p>
      </dgm:t>
    </dgm:pt>
    <dgm:pt modelId="{9DE26875-A35A-435A-8464-DEEB009AE70A}" type="sibTrans" cxnId="{78FAB43D-5CB8-4AC8-8130-68DA63A111D2}">
      <dgm:prSet/>
      <dgm:spPr/>
      <dgm:t>
        <a:bodyPr/>
        <a:lstStyle/>
        <a:p>
          <a:endParaRPr lang="es-ES"/>
        </a:p>
      </dgm:t>
    </dgm:pt>
    <dgm:pt modelId="{F1A6CB71-B44B-4830-9BC8-7F1988573A8A}" type="pres">
      <dgm:prSet presAssocID="{0F5B5B74-E8E4-4477-8E08-EB23E8F524E1}" presName="vert0" presStyleCnt="0">
        <dgm:presLayoutVars>
          <dgm:dir/>
          <dgm:animOne val="branch"/>
          <dgm:animLvl val="lvl"/>
        </dgm:presLayoutVars>
      </dgm:prSet>
      <dgm:spPr/>
      <dgm:t>
        <a:bodyPr/>
        <a:lstStyle/>
        <a:p>
          <a:endParaRPr lang="es-ES"/>
        </a:p>
      </dgm:t>
    </dgm:pt>
    <dgm:pt modelId="{965ADF2A-0082-4C18-A263-7C9D268C2D85}" type="pres">
      <dgm:prSet presAssocID="{FE207A4B-C079-41C3-AAEE-C9947C5A7EF3}" presName="thickLine" presStyleLbl="alignNode1" presStyleIdx="0" presStyleCnt="1"/>
      <dgm:spPr/>
    </dgm:pt>
    <dgm:pt modelId="{A0B4C560-DBE1-452A-A259-891E6DA93FEB}" type="pres">
      <dgm:prSet presAssocID="{FE207A4B-C079-41C3-AAEE-C9947C5A7EF3}" presName="horz1" presStyleCnt="0"/>
      <dgm:spPr/>
    </dgm:pt>
    <dgm:pt modelId="{18260004-B83C-4F51-BB7A-D4005E3541AE}" type="pres">
      <dgm:prSet presAssocID="{FE207A4B-C079-41C3-AAEE-C9947C5A7EF3}" presName="tx1" presStyleLbl="revTx" presStyleIdx="0" presStyleCnt="2"/>
      <dgm:spPr/>
      <dgm:t>
        <a:bodyPr/>
        <a:lstStyle/>
        <a:p>
          <a:endParaRPr lang="es-ES"/>
        </a:p>
      </dgm:t>
    </dgm:pt>
    <dgm:pt modelId="{2FB01434-8049-4E99-B7A4-833ABD2F356C}" type="pres">
      <dgm:prSet presAssocID="{FE207A4B-C079-41C3-AAEE-C9947C5A7EF3}" presName="vert1" presStyleCnt="0"/>
      <dgm:spPr/>
    </dgm:pt>
    <dgm:pt modelId="{03BED484-8735-4E25-8B51-775D86C03EBC}" type="pres">
      <dgm:prSet presAssocID="{7349C2DF-C01E-46F2-A162-1074B453463E}" presName="vertSpace2a" presStyleCnt="0"/>
      <dgm:spPr/>
    </dgm:pt>
    <dgm:pt modelId="{51218C53-C58A-4D5A-B7C4-9614E66A59D2}" type="pres">
      <dgm:prSet presAssocID="{7349C2DF-C01E-46F2-A162-1074B453463E}" presName="horz2" presStyleCnt="0"/>
      <dgm:spPr/>
    </dgm:pt>
    <dgm:pt modelId="{8C0D4DF1-C06A-43B7-9F80-C91D62F4C321}" type="pres">
      <dgm:prSet presAssocID="{7349C2DF-C01E-46F2-A162-1074B453463E}" presName="horzSpace2" presStyleCnt="0"/>
      <dgm:spPr/>
    </dgm:pt>
    <dgm:pt modelId="{0801EF8A-C953-4717-BF9B-B36881786BC2}" type="pres">
      <dgm:prSet presAssocID="{7349C2DF-C01E-46F2-A162-1074B453463E}" presName="tx2" presStyleLbl="revTx" presStyleIdx="1" presStyleCnt="2"/>
      <dgm:spPr/>
      <dgm:t>
        <a:bodyPr/>
        <a:lstStyle/>
        <a:p>
          <a:endParaRPr lang="es-ES"/>
        </a:p>
      </dgm:t>
    </dgm:pt>
    <dgm:pt modelId="{512F2559-0C54-4867-8916-9364D824BEBF}" type="pres">
      <dgm:prSet presAssocID="{7349C2DF-C01E-46F2-A162-1074B453463E}" presName="vert2" presStyleCnt="0"/>
      <dgm:spPr/>
    </dgm:pt>
    <dgm:pt modelId="{BE12E7BE-AA10-4FB9-8819-14FF7C68BFC8}" type="pres">
      <dgm:prSet presAssocID="{7349C2DF-C01E-46F2-A162-1074B453463E}" presName="thinLine2b" presStyleLbl="callout" presStyleIdx="0" presStyleCnt="1"/>
      <dgm:spPr/>
    </dgm:pt>
    <dgm:pt modelId="{9CC2B0E2-90CB-492E-801F-5F071DD7E041}" type="pres">
      <dgm:prSet presAssocID="{7349C2DF-C01E-46F2-A162-1074B453463E}" presName="vertSpace2b" presStyleCnt="0"/>
      <dgm:spPr/>
    </dgm:pt>
  </dgm:ptLst>
  <dgm:cxnLst>
    <dgm:cxn modelId="{95A84668-5D45-4E54-8F4B-A64B36120140}" type="presOf" srcId="{7349C2DF-C01E-46F2-A162-1074B453463E}" destId="{0801EF8A-C953-4717-BF9B-B36881786BC2}" srcOrd="0" destOrd="0" presId="urn:microsoft.com/office/officeart/2008/layout/LinedList"/>
    <dgm:cxn modelId="{20B2EFA4-CE34-4708-A808-D4F9642DE101}" type="presOf" srcId="{FE207A4B-C079-41C3-AAEE-C9947C5A7EF3}" destId="{18260004-B83C-4F51-BB7A-D4005E3541AE}" srcOrd="0" destOrd="0" presId="urn:microsoft.com/office/officeart/2008/layout/LinedList"/>
    <dgm:cxn modelId="{86AFE4CA-2867-4CD0-A6DF-30227FD86C51}" type="presOf" srcId="{0F5B5B74-E8E4-4477-8E08-EB23E8F524E1}" destId="{F1A6CB71-B44B-4830-9BC8-7F1988573A8A}" srcOrd="0" destOrd="0" presId="urn:microsoft.com/office/officeart/2008/layout/LinedList"/>
    <dgm:cxn modelId="{2469715C-29FF-423F-9E64-272EE624B63D}" srcId="{0F5B5B74-E8E4-4477-8E08-EB23E8F524E1}" destId="{FE207A4B-C079-41C3-AAEE-C9947C5A7EF3}" srcOrd="0" destOrd="0" parTransId="{A28182D5-87E1-4B7F-AACE-4BDA09735089}" sibTransId="{1080E3EA-C012-4BA0-916F-C68F7966F97B}"/>
    <dgm:cxn modelId="{78FAB43D-5CB8-4AC8-8130-68DA63A111D2}" srcId="{FE207A4B-C079-41C3-AAEE-C9947C5A7EF3}" destId="{7349C2DF-C01E-46F2-A162-1074B453463E}" srcOrd="0" destOrd="0" parTransId="{21F45090-BB5F-4D04-866F-95EF735F35AB}" sibTransId="{9DE26875-A35A-435A-8464-DEEB009AE70A}"/>
    <dgm:cxn modelId="{67E522DF-DA22-477E-B9E1-FD746DB21BAB}" type="presParOf" srcId="{F1A6CB71-B44B-4830-9BC8-7F1988573A8A}" destId="{965ADF2A-0082-4C18-A263-7C9D268C2D85}" srcOrd="0" destOrd="0" presId="urn:microsoft.com/office/officeart/2008/layout/LinedList"/>
    <dgm:cxn modelId="{6826A539-B710-49CC-91A8-B596E84895E1}" type="presParOf" srcId="{F1A6CB71-B44B-4830-9BC8-7F1988573A8A}" destId="{A0B4C560-DBE1-452A-A259-891E6DA93FEB}" srcOrd="1" destOrd="0" presId="urn:microsoft.com/office/officeart/2008/layout/LinedList"/>
    <dgm:cxn modelId="{C9C27E56-E8AB-462B-B6B3-2C5966E4760E}" type="presParOf" srcId="{A0B4C560-DBE1-452A-A259-891E6DA93FEB}" destId="{18260004-B83C-4F51-BB7A-D4005E3541AE}" srcOrd="0" destOrd="0" presId="urn:microsoft.com/office/officeart/2008/layout/LinedList"/>
    <dgm:cxn modelId="{263C4165-A4DF-46A9-B545-E0ECD2F21030}" type="presParOf" srcId="{A0B4C560-DBE1-452A-A259-891E6DA93FEB}" destId="{2FB01434-8049-4E99-B7A4-833ABD2F356C}" srcOrd="1" destOrd="0" presId="urn:microsoft.com/office/officeart/2008/layout/LinedList"/>
    <dgm:cxn modelId="{9CC007DE-2DB1-4D65-87EC-8078D7901FEE}" type="presParOf" srcId="{2FB01434-8049-4E99-B7A4-833ABD2F356C}" destId="{03BED484-8735-4E25-8B51-775D86C03EBC}" srcOrd="0" destOrd="0" presId="urn:microsoft.com/office/officeart/2008/layout/LinedList"/>
    <dgm:cxn modelId="{1BE59B75-805C-4963-A23D-8AB0700D226B}" type="presParOf" srcId="{2FB01434-8049-4E99-B7A4-833ABD2F356C}" destId="{51218C53-C58A-4D5A-B7C4-9614E66A59D2}" srcOrd="1" destOrd="0" presId="urn:microsoft.com/office/officeart/2008/layout/LinedList"/>
    <dgm:cxn modelId="{B0122C5E-CA30-4382-B63A-FEF20AA9881C}" type="presParOf" srcId="{51218C53-C58A-4D5A-B7C4-9614E66A59D2}" destId="{8C0D4DF1-C06A-43B7-9F80-C91D62F4C321}" srcOrd="0" destOrd="0" presId="urn:microsoft.com/office/officeart/2008/layout/LinedList"/>
    <dgm:cxn modelId="{6BD83257-C66C-4510-ABC2-08F392F9E497}" type="presParOf" srcId="{51218C53-C58A-4D5A-B7C4-9614E66A59D2}" destId="{0801EF8A-C953-4717-BF9B-B36881786BC2}" srcOrd="1" destOrd="0" presId="urn:microsoft.com/office/officeart/2008/layout/LinedList"/>
    <dgm:cxn modelId="{4487A561-C7F4-4047-B2C8-4216617E8F01}" type="presParOf" srcId="{51218C53-C58A-4D5A-B7C4-9614E66A59D2}" destId="{512F2559-0C54-4867-8916-9364D824BEBF}" srcOrd="2" destOrd="0" presId="urn:microsoft.com/office/officeart/2008/layout/LinedList"/>
    <dgm:cxn modelId="{104C495E-A7EA-4C25-878B-FB8D78B746DF}" type="presParOf" srcId="{2FB01434-8049-4E99-B7A4-833ABD2F356C}" destId="{BE12E7BE-AA10-4FB9-8819-14FF7C68BFC8}" srcOrd="2" destOrd="0" presId="urn:microsoft.com/office/officeart/2008/layout/LinedList"/>
    <dgm:cxn modelId="{AA3A87D9-BBC9-4331-B0D9-2CC152796B8B}" type="presParOf" srcId="{2FB01434-8049-4E99-B7A4-833ABD2F356C}" destId="{9CC2B0E2-90CB-492E-801F-5F071DD7E041}" srcOrd="3"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F5B5B74-E8E4-4477-8E08-EB23E8F524E1}"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s-ES"/>
        </a:p>
      </dgm:t>
    </dgm:pt>
    <dgm:pt modelId="{FE207A4B-C079-41C3-AAEE-C9947C5A7EF3}">
      <dgm:prSet phldrT="[Texto]" custT="1"/>
      <dgm:spPr/>
      <dgm:t>
        <a:bodyPr/>
        <a:lstStyle/>
        <a:p>
          <a:r>
            <a:rPr lang="es-ES" sz="1200" b="0" dirty="0" smtClean="0">
              <a:solidFill>
                <a:schemeClr val="tx1"/>
              </a:solidFill>
              <a:latin typeface="Times New Roman" pitchFamily="18" charset="0"/>
              <a:cs typeface="Times New Roman" pitchFamily="18" charset="0"/>
            </a:rPr>
            <a:t>CARACTERÍSTICAS Y CONFIGURACION DEL SERVIDOR</a:t>
          </a:r>
          <a:endParaRPr lang="es-ES" sz="1200" b="0" dirty="0">
            <a:solidFill>
              <a:schemeClr val="tx1"/>
            </a:solidFill>
            <a:latin typeface="Times New Roman" pitchFamily="18" charset="0"/>
            <a:cs typeface="Times New Roman" pitchFamily="18" charset="0"/>
          </a:endParaRPr>
        </a:p>
      </dgm:t>
    </dgm:pt>
    <dgm:pt modelId="{A28182D5-87E1-4B7F-AACE-4BDA09735089}" type="parTrans" cxnId="{2469715C-29FF-423F-9E64-272EE624B63D}">
      <dgm:prSet/>
      <dgm:spPr/>
      <dgm:t>
        <a:bodyPr/>
        <a:lstStyle/>
        <a:p>
          <a:endParaRPr lang="es-ES"/>
        </a:p>
      </dgm:t>
    </dgm:pt>
    <dgm:pt modelId="{1080E3EA-C012-4BA0-916F-C68F7966F97B}" type="sibTrans" cxnId="{2469715C-29FF-423F-9E64-272EE624B63D}">
      <dgm:prSet/>
      <dgm:spPr/>
      <dgm:t>
        <a:bodyPr/>
        <a:lstStyle/>
        <a:p>
          <a:endParaRPr lang="es-ES"/>
        </a:p>
      </dgm:t>
    </dgm:pt>
    <dgm:pt modelId="{3DB0A0E6-9D28-4948-9CB0-6A2CAB15DB79}">
      <dgm:prSet custT="1"/>
      <dgm:spPr/>
      <dgm:t>
        <a:bodyPr/>
        <a:lstStyle/>
        <a:p>
          <a:r>
            <a:rPr lang="es-ES" sz="1200" b="0" dirty="0" smtClean="0">
              <a:solidFill>
                <a:schemeClr val="tx1"/>
              </a:solidFill>
              <a:latin typeface="Times New Roman" pitchFamily="18" charset="0"/>
              <a:cs typeface="Times New Roman" pitchFamily="18" charset="0"/>
            </a:rPr>
            <a:t>Sistema Operativo Windows XP, Windows Vista.</a:t>
          </a:r>
        </a:p>
      </dgm:t>
    </dgm:pt>
    <dgm:pt modelId="{B427C2F6-370A-45AD-A9DD-7039853C539D}" type="parTrans" cxnId="{E93E8619-2089-4A6A-B747-383D2A3FCAE1}">
      <dgm:prSet/>
      <dgm:spPr/>
      <dgm:t>
        <a:bodyPr/>
        <a:lstStyle/>
        <a:p>
          <a:endParaRPr lang="es-ES"/>
        </a:p>
      </dgm:t>
    </dgm:pt>
    <dgm:pt modelId="{883D5476-E50C-49AC-B3FB-EA553BF06B32}" type="sibTrans" cxnId="{E93E8619-2089-4A6A-B747-383D2A3FCAE1}">
      <dgm:prSet/>
      <dgm:spPr/>
      <dgm:t>
        <a:bodyPr/>
        <a:lstStyle/>
        <a:p>
          <a:endParaRPr lang="es-ES"/>
        </a:p>
      </dgm:t>
    </dgm:pt>
    <dgm:pt modelId="{AEBF5081-34B7-4F36-84AA-E99E6A634EC8}">
      <dgm:prSet custT="1"/>
      <dgm:spPr/>
      <dgm:t>
        <a:bodyPr/>
        <a:lstStyle/>
        <a:p>
          <a:r>
            <a:rPr lang="es-ES" sz="1200" b="0" dirty="0" smtClean="0">
              <a:solidFill>
                <a:schemeClr val="tx1"/>
              </a:solidFill>
              <a:latin typeface="Times New Roman" pitchFamily="18" charset="0"/>
              <a:cs typeface="Times New Roman" pitchFamily="18" charset="0"/>
            </a:rPr>
            <a:t>Plugin de Flash.</a:t>
          </a:r>
        </a:p>
      </dgm:t>
    </dgm:pt>
    <dgm:pt modelId="{9D716CC1-2973-40A3-B7DC-B11C8D421223}" type="parTrans" cxnId="{EF141689-9BB4-4026-906F-5FF4DB8101FC}">
      <dgm:prSet/>
      <dgm:spPr/>
      <dgm:t>
        <a:bodyPr/>
        <a:lstStyle/>
        <a:p>
          <a:endParaRPr lang="es-ES"/>
        </a:p>
      </dgm:t>
    </dgm:pt>
    <dgm:pt modelId="{E8E2AD3C-B0C8-44CF-B955-2B13F328B752}" type="sibTrans" cxnId="{EF141689-9BB4-4026-906F-5FF4DB8101FC}">
      <dgm:prSet/>
      <dgm:spPr/>
      <dgm:t>
        <a:bodyPr/>
        <a:lstStyle/>
        <a:p>
          <a:endParaRPr lang="es-ES"/>
        </a:p>
      </dgm:t>
    </dgm:pt>
    <dgm:pt modelId="{B6EDBCF5-99B0-4EDB-BFA5-CE37363BB755}">
      <dgm:prSet custT="1"/>
      <dgm:spPr/>
      <dgm:t>
        <a:bodyPr/>
        <a:lstStyle/>
        <a:p>
          <a:r>
            <a:rPr lang="es-ES" sz="1200" b="0" dirty="0" smtClean="0">
              <a:solidFill>
                <a:schemeClr val="tx1"/>
              </a:solidFill>
              <a:latin typeface="Times New Roman" pitchFamily="18" charset="0"/>
              <a:cs typeface="Times New Roman" pitchFamily="18" charset="0"/>
            </a:rPr>
            <a:t>Java</a:t>
          </a:r>
        </a:p>
      </dgm:t>
    </dgm:pt>
    <dgm:pt modelId="{5F544722-EF16-4469-BEE0-FCE25A6F4070}" type="parTrans" cxnId="{9FD84A73-9CFE-486B-89B8-1F18C0A6C2D7}">
      <dgm:prSet/>
      <dgm:spPr/>
      <dgm:t>
        <a:bodyPr/>
        <a:lstStyle/>
        <a:p>
          <a:endParaRPr lang="es-ES"/>
        </a:p>
      </dgm:t>
    </dgm:pt>
    <dgm:pt modelId="{315D0CEC-5751-463A-8213-4D54D1911D11}" type="sibTrans" cxnId="{9FD84A73-9CFE-486B-89B8-1F18C0A6C2D7}">
      <dgm:prSet/>
      <dgm:spPr/>
      <dgm:t>
        <a:bodyPr/>
        <a:lstStyle/>
        <a:p>
          <a:endParaRPr lang="es-ES"/>
        </a:p>
      </dgm:t>
    </dgm:pt>
    <dgm:pt modelId="{90DB4C3A-94F3-4381-A5CA-6161EEB9EEFE}">
      <dgm:prSet custT="1"/>
      <dgm:spPr/>
      <dgm:t>
        <a:bodyPr/>
        <a:lstStyle/>
        <a:p>
          <a:r>
            <a:rPr lang="es-ES" sz="1200" b="0" dirty="0" smtClean="0">
              <a:solidFill>
                <a:schemeClr val="tx1"/>
              </a:solidFill>
              <a:latin typeface="Times New Roman" pitchFamily="18" charset="0"/>
              <a:cs typeface="Times New Roman" pitchFamily="18" charset="0"/>
            </a:rPr>
            <a:t>Configuración Apache</a:t>
          </a:r>
        </a:p>
      </dgm:t>
    </dgm:pt>
    <dgm:pt modelId="{47BA966E-6283-42FB-8F6B-4DE785405433}" type="parTrans" cxnId="{2E5EA467-D200-42E0-97E5-3A680E62C3EA}">
      <dgm:prSet/>
      <dgm:spPr/>
      <dgm:t>
        <a:bodyPr/>
        <a:lstStyle/>
        <a:p>
          <a:endParaRPr lang="es-ES"/>
        </a:p>
      </dgm:t>
    </dgm:pt>
    <dgm:pt modelId="{27BB80F6-2323-48D3-B10A-98E275382650}" type="sibTrans" cxnId="{2E5EA467-D200-42E0-97E5-3A680E62C3EA}">
      <dgm:prSet/>
      <dgm:spPr/>
      <dgm:t>
        <a:bodyPr/>
        <a:lstStyle/>
        <a:p>
          <a:endParaRPr lang="es-ES"/>
        </a:p>
      </dgm:t>
    </dgm:pt>
    <dgm:pt modelId="{35C793BA-97F2-4781-9BC4-B7A718993A52}">
      <dgm:prSet custT="1"/>
      <dgm:spPr/>
      <dgm:t>
        <a:bodyPr/>
        <a:lstStyle/>
        <a:p>
          <a:r>
            <a:rPr lang="es-ES" sz="1200" b="0" dirty="0" smtClean="0">
              <a:solidFill>
                <a:schemeClr val="tx1"/>
              </a:solidFill>
              <a:latin typeface="Times New Roman" pitchFamily="18" charset="0"/>
              <a:cs typeface="Times New Roman" pitchFamily="18" charset="0"/>
            </a:rPr>
            <a:t>Configuración IP</a:t>
          </a:r>
        </a:p>
      </dgm:t>
    </dgm:pt>
    <dgm:pt modelId="{6B5D3577-3CF3-45D5-8B30-BA5B36147C4D}" type="parTrans" cxnId="{93E5591C-2F60-4C69-8D8E-8C31885E6629}">
      <dgm:prSet/>
      <dgm:spPr/>
      <dgm:t>
        <a:bodyPr/>
        <a:lstStyle/>
        <a:p>
          <a:endParaRPr lang="es-ES"/>
        </a:p>
      </dgm:t>
    </dgm:pt>
    <dgm:pt modelId="{32F0EE09-554D-4310-A80E-F2C2A02C9460}" type="sibTrans" cxnId="{93E5591C-2F60-4C69-8D8E-8C31885E6629}">
      <dgm:prSet/>
      <dgm:spPr/>
      <dgm:t>
        <a:bodyPr/>
        <a:lstStyle/>
        <a:p>
          <a:endParaRPr lang="es-ES"/>
        </a:p>
      </dgm:t>
    </dgm:pt>
    <dgm:pt modelId="{F1A6CB71-B44B-4830-9BC8-7F1988573A8A}" type="pres">
      <dgm:prSet presAssocID="{0F5B5B74-E8E4-4477-8E08-EB23E8F524E1}" presName="vert0" presStyleCnt="0">
        <dgm:presLayoutVars>
          <dgm:dir/>
          <dgm:animOne val="branch"/>
          <dgm:animLvl val="lvl"/>
        </dgm:presLayoutVars>
      </dgm:prSet>
      <dgm:spPr/>
      <dgm:t>
        <a:bodyPr/>
        <a:lstStyle/>
        <a:p>
          <a:endParaRPr lang="es-ES"/>
        </a:p>
      </dgm:t>
    </dgm:pt>
    <dgm:pt modelId="{965ADF2A-0082-4C18-A263-7C9D268C2D85}" type="pres">
      <dgm:prSet presAssocID="{FE207A4B-C079-41C3-AAEE-C9947C5A7EF3}" presName="thickLine" presStyleLbl="alignNode1" presStyleIdx="0" presStyleCnt="1"/>
      <dgm:spPr/>
    </dgm:pt>
    <dgm:pt modelId="{A0B4C560-DBE1-452A-A259-891E6DA93FEB}" type="pres">
      <dgm:prSet presAssocID="{FE207A4B-C079-41C3-AAEE-C9947C5A7EF3}" presName="horz1" presStyleCnt="0"/>
      <dgm:spPr/>
    </dgm:pt>
    <dgm:pt modelId="{18260004-B83C-4F51-BB7A-D4005E3541AE}" type="pres">
      <dgm:prSet presAssocID="{FE207A4B-C079-41C3-AAEE-C9947C5A7EF3}" presName="tx1" presStyleLbl="revTx" presStyleIdx="0" presStyleCnt="6"/>
      <dgm:spPr/>
      <dgm:t>
        <a:bodyPr/>
        <a:lstStyle/>
        <a:p>
          <a:endParaRPr lang="es-ES"/>
        </a:p>
      </dgm:t>
    </dgm:pt>
    <dgm:pt modelId="{2FB01434-8049-4E99-B7A4-833ABD2F356C}" type="pres">
      <dgm:prSet presAssocID="{FE207A4B-C079-41C3-AAEE-C9947C5A7EF3}" presName="vert1" presStyleCnt="0"/>
      <dgm:spPr/>
    </dgm:pt>
    <dgm:pt modelId="{C5EC6EE6-3163-4341-90B3-5AD007DBD838}" type="pres">
      <dgm:prSet presAssocID="{3DB0A0E6-9D28-4948-9CB0-6A2CAB15DB79}" presName="vertSpace2a" presStyleCnt="0"/>
      <dgm:spPr/>
    </dgm:pt>
    <dgm:pt modelId="{37A79A0E-EA42-4266-A331-BEE26037E3E6}" type="pres">
      <dgm:prSet presAssocID="{3DB0A0E6-9D28-4948-9CB0-6A2CAB15DB79}" presName="horz2" presStyleCnt="0"/>
      <dgm:spPr/>
    </dgm:pt>
    <dgm:pt modelId="{415DCCEF-38AD-4934-92D0-D1106288F069}" type="pres">
      <dgm:prSet presAssocID="{3DB0A0E6-9D28-4948-9CB0-6A2CAB15DB79}" presName="horzSpace2" presStyleCnt="0"/>
      <dgm:spPr/>
    </dgm:pt>
    <dgm:pt modelId="{DEB39A27-FFC7-4E1F-94A9-FA4D91DBE7BD}" type="pres">
      <dgm:prSet presAssocID="{3DB0A0E6-9D28-4948-9CB0-6A2CAB15DB79}" presName="tx2" presStyleLbl="revTx" presStyleIdx="1" presStyleCnt="6"/>
      <dgm:spPr/>
      <dgm:t>
        <a:bodyPr/>
        <a:lstStyle/>
        <a:p>
          <a:endParaRPr lang="es-ES"/>
        </a:p>
      </dgm:t>
    </dgm:pt>
    <dgm:pt modelId="{D68BC5B1-8ADD-4F04-BEB2-246EBCE5A313}" type="pres">
      <dgm:prSet presAssocID="{3DB0A0E6-9D28-4948-9CB0-6A2CAB15DB79}" presName="vert2" presStyleCnt="0"/>
      <dgm:spPr/>
    </dgm:pt>
    <dgm:pt modelId="{1FACDD54-A4CF-416F-90BB-90F31D2BFEB1}" type="pres">
      <dgm:prSet presAssocID="{3DB0A0E6-9D28-4948-9CB0-6A2CAB15DB79}" presName="thinLine2b" presStyleLbl="callout" presStyleIdx="0" presStyleCnt="5"/>
      <dgm:spPr/>
    </dgm:pt>
    <dgm:pt modelId="{DE44D06F-EC8E-4310-9836-EC8C72DE4C05}" type="pres">
      <dgm:prSet presAssocID="{3DB0A0E6-9D28-4948-9CB0-6A2CAB15DB79}" presName="vertSpace2b" presStyleCnt="0"/>
      <dgm:spPr/>
    </dgm:pt>
    <dgm:pt modelId="{B7271D30-0AEF-4687-9649-3C6D34454090}" type="pres">
      <dgm:prSet presAssocID="{AEBF5081-34B7-4F36-84AA-E99E6A634EC8}" presName="horz2" presStyleCnt="0"/>
      <dgm:spPr/>
    </dgm:pt>
    <dgm:pt modelId="{F7A4CCF8-02B9-47DB-AE81-AA9861C6BF57}" type="pres">
      <dgm:prSet presAssocID="{AEBF5081-34B7-4F36-84AA-E99E6A634EC8}" presName="horzSpace2" presStyleCnt="0"/>
      <dgm:spPr/>
    </dgm:pt>
    <dgm:pt modelId="{3831F303-6B77-4403-97A2-5371F79B0614}" type="pres">
      <dgm:prSet presAssocID="{AEBF5081-34B7-4F36-84AA-E99E6A634EC8}" presName="tx2" presStyleLbl="revTx" presStyleIdx="2" presStyleCnt="6"/>
      <dgm:spPr/>
      <dgm:t>
        <a:bodyPr/>
        <a:lstStyle/>
        <a:p>
          <a:endParaRPr lang="es-ES"/>
        </a:p>
      </dgm:t>
    </dgm:pt>
    <dgm:pt modelId="{80E36492-D0D4-4446-8E65-A46521B09F52}" type="pres">
      <dgm:prSet presAssocID="{AEBF5081-34B7-4F36-84AA-E99E6A634EC8}" presName="vert2" presStyleCnt="0"/>
      <dgm:spPr/>
    </dgm:pt>
    <dgm:pt modelId="{AAA26810-7FB6-40CE-A549-2EE83A216AA8}" type="pres">
      <dgm:prSet presAssocID="{AEBF5081-34B7-4F36-84AA-E99E6A634EC8}" presName="thinLine2b" presStyleLbl="callout" presStyleIdx="1" presStyleCnt="5"/>
      <dgm:spPr/>
    </dgm:pt>
    <dgm:pt modelId="{6B56C169-F871-4171-AAB9-A07E3EDFB873}" type="pres">
      <dgm:prSet presAssocID="{AEBF5081-34B7-4F36-84AA-E99E6A634EC8}" presName="vertSpace2b" presStyleCnt="0"/>
      <dgm:spPr/>
    </dgm:pt>
    <dgm:pt modelId="{32EC8341-F3FF-44C0-996B-85F60BCA8D8B}" type="pres">
      <dgm:prSet presAssocID="{B6EDBCF5-99B0-4EDB-BFA5-CE37363BB755}" presName="horz2" presStyleCnt="0"/>
      <dgm:spPr/>
    </dgm:pt>
    <dgm:pt modelId="{C8223C97-2D0E-49FD-B5DC-D101FCEBFE97}" type="pres">
      <dgm:prSet presAssocID="{B6EDBCF5-99B0-4EDB-BFA5-CE37363BB755}" presName="horzSpace2" presStyleCnt="0"/>
      <dgm:spPr/>
    </dgm:pt>
    <dgm:pt modelId="{8F94342C-ECBF-4A1F-AB5B-D60F6D3934DA}" type="pres">
      <dgm:prSet presAssocID="{B6EDBCF5-99B0-4EDB-BFA5-CE37363BB755}" presName="tx2" presStyleLbl="revTx" presStyleIdx="3" presStyleCnt="6"/>
      <dgm:spPr/>
      <dgm:t>
        <a:bodyPr/>
        <a:lstStyle/>
        <a:p>
          <a:endParaRPr lang="es-ES"/>
        </a:p>
      </dgm:t>
    </dgm:pt>
    <dgm:pt modelId="{C5E57D74-1D20-4B75-B3B0-F3F6AE8806FD}" type="pres">
      <dgm:prSet presAssocID="{B6EDBCF5-99B0-4EDB-BFA5-CE37363BB755}" presName="vert2" presStyleCnt="0"/>
      <dgm:spPr/>
    </dgm:pt>
    <dgm:pt modelId="{37353D91-B1EB-40A1-8C73-872DE3A67FD2}" type="pres">
      <dgm:prSet presAssocID="{B6EDBCF5-99B0-4EDB-BFA5-CE37363BB755}" presName="thinLine2b" presStyleLbl="callout" presStyleIdx="2" presStyleCnt="5"/>
      <dgm:spPr/>
    </dgm:pt>
    <dgm:pt modelId="{B6EC603D-3AA3-4143-9526-1E8C1BA49E2B}" type="pres">
      <dgm:prSet presAssocID="{B6EDBCF5-99B0-4EDB-BFA5-CE37363BB755}" presName="vertSpace2b" presStyleCnt="0"/>
      <dgm:spPr/>
    </dgm:pt>
    <dgm:pt modelId="{D5C2EE87-E6F6-4A55-965F-0690FAE48313}" type="pres">
      <dgm:prSet presAssocID="{90DB4C3A-94F3-4381-A5CA-6161EEB9EEFE}" presName="horz2" presStyleCnt="0"/>
      <dgm:spPr/>
    </dgm:pt>
    <dgm:pt modelId="{B1C9A74C-7BB6-42B1-93F2-90C0E2167E26}" type="pres">
      <dgm:prSet presAssocID="{90DB4C3A-94F3-4381-A5CA-6161EEB9EEFE}" presName="horzSpace2" presStyleCnt="0"/>
      <dgm:spPr/>
    </dgm:pt>
    <dgm:pt modelId="{24378B9D-0B49-4A60-A96A-EB8392B64899}" type="pres">
      <dgm:prSet presAssocID="{90DB4C3A-94F3-4381-A5CA-6161EEB9EEFE}" presName="tx2" presStyleLbl="revTx" presStyleIdx="4" presStyleCnt="6"/>
      <dgm:spPr/>
      <dgm:t>
        <a:bodyPr/>
        <a:lstStyle/>
        <a:p>
          <a:endParaRPr lang="es-ES"/>
        </a:p>
      </dgm:t>
    </dgm:pt>
    <dgm:pt modelId="{5798A0EB-F89C-407B-B47B-38E8DEE9F0FF}" type="pres">
      <dgm:prSet presAssocID="{90DB4C3A-94F3-4381-A5CA-6161EEB9EEFE}" presName="vert2" presStyleCnt="0"/>
      <dgm:spPr/>
    </dgm:pt>
    <dgm:pt modelId="{2B2D4F70-7B80-437D-83F7-9AEAE8C780CA}" type="pres">
      <dgm:prSet presAssocID="{90DB4C3A-94F3-4381-A5CA-6161EEB9EEFE}" presName="thinLine2b" presStyleLbl="callout" presStyleIdx="3" presStyleCnt="5"/>
      <dgm:spPr/>
    </dgm:pt>
    <dgm:pt modelId="{E684A3B9-626F-4D20-A5C9-377338348ACC}" type="pres">
      <dgm:prSet presAssocID="{90DB4C3A-94F3-4381-A5CA-6161EEB9EEFE}" presName="vertSpace2b" presStyleCnt="0"/>
      <dgm:spPr/>
    </dgm:pt>
    <dgm:pt modelId="{4EE8612A-BF6C-41BC-82AE-FF8613AF5A7E}" type="pres">
      <dgm:prSet presAssocID="{35C793BA-97F2-4781-9BC4-B7A718993A52}" presName="horz2" presStyleCnt="0"/>
      <dgm:spPr/>
    </dgm:pt>
    <dgm:pt modelId="{9E4D42CB-EAB3-4C5E-ACE2-CA6B1B9FFAB1}" type="pres">
      <dgm:prSet presAssocID="{35C793BA-97F2-4781-9BC4-B7A718993A52}" presName="horzSpace2" presStyleCnt="0"/>
      <dgm:spPr/>
    </dgm:pt>
    <dgm:pt modelId="{CFCBCB0C-B9B0-428D-B1D6-0055883CD149}" type="pres">
      <dgm:prSet presAssocID="{35C793BA-97F2-4781-9BC4-B7A718993A52}" presName="tx2" presStyleLbl="revTx" presStyleIdx="5" presStyleCnt="6"/>
      <dgm:spPr/>
      <dgm:t>
        <a:bodyPr/>
        <a:lstStyle/>
        <a:p>
          <a:endParaRPr lang="es-ES"/>
        </a:p>
      </dgm:t>
    </dgm:pt>
    <dgm:pt modelId="{38B109C1-33E0-47DA-B4F2-60ADE8A05E0C}" type="pres">
      <dgm:prSet presAssocID="{35C793BA-97F2-4781-9BC4-B7A718993A52}" presName="vert2" presStyleCnt="0"/>
      <dgm:spPr/>
    </dgm:pt>
    <dgm:pt modelId="{AF3E12FD-B980-4C79-8917-032A2EE90BF4}" type="pres">
      <dgm:prSet presAssocID="{35C793BA-97F2-4781-9BC4-B7A718993A52}" presName="thinLine2b" presStyleLbl="callout" presStyleIdx="4" presStyleCnt="5"/>
      <dgm:spPr/>
    </dgm:pt>
    <dgm:pt modelId="{6E6B629F-C4E8-4619-883C-252BBB752C29}" type="pres">
      <dgm:prSet presAssocID="{35C793BA-97F2-4781-9BC4-B7A718993A52}" presName="vertSpace2b" presStyleCnt="0"/>
      <dgm:spPr/>
    </dgm:pt>
  </dgm:ptLst>
  <dgm:cxnLst>
    <dgm:cxn modelId="{EF141689-9BB4-4026-906F-5FF4DB8101FC}" srcId="{FE207A4B-C079-41C3-AAEE-C9947C5A7EF3}" destId="{AEBF5081-34B7-4F36-84AA-E99E6A634EC8}" srcOrd="1" destOrd="0" parTransId="{9D716CC1-2973-40A3-B7DC-B11C8D421223}" sibTransId="{E8E2AD3C-B0C8-44CF-B955-2B13F328B752}"/>
    <dgm:cxn modelId="{9FD84A73-9CFE-486B-89B8-1F18C0A6C2D7}" srcId="{FE207A4B-C079-41C3-AAEE-C9947C5A7EF3}" destId="{B6EDBCF5-99B0-4EDB-BFA5-CE37363BB755}" srcOrd="2" destOrd="0" parTransId="{5F544722-EF16-4469-BEE0-FCE25A6F4070}" sibTransId="{315D0CEC-5751-463A-8213-4D54D1911D11}"/>
    <dgm:cxn modelId="{2E5EA467-D200-42E0-97E5-3A680E62C3EA}" srcId="{FE207A4B-C079-41C3-AAEE-C9947C5A7EF3}" destId="{90DB4C3A-94F3-4381-A5CA-6161EEB9EEFE}" srcOrd="3" destOrd="0" parTransId="{47BA966E-6283-42FB-8F6B-4DE785405433}" sibTransId="{27BB80F6-2323-48D3-B10A-98E275382650}"/>
    <dgm:cxn modelId="{93E5591C-2F60-4C69-8D8E-8C31885E6629}" srcId="{FE207A4B-C079-41C3-AAEE-C9947C5A7EF3}" destId="{35C793BA-97F2-4781-9BC4-B7A718993A52}" srcOrd="4" destOrd="0" parTransId="{6B5D3577-3CF3-45D5-8B30-BA5B36147C4D}" sibTransId="{32F0EE09-554D-4310-A80E-F2C2A02C9460}"/>
    <dgm:cxn modelId="{5A3783B6-5972-4F2A-AEA3-57ADBA4773FB}" type="presOf" srcId="{90DB4C3A-94F3-4381-A5CA-6161EEB9EEFE}" destId="{24378B9D-0B49-4A60-A96A-EB8392B64899}" srcOrd="0" destOrd="0" presId="urn:microsoft.com/office/officeart/2008/layout/LinedList"/>
    <dgm:cxn modelId="{156DBAB6-1D43-4A43-9336-6B6C699CA8B4}" type="presOf" srcId="{AEBF5081-34B7-4F36-84AA-E99E6A634EC8}" destId="{3831F303-6B77-4403-97A2-5371F79B0614}" srcOrd="0" destOrd="0" presId="urn:microsoft.com/office/officeart/2008/layout/LinedList"/>
    <dgm:cxn modelId="{90824C3B-7E8E-483D-99B7-0AE08641E67E}" type="presOf" srcId="{0F5B5B74-E8E4-4477-8E08-EB23E8F524E1}" destId="{F1A6CB71-B44B-4830-9BC8-7F1988573A8A}" srcOrd="0" destOrd="0" presId="urn:microsoft.com/office/officeart/2008/layout/LinedList"/>
    <dgm:cxn modelId="{E93E8619-2089-4A6A-B747-383D2A3FCAE1}" srcId="{FE207A4B-C079-41C3-AAEE-C9947C5A7EF3}" destId="{3DB0A0E6-9D28-4948-9CB0-6A2CAB15DB79}" srcOrd="0" destOrd="0" parTransId="{B427C2F6-370A-45AD-A9DD-7039853C539D}" sibTransId="{883D5476-E50C-49AC-B3FB-EA553BF06B32}"/>
    <dgm:cxn modelId="{A4AA3380-1109-4E3A-9CB2-0BA780F6334B}" type="presOf" srcId="{35C793BA-97F2-4781-9BC4-B7A718993A52}" destId="{CFCBCB0C-B9B0-428D-B1D6-0055883CD149}" srcOrd="0" destOrd="0" presId="urn:microsoft.com/office/officeart/2008/layout/LinedList"/>
    <dgm:cxn modelId="{7C155113-4989-4D32-960C-93B8F5E5512D}" type="presOf" srcId="{FE207A4B-C079-41C3-AAEE-C9947C5A7EF3}" destId="{18260004-B83C-4F51-BB7A-D4005E3541AE}" srcOrd="0" destOrd="0" presId="urn:microsoft.com/office/officeart/2008/layout/LinedList"/>
    <dgm:cxn modelId="{2469715C-29FF-423F-9E64-272EE624B63D}" srcId="{0F5B5B74-E8E4-4477-8E08-EB23E8F524E1}" destId="{FE207A4B-C079-41C3-AAEE-C9947C5A7EF3}" srcOrd="0" destOrd="0" parTransId="{A28182D5-87E1-4B7F-AACE-4BDA09735089}" sibTransId="{1080E3EA-C012-4BA0-916F-C68F7966F97B}"/>
    <dgm:cxn modelId="{321D37EA-C5D5-4701-9C9D-9DD307ADD5FB}" type="presOf" srcId="{B6EDBCF5-99B0-4EDB-BFA5-CE37363BB755}" destId="{8F94342C-ECBF-4A1F-AB5B-D60F6D3934DA}" srcOrd="0" destOrd="0" presId="urn:microsoft.com/office/officeart/2008/layout/LinedList"/>
    <dgm:cxn modelId="{A2D43E97-D819-43CB-A421-DBE1A739A0E9}" type="presOf" srcId="{3DB0A0E6-9D28-4948-9CB0-6A2CAB15DB79}" destId="{DEB39A27-FFC7-4E1F-94A9-FA4D91DBE7BD}" srcOrd="0" destOrd="0" presId="urn:microsoft.com/office/officeart/2008/layout/LinedList"/>
    <dgm:cxn modelId="{A4111288-E1F3-47CE-9DC9-49502BD4C9ED}" type="presParOf" srcId="{F1A6CB71-B44B-4830-9BC8-7F1988573A8A}" destId="{965ADF2A-0082-4C18-A263-7C9D268C2D85}" srcOrd="0" destOrd="0" presId="urn:microsoft.com/office/officeart/2008/layout/LinedList"/>
    <dgm:cxn modelId="{1B21F515-66D8-4B5C-B82E-BACB6B397FCB}" type="presParOf" srcId="{F1A6CB71-B44B-4830-9BC8-7F1988573A8A}" destId="{A0B4C560-DBE1-452A-A259-891E6DA93FEB}" srcOrd="1" destOrd="0" presId="urn:microsoft.com/office/officeart/2008/layout/LinedList"/>
    <dgm:cxn modelId="{290CBC24-741D-41A8-B256-27D3F19F487E}" type="presParOf" srcId="{A0B4C560-DBE1-452A-A259-891E6DA93FEB}" destId="{18260004-B83C-4F51-BB7A-D4005E3541AE}" srcOrd="0" destOrd="0" presId="urn:microsoft.com/office/officeart/2008/layout/LinedList"/>
    <dgm:cxn modelId="{EDA44C6F-6958-4705-AAA6-C26931261DB4}" type="presParOf" srcId="{A0B4C560-DBE1-452A-A259-891E6DA93FEB}" destId="{2FB01434-8049-4E99-B7A4-833ABD2F356C}" srcOrd="1" destOrd="0" presId="urn:microsoft.com/office/officeart/2008/layout/LinedList"/>
    <dgm:cxn modelId="{4AADA557-38EE-4905-B84E-83DB05662DD7}" type="presParOf" srcId="{2FB01434-8049-4E99-B7A4-833ABD2F356C}" destId="{C5EC6EE6-3163-4341-90B3-5AD007DBD838}" srcOrd="0" destOrd="0" presId="urn:microsoft.com/office/officeart/2008/layout/LinedList"/>
    <dgm:cxn modelId="{E6722861-5C36-40F0-83D8-E260E661D495}" type="presParOf" srcId="{2FB01434-8049-4E99-B7A4-833ABD2F356C}" destId="{37A79A0E-EA42-4266-A331-BEE26037E3E6}" srcOrd="1" destOrd="0" presId="urn:microsoft.com/office/officeart/2008/layout/LinedList"/>
    <dgm:cxn modelId="{AFE4F300-0B4C-4D47-B520-4208A5A55E6F}" type="presParOf" srcId="{37A79A0E-EA42-4266-A331-BEE26037E3E6}" destId="{415DCCEF-38AD-4934-92D0-D1106288F069}" srcOrd="0" destOrd="0" presId="urn:microsoft.com/office/officeart/2008/layout/LinedList"/>
    <dgm:cxn modelId="{3FDBD728-870A-4A3E-B38C-ECE06C462F39}" type="presParOf" srcId="{37A79A0E-EA42-4266-A331-BEE26037E3E6}" destId="{DEB39A27-FFC7-4E1F-94A9-FA4D91DBE7BD}" srcOrd="1" destOrd="0" presId="urn:microsoft.com/office/officeart/2008/layout/LinedList"/>
    <dgm:cxn modelId="{E1BC16E2-D7F2-42E4-9BC6-DC74287E9346}" type="presParOf" srcId="{37A79A0E-EA42-4266-A331-BEE26037E3E6}" destId="{D68BC5B1-8ADD-4F04-BEB2-246EBCE5A313}" srcOrd="2" destOrd="0" presId="urn:microsoft.com/office/officeart/2008/layout/LinedList"/>
    <dgm:cxn modelId="{5791C80C-0809-4DA5-9EFD-39C9BFAD7D14}" type="presParOf" srcId="{2FB01434-8049-4E99-B7A4-833ABD2F356C}" destId="{1FACDD54-A4CF-416F-90BB-90F31D2BFEB1}" srcOrd="2" destOrd="0" presId="urn:microsoft.com/office/officeart/2008/layout/LinedList"/>
    <dgm:cxn modelId="{6A793719-A8D1-4088-98B2-E6187708142D}" type="presParOf" srcId="{2FB01434-8049-4E99-B7A4-833ABD2F356C}" destId="{DE44D06F-EC8E-4310-9836-EC8C72DE4C05}" srcOrd="3" destOrd="0" presId="urn:microsoft.com/office/officeart/2008/layout/LinedList"/>
    <dgm:cxn modelId="{F2AA8EE3-5072-4CFD-9F06-670B492633AE}" type="presParOf" srcId="{2FB01434-8049-4E99-B7A4-833ABD2F356C}" destId="{B7271D30-0AEF-4687-9649-3C6D34454090}" srcOrd="4" destOrd="0" presId="urn:microsoft.com/office/officeart/2008/layout/LinedList"/>
    <dgm:cxn modelId="{DC5C3274-7012-45AB-A7E8-DBB223E8908D}" type="presParOf" srcId="{B7271D30-0AEF-4687-9649-3C6D34454090}" destId="{F7A4CCF8-02B9-47DB-AE81-AA9861C6BF57}" srcOrd="0" destOrd="0" presId="urn:microsoft.com/office/officeart/2008/layout/LinedList"/>
    <dgm:cxn modelId="{27A9C99D-90DC-4CB1-B4FE-406BD4E22B53}" type="presParOf" srcId="{B7271D30-0AEF-4687-9649-3C6D34454090}" destId="{3831F303-6B77-4403-97A2-5371F79B0614}" srcOrd="1" destOrd="0" presId="urn:microsoft.com/office/officeart/2008/layout/LinedList"/>
    <dgm:cxn modelId="{0CE68BDF-CE0B-4493-BD99-7DA3050F65FB}" type="presParOf" srcId="{B7271D30-0AEF-4687-9649-3C6D34454090}" destId="{80E36492-D0D4-4446-8E65-A46521B09F52}" srcOrd="2" destOrd="0" presId="urn:microsoft.com/office/officeart/2008/layout/LinedList"/>
    <dgm:cxn modelId="{8CBD77AD-C032-446B-9C32-9B1547B4B022}" type="presParOf" srcId="{2FB01434-8049-4E99-B7A4-833ABD2F356C}" destId="{AAA26810-7FB6-40CE-A549-2EE83A216AA8}" srcOrd="5" destOrd="0" presId="urn:microsoft.com/office/officeart/2008/layout/LinedList"/>
    <dgm:cxn modelId="{A63DE2B5-3B88-4AA7-9246-62618B978168}" type="presParOf" srcId="{2FB01434-8049-4E99-B7A4-833ABD2F356C}" destId="{6B56C169-F871-4171-AAB9-A07E3EDFB873}" srcOrd="6" destOrd="0" presId="urn:microsoft.com/office/officeart/2008/layout/LinedList"/>
    <dgm:cxn modelId="{A8222BD2-36CB-4999-BA23-CF7BD3E98CB3}" type="presParOf" srcId="{2FB01434-8049-4E99-B7A4-833ABD2F356C}" destId="{32EC8341-F3FF-44C0-996B-85F60BCA8D8B}" srcOrd="7" destOrd="0" presId="urn:microsoft.com/office/officeart/2008/layout/LinedList"/>
    <dgm:cxn modelId="{E1273C57-4184-43C8-914C-EBB3C7C5712E}" type="presParOf" srcId="{32EC8341-F3FF-44C0-996B-85F60BCA8D8B}" destId="{C8223C97-2D0E-49FD-B5DC-D101FCEBFE97}" srcOrd="0" destOrd="0" presId="urn:microsoft.com/office/officeart/2008/layout/LinedList"/>
    <dgm:cxn modelId="{2477B62A-057E-45C1-B0CE-003B3194AE41}" type="presParOf" srcId="{32EC8341-F3FF-44C0-996B-85F60BCA8D8B}" destId="{8F94342C-ECBF-4A1F-AB5B-D60F6D3934DA}" srcOrd="1" destOrd="0" presId="urn:microsoft.com/office/officeart/2008/layout/LinedList"/>
    <dgm:cxn modelId="{262BAB0C-F944-4EA0-8FAF-0B60C1B779FE}" type="presParOf" srcId="{32EC8341-F3FF-44C0-996B-85F60BCA8D8B}" destId="{C5E57D74-1D20-4B75-B3B0-F3F6AE8806FD}" srcOrd="2" destOrd="0" presId="urn:microsoft.com/office/officeart/2008/layout/LinedList"/>
    <dgm:cxn modelId="{C910FC2C-0A36-4A3A-B6C5-6E914219A29C}" type="presParOf" srcId="{2FB01434-8049-4E99-B7A4-833ABD2F356C}" destId="{37353D91-B1EB-40A1-8C73-872DE3A67FD2}" srcOrd="8" destOrd="0" presId="urn:microsoft.com/office/officeart/2008/layout/LinedList"/>
    <dgm:cxn modelId="{980A0C8B-0B41-436B-9153-D10A09CE3F5D}" type="presParOf" srcId="{2FB01434-8049-4E99-B7A4-833ABD2F356C}" destId="{B6EC603D-3AA3-4143-9526-1E8C1BA49E2B}" srcOrd="9" destOrd="0" presId="urn:microsoft.com/office/officeart/2008/layout/LinedList"/>
    <dgm:cxn modelId="{42077765-F8EC-42D9-948A-F6653C18D0B8}" type="presParOf" srcId="{2FB01434-8049-4E99-B7A4-833ABD2F356C}" destId="{D5C2EE87-E6F6-4A55-965F-0690FAE48313}" srcOrd="10" destOrd="0" presId="urn:microsoft.com/office/officeart/2008/layout/LinedList"/>
    <dgm:cxn modelId="{EDBCE03B-0656-4B74-BFDE-CC1E7DC7EE8D}" type="presParOf" srcId="{D5C2EE87-E6F6-4A55-965F-0690FAE48313}" destId="{B1C9A74C-7BB6-42B1-93F2-90C0E2167E26}" srcOrd="0" destOrd="0" presId="urn:microsoft.com/office/officeart/2008/layout/LinedList"/>
    <dgm:cxn modelId="{56EA3684-6EC3-47B3-B0AD-8A24D1DE6C11}" type="presParOf" srcId="{D5C2EE87-E6F6-4A55-965F-0690FAE48313}" destId="{24378B9D-0B49-4A60-A96A-EB8392B64899}" srcOrd="1" destOrd="0" presId="urn:microsoft.com/office/officeart/2008/layout/LinedList"/>
    <dgm:cxn modelId="{00683139-CC3F-4F6A-A68B-E9C8FF1A8B7F}" type="presParOf" srcId="{D5C2EE87-E6F6-4A55-965F-0690FAE48313}" destId="{5798A0EB-F89C-407B-B47B-38E8DEE9F0FF}" srcOrd="2" destOrd="0" presId="urn:microsoft.com/office/officeart/2008/layout/LinedList"/>
    <dgm:cxn modelId="{B7F3523A-21B7-4790-9730-43D417E4706B}" type="presParOf" srcId="{2FB01434-8049-4E99-B7A4-833ABD2F356C}" destId="{2B2D4F70-7B80-437D-83F7-9AEAE8C780CA}" srcOrd="11" destOrd="0" presId="urn:microsoft.com/office/officeart/2008/layout/LinedList"/>
    <dgm:cxn modelId="{73E7DFEB-CBA6-4DF9-9A6D-A56BCF76A108}" type="presParOf" srcId="{2FB01434-8049-4E99-B7A4-833ABD2F356C}" destId="{E684A3B9-626F-4D20-A5C9-377338348ACC}" srcOrd="12" destOrd="0" presId="urn:microsoft.com/office/officeart/2008/layout/LinedList"/>
    <dgm:cxn modelId="{5CDAFA4F-AB35-4611-9483-1347F9450E30}" type="presParOf" srcId="{2FB01434-8049-4E99-B7A4-833ABD2F356C}" destId="{4EE8612A-BF6C-41BC-82AE-FF8613AF5A7E}" srcOrd="13" destOrd="0" presId="urn:microsoft.com/office/officeart/2008/layout/LinedList"/>
    <dgm:cxn modelId="{3F68D8D0-BF74-40CD-82CD-E82314587E80}" type="presParOf" srcId="{4EE8612A-BF6C-41BC-82AE-FF8613AF5A7E}" destId="{9E4D42CB-EAB3-4C5E-ACE2-CA6B1B9FFAB1}" srcOrd="0" destOrd="0" presId="urn:microsoft.com/office/officeart/2008/layout/LinedList"/>
    <dgm:cxn modelId="{8B2585FF-F56F-46F3-84A7-9FDBF64BE580}" type="presParOf" srcId="{4EE8612A-BF6C-41BC-82AE-FF8613AF5A7E}" destId="{CFCBCB0C-B9B0-428D-B1D6-0055883CD149}" srcOrd="1" destOrd="0" presId="urn:microsoft.com/office/officeart/2008/layout/LinedList"/>
    <dgm:cxn modelId="{F78F47BB-2D68-4799-8A07-C8AFD7513B38}" type="presParOf" srcId="{4EE8612A-BF6C-41BC-82AE-FF8613AF5A7E}" destId="{38B109C1-33E0-47DA-B4F2-60ADE8A05E0C}" srcOrd="2" destOrd="0" presId="urn:microsoft.com/office/officeart/2008/layout/LinedList"/>
    <dgm:cxn modelId="{6933A8CD-7755-48F7-995A-E85434E127AA}" type="presParOf" srcId="{2FB01434-8049-4E99-B7A4-833ABD2F356C}" destId="{AF3E12FD-B980-4C79-8917-032A2EE90BF4}" srcOrd="14" destOrd="0" presId="urn:microsoft.com/office/officeart/2008/layout/LinedList"/>
    <dgm:cxn modelId="{D0D14AB6-4CFE-4DC2-8545-8D19B93E559B}" type="presParOf" srcId="{2FB01434-8049-4E99-B7A4-833ABD2F356C}" destId="{6E6B629F-C4E8-4619-883C-252BBB752C29}"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33079B5-E58B-4305-920B-7004ED374BB8}" type="doc">
      <dgm:prSet loTypeId="urn:microsoft.com/office/officeart/2005/8/layout/list1" loCatId="list" qsTypeId="urn:microsoft.com/office/officeart/2005/8/quickstyle/3d4" qsCatId="3D" csTypeId="urn:microsoft.com/office/officeart/2005/8/colors/colorful3" csCatId="colorful" phldr="1"/>
      <dgm:spPr/>
      <dgm:t>
        <a:bodyPr/>
        <a:lstStyle/>
        <a:p>
          <a:endParaRPr lang="es-ES"/>
        </a:p>
      </dgm:t>
    </dgm:pt>
    <dgm:pt modelId="{F3666109-ACF3-4888-941B-CE468B239743}">
      <dgm:prSet phldrT="[Texto]" custT="1"/>
      <dgm:spPr/>
      <dgm:t>
        <a:bodyPr/>
        <a:lstStyle/>
        <a:p>
          <a:r>
            <a:rPr lang="es-EC" sz="1200" dirty="0" smtClean="0">
              <a:latin typeface="Times New Roman" pitchFamily="18" charset="0"/>
              <a:cs typeface="Times New Roman" pitchFamily="18" charset="0"/>
            </a:rPr>
            <a:t>Descargar el instalador está disponible en:</a:t>
          </a:r>
          <a:endParaRPr lang="es-ES" sz="1200" dirty="0" smtClean="0">
            <a:latin typeface="Times New Roman" pitchFamily="18" charset="0"/>
            <a:cs typeface="Times New Roman" pitchFamily="18" charset="0"/>
          </a:endParaRPr>
        </a:p>
        <a:p>
          <a:r>
            <a:rPr lang="es-EC" sz="1200" dirty="0" smtClean="0">
              <a:latin typeface="Times New Roman" pitchFamily="18" charset="0"/>
              <a:cs typeface="Times New Roman" pitchFamily="18" charset="0"/>
            </a:rPr>
            <a:t>http://sourceforge.net/projects/dimdim/files/</a:t>
          </a:r>
          <a:endParaRPr lang="es-ES" sz="1200" dirty="0">
            <a:latin typeface="Times New Roman" pitchFamily="18" charset="0"/>
            <a:cs typeface="Times New Roman" pitchFamily="18" charset="0"/>
          </a:endParaRPr>
        </a:p>
      </dgm:t>
    </dgm:pt>
    <dgm:pt modelId="{EDDF42BA-CDB4-447B-9A81-37700ECD6C07}" type="parTrans" cxnId="{B226C1AC-3036-49D9-8875-0E5168164F23}">
      <dgm:prSet/>
      <dgm:spPr/>
      <dgm:t>
        <a:bodyPr/>
        <a:lstStyle/>
        <a:p>
          <a:endParaRPr lang="es-ES"/>
        </a:p>
      </dgm:t>
    </dgm:pt>
    <dgm:pt modelId="{EA4166EC-C331-488A-9A47-22B75297DA89}" type="sibTrans" cxnId="{B226C1AC-3036-49D9-8875-0E5168164F23}">
      <dgm:prSet/>
      <dgm:spPr/>
      <dgm:t>
        <a:bodyPr/>
        <a:lstStyle/>
        <a:p>
          <a:endParaRPr lang="es-ES"/>
        </a:p>
      </dgm:t>
    </dgm:pt>
    <dgm:pt modelId="{8AEA7A57-4608-4559-8C21-35F16C8A05EA}">
      <dgm:prSet phldrT="[Texto]" custT="1"/>
      <dgm:spPr/>
      <dgm:t>
        <a:bodyPr/>
        <a:lstStyle/>
        <a:p>
          <a:r>
            <a:rPr lang="es-EC" sz="1200" dirty="0" smtClean="0">
              <a:latin typeface="Times New Roman" pitchFamily="18" charset="0"/>
              <a:cs typeface="Times New Roman" pitchFamily="18" charset="0"/>
            </a:rPr>
            <a:t>Ejecutar el dimdimserver.exe y configurar la IP del servidor</a:t>
          </a:r>
          <a:endParaRPr lang="es-ES" sz="1200" dirty="0">
            <a:latin typeface="Times New Roman" pitchFamily="18" charset="0"/>
            <a:cs typeface="Times New Roman" pitchFamily="18" charset="0"/>
          </a:endParaRPr>
        </a:p>
      </dgm:t>
    </dgm:pt>
    <dgm:pt modelId="{4E653685-1279-48C6-AE6F-CB392764B4E7}" type="parTrans" cxnId="{8FB761CB-449F-4492-9BF5-FD090EEA6BD4}">
      <dgm:prSet/>
      <dgm:spPr/>
      <dgm:t>
        <a:bodyPr/>
        <a:lstStyle/>
        <a:p>
          <a:endParaRPr lang="es-ES"/>
        </a:p>
      </dgm:t>
    </dgm:pt>
    <dgm:pt modelId="{DDF3AA6C-1364-4A6A-AB26-FD8756BB48CF}" type="sibTrans" cxnId="{8FB761CB-449F-4492-9BF5-FD090EEA6BD4}">
      <dgm:prSet/>
      <dgm:spPr/>
      <dgm:t>
        <a:bodyPr/>
        <a:lstStyle/>
        <a:p>
          <a:endParaRPr lang="es-ES"/>
        </a:p>
      </dgm:t>
    </dgm:pt>
    <dgm:pt modelId="{274D692F-86A5-4A57-9126-82A35CDC6778}">
      <dgm:prSet phldrT="[Texto]" custT="1"/>
      <dgm:spPr/>
      <dgm:t>
        <a:bodyPr/>
        <a:lstStyle/>
        <a:p>
          <a:r>
            <a:rPr lang="es-ES" sz="1200" dirty="0" smtClean="0">
              <a:latin typeface="Times New Roman" pitchFamily="18" charset="0"/>
              <a:cs typeface="Times New Roman" pitchFamily="18" charset="0"/>
            </a:rPr>
            <a:t>Configurar un servidor SMTP externo informar sobre la videoconferencia</a:t>
          </a:r>
          <a:endParaRPr lang="es-ES" sz="1200" dirty="0">
            <a:latin typeface="Times New Roman" pitchFamily="18" charset="0"/>
            <a:cs typeface="Times New Roman" pitchFamily="18" charset="0"/>
          </a:endParaRPr>
        </a:p>
      </dgm:t>
    </dgm:pt>
    <dgm:pt modelId="{DB247627-FFE1-46DF-9E6D-D2F7CDE4B464}" type="parTrans" cxnId="{5D4B11FF-E90F-4BCC-86D0-CB582DBB7734}">
      <dgm:prSet/>
      <dgm:spPr/>
      <dgm:t>
        <a:bodyPr/>
        <a:lstStyle/>
        <a:p>
          <a:endParaRPr lang="es-ES"/>
        </a:p>
      </dgm:t>
    </dgm:pt>
    <dgm:pt modelId="{DDF7AEAC-BC3B-4A67-B7D9-499391796089}" type="sibTrans" cxnId="{5D4B11FF-E90F-4BCC-86D0-CB582DBB7734}">
      <dgm:prSet/>
      <dgm:spPr/>
      <dgm:t>
        <a:bodyPr/>
        <a:lstStyle/>
        <a:p>
          <a:endParaRPr lang="es-ES"/>
        </a:p>
      </dgm:t>
    </dgm:pt>
    <dgm:pt modelId="{9963704B-CEC3-4660-A27C-8751ABF0FC09}">
      <dgm:prSet phldrT="[Texto]" custT="1"/>
      <dgm:spPr/>
      <dgm:t>
        <a:bodyPr/>
        <a:lstStyle/>
        <a:p>
          <a:r>
            <a:rPr lang="es-ES" sz="1200" dirty="0" smtClean="0">
              <a:latin typeface="Times New Roman" pitchFamily="18" charset="0"/>
              <a:cs typeface="Times New Roman" pitchFamily="18" charset="0"/>
            </a:rPr>
            <a:t>Elegir el directorio de instalación</a:t>
          </a:r>
          <a:endParaRPr lang="es-ES" sz="1200" dirty="0">
            <a:latin typeface="Times New Roman" pitchFamily="18" charset="0"/>
            <a:cs typeface="Times New Roman" pitchFamily="18" charset="0"/>
          </a:endParaRPr>
        </a:p>
      </dgm:t>
    </dgm:pt>
    <dgm:pt modelId="{4F6D9683-2F16-498B-AF3D-012B995B3916}" type="parTrans" cxnId="{6042E0AF-C161-430C-87BF-CBD37B029040}">
      <dgm:prSet/>
      <dgm:spPr/>
      <dgm:t>
        <a:bodyPr/>
        <a:lstStyle/>
        <a:p>
          <a:endParaRPr lang="es-ES"/>
        </a:p>
      </dgm:t>
    </dgm:pt>
    <dgm:pt modelId="{14F2A13B-1E35-405F-BF49-29C44440CD05}" type="sibTrans" cxnId="{6042E0AF-C161-430C-87BF-CBD37B029040}">
      <dgm:prSet/>
      <dgm:spPr/>
      <dgm:t>
        <a:bodyPr/>
        <a:lstStyle/>
        <a:p>
          <a:endParaRPr lang="es-ES"/>
        </a:p>
      </dgm:t>
    </dgm:pt>
    <dgm:pt modelId="{50E25AE6-A028-4D8E-8FC6-49DC2C4D56F0}" type="pres">
      <dgm:prSet presAssocID="{033079B5-E58B-4305-920B-7004ED374BB8}" presName="linear" presStyleCnt="0">
        <dgm:presLayoutVars>
          <dgm:dir/>
          <dgm:animLvl val="lvl"/>
          <dgm:resizeHandles val="exact"/>
        </dgm:presLayoutVars>
      </dgm:prSet>
      <dgm:spPr/>
      <dgm:t>
        <a:bodyPr/>
        <a:lstStyle/>
        <a:p>
          <a:endParaRPr lang="es-ES"/>
        </a:p>
      </dgm:t>
    </dgm:pt>
    <dgm:pt modelId="{4E04AEF2-C5A8-451B-8586-6655AC6FEF5A}" type="pres">
      <dgm:prSet presAssocID="{F3666109-ACF3-4888-941B-CE468B239743}" presName="parentLin" presStyleCnt="0"/>
      <dgm:spPr/>
    </dgm:pt>
    <dgm:pt modelId="{A8F4CE01-BA7F-447B-8DA1-0475CCBD69AF}" type="pres">
      <dgm:prSet presAssocID="{F3666109-ACF3-4888-941B-CE468B239743}" presName="parentLeftMargin" presStyleLbl="node1" presStyleIdx="0" presStyleCnt="4"/>
      <dgm:spPr/>
      <dgm:t>
        <a:bodyPr/>
        <a:lstStyle/>
        <a:p>
          <a:endParaRPr lang="es-ES"/>
        </a:p>
      </dgm:t>
    </dgm:pt>
    <dgm:pt modelId="{3A3BF65E-84A9-4E00-A61A-89157A6BB2A0}" type="pres">
      <dgm:prSet presAssocID="{F3666109-ACF3-4888-941B-CE468B239743}" presName="parentText" presStyleLbl="node1" presStyleIdx="0" presStyleCnt="4">
        <dgm:presLayoutVars>
          <dgm:chMax val="0"/>
          <dgm:bulletEnabled val="1"/>
        </dgm:presLayoutVars>
      </dgm:prSet>
      <dgm:spPr/>
      <dgm:t>
        <a:bodyPr/>
        <a:lstStyle/>
        <a:p>
          <a:endParaRPr lang="es-ES"/>
        </a:p>
      </dgm:t>
    </dgm:pt>
    <dgm:pt modelId="{11E3AB5D-0D40-422B-A73A-0BADD100E041}" type="pres">
      <dgm:prSet presAssocID="{F3666109-ACF3-4888-941B-CE468B239743}" presName="negativeSpace" presStyleCnt="0"/>
      <dgm:spPr/>
    </dgm:pt>
    <dgm:pt modelId="{82026374-631D-44C4-8015-BE52FC3CA361}" type="pres">
      <dgm:prSet presAssocID="{F3666109-ACF3-4888-941B-CE468B239743}" presName="childText" presStyleLbl="conFgAcc1" presStyleIdx="0" presStyleCnt="4">
        <dgm:presLayoutVars>
          <dgm:bulletEnabled val="1"/>
        </dgm:presLayoutVars>
      </dgm:prSet>
      <dgm:spPr/>
    </dgm:pt>
    <dgm:pt modelId="{13D2A04A-B6BE-4738-B7CC-D782C91368F4}" type="pres">
      <dgm:prSet presAssocID="{EA4166EC-C331-488A-9A47-22B75297DA89}" presName="spaceBetweenRectangles" presStyleCnt="0"/>
      <dgm:spPr/>
    </dgm:pt>
    <dgm:pt modelId="{4588FBEA-6B2A-4E0C-A6D1-E2BB7EA5D1AA}" type="pres">
      <dgm:prSet presAssocID="{8AEA7A57-4608-4559-8C21-35F16C8A05EA}" presName="parentLin" presStyleCnt="0"/>
      <dgm:spPr/>
    </dgm:pt>
    <dgm:pt modelId="{286E21C1-3664-47B4-AE8A-DAA9D833D4E8}" type="pres">
      <dgm:prSet presAssocID="{8AEA7A57-4608-4559-8C21-35F16C8A05EA}" presName="parentLeftMargin" presStyleLbl="node1" presStyleIdx="0" presStyleCnt="4"/>
      <dgm:spPr/>
      <dgm:t>
        <a:bodyPr/>
        <a:lstStyle/>
        <a:p>
          <a:endParaRPr lang="es-ES"/>
        </a:p>
      </dgm:t>
    </dgm:pt>
    <dgm:pt modelId="{80D02A02-F634-475D-A5A8-51BBE6DFBA3A}" type="pres">
      <dgm:prSet presAssocID="{8AEA7A57-4608-4559-8C21-35F16C8A05EA}" presName="parentText" presStyleLbl="node1" presStyleIdx="1" presStyleCnt="4">
        <dgm:presLayoutVars>
          <dgm:chMax val="0"/>
          <dgm:bulletEnabled val="1"/>
        </dgm:presLayoutVars>
      </dgm:prSet>
      <dgm:spPr/>
      <dgm:t>
        <a:bodyPr/>
        <a:lstStyle/>
        <a:p>
          <a:endParaRPr lang="es-ES"/>
        </a:p>
      </dgm:t>
    </dgm:pt>
    <dgm:pt modelId="{7B8CBAA3-E8FE-495B-92C8-983915501B74}" type="pres">
      <dgm:prSet presAssocID="{8AEA7A57-4608-4559-8C21-35F16C8A05EA}" presName="negativeSpace" presStyleCnt="0"/>
      <dgm:spPr/>
    </dgm:pt>
    <dgm:pt modelId="{D4E62577-FAC2-4EBE-8DFE-BC8E025B01B5}" type="pres">
      <dgm:prSet presAssocID="{8AEA7A57-4608-4559-8C21-35F16C8A05EA}" presName="childText" presStyleLbl="conFgAcc1" presStyleIdx="1" presStyleCnt="4">
        <dgm:presLayoutVars>
          <dgm:bulletEnabled val="1"/>
        </dgm:presLayoutVars>
      </dgm:prSet>
      <dgm:spPr/>
    </dgm:pt>
    <dgm:pt modelId="{C9678458-E854-4AC5-9B7D-76AB998A3160}" type="pres">
      <dgm:prSet presAssocID="{DDF3AA6C-1364-4A6A-AB26-FD8756BB48CF}" presName="spaceBetweenRectangles" presStyleCnt="0"/>
      <dgm:spPr/>
    </dgm:pt>
    <dgm:pt modelId="{2DD0E023-C544-4142-B2EC-D2D2B6404F2B}" type="pres">
      <dgm:prSet presAssocID="{274D692F-86A5-4A57-9126-82A35CDC6778}" presName="parentLin" presStyleCnt="0"/>
      <dgm:spPr/>
    </dgm:pt>
    <dgm:pt modelId="{ECEB2E51-D449-48FB-9DF9-525AF46942BC}" type="pres">
      <dgm:prSet presAssocID="{274D692F-86A5-4A57-9126-82A35CDC6778}" presName="parentLeftMargin" presStyleLbl="node1" presStyleIdx="1" presStyleCnt="4"/>
      <dgm:spPr/>
      <dgm:t>
        <a:bodyPr/>
        <a:lstStyle/>
        <a:p>
          <a:endParaRPr lang="es-ES"/>
        </a:p>
      </dgm:t>
    </dgm:pt>
    <dgm:pt modelId="{F0AE83C5-D37C-47A9-8731-4202C720804B}" type="pres">
      <dgm:prSet presAssocID="{274D692F-86A5-4A57-9126-82A35CDC6778}" presName="parentText" presStyleLbl="node1" presStyleIdx="2" presStyleCnt="4">
        <dgm:presLayoutVars>
          <dgm:chMax val="0"/>
          <dgm:bulletEnabled val="1"/>
        </dgm:presLayoutVars>
      </dgm:prSet>
      <dgm:spPr/>
      <dgm:t>
        <a:bodyPr/>
        <a:lstStyle/>
        <a:p>
          <a:endParaRPr lang="es-ES"/>
        </a:p>
      </dgm:t>
    </dgm:pt>
    <dgm:pt modelId="{11235F4D-20E0-48B2-A34A-D3113063DFFB}" type="pres">
      <dgm:prSet presAssocID="{274D692F-86A5-4A57-9126-82A35CDC6778}" presName="negativeSpace" presStyleCnt="0"/>
      <dgm:spPr/>
    </dgm:pt>
    <dgm:pt modelId="{ACA89AD3-12E6-4439-8516-0F894BAA8572}" type="pres">
      <dgm:prSet presAssocID="{274D692F-86A5-4A57-9126-82A35CDC6778}" presName="childText" presStyleLbl="conFgAcc1" presStyleIdx="2" presStyleCnt="4">
        <dgm:presLayoutVars>
          <dgm:bulletEnabled val="1"/>
        </dgm:presLayoutVars>
      </dgm:prSet>
      <dgm:spPr/>
    </dgm:pt>
    <dgm:pt modelId="{5D8F4E3D-8399-4A6A-9028-AF0349F6A6A8}" type="pres">
      <dgm:prSet presAssocID="{DDF7AEAC-BC3B-4A67-B7D9-499391796089}" presName="spaceBetweenRectangles" presStyleCnt="0"/>
      <dgm:spPr/>
    </dgm:pt>
    <dgm:pt modelId="{442CD5EC-D421-4951-944F-E03518D04C78}" type="pres">
      <dgm:prSet presAssocID="{9963704B-CEC3-4660-A27C-8751ABF0FC09}" presName="parentLin" presStyleCnt="0"/>
      <dgm:spPr/>
    </dgm:pt>
    <dgm:pt modelId="{ACC13ABA-9C5D-43EB-90E0-D9AB8F711AD8}" type="pres">
      <dgm:prSet presAssocID="{9963704B-CEC3-4660-A27C-8751ABF0FC09}" presName="parentLeftMargin" presStyleLbl="node1" presStyleIdx="2" presStyleCnt="4"/>
      <dgm:spPr/>
      <dgm:t>
        <a:bodyPr/>
        <a:lstStyle/>
        <a:p>
          <a:endParaRPr lang="es-ES"/>
        </a:p>
      </dgm:t>
    </dgm:pt>
    <dgm:pt modelId="{578E9DC1-6E51-4033-B688-4571BE9EEF71}" type="pres">
      <dgm:prSet presAssocID="{9963704B-CEC3-4660-A27C-8751ABF0FC09}" presName="parentText" presStyleLbl="node1" presStyleIdx="3" presStyleCnt="4">
        <dgm:presLayoutVars>
          <dgm:chMax val="0"/>
          <dgm:bulletEnabled val="1"/>
        </dgm:presLayoutVars>
      </dgm:prSet>
      <dgm:spPr/>
      <dgm:t>
        <a:bodyPr/>
        <a:lstStyle/>
        <a:p>
          <a:endParaRPr lang="es-ES"/>
        </a:p>
      </dgm:t>
    </dgm:pt>
    <dgm:pt modelId="{CB5FF544-8DAA-426A-B80F-4AB7BC95C40D}" type="pres">
      <dgm:prSet presAssocID="{9963704B-CEC3-4660-A27C-8751ABF0FC09}" presName="negativeSpace" presStyleCnt="0"/>
      <dgm:spPr/>
    </dgm:pt>
    <dgm:pt modelId="{9E026DD5-4E02-41BC-8016-F14538B790B8}" type="pres">
      <dgm:prSet presAssocID="{9963704B-CEC3-4660-A27C-8751ABF0FC09}" presName="childText" presStyleLbl="conFgAcc1" presStyleIdx="3" presStyleCnt="4">
        <dgm:presLayoutVars>
          <dgm:bulletEnabled val="1"/>
        </dgm:presLayoutVars>
      </dgm:prSet>
      <dgm:spPr/>
    </dgm:pt>
  </dgm:ptLst>
  <dgm:cxnLst>
    <dgm:cxn modelId="{841AB419-F96A-4646-9FFF-E292B35C696D}" type="presOf" srcId="{033079B5-E58B-4305-920B-7004ED374BB8}" destId="{50E25AE6-A028-4D8E-8FC6-49DC2C4D56F0}" srcOrd="0" destOrd="0" presId="urn:microsoft.com/office/officeart/2005/8/layout/list1"/>
    <dgm:cxn modelId="{A46901BD-AE89-4FF2-8858-935BA476792B}" type="presOf" srcId="{274D692F-86A5-4A57-9126-82A35CDC6778}" destId="{ECEB2E51-D449-48FB-9DF9-525AF46942BC}" srcOrd="0" destOrd="0" presId="urn:microsoft.com/office/officeart/2005/8/layout/list1"/>
    <dgm:cxn modelId="{8FB761CB-449F-4492-9BF5-FD090EEA6BD4}" srcId="{033079B5-E58B-4305-920B-7004ED374BB8}" destId="{8AEA7A57-4608-4559-8C21-35F16C8A05EA}" srcOrd="1" destOrd="0" parTransId="{4E653685-1279-48C6-AE6F-CB392764B4E7}" sibTransId="{DDF3AA6C-1364-4A6A-AB26-FD8756BB48CF}"/>
    <dgm:cxn modelId="{B226C1AC-3036-49D9-8875-0E5168164F23}" srcId="{033079B5-E58B-4305-920B-7004ED374BB8}" destId="{F3666109-ACF3-4888-941B-CE468B239743}" srcOrd="0" destOrd="0" parTransId="{EDDF42BA-CDB4-447B-9A81-37700ECD6C07}" sibTransId="{EA4166EC-C331-488A-9A47-22B75297DA89}"/>
    <dgm:cxn modelId="{521B617A-1DC0-4D5D-8B1A-958059955C1D}" type="presOf" srcId="{8AEA7A57-4608-4559-8C21-35F16C8A05EA}" destId="{286E21C1-3664-47B4-AE8A-DAA9D833D4E8}" srcOrd="0" destOrd="0" presId="urn:microsoft.com/office/officeart/2005/8/layout/list1"/>
    <dgm:cxn modelId="{969B7E9E-BFE9-4AE1-B201-DB7A22872CF3}" type="presOf" srcId="{F3666109-ACF3-4888-941B-CE468B239743}" destId="{3A3BF65E-84A9-4E00-A61A-89157A6BB2A0}" srcOrd="1" destOrd="0" presId="urn:microsoft.com/office/officeart/2005/8/layout/list1"/>
    <dgm:cxn modelId="{F474F76F-3FE1-4726-9C8C-C8671E15A5D2}" type="presOf" srcId="{F3666109-ACF3-4888-941B-CE468B239743}" destId="{A8F4CE01-BA7F-447B-8DA1-0475CCBD69AF}" srcOrd="0" destOrd="0" presId="urn:microsoft.com/office/officeart/2005/8/layout/list1"/>
    <dgm:cxn modelId="{5D4B11FF-E90F-4BCC-86D0-CB582DBB7734}" srcId="{033079B5-E58B-4305-920B-7004ED374BB8}" destId="{274D692F-86A5-4A57-9126-82A35CDC6778}" srcOrd="2" destOrd="0" parTransId="{DB247627-FFE1-46DF-9E6D-D2F7CDE4B464}" sibTransId="{DDF7AEAC-BC3B-4A67-B7D9-499391796089}"/>
    <dgm:cxn modelId="{5EF6704C-E14B-4CD6-8DA2-51355460615F}" type="presOf" srcId="{9963704B-CEC3-4660-A27C-8751ABF0FC09}" destId="{578E9DC1-6E51-4033-B688-4571BE9EEF71}" srcOrd="1" destOrd="0" presId="urn:microsoft.com/office/officeart/2005/8/layout/list1"/>
    <dgm:cxn modelId="{7F9D22AB-B9FD-4C28-938E-6713822EEA8B}" type="presOf" srcId="{9963704B-CEC3-4660-A27C-8751ABF0FC09}" destId="{ACC13ABA-9C5D-43EB-90E0-D9AB8F711AD8}" srcOrd="0" destOrd="0" presId="urn:microsoft.com/office/officeart/2005/8/layout/list1"/>
    <dgm:cxn modelId="{00C018AC-9922-4686-9DCE-79D4417663FD}" type="presOf" srcId="{8AEA7A57-4608-4559-8C21-35F16C8A05EA}" destId="{80D02A02-F634-475D-A5A8-51BBE6DFBA3A}" srcOrd="1" destOrd="0" presId="urn:microsoft.com/office/officeart/2005/8/layout/list1"/>
    <dgm:cxn modelId="{6042E0AF-C161-430C-87BF-CBD37B029040}" srcId="{033079B5-E58B-4305-920B-7004ED374BB8}" destId="{9963704B-CEC3-4660-A27C-8751ABF0FC09}" srcOrd="3" destOrd="0" parTransId="{4F6D9683-2F16-498B-AF3D-012B995B3916}" sibTransId="{14F2A13B-1E35-405F-BF49-29C44440CD05}"/>
    <dgm:cxn modelId="{2AB72E24-E136-478B-A971-F151EF8D46A4}" type="presOf" srcId="{274D692F-86A5-4A57-9126-82A35CDC6778}" destId="{F0AE83C5-D37C-47A9-8731-4202C720804B}" srcOrd="1" destOrd="0" presId="urn:microsoft.com/office/officeart/2005/8/layout/list1"/>
    <dgm:cxn modelId="{D88ACC4C-AD16-41D4-951A-2A56002447C7}" type="presParOf" srcId="{50E25AE6-A028-4D8E-8FC6-49DC2C4D56F0}" destId="{4E04AEF2-C5A8-451B-8586-6655AC6FEF5A}" srcOrd="0" destOrd="0" presId="urn:microsoft.com/office/officeart/2005/8/layout/list1"/>
    <dgm:cxn modelId="{332D19D0-0DB5-4935-BD24-F7801D2961A3}" type="presParOf" srcId="{4E04AEF2-C5A8-451B-8586-6655AC6FEF5A}" destId="{A8F4CE01-BA7F-447B-8DA1-0475CCBD69AF}" srcOrd="0" destOrd="0" presId="urn:microsoft.com/office/officeart/2005/8/layout/list1"/>
    <dgm:cxn modelId="{216ECF7F-D28F-4642-97D2-8A33E953BFFC}" type="presParOf" srcId="{4E04AEF2-C5A8-451B-8586-6655AC6FEF5A}" destId="{3A3BF65E-84A9-4E00-A61A-89157A6BB2A0}" srcOrd="1" destOrd="0" presId="urn:microsoft.com/office/officeart/2005/8/layout/list1"/>
    <dgm:cxn modelId="{5570EDBB-15BC-4A71-97D3-C65D0819E789}" type="presParOf" srcId="{50E25AE6-A028-4D8E-8FC6-49DC2C4D56F0}" destId="{11E3AB5D-0D40-422B-A73A-0BADD100E041}" srcOrd="1" destOrd="0" presId="urn:microsoft.com/office/officeart/2005/8/layout/list1"/>
    <dgm:cxn modelId="{B233C833-269F-4EF5-9D09-3252C641FBFF}" type="presParOf" srcId="{50E25AE6-A028-4D8E-8FC6-49DC2C4D56F0}" destId="{82026374-631D-44C4-8015-BE52FC3CA361}" srcOrd="2" destOrd="0" presId="urn:microsoft.com/office/officeart/2005/8/layout/list1"/>
    <dgm:cxn modelId="{DA344AB8-DBC1-4C42-BF0E-566FA45A0DEF}" type="presParOf" srcId="{50E25AE6-A028-4D8E-8FC6-49DC2C4D56F0}" destId="{13D2A04A-B6BE-4738-B7CC-D782C91368F4}" srcOrd="3" destOrd="0" presId="urn:microsoft.com/office/officeart/2005/8/layout/list1"/>
    <dgm:cxn modelId="{A77B2156-8373-4C8C-BCEC-116AC7C49F5E}" type="presParOf" srcId="{50E25AE6-A028-4D8E-8FC6-49DC2C4D56F0}" destId="{4588FBEA-6B2A-4E0C-A6D1-E2BB7EA5D1AA}" srcOrd="4" destOrd="0" presId="urn:microsoft.com/office/officeart/2005/8/layout/list1"/>
    <dgm:cxn modelId="{47ED5C5F-A670-4CF7-AC6B-40A627C6AB3E}" type="presParOf" srcId="{4588FBEA-6B2A-4E0C-A6D1-E2BB7EA5D1AA}" destId="{286E21C1-3664-47B4-AE8A-DAA9D833D4E8}" srcOrd="0" destOrd="0" presId="urn:microsoft.com/office/officeart/2005/8/layout/list1"/>
    <dgm:cxn modelId="{12CC4CB6-907E-4746-8DF4-596B8CF7A6BD}" type="presParOf" srcId="{4588FBEA-6B2A-4E0C-A6D1-E2BB7EA5D1AA}" destId="{80D02A02-F634-475D-A5A8-51BBE6DFBA3A}" srcOrd="1" destOrd="0" presId="urn:microsoft.com/office/officeart/2005/8/layout/list1"/>
    <dgm:cxn modelId="{2BBF143D-38BA-4497-B334-FD6240B0D02B}" type="presParOf" srcId="{50E25AE6-A028-4D8E-8FC6-49DC2C4D56F0}" destId="{7B8CBAA3-E8FE-495B-92C8-983915501B74}" srcOrd="5" destOrd="0" presId="urn:microsoft.com/office/officeart/2005/8/layout/list1"/>
    <dgm:cxn modelId="{DB85D414-7800-42E3-AAC6-EEE71584B9FF}" type="presParOf" srcId="{50E25AE6-A028-4D8E-8FC6-49DC2C4D56F0}" destId="{D4E62577-FAC2-4EBE-8DFE-BC8E025B01B5}" srcOrd="6" destOrd="0" presId="urn:microsoft.com/office/officeart/2005/8/layout/list1"/>
    <dgm:cxn modelId="{77CC4B78-B972-4C04-A0BA-C404F35F0911}" type="presParOf" srcId="{50E25AE6-A028-4D8E-8FC6-49DC2C4D56F0}" destId="{C9678458-E854-4AC5-9B7D-76AB998A3160}" srcOrd="7" destOrd="0" presId="urn:microsoft.com/office/officeart/2005/8/layout/list1"/>
    <dgm:cxn modelId="{3C45104C-7851-405A-B132-5FC75A0BCCDF}" type="presParOf" srcId="{50E25AE6-A028-4D8E-8FC6-49DC2C4D56F0}" destId="{2DD0E023-C544-4142-B2EC-D2D2B6404F2B}" srcOrd="8" destOrd="0" presId="urn:microsoft.com/office/officeart/2005/8/layout/list1"/>
    <dgm:cxn modelId="{5EA2E9FC-A053-4D29-90B9-3698D561528F}" type="presParOf" srcId="{2DD0E023-C544-4142-B2EC-D2D2B6404F2B}" destId="{ECEB2E51-D449-48FB-9DF9-525AF46942BC}" srcOrd="0" destOrd="0" presId="urn:microsoft.com/office/officeart/2005/8/layout/list1"/>
    <dgm:cxn modelId="{378C882A-AE68-42F5-A8A3-7646E39E96EE}" type="presParOf" srcId="{2DD0E023-C544-4142-B2EC-D2D2B6404F2B}" destId="{F0AE83C5-D37C-47A9-8731-4202C720804B}" srcOrd="1" destOrd="0" presId="urn:microsoft.com/office/officeart/2005/8/layout/list1"/>
    <dgm:cxn modelId="{FAA8FCEE-FB60-4C68-BFDF-C9AAFEC17FB3}" type="presParOf" srcId="{50E25AE6-A028-4D8E-8FC6-49DC2C4D56F0}" destId="{11235F4D-20E0-48B2-A34A-D3113063DFFB}" srcOrd="9" destOrd="0" presId="urn:microsoft.com/office/officeart/2005/8/layout/list1"/>
    <dgm:cxn modelId="{3210B3E3-FBCF-453C-BAFF-E2C64D0E7AD6}" type="presParOf" srcId="{50E25AE6-A028-4D8E-8FC6-49DC2C4D56F0}" destId="{ACA89AD3-12E6-4439-8516-0F894BAA8572}" srcOrd="10" destOrd="0" presId="urn:microsoft.com/office/officeart/2005/8/layout/list1"/>
    <dgm:cxn modelId="{CDD6DC3D-0D57-4DBF-8D03-A7E49ABCD81D}" type="presParOf" srcId="{50E25AE6-A028-4D8E-8FC6-49DC2C4D56F0}" destId="{5D8F4E3D-8399-4A6A-9028-AF0349F6A6A8}" srcOrd="11" destOrd="0" presId="urn:microsoft.com/office/officeart/2005/8/layout/list1"/>
    <dgm:cxn modelId="{DDD8415E-534A-4BDF-9798-274586A651EF}" type="presParOf" srcId="{50E25AE6-A028-4D8E-8FC6-49DC2C4D56F0}" destId="{442CD5EC-D421-4951-944F-E03518D04C78}" srcOrd="12" destOrd="0" presId="urn:microsoft.com/office/officeart/2005/8/layout/list1"/>
    <dgm:cxn modelId="{CEF6CEAE-B56E-40A3-9E49-9E61D740951D}" type="presParOf" srcId="{442CD5EC-D421-4951-944F-E03518D04C78}" destId="{ACC13ABA-9C5D-43EB-90E0-D9AB8F711AD8}" srcOrd="0" destOrd="0" presId="urn:microsoft.com/office/officeart/2005/8/layout/list1"/>
    <dgm:cxn modelId="{D329AF75-0027-4CA3-ADA2-26E817BBB077}" type="presParOf" srcId="{442CD5EC-D421-4951-944F-E03518D04C78}" destId="{578E9DC1-6E51-4033-B688-4571BE9EEF71}" srcOrd="1" destOrd="0" presId="urn:microsoft.com/office/officeart/2005/8/layout/list1"/>
    <dgm:cxn modelId="{073756C5-78D3-4FF0-AD38-E7E58B3D3137}" type="presParOf" srcId="{50E25AE6-A028-4D8E-8FC6-49DC2C4D56F0}" destId="{CB5FF544-8DAA-426A-B80F-4AB7BC95C40D}" srcOrd="13" destOrd="0" presId="urn:microsoft.com/office/officeart/2005/8/layout/list1"/>
    <dgm:cxn modelId="{2CB404CF-980B-4D4F-8B92-DDB1A9737BFC}" type="presParOf" srcId="{50E25AE6-A028-4D8E-8FC6-49DC2C4D56F0}" destId="{9E026DD5-4E02-41BC-8016-F14538B790B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ACA50C-F49B-44C6-81EA-59D0462652FE}" type="doc">
      <dgm:prSet loTypeId="urn:microsoft.com/office/officeart/2005/8/layout/matrix1" loCatId="matrix" qsTypeId="urn:microsoft.com/office/officeart/2005/8/quickstyle/simple4" qsCatId="simple" csTypeId="urn:microsoft.com/office/officeart/2005/8/colors/colorful3" csCatId="colorful" phldr="1"/>
      <dgm:spPr/>
      <dgm:t>
        <a:bodyPr/>
        <a:lstStyle/>
        <a:p>
          <a:endParaRPr lang="es-EC"/>
        </a:p>
      </dgm:t>
    </dgm:pt>
    <dgm:pt modelId="{78708F62-27F3-4E8B-9D69-927A146F8764}">
      <dgm:prSet phldrT="[Text]"/>
      <dgm:spPr/>
      <dgm:t>
        <a:bodyPr/>
        <a:lstStyle/>
        <a:p>
          <a:r>
            <a:rPr lang="es-EC" dirty="0" smtClean="0"/>
            <a:t>COMUNICACION</a:t>
          </a:r>
          <a:endParaRPr lang="es-EC" dirty="0"/>
        </a:p>
      </dgm:t>
    </dgm:pt>
    <dgm:pt modelId="{3D48591F-38A2-4B54-B0D2-6B4E704C31A2}" type="parTrans" cxnId="{5CC8771E-1C83-4C71-A60E-EDA094E5BEBE}">
      <dgm:prSet/>
      <dgm:spPr/>
      <dgm:t>
        <a:bodyPr/>
        <a:lstStyle/>
        <a:p>
          <a:endParaRPr lang="es-EC"/>
        </a:p>
      </dgm:t>
    </dgm:pt>
    <dgm:pt modelId="{F70B2A32-DB79-49B3-9F02-B9428FC2F9A5}" type="sibTrans" cxnId="{5CC8771E-1C83-4C71-A60E-EDA094E5BEBE}">
      <dgm:prSet/>
      <dgm:spPr/>
      <dgm:t>
        <a:bodyPr/>
        <a:lstStyle/>
        <a:p>
          <a:endParaRPr lang="es-EC"/>
        </a:p>
      </dgm:t>
    </dgm:pt>
    <dgm:pt modelId="{394A18E5-B15F-49FF-A38C-BBD1BD698923}">
      <dgm:prSet phldrT="[Text]"/>
      <dgm:spPr/>
      <dgm:t>
        <a:bodyPr/>
        <a:lstStyle/>
        <a:p>
          <a:r>
            <a:rPr lang="es-EC" dirty="0" smtClean="0">
              <a:latin typeface="Times New Roman" pitchFamily="18" charset="0"/>
              <a:cs typeface="Times New Roman" pitchFamily="18" charset="0"/>
            </a:rPr>
            <a:t>REUNIONES</a:t>
          </a:r>
          <a:endParaRPr lang="es-EC" dirty="0">
            <a:latin typeface="Times New Roman" pitchFamily="18" charset="0"/>
            <a:cs typeface="Times New Roman" pitchFamily="18" charset="0"/>
          </a:endParaRPr>
        </a:p>
      </dgm:t>
    </dgm:pt>
    <dgm:pt modelId="{2570EF4D-25C4-4F1B-9258-01823CC26D71}" type="parTrans" cxnId="{3BFC15E2-9870-4C0E-9B6F-EAE1370A18B8}">
      <dgm:prSet/>
      <dgm:spPr/>
      <dgm:t>
        <a:bodyPr/>
        <a:lstStyle/>
        <a:p>
          <a:endParaRPr lang="es-EC"/>
        </a:p>
      </dgm:t>
    </dgm:pt>
    <dgm:pt modelId="{4D053B5A-04E4-455E-9223-F1CDE57CF09E}" type="sibTrans" cxnId="{3BFC15E2-9870-4C0E-9B6F-EAE1370A18B8}">
      <dgm:prSet/>
      <dgm:spPr/>
      <dgm:t>
        <a:bodyPr/>
        <a:lstStyle/>
        <a:p>
          <a:endParaRPr lang="es-EC"/>
        </a:p>
      </dgm:t>
    </dgm:pt>
    <dgm:pt modelId="{FE8DC01A-D449-4E20-A094-AE7187D03B6D}">
      <dgm:prSet phldrT="[Text]"/>
      <dgm:spPr/>
      <dgm:t>
        <a:bodyPr/>
        <a:lstStyle/>
        <a:p>
          <a:r>
            <a:rPr lang="es-EC" dirty="0" smtClean="0">
              <a:latin typeface="Times New Roman" pitchFamily="18" charset="0"/>
              <a:cs typeface="Times New Roman" pitchFamily="18" charset="0"/>
            </a:rPr>
            <a:t>CONOCIMIENTO</a:t>
          </a:r>
          <a:endParaRPr lang="es-EC" dirty="0">
            <a:latin typeface="Times New Roman" pitchFamily="18" charset="0"/>
            <a:cs typeface="Times New Roman" pitchFamily="18" charset="0"/>
          </a:endParaRPr>
        </a:p>
      </dgm:t>
    </dgm:pt>
    <dgm:pt modelId="{63D7AEE8-6671-4FAC-8EB8-676AF5028618}" type="parTrans" cxnId="{38F89E71-8E57-4805-8531-935A65B9C6AD}">
      <dgm:prSet/>
      <dgm:spPr/>
      <dgm:t>
        <a:bodyPr/>
        <a:lstStyle/>
        <a:p>
          <a:endParaRPr lang="es-EC"/>
        </a:p>
      </dgm:t>
    </dgm:pt>
    <dgm:pt modelId="{EDFEF320-F5C9-4062-BC80-181978380676}" type="sibTrans" cxnId="{38F89E71-8E57-4805-8531-935A65B9C6AD}">
      <dgm:prSet/>
      <dgm:spPr/>
      <dgm:t>
        <a:bodyPr/>
        <a:lstStyle/>
        <a:p>
          <a:endParaRPr lang="es-EC"/>
        </a:p>
      </dgm:t>
    </dgm:pt>
    <dgm:pt modelId="{F1FA7C98-2808-4D28-963C-4E61B69CCA16}">
      <dgm:prSet phldrT="[Text]"/>
      <dgm:spPr/>
      <dgm:t>
        <a:bodyPr/>
        <a:lstStyle/>
        <a:p>
          <a:r>
            <a:rPr lang="es-EC" dirty="0" smtClean="0">
              <a:latin typeface="Times New Roman" pitchFamily="18" charset="0"/>
              <a:cs typeface="Times New Roman" pitchFamily="18" charset="0"/>
            </a:rPr>
            <a:t>METODOS</a:t>
          </a:r>
          <a:endParaRPr lang="es-EC" dirty="0">
            <a:latin typeface="Times New Roman" pitchFamily="18" charset="0"/>
            <a:cs typeface="Times New Roman" pitchFamily="18" charset="0"/>
          </a:endParaRPr>
        </a:p>
      </dgm:t>
    </dgm:pt>
    <dgm:pt modelId="{2B6AEA2C-DDA1-4384-A05F-DD1C270F8AD3}" type="parTrans" cxnId="{E5DDA7A8-B666-4BFC-A4E3-927015693F52}">
      <dgm:prSet/>
      <dgm:spPr/>
      <dgm:t>
        <a:bodyPr/>
        <a:lstStyle/>
        <a:p>
          <a:endParaRPr lang="es-EC"/>
        </a:p>
      </dgm:t>
    </dgm:pt>
    <dgm:pt modelId="{6236C229-E7A5-46F0-88E6-8365DC4C9073}" type="sibTrans" cxnId="{E5DDA7A8-B666-4BFC-A4E3-927015693F52}">
      <dgm:prSet/>
      <dgm:spPr/>
      <dgm:t>
        <a:bodyPr/>
        <a:lstStyle/>
        <a:p>
          <a:endParaRPr lang="es-EC"/>
        </a:p>
      </dgm:t>
    </dgm:pt>
    <dgm:pt modelId="{5585E3D1-A9BD-4476-BCCC-BEF0C778EA4C}">
      <dgm:prSet phldrT="[Text]"/>
      <dgm:spPr/>
      <dgm:t>
        <a:bodyPr/>
        <a:lstStyle/>
        <a:p>
          <a:r>
            <a:rPr lang="es-EC" dirty="0" smtClean="0">
              <a:latin typeface="Times New Roman" pitchFamily="18" charset="0"/>
              <a:cs typeface="Times New Roman" pitchFamily="18" charset="0"/>
            </a:rPr>
            <a:t>HERRAMIENTAS</a:t>
          </a:r>
          <a:endParaRPr lang="es-EC" dirty="0">
            <a:latin typeface="Times New Roman" pitchFamily="18" charset="0"/>
            <a:cs typeface="Times New Roman" pitchFamily="18" charset="0"/>
          </a:endParaRPr>
        </a:p>
      </dgm:t>
    </dgm:pt>
    <dgm:pt modelId="{6C13C9BF-A592-4F20-807D-426780A87D9F}" type="parTrans" cxnId="{9D7469BF-9EFC-45D3-BA08-B15F1B0C1835}">
      <dgm:prSet/>
      <dgm:spPr/>
      <dgm:t>
        <a:bodyPr/>
        <a:lstStyle/>
        <a:p>
          <a:endParaRPr lang="es-EC"/>
        </a:p>
      </dgm:t>
    </dgm:pt>
    <dgm:pt modelId="{F28D3EDA-7F11-4B70-8C18-D855FAC693DC}" type="sibTrans" cxnId="{9D7469BF-9EFC-45D3-BA08-B15F1B0C1835}">
      <dgm:prSet/>
      <dgm:spPr/>
      <dgm:t>
        <a:bodyPr/>
        <a:lstStyle/>
        <a:p>
          <a:endParaRPr lang="es-EC"/>
        </a:p>
      </dgm:t>
    </dgm:pt>
    <dgm:pt modelId="{96A1499E-EA23-4014-96FC-E36F7E407413}" type="pres">
      <dgm:prSet presAssocID="{36ACA50C-F49B-44C6-81EA-59D0462652FE}" presName="diagram" presStyleCnt="0">
        <dgm:presLayoutVars>
          <dgm:chMax val="1"/>
          <dgm:dir/>
          <dgm:animLvl val="ctr"/>
          <dgm:resizeHandles val="exact"/>
        </dgm:presLayoutVars>
      </dgm:prSet>
      <dgm:spPr/>
      <dgm:t>
        <a:bodyPr/>
        <a:lstStyle/>
        <a:p>
          <a:endParaRPr lang="es-EC"/>
        </a:p>
      </dgm:t>
    </dgm:pt>
    <dgm:pt modelId="{0D141DFA-1E0F-43F2-A2CF-4EBC8DA07557}" type="pres">
      <dgm:prSet presAssocID="{36ACA50C-F49B-44C6-81EA-59D0462652FE}" presName="matrix" presStyleCnt="0"/>
      <dgm:spPr/>
      <dgm:t>
        <a:bodyPr/>
        <a:lstStyle/>
        <a:p>
          <a:endParaRPr lang="es-EC"/>
        </a:p>
      </dgm:t>
    </dgm:pt>
    <dgm:pt modelId="{AB4F0183-65FF-4551-BB2A-24DC27780AC8}" type="pres">
      <dgm:prSet presAssocID="{36ACA50C-F49B-44C6-81EA-59D0462652FE}" presName="tile1" presStyleLbl="node1" presStyleIdx="0" presStyleCnt="4"/>
      <dgm:spPr/>
      <dgm:t>
        <a:bodyPr/>
        <a:lstStyle/>
        <a:p>
          <a:endParaRPr lang="es-EC"/>
        </a:p>
      </dgm:t>
    </dgm:pt>
    <dgm:pt modelId="{0AD127E3-BAFB-40E3-AED9-DF6C952E113D}" type="pres">
      <dgm:prSet presAssocID="{36ACA50C-F49B-44C6-81EA-59D0462652FE}" presName="tile1text" presStyleLbl="node1" presStyleIdx="0" presStyleCnt="4">
        <dgm:presLayoutVars>
          <dgm:chMax val="0"/>
          <dgm:chPref val="0"/>
          <dgm:bulletEnabled val="1"/>
        </dgm:presLayoutVars>
      </dgm:prSet>
      <dgm:spPr/>
      <dgm:t>
        <a:bodyPr/>
        <a:lstStyle/>
        <a:p>
          <a:endParaRPr lang="es-EC"/>
        </a:p>
      </dgm:t>
    </dgm:pt>
    <dgm:pt modelId="{60C06F87-2B8A-402D-8DEB-87A0C2F3F722}" type="pres">
      <dgm:prSet presAssocID="{36ACA50C-F49B-44C6-81EA-59D0462652FE}" presName="tile2" presStyleLbl="node1" presStyleIdx="1" presStyleCnt="4"/>
      <dgm:spPr/>
      <dgm:t>
        <a:bodyPr/>
        <a:lstStyle/>
        <a:p>
          <a:endParaRPr lang="es-EC"/>
        </a:p>
      </dgm:t>
    </dgm:pt>
    <dgm:pt modelId="{E812A901-9E85-4F80-923A-A5D07C291F88}" type="pres">
      <dgm:prSet presAssocID="{36ACA50C-F49B-44C6-81EA-59D0462652FE}" presName="tile2text" presStyleLbl="node1" presStyleIdx="1" presStyleCnt="4">
        <dgm:presLayoutVars>
          <dgm:chMax val="0"/>
          <dgm:chPref val="0"/>
          <dgm:bulletEnabled val="1"/>
        </dgm:presLayoutVars>
      </dgm:prSet>
      <dgm:spPr/>
      <dgm:t>
        <a:bodyPr/>
        <a:lstStyle/>
        <a:p>
          <a:endParaRPr lang="es-EC"/>
        </a:p>
      </dgm:t>
    </dgm:pt>
    <dgm:pt modelId="{9B739F70-AB94-4FE6-ABE5-7C1F53AFED7F}" type="pres">
      <dgm:prSet presAssocID="{36ACA50C-F49B-44C6-81EA-59D0462652FE}" presName="tile3" presStyleLbl="node1" presStyleIdx="2" presStyleCnt="4"/>
      <dgm:spPr/>
      <dgm:t>
        <a:bodyPr/>
        <a:lstStyle/>
        <a:p>
          <a:endParaRPr lang="es-EC"/>
        </a:p>
      </dgm:t>
    </dgm:pt>
    <dgm:pt modelId="{F22284B4-288E-4516-BEB6-8D786A5C7564}" type="pres">
      <dgm:prSet presAssocID="{36ACA50C-F49B-44C6-81EA-59D0462652FE}" presName="tile3text" presStyleLbl="node1" presStyleIdx="2" presStyleCnt="4">
        <dgm:presLayoutVars>
          <dgm:chMax val="0"/>
          <dgm:chPref val="0"/>
          <dgm:bulletEnabled val="1"/>
        </dgm:presLayoutVars>
      </dgm:prSet>
      <dgm:spPr/>
      <dgm:t>
        <a:bodyPr/>
        <a:lstStyle/>
        <a:p>
          <a:endParaRPr lang="es-EC"/>
        </a:p>
      </dgm:t>
    </dgm:pt>
    <dgm:pt modelId="{7FE7C9C9-BB33-42A7-BECB-FAE7BE8C9B27}" type="pres">
      <dgm:prSet presAssocID="{36ACA50C-F49B-44C6-81EA-59D0462652FE}" presName="tile4" presStyleLbl="node1" presStyleIdx="3" presStyleCnt="4"/>
      <dgm:spPr/>
      <dgm:t>
        <a:bodyPr/>
        <a:lstStyle/>
        <a:p>
          <a:endParaRPr lang="es-EC"/>
        </a:p>
      </dgm:t>
    </dgm:pt>
    <dgm:pt modelId="{AA98A915-2D5B-463D-AFC8-2F51722B60A8}" type="pres">
      <dgm:prSet presAssocID="{36ACA50C-F49B-44C6-81EA-59D0462652FE}" presName="tile4text" presStyleLbl="node1" presStyleIdx="3" presStyleCnt="4">
        <dgm:presLayoutVars>
          <dgm:chMax val="0"/>
          <dgm:chPref val="0"/>
          <dgm:bulletEnabled val="1"/>
        </dgm:presLayoutVars>
      </dgm:prSet>
      <dgm:spPr/>
      <dgm:t>
        <a:bodyPr/>
        <a:lstStyle/>
        <a:p>
          <a:endParaRPr lang="es-EC"/>
        </a:p>
      </dgm:t>
    </dgm:pt>
    <dgm:pt modelId="{62AB5472-1FF1-4438-8345-92077A30A61B}" type="pres">
      <dgm:prSet presAssocID="{36ACA50C-F49B-44C6-81EA-59D0462652FE}" presName="centerTile" presStyleLbl="fgShp" presStyleIdx="0" presStyleCnt="1">
        <dgm:presLayoutVars>
          <dgm:chMax val="0"/>
          <dgm:chPref val="0"/>
        </dgm:presLayoutVars>
      </dgm:prSet>
      <dgm:spPr/>
      <dgm:t>
        <a:bodyPr/>
        <a:lstStyle/>
        <a:p>
          <a:endParaRPr lang="es-EC"/>
        </a:p>
      </dgm:t>
    </dgm:pt>
  </dgm:ptLst>
  <dgm:cxnLst>
    <dgm:cxn modelId="{99AE4542-3B0C-472A-B764-228E03A44C5B}" type="presOf" srcId="{394A18E5-B15F-49FF-A38C-BBD1BD698923}" destId="{AB4F0183-65FF-4551-BB2A-24DC27780AC8}" srcOrd="0" destOrd="0" presId="urn:microsoft.com/office/officeart/2005/8/layout/matrix1"/>
    <dgm:cxn modelId="{E5DDA7A8-B666-4BFC-A4E3-927015693F52}" srcId="{78708F62-27F3-4E8B-9D69-927A146F8764}" destId="{F1FA7C98-2808-4D28-963C-4E61B69CCA16}" srcOrd="2" destOrd="0" parTransId="{2B6AEA2C-DDA1-4384-A05F-DD1C270F8AD3}" sibTransId="{6236C229-E7A5-46F0-88E6-8365DC4C9073}"/>
    <dgm:cxn modelId="{F63A5C21-50BC-447C-9219-C86AC75AE555}" type="presOf" srcId="{FE8DC01A-D449-4E20-A094-AE7187D03B6D}" destId="{E812A901-9E85-4F80-923A-A5D07C291F88}" srcOrd="1" destOrd="0" presId="urn:microsoft.com/office/officeart/2005/8/layout/matrix1"/>
    <dgm:cxn modelId="{9D7469BF-9EFC-45D3-BA08-B15F1B0C1835}" srcId="{78708F62-27F3-4E8B-9D69-927A146F8764}" destId="{5585E3D1-A9BD-4476-BCCC-BEF0C778EA4C}" srcOrd="3" destOrd="0" parTransId="{6C13C9BF-A592-4F20-807D-426780A87D9F}" sibTransId="{F28D3EDA-7F11-4B70-8C18-D855FAC693DC}"/>
    <dgm:cxn modelId="{80AFDF8F-E8D2-4C78-8C1A-0E4B46CC8CEE}" type="presOf" srcId="{5585E3D1-A9BD-4476-BCCC-BEF0C778EA4C}" destId="{AA98A915-2D5B-463D-AFC8-2F51722B60A8}" srcOrd="1" destOrd="0" presId="urn:microsoft.com/office/officeart/2005/8/layout/matrix1"/>
    <dgm:cxn modelId="{94C152A8-3F85-479E-AA84-66A022A5FC16}" type="presOf" srcId="{5585E3D1-A9BD-4476-BCCC-BEF0C778EA4C}" destId="{7FE7C9C9-BB33-42A7-BECB-FAE7BE8C9B27}" srcOrd="0" destOrd="0" presId="urn:microsoft.com/office/officeart/2005/8/layout/matrix1"/>
    <dgm:cxn modelId="{8BA206C7-5DAF-4DD9-A50A-0D233A78DB50}" type="presOf" srcId="{F1FA7C98-2808-4D28-963C-4E61B69CCA16}" destId="{9B739F70-AB94-4FE6-ABE5-7C1F53AFED7F}" srcOrd="0" destOrd="0" presId="urn:microsoft.com/office/officeart/2005/8/layout/matrix1"/>
    <dgm:cxn modelId="{1D334F52-DFEB-4541-A829-B94C64AD5EE5}" type="presOf" srcId="{F1FA7C98-2808-4D28-963C-4E61B69CCA16}" destId="{F22284B4-288E-4516-BEB6-8D786A5C7564}" srcOrd="1" destOrd="0" presId="urn:microsoft.com/office/officeart/2005/8/layout/matrix1"/>
    <dgm:cxn modelId="{5CC8771E-1C83-4C71-A60E-EDA094E5BEBE}" srcId="{36ACA50C-F49B-44C6-81EA-59D0462652FE}" destId="{78708F62-27F3-4E8B-9D69-927A146F8764}" srcOrd="0" destOrd="0" parTransId="{3D48591F-38A2-4B54-B0D2-6B4E704C31A2}" sibTransId="{F70B2A32-DB79-49B3-9F02-B9428FC2F9A5}"/>
    <dgm:cxn modelId="{3BFC15E2-9870-4C0E-9B6F-EAE1370A18B8}" srcId="{78708F62-27F3-4E8B-9D69-927A146F8764}" destId="{394A18E5-B15F-49FF-A38C-BBD1BD698923}" srcOrd="0" destOrd="0" parTransId="{2570EF4D-25C4-4F1B-9258-01823CC26D71}" sibTransId="{4D053B5A-04E4-455E-9223-F1CDE57CF09E}"/>
    <dgm:cxn modelId="{527D8C80-7444-4224-97AA-053B23BCCA12}" type="presOf" srcId="{394A18E5-B15F-49FF-A38C-BBD1BD698923}" destId="{0AD127E3-BAFB-40E3-AED9-DF6C952E113D}" srcOrd="1" destOrd="0" presId="urn:microsoft.com/office/officeart/2005/8/layout/matrix1"/>
    <dgm:cxn modelId="{3F5ED3F3-5B83-48EB-99E0-9647793F7E71}" type="presOf" srcId="{78708F62-27F3-4E8B-9D69-927A146F8764}" destId="{62AB5472-1FF1-4438-8345-92077A30A61B}" srcOrd="0" destOrd="0" presId="urn:microsoft.com/office/officeart/2005/8/layout/matrix1"/>
    <dgm:cxn modelId="{12BE2AC1-6786-4E1D-8D4E-B24BDE7C1D41}" type="presOf" srcId="{36ACA50C-F49B-44C6-81EA-59D0462652FE}" destId="{96A1499E-EA23-4014-96FC-E36F7E407413}" srcOrd="0" destOrd="0" presId="urn:microsoft.com/office/officeart/2005/8/layout/matrix1"/>
    <dgm:cxn modelId="{38F89E71-8E57-4805-8531-935A65B9C6AD}" srcId="{78708F62-27F3-4E8B-9D69-927A146F8764}" destId="{FE8DC01A-D449-4E20-A094-AE7187D03B6D}" srcOrd="1" destOrd="0" parTransId="{63D7AEE8-6671-4FAC-8EB8-676AF5028618}" sibTransId="{EDFEF320-F5C9-4062-BC80-181978380676}"/>
    <dgm:cxn modelId="{230D922C-4BA2-485B-A119-FDAC4551BB85}" type="presOf" srcId="{FE8DC01A-D449-4E20-A094-AE7187D03B6D}" destId="{60C06F87-2B8A-402D-8DEB-87A0C2F3F722}" srcOrd="0" destOrd="0" presId="urn:microsoft.com/office/officeart/2005/8/layout/matrix1"/>
    <dgm:cxn modelId="{9A344043-11F4-472E-BF54-535C9981EB6A}" type="presParOf" srcId="{96A1499E-EA23-4014-96FC-E36F7E407413}" destId="{0D141DFA-1E0F-43F2-A2CF-4EBC8DA07557}" srcOrd="0" destOrd="0" presId="urn:microsoft.com/office/officeart/2005/8/layout/matrix1"/>
    <dgm:cxn modelId="{8CC1C263-8885-43FE-8D61-24374E71C652}" type="presParOf" srcId="{0D141DFA-1E0F-43F2-A2CF-4EBC8DA07557}" destId="{AB4F0183-65FF-4551-BB2A-24DC27780AC8}" srcOrd="0" destOrd="0" presId="urn:microsoft.com/office/officeart/2005/8/layout/matrix1"/>
    <dgm:cxn modelId="{BA59D960-92A0-4566-AD02-DE31818509D7}" type="presParOf" srcId="{0D141DFA-1E0F-43F2-A2CF-4EBC8DA07557}" destId="{0AD127E3-BAFB-40E3-AED9-DF6C952E113D}" srcOrd="1" destOrd="0" presId="urn:microsoft.com/office/officeart/2005/8/layout/matrix1"/>
    <dgm:cxn modelId="{1860D41C-752C-40AA-A3BE-720ACB62C2B5}" type="presParOf" srcId="{0D141DFA-1E0F-43F2-A2CF-4EBC8DA07557}" destId="{60C06F87-2B8A-402D-8DEB-87A0C2F3F722}" srcOrd="2" destOrd="0" presId="urn:microsoft.com/office/officeart/2005/8/layout/matrix1"/>
    <dgm:cxn modelId="{490BE414-F64D-4CB5-8C53-8B85271307B8}" type="presParOf" srcId="{0D141DFA-1E0F-43F2-A2CF-4EBC8DA07557}" destId="{E812A901-9E85-4F80-923A-A5D07C291F88}" srcOrd="3" destOrd="0" presId="urn:microsoft.com/office/officeart/2005/8/layout/matrix1"/>
    <dgm:cxn modelId="{5FA97C27-F0FD-4970-9121-902F067F4F7F}" type="presParOf" srcId="{0D141DFA-1E0F-43F2-A2CF-4EBC8DA07557}" destId="{9B739F70-AB94-4FE6-ABE5-7C1F53AFED7F}" srcOrd="4" destOrd="0" presId="urn:microsoft.com/office/officeart/2005/8/layout/matrix1"/>
    <dgm:cxn modelId="{674AFF43-2C0D-41B8-836F-14BDACD2E503}" type="presParOf" srcId="{0D141DFA-1E0F-43F2-A2CF-4EBC8DA07557}" destId="{F22284B4-288E-4516-BEB6-8D786A5C7564}" srcOrd="5" destOrd="0" presId="urn:microsoft.com/office/officeart/2005/8/layout/matrix1"/>
    <dgm:cxn modelId="{6C8814A4-6FF8-4AC7-9EED-675B04C03B58}" type="presParOf" srcId="{0D141DFA-1E0F-43F2-A2CF-4EBC8DA07557}" destId="{7FE7C9C9-BB33-42A7-BECB-FAE7BE8C9B27}" srcOrd="6" destOrd="0" presId="urn:microsoft.com/office/officeart/2005/8/layout/matrix1"/>
    <dgm:cxn modelId="{8C7B700F-D0EE-44F6-AE9E-C7042D620A11}" type="presParOf" srcId="{0D141DFA-1E0F-43F2-A2CF-4EBC8DA07557}" destId="{AA98A915-2D5B-463D-AFC8-2F51722B60A8}" srcOrd="7" destOrd="0" presId="urn:microsoft.com/office/officeart/2005/8/layout/matrix1"/>
    <dgm:cxn modelId="{A37474A3-E14A-4037-B0F2-8CB0193A050C}" type="presParOf" srcId="{96A1499E-EA23-4014-96FC-E36F7E407413}" destId="{62AB5472-1FF1-4438-8345-92077A30A61B}"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33079B5-E58B-4305-920B-7004ED374BB8}" type="doc">
      <dgm:prSet loTypeId="urn:microsoft.com/office/officeart/2005/8/layout/list1" loCatId="list" qsTypeId="urn:microsoft.com/office/officeart/2005/8/quickstyle/3d4" qsCatId="3D" csTypeId="urn:microsoft.com/office/officeart/2005/8/colors/colorful3" csCatId="colorful" phldr="1"/>
      <dgm:spPr/>
      <dgm:t>
        <a:bodyPr/>
        <a:lstStyle/>
        <a:p>
          <a:endParaRPr lang="es-ES"/>
        </a:p>
      </dgm:t>
    </dgm:pt>
    <dgm:pt modelId="{F3666109-ACF3-4888-941B-CE468B239743}">
      <dgm:prSet phldrT="[Texto]" custT="1"/>
      <dgm:spPr/>
      <dgm:t>
        <a:bodyPr/>
        <a:lstStyle/>
        <a:p>
          <a:r>
            <a:rPr lang="es-EC" sz="1200" dirty="0" smtClean="0">
              <a:latin typeface="Times New Roman" pitchFamily="18" charset="0"/>
              <a:cs typeface="Times New Roman" pitchFamily="18" charset="0"/>
            </a:rPr>
            <a:t>Descargar el paquete de integración está disponible en:</a:t>
          </a:r>
          <a:endParaRPr lang="es-ES" sz="1200" dirty="0" smtClean="0">
            <a:latin typeface="Times New Roman" pitchFamily="18" charset="0"/>
            <a:cs typeface="Times New Roman" pitchFamily="18" charset="0"/>
          </a:endParaRPr>
        </a:p>
        <a:p>
          <a:r>
            <a:rPr lang="es-EC" sz="1200" dirty="0" smtClean="0">
              <a:latin typeface="Times New Roman" pitchFamily="18" charset="0"/>
              <a:cs typeface="Times New Roman" pitchFamily="18" charset="0"/>
            </a:rPr>
            <a:t>http://sourceforge.net/projects/dimdim/files/</a:t>
          </a:r>
          <a:endParaRPr lang="es-ES" sz="1200" dirty="0">
            <a:latin typeface="Times New Roman" pitchFamily="18" charset="0"/>
            <a:cs typeface="Times New Roman" pitchFamily="18" charset="0"/>
          </a:endParaRPr>
        </a:p>
      </dgm:t>
    </dgm:pt>
    <dgm:pt modelId="{EDDF42BA-CDB4-447B-9A81-37700ECD6C07}" type="parTrans" cxnId="{B226C1AC-3036-49D9-8875-0E5168164F23}">
      <dgm:prSet/>
      <dgm:spPr/>
      <dgm:t>
        <a:bodyPr/>
        <a:lstStyle/>
        <a:p>
          <a:endParaRPr lang="es-ES"/>
        </a:p>
      </dgm:t>
    </dgm:pt>
    <dgm:pt modelId="{EA4166EC-C331-488A-9A47-22B75297DA89}" type="sibTrans" cxnId="{B226C1AC-3036-49D9-8875-0E5168164F23}">
      <dgm:prSet/>
      <dgm:spPr/>
      <dgm:t>
        <a:bodyPr/>
        <a:lstStyle/>
        <a:p>
          <a:endParaRPr lang="es-ES"/>
        </a:p>
      </dgm:t>
    </dgm:pt>
    <dgm:pt modelId="{8AEA7A57-4608-4559-8C21-35F16C8A05EA}">
      <dgm:prSet phldrT="[Texto]" custT="1"/>
      <dgm:spPr/>
      <dgm:t>
        <a:bodyPr/>
        <a:lstStyle/>
        <a:p>
          <a:r>
            <a:rPr lang="es-ES" sz="1200" dirty="0" smtClean="0">
              <a:latin typeface="Times New Roman" pitchFamily="18" charset="0"/>
              <a:cs typeface="Times New Roman" pitchFamily="18" charset="0"/>
            </a:rPr>
            <a:t>Descomprimir el paquete </a:t>
          </a:r>
          <a:r>
            <a:rPr lang="es-EC" sz="1200" dirty="0" smtClean="0">
              <a:latin typeface="Times New Roman" pitchFamily="18" charset="0"/>
              <a:cs typeface="Times New Roman" pitchFamily="18" charset="0"/>
            </a:rPr>
            <a:t>Moodle1_7_Dimdim_1_6_Alpha_integration_pack</a:t>
          </a:r>
          <a:r>
            <a:rPr lang="es-ES" sz="1200" dirty="0" smtClean="0">
              <a:latin typeface="Times New Roman" pitchFamily="18" charset="0"/>
              <a:cs typeface="Times New Roman" pitchFamily="18" charset="0"/>
            </a:rPr>
            <a:t> y copiar los archivos dentro de la carpeta de MOODLE.</a:t>
          </a:r>
          <a:endParaRPr lang="es-ES" sz="1200" dirty="0">
            <a:latin typeface="Times New Roman" pitchFamily="18" charset="0"/>
            <a:cs typeface="Times New Roman" pitchFamily="18" charset="0"/>
          </a:endParaRPr>
        </a:p>
      </dgm:t>
    </dgm:pt>
    <dgm:pt modelId="{4E653685-1279-48C6-AE6F-CB392764B4E7}" type="parTrans" cxnId="{8FB761CB-449F-4492-9BF5-FD090EEA6BD4}">
      <dgm:prSet/>
      <dgm:spPr/>
      <dgm:t>
        <a:bodyPr/>
        <a:lstStyle/>
        <a:p>
          <a:endParaRPr lang="es-ES"/>
        </a:p>
      </dgm:t>
    </dgm:pt>
    <dgm:pt modelId="{DDF3AA6C-1364-4A6A-AB26-FD8756BB48CF}" type="sibTrans" cxnId="{8FB761CB-449F-4492-9BF5-FD090EEA6BD4}">
      <dgm:prSet/>
      <dgm:spPr/>
      <dgm:t>
        <a:bodyPr/>
        <a:lstStyle/>
        <a:p>
          <a:endParaRPr lang="es-ES"/>
        </a:p>
      </dgm:t>
    </dgm:pt>
    <dgm:pt modelId="{274D692F-86A5-4A57-9126-82A35CDC6778}">
      <dgm:prSet phldrT="[Texto]" custT="1"/>
      <dgm:spPr/>
      <dgm:t>
        <a:bodyPr/>
        <a:lstStyle/>
        <a:p>
          <a:r>
            <a:rPr lang="es-ES" sz="1200" dirty="0" smtClean="0">
              <a:latin typeface="Times New Roman" pitchFamily="18" charset="0"/>
              <a:cs typeface="Times New Roman" pitchFamily="18" charset="0"/>
            </a:rPr>
            <a:t>Generar las tablas en la base de datos que usara </a:t>
          </a:r>
          <a:r>
            <a:rPr lang="es-ES" sz="1200" dirty="0" err="1" smtClean="0">
              <a:latin typeface="Times New Roman" pitchFamily="18" charset="0"/>
              <a:cs typeface="Times New Roman" pitchFamily="18" charset="0"/>
            </a:rPr>
            <a:t>Moodle</a:t>
          </a:r>
          <a:endParaRPr lang="es-ES" sz="1200" dirty="0">
            <a:latin typeface="Times New Roman" pitchFamily="18" charset="0"/>
            <a:cs typeface="Times New Roman" pitchFamily="18" charset="0"/>
          </a:endParaRPr>
        </a:p>
      </dgm:t>
    </dgm:pt>
    <dgm:pt modelId="{DB247627-FFE1-46DF-9E6D-D2F7CDE4B464}" type="parTrans" cxnId="{5D4B11FF-E90F-4BCC-86D0-CB582DBB7734}">
      <dgm:prSet/>
      <dgm:spPr/>
      <dgm:t>
        <a:bodyPr/>
        <a:lstStyle/>
        <a:p>
          <a:endParaRPr lang="es-ES"/>
        </a:p>
      </dgm:t>
    </dgm:pt>
    <dgm:pt modelId="{DDF7AEAC-BC3B-4A67-B7D9-499391796089}" type="sibTrans" cxnId="{5D4B11FF-E90F-4BCC-86D0-CB582DBB7734}">
      <dgm:prSet/>
      <dgm:spPr/>
      <dgm:t>
        <a:bodyPr/>
        <a:lstStyle/>
        <a:p>
          <a:endParaRPr lang="es-ES"/>
        </a:p>
      </dgm:t>
    </dgm:pt>
    <dgm:pt modelId="{FCB5852A-B8C2-47FA-9158-22414C450B45}">
      <dgm:prSet phldrT="[Texto]" custT="1"/>
      <dgm:spPr/>
      <dgm:t>
        <a:bodyPr/>
        <a:lstStyle/>
        <a:p>
          <a:r>
            <a:rPr lang="es-ES" sz="1200" dirty="0" smtClean="0">
              <a:latin typeface="Times New Roman" pitchFamily="18" charset="0"/>
              <a:cs typeface="Times New Roman" pitchFamily="18" charset="0"/>
            </a:rPr>
            <a:t>Configurar la dirección del servidor de DIMDIM</a:t>
          </a:r>
          <a:endParaRPr lang="es-ES" sz="1200" dirty="0">
            <a:latin typeface="Times New Roman" pitchFamily="18" charset="0"/>
            <a:cs typeface="Times New Roman" pitchFamily="18" charset="0"/>
          </a:endParaRPr>
        </a:p>
      </dgm:t>
    </dgm:pt>
    <dgm:pt modelId="{9C8B72F2-F36D-4954-AFAE-65AC68ED4F30}" type="parTrans" cxnId="{E92B81AC-5EBD-4FEE-A510-78F6C2F1D83F}">
      <dgm:prSet/>
      <dgm:spPr/>
      <dgm:t>
        <a:bodyPr/>
        <a:lstStyle/>
        <a:p>
          <a:endParaRPr lang="es-ES"/>
        </a:p>
      </dgm:t>
    </dgm:pt>
    <dgm:pt modelId="{38A9B0C8-C19C-4704-95A5-DE17FD7F81B8}" type="sibTrans" cxnId="{E92B81AC-5EBD-4FEE-A510-78F6C2F1D83F}">
      <dgm:prSet/>
      <dgm:spPr/>
      <dgm:t>
        <a:bodyPr/>
        <a:lstStyle/>
        <a:p>
          <a:endParaRPr lang="es-ES"/>
        </a:p>
      </dgm:t>
    </dgm:pt>
    <dgm:pt modelId="{50E25AE6-A028-4D8E-8FC6-49DC2C4D56F0}" type="pres">
      <dgm:prSet presAssocID="{033079B5-E58B-4305-920B-7004ED374BB8}" presName="linear" presStyleCnt="0">
        <dgm:presLayoutVars>
          <dgm:dir/>
          <dgm:animLvl val="lvl"/>
          <dgm:resizeHandles val="exact"/>
        </dgm:presLayoutVars>
      </dgm:prSet>
      <dgm:spPr/>
      <dgm:t>
        <a:bodyPr/>
        <a:lstStyle/>
        <a:p>
          <a:endParaRPr lang="es-ES"/>
        </a:p>
      </dgm:t>
    </dgm:pt>
    <dgm:pt modelId="{4E04AEF2-C5A8-451B-8586-6655AC6FEF5A}" type="pres">
      <dgm:prSet presAssocID="{F3666109-ACF3-4888-941B-CE468B239743}" presName="parentLin" presStyleCnt="0"/>
      <dgm:spPr/>
    </dgm:pt>
    <dgm:pt modelId="{A8F4CE01-BA7F-447B-8DA1-0475CCBD69AF}" type="pres">
      <dgm:prSet presAssocID="{F3666109-ACF3-4888-941B-CE468B239743}" presName="parentLeftMargin" presStyleLbl="node1" presStyleIdx="0" presStyleCnt="4"/>
      <dgm:spPr/>
      <dgm:t>
        <a:bodyPr/>
        <a:lstStyle/>
        <a:p>
          <a:endParaRPr lang="es-ES"/>
        </a:p>
      </dgm:t>
    </dgm:pt>
    <dgm:pt modelId="{3A3BF65E-84A9-4E00-A61A-89157A6BB2A0}" type="pres">
      <dgm:prSet presAssocID="{F3666109-ACF3-4888-941B-CE468B239743}" presName="parentText" presStyleLbl="node1" presStyleIdx="0" presStyleCnt="4">
        <dgm:presLayoutVars>
          <dgm:chMax val="0"/>
          <dgm:bulletEnabled val="1"/>
        </dgm:presLayoutVars>
      </dgm:prSet>
      <dgm:spPr/>
      <dgm:t>
        <a:bodyPr/>
        <a:lstStyle/>
        <a:p>
          <a:endParaRPr lang="es-ES"/>
        </a:p>
      </dgm:t>
    </dgm:pt>
    <dgm:pt modelId="{11E3AB5D-0D40-422B-A73A-0BADD100E041}" type="pres">
      <dgm:prSet presAssocID="{F3666109-ACF3-4888-941B-CE468B239743}" presName="negativeSpace" presStyleCnt="0"/>
      <dgm:spPr/>
    </dgm:pt>
    <dgm:pt modelId="{82026374-631D-44C4-8015-BE52FC3CA361}" type="pres">
      <dgm:prSet presAssocID="{F3666109-ACF3-4888-941B-CE468B239743}" presName="childText" presStyleLbl="conFgAcc1" presStyleIdx="0" presStyleCnt="4">
        <dgm:presLayoutVars>
          <dgm:bulletEnabled val="1"/>
        </dgm:presLayoutVars>
      </dgm:prSet>
      <dgm:spPr/>
    </dgm:pt>
    <dgm:pt modelId="{13D2A04A-B6BE-4738-B7CC-D782C91368F4}" type="pres">
      <dgm:prSet presAssocID="{EA4166EC-C331-488A-9A47-22B75297DA89}" presName="spaceBetweenRectangles" presStyleCnt="0"/>
      <dgm:spPr/>
    </dgm:pt>
    <dgm:pt modelId="{4588FBEA-6B2A-4E0C-A6D1-E2BB7EA5D1AA}" type="pres">
      <dgm:prSet presAssocID="{8AEA7A57-4608-4559-8C21-35F16C8A05EA}" presName="parentLin" presStyleCnt="0"/>
      <dgm:spPr/>
    </dgm:pt>
    <dgm:pt modelId="{286E21C1-3664-47B4-AE8A-DAA9D833D4E8}" type="pres">
      <dgm:prSet presAssocID="{8AEA7A57-4608-4559-8C21-35F16C8A05EA}" presName="parentLeftMargin" presStyleLbl="node1" presStyleIdx="0" presStyleCnt="4"/>
      <dgm:spPr/>
      <dgm:t>
        <a:bodyPr/>
        <a:lstStyle/>
        <a:p>
          <a:endParaRPr lang="es-ES"/>
        </a:p>
      </dgm:t>
    </dgm:pt>
    <dgm:pt modelId="{80D02A02-F634-475D-A5A8-51BBE6DFBA3A}" type="pres">
      <dgm:prSet presAssocID="{8AEA7A57-4608-4559-8C21-35F16C8A05EA}" presName="parentText" presStyleLbl="node1" presStyleIdx="1" presStyleCnt="4">
        <dgm:presLayoutVars>
          <dgm:chMax val="0"/>
          <dgm:bulletEnabled val="1"/>
        </dgm:presLayoutVars>
      </dgm:prSet>
      <dgm:spPr/>
      <dgm:t>
        <a:bodyPr/>
        <a:lstStyle/>
        <a:p>
          <a:endParaRPr lang="es-ES"/>
        </a:p>
      </dgm:t>
    </dgm:pt>
    <dgm:pt modelId="{7B8CBAA3-E8FE-495B-92C8-983915501B74}" type="pres">
      <dgm:prSet presAssocID="{8AEA7A57-4608-4559-8C21-35F16C8A05EA}" presName="negativeSpace" presStyleCnt="0"/>
      <dgm:spPr/>
    </dgm:pt>
    <dgm:pt modelId="{D4E62577-FAC2-4EBE-8DFE-BC8E025B01B5}" type="pres">
      <dgm:prSet presAssocID="{8AEA7A57-4608-4559-8C21-35F16C8A05EA}" presName="childText" presStyleLbl="conFgAcc1" presStyleIdx="1" presStyleCnt="4">
        <dgm:presLayoutVars>
          <dgm:bulletEnabled val="1"/>
        </dgm:presLayoutVars>
      </dgm:prSet>
      <dgm:spPr/>
    </dgm:pt>
    <dgm:pt modelId="{C9678458-E854-4AC5-9B7D-76AB998A3160}" type="pres">
      <dgm:prSet presAssocID="{DDF3AA6C-1364-4A6A-AB26-FD8756BB48CF}" presName="spaceBetweenRectangles" presStyleCnt="0"/>
      <dgm:spPr/>
    </dgm:pt>
    <dgm:pt modelId="{2DD0E023-C544-4142-B2EC-D2D2B6404F2B}" type="pres">
      <dgm:prSet presAssocID="{274D692F-86A5-4A57-9126-82A35CDC6778}" presName="parentLin" presStyleCnt="0"/>
      <dgm:spPr/>
    </dgm:pt>
    <dgm:pt modelId="{ECEB2E51-D449-48FB-9DF9-525AF46942BC}" type="pres">
      <dgm:prSet presAssocID="{274D692F-86A5-4A57-9126-82A35CDC6778}" presName="parentLeftMargin" presStyleLbl="node1" presStyleIdx="1" presStyleCnt="4"/>
      <dgm:spPr/>
      <dgm:t>
        <a:bodyPr/>
        <a:lstStyle/>
        <a:p>
          <a:endParaRPr lang="es-ES"/>
        </a:p>
      </dgm:t>
    </dgm:pt>
    <dgm:pt modelId="{F0AE83C5-D37C-47A9-8731-4202C720804B}" type="pres">
      <dgm:prSet presAssocID="{274D692F-86A5-4A57-9126-82A35CDC6778}" presName="parentText" presStyleLbl="node1" presStyleIdx="2" presStyleCnt="4">
        <dgm:presLayoutVars>
          <dgm:chMax val="0"/>
          <dgm:bulletEnabled val="1"/>
        </dgm:presLayoutVars>
      </dgm:prSet>
      <dgm:spPr/>
      <dgm:t>
        <a:bodyPr/>
        <a:lstStyle/>
        <a:p>
          <a:endParaRPr lang="es-ES"/>
        </a:p>
      </dgm:t>
    </dgm:pt>
    <dgm:pt modelId="{11235F4D-20E0-48B2-A34A-D3113063DFFB}" type="pres">
      <dgm:prSet presAssocID="{274D692F-86A5-4A57-9126-82A35CDC6778}" presName="negativeSpace" presStyleCnt="0"/>
      <dgm:spPr/>
    </dgm:pt>
    <dgm:pt modelId="{ACA89AD3-12E6-4439-8516-0F894BAA8572}" type="pres">
      <dgm:prSet presAssocID="{274D692F-86A5-4A57-9126-82A35CDC6778}" presName="childText" presStyleLbl="conFgAcc1" presStyleIdx="2" presStyleCnt="4">
        <dgm:presLayoutVars>
          <dgm:bulletEnabled val="1"/>
        </dgm:presLayoutVars>
      </dgm:prSet>
      <dgm:spPr/>
    </dgm:pt>
    <dgm:pt modelId="{5D8F4E3D-8399-4A6A-9028-AF0349F6A6A8}" type="pres">
      <dgm:prSet presAssocID="{DDF7AEAC-BC3B-4A67-B7D9-499391796089}" presName="spaceBetweenRectangles" presStyleCnt="0"/>
      <dgm:spPr/>
    </dgm:pt>
    <dgm:pt modelId="{7CF2252D-440F-4E7D-A27A-2D9EE7BD6265}" type="pres">
      <dgm:prSet presAssocID="{FCB5852A-B8C2-47FA-9158-22414C450B45}" presName="parentLin" presStyleCnt="0"/>
      <dgm:spPr/>
    </dgm:pt>
    <dgm:pt modelId="{3E482852-6EC7-4B91-9743-81C87F8B9F96}" type="pres">
      <dgm:prSet presAssocID="{FCB5852A-B8C2-47FA-9158-22414C450B45}" presName="parentLeftMargin" presStyleLbl="node1" presStyleIdx="2" presStyleCnt="4"/>
      <dgm:spPr/>
      <dgm:t>
        <a:bodyPr/>
        <a:lstStyle/>
        <a:p>
          <a:endParaRPr lang="es-ES"/>
        </a:p>
      </dgm:t>
    </dgm:pt>
    <dgm:pt modelId="{A8A00678-398A-4F51-8020-0203D4823DC9}" type="pres">
      <dgm:prSet presAssocID="{FCB5852A-B8C2-47FA-9158-22414C450B45}" presName="parentText" presStyleLbl="node1" presStyleIdx="3" presStyleCnt="4">
        <dgm:presLayoutVars>
          <dgm:chMax val="0"/>
          <dgm:bulletEnabled val="1"/>
        </dgm:presLayoutVars>
      </dgm:prSet>
      <dgm:spPr/>
      <dgm:t>
        <a:bodyPr/>
        <a:lstStyle/>
        <a:p>
          <a:endParaRPr lang="es-ES"/>
        </a:p>
      </dgm:t>
    </dgm:pt>
    <dgm:pt modelId="{C10B1917-D730-4C9A-85AC-6755D362FBD3}" type="pres">
      <dgm:prSet presAssocID="{FCB5852A-B8C2-47FA-9158-22414C450B45}" presName="negativeSpace" presStyleCnt="0"/>
      <dgm:spPr/>
    </dgm:pt>
    <dgm:pt modelId="{7F898C6E-C37F-42CB-912C-8D7E1FFE5300}" type="pres">
      <dgm:prSet presAssocID="{FCB5852A-B8C2-47FA-9158-22414C450B45}" presName="childText" presStyleLbl="conFgAcc1" presStyleIdx="3" presStyleCnt="4">
        <dgm:presLayoutVars>
          <dgm:bulletEnabled val="1"/>
        </dgm:presLayoutVars>
      </dgm:prSet>
      <dgm:spPr/>
    </dgm:pt>
  </dgm:ptLst>
  <dgm:cxnLst>
    <dgm:cxn modelId="{FB07E49F-F0A0-4D55-80ED-F57865CB5EA5}" type="presOf" srcId="{274D692F-86A5-4A57-9126-82A35CDC6778}" destId="{F0AE83C5-D37C-47A9-8731-4202C720804B}" srcOrd="1" destOrd="0" presId="urn:microsoft.com/office/officeart/2005/8/layout/list1"/>
    <dgm:cxn modelId="{EE069A32-975D-483A-984F-36166E014F8F}" type="presOf" srcId="{FCB5852A-B8C2-47FA-9158-22414C450B45}" destId="{3E482852-6EC7-4B91-9743-81C87F8B9F96}" srcOrd="0" destOrd="0" presId="urn:microsoft.com/office/officeart/2005/8/layout/list1"/>
    <dgm:cxn modelId="{18DA1F54-6393-471B-A8C3-3303864A7501}" type="presOf" srcId="{F3666109-ACF3-4888-941B-CE468B239743}" destId="{A8F4CE01-BA7F-447B-8DA1-0475CCBD69AF}" srcOrd="0" destOrd="0" presId="urn:microsoft.com/office/officeart/2005/8/layout/list1"/>
    <dgm:cxn modelId="{3B9FFD63-FCB2-42CA-9CFF-A7FBF075A321}" type="presOf" srcId="{8AEA7A57-4608-4559-8C21-35F16C8A05EA}" destId="{286E21C1-3664-47B4-AE8A-DAA9D833D4E8}" srcOrd="0" destOrd="0" presId="urn:microsoft.com/office/officeart/2005/8/layout/list1"/>
    <dgm:cxn modelId="{6A9DD006-42A2-4B83-BB72-BBA5444436AB}" type="presOf" srcId="{8AEA7A57-4608-4559-8C21-35F16C8A05EA}" destId="{80D02A02-F634-475D-A5A8-51BBE6DFBA3A}" srcOrd="1" destOrd="0" presId="urn:microsoft.com/office/officeart/2005/8/layout/list1"/>
    <dgm:cxn modelId="{B226C1AC-3036-49D9-8875-0E5168164F23}" srcId="{033079B5-E58B-4305-920B-7004ED374BB8}" destId="{F3666109-ACF3-4888-941B-CE468B239743}" srcOrd="0" destOrd="0" parTransId="{EDDF42BA-CDB4-447B-9A81-37700ECD6C07}" sibTransId="{EA4166EC-C331-488A-9A47-22B75297DA89}"/>
    <dgm:cxn modelId="{8447CB51-FAC4-4F30-8C74-3353F93845DF}" type="presOf" srcId="{274D692F-86A5-4A57-9126-82A35CDC6778}" destId="{ECEB2E51-D449-48FB-9DF9-525AF46942BC}" srcOrd="0" destOrd="0" presId="urn:microsoft.com/office/officeart/2005/8/layout/list1"/>
    <dgm:cxn modelId="{8FB761CB-449F-4492-9BF5-FD090EEA6BD4}" srcId="{033079B5-E58B-4305-920B-7004ED374BB8}" destId="{8AEA7A57-4608-4559-8C21-35F16C8A05EA}" srcOrd="1" destOrd="0" parTransId="{4E653685-1279-48C6-AE6F-CB392764B4E7}" sibTransId="{DDF3AA6C-1364-4A6A-AB26-FD8756BB48CF}"/>
    <dgm:cxn modelId="{E92B81AC-5EBD-4FEE-A510-78F6C2F1D83F}" srcId="{033079B5-E58B-4305-920B-7004ED374BB8}" destId="{FCB5852A-B8C2-47FA-9158-22414C450B45}" srcOrd="3" destOrd="0" parTransId="{9C8B72F2-F36D-4954-AFAE-65AC68ED4F30}" sibTransId="{38A9B0C8-C19C-4704-95A5-DE17FD7F81B8}"/>
    <dgm:cxn modelId="{6BC6D1FD-5BD6-4E74-A3B2-2C4587E91EB4}" type="presOf" srcId="{033079B5-E58B-4305-920B-7004ED374BB8}" destId="{50E25AE6-A028-4D8E-8FC6-49DC2C4D56F0}" srcOrd="0" destOrd="0" presId="urn:microsoft.com/office/officeart/2005/8/layout/list1"/>
    <dgm:cxn modelId="{B5443F2D-E8C8-4228-81DE-B6EA0E08ED8E}" type="presOf" srcId="{F3666109-ACF3-4888-941B-CE468B239743}" destId="{3A3BF65E-84A9-4E00-A61A-89157A6BB2A0}" srcOrd="1" destOrd="0" presId="urn:microsoft.com/office/officeart/2005/8/layout/list1"/>
    <dgm:cxn modelId="{D441CCF3-AFAD-4755-96E8-EB8802A30E28}" type="presOf" srcId="{FCB5852A-B8C2-47FA-9158-22414C450B45}" destId="{A8A00678-398A-4F51-8020-0203D4823DC9}" srcOrd="1" destOrd="0" presId="urn:microsoft.com/office/officeart/2005/8/layout/list1"/>
    <dgm:cxn modelId="{5D4B11FF-E90F-4BCC-86D0-CB582DBB7734}" srcId="{033079B5-E58B-4305-920B-7004ED374BB8}" destId="{274D692F-86A5-4A57-9126-82A35CDC6778}" srcOrd="2" destOrd="0" parTransId="{DB247627-FFE1-46DF-9E6D-D2F7CDE4B464}" sibTransId="{DDF7AEAC-BC3B-4A67-B7D9-499391796089}"/>
    <dgm:cxn modelId="{44893AC7-9D06-4915-9E81-228C08948EE0}" type="presParOf" srcId="{50E25AE6-A028-4D8E-8FC6-49DC2C4D56F0}" destId="{4E04AEF2-C5A8-451B-8586-6655AC6FEF5A}" srcOrd="0" destOrd="0" presId="urn:microsoft.com/office/officeart/2005/8/layout/list1"/>
    <dgm:cxn modelId="{FB8E0C3B-08E3-4DAB-A8E8-44FABC4D8B48}" type="presParOf" srcId="{4E04AEF2-C5A8-451B-8586-6655AC6FEF5A}" destId="{A8F4CE01-BA7F-447B-8DA1-0475CCBD69AF}" srcOrd="0" destOrd="0" presId="urn:microsoft.com/office/officeart/2005/8/layout/list1"/>
    <dgm:cxn modelId="{04E1A612-7584-4E94-8FA7-6399C3CE6500}" type="presParOf" srcId="{4E04AEF2-C5A8-451B-8586-6655AC6FEF5A}" destId="{3A3BF65E-84A9-4E00-A61A-89157A6BB2A0}" srcOrd="1" destOrd="0" presId="urn:microsoft.com/office/officeart/2005/8/layout/list1"/>
    <dgm:cxn modelId="{F476F191-8A9D-4E98-99C2-6E90FFBDA34F}" type="presParOf" srcId="{50E25AE6-A028-4D8E-8FC6-49DC2C4D56F0}" destId="{11E3AB5D-0D40-422B-A73A-0BADD100E041}" srcOrd="1" destOrd="0" presId="urn:microsoft.com/office/officeart/2005/8/layout/list1"/>
    <dgm:cxn modelId="{681DCC49-82EA-46E3-870F-974F29928B27}" type="presParOf" srcId="{50E25AE6-A028-4D8E-8FC6-49DC2C4D56F0}" destId="{82026374-631D-44C4-8015-BE52FC3CA361}" srcOrd="2" destOrd="0" presId="urn:microsoft.com/office/officeart/2005/8/layout/list1"/>
    <dgm:cxn modelId="{79C985B8-F6DD-4F9A-A401-8F0E855785AE}" type="presParOf" srcId="{50E25AE6-A028-4D8E-8FC6-49DC2C4D56F0}" destId="{13D2A04A-B6BE-4738-B7CC-D782C91368F4}" srcOrd="3" destOrd="0" presId="urn:microsoft.com/office/officeart/2005/8/layout/list1"/>
    <dgm:cxn modelId="{68B2B12B-57C5-4184-B728-96930C1A7822}" type="presParOf" srcId="{50E25AE6-A028-4D8E-8FC6-49DC2C4D56F0}" destId="{4588FBEA-6B2A-4E0C-A6D1-E2BB7EA5D1AA}" srcOrd="4" destOrd="0" presId="urn:microsoft.com/office/officeart/2005/8/layout/list1"/>
    <dgm:cxn modelId="{8E2DAEBB-6A5C-49DA-BB55-2C9026389038}" type="presParOf" srcId="{4588FBEA-6B2A-4E0C-A6D1-E2BB7EA5D1AA}" destId="{286E21C1-3664-47B4-AE8A-DAA9D833D4E8}" srcOrd="0" destOrd="0" presId="urn:microsoft.com/office/officeart/2005/8/layout/list1"/>
    <dgm:cxn modelId="{42F45BB4-4937-4D05-B73A-A697E1633F65}" type="presParOf" srcId="{4588FBEA-6B2A-4E0C-A6D1-E2BB7EA5D1AA}" destId="{80D02A02-F634-475D-A5A8-51BBE6DFBA3A}" srcOrd="1" destOrd="0" presId="urn:microsoft.com/office/officeart/2005/8/layout/list1"/>
    <dgm:cxn modelId="{957D1A1E-A5B1-4085-8EBB-A64AA6BE9DE1}" type="presParOf" srcId="{50E25AE6-A028-4D8E-8FC6-49DC2C4D56F0}" destId="{7B8CBAA3-E8FE-495B-92C8-983915501B74}" srcOrd="5" destOrd="0" presId="urn:microsoft.com/office/officeart/2005/8/layout/list1"/>
    <dgm:cxn modelId="{8AAADFCD-FDF4-472B-B4F4-628607EBA44B}" type="presParOf" srcId="{50E25AE6-A028-4D8E-8FC6-49DC2C4D56F0}" destId="{D4E62577-FAC2-4EBE-8DFE-BC8E025B01B5}" srcOrd="6" destOrd="0" presId="urn:microsoft.com/office/officeart/2005/8/layout/list1"/>
    <dgm:cxn modelId="{605E9BA9-0C73-428D-AE3F-977E7D094B73}" type="presParOf" srcId="{50E25AE6-A028-4D8E-8FC6-49DC2C4D56F0}" destId="{C9678458-E854-4AC5-9B7D-76AB998A3160}" srcOrd="7" destOrd="0" presId="urn:microsoft.com/office/officeart/2005/8/layout/list1"/>
    <dgm:cxn modelId="{3B66FE51-B241-4EA2-B242-F371B22FC124}" type="presParOf" srcId="{50E25AE6-A028-4D8E-8FC6-49DC2C4D56F0}" destId="{2DD0E023-C544-4142-B2EC-D2D2B6404F2B}" srcOrd="8" destOrd="0" presId="urn:microsoft.com/office/officeart/2005/8/layout/list1"/>
    <dgm:cxn modelId="{620582E6-C13A-4F66-9C00-4FF99D969E46}" type="presParOf" srcId="{2DD0E023-C544-4142-B2EC-D2D2B6404F2B}" destId="{ECEB2E51-D449-48FB-9DF9-525AF46942BC}" srcOrd="0" destOrd="0" presId="urn:microsoft.com/office/officeart/2005/8/layout/list1"/>
    <dgm:cxn modelId="{0F4F78A5-40C5-4ED1-B2BF-0168B0221988}" type="presParOf" srcId="{2DD0E023-C544-4142-B2EC-D2D2B6404F2B}" destId="{F0AE83C5-D37C-47A9-8731-4202C720804B}" srcOrd="1" destOrd="0" presId="urn:microsoft.com/office/officeart/2005/8/layout/list1"/>
    <dgm:cxn modelId="{E03A0606-9510-4CBF-932C-27159275F36C}" type="presParOf" srcId="{50E25AE6-A028-4D8E-8FC6-49DC2C4D56F0}" destId="{11235F4D-20E0-48B2-A34A-D3113063DFFB}" srcOrd="9" destOrd="0" presId="urn:microsoft.com/office/officeart/2005/8/layout/list1"/>
    <dgm:cxn modelId="{F8357FB5-2A5C-4C01-B9C4-F5D771ABAC1B}" type="presParOf" srcId="{50E25AE6-A028-4D8E-8FC6-49DC2C4D56F0}" destId="{ACA89AD3-12E6-4439-8516-0F894BAA8572}" srcOrd="10" destOrd="0" presId="urn:microsoft.com/office/officeart/2005/8/layout/list1"/>
    <dgm:cxn modelId="{E8CBA381-3C8C-44FB-9F2C-A86E4957A6D1}" type="presParOf" srcId="{50E25AE6-A028-4D8E-8FC6-49DC2C4D56F0}" destId="{5D8F4E3D-8399-4A6A-9028-AF0349F6A6A8}" srcOrd="11" destOrd="0" presId="urn:microsoft.com/office/officeart/2005/8/layout/list1"/>
    <dgm:cxn modelId="{A8509AC7-1D2E-4BE9-A503-296F0F74198D}" type="presParOf" srcId="{50E25AE6-A028-4D8E-8FC6-49DC2C4D56F0}" destId="{7CF2252D-440F-4E7D-A27A-2D9EE7BD6265}" srcOrd="12" destOrd="0" presId="urn:microsoft.com/office/officeart/2005/8/layout/list1"/>
    <dgm:cxn modelId="{344363EF-A050-4454-BD35-CEC29F333587}" type="presParOf" srcId="{7CF2252D-440F-4E7D-A27A-2D9EE7BD6265}" destId="{3E482852-6EC7-4B91-9743-81C87F8B9F96}" srcOrd="0" destOrd="0" presId="urn:microsoft.com/office/officeart/2005/8/layout/list1"/>
    <dgm:cxn modelId="{2F54A12B-4871-453E-B7FD-B4540A0B4CBC}" type="presParOf" srcId="{7CF2252D-440F-4E7D-A27A-2D9EE7BD6265}" destId="{A8A00678-398A-4F51-8020-0203D4823DC9}" srcOrd="1" destOrd="0" presId="urn:microsoft.com/office/officeart/2005/8/layout/list1"/>
    <dgm:cxn modelId="{7BEA1A73-999D-4CDF-A916-61D1E7A633CB}" type="presParOf" srcId="{50E25AE6-A028-4D8E-8FC6-49DC2C4D56F0}" destId="{C10B1917-D730-4C9A-85AC-6755D362FBD3}" srcOrd="13" destOrd="0" presId="urn:microsoft.com/office/officeart/2005/8/layout/list1"/>
    <dgm:cxn modelId="{567FE65D-6CA3-4392-AE52-064A8C663578}" type="presParOf" srcId="{50E25AE6-A028-4D8E-8FC6-49DC2C4D56F0}" destId="{7F898C6E-C37F-42CB-912C-8D7E1FFE530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19BE011-E374-4BE0-87CA-7A56E2B11ED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94DF21B3-81FE-4F87-B7CC-38A8D5BB6C35}">
      <dgm:prSet phldrT="[Texto]" phldr="1" custT="1"/>
      <dgm:spPr/>
      <dgm:t>
        <a:bodyPr/>
        <a:lstStyle/>
        <a:p>
          <a:endParaRPr lang="es-ES" sz="1200" b="0" u="none" dirty="0">
            <a:latin typeface="Times New Roman" pitchFamily="18" charset="0"/>
            <a:cs typeface="Times New Roman" pitchFamily="18" charset="0"/>
          </a:endParaRPr>
        </a:p>
      </dgm:t>
    </dgm:pt>
    <dgm:pt modelId="{9B84205D-A036-43F4-B1A5-7648CA1AB9CF}" type="parTrans" cxnId="{7294ECFF-98BC-4E1D-A1FC-03A8DE12D5CC}">
      <dgm:prSet/>
      <dgm:spPr/>
      <dgm:t>
        <a:bodyPr/>
        <a:lstStyle/>
        <a:p>
          <a:endParaRPr lang="es-ES"/>
        </a:p>
      </dgm:t>
    </dgm:pt>
    <dgm:pt modelId="{947EA1FE-9759-4F09-BFEB-162F471348AD}" type="sibTrans" cxnId="{7294ECFF-98BC-4E1D-A1FC-03A8DE12D5CC}">
      <dgm:prSet/>
      <dgm:spPr/>
      <dgm:t>
        <a:bodyPr/>
        <a:lstStyle/>
        <a:p>
          <a:endParaRPr lang="es-ES"/>
        </a:p>
      </dgm:t>
    </dgm:pt>
    <dgm:pt modelId="{C864548F-155E-4427-A4A7-F46F23D13DDB}">
      <dgm:prSet phldrT="[Texto]" custT="1"/>
      <dgm:spPr/>
      <dgm:t>
        <a:bodyPr/>
        <a:lstStyle/>
        <a:p>
          <a:r>
            <a:rPr lang="es-EC" sz="1200" b="0" u="none" dirty="0" smtClean="0">
              <a:latin typeface="Times New Roman" pitchFamily="18" charset="0"/>
              <a:cs typeface="Times New Roman" pitchFamily="18" charset="0"/>
            </a:rPr>
            <a:t>Para empezar a utilizar Moodle junto con DIMDIM, es necesario tener creada una categoría en Moodle</a:t>
          </a:r>
          <a:endParaRPr lang="es-ES" sz="1200" b="0" u="none" dirty="0">
            <a:latin typeface="Times New Roman" pitchFamily="18" charset="0"/>
            <a:cs typeface="Times New Roman" pitchFamily="18" charset="0"/>
          </a:endParaRPr>
        </a:p>
      </dgm:t>
    </dgm:pt>
    <dgm:pt modelId="{01B74022-2B26-4D69-BA2C-79633050DCDA}" type="parTrans" cxnId="{7E192804-4C3C-4823-AD92-AF2DC35C642F}">
      <dgm:prSet/>
      <dgm:spPr/>
      <dgm:t>
        <a:bodyPr/>
        <a:lstStyle/>
        <a:p>
          <a:endParaRPr lang="es-ES"/>
        </a:p>
      </dgm:t>
    </dgm:pt>
    <dgm:pt modelId="{A44DE92E-2782-4047-881E-E30214A44FF8}" type="sibTrans" cxnId="{7E192804-4C3C-4823-AD92-AF2DC35C642F}">
      <dgm:prSet/>
      <dgm:spPr/>
      <dgm:t>
        <a:bodyPr/>
        <a:lstStyle/>
        <a:p>
          <a:endParaRPr lang="es-ES"/>
        </a:p>
      </dgm:t>
    </dgm:pt>
    <dgm:pt modelId="{BCC5DEE2-9CC2-44FA-B0E5-981E67D280C7}">
      <dgm:prSet phldrT="[Texto]" custT="1"/>
      <dgm:spPr/>
      <dgm:t>
        <a:bodyPr/>
        <a:lstStyle/>
        <a:p>
          <a:r>
            <a:rPr lang="es-EC" sz="1200" b="0" u="none" dirty="0" smtClean="0">
              <a:latin typeface="Times New Roman" pitchFamily="18" charset="0"/>
              <a:cs typeface="Times New Roman" pitchFamily="18" charset="0"/>
            </a:rPr>
            <a:t>Crear un  curso dentro de la categoría </a:t>
          </a:r>
          <a:endParaRPr lang="es-ES" sz="1200" b="0" u="none" dirty="0">
            <a:latin typeface="Times New Roman" pitchFamily="18" charset="0"/>
            <a:cs typeface="Times New Roman" pitchFamily="18" charset="0"/>
          </a:endParaRPr>
        </a:p>
      </dgm:t>
    </dgm:pt>
    <dgm:pt modelId="{99851A93-3A38-4A60-9AAC-E43097B1386C}" type="parTrans" cxnId="{77A91BFC-ABDA-4DA5-B310-0DE8E8C9651C}">
      <dgm:prSet/>
      <dgm:spPr/>
      <dgm:t>
        <a:bodyPr/>
        <a:lstStyle/>
        <a:p>
          <a:endParaRPr lang="es-ES"/>
        </a:p>
      </dgm:t>
    </dgm:pt>
    <dgm:pt modelId="{03A661F4-EA52-4B90-9C2D-DCA1C696A9B4}" type="sibTrans" cxnId="{77A91BFC-ABDA-4DA5-B310-0DE8E8C9651C}">
      <dgm:prSet/>
      <dgm:spPr/>
      <dgm:t>
        <a:bodyPr/>
        <a:lstStyle/>
        <a:p>
          <a:endParaRPr lang="es-ES"/>
        </a:p>
      </dgm:t>
    </dgm:pt>
    <dgm:pt modelId="{DFE883B4-1006-41E2-AB47-8D4359167044}">
      <dgm:prSet phldrT="[Texto]" custT="1"/>
      <dgm:spPr/>
      <dgm:t>
        <a:bodyPr/>
        <a:lstStyle/>
        <a:p>
          <a:r>
            <a:rPr lang="es-EC" sz="1200" b="0" u="none" dirty="0" smtClean="0">
              <a:latin typeface="Times New Roman" pitchFamily="18" charset="0"/>
              <a:cs typeface="Times New Roman" pitchFamily="18" charset="0"/>
            </a:rPr>
            <a:t>Escribir los datos necesarios para crear el curso y guardar.</a:t>
          </a:r>
          <a:endParaRPr lang="es-ES" sz="1200" b="0" u="none" dirty="0">
            <a:latin typeface="Times New Roman" pitchFamily="18" charset="0"/>
            <a:cs typeface="Times New Roman" pitchFamily="18" charset="0"/>
          </a:endParaRPr>
        </a:p>
      </dgm:t>
    </dgm:pt>
    <dgm:pt modelId="{1CF4F264-E999-4FBC-B012-67EC27AA9323}" type="parTrans" cxnId="{EB7AB0CA-827A-4D0F-9B10-76456744B819}">
      <dgm:prSet/>
      <dgm:spPr/>
      <dgm:t>
        <a:bodyPr/>
        <a:lstStyle/>
        <a:p>
          <a:endParaRPr lang="es-ES"/>
        </a:p>
      </dgm:t>
    </dgm:pt>
    <dgm:pt modelId="{B6E17F6D-4C8C-49AF-9EA6-48A2EF70BC47}" type="sibTrans" cxnId="{EB7AB0CA-827A-4D0F-9B10-76456744B819}">
      <dgm:prSet/>
      <dgm:spPr/>
      <dgm:t>
        <a:bodyPr/>
        <a:lstStyle/>
        <a:p>
          <a:endParaRPr lang="es-ES"/>
        </a:p>
      </dgm:t>
    </dgm:pt>
    <dgm:pt modelId="{2D383581-7965-48E1-A3B5-FD96C251F5A2}">
      <dgm:prSet phldrT="[Texto]" custT="1"/>
      <dgm:spPr/>
      <dgm:t>
        <a:bodyPr/>
        <a:lstStyle/>
        <a:p>
          <a:r>
            <a:rPr lang="es-EC" sz="1200" b="0" u="none" dirty="0" err="1" smtClean="0">
              <a:latin typeface="Times New Roman" pitchFamily="18" charset="0"/>
              <a:cs typeface="Times New Roman" pitchFamily="18" charset="0"/>
            </a:rPr>
            <a:t>Turneditingon</a:t>
          </a:r>
          <a:endParaRPr lang="es-ES" sz="1200" b="0" u="none" dirty="0">
            <a:latin typeface="Times New Roman" pitchFamily="18" charset="0"/>
            <a:cs typeface="Times New Roman" pitchFamily="18" charset="0"/>
          </a:endParaRPr>
        </a:p>
      </dgm:t>
    </dgm:pt>
    <dgm:pt modelId="{BD465269-EDE6-45E8-9E0D-AE0ECAE54C43}" type="parTrans" cxnId="{3F913C31-9F8C-4B63-841A-8721F44AF3FA}">
      <dgm:prSet/>
      <dgm:spPr/>
      <dgm:t>
        <a:bodyPr/>
        <a:lstStyle/>
        <a:p>
          <a:endParaRPr lang="es-ES"/>
        </a:p>
      </dgm:t>
    </dgm:pt>
    <dgm:pt modelId="{D8E9564B-87C0-4DD3-891B-ABD976C0D073}" type="sibTrans" cxnId="{3F913C31-9F8C-4B63-841A-8721F44AF3FA}">
      <dgm:prSet/>
      <dgm:spPr/>
      <dgm:t>
        <a:bodyPr/>
        <a:lstStyle/>
        <a:p>
          <a:endParaRPr lang="es-ES"/>
        </a:p>
      </dgm:t>
    </dgm:pt>
    <dgm:pt modelId="{2A4F12DC-BE7A-4AFD-A7BC-EAB6D6C6CADA}">
      <dgm:prSet phldrT="[Texto]" custT="1"/>
      <dgm:spPr/>
      <dgm:t>
        <a:bodyPr/>
        <a:lstStyle/>
        <a:p>
          <a:r>
            <a:rPr lang="es-EC" sz="1200" b="0" u="none" dirty="0" smtClean="0">
              <a:latin typeface="Times New Roman" pitchFamily="18" charset="0"/>
              <a:cs typeface="Times New Roman" pitchFamily="18" charset="0"/>
            </a:rPr>
            <a:t>Agregar una Actividad.</a:t>
          </a:r>
          <a:endParaRPr lang="es-ES" sz="1200" b="0" u="none" dirty="0">
            <a:latin typeface="Times New Roman" pitchFamily="18" charset="0"/>
            <a:cs typeface="Times New Roman" pitchFamily="18" charset="0"/>
          </a:endParaRPr>
        </a:p>
      </dgm:t>
    </dgm:pt>
    <dgm:pt modelId="{B7DF072E-F61D-4224-A972-1CEEB2607DCC}" type="parTrans" cxnId="{AC1A2E8F-B90F-4F2B-8F64-D116E6E6F74F}">
      <dgm:prSet/>
      <dgm:spPr/>
      <dgm:t>
        <a:bodyPr/>
        <a:lstStyle/>
        <a:p>
          <a:endParaRPr lang="es-ES"/>
        </a:p>
      </dgm:t>
    </dgm:pt>
    <dgm:pt modelId="{756B84D8-3A68-4BFB-B522-9BEC43F9743F}" type="sibTrans" cxnId="{AC1A2E8F-B90F-4F2B-8F64-D116E6E6F74F}">
      <dgm:prSet/>
      <dgm:spPr/>
      <dgm:t>
        <a:bodyPr/>
        <a:lstStyle/>
        <a:p>
          <a:endParaRPr lang="es-ES"/>
        </a:p>
      </dgm:t>
    </dgm:pt>
    <dgm:pt modelId="{32E53B49-793D-4AF0-BF70-8ED7904850CB}">
      <dgm:prSet phldrT="[Texto]" custT="1"/>
      <dgm:spPr/>
      <dgm:t>
        <a:bodyPr/>
        <a:lstStyle/>
        <a:p>
          <a:r>
            <a:rPr lang="es-EC" sz="1200" b="0" u="none" dirty="0" smtClean="0">
              <a:latin typeface="Times New Roman" pitchFamily="18" charset="0"/>
              <a:cs typeface="Times New Roman" pitchFamily="18" charset="0"/>
            </a:rPr>
            <a:t>Configurar los datos de esta actividad </a:t>
          </a:r>
          <a:endParaRPr lang="es-ES" sz="1200" b="0" u="none" dirty="0">
            <a:latin typeface="Times New Roman" pitchFamily="18" charset="0"/>
            <a:cs typeface="Times New Roman" pitchFamily="18" charset="0"/>
          </a:endParaRPr>
        </a:p>
      </dgm:t>
    </dgm:pt>
    <dgm:pt modelId="{F8CD7E3C-7F34-4378-9EF5-5A73458C1490}" type="parTrans" cxnId="{FE1896BE-6457-4C41-A03C-BD2242B61451}">
      <dgm:prSet/>
      <dgm:spPr/>
      <dgm:t>
        <a:bodyPr/>
        <a:lstStyle/>
        <a:p>
          <a:endParaRPr lang="es-ES"/>
        </a:p>
      </dgm:t>
    </dgm:pt>
    <dgm:pt modelId="{2F84BCF8-0597-4F2B-8774-E92470387B16}" type="sibTrans" cxnId="{FE1896BE-6457-4C41-A03C-BD2242B61451}">
      <dgm:prSet/>
      <dgm:spPr/>
      <dgm:t>
        <a:bodyPr/>
        <a:lstStyle/>
        <a:p>
          <a:endParaRPr lang="es-ES"/>
        </a:p>
      </dgm:t>
    </dgm:pt>
    <dgm:pt modelId="{1BC0C206-1B10-49EB-95F7-24558A5DC2A2}" type="pres">
      <dgm:prSet presAssocID="{E19BE011-E374-4BE0-87CA-7A56E2B11EDA}" presName="vert0" presStyleCnt="0">
        <dgm:presLayoutVars>
          <dgm:dir/>
          <dgm:animOne val="branch"/>
          <dgm:animLvl val="lvl"/>
        </dgm:presLayoutVars>
      </dgm:prSet>
      <dgm:spPr/>
      <dgm:t>
        <a:bodyPr/>
        <a:lstStyle/>
        <a:p>
          <a:endParaRPr lang="es-ES"/>
        </a:p>
      </dgm:t>
    </dgm:pt>
    <dgm:pt modelId="{EF71CF93-C9F5-4924-B372-DE7D0C877339}" type="pres">
      <dgm:prSet presAssocID="{94DF21B3-81FE-4F87-B7CC-38A8D5BB6C35}" presName="thickLine" presStyleLbl="alignNode1" presStyleIdx="0" presStyleCnt="1"/>
      <dgm:spPr/>
    </dgm:pt>
    <dgm:pt modelId="{390059A6-36D1-4345-8EB4-72496A0C5E30}" type="pres">
      <dgm:prSet presAssocID="{94DF21B3-81FE-4F87-B7CC-38A8D5BB6C35}" presName="horz1" presStyleCnt="0"/>
      <dgm:spPr/>
    </dgm:pt>
    <dgm:pt modelId="{0AD5A90A-2BAE-4397-A816-614C90EF76BD}" type="pres">
      <dgm:prSet presAssocID="{94DF21B3-81FE-4F87-B7CC-38A8D5BB6C35}" presName="tx1" presStyleLbl="revTx" presStyleIdx="0" presStyleCnt="7"/>
      <dgm:spPr/>
      <dgm:t>
        <a:bodyPr/>
        <a:lstStyle/>
        <a:p>
          <a:endParaRPr lang="es-ES"/>
        </a:p>
      </dgm:t>
    </dgm:pt>
    <dgm:pt modelId="{A26244BC-1AFF-42E0-A919-1CD30E93FFD4}" type="pres">
      <dgm:prSet presAssocID="{94DF21B3-81FE-4F87-B7CC-38A8D5BB6C35}" presName="vert1" presStyleCnt="0"/>
      <dgm:spPr/>
    </dgm:pt>
    <dgm:pt modelId="{48D4E567-0DBE-469E-9E64-30A445F205C2}" type="pres">
      <dgm:prSet presAssocID="{C864548F-155E-4427-A4A7-F46F23D13DDB}" presName="vertSpace2a" presStyleCnt="0"/>
      <dgm:spPr/>
    </dgm:pt>
    <dgm:pt modelId="{2C89E254-91CA-43D2-BFB1-B8B77BB8F8D1}" type="pres">
      <dgm:prSet presAssocID="{C864548F-155E-4427-A4A7-F46F23D13DDB}" presName="horz2" presStyleCnt="0"/>
      <dgm:spPr/>
    </dgm:pt>
    <dgm:pt modelId="{3EB0CA78-1ED6-4BFE-9379-30C62A3FC0C3}" type="pres">
      <dgm:prSet presAssocID="{C864548F-155E-4427-A4A7-F46F23D13DDB}" presName="horzSpace2" presStyleCnt="0"/>
      <dgm:spPr/>
    </dgm:pt>
    <dgm:pt modelId="{4DA7422C-578F-4EB8-8D2E-3691F0041070}" type="pres">
      <dgm:prSet presAssocID="{C864548F-155E-4427-A4A7-F46F23D13DDB}" presName="tx2" presStyleLbl="revTx" presStyleIdx="1" presStyleCnt="7"/>
      <dgm:spPr/>
      <dgm:t>
        <a:bodyPr/>
        <a:lstStyle/>
        <a:p>
          <a:endParaRPr lang="es-ES"/>
        </a:p>
      </dgm:t>
    </dgm:pt>
    <dgm:pt modelId="{ECEA58A9-7C20-4930-A5DF-30D7D9D628E5}" type="pres">
      <dgm:prSet presAssocID="{C864548F-155E-4427-A4A7-F46F23D13DDB}" presName="vert2" presStyleCnt="0"/>
      <dgm:spPr/>
    </dgm:pt>
    <dgm:pt modelId="{7F837323-6949-4CD0-BFFA-0224730B1596}" type="pres">
      <dgm:prSet presAssocID="{C864548F-155E-4427-A4A7-F46F23D13DDB}" presName="thinLine2b" presStyleLbl="callout" presStyleIdx="0" presStyleCnt="6"/>
      <dgm:spPr/>
    </dgm:pt>
    <dgm:pt modelId="{61169816-6C65-4FDD-BC7B-0D56A3017652}" type="pres">
      <dgm:prSet presAssocID="{C864548F-155E-4427-A4A7-F46F23D13DDB}" presName="vertSpace2b" presStyleCnt="0"/>
      <dgm:spPr/>
    </dgm:pt>
    <dgm:pt modelId="{56499BD7-A777-4098-A84D-05B27AB58F89}" type="pres">
      <dgm:prSet presAssocID="{BCC5DEE2-9CC2-44FA-B0E5-981E67D280C7}" presName="horz2" presStyleCnt="0"/>
      <dgm:spPr/>
    </dgm:pt>
    <dgm:pt modelId="{624B1733-F604-45B0-827B-A3883F98CF42}" type="pres">
      <dgm:prSet presAssocID="{BCC5DEE2-9CC2-44FA-B0E5-981E67D280C7}" presName="horzSpace2" presStyleCnt="0"/>
      <dgm:spPr/>
    </dgm:pt>
    <dgm:pt modelId="{9280EB8A-36E1-4757-B17D-84649E2C639E}" type="pres">
      <dgm:prSet presAssocID="{BCC5DEE2-9CC2-44FA-B0E5-981E67D280C7}" presName="tx2" presStyleLbl="revTx" presStyleIdx="2" presStyleCnt="7"/>
      <dgm:spPr/>
      <dgm:t>
        <a:bodyPr/>
        <a:lstStyle/>
        <a:p>
          <a:endParaRPr lang="es-ES"/>
        </a:p>
      </dgm:t>
    </dgm:pt>
    <dgm:pt modelId="{7D1F04AB-8B84-483A-9B4E-B28D82C83E60}" type="pres">
      <dgm:prSet presAssocID="{BCC5DEE2-9CC2-44FA-B0E5-981E67D280C7}" presName="vert2" presStyleCnt="0"/>
      <dgm:spPr/>
    </dgm:pt>
    <dgm:pt modelId="{E6B986F1-811E-48CA-BB7F-6A66023B12FE}" type="pres">
      <dgm:prSet presAssocID="{BCC5DEE2-9CC2-44FA-B0E5-981E67D280C7}" presName="thinLine2b" presStyleLbl="callout" presStyleIdx="1" presStyleCnt="6"/>
      <dgm:spPr/>
    </dgm:pt>
    <dgm:pt modelId="{403E652C-DA8A-4AB7-8867-F9E40EF189E0}" type="pres">
      <dgm:prSet presAssocID="{BCC5DEE2-9CC2-44FA-B0E5-981E67D280C7}" presName="vertSpace2b" presStyleCnt="0"/>
      <dgm:spPr/>
    </dgm:pt>
    <dgm:pt modelId="{48E276F2-281F-44C3-944D-A0DEE3F1A79F}" type="pres">
      <dgm:prSet presAssocID="{DFE883B4-1006-41E2-AB47-8D4359167044}" presName="horz2" presStyleCnt="0"/>
      <dgm:spPr/>
    </dgm:pt>
    <dgm:pt modelId="{02E952CA-77D9-485D-8791-8EDCB9BE695D}" type="pres">
      <dgm:prSet presAssocID="{DFE883B4-1006-41E2-AB47-8D4359167044}" presName="horzSpace2" presStyleCnt="0"/>
      <dgm:spPr/>
    </dgm:pt>
    <dgm:pt modelId="{58DC1E49-193C-4D32-971E-F756C193E97A}" type="pres">
      <dgm:prSet presAssocID="{DFE883B4-1006-41E2-AB47-8D4359167044}" presName="tx2" presStyleLbl="revTx" presStyleIdx="3" presStyleCnt="7"/>
      <dgm:spPr/>
      <dgm:t>
        <a:bodyPr/>
        <a:lstStyle/>
        <a:p>
          <a:endParaRPr lang="es-ES"/>
        </a:p>
      </dgm:t>
    </dgm:pt>
    <dgm:pt modelId="{BCACED3A-3985-4876-930F-9547CE5A2417}" type="pres">
      <dgm:prSet presAssocID="{DFE883B4-1006-41E2-AB47-8D4359167044}" presName="vert2" presStyleCnt="0"/>
      <dgm:spPr/>
    </dgm:pt>
    <dgm:pt modelId="{F02C4FAF-5889-45B4-B391-D8AFDFCA73CA}" type="pres">
      <dgm:prSet presAssocID="{DFE883B4-1006-41E2-AB47-8D4359167044}" presName="thinLine2b" presStyleLbl="callout" presStyleIdx="2" presStyleCnt="6"/>
      <dgm:spPr/>
    </dgm:pt>
    <dgm:pt modelId="{05355B38-273A-47F4-82BA-EC7643ABB5DF}" type="pres">
      <dgm:prSet presAssocID="{DFE883B4-1006-41E2-AB47-8D4359167044}" presName="vertSpace2b" presStyleCnt="0"/>
      <dgm:spPr/>
    </dgm:pt>
    <dgm:pt modelId="{A43089D5-F288-4199-AD83-7B85A7DCBB74}" type="pres">
      <dgm:prSet presAssocID="{2D383581-7965-48E1-A3B5-FD96C251F5A2}" presName="horz2" presStyleCnt="0"/>
      <dgm:spPr/>
    </dgm:pt>
    <dgm:pt modelId="{A5C2DE1B-8619-4F1C-A096-17C966327529}" type="pres">
      <dgm:prSet presAssocID="{2D383581-7965-48E1-A3B5-FD96C251F5A2}" presName="horzSpace2" presStyleCnt="0"/>
      <dgm:spPr/>
    </dgm:pt>
    <dgm:pt modelId="{B0141D31-021A-4032-B061-FC4C7EB60D46}" type="pres">
      <dgm:prSet presAssocID="{2D383581-7965-48E1-A3B5-FD96C251F5A2}" presName="tx2" presStyleLbl="revTx" presStyleIdx="4" presStyleCnt="7"/>
      <dgm:spPr/>
      <dgm:t>
        <a:bodyPr/>
        <a:lstStyle/>
        <a:p>
          <a:endParaRPr lang="es-ES"/>
        </a:p>
      </dgm:t>
    </dgm:pt>
    <dgm:pt modelId="{8CCDCA0A-C25A-49FA-A111-3B6AC6DA42A5}" type="pres">
      <dgm:prSet presAssocID="{2D383581-7965-48E1-A3B5-FD96C251F5A2}" presName="vert2" presStyleCnt="0"/>
      <dgm:spPr/>
    </dgm:pt>
    <dgm:pt modelId="{9F6CFADE-33E0-42F0-A026-523F2078E949}" type="pres">
      <dgm:prSet presAssocID="{2D383581-7965-48E1-A3B5-FD96C251F5A2}" presName="thinLine2b" presStyleLbl="callout" presStyleIdx="3" presStyleCnt="6"/>
      <dgm:spPr/>
    </dgm:pt>
    <dgm:pt modelId="{79B7A45C-AF94-4D67-8B10-85FA67883635}" type="pres">
      <dgm:prSet presAssocID="{2D383581-7965-48E1-A3B5-FD96C251F5A2}" presName="vertSpace2b" presStyleCnt="0"/>
      <dgm:spPr/>
    </dgm:pt>
    <dgm:pt modelId="{80CC37CD-01A2-4751-9110-4E117D315D8C}" type="pres">
      <dgm:prSet presAssocID="{2A4F12DC-BE7A-4AFD-A7BC-EAB6D6C6CADA}" presName="horz2" presStyleCnt="0"/>
      <dgm:spPr/>
    </dgm:pt>
    <dgm:pt modelId="{69AD8984-3DE2-4F79-AAE0-4FF7ECEB2B5E}" type="pres">
      <dgm:prSet presAssocID="{2A4F12DC-BE7A-4AFD-A7BC-EAB6D6C6CADA}" presName="horzSpace2" presStyleCnt="0"/>
      <dgm:spPr/>
    </dgm:pt>
    <dgm:pt modelId="{3D3C7E9A-E326-4D28-97B9-88134B79BC0C}" type="pres">
      <dgm:prSet presAssocID="{2A4F12DC-BE7A-4AFD-A7BC-EAB6D6C6CADA}" presName="tx2" presStyleLbl="revTx" presStyleIdx="5" presStyleCnt="7"/>
      <dgm:spPr/>
      <dgm:t>
        <a:bodyPr/>
        <a:lstStyle/>
        <a:p>
          <a:endParaRPr lang="es-ES"/>
        </a:p>
      </dgm:t>
    </dgm:pt>
    <dgm:pt modelId="{D3CBB8CA-0C7C-4F96-96F4-AB722DEBBA1E}" type="pres">
      <dgm:prSet presAssocID="{2A4F12DC-BE7A-4AFD-A7BC-EAB6D6C6CADA}" presName="vert2" presStyleCnt="0"/>
      <dgm:spPr/>
    </dgm:pt>
    <dgm:pt modelId="{2D8D16A4-7FD9-4FC3-8A5A-DD7F8A14E664}" type="pres">
      <dgm:prSet presAssocID="{2A4F12DC-BE7A-4AFD-A7BC-EAB6D6C6CADA}" presName="thinLine2b" presStyleLbl="callout" presStyleIdx="4" presStyleCnt="6"/>
      <dgm:spPr/>
    </dgm:pt>
    <dgm:pt modelId="{ADFFCB97-A70E-4F3D-99F3-F7A2A2BF54FC}" type="pres">
      <dgm:prSet presAssocID="{2A4F12DC-BE7A-4AFD-A7BC-EAB6D6C6CADA}" presName="vertSpace2b" presStyleCnt="0"/>
      <dgm:spPr/>
    </dgm:pt>
    <dgm:pt modelId="{18E8678C-05AB-4ED8-A4D6-8E6A418A6281}" type="pres">
      <dgm:prSet presAssocID="{32E53B49-793D-4AF0-BF70-8ED7904850CB}" presName="horz2" presStyleCnt="0"/>
      <dgm:spPr/>
    </dgm:pt>
    <dgm:pt modelId="{508B2FAC-4413-42F6-80B0-03D6EBEF71F0}" type="pres">
      <dgm:prSet presAssocID="{32E53B49-793D-4AF0-BF70-8ED7904850CB}" presName="horzSpace2" presStyleCnt="0"/>
      <dgm:spPr/>
    </dgm:pt>
    <dgm:pt modelId="{FE89C7B5-A388-4E9F-A5EC-F66E0DACBB4D}" type="pres">
      <dgm:prSet presAssocID="{32E53B49-793D-4AF0-BF70-8ED7904850CB}" presName="tx2" presStyleLbl="revTx" presStyleIdx="6" presStyleCnt="7"/>
      <dgm:spPr/>
      <dgm:t>
        <a:bodyPr/>
        <a:lstStyle/>
        <a:p>
          <a:endParaRPr lang="es-ES"/>
        </a:p>
      </dgm:t>
    </dgm:pt>
    <dgm:pt modelId="{4D420052-AE02-4518-9C0D-81AE0B840EBD}" type="pres">
      <dgm:prSet presAssocID="{32E53B49-793D-4AF0-BF70-8ED7904850CB}" presName="vert2" presStyleCnt="0"/>
      <dgm:spPr/>
    </dgm:pt>
    <dgm:pt modelId="{CBB74509-13BC-4729-A3EB-FAD8EF93AC13}" type="pres">
      <dgm:prSet presAssocID="{32E53B49-793D-4AF0-BF70-8ED7904850CB}" presName="thinLine2b" presStyleLbl="callout" presStyleIdx="5" presStyleCnt="6"/>
      <dgm:spPr/>
    </dgm:pt>
    <dgm:pt modelId="{49D25669-682F-4550-A655-0CD74A13D100}" type="pres">
      <dgm:prSet presAssocID="{32E53B49-793D-4AF0-BF70-8ED7904850CB}" presName="vertSpace2b" presStyleCnt="0"/>
      <dgm:spPr/>
    </dgm:pt>
  </dgm:ptLst>
  <dgm:cxnLst>
    <dgm:cxn modelId="{7294ECFF-98BC-4E1D-A1FC-03A8DE12D5CC}" srcId="{E19BE011-E374-4BE0-87CA-7A56E2B11EDA}" destId="{94DF21B3-81FE-4F87-B7CC-38A8D5BB6C35}" srcOrd="0" destOrd="0" parTransId="{9B84205D-A036-43F4-B1A5-7648CA1AB9CF}" sibTransId="{947EA1FE-9759-4F09-BFEB-162F471348AD}"/>
    <dgm:cxn modelId="{02AC116F-B811-4B4A-A42F-91FC78248DD7}" type="presOf" srcId="{2A4F12DC-BE7A-4AFD-A7BC-EAB6D6C6CADA}" destId="{3D3C7E9A-E326-4D28-97B9-88134B79BC0C}" srcOrd="0" destOrd="0" presId="urn:microsoft.com/office/officeart/2008/layout/LinedList"/>
    <dgm:cxn modelId="{C28F1FCC-D41A-4192-A9F9-CD4E1C2EAE3D}" type="presOf" srcId="{94DF21B3-81FE-4F87-B7CC-38A8D5BB6C35}" destId="{0AD5A90A-2BAE-4397-A816-614C90EF76BD}" srcOrd="0" destOrd="0" presId="urn:microsoft.com/office/officeart/2008/layout/LinedList"/>
    <dgm:cxn modelId="{FE1896BE-6457-4C41-A03C-BD2242B61451}" srcId="{94DF21B3-81FE-4F87-B7CC-38A8D5BB6C35}" destId="{32E53B49-793D-4AF0-BF70-8ED7904850CB}" srcOrd="5" destOrd="0" parTransId="{F8CD7E3C-7F34-4378-9EF5-5A73458C1490}" sibTransId="{2F84BCF8-0597-4F2B-8774-E92470387B16}"/>
    <dgm:cxn modelId="{AC1A2E8F-B90F-4F2B-8F64-D116E6E6F74F}" srcId="{94DF21B3-81FE-4F87-B7CC-38A8D5BB6C35}" destId="{2A4F12DC-BE7A-4AFD-A7BC-EAB6D6C6CADA}" srcOrd="4" destOrd="0" parTransId="{B7DF072E-F61D-4224-A972-1CEEB2607DCC}" sibTransId="{756B84D8-3A68-4BFB-B522-9BEC43F9743F}"/>
    <dgm:cxn modelId="{9CD7555A-D8C6-4851-B270-88D11A7D1CA1}" type="presOf" srcId="{2D383581-7965-48E1-A3B5-FD96C251F5A2}" destId="{B0141D31-021A-4032-B061-FC4C7EB60D46}" srcOrd="0" destOrd="0" presId="urn:microsoft.com/office/officeart/2008/layout/LinedList"/>
    <dgm:cxn modelId="{CD9234A6-5941-457A-80D7-51BCD053FB25}" type="presOf" srcId="{DFE883B4-1006-41E2-AB47-8D4359167044}" destId="{58DC1E49-193C-4D32-971E-F756C193E97A}" srcOrd="0" destOrd="0" presId="urn:microsoft.com/office/officeart/2008/layout/LinedList"/>
    <dgm:cxn modelId="{3F913C31-9F8C-4B63-841A-8721F44AF3FA}" srcId="{94DF21B3-81FE-4F87-B7CC-38A8D5BB6C35}" destId="{2D383581-7965-48E1-A3B5-FD96C251F5A2}" srcOrd="3" destOrd="0" parTransId="{BD465269-EDE6-45E8-9E0D-AE0ECAE54C43}" sibTransId="{D8E9564B-87C0-4DD3-891B-ABD976C0D073}"/>
    <dgm:cxn modelId="{9924FC7A-A7E2-4653-B75D-FF75FAE726E5}" type="presOf" srcId="{E19BE011-E374-4BE0-87CA-7A56E2B11EDA}" destId="{1BC0C206-1B10-49EB-95F7-24558A5DC2A2}" srcOrd="0" destOrd="0" presId="urn:microsoft.com/office/officeart/2008/layout/LinedList"/>
    <dgm:cxn modelId="{7E192804-4C3C-4823-AD92-AF2DC35C642F}" srcId="{94DF21B3-81FE-4F87-B7CC-38A8D5BB6C35}" destId="{C864548F-155E-4427-A4A7-F46F23D13DDB}" srcOrd="0" destOrd="0" parTransId="{01B74022-2B26-4D69-BA2C-79633050DCDA}" sibTransId="{A44DE92E-2782-4047-881E-E30214A44FF8}"/>
    <dgm:cxn modelId="{5BACAB33-F0A8-4A75-82B4-67C1A2A78DF3}" type="presOf" srcId="{32E53B49-793D-4AF0-BF70-8ED7904850CB}" destId="{FE89C7B5-A388-4E9F-A5EC-F66E0DACBB4D}" srcOrd="0" destOrd="0" presId="urn:microsoft.com/office/officeart/2008/layout/LinedList"/>
    <dgm:cxn modelId="{EB7AB0CA-827A-4D0F-9B10-76456744B819}" srcId="{94DF21B3-81FE-4F87-B7CC-38A8D5BB6C35}" destId="{DFE883B4-1006-41E2-AB47-8D4359167044}" srcOrd="2" destOrd="0" parTransId="{1CF4F264-E999-4FBC-B012-67EC27AA9323}" sibTransId="{B6E17F6D-4C8C-49AF-9EA6-48A2EF70BC47}"/>
    <dgm:cxn modelId="{7FC33C42-16DE-4074-8292-E0DB78BD3ED2}" type="presOf" srcId="{BCC5DEE2-9CC2-44FA-B0E5-981E67D280C7}" destId="{9280EB8A-36E1-4757-B17D-84649E2C639E}" srcOrd="0" destOrd="0" presId="urn:microsoft.com/office/officeart/2008/layout/LinedList"/>
    <dgm:cxn modelId="{2F0373DD-4262-4A8B-874F-48A60587DFCA}" type="presOf" srcId="{C864548F-155E-4427-A4A7-F46F23D13DDB}" destId="{4DA7422C-578F-4EB8-8D2E-3691F0041070}" srcOrd="0" destOrd="0" presId="urn:microsoft.com/office/officeart/2008/layout/LinedList"/>
    <dgm:cxn modelId="{77A91BFC-ABDA-4DA5-B310-0DE8E8C9651C}" srcId="{94DF21B3-81FE-4F87-B7CC-38A8D5BB6C35}" destId="{BCC5DEE2-9CC2-44FA-B0E5-981E67D280C7}" srcOrd="1" destOrd="0" parTransId="{99851A93-3A38-4A60-9AAC-E43097B1386C}" sibTransId="{03A661F4-EA52-4B90-9C2D-DCA1C696A9B4}"/>
    <dgm:cxn modelId="{D353330C-3B76-4137-81E1-14727C0E5251}" type="presParOf" srcId="{1BC0C206-1B10-49EB-95F7-24558A5DC2A2}" destId="{EF71CF93-C9F5-4924-B372-DE7D0C877339}" srcOrd="0" destOrd="0" presId="urn:microsoft.com/office/officeart/2008/layout/LinedList"/>
    <dgm:cxn modelId="{C87E6E84-DCB2-40BF-8F31-0F4BCC664963}" type="presParOf" srcId="{1BC0C206-1B10-49EB-95F7-24558A5DC2A2}" destId="{390059A6-36D1-4345-8EB4-72496A0C5E30}" srcOrd="1" destOrd="0" presId="urn:microsoft.com/office/officeart/2008/layout/LinedList"/>
    <dgm:cxn modelId="{46FBA977-5DC1-4CA5-922D-AF61B70F9F86}" type="presParOf" srcId="{390059A6-36D1-4345-8EB4-72496A0C5E30}" destId="{0AD5A90A-2BAE-4397-A816-614C90EF76BD}" srcOrd="0" destOrd="0" presId="urn:microsoft.com/office/officeart/2008/layout/LinedList"/>
    <dgm:cxn modelId="{455DB492-CDA9-4630-AB02-A140A053B568}" type="presParOf" srcId="{390059A6-36D1-4345-8EB4-72496A0C5E30}" destId="{A26244BC-1AFF-42E0-A919-1CD30E93FFD4}" srcOrd="1" destOrd="0" presId="urn:microsoft.com/office/officeart/2008/layout/LinedList"/>
    <dgm:cxn modelId="{82055138-3CA6-4F51-8E55-0F606DDBA3ED}" type="presParOf" srcId="{A26244BC-1AFF-42E0-A919-1CD30E93FFD4}" destId="{48D4E567-0DBE-469E-9E64-30A445F205C2}" srcOrd="0" destOrd="0" presId="urn:microsoft.com/office/officeart/2008/layout/LinedList"/>
    <dgm:cxn modelId="{439043FC-47F9-497F-B857-1B12E7F83282}" type="presParOf" srcId="{A26244BC-1AFF-42E0-A919-1CD30E93FFD4}" destId="{2C89E254-91CA-43D2-BFB1-B8B77BB8F8D1}" srcOrd="1" destOrd="0" presId="urn:microsoft.com/office/officeart/2008/layout/LinedList"/>
    <dgm:cxn modelId="{687AE6C0-70C7-44A9-A56B-DA7763BE46C1}" type="presParOf" srcId="{2C89E254-91CA-43D2-BFB1-B8B77BB8F8D1}" destId="{3EB0CA78-1ED6-4BFE-9379-30C62A3FC0C3}" srcOrd="0" destOrd="0" presId="urn:microsoft.com/office/officeart/2008/layout/LinedList"/>
    <dgm:cxn modelId="{2805C0B5-AFD1-4262-8011-6DAE0E83B9FC}" type="presParOf" srcId="{2C89E254-91CA-43D2-BFB1-B8B77BB8F8D1}" destId="{4DA7422C-578F-4EB8-8D2E-3691F0041070}" srcOrd="1" destOrd="0" presId="urn:microsoft.com/office/officeart/2008/layout/LinedList"/>
    <dgm:cxn modelId="{3377225D-65E1-4D76-9BCF-BC43CB4B4A34}" type="presParOf" srcId="{2C89E254-91CA-43D2-BFB1-B8B77BB8F8D1}" destId="{ECEA58A9-7C20-4930-A5DF-30D7D9D628E5}" srcOrd="2" destOrd="0" presId="urn:microsoft.com/office/officeart/2008/layout/LinedList"/>
    <dgm:cxn modelId="{73533F1A-3CBE-4747-A8C8-83931ED5AF7E}" type="presParOf" srcId="{A26244BC-1AFF-42E0-A919-1CD30E93FFD4}" destId="{7F837323-6949-4CD0-BFFA-0224730B1596}" srcOrd="2" destOrd="0" presId="urn:microsoft.com/office/officeart/2008/layout/LinedList"/>
    <dgm:cxn modelId="{E5D90BE8-1D08-4775-B828-79F112815460}" type="presParOf" srcId="{A26244BC-1AFF-42E0-A919-1CD30E93FFD4}" destId="{61169816-6C65-4FDD-BC7B-0D56A3017652}" srcOrd="3" destOrd="0" presId="urn:microsoft.com/office/officeart/2008/layout/LinedList"/>
    <dgm:cxn modelId="{8829E243-5174-42CA-99F2-B31F4C1485D4}" type="presParOf" srcId="{A26244BC-1AFF-42E0-A919-1CD30E93FFD4}" destId="{56499BD7-A777-4098-A84D-05B27AB58F89}" srcOrd="4" destOrd="0" presId="urn:microsoft.com/office/officeart/2008/layout/LinedList"/>
    <dgm:cxn modelId="{25C9EB9A-3C48-48D5-9AC0-B56F5FA69B4C}" type="presParOf" srcId="{56499BD7-A777-4098-A84D-05B27AB58F89}" destId="{624B1733-F604-45B0-827B-A3883F98CF42}" srcOrd="0" destOrd="0" presId="urn:microsoft.com/office/officeart/2008/layout/LinedList"/>
    <dgm:cxn modelId="{9023096D-031A-4FAC-9D9C-664992F3F70A}" type="presParOf" srcId="{56499BD7-A777-4098-A84D-05B27AB58F89}" destId="{9280EB8A-36E1-4757-B17D-84649E2C639E}" srcOrd="1" destOrd="0" presId="urn:microsoft.com/office/officeart/2008/layout/LinedList"/>
    <dgm:cxn modelId="{D93FEBE2-0D96-4AF9-9106-B1DBC3813754}" type="presParOf" srcId="{56499BD7-A777-4098-A84D-05B27AB58F89}" destId="{7D1F04AB-8B84-483A-9B4E-B28D82C83E60}" srcOrd="2" destOrd="0" presId="urn:microsoft.com/office/officeart/2008/layout/LinedList"/>
    <dgm:cxn modelId="{1DC789F5-5873-4D45-85C6-7CC9BB200E77}" type="presParOf" srcId="{A26244BC-1AFF-42E0-A919-1CD30E93FFD4}" destId="{E6B986F1-811E-48CA-BB7F-6A66023B12FE}" srcOrd="5" destOrd="0" presId="urn:microsoft.com/office/officeart/2008/layout/LinedList"/>
    <dgm:cxn modelId="{8451372C-9A9C-4150-999F-CD7943FF25AC}" type="presParOf" srcId="{A26244BC-1AFF-42E0-A919-1CD30E93FFD4}" destId="{403E652C-DA8A-4AB7-8867-F9E40EF189E0}" srcOrd="6" destOrd="0" presId="urn:microsoft.com/office/officeart/2008/layout/LinedList"/>
    <dgm:cxn modelId="{526D0865-4D15-4CEE-8A25-C60F5F04113C}" type="presParOf" srcId="{A26244BC-1AFF-42E0-A919-1CD30E93FFD4}" destId="{48E276F2-281F-44C3-944D-A0DEE3F1A79F}" srcOrd="7" destOrd="0" presId="urn:microsoft.com/office/officeart/2008/layout/LinedList"/>
    <dgm:cxn modelId="{86EDB462-1095-4769-9D13-8287E35BA5E6}" type="presParOf" srcId="{48E276F2-281F-44C3-944D-A0DEE3F1A79F}" destId="{02E952CA-77D9-485D-8791-8EDCB9BE695D}" srcOrd="0" destOrd="0" presId="urn:microsoft.com/office/officeart/2008/layout/LinedList"/>
    <dgm:cxn modelId="{A589B429-ACBF-4C0B-B1AA-A006EF2DF5D5}" type="presParOf" srcId="{48E276F2-281F-44C3-944D-A0DEE3F1A79F}" destId="{58DC1E49-193C-4D32-971E-F756C193E97A}" srcOrd="1" destOrd="0" presId="urn:microsoft.com/office/officeart/2008/layout/LinedList"/>
    <dgm:cxn modelId="{D2CE9DAD-DC62-4840-9476-B55F2E8889D2}" type="presParOf" srcId="{48E276F2-281F-44C3-944D-A0DEE3F1A79F}" destId="{BCACED3A-3985-4876-930F-9547CE5A2417}" srcOrd="2" destOrd="0" presId="urn:microsoft.com/office/officeart/2008/layout/LinedList"/>
    <dgm:cxn modelId="{75DC60B9-3FC7-4D2D-B6E1-1CE47DED1270}" type="presParOf" srcId="{A26244BC-1AFF-42E0-A919-1CD30E93FFD4}" destId="{F02C4FAF-5889-45B4-B391-D8AFDFCA73CA}" srcOrd="8" destOrd="0" presId="urn:microsoft.com/office/officeart/2008/layout/LinedList"/>
    <dgm:cxn modelId="{96ABEF4E-A4B3-48F9-8FA9-7E14D7DF4BB1}" type="presParOf" srcId="{A26244BC-1AFF-42E0-A919-1CD30E93FFD4}" destId="{05355B38-273A-47F4-82BA-EC7643ABB5DF}" srcOrd="9" destOrd="0" presId="urn:microsoft.com/office/officeart/2008/layout/LinedList"/>
    <dgm:cxn modelId="{22DEAA54-A361-4D1C-94BE-4C7571FAB198}" type="presParOf" srcId="{A26244BC-1AFF-42E0-A919-1CD30E93FFD4}" destId="{A43089D5-F288-4199-AD83-7B85A7DCBB74}" srcOrd="10" destOrd="0" presId="urn:microsoft.com/office/officeart/2008/layout/LinedList"/>
    <dgm:cxn modelId="{1936725E-B380-4B70-9B5E-3A4743415158}" type="presParOf" srcId="{A43089D5-F288-4199-AD83-7B85A7DCBB74}" destId="{A5C2DE1B-8619-4F1C-A096-17C966327529}" srcOrd="0" destOrd="0" presId="urn:microsoft.com/office/officeart/2008/layout/LinedList"/>
    <dgm:cxn modelId="{91337413-AFC2-483E-A68B-9C9A5808962A}" type="presParOf" srcId="{A43089D5-F288-4199-AD83-7B85A7DCBB74}" destId="{B0141D31-021A-4032-B061-FC4C7EB60D46}" srcOrd="1" destOrd="0" presId="urn:microsoft.com/office/officeart/2008/layout/LinedList"/>
    <dgm:cxn modelId="{33ED5E68-791A-4C54-B092-2EED708A3A81}" type="presParOf" srcId="{A43089D5-F288-4199-AD83-7B85A7DCBB74}" destId="{8CCDCA0A-C25A-49FA-A111-3B6AC6DA42A5}" srcOrd="2" destOrd="0" presId="urn:microsoft.com/office/officeart/2008/layout/LinedList"/>
    <dgm:cxn modelId="{EB520D3A-FC67-4C27-A656-92461413A0FB}" type="presParOf" srcId="{A26244BC-1AFF-42E0-A919-1CD30E93FFD4}" destId="{9F6CFADE-33E0-42F0-A026-523F2078E949}" srcOrd="11" destOrd="0" presId="urn:microsoft.com/office/officeart/2008/layout/LinedList"/>
    <dgm:cxn modelId="{9A532E74-0633-4B6F-91C2-651CA61F5B92}" type="presParOf" srcId="{A26244BC-1AFF-42E0-A919-1CD30E93FFD4}" destId="{79B7A45C-AF94-4D67-8B10-85FA67883635}" srcOrd="12" destOrd="0" presId="urn:microsoft.com/office/officeart/2008/layout/LinedList"/>
    <dgm:cxn modelId="{EEC780F5-F1EE-4E6F-B2D4-5EEBBF25FEAD}" type="presParOf" srcId="{A26244BC-1AFF-42E0-A919-1CD30E93FFD4}" destId="{80CC37CD-01A2-4751-9110-4E117D315D8C}" srcOrd="13" destOrd="0" presId="urn:microsoft.com/office/officeart/2008/layout/LinedList"/>
    <dgm:cxn modelId="{1F8AB2C1-5F25-475D-817E-9A3186255FEB}" type="presParOf" srcId="{80CC37CD-01A2-4751-9110-4E117D315D8C}" destId="{69AD8984-3DE2-4F79-AAE0-4FF7ECEB2B5E}" srcOrd="0" destOrd="0" presId="urn:microsoft.com/office/officeart/2008/layout/LinedList"/>
    <dgm:cxn modelId="{DAACB5E8-426C-453E-B441-4630F08AD3BB}" type="presParOf" srcId="{80CC37CD-01A2-4751-9110-4E117D315D8C}" destId="{3D3C7E9A-E326-4D28-97B9-88134B79BC0C}" srcOrd="1" destOrd="0" presId="urn:microsoft.com/office/officeart/2008/layout/LinedList"/>
    <dgm:cxn modelId="{2DF0204F-3798-49CC-B922-C141365E9A58}" type="presParOf" srcId="{80CC37CD-01A2-4751-9110-4E117D315D8C}" destId="{D3CBB8CA-0C7C-4F96-96F4-AB722DEBBA1E}" srcOrd="2" destOrd="0" presId="urn:microsoft.com/office/officeart/2008/layout/LinedList"/>
    <dgm:cxn modelId="{1A030FC1-4F61-4048-BD71-72DE8059E3F8}" type="presParOf" srcId="{A26244BC-1AFF-42E0-A919-1CD30E93FFD4}" destId="{2D8D16A4-7FD9-4FC3-8A5A-DD7F8A14E664}" srcOrd="14" destOrd="0" presId="urn:microsoft.com/office/officeart/2008/layout/LinedList"/>
    <dgm:cxn modelId="{A74AC8D5-59D8-46FA-AC41-28C185759316}" type="presParOf" srcId="{A26244BC-1AFF-42E0-A919-1CD30E93FFD4}" destId="{ADFFCB97-A70E-4F3D-99F3-F7A2A2BF54FC}" srcOrd="15" destOrd="0" presId="urn:microsoft.com/office/officeart/2008/layout/LinedList"/>
    <dgm:cxn modelId="{D74DE688-B6F4-4296-9773-53DBA7138BF0}" type="presParOf" srcId="{A26244BC-1AFF-42E0-A919-1CD30E93FFD4}" destId="{18E8678C-05AB-4ED8-A4D6-8E6A418A6281}" srcOrd="16" destOrd="0" presId="urn:microsoft.com/office/officeart/2008/layout/LinedList"/>
    <dgm:cxn modelId="{4B72C9D2-674B-49A7-B197-C323DDAF0AC7}" type="presParOf" srcId="{18E8678C-05AB-4ED8-A4D6-8E6A418A6281}" destId="{508B2FAC-4413-42F6-80B0-03D6EBEF71F0}" srcOrd="0" destOrd="0" presId="urn:microsoft.com/office/officeart/2008/layout/LinedList"/>
    <dgm:cxn modelId="{90310434-89C9-45C7-95ED-29F63FFFD7E4}" type="presParOf" srcId="{18E8678C-05AB-4ED8-A4D6-8E6A418A6281}" destId="{FE89C7B5-A388-4E9F-A5EC-F66E0DACBB4D}" srcOrd="1" destOrd="0" presId="urn:microsoft.com/office/officeart/2008/layout/LinedList"/>
    <dgm:cxn modelId="{0BC08FA1-A162-4BD0-B1F3-96C2FAF103CD}" type="presParOf" srcId="{18E8678C-05AB-4ED8-A4D6-8E6A418A6281}" destId="{4D420052-AE02-4518-9C0D-81AE0B840EBD}" srcOrd="2" destOrd="0" presId="urn:microsoft.com/office/officeart/2008/layout/LinedList"/>
    <dgm:cxn modelId="{5B518012-40BE-4492-8136-BC09D0B91D5F}" type="presParOf" srcId="{A26244BC-1AFF-42E0-A919-1CD30E93FFD4}" destId="{CBB74509-13BC-4729-A3EB-FAD8EF93AC13}" srcOrd="17" destOrd="0" presId="urn:microsoft.com/office/officeart/2008/layout/LinedList"/>
    <dgm:cxn modelId="{0FAF5681-5990-4449-87DD-47AE5F3B9644}" type="presParOf" srcId="{A26244BC-1AFF-42E0-A919-1CD30E93FFD4}" destId="{49D25669-682F-4550-A655-0CD74A13D100}"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8EFB3FC-D434-426B-96AE-75181F26345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S"/>
        </a:p>
      </dgm:t>
    </dgm:pt>
    <dgm:pt modelId="{AB83ADEA-97E5-4010-B6B1-18EFBD156A1D}">
      <dgm:prSet phldrT="[Texto]" custT="1"/>
      <dgm:spPr/>
      <dgm:t>
        <a:bodyPr/>
        <a:lstStyle/>
        <a:p>
          <a:r>
            <a:rPr lang="es-EC" sz="1050" b="0" dirty="0" smtClean="0">
              <a:latin typeface="Times New Roman" pitchFamily="18" charset="0"/>
              <a:cs typeface="Times New Roman" pitchFamily="18" charset="0"/>
            </a:rPr>
            <a:t>CONFIGURACIÓN DEL SERVIDOR</a:t>
          </a:r>
          <a:endParaRPr lang="es-ES" sz="1050" b="0" dirty="0">
            <a:latin typeface="Times New Roman" pitchFamily="18" charset="0"/>
            <a:cs typeface="Times New Roman" pitchFamily="18" charset="0"/>
          </a:endParaRPr>
        </a:p>
      </dgm:t>
    </dgm:pt>
    <dgm:pt modelId="{008150A4-D829-47E2-A226-699305CD0037}" type="parTrans" cxnId="{5A7617B2-202F-415F-9B4E-39173DD35E34}">
      <dgm:prSet/>
      <dgm:spPr/>
      <dgm:t>
        <a:bodyPr/>
        <a:lstStyle/>
        <a:p>
          <a:endParaRPr lang="es-ES"/>
        </a:p>
      </dgm:t>
    </dgm:pt>
    <dgm:pt modelId="{1B639553-3DF7-45D2-A408-B290504C7AD6}" type="sibTrans" cxnId="{5A7617B2-202F-415F-9B4E-39173DD35E34}">
      <dgm:prSet/>
      <dgm:spPr/>
      <dgm:t>
        <a:bodyPr/>
        <a:lstStyle/>
        <a:p>
          <a:endParaRPr lang="es-ES"/>
        </a:p>
      </dgm:t>
    </dgm:pt>
    <dgm:pt modelId="{C3C04C6C-E1A0-46D3-90D0-86B3F28775FD}">
      <dgm:prSet phldrT="[Texto]" custT="1"/>
      <dgm:spPr/>
      <dgm:t>
        <a:bodyPr/>
        <a:lstStyle/>
        <a:p>
          <a:r>
            <a:rPr lang="es-ES" sz="1200" dirty="0" smtClean="0">
              <a:latin typeface="Times New Roman" pitchFamily="18" charset="0"/>
              <a:cs typeface="Times New Roman" pitchFamily="18" charset="0"/>
            </a:rPr>
            <a:t>Datos Videoconferencia</a:t>
          </a:r>
          <a:endParaRPr lang="es-ES" sz="1200" dirty="0">
            <a:latin typeface="Times New Roman" pitchFamily="18" charset="0"/>
            <a:cs typeface="Times New Roman" pitchFamily="18" charset="0"/>
          </a:endParaRPr>
        </a:p>
      </dgm:t>
    </dgm:pt>
    <dgm:pt modelId="{0F54721D-E926-4C92-A185-450AB7D6B4A6}" type="parTrans" cxnId="{63FAD56C-AE36-42E0-94EE-1615195726EC}">
      <dgm:prSet/>
      <dgm:spPr/>
      <dgm:t>
        <a:bodyPr/>
        <a:lstStyle/>
        <a:p>
          <a:endParaRPr lang="es-ES"/>
        </a:p>
      </dgm:t>
    </dgm:pt>
    <dgm:pt modelId="{A0E805D3-8613-40C8-89B7-88075914B9C6}" type="sibTrans" cxnId="{63FAD56C-AE36-42E0-94EE-1615195726EC}">
      <dgm:prSet/>
      <dgm:spPr/>
      <dgm:t>
        <a:bodyPr/>
        <a:lstStyle/>
        <a:p>
          <a:endParaRPr lang="es-ES"/>
        </a:p>
      </dgm:t>
    </dgm:pt>
    <dgm:pt modelId="{24DC5AEC-CC74-433A-A605-293B56C19C74}">
      <dgm:prSet phldrT="[Texto]" custT="1"/>
      <dgm:spPr/>
      <dgm:t>
        <a:bodyPr/>
        <a:lstStyle/>
        <a:p>
          <a:r>
            <a:rPr lang="es-ES" sz="1200" dirty="0" smtClean="0">
              <a:latin typeface="Times New Roman" pitchFamily="18" charset="0"/>
              <a:cs typeface="Times New Roman" pitchFamily="18" charset="0"/>
            </a:rPr>
            <a:t>Características de la Videoconferencia</a:t>
          </a:r>
          <a:endParaRPr lang="es-ES" sz="1200" dirty="0">
            <a:latin typeface="Times New Roman" pitchFamily="18" charset="0"/>
            <a:cs typeface="Times New Roman" pitchFamily="18" charset="0"/>
          </a:endParaRPr>
        </a:p>
      </dgm:t>
    </dgm:pt>
    <dgm:pt modelId="{02F9D673-5E0C-4A9B-8276-56706D3834C2}" type="parTrans" cxnId="{5280729B-3AB4-49D8-A622-18732A698923}">
      <dgm:prSet/>
      <dgm:spPr/>
      <dgm:t>
        <a:bodyPr/>
        <a:lstStyle/>
        <a:p>
          <a:endParaRPr lang="es-ES"/>
        </a:p>
      </dgm:t>
    </dgm:pt>
    <dgm:pt modelId="{3A7F617B-06CE-41B9-A30F-6E0110DCD923}" type="sibTrans" cxnId="{5280729B-3AB4-49D8-A622-18732A698923}">
      <dgm:prSet/>
      <dgm:spPr/>
      <dgm:t>
        <a:bodyPr/>
        <a:lstStyle/>
        <a:p>
          <a:endParaRPr lang="es-ES"/>
        </a:p>
      </dgm:t>
    </dgm:pt>
    <dgm:pt modelId="{C812A16C-C97A-4169-A907-1A8903DD83F9}">
      <dgm:prSet phldrT="[Texto]" custT="1"/>
      <dgm:spPr/>
      <dgm:t>
        <a:bodyPr/>
        <a:lstStyle/>
        <a:p>
          <a:r>
            <a:rPr lang="es-ES" sz="1200" dirty="0" smtClean="0">
              <a:latin typeface="Times New Roman" pitchFamily="18" charset="0"/>
              <a:cs typeface="Times New Roman" pitchFamily="18" charset="0"/>
            </a:rPr>
            <a:t>Opciones para la Videoconferencia</a:t>
          </a:r>
          <a:endParaRPr lang="es-ES" sz="1200" dirty="0">
            <a:latin typeface="Times New Roman" pitchFamily="18" charset="0"/>
            <a:cs typeface="Times New Roman" pitchFamily="18" charset="0"/>
          </a:endParaRPr>
        </a:p>
      </dgm:t>
    </dgm:pt>
    <dgm:pt modelId="{E475E175-3487-4591-9058-5C76BBC42030}" type="parTrans" cxnId="{2338C60F-F6BC-479E-8087-86E0CE09F013}">
      <dgm:prSet/>
      <dgm:spPr/>
      <dgm:t>
        <a:bodyPr/>
        <a:lstStyle/>
        <a:p>
          <a:endParaRPr lang="es-ES"/>
        </a:p>
      </dgm:t>
    </dgm:pt>
    <dgm:pt modelId="{C75000DB-0C17-4ABC-90DB-A6825A3C0DD8}" type="sibTrans" cxnId="{2338C60F-F6BC-479E-8087-86E0CE09F013}">
      <dgm:prSet/>
      <dgm:spPr/>
      <dgm:t>
        <a:bodyPr/>
        <a:lstStyle/>
        <a:p>
          <a:endParaRPr lang="es-ES"/>
        </a:p>
      </dgm:t>
    </dgm:pt>
    <dgm:pt modelId="{492E11C7-AC0A-48DA-AC20-15EA672DF014}" type="pres">
      <dgm:prSet presAssocID="{78EFB3FC-D434-426B-96AE-75181F263454}" presName="vert0" presStyleCnt="0">
        <dgm:presLayoutVars>
          <dgm:dir/>
          <dgm:animOne val="branch"/>
          <dgm:animLvl val="lvl"/>
        </dgm:presLayoutVars>
      </dgm:prSet>
      <dgm:spPr/>
      <dgm:t>
        <a:bodyPr/>
        <a:lstStyle/>
        <a:p>
          <a:endParaRPr lang="es-ES"/>
        </a:p>
      </dgm:t>
    </dgm:pt>
    <dgm:pt modelId="{9B4A43CB-9625-422D-B0ED-B748089EE324}" type="pres">
      <dgm:prSet presAssocID="{AB83ADEA-97E5-4010-B6B1-18EFBD156A1D}" presName="thickLine" presStyleLbl="alignNode1" presStyleIdx="0" presStyleCnt="1"/>
      <dgm:spPr/>
    </dgm:pt>
    <dgm:pt modelId="{D4C9C143-F4A2-44CD-98FD-94D39C143EA5}" type="pres">
      <dgm:prSet presAssocID="{AB83ADEA-97E5-4010-B6B1-18EFBD156A1D}" presName="horz1" presStyleCnt="0"/>
      <dgm:spPr/>
    </dgm:pt>
    <dgm:pt modelId="{97E0FEF9-22DB-4EF0-8491-3BEAFA48CFDB}" type="pres">
      <dgm:prSet presAssocID="{AB83ADEA-97E5-4010-B6B1-18EFBD156A1D}" presName="tx1" presStyleLbl="revTx" presStyleIdx="0" presStyleCnt="4"/>
      <dgm:spPr/>
      <dgm:t>
        <a:bodyPr/>
        <a:lstStyle/>
        <a:p>
          <a:endParaRPr lang="es-ES"/>
        </a:p>
      </dgm:t>
    </dgm:pt>
    <dgm:pt modelId="{B71A5A16-4227-43F6-A2DC-4A035475EA70}" type="pres">
      <dgm:prSet presAssocID="{AB83ADEA-97E5-4010-B6B1-18EFBD156A1D}" presName="vert1" presStyleCnt="0"/>
      <dgm:spPr/>
    </dgm:pt>
    <dgm:pt modelId="{719D156C-34C3-4664-8268-20E56D78E595}" type="pres">
      <dgm:prSet presAssocID="{C3C04C6C-E1A0-46D3-90D0-86B3F28775FD}" presName="vertSpace2a" presStyleCnt="0"/>
      <dgm:spPr/>
    </dgm:pt>
    <dgm:pt modelId="{B218890D-AA2E-43BB-BC1A-EBA01FD99AC3}" type="pres">
      <dgm:prSet presAssocID="{C3C04C6C-E1A0-46D3-90D0-86B3F28775FD}" presName="horz2" presStyleCnt="0"/>
      <dgm:spPr/>
    </dgm:pt>
    <dgm:pt modelId="{576A7699-B8D4-47F2-8D1B-C76BEA6799BC}" type="pres">
      <dgm:prSet presAssocID="{C3C04C6C-E1A0-46D3-90D0-86B3F28775FD}" presName="horzSpace2" presStyleCnt="0"/>
      <dgm:spPr/>
    </dgm:pt>
    <dgm:pt modelId="{5B3B79D2-59EB-4F82-B75F-D08A7A29808E}" type="pres">
      <dgm:prSet presAssocID="{C3C04C6C-E1A0-46D3-90D0-86B3F28775FD}" presName="tx2" presStyleLbl="revTx" presStyleIdx="1" presStyleCnt="4"/>
      <dgm:spPr/>
      <dgm:t>
        <a:bodyPr/>
        <a:lstStyle/>
        <a:p>
          <a:endParaRPr lang="es-ES"/>
        </a:p>
      </dgm:t>
    </dgm:pt>
    <dgm:pt modelId="{8249B434-B6FA-4D8A-8EEF-F664E92BF5E6}" type="pres">
      <dgm:prSet presAssocID="{C3C04C6C-E1A0-46D3-90D0-86B3F28775FD}" presName="vert2" presStyleCnt="0"/>
      <dgm:spPr/>
    </dgm:pt>
    <dgm:pt modelId="{48A7CD3B-44C7-4809-8C11-7735BFD4D5C0}" type="pres">
      <dgm:prSet presAssocID="{C3C04C6C-E1A0-46D3-90D0-86B3F28775FD}" presName="thinLine2b" presStyleLbl="callout" presStyleIdx="0" presStyleCnt="3"/>
      <dgm:spPr/>
    </dgm:pt>
    <dgm:pt modelId="{1063725B-8442-4ED5-8ADA-FED18D9FBCEA}" type="pres">
      <dgm:prSet presAssocID="{C3C04C6C-E1A0-46D3-90D0-86B3F28775FD}" presName="vertSpace2b" presStyleCnt="0"/>
      <dgm:spPr/>
    </dgm:pt>
    <dgm:pt modelId="{5398D4BB-B4F4-4AE7-8571-3696C8627406}" type="pres">
      <dgm:prSet presAssocID="{C812A16C-C97A-4169-A907-1A8903DD83F9}" presName="horz2" presStyleCnt="0"/>
      <dgm:spPr/>
    </dgm:pt>
    <dgm:pt modelId="{4725598E-82A7-4B72-B946-BD7AFB557140}" type="pres">
      <dgm:prSet presAssocID="{C812A16C-C97A-4169-A907-1A8903DD83F9}" presName="horzSpace2" presStyleCnt="0"/>
      <dgm:spPr/>
    </dgm:pt>
    <dgm:pt modelId="{5DAB8E60-CE10-4B07-BAD7-E35234998310}" type="pres">
      <dgm:prSet presAssocID="{C812A16C-C97A-4169-A907-1A8903DD83F9}" presName="tx2" presStyleLbl="revTx" presStyleIdx="2" presStyleCnt="4"/>
      <dgm:spPr/>
      <dgm:t>
        <a:bodyPr/>
        <a:lstStyle/>
        <a:p>
          <a:endParaRPr lang="es-ES"/>
        </a:p>
      </dgm:t>
    </dgm:pt>
    <dgm:pt modelId="{D8F0AF95-6DC2-43BA-86F9-CE96B0CB35B2}" type="pres">
      <dgm:prSet presAssocID="{C812A16C-C97A-4169-A907-1A8903DD83F9}" presName="vert2" presStyleCnt="0"/>
      <dgm:spPr/>
    </dgm:pt>
    <dgm:pt modelId="{A7053109-8C3B-408F-8A70-492F2A114400}" type="pres">
      <dgm:prSet presAssocID="{C812A16C-C97A-4169-A907-1A8903DD83F9}" presName="thinLine2b" presStyleLbl="callout" presStyleIdx="1" presStyleCnt="3"/>
      <dgm:spPr/>
    </dgm:pt>
    <dgm:pt modelId="{16BBB366-DF47-4282-B1A4-B761CD8B3D2B}" type="pres">
      <dgm:prSet presAssocID="{C812A16C-C97A-4169-A907-1A8903DD83F9}" presName="vertSpace2b" presStyleCnt="0"/>
      <dgm:spPr/>
    </dgm:pt>
    <dgm:pt modelId="{2562186D-5540-458B-91C9-98782CF40C31}" type="pres">
      <dgm:prSet presAssocID="{24DC5AEC-CC74-433A-A605-293B56C19C74}" presName="horz2" presStyleCnt="0"/>
      <dgm:spPr/>
    </dgm:pt>
    <dgm:pt modelId="{153F1861-8A0A-41F5-81E6-2BAF16045FDA}" type="pres">
      <dgm:prSet presAssocID="{24DC5AEC-CC74-433A-A605-293B56C19C74}" presName="horzSpace2" presStyleCnt="0"/>
      <dgm:spPr/>
    </dgm:pt>
    <dgm:pt modelId="{52FA28D2-A493-4B50-A595-A49482ECC227}" type="pres">
      <dgm:prSet presAssocID="{24DC5AEC-CC74-433A-A605-293B56C19C74}" presName="tx2" presStyleLbl="revTx" presStyleIdx="3" presStyleCnt="4"/>
      <dgm:spPr/>
      <dgm:t>
        <a:bodyPr/>
        <a:lstStyle/>
        <a:p>
          <a:endParaRPr lang="es-ES"/>
        </a:p>
      </dgm:t>
    </dgm:pt>
    <dgm:pt modelId="{171E9A37-CEFD-441C-82BD-9885B4F79FF6}" type="pres">
      <dgm:prSet presAssocID="{24DC5AEC-CC74-433A-A605-293B56C19C74}" presName="vert2" presStyleCnt="0"/>
      <dgm:spPr/>
    </dgm:pt>
    <dgm:pt modelId="{814505D3-3D56-414E-9788-47F7418B6303}" type="pres">
      <dgm:prSet presAssocID="{24DC5AEC-CC74-433A-A605-293B56C19C74}" presName="thinLine2b" presStyleLbl="callout" presStyleIdx="2" presStyleCnt="3"/>
      <dgm:spPr/>
    </dgm:pt>
    <dgm:pt modelId="{C6A2EC55-2793-40B3-AE01-13D0435C6733}" type="pres">
      <dgm:prSet presAssocID="{24DC5AEC-CC74-433A-A605-293B56C19C74}" presName="vertSpace2b" presStyleCnt="0"/>
      <dgm:spPr/>
    </dgm:pt>
  </dgm:ptLst>
  <dgm:cxnLst>
    <dgm:cxn modelId="{E9D47CD6-4C6C-4EEE-BE71-A4435547D016}" type="presOf" srcId="{78EFB3FC-D434-426B-96AE-75181F263454}" destId="{492E11C7-AC0A-48DA-AC20-15EA672DF014}" srcOrd="0" destOrd="0" presId="urn:microsoft.com/office/officeart/2008/layout/LinedList"/>
    <dgm:cxn modelId="{63FAD56C-AE36-42E0-94EE-1615195726EC}" srcId="{AB83ADEA-97E5-4010-B6B1-18EFBD156A1D}" destId="{C3C04C6C-E1A0-46D3-90D0-86B3F28775FD}" srcOrd="0" destOrd="0" parTransId="{0F54721D-E926-4C92-A185-450AB7D6B4A6}" sibTransId="{A0E805D3-8613-40C8-89B7-88075914B9C6}"/>
    <dgm:cxn modelId="{5280729B-3AB4-49D8-A622-18732A698923}" srcId="{AB83ADEA-97E5-4010-B6B1-18EFBD156A1D}" destId="{24DC5AEC-CC74-433A-A605-293B56C19C74}" srcOrd="2" destOrd="0" parTransId="{02F9D673-5E0C-4A9B-8276-56706D3834C2}" sibTransId="{3A7F617B-06CE-41B9-A30F-6E0110DCD923}"/>
    <dgm:cxn modelId="{67772C32-916D-4BC5-8AE1-27EDEC11FC4B}" type="presOf" srcId="{C3C04C6C-E1A0-46D3-90D0-86B3F28775FD}" destId="{5B3B79D2-59EB-4F82-B75F-D08A7A29808E}" srcOrd="0" destOrd="0" presId="urn:microsoft.com/office/officeart/2008/layout/LinedList"/>
    <dgm:cxn modelId="{CA02081B-D947-49F7-8212-E86B3B796262}" type="presOf" srcId="{24DC5AEC-CC74-433A-A605-293B56C19C74}" destId="{52FA28D2-A493-4B50-A595-A49482ECC227}" srcOrd="0" destOrd="0" presId="urn:microsoft.com/office/officeart/2008/layout/LinedList"/>
    <dgm:cxn modelId="{B014763B-E410-4E81-8E17-EBC1BB8B7C85}" type="presOf" srcId="{C812A16C-C97A-4169-A907-1A8903DD83F9}" destId="{5DAB8E60-CE10-4B07-BAD7-E35234998310}" srcOrd="0" destOrd="0" presId="urn:microsoft.com/office/officeart/2008/layout/LinedList"/>
    <dgm:cxn modelId="{2338C60F-F6BC-479E-8087-86E0CE09F013}" srcId="{AB83ADEA-97E5-4010-B6B1-18EFBD156A1D}" destId="{C812A16C-C97A-4169-A907-1A8903DD83F9}" srcOrd="1" destOrd="0" parTransId="{E475E175-3487-4591-9058-5C76BBC42030}" sibTransId="{C75000DB-0C17-4ABC-90DB-A6825A3C0DD8}"/>
    <dgm:cxn modelId="{5A7617B2-202F-415F-9B4E-39173DD35E34}" srcId="{78EFB3FC-D434-426B-96AE-75181F263454}" destId="{AB83ADEA-97E5-4010-B6B1-18EFBD156A1D}" srcOrd="0" destOrd="0" parTransId="{008150A4-D829-47E2-A226-699305CD0037}" sibTransId="{1B639553-3DF7-45D2-A408-B290504C7AD6}"/>
    <dgm:cxn modelId="{0FB8512A-9254-4B64-B99D-728FC9D308F9}" type="presOf" srcId="{AB83ADEA-97E5-4010-B6B1-18EFBD156A1D}" destId="{97E0FEF9-22DB-4EF0-8491-3BEAFA48CFDB}" srcOrd="0" destOrd="0" presId="urn:microsoft.com/office/officeart/2008/layout/LinedList"/>
    <dgm:cxn modelId="{7862D824-8DC3-409C-BDA8-89969A51E473}" type="presParOf" srcId="{492E11C7-AC0A-48DA-AC20-15EA672DF014}" destId="{9B4A43CB-9625-422D-B0ED-B748089EE324}" srcOrd="0" destOrd="0" presId="urn:microsoft.com/office/officeart/2008/layout/LinedList"/>
    <dgm:cxn modelId="{98CC1FA6-AFAB-422E-9BCC-875DD457B7F8}" type="presParOf" srcId="{492E11C7-AC0A-48DA-AC20-15EA672DF014}" destId="{D4C9C143-F4A2-44CD-98FD-94D39C143EA5}" srcOrd="1" destOrd="0" presId="urn:microsoft.com/office/officeart/2008/layout/LinedList"/>
    <dgm:cxn modelId="{FB9FE298-4212-42F2-9E4A-E2673D245A2A}" type="presParOf" srcId="{D4C9C143-F4A2-44CD-98FD-94D39C143EA5}" destId="{97E0FEF9-22DB-4EF0-8491-3BEAFA48CFDB}" srcOrd="0" destOrd="0" presId="urn:microsoft.com/office/officeart/2008/layout/LinedList"/>
    <dgm:cxn modelId="{A0AE4A4B-C187-4FF9-A605-8E683F013B0B}" type="presParOf" srcId="{D4C9C143-F4A2-44CD-98FD-94D39C143EA5}" destId="{B71A5A16-4227-43F6-A2DC-4A035475EA70}" srcOrd="1" destOrd="0" presId="urn:microsoft.com/office/officeart/2008/layout/LinedList"/>
    <dgm:cxn modelId="{BD8CAAF3-FA0A-4174-8009-7F826019428A}" type="presParOf" srcId="{B71A5A16-4227-43F6-A2DC-4A035475EA70}" destId="{719D156C-34C3-4664-8268-20E56D78E595}" srcOrd="0" destOrd="0" presId="urn:microsoft.com/office/officeart/2008/layout/LinedList"/>
    <dgm:cxn modelId="{F95230A9-C560-4338-ABB3-A099E6B13494}" type="presParOf" srcId="{B71A5A16-4227-43F6-A2DC-4A035475EA70}" destId="{B218890D-AA2E-43BB-BC1A-EBA01FD99AC3}" srcOrd="1" destOrd="0" presId="urn:microsoft.com/office/officeart/2008/layout/LinedList"/>
    <dgm:cxn modelId="{22526660-1E68-4A8C-A2A5-E9E41D51E0A8}" type="presParOf" srcId="{B218890D-AA2E-43BB-BC1A-EBA01FD99AC3}" destId="{576A7699-B8D4-47F2-8D1B-C76BEA6799BC}" srcOrd="0" destOrd="0" presId="urn:microsoft.com/office/officeart/2008/layout/LinedList"/>
    <dgm:cxn modelId="{4E53CB6A-F3F9-4ACD-9754-3309D0BD02C9}" type="presParOf" srcId="{B218890D-AA2E-43BB-BC1A-EBA01FD99AC3}" destId="{5B3B79D2-59EB-4F82-B75F-D08A7A29808E}" srcOrd="1" destOrd="0" presId="urn:microsoft.com/office/officeart/2008/layout/LinedList"/>
    <dgm:cxn modelId="{AA34CF8E-07B5-4CA5-B554-A98FA65CBFF1}" type="presParOf" srcId="{B218890D-AA2E-43BB-BC1A-EBA01FD99AC3}" destId="{8249B434-B6FA-4D8A-8EEF-F664E92BF5E6}" srcOrd="2" destOrd="0" presId="urn:microsoft.com/office/officeart/2008/layout/LinedList"/>
    <dgm:cxn modelId="{B927227C-2EF4-4A3A-AE4C-939DFE7013B3}" type="presParOf" srcId="{B71A5A16-4227-43F6-A2DC-4A035475EA70}" destId="{48A7CD3B-44C7-4809-8C11-7735BFD4D5C0}" srcOrd="2" destOrd="0" presId="urn:microsoft.com/office/officeart/2008/layout/LinedList"/>
    <dgm:cxn modelId="{A8EE5E06-0D9F-43DB-AF3F-2A9EAE1CE1C2}" type="presParOf" srcId="{B71A5A16-4227-43F6-A2DC-4A035475EA70}" destId="{1063725B-8442-4ED5-8ADA-FED18D9FBCEA}" srcOrd="3" destOrd="0" presId="urn:microsoft.com/office/officeart/2008/layout/LinedList"/>
    <dgm:cxn modelId="{08C32615-AA96-4817-9CC5-DF64CE56B99F}" type="presParOf" srcId="{B71A5A16-4227-43F6-A2DC-4A035475EA70}" destId="{5398D4BB-B4F4-4AE7-8571-3696C8627406}" srcOrd="4" destOrd="0" presId="urn:microsoft.com/office/officeart/2008/layout/LinedList"/>
    <dgm:cxn modelId="{27CC7E29-9477-4E1E-BCAC-01D084D8DA34}" type="presParOf" srcId="{5398D4BB-B4F4-4AE7-8571-3696C8627406}" destId="{4725598E-82A7-4B72-B946-BD7AFB557140}" srcOrd="0" destOrd="0" presId="urn:microsoft.com/office/officeart/2008/layout/LinedList"/>
    <dgm:cxn modelId="{01FE1D1B-2369-4059-8FD3-94110311BFEB}" type="presParOf" srcId="{5398D4BB-B4F4-4AE7-8571-3696C8627406}" destId="{5DAB8E60-CE10-4B07-BAD7-E35234998310}" srcOrd="1" destOrd="0" presId="urn:microsoft.com/office/officeart/2008/layout/LinedList"/>
    <dgm:cxn modelId="{D112D3D9-7A6F-48EF-A37E-FBBD667A4A15}" type="presParOf" srcId="{5398D4BB-B4F4-4AE7-8571-3696C8627406}" destId="{D8F0AF95-6DC2-43BA-86F9-CE96B0CB35B2}" srcOrd="2" destOrd="0" presId="urn:microsoft.com/office/officeart/2008/layout/LinedList"/>
    <dgm:cxn modelId="{9AF90B98-1869-4D7E-9715-D75B0E33A91F}" type="presParOf" srcId="{B71A5A16-4227-43F6-A2DC-4A035475EA70}" destId="{A7053109-8C3B-408F-8A70-492F2A114400}" srcOrd="5" destOrd="0" presId="urn:microsoft.com/office/officeart/2008/layout/LinedList"/>
    <dgm:cxn modelId="{C18B2881-5643-46B4-B5EB-E05DD49E064E}" type="presParOf" srcId="{B71A5A16-4227-43F6-A2DC-4A035475EA70}" destId="{16BBB366-DF47-4282-B1A4-B761CD8B3D2B}" srcOrd="6" destOrd="0" presId="urn:microsoft.com/office/officeart/2008/layout/LinedList"/>
    <dgm:cxn modelId="{9F39F223-CC09-41A9-830C-79567358E831}" type="presParOf" srcId="{B71A5A16-4227-43F6-A2DC-4A035475EA70}" destId="{2562186D-5540-458B-91C9-98782CF40C31}" srcOrd="7" destOrd="0" presId="urn:microsoft.com/office/officeart/2008/layout/LinedList"/>
    <dgm:cxn modelId="{282841A7-D48A-450F-BA80-D19AD02F097E}" type="presParOf" srcId="{2562186D-5540-458B-91C9-98782CF40C31}" destId="{153F1861-8A0A-41F5-81E6-2BAF16045FDA}" srcOrd="0" destOrd="0" presId="urn:microsoft.com/office/officeart/2008/layout/LinedList"/>
    <dgm:cxn modelId="{A9580ECB-5D43-4FA5-8EEE-91903EE87B71}" type="presParOf" srcId="{2562186D-5540-458B-91C9-98782CF40C31}" destId="{52FA28D2-A493-4B50-A595-A49482ECC227}" srcOrd="1" destOrd="0" presId="urn:microsoft.com/office/officeart/2008/layout/LinedList"/>
    <dgm:cxn modelId="{A238FCFB-A955-495A-ACAE-C8833D075665}" type="presParOf" srcId="{2562186D-5540-458B-91C9-98782CF40C31}" destId="{171E9A37-CEFD-441C-82BD-9885B4F79FF6}" srcOrd="2" destOrd="0" presId="urn:microsoft.com/office/officeart/2008/layout/LinedList"/>
    <dgm:cxn modelId="{F61CC7A9-0028-4624-886F-870F19EBF78A}" type="presParOf" srcId="{B71A5A16-4227-43F6-A2DC-4A035475EA70}" destId="{814505D3-3D56-414E-9788-47F7418B6303}" srcOrd="8" destOrd="0" presId="urn:microsoft.com/office/officeart/2008/layout/LinedList"/>
    <dgm:cxn modelId="{997020E9-3E30-4401-9364-9A5FC465C804}" type="presParOf" srcId="{B71A5A16-4227-43F6-A2DC-4A035475EA70}" destId="{C6A2EC55-2793-40B3-AE01-13D0435C6733}"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6479CAA-DB25-4447-B919-5FF132BEF6BD}" type="doc">
      <dgm:prSet loTypeId="urn:microsoft.com/office/officeart/2005/8/layout/list1" loCatId="list" qsTypeId="urn:microsoft.com/office/officeart/2005/8/quickstyle/3d1" qsCatId="3D" csTypeId="urn:microsoft.com/office/officeart/2005/8/colors/accent0_3" csCatId="mainScheme" phldr="1"/>
      <dgm:spPr/>
      <dgm:t>
        <a:bodyPr/>
        <a:lstStyle/>
        <a:p>
          <a:endParaRPr lang="es-ES"/>
        </a:p>
      </dgm:t>
    </dgm:pt>
    <dgm:pt modelId="{9D1EACDE-05D3-4E19-BDFA-556491C1AD23}">
      <dgm:prSet phldrT="[Texto]" custT="1"/>
      <dgm:spPr/>
      <dgm:t>
        <a:bodyPr/>
        <a:lstStyle/>
        <a:p>
          <a:r>
            <a:rPr lang="es-ES" sz="1200" dirty="0" smtClean="0">
              <a:latin typeface="Times New Roman" pitchFamily="18" charset="0"/>
              <a:cs typeface="Times New Roman" pitchFamily="18" charset="0"/>
            </a:rPr>
            <a:t>Compartir Escritorio</a:t>
          </a:r>
          <a:endParaRPr lang="es-ES" sz="1200" dirty="0">
            <a:latin typeface="Times New Roman" pitchFamily="18" charset="0"/>
            <a:cs typeface="Times New Roman" pitchFamily="18" charset="0"/>
          </a:endParaRPr>
        </a:p>
      </dgm:t>
    </dgm:pt>
    <dgm:pt modelId="{333E9B22-0E06-498B-8196-50661C8B1882}" type="parTrans" cxnId="{B5E724BB-8422-4AC9-A268-EF0D63F98B35}">
      <dgm:prSet/>
      <dgm:spPr/>
      <dgm:t>
        <a:bodyPr/>
        <a:lstStyle/>
        <a:p>
          <a:endParaRPr lang="es-ES"/>
        </a:p>
      </dgm:t>
    </dgm:pt>
    <dgm:pt modelId="{B0F48E94-2E76-4E30-A9B2-FFAECACAD664}" type="sibTrans" cxnId="{B5E724BB-8422-4AC9-A268-EF0D63F98B35}">
      <dgm:prSet/>
      <dgm:spPr/>
      <dgm:t>
        <a:bodyPr/>
        <a:lstStyle/>
        <a:p>
          <a:endParaRPr lang="es-ES"/>
        </a:p>
      </dgm:t>
    </dgm:pt>
    <dgm:pt modelId="{6CA5F659-FBC6-405E-B9FE-8D86C9E1D6F0}">
      <dgm:prSet phldrT="[Texto]" custT="1"/>
      <dgm:spPr/>
      <dgm:t>
        <a:bodyPr/>
        <a:lstStyle/>
        <a:p>
          <a:r>
            <a:rPr lang="es-ES" sz="1200" dirty="0" smtClean="0">
              <a:latin typeface="Times New Roman" pitchFamily="18" charset="0"/>
              <a:cs typeface="Times New Roman" pitchFamily="18" charset="0"/>
            </a:rPr>
            <a:t>Compartir Presentación</a:t>
          </a:r>
          <a:endParaRPr lang="es-ES" sz="1200" dirty="0">
            <a:latin typeface="Times New Roman" pitchFamily="18" charset="0"/>
            <a:cs typeface="Times New Roman" pitchFamily="18" charset="0"/>
          </a:endParaRPr>
        </a:p>
      </dgm:t>
    </dgm:pt>
    <dgm:pt modelId="{BABFEFD6-57D5-44EA-A4C4-5A725F687EB8}" type="parTrans" cxnId="{91D6F397-12A6-40BB-B8D0-8C9FA4C2888E}">
      <dgm:prSet/>
      <dgm:spPr/>
      <dgm:t>
        <a:bodyPr/>
        <a:lstStyle/>
        <a:p>
          <a:endParaRPr lang="es-ES"/>
        </a:p>
      </dgm:t>
    </dgm:pt>
    <dgm:pt modelId="{2DB4AA6A-5534-4B0E-ABC2-D70DA8B83046}" type="sibTrans" cxnId="{91D6F397-12A6-40BB-B8D0-8C9FA4C2888E}">
      <dgm:prSet/>
      <dgm:spPr/>
      <dgm:t>
        <a:bodyPr/>
        <a:lstStyle/>
        <a:p>
          <a:endParaRPr lang="es-ES"/>
        </a:p>
      </dgm:t>
    </dgm:pt>
    <dgm:pt modelId="{978B5824-8BDD-4484-8390-9422E44A565F}">
      <dgm:prSet phldrT="[Texto]" custT="1"/>
      <dgm:spPr/>
      <dgm:t>
        <a:bodyPr/>
        <a:lstStyle/>
        <a:p>
          <a:r>
            <a:rPr lang="es-ES" sz="1200" dirty="0" smtClean="0">
              <a:latin typeface="Times New Roman" pitchFamily="18" charset="0"/>
              <a:cs typeface="Times New Roman" pitchFamily="18" charset="0"/>
            </a:rPr>
            <a:t>Compartir Aplicación</a:t>
          </a:r>
          <a:endParaRPr lang="es-ES" sz="1200" dirty="0">
            <a:latin typeface="Times New Roman" pitchFamily="18" charset="0"/>
            <a:cs typeface="Times New Roman" pitchFamily="18" charset="0"/>
          </a:endParaRPr>
        </a:p>
      </dgm:t>
    </dgm:pt>
    <dgm:pt modelId="{45B5DD21-AAD7-4354-A84D-3DA6E3A34314}" type="parTrans" cxnId="{4FC025A8-8224-4C7F-91E6-340964B0340D}">
      <dgm:prSet/>
      <dgm:spPr/>
      <dgm:t>
        <a:bodyPr/>
        <a:lstStyle/>
        <a:p>
          <a:endParaRPr lang="es-ES"/>
        </a:p>
      </dgm:t>
    </dgm:pt>
    <dgm:pt modelId="{D40AA121-F4C8-40A1-9A6C-C75036CF85AD}" type="sibTrans" cxnId="{4FC025A8-8224-4C7F-91E6-340964B0340D}">
      <dgm:prSet/>
      <dgm:spPr/>
      <dgm:t>
        <a:bodyPr/>
        <a:lstStyle/>
        <a:p>
          <a:endParaRPr lang="es-ES"/>
        </a:p>
      </dgm:t>
    </dgm:pt>
    <dgm:pt modelId="{F011BCAC-FDDA-45DB-8A40-6E9EA2567294}" type="pres">
      <dgm:prSet presAssocID="{E6479CAA-DB25-4447-B919-5FF132BEF6BD}" presName="linear" presStyleCnt="0">
        <dgm:presLayoutVars>
          <dgm:dir/>
          <dgm:animLvl val="lvl"/>
          <dgm:resizeHandles val="exact"/>
        </dgm:presLayoutVars>
      </dgm:prSet>
      <dgm:spPr/>
      <dgm:t>
        <a:bodyPr/>
        <a:lstStyle/>
        <a:p>
          <a:endParaRPr lang="es-ES"/>
        </a:p>
      </dgm:t>
    </dgm:pt>
    <dgm:pt modelId="{D0DC45B1-6001-4C9C-A2EE-2F103C242B1A}" type="pres">
      <dgm:prSet presAssocID="{9D1EACDE-05D3-4E19-BDFA-556491C1AD23}" presName="parentLin" presStyleCnt="0"/>
      <dgm:spPr/>
    </dgm:pt>
    <dgm:pt modelId="{DDE369BD-2938-4B03-BA3C-5CFF5F30B9FC}" type="pres">
      <dgm:prSet presAssocID="{9D1EACDE-05D3-4E19-BDFA-556491C1AD23}" presName="parentLeftMargin" presStyleLbl="node1" presStyleIdx="0" presStyleCnt="3"/>
      <dgm:spPr/>
      <dgm:t>
        <a:bodyPr/>
        <a:lstStyle/>
        <a:p>
          <a:endParaRPr lang="es-ES"/>
        </a:p>
      </dgm:t>
    </dgm:pt>
    <dgm:pt modelId="{C7FE049F-5770-42AA-ABBF-D11EF2C7477D}" type="pres">
      <dgm:prSet presAssocID="{9D1EACDE-05D3-4E19-BDFA-556491C1AD23}" presName="parentText" presStyleLbl="node1" presStyleIdx="0" presStyleCnt="3">
        <dgm:presLayoutVars>
          <dgm:chMax val="0"/>
          <dgm:bulletEnabled val="1"/>
        </dgm:presLayoutVars>
      </dgm:prSet>
      <dgm:spPr/>
      <dgm:t>
        <a:bodyPr/>
        <a:lstStyle/>
        <a:p>
          <a:endParaRPr lang="es-ES"/>
        </a:p>
      </dgm:t>
    </dgm:pt>
    <dgm:pt modelId="{6C0193CD-F220-40DB-A1EF-97590C955A92}" type="pres">
      <dgm:prSet presAssocID="{9D1EACDE-05D3-4E19-BDFA-556491C1AD23}" presName="negativeSpace" presStyleCnt="0"/>
      <dgm:spPr/>
    </dgm:pt>
    <dgm:pt modelId="{A864B6F4-2091-4CC7-AA32-5BBB78AE9A2D}" type="pres">
      <dgm:prSet presAssocID="{9D1EACDE-05D3-4E19-BDFA-556491C1AD23}" presName="childText" presStyleLbl="conFgAcc1" presStyleIdx="0" presStyleCnt="3">
        <dgm:presLayoutVars>
          <dgm:bulletEnabled val="1"/>
        </dgm:presLayoutVars>
      </dgm:prSet>
      <dgm:spPr/>
    </dgm:pt>
    <dgm:pt modelId="{1885BB00-4892-465A-B76B-F44333949CAB}" type="pres">
      <dgm:prSet presAssocID="{B0F48E94-2E76-4E30-A9B2-FFAECACAD664}" presName="spaceBetweenRectangles" presStyleCnt="0"/>
      <dgm:spPr/>
    </dgm:pt>
    <dgm:pt modelId="{47CE5C63-7486-4158-B04B-2FA06C90C4F3}" type="pres">
      <dgm:prSet presAssocID="{6CA5F659-FBC6-405E-B9FE-8D86C9E1D6F0}" presName="parentLin" presStyleCnt="0"/>
      <dgm:spPr/>
    </dgm:pt>
    <dgm:pt modelId="{D59211B5-BC4A-4A24-A52C-18FCA0E2ABF7}" type="pres">
      <dgm:prSet presAssocID="{6CA5F659-FBC6-405E-B9FE-8D86C9E1D6F0}" presName="parentLeftMargin" presStyleLbl="node1" presStyleIdx="0" presStyleCnt="3"/>
      <dgm:spPr/>
      <dgm:t>
        <a:bodyPr/>
        <a:lstStyle/>
        <a:p>
          <a:endParaRPr lang="es-ES"/>
        </a:p>
      </dgm:t>
    </dgm:pt>
    <dgm:pt modelId="{94BA93DF-00A0-45A3-BEF7-87C05D4CE7F1}" type="pres">
      <dgm:prSet presAssocID="{6CA5F659-FBC6-405E-B9FE-8D86C9E1D6F0}" presName="parentText" presStyleLbl="node1" presStyleIdx="1" presStyleCnt="3">
        <dgm:presLayoutVars>
          <dgm:chMax val="0"/>
          <dgm:bulletEnabled val="1"/>
        </dgm:presLayoutVars>
      </dgm:prSet>
      <dgm:spPr/>
      <dgm:t>
        <a:bodyPr/>
        <a:lstStyle/>
        <a:p>
          <a:endParaRPr lang="es-ES"/>
        </a:p>
      </dgm:t>
    </dgm:pt>
    <dgm:pt modelId="{DA8F22D9-A909-4352-A703-4AB00FCC39E5}" type="pres">
      <dgm:prSet presAssocID="{6CA5F659-FBC6-405E-B9FE-8D86C9E1D6F0}" presName="negativeSpace" presStyleCnt="0"/>
      <dgm:spPr/>
    </dgm:pt>
    <dgm:pt modelId="{ACF8F3ED-16E6-4385-813A-63C90AC25B5D}" type="pres">
      <dgm:prSet presAssocID="{6CA5F659-FBC6-405E-B9FE-8D86C9E1D6F0}" presName="childText" presStyleLbl="conFgAcc1" presStyleIdx="1" presStyleCnt="3">
        <dgm:presLayoutVars>
          <dgm:bulletEnabled val="1"/>
        </dgm:presLayoutVars>
      </dgm:prSet>
      <dgm:spPr/>
    </dgm:pt>
    <dgm:pt modelId="{AE01909F-5ABA-440A-9FAE-1A425F5B9BD2}" type="pres">
      <dgm:prSet presAssocID="{2DB4AA6A-5534-4B0E-ABC2-D70DA8B83046}" presName="spaceBetweenRectangles" presStyleCnt="0"/>
      <dgm:spPr/>
    </dgm:pt>
    <dgm:pt modelId="{B1AB6017-0185-460A-8FBA-8647C670CA4E}" type="pres">
      <dgm:prSet presAssocID="{978B5824-8BDD-4484-8390-9422E44A565F}" presName="parentLin" presStyleCnt="0"/>
      <dgm:spPr/>
    </dgm:pt>
    <dgm:pt modelId="{BFDBCCC4-C685-4873-A2D6-7F6C6951BD41}" type="pres">
      <dgm:prSet presAssocID="{978B5824-8BDD-4484-8390-9422E44A565F}" presName="parentLeftMargin" presStyleLbl="node1" presStyleIdx="1" presStyleCnt="3"/>
      <dgm:spPr/>
      <dgm:t>
        <a:bodyPr/>
        <a:lstStyle/>
        <a:p>
          <a:endParaRPr lang="es-ES"/>
        </a:p>
      </dgm:t>
    </dgm:pt>
    <dgm:pt modelId="{7B3BAFBC-2122-44A8-9C37-9241B97613B4}" type="pres">
      <dgm:prSet presAssocID="{978B5824-8BDD-4484-8390-9422E44A565F}" presName="parentText" presStyleLbl="node1" presStyleIdx="2" presStyleCnt="3">
        <dgm:presLayoutVars>
          <dgm:chMax val="0"/>
          <dgm:bulletEnabled val="1"/>
        </dgm:presLayoutVars>
      </dgm:prSet>
      <dgm:spPr/>
      <dgm:t>
        <a:bodyPr/>
        <a:lstStyle/>
        <a:p>
          <a:endParaRPr lang="es-ES"/>
        </a:p>
      </dgm:t>
    </dgm:pt>
    <dgm:pt modelId="{270B8779-5D0F-4B4B-9030-988D0F3061ED}" type="pres">
      <dgm:prSet presAssocID="{978B5824-8BDD-4484-8390-9422E44A565F}" presName="negativeSpace" presStyleCnt="0"/>
      <dgm:spPr/>
    </dgm:pt>
    <dgm:pt modelId="{6C6B930E-27ED-4F68-BC26-A83DCCD0A007}" type="pres">
      <dgm:prSet presAssocID="{978B5824-8BDD-4484-8390-9422E44A565F}" presName="childText" presStyleLbl="conFgAcc1" presStyleIdx="2" presStyleCnt="3">
        <dgm:presLayoutVars>
          <dgm:bulletEnabled val="1"/>
        </dgm:presLayoutVars>
      </dgm:prSet>
      <dgm:spPr/>
    </dgm:pt>
  </dgm:ptLst>
  <dgm:cxnLst>
    <dgm:cxn modelId="{14BD9661-6459-4E59-AC32-E958D647D8CE}" type="presOf" srcId="{9D1EACDE-05D3-4E19-BDFA-556491C1AD23}" destId="{C7FE049F-5770-42AA-ABBF-D11EF2C7477D}" srcOrd="1" destOrd="0" presId="urn:microsoft.com/office/officeart/2005/8/layout/list1"/>
    <dgm:cxn modelId="{91D6F397-12A6-40BB-B8D0-8C9FA4C2888E}" srcId="{E6479CAA-DB25-4447-B919-5FF132BEF6BD}" destId="{6CA5F659-FBC6-405E-B9FE-8D86C9E1D6F0}" srcOrd="1" destOrd="0" parTransId="{BABFEFD6-57D5-44EA-A4C4-5A725F687EB8}" sibTransId="{2DB4AA6A-5534-4B0E-ABC2-D70DA8B83046}"/>
    <dgm:cxn modelId="{4FC025A8-8224-4C7F-91E6-340964B0340D}" srcId="{E6479CAA-DB25-4447-B919-5FF132BEF6BD}" destId="{978B5824-8BDD-4484-8390-9422E44A565F}" srcOrd="2" destOrd="0" parTransId="{45B5DD21-AAD7-4354-A84D-3DA6E3A34314}" sibTransId="{D40AA121-F4C8-40A1-9A6C-C75036CF85AD}"/>
    <dgm:cxn modelId="{765ED53F-43D5-41A1-92C2-1051FF7E3A03}" type="presOf" srcId="{6CA5F659-FBC6-405E-B9FE-8D86C9E1D6F0}" destId="{94BA93DF-00A0-45A3-BEF7-87C05D4CE7F1}" srcOrd="1" destOrd="0" presId="urn:microsoft.com/office/officeart/2005/8/layout/list1"/>
    <dgm:cxn modelId="{2998AED5-F7F1-4895-85BC-62FC5DCD1C6A}" type="presOf" srcId="{9D1EACDE-05D3-4E19-BDFA-556491C1AD23}" destId="{DDE369BD-2938-4B03-BA3C-5CFF5F30B9FC}" srcOrd="0" destOrd="0" presId="urn:microsoft.com/office/officeart/2005/8/layout/list1"/>
    <dgm:cxn modelId="{3D8FCBA7-F56F-4911-B595-7696D226F5FF}" type="presOf" srcId="{6CA5F659-FBC6-405E-B9FE-8D86C9E1D6F0}" destId="{D59211B5-BC4A-4A24-A52C-18FCA0E2ABF7}" srcOrd="0" destOrd="0" presId="urn:microsoft.com/office/officeart/2005/8/layout/list1"/>
    <dgm:cxn modelId="{B5E724BB-8422-4AC9-A268-EF0D63F98B35}" srcId="{E6479CAA-DB25-4447-B919-5FF132BEF6BD}" destId="{9D1EACDE-05D3-4E19-BDFA-556491C1AD23}" srcOrd="0" destOrd="0" parTransId="{333E9B22-0E06-498B-8196-50661C8B1882}" sibTransId="{B0F48E94-2E76-4E30-A9B2-FFAECACAD664}"/>
    <dgm:cxn modelId="{3B33768C-01FA-470C-A62F-C8AE3E6D5AC7}" type="presOf" srcId="{978B5824-8BDD-4484-8390-9422E44A565F}" destId="{BFDBCCC4-C685-4873-A2D6-7F6C6951BD41}" srcOrd="0" destOrd="0" presId="urn:microsoft.com/office/officeart/2005/8/layout/list1"/>
    <dgm:cxn modelId="{2E993C1F-B36E-4FED-8391-ADA251F69281}" type="presOf" srcId="{E6479CAA-DB25-4447-B919-5FF132BEF6BD}" destId="{F011BCAC-FDDA-45DB-8A40-6E9EA2567294}" srcOrd="0" destOrd="0" presId="urn:microsoft.com/office/officeart/2005/8/layout/list1"/>
    <dgm:cxn modelId="{15DF0A6F-6BC5-48DC-837F-43C487AA242F}" type="presOf" srcId="{978B5824-8BDD-4484-8390-9422E44A565F}" destId="{7B3BAFBC-2122-44A8-9C37-9241B97613B4}" srcOrd="1" destOrd="0" presId="urn:microsoft.com/office/officeart/2005/8/layout/list1"/>
    <dgm:cxn modelId="{A075BDBD-D616-465D-929F-D784CF6783A9}" type="presParOf" srcId="{F011BCAC-FDDA-45DB-8A40-6E9EA2567294}" destId="{D0DC45B1-6001-4C9C-A2EE-2F103C242B1A}" srcOrd="0" destOrd="0" presId="urn:microsoft.com/office/officeart/2005/8/layout/list1"/>
    <dgm:cxn modelId="{329C29B9-606A-419B-8AFF-18C23BD6C72A}" type="presParOf" srcId="{D0DC45B1-6001-4C9C-A2EE-2F103C242B1A}" destId="{DDE369BD-2938-4B03-BA3C-5CFF5F30B9FC}" srcOrd="0" destOrd="0" presId="urn:microsoft.com/office/officeart/2005/8/layout/list1"/>
    <dgm:cxn modelId="{CD8EF747-C817-4F4D-84C9-82EB147F2743}" type="presParOf" srcId="{D0DC45B1-6001-4C9C-A2EE-2F103C242B1A}" destId="{C7FE049F-5770-42AA-ABBF-D11EF2C7477D}" srcOrd="1" destOrd="0" presId="urn:microsoft.com/office/officeart/2005/8/layout/list1"/>
    <dgm:cxn modelId="{6668CE7E-9A9C-4F3E-A261-C4AF19B434B4}" type="presParOf" srcId="{F011BCAC-FDDA-45DB-8A40-6E9EA2567294}" destId="{6C0193CD-F220-40DB-A1EF-97590C955A92}" srcOrd="1" destOrd="0" presId="urn:microsoft.com/office/officeart/2005/8/layout/list1"/>
    <dgm:cxn modelId="{514414D1-418F-45C6-95AE-4A5D883FB981}" type="presParOf" srcId="{F011BCAC-FDDA-45DB-8A40-6E9EA2567294}" destId="{A864B6F4-2091-4CC7-AA32-5BBB78AE9A2D}" srcOrd="2" destOrd="0" presId="urn:microsoft.com/office/officeart/2005/8/layout/list1"/>
    <dgm:cxn modelId="{A2B77E2A-D488-4C5B-8A32-1F9B013187FC}" type="presParOf" srcId="{F011BCAC-FDDA-45DB-8A40-6E9EA2567294}" destId="{1885BB00-4892-465A-B76B-F44333949CAB}" srcOrd="3" destOrd="0" presId="urn:microsoft.com/office/officeart/2005/8/layout/list1"/>
    <dgm:cxn modelId="{0C8686E4-EA23-421E-BEB2-A8D549BC1679}" type="presParOf" srcId="{F011BCAC-FDDA-45DB-8A40-6E9EA2567294}" destId="{47CE5C63-7486-4158-B04B-2FA06C90C4F3}" srcOrd="4" destOrd="0" presId="urn:microsoft.com/office/officeart/2005/8/layout/list1"/>
    <dgm:cxn modelId="{0C342087-DA0D-440F-B854-21F96F3F0BF2}" type="presParOf" srcId="{47CE5C63-7486-4158-B04B-2FA06C90C4F3}" destId="{D59211B5-BC4A-4A24-A52C-18FCA0E2ABF7}" srcOrd="0" destOrd="0" presId="urn:microsoft.com/office/officeart/2005/8/layout/list1"/>
    <dgm:cxn modelId="{7CBE9CD6-5651-4BFD-84BC-821B66D5909B}" type="presParOf" srcId="{47CE5C63-7486-4158-B04B-2FA06C90C4F3}" destId="{94BA93DF-00A0-45A3-BEF7-87C05D4CE7F1}" srcOrd="1" destOrd="0" presId="urn:microsoft.com/office/officeart/2005/8/layout/list1"/>
    <dgm:cxn modelId="{4606563D-1128-4584-AED7-0B61F14FB5B8}" type="presParOf" srcId="{F011BCAC-FDDA-45DB-8A40-6E9EA2567294}" destId="{DA8F22D9-A909-4352-A703-4AB00FCC39E5}" srcOrd="5" destOrd="0" presId="urn:microsoft.com/office/officeart/2005/8/layout/list1"/>
    <dgm:cxn modelId="{C237A2E9-6642-4A45-96A3-E7A0E4C6B141}" type="presParOf" srcId="{F011BCAC-FDDA-45DB-8A40-6E9EA2567294}" destId="{ACF8F3ED-16E6-4385-813A-63C90AC25B5D}" srcOrd="6" destOrd="0" presId="urn:microsoft.com/office/officeart/2005/8/layout/list1"/>
    <dgm:cxn modelId="{7D01CB50-8A6D-4D1B-9BA8-7B3F147EE3F7}" type="presParOf" srcId="{F011BCAC-FDDA-45DB-8A40-6E9EA2567294}" destId="{AE01909F-5ABA-440A-9FAE-1A425F5B9BD2}" srcOrd="7" destOrd="0" presId="urn:microsoft.com/office/officeart/2005/8/layout/list1"/>
    <dgm:cxn modelId="{4A57EB62-E7AC-4650-A47C-B272C76B5AF3}" type="presParOf" srcId="{F011BCAC-FDDA-45DB-8A40-6E9EA2567294}" destId="{B1AB6017-0185-460A-8FBA-8647C670CA4E}" srcOrd="8" destOrd="0" presId="urn:microsoft.com/office/officeart/2005/8/layout/list1"/>
    <dgm:cxn modelId="{6355E60F-68C6-4423-835B-11F87BF19DEE}" type="presParOf" srcId="{B1AB6017-0185-460A-8FBA-8647C670CA4E}" destId="{BFDBCCC4-C685-4873-A2D6-7F6C6951BD41}" srcOrd="0" destOrd="0" presId="urn:microsoft.com/office/officeart/2005/8/layout/list1"/>
    <dgm:cxn modelId="{AF611A99-65CE-4D6D-83CE-E6AB2893E5EA}" type="presParOf" srcId="{B1AB6017-0185-460A-8FBA-8647C670CA4E}" destId="{7B3BAFBC-2122-44A8-9C37-9241B97613B4}" srcOrd="1" destOrd="0" presId="urn:microsoft.com/office/officeart/2005/8/layout/list1"/>
    <dgm:cxn modelId="{C3557A8C-9DA4-48B9-8E91-DFA41B196E9C}" type="presParOf" srcId="{F011BCAC-FDDA-45DB-8A40-6E9EA2567294}" destId="{270B8779-5D0F-4B4B-9030-988D0F3061ED}" srcOrd="9" destOrd="0" presId="urn:microsoft.com/office/officeart/2005/8/layout/list1"/>
    <dgm:cxn modelId="{D68761E7-0F6B-4504-9967-54CA25EDE526}" type="presParOf" srcId="{F011BCAC-FDDA-45DB-8A40-6E9EA2567294}" destId="{6C6B930E-27ED-4F68-BC26-A83DCCD0A00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28B69F7-FF06-4D0A-8AF6-B5F3D39C2719}" type="doc">
      <dgm:prSet loTypeId="urn:microsoft.com/office/officeart/2005/8/layout/vList5" loCatId="list" qsTypeId="urn:microsoft.com/office/officeart/2005/8/quickstyle/simple4" qsCatId="simple" csTypeId="urn:microsoft.com/office/officeart/2005/8/colors/accent0_3" csCatId="mainScheme" phldr="1"/>
      <dgm:spPr/>
      <dgm:t>
        <a:bodyPr/>
        <a:lstStyle/>
        <a:p>
          <a:endParaRPr lang="es-ES"/>
        </a:p>
      </dgm:t>
    </dgm:pt>
    <dgm:pt modelId="{3A1C80E5-CF85-465F-919F-ECF46F52B69B}">
      <dgm:prSet phldrT="[Texto]" custT="1"/>
      <dgm:spPr/>
      <dgm:t>
        <a:bodyPr/>
        <a:lstStyle/>
        <a:p>
          <a:r>
            <a:rPr lang="es-ES" sz="1000" dirty="0" smtClean="0">
              <a:latin typeface="Times New Roman" pitchFamily="18" charset="0"/>
              <a:cs typeface="Times New Roman" pitchFamily="18" charset="0"/>
            </a:rPr>
            <a:t>PERMISOS</a:t>
          </a:r>
          <a:endParaRPr lang="es-ES" sz="1000" dirty="0">
            <a:latin typeface="Times New Roman" pitchFamily="18" charset="0"/>
            <a:cs typeface="Times New Roman" pitchFamily="18" charset="0"/>
          </a:endParaRPr>
        </a:p>
      </dgm:t>
    </dgm:pt>
    <dgm:pt modelId="{6FBA6214-8D33-492B-BF8C-CE92AA536124}" type="parTrans" cxnId="{32E9780B-EC5F-4DF2-B9B8-57504F9A451D}">
      <dgm:prSet/>
      <dgm:spPr/>
      <dgm:t>
        <a:bodyPr/>
        <a:lstStyle/>
        <a:p>
          <a:endParaRPr lang="es-ES"/>
        </a:p>
      </dgm:t>
    </dgm:pt>
    <dgm:pt modelId="{93111E4A-43CB-4187-96F5-920738B1D568}" type="sibTrans" cxnId="{32E9780B-EC5F-4DF2-B9B8-57504F9A451D}">
      <dgm:prSet/>
      <dgm:spPr/>
      <dgm:t>
        <a:bodyPr/>
        <a:lstStyle/>
        <a:p>
          <a:endParaRPr lang="es-ES"/>
        </a:p>
      </dgm:t>
    </dgm:pt>
    <dgm:pt modelId="{3E122C7E-D636-455E-A61C-1EE725A9D368}">
      <dgm:prSet phldrT="[Texto]" custT="1"/>
      <dgm:spPr/>
      <dgm:t>
        <a:bodyPr/>
        <a:lstStyle/>
        <a:p>
          <a:r>
            <a:rPr lang="es-EC" sz="1000" dirty="0" smtClean="0">
              <a:latin typeface="Times New Roman" pitchFamily="18" charset="0"/>
              <a:cs typeface="Times New Roman" pitchFamily="18" charset="0"/>
            </a:rPr>
            <a:t>Para asignar permisos, el administrador puede elegir a una persona y dar o quitar permisos. </a:t>
          </a:r>
          <a:endParaRPr lang="es-ES" sz="1000" dirty="0">
            <a:latin typeface="Times New Roman" pitchFamily="18" charset="0"/>
            <a:cs typeface="Times New Roman" pitchFamily="18" charset="0"/>
          </a:endParaRPr>
        </a:p>
      </dgm:t>
    </dgm:pt>
    <dgm:pt modelId="{30422DCB-EAB8-4F5F-B7BC-CE5378F3AE02}" type="parTrans" cxnId="{91F5BFFF-4A90-4BCE-B11C-5C23674FD6BF}">
      <dgm:prSet/>
      <dgm:spPr/>
      <dgm:t>
        <a:bodyPr/>
        <a:lstStyle/>
        <a:p>
          <a:endParaRPr lang="es-ES"/>
        </a:p>
      </dgm:t>
    </dgm:pt>
    <dgm:pt modelId="{733CB500-9A16-4C3D-A122-BA0F9EF4447A}" type="sibTrans" cxnId="{91F5BFFF-4A90-4BCE-B11C-5C23674FD6BF}">
      <dgm:prSet/>
      <dgm:spPr/>
      <dgm:t>
        <a:bodyPr/>
        <a:lstStyle/>
        <a:p>
          <a:endParaRPr lang="es-ES"/>
        </a:p>
      </dgm:t>
    </dgm:pt>
    <dgm:pt modelId="{615B35EB-ACAD-4D99-B5D6-DEA7AC9F6DAE}">
      <dgm:prSet phldrT="[Texto]" custT="1"/>
      <dgm:spPr/>
      <dgm:t>
        <a:bodyPr/>
        <a:lstStyle/>
        <a:p>
          <a:r>
            <a:rPr lang="es-EC" sz="1000" dirty="0" smtClean="0">
              <a:latin typeface="Times New Roman" pitchFamily="18" charset="0"/>
              <a:cs typeface="Times New Roman" pitchFamily="18" charset="0"/>
            </a:rPr>
            <a:t>Al momento de asignar los permisos se despliega una pantalla en la cual se verá el nombre del participante.</a:t>
          </a:r>
          <a:endParaRPr lang="es-ES" sz="1000" dirty="0">
            <a:latin typeface="Times New Roman" pitchFamily="18" charset="0"/>
            <a:cs typeface="Times New Roman" pitchFamily="18" charset="0"/>
          </a:endParaRPr>
        </a:p>
      </dgm:t>
    </dgm:pt>
    <dgm:pt modelId="{5409FC55-47C8-4DD4-A048-2074800D1553}" type="parTrans" cxnId="{2C866540-7825-4B04-AE74-A32C5B0F815F}">
      <dgm:prSet/>
      <dgm:spPr/>
      <dgm:t>
        <a:bodyPr/>
        <a:lstStyle/>
        <a:p>
          <a:endParaRPr lang="es-ES"/>
        </a:p>
      </dgm:t>
    </dgm:pt>
    <dgm:pt modelId="{C3C3EBC3-0120-49D8-9435-F4A3562926A9}" type="sibTrans" cxnId="{2C866540-7825-4B04-AE74-A32C5B0F815F}">
      <dgm:prSet/>
      <dgm:spPr/>
      <dgm:t>
        <a:bodyPr/>
        <a:lstStyle/>
        <a:p>
          <a:endParaRPr lang="es-ES"/>
        </a:p>
      </dgm:t>
    </dgm:pt>
    <dgm:pt modelId="{455C4628-C7DA-44C0-91F7-76CC2BF89EC4}">
      <dgm:prSet phldrT="[Texto]" custT="1"/>
      <dgm:spPr/>
      <dgm:t>
        <a:bodyPr/>
        <a:lstStyle/>
        <a:p>
          <a:r>
            <a:rPr lang="es-ES" sz="1000" dirty="0" smtClean="0">
              <a:latin typeface="Times New Roman" pitchFamily="18" charset="0"/>
              <a:cs typeface="Times New Roman" pitchFamily="18" charset="0"/>
            </a:rPr>
            <a:t>CHAT</a:t>
          </a:r>
          <a:endParaRPr lang="es-ES" sz="1000" dirty="0">
            <a:latin typeface="Times New Roman" pitchFamily="18" charset="0"/>
            <a:cs typeface="Times New Roman" pitchFamily="18" charset="0"/>
          </a:endParaRPr>
        </a:p>
      </dgm:t>
    </dgm:pt>
    <dgm:pt modelId="{F4E91C3D-103D-4ECC-94A3-DF0EFD0B95A8}" type="parTrans" cxnId="{0AE937BB-F056-4B0C-B524-094CA474B657}">
      <dgm:prSet/>
      <dgm:spPr/>
      <dgm:t>
        <a:bodyPr/>
        <a:lstStyle/>
        <a:p>
          <a:endParaRPr lang="es-ES"/>
        </a:p>
      </dgm:t>
    </dgm:pt>
    <dgm:pt modelId="{C7E96601-E987-4FCD-B955-B4BF116E47E0}" type="sibTrans" cxnId="{0AE937BB-F056-4B0C-B524-094CA474B657}">
      <dgm:prSet/>
      <dgm:spPr/>
      <dgm:t>
        <a:bodyPr/>
        <a:lstStyle/>
        <a:p>
          <a:endParaRPr lang="es-ES"/>
        </a:p>
      </dgm:t>
    </dgm:pt>
    <dgm:pt modelId="{823E634A-65BD-4E65-8234-1E818A294D3B}">
      <dgm:prSet phldrT="[Texto]" custT="1"/>
      <dgm:spPr/>
      <dgm:t>
        <a:bodyPr/>
        <a:lstStyle/>
        <a:p>
          <a:r>
            <a:rPr lang="es-EC" sz="1000" dirty="0" smtClean="0">
              <a:latin typeface="Times New Roman" pitchFamily="18" charset="0"/>
              <a:cs typeface="Times New Roman" pitchFamily="18" charset="0"/>
            </a:rPr>
            <a:t>Existen dos tipos de chat en DIMDIM, uno privado y uno público</a:t>
          </a:r>
          <a:endParaRPr lang="es-ES" sz="1000" dirty="0">
            <a:latin typeface="Times New Roman" pitchFamily="18" charset="0"/>
            <a:cs typeface="Times New Roman" pitchFamily="18" charset="0"/>
          </a:endParaRPr>
        </a:p>
      </dgm:t>
    </dgm:pt>
    <dgm:pt modelId="{C612F42A-C1A2-4FEF-8463-7F949B93A330}" type="parTrans" cxnId="{B04207E5-A316-4D59-A935-E021B9E8F160}">
      <dgm:prSet/>
      <dgm:spPr/>
      <dgm:t>
        <a:bodyPr/>
        <a:lstStyle/>
        <a:p>
          <a:endParaRPr lang="es-ES"/>
        </a:p>
      </dgm:t>
    </dgm:pt>
    <dgm:pt modelId="{632CBD5D-D1F8-4867-A0F8-9C6FCB72082F}" type="sibTrans" cxnId="{B04207E5-A316-4D59-A935-E021B9E8F160}">
      <dgm:prSet/>
      <dgm:spPr/>
      <dgm:t>
        <a:bodyPr/>
        <a:lstStyle/>
        <a:p>
          <a:endParaRPr lang="es-ES"/>
        </a:p>
      </dgm:t>
    </dgm:pt>
    <dgm:pt modelId="{11AC1BA2-D19A-4DD3-AD13-EDFEB804E694}">
      <dgm:prSet phldrT="[Texto]" custT="1"/>
      <dgm:spPr/>
      <dgm:t>
        <a:bodyPr/>
        <a:lstStyle/>
        <a:p>
          <a:endParaRPr lang="es-ES" sz="1000" dirty="0">
            <a:latin typeface="Times New Roman" pitchFamily="18" charset="0"/>
            <a:cs typeface="Times New Roman" pitchFamily="18" charset="0"/>
          </a:endParaRPr>
        </a:p>
      </dgm:t>
    </dgm:pt>
    <dgm:pt modelId="{0A4C077D-CCE6-42F4-936A-464A978A1356}" type="parTrans" cxnId="{E88FF31F-DD2E-40A3-98BE-E9A73D68C536}">
      <dgm:prSet/>
      <dgm:spPr/>
      <dgm:t>
        <a:bodyPr/>
        <a:lstStyle/>
        <a:p>
          <a:endParaRPr lang="es-ES"/>
        </a:p>
      </dgm:t>
    </dgm:pt>
    <dgm:pt modelId="{B9B28612-1C57-4A47-B579-BA07D0D37464}" type="sibTrans" cxnId="{E88FF31F-DD2E-40A3-98BE-E9A73D68C536}">
      <dgm:prSet/>
      <dgm:spPr/>
      <dgm:t>
        <a:bodyPr/>
        <a:lstStyle/>
        <a:p>
          <a:endParaRPr lang="es-ES"/>
        </a:p>
      </dgm:t>
    </dgm:pt>
    <dgm:pt modelId="{13015A95-CDA0-440D-BBAB-EF60F3B2DE88}">
      <dgm:prSet phldrT="[Texto]" custT="1"/>
      <dgm:spPr/>
      <dgm:t>
        <a:bodyPr/>
        <a:lstStyle/>
        <a:p>
          <a:r>
            <a:rPr lang="es-ES" sz="1000" dirty="0" smtClean="0">
              <a:latin typeface="Times New Roman" pitchFamily="18" charset="0"/>
              <a:cs typeface="Times New Roman" pitchFamily="18" charset="0"/>
            </a:rPr>
            <a:t>CONFIGURACIÓN</a:t>
          </a:r>
          <a:endParaRPr lang="es-ES" sz="1000" dirty="0">
            <a:latin typeface="Times New Roman" pitchFamily="18" charset="0"/>
            <a:cs typeface="Times New Roman" pitchFamily="18" charset="0"/>
          </a:endParaRPr>
        </a:p>
      </dgm:t>
    </dgm:pt>
    <dgm:pt modelId="{C4DA8AC1-C668-4531-B227-58D912E312AA}" type="parTrans" cxnId="{F512550B-E6F4-4647-9B3E-781F0D16BACE}">
      <dgm:prSet/>
      <dgm:spPr/>
      <dgm:t>
        <a:bodyPr/>
        <a:lstStyle/>
        <a:p>
          <a:endParaRPr lang="es-ES"/>
        </a:p>
      </dgm:t>
    </dgm:pt>
    <dgm:pt modelId="{6A6B2CDF-79A4-47CD-A46E-81D81CBD04F2}" type="sibTrans" cxnId="{F512550B-E6F4-4647-9B3E-781F0D16BACE}">
      <dgm:prSet/>
      <dgm:spPr/>
      <dgm:t>
        <a:bodyPr/>
        <a:lstStyle/>
        <a:p>
          <a:endParaRPr lang="es-ES"/>
        </a:p>
      </dgm:t>
    </dgm:pt>
    <dgm:pt modelId="{6B6DBFEA-630B-4DA0-89E5-6EAC2DB1D107}">
      <dgm:prSet phldrT="[Texto]" custT="1"/>
      <dgm:spPr/>
      <dgm:t>
        <a:bodyPr/>
        <a:lstStyle/>
        <a:p>
          <a:r>
            <a:rPr lang="es-EC" sz="1000" b="0" dirty="0" smtClean="0">
              <a:latin typeface="Times New Roman" pitchFamily="18" charset="0"/>
              <a:cs typeface="Times New Roman" pitchFamily="18" charset="0"/>
            </a:rPr>
            <a:t>Este menú está compuesto por diferentes pestañas  que muestran los detalles de la configuración de la videoconferencia: SEETINGS, MEETING INFO, FEEDBACK, ABOUT.</a:t>
          </a:r>
          <a:endParaRPr lang="es-ES" sz="1000" b="0" dirty="0">
            <a:latin typeface="Times New Roman" pitchFamily="18" charset="0"/>
            <a:cs typeface="Times New Roman" pitchFamily="18" charset="0"/>
          </a:endParaRPr>
        </a:p>
      </dgm:t>
    </dgm:pt>
    <dgm:pt modelId="{D13396B9-F4FB-4B64-809C-ABED776F245C}" type="parTrans" cxnId="{5241F7FA-1AED-4D89-9AF9-1B2811CCEF57}">
      <dgm:prSet/>
      <dgm:spPr/>
      <dgm:t>
        <a:bodyPr/>
        <a:lstStyle/>
        <a:p>
          <a:endParaRPr lang="es-ES"/>
        </a:p>
      </dgm:t>
    </dgm:pt>
    <dgm:pt modelId="{F27366DA-E969-4396-8405-277191DDA740}" type="sibTrans" cxnId="{5241F7FA-1AED-4D89-9AF9-1B2811CCEF57}">
      <dgm:prSet/>
      <dgm:spPr/>
      <dgm:t>
        <a:bodyPr/>
        <a:lstStyle/>
        <a:p>
          <a:endParaRPr lang="es-ES"/>
        </a:p>
      </dgm:t>
    </dgm:pt>
    <dgm:pt modelId="{CE3CA846-6D61-4852-954D-9124FD1826B4}">
      <dgm:prSet phldrT="[Texto]" custT="1"/>
      <dgm:spPr/>
      <dgm:t>
        <a:bodyPr/>
        <a:lstStyle/>
        <a:p>
          <a:r>
            <a:rPr lang="es-EC" sz="1000" b="0" dirty="0" smtClean="0">
              <a:latin typeface="Times New Roman" pitchFamily="18" charset="0"/>
              <a:cs typeface="Times New Roman" pitchFamily="18" charset="0"/>
            </a:rPr>
            <a:t>MENÚ ASISTENTE, TEST AUDIO – VIDEO, PANTALLA COMPLETA</a:t>
          </a:r>
          <a:endParaRPr lang="es-ES" sz="1000" b="0" dirty="0">
            <a:latin typeface="Times New Roman" pitchFamily="18" charset="0"/>
            <a:cs typeface="Times New Roman" pitchFamily="18" charset="0"/>
          </a:endParaRPr>
        </a:p>
      </dgm:t>
    </dgm:pt>
    <dgm:pt modelId="{4F46DCB9-FDA1-47D2-B099-6A960D320882}" type="parTrans" cxnId="{D4AF0720-ADC4-4524-9EFD-D7651D581FF0}">
      <dgm:prSet/>
      <dgm:spPr/>
      <dgm:t>
        <a:bodyPr/>
        <a:lstStyle/>
        <a:p>
          <a:endParaRPr lang="es-ES"/>
        </a:p>
      </dgm:t>
    </dgm:pt>
    <dgm:pt modelId="{2FB0021E-68A4-4B7D-82D4-32B63FE848F0}" type="sibTrans" cxnId="{D4AF0720-ADC4-4524-9EFD-D7651D581FF0}">
      <dgm:prSet/>
      <dgm:spPr/>
      <dgm:t>
        <a:bodyPr/>
        <a:lstStyle/>
        <a:p>
          <a:endParaRPr lang="es-ES"/>
        </a:p>
      </dgm:t>
    </dgm:pt>
    <dgm:pt modelId="{35279020-F2C1-4D5E-BE50-6F2DC4F17A52}">
      <dgm:prSet phldrT="[Texto]" custT="1"/>
      <dgm:spPr/>
      <dgm:t>
        <a:bodyPr/>
        <a:lstStyle/>
        <a:p>
          <a:r>
            <a:rPr lang="es-EC" sz="1000" b="0" dirty="0" smtClean="0">
              <a:latin typeface="Times New Roman" pitchFamily="18" charset="0"/>
              <a:cs typeface="Times New Roman" pitchFamily="18" charset="0"/>
            </a:rPr>
            <a:t>Este menú  permite acceder a ciertas opciones que a continuación se describen: ASSISTANT, TEST AUDIO – VIDEO, FULL SCREEN</a:t>
          </a:r>
          <a:endParaRPr lang="es-ES" sz="1000" b="0" dirty="0">
            <a:latin typeface="Times New Roman" pitchFamily="18" charset="0"/>
            <a:cs typeface="Times New Roman" pitchFamily="18" charset="0"/>
          </a:endParaRPr>
        </a:p>
      </dgm:t>
    </dgm:pt>
    <dgm:pt modelId="{68DED1FA-8A89-41F3-9B59-8165B96FBE6A}" type="parTrans" cxnId="{E4263659-959B-4D22-B862-9C665CF6F804}">
      <dgm:prSet/>
      <dgm:spPr/>
      <dgm:t>
        <a:bodyPr/>
        <a:lstStyle/>
        <a:p>
          <a:endParaRPr lang="es-ES"/>
        </a:p>
      </dgm:t>
    </dgm:pt>
    <dgm:pt modelId="{679E550A-A142-41B7-920C-9192704EF7F2}" type="sibTrans" cxnId="{E4263659-959B-4D22-B862-9C665CF6F804}">
      <dgm:prSet/>
      <dgm:spPr/>
      <dgm:t>
        <a:bodyPr/>
        <a:lstStyle/>
        <a:p>
          <a:endParaRPr lang="es-ES"/>
        </a:p>
      </dgm:t>
    </dgm:pt>
    <dgm:pt modelId="{450E4399-A88D-44D4-BD32-9E59526E473F}" type="pres">
      <dgm:prSet presAssocID="{728B69F7-FF06-4D0A-8AF6-B5F3D39C2719}" presName="Name0" presStyleCnt="0">
        <dgm:presLayoutVars>
          <dgm:dir/>
          <dgm:animLvl val="lvl"/>
          <dgm:resizeHandles val="exact"/>
        </dgm:presLayoutVars>
      </dgm:prSet>
      <dgm:spPr/>
      <dgm:t>
        <a:bodyPr/>
        <a:lstStyle/>
        <a:p>
          <a:endParaRPr lang="es-ES"/>
        </a:p>
      </dgm:t>
    </dgm:pt>
    <dgm:pt modelId="{CA94A40C-F455-47F7-90CF-67511698A24F}" type="pres">
      <dgm:prSet presAssocID="{3A1C80E5-CF85-465F-919F-ECF46F52B69B}" presName="linNode" presStyleCnt="0"/>
      <dgm:spPr/>
    </dgm:pt>
    <dgm:pt modelId="{0F5207C2-7446-4782-9F48-8CECF7630542}" type="pres">
      <dgm:prSet presAssocID="{3A1C80E5-CF85-465F-919F-ECF46F52B69B}" presName="parentText" presStyleLbl="node1" presStyleIdx="0" presStyleCnt="4" custLinFactNeighborY="-12998">
        <dgm:presLayoutVars>
          <dgm:chMax val="1"/>
          <dgm:bulletEnabled val="1"/>
        </dgm:presLayoutVars>
      </dgm:prSet>
      <dgm:spPr/>
      <dgm:t>
        <a:bodyPr/>
        <a:lstStyle/>
        <a:p>
          <a:endParaRPr lang="es-ES"/>
        </a:p>
      </dgm:t>
    </dgm:pt>
    <dgm:pt modelId="{CEBA4116-8E76-4198-9F61-66B282519F12}" type="pres">
      <dgm:prSet presAssocID="{3A1C80E5-CF85-465F-919F-ECF46F52B69B}" presName="descendantText" presStyleLbl="alignAccFollowNode1" presStyleIdx="0" presStyleCnt="4">
        <dgm:presLayoutVars>
          <dgm:bulletEnabled val="1"/>
        </dgm:presLayoutVars>
      </dgm:prSet>
      <dgm:spPr/>
      <dgm:t>
        <a:bodyPr/>
        <a:lstStyle/>
        <a:p>
          <a:endParaRPr lang="es-ES"/>
        </a:p>
      </dgm:t>
    </dgm:pt>
    <dgm:pt modelId="{F5803475-21D8-4701-BC05-9CC56A1213C7}" type="pres">
      <dgm:prSet presAssocID="{93111E4A-43CB-4187-96F5-920738B1D568}" presName="sp" presStyleCnt="0"/>
      <dgm:spPr/>
    </dgm:pt>
    <dgm:pt modelId="{29085318-2797-423A-9686-83C44612804D}" type="pres">
      <dgm:prSet presAssocID="{455C4628-C7DA-44C0-91F7-76CC2BF89EC4}" presName="linNode" presStyleCnt="0"/>
      <dgm:spPr/>
    </dgm:pt>
    <dgm:pt modelId="{12D6C4E6-0817-4FF2-9216-894266E6041D}" type="pres">
      <dgm:prSet presAssocID="{455C4628-C7DA-44C0-91F7-76CC2BF89EC4}" presName="parentText" presStyleLbl="node1" presStyleIdx="1" presStyleCnt="4">
        <dgm:presLayoutVars>
          <dgm:chMax val="1"/>
          <dgm:bulletEnabled val="1"/>
        </dgm:presLayoutVars>
      </dgm:prSet>
      <dgm:spPr/>
      <dgm:t>
        <a:bodyPr/>
        <a:lstStyle/>
        <a:p>
          <a:endParaRPr lang="es-ES"/>
        </a:p>
      </dgm:t>
    </dgm:pt>
    <dgm:pt modelId="{926C95A4-EB32-498C-9CBA-7428BD8EC1DD}" type="pres">
      <dgm:prSet presAssocID="{455C4628-C7DA-44C0-91F7-76CC2BF89EC4}" presName="descendantText" presStyleLbl="alignAccFollowNode1" presStyleIdx="1" presStyleCnt="4">
        <dgm:presLayoutVars>
          <dgm:bulletEnabled val="1"/>
        </dgm:presLayoutVars>
      </dgm:prSet>
      <dgm:spPr/>
      <dgm:t>
        <a:bodyPr/>
        <a:lstStyle/>
        <a:p>
          <a:endParaRPr lang="es-ES"/>
        </a:p>
      </dgm:t>
    </dgm:pt>
    <dgm:pt modelId="{D5064D27-C1ED-4BAB-AF53-6D4DE2C5FDC0}" type="pres">
      <dgm:prSet presAssocID="{C7E96601-E987-4FCD-B955-B4BF116E47E0}" presName="sp" presStyleCnt="0"/>
      <dgm:spPr/>
    </dgm:pt>
    <dgm:pt modelId="{A1A556AB-0F29-45BD-AC1A-703E13ED4AF0}" type="pres">
      <dgm:prSet presAssocID="{13015A95-CDA0-440D-BBAB-EF60F3B2DE88}" presName="linNode" presStyleCnt="0"/>
      <dgm:spPr/>
    </dgm:pt>
    <dgm:pt modelId="{94BE218C-609E-418A-BCCD-267605AAC56D}" type="pres">
      <dgm:prSet presAssocID="{13015A95-CDA0-440D-BBAB-EF60F3B2DE88}" presName="parentText" presStyleLbl="node1" presStyleIdx="2" presStyleCnt="4">
        <dgm:presLayoutVars>
          <dgm:chMax val="1"/>
          <dgm:bulletEnabled val="1"/>
        </dgm:presLayoutVars>
      </dgm:prSet>
      <dgm:spPr/>
      <dgm:t>
        <a:bodyPr/>
        <a:lstStyle/>
        <a:p>
          <a:endParaRPr lang="es-ES"/>
        </a:p>
      </dgm:t>
    </dgm:pt>
    <dgm:pt modelId="{ABB32B13-0D54-472E-9A9D-B8BF3FDD7FC9}" type="pres">
      <dgm:prSet presAssocID="{13015A95-CDA0-440D-BBAB-EF60F3B2DE88}" presName="descendantText" presStyleLbl="alignAccFollowNode1" presStyleIdx="2" presStyleCnt="4">
        <dgm:presLayoutVars>
          <dgm:bulletEnabled val="1"/>
        </dgm:presLayoutVars>
      </dgm:prSet>
      <dgm:spPr/>
      <dgm:t>
        <a:bodyPr/>
        <a:lstStyle/>
        <a:p>
          <a:endParaRPr lang="es-ES"/>
        </a:p>
      </dgm:t>
    </dgm:pt>
    <dgm:pt modelId="{BAEB8E8D-1DF5-4B68-B04C-C25F9CDBB05C}" type="pres">
      <dgm:prSet presAssocID="{6A6B2CDF-79A4-47CD-A46E-81D81CBD04F2}" presName="sp" presStyleCnt="0"/>
      <dgm:spPr/>
    </dgm:pt>
    <dgm:pt modelId="{D6D622E0-A0F4-4E6F-9D19-C6EBEAAD1AE6}" type="pres">
      <dgm:prSet presAssocID="{CE3CA846-6D61-4852-954D-9124FD1826B4}" presName="linNode" presStyleCnt="0"/>
      <dgm:spPr/>
    </dgm:pt>
    <dgm:pt modelId="{012E6C70-D233-4E84-9E65-3BFBDB59E146}" type="pres">
      <dgm:prSet presAssocID="{CE3CA846-6D61-4852-954D-9124FD1826B4}" presName="parentText" presStyleLbl="node1" presStyleIdx="3" presStyleCnt="4">
        <dgm:presLayoutVars>
          <dgm:chMax val="1"/>
          <dgm:bulletEnabled val="1"/>
        </dgm:presLayoutVars>
      </dgm:prSet>
      <dgm:spPr/>
      <dgm:t>
        <a:bodyPr/>
        <a:lstStyle/>
        <a:p>
          <a:endParaRPr lang="es-ES"/>
        </a:p>
      </dgm:t>
    </dgm:pt>
    <dgm:pt modelId="{9CE0CE4D-3D05-4E56-BF08-3A6EECB28FEA}" type="pres">
      <dgm:prSet presAssocID="{CE3CA846-6D61-4852-954D-9124FD1826B4}" presName="descendantText" presStyleLbl="alignAccFollowNode1" presStyleIdx="3" presStyleCnt="4">
        <dgm:presLayoutVars>
          <dgm:bulletEnabled val="1"/>
        </dgm:presLayoutVars>
      </dgm:prSet>
      <dgm:spPr/>
      <dgm:t>
        <a:bodyPr/>
        <a:lstStyle/>
        <a:p>
          <a:endParaRPr lang="es-ES"/>
        </a:p>
      </dgm:t>
    </dgm:pt>
  </dgm:ptLst>
  <dgm:cxnLst>
    <dgm:cxn modelId="{144B3F75-C4C8-4F57-B51C-3F11E91699EB}" type="presOf" srcId="{6B6DBFEA-630B-4DA0-89E5-6EAC2DB1D107}" destId="{ABB32B13-0D54-472E-9A9D-B8BF3FDD7FC9}" srcOrd="0" destOrd="0" presId="urn:microsoft.com/office/officeart/2005/8/layout/vList5"/>
    <dgm:cxn modelId="{336AC63E-4B01-404F-A329-F5FF336474DF}" type="presOf" srcId="{CE3CA846-6D61-4852-954D-9124FD1826B4}" destId="{012E6C70-D233-4E84-9E65-3BFBDB59E146}" srcOrd="0" destOrd="0" presId="urn:microsoft.com/office/officeart/2005/8/layout/vList5"/>
    <dgm:cxn modelId="{27EBE7F3-578C-48EE-9444-DD4644A7F626}" type="presOf" srcId="{3E122C7E-D636-455E-A61C-1EE725A9D368}" destId="{CEBA4116-8E76-4198-9F61-66B282519F12}" srcOrd="0" destOrd="0" presId="urn:microsoft.com/office/officeart/2005/8/layout/vList5"/>
    <dgm:cxn modelId="{6814C15E-8EC3-4B72-B113-6827F06EC473}" type="presOf" srcId="{615B35EB-ACAD-4D99-B5D6-DEA7AC9F6DAE}" destId="{CEBA4116-8E76-4198-9F61-66B282519F12}" srcOrd="0" destOrd="1" presId="urn:microsoft.com/office/officeart/2005/8/layout/vList5"/>
    <dgm:cxn modelId="{B04207E5-A316-4D59-A935-E021B9E8F160}" srcId="{455C4628-C7DA-44C0-91F7-76CC2BF89EC4}" destId="{823E634A-65BD-4E65-8234-1E818A294D3B}" srcOrd="0" destOrd="0" parTransId="{C612F42A-C1A2-4FEF-8463-7F949B93A330}" sibTransId="{632CBD5D-D1F8-4867-A0F8-9C6FCB72082F}"/>
    <dgm:cxn modelId="{32E9780B-EC5F-4DF2-B9B8-57504F9A451D}" srcId="{728B69F7-FF06-4D0A-8AF6-B5F3D39C2719}" destId="{3A1C80E5-CF85-465F-919F-ECF46F52B69B}" srcOrd="0" destOrd="0" parTransId="{6FBA6214-8D33-492B-BF8C-CE92AA536124}" sibTransId="{93111E4A-43CB-4187-96F5-920738B1D568}"/>
    <dgm:cxn modelId="{3A67A30C-E8FA-4E19-9FFC-3217A2AD03B9}" type="presOf" srcId="{728B69F7-FF06-4D0A-8AF6-B5F3D39C2719}" destId="{450E4399-A88D-44D4-BD32-9E59526E473F}" srcOrd="0" destOrd="0" presId="urn:microsoft.com/office/officeart/2005/8/layout/vList5"/>
    <dgm:cxn modelId="{6C92CC41-F49E-4DD6-8C55-C2C0F3E09267}" type="presOf" srcId="{13015A95-CDA0-440D-BBAB-EF60F3B2DE88}" destId="{94BE218C-609E-418A-BCCD-267605AAC56D}" srcOrd="0" destOrd="0" presId="urn:microsoft.com/office/officeart/2005/8/layout/vList5"/>
    <dgm:cxn modelId="{5241F7FA-1AED-4D89-9AF9-1B2811CCEF57}" srcId="{13015A95-CDA0-440D-BBAB-EF60F3B2DE88}" destId="{6B6DBFEA-630B-4DA0-89E5-6EAC2DB1D107}" srcOrd="0" destOrd="0" parTransId="{D13396B9-F4FB-4B64-809C-ABED776F245C}" sibTransId="{F27366DA-E969-4396-8405-277191DDA740}"/>
    <dgm:cxn modelId="{8AFA7F66-8F9E-4A88-BD88-6452363D75DE}" type="presOf" srcId="{3A1C80E5-CF85-465F-919F-ECF46F52B69B}" destId="{0F5207C2-7446-4782-9F48-8CECF7630542}" srcOrd="0" destOrd="0" presId="urn:microsoft.com/office/officeart/2005/8/layout/vList5"/>
    <dgm:cxn modelId="{91F5BFFF-4A90-4BCE-B11C-5C23674FD6BF}" srcId="{3A1C80E5-CF85-465F-919F-ECF46F52B69B}" destId="{3E122C7E-D636-455E-A61C-1EE725A9D368}" srcOrd="0" destOrd="0" parTransId="{30422DCB-EAB8-4F5F-B7BC-CE5378F3AE02}" sibTransId="{733CB500-9A16-4C3D-A122-BA0F9EF4447A}"/>
    <dgm:cxn modelId="{F512550B-E6F4-4647-9B3E-781F0D16BACE}" srcId="{728B69F7-FF06-4D0A-8AF6-B5F3D39C2719}" destId="{13015A95-CDA0-440D-BBAB-EF60F3B2DE88}" srcOrd="2" destOrd="0" parTransId="{C4DA8AC1-C668-4531-B227-58D912E312AA}" sibTransId="{6A6B2CDF-79A4-47CD-A46E-81D81CBD04F2}"/>
    <dgm:cxn modelId="{E4263659-959B-4D22-B862-9C665CF6F804}" srcId="{CE3CA846-6D61-4852-954D-9124FD1826B4}" destId="{35279020-F2C1-4D5E-BE50-6F2DC4F17A52}" srcOrd="0" destOrd="0" parTransId="{68DED1FA-8A89-41F3-9B59-8165B96FBE6A}" sibTransId="{679E550A-A142-41B7-920C-9192704EF7F2}"/>
    <dgm:cxn modelId="{2C866540-7825-4B04-AE74-A32C5B0F815F}" srcId="{3A1C80E5-CF85-465F-919F-ECF46F52B69B}" destId="{615B35EB-ACAD-4D99-B5D6-DEA7AC9F6DAE}" srcOrd="1" destOrd="0" parTransId="{5409FC55-47C8-4DD4-A048-2074800D1553}" sibTransId="{C3C3EBC3-0120-49D8-9435-F4A3562926A9}"/>
    <dgm:cxn modelId="{86FC04B1-B33A-45A2-ABC0-14D6C3D5DBAA}" type="presOf" srcId="{11AC1BA2-D19A-4DD3-AD13-EDFEB804E694}" destId="{926C95A4-EB32-498C-9CBA-7428BD8EC1DD}" srcOrd="0" destOrd="1" presId="urn:microsoft.com/office/officeart/2005/8/layout/vList5"/>
    <dgm:cxn modelId="{0AE937BB-F056-4B0C-B524-094CA474B657}" srcId="{728B69F7-FF06-4D0A-8AF6-B5F3D39C2719}" destId="{455C4628-C7DA-44C0-91F7-76CC2BF89EC4}" srcOrd="1" destOrd="0" parTransId="{F4E91C3D-103D-4ECC-94A3-DF0EFD0B95A8}" sibTransId="{C7E96601-E987-4FCD-B955-B4BF116E47E0}"/>
    <dgm:cxn modelId="{E88FF31F-DD2E-40A3-98BE-E9A73D68C536}" srcId="{455C4628-C7DA-44C0-91F7-76CC2BF89EC4}" destId="{11AC1BA2-D19A-4DD3-AD13-EDFEB804E694}" srcOrd="1" destOrd="0" parTransId="{0A4C077D-CCE6-42F4-936A-464A978A1356}" sibTransId="{B9B28612-1C57-4A47-B579-BA07D0D37464}"/>
    <dgm:cxn modelId="{563E9619-677B-4EE4-9C0A-9C97521F3C02}" type="presOf" srcId="{823E634A-65BD-4E65-8234-1E818A294D3B}" destId="{926C95A4-EB32-498C-9CBA-7428BD8EC1DD}" srcOrd="0" destOrd="0" presId="urn:microsoft.com/office/officeart/2005/8/layout/vList5"/>
    <dgm:cxn modelId="{E58510A7-E2AD-4484-A1DF-08B8B3EC7B9D}" type="presOf" srcId="{455C4628-C7DA-44C0-91F7-76CC2BF89EC4}" destId="{12D6C4E6-0817-4FF2-9216-894266E6041D}" srcOrd="0" destOrd="0" presId="urn:microsoft.com/office/officeart/2005/8/layout/vList5"/>
    <dgm:cxn modelId="{D4AF0720-ADC4-4524-9EFD-D7651D581FF0}" srcId="{728B69F7-FF06-4D0A-8AF6-B5F3D39C2719}" destId="{CE3CA846-6D61-4852-954D-9124FD1826B4}" srcOrd="3" destOrd="0" parTransId="{4F46DCB9-FDA1-47D2-B099-6A960D320882}" sibTransId="{2FB0021E-68A4-4B7D-82D4-32B63FE848F0}"/>
    <dgm:cxn modelId="{8754124D-2D5A-4F4E-A909-FC789D231742}" type="presOf" srcId="{35279020-F2C1-4D5E-BE50-6F2DC4F17A52}" destId="{9CE0CE4D-3D05-4E56-BF08-3A6EECB28FEA}" srcOrd="0" destOrd="0" presId="urn:microsoft.com/office/officeart/2005/8/layout/vList5"/>
    <dgm:cxn modelId="{8FF249A2-457E-4946-8972-A876D59D89CD}" type="presParOf" srcId="{450E4399-A88D-44D4-BD32-9E59526E473F}" destId="{CA94A40C-F455-47F7-90CF-67511698A24F}" srcOrd="0" destOrd="0" presId="urn:microsoft.com/office/officeart/2005/8/layout/vList5"/>
    <dgm:cxn modelId="{54FB8446-9B55-4A0D-8CE9-0AEAF4924462}" type="presParOf" srcId="{CA94A40C-F455-47F7-90CF-67511698A24F}" destId="{0F5207C2-7446-4782-9F48-8CECF7630542}" srcOrd="0" destOrd="0" presId="urn:microsoft.com/office/officeart/2005/8/layout/vList5"/>
    <dgm:cxn modelId="{97A6A808-9E76-4118-9D90-FCCA0C785278}" type="presParOf" srcId="{CA94A40C-F455-47F7-90CF-67511698A24F}" destId="{CEBA4116-8E76-4198-9F61-66B282519F12}" srcOrd="1" destOrd="0" presId="urn:microsoft.com/office/officeart/2005/8/layout/vList5"/>
    <dgm:cxn modelId="{BCB1A73B-7089-4ED9-B162-5243DD2D501D}" type="presParOf" srcId="{450E4399-A88D-44D4-BD32-9E59526E473F}" destId="{F5803475-21D8-4701-BC05-9CC56A1213C7}" srcOrd="1" destOrd="0" presId="urn:microsoft.com/office/officeart/2005/8/layout/vList5"/>
    <dgm:cxn modelId="{7F3D1016-909B-453F-A609-E89626E05A3D}" type="presParOf" srcId="{450E4399-A88D-44D4-BD32-9E59526E473F}" destId="{29085318-2797-423A-9686-83C44612804D}" srcOrd="2" destOrd="0" presId="urn:microsoft.com/office/officeart/2005/8/layout/vList5"/>
    <dgm:cxn modelId="{EF9366A1-ABD5-4DD1-9956-13880E4CCC8B}" type="presParOf" srcId="{29085318-2797-423A-9686-83C44612804D}" destId="{12D6C4E6-0817-4FF2-9216-894266E6041D}" srcOrd="0" destOrd="0" presId="urn:microsoft.com/office/officeart/2005/8/layout/vList5"/>
    <dgm:cxn modelId="{3C8BB2FD-D287-4854-B350-E58B6C5FF4D3}" type="presParOf" srcId="{29085318-2797-423A-9686-83C44612804D}" destId="{926C95A4-EB32-498C-9CBA-7428BD8EC1DD}" srcOrd="1" destOrd="0" presId="urn:microsoft.com/office/officeart/2005/8/layout/vList5"/>
    <dgm:cxn modelId="{5B29D6A4-E139-4D63-B58C-083D7E114EF2}" type="presParOf" srcId="{450E4399-A88D-44D4-BD32-9E59526E473F}" destId="{D5064D27-C1ED-4BAB-AF53-6D4DE2C5FDC0}" srcOrd="3" destOrd="0" presId="urn:microsoft.com/office/officeart/2005/8/layout/vList5"/>
    <dgm:cxn modelId="{163BE95E-B389-42F2-BB20-2D662B253E46}" type="presParOf" srcId="{450E4399-A88D-44D4-BD32-9E59526E473F}" destId="{A1A556AB-0F29-45BD-AC1A-703E13ED4AF0}" srcOrd="4" destOrd="0" presId="urn:microsoft.com/office/officeart/2005/8/layout/vList5"/>
    <dgm:cxn modelId="{96E1CCB7-9DFA-4F2B-B6D7-BD138252A278}" type="presParOf" srcId="{A1A556AB-0F29-45BD-AC1A-703E13ED4AF0}" destId="{94BE218C-609E-418A-BCCD-267605AAC56D}" srcOrd="0" destOrd="0" presId="urn:microsoft.com/office/officeart/2005/8/layout/vList5"/>
    <dgm:cxn modelId="{17C33B23-5A87-415E-BD73-F454B64C9390}" type="presParOf" srcId="{A1A556AB-0F29-45BD-AC1A-703E13ED4AF0}" destId="{ABB32B13-0D54-472E-9A9D-B8BF3FDD7FC9}" srcOrd="1" destOrd="0" presId="urn:microsoft.com/office/officeart/2005/8/layout/vList5"/>
    <dgm:cxn modelId="{595C587D-B2D1-4F0A-95D1-037317D1472F}" type="presParOf" srcId="{450E4399-A88D-44D4-BD32-9E59526E473F}" destId="{BAEB8E8D-1DF5-4B68-B04C-C25F9CDBB05C}" srcOrd="5" destOrd="0" presId="urn:microsoft.com/office/officeart/2005/8/layout/vList5"/>
    <dgm:cxn modelId="{88F26FAB-AACC-4090-8715-9E3390D2E9EC}" type="presParOf" srcId="{450E4399-A88D-44D4-BD32-9E59526E473F}" destId="{D6D622E0-A0F4-4E6F-9D19-C6EBEAAD1AE6}" srcOrd="6" destOrd="0" presId="urn:microsoft.com/office/officeart/2005/8/layout/vList5"/>
    <dgm:cxn modelId="{131A7F62-DA30-4764-B179-93B45C45823A}" type="presParOf" srcId="{D6D622E0-A0F4-4E6F-9D19-C6EBEAAD1AE6}" destId="{012E6C70-D233-4E84-9E65-3BFBDB59E146}" srcOrd="0" destOrd="0" presId="urn:microsoft.com/office/officeart/2005/8/layout/vList5"/>
    <dgm:cxn modelId="{AEC33108-23FA-4E6C-B77C-EB3F430B22F8}" type="presParOf" srcId="{D6D622E0-A0F4-4E6F-9D19-C6EBEAAD1AE6}" destId="{9CE0CE4D-3D05-4E56-BF08-3A6EECB28FEA}"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F8AB72C-CFCC-48C1-B02F-8B69C5116BFA}"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s-EC"/>
        </a:p>
      </dgm:t>
    </dgm:pt>
    <dgm:pt modelId="{D9EB5F26-4B1A-4C85-8702-F024EF397AEA}">
      <dgm:prSet phldrT="[Text]"/>
      <dgm:spPr/>
      <dgm:t>
        <a:bodyPr/>
        <a:lstStyle/>
        <a:p>
          <a:pPr rtl="0"/>
          <a:r>
            <a:rPr lang="en-US" b="0" dirty="0" smtClean="0">
              <a:latin typeface="Times New Roman" pitchFamily="18" charset="0"/>
              <a:cs typeface="Times New Roman" pitchFamily="18" charset="0"/>
            </a:rPr>
            <a:t>INGRESAR A MOODLE</a:t>
          </a:r>
          <a:endParaRPr lang="es-EC" b="0" dirty="0"/>
        </a:p>
      </dgm:t>
    </dgm:pt>
    <dgm:pt modelId="{DAFD740E-FD80-417A-BFA7-4001C793FBEA}" type="parTrans" cxnId="{776AEF30-BE67-4027-B546-12A73AF95920}">
      <dgm:prSet/>
      <dgm:spPr/>
      <dgm:t>
        <a:bodyPr/>
        <a:lstStyle/>
        <a:p>
          <a:endParaRPr lang="es-EC"/>
        </a:p>
      </dgm:t>
    </dgm:pt>
    <dgm:pt modelId="{04B96E3E-C124-48DC-AF74-4390A1A08457}" type="sibTrans" cxnId="{776AEF30-BE67-4027-B546-12A73AF95920}">
      <dgm:prSet/>
      <dgm:spPr/>
      <dgm:t>
        <a:bodyPr/>
        <a:lstStyle/>
        <a:p>
          <a:endParaRPr lang="es-EC"/>
        </a:p>
      </dgm:t>
    </dgm:pt>
    <dgm:pt modelId="{27F6D86E-D1C4-4984-9A04-9718E278C295}">
      <dgm:prSet phldrT="[Text]"/>
      <dgm:spPr/>
      <dgm:t>
        <a:bodyPr/>
        <a:lstStyle/>
        <a:p>
          <a:pPr rtl="0"/>
          <a:r>
            <a:rPr lang="en-US" b="0" smtClean="0">
              <a:latin typeface="Times New Roman" pitchFamily="18" charset="0"/>
              <a:cs typeface="Times New Roman" pitchFamily="18" charset="0"/>
            </a:rPr>
            <a:t>HABILITAR Y CONFIGURAR LA VIDEOCONFERENCIA</a:t>
          </a:r>
          <a:endParaRPr lang="es-EC" b="0" dirty="0"/>
        </a:p>
      </dgm:t>
    </dgm:pt>
    <dgm:pt modelId="{E3E0C7F7-FCE7-4621-8107-9B54AFC689FC}" type="parTrans" cxnId="{B738B00F-BD13-4BDA-ADFF-0D37E00BE58D}">
      <dgm:prSet/>
      <dgm:spPr/>
      <dgm:t>
        <a:bodyPr/>
        <a:lstStyle/>
        <a:p>
          <a:endParaRPr lang="es-EC"/>
        </a:p>
      </dgm:t>
    </dgm:pt>
    <dgm:pt modelId="{08C34BBE-9795-472E-99C5-AFBEC317516A}" type="sibTrans" cxnId="{B738B00F-BD13-4BDA-ADFF-0D37E00BE58D}">
      <dgm:prSet/>
      <dgm:spPr/>
      <dgm:t>
        <a:bodyPr/>
        <a:lstStyle/>
        <a:p>
          <a:endParaRPr lang="es-EC"/>
        </a:p>
      </dgm:t>
    </dgm:pt>
    <dgm:pt modelId="{1469FCBD-6311-4801-9156-3818D309BD70}">
      <dgm:prSet phldrT="[Text]"/>
      <dgm:spPr/>
      <dgm:t>
        <a:bodyPr/>
        <a:lstStyle/>
        <a:p>
          <a:pPr rtl="0"/>
          <a:r>
            <a:rPr kumimoji="0" lang="en-US" b="0" i="0" u="none" strike="noStrike" cap="none" spc="0" normalizeH="0" noProof="0" smtClean="0">
              <a:ln/>
              <a:effectLst/>
              <a:uLnTx/>
              <a:uFillTx/>
              <a:latin typeface="Times New Roman" pitchFamily="18" charset="0"/>
              <a:ea typeface="+mn-ea"/>
              <a:cs typeface="Times New Roman" pitchFamily="18" charset="0"/>
            </a:rPr>
            <a:t>USAR DE DIMDIM</a:t>
          </a:r>
          <a:endParaRPr lang="es-EC" b="0" dirty="0"/>
        </a:p>
      </dgm:t>
    </dgm:pt>
    <dgm:pt modelId="{9FC19632-2DBE-493E-A2AC-9F06C16A0EEA}" type="parTrans" cxnId="{F0FC59CE-11E1-470D-8CE1-E223E7B12569}">
      <dgm:prSet/>
      <dgm:spPr/>
      <dgm:t>
        <a:bodyPr/>
        <a:lstStyle/>
        <a:p>
          <a:endParaRPr lang="es-EC"/>
        </a:p>
      </dgm:t>
    </dgm:pt>
    <dgm:pt modelId="{F8C83BA2-C6C9-4FD9-A40C-3F7A516FC066}" type="sibTrans" cxnId="{F0FC59CE-11E1-470D-8CE1-E223E7B12569}">
      <dgm:prSet/>
      <dgm:spPr/>
      <dgm:t>
        <a:bodyPr/>
        <a:lstStyle/>
        <a:p>
          <a:endParaRPr lang="es-EC"/>
        </a:p>
      </dgm:t>
    </dgm:pt>
    <dgm:pt modelId="{1B788E8B-3EB5-4C6F-AA46-AD8040BE65D0}">
      <dgm:prSet phldrT="[Text]"/>
      <dgm:spPr/>
      <dgm:t>
        <a:bodyPr/>
        <a:lstStyle/>
        <a:p>
          <a:pPr rtl="0"/>
          <a:r>
            <a:rPr kumimoji="0" lang="es-ES" b="0" i="0" u="none" strike="noStrike" cap="none" spc="0" normalizeH="0" baseline="0" noProof="0" smtClean="0">
              <a:ln/>
              <a:effectLst/>
              <a:uLnTx/>
              <a:uFillTx/>
              <a:latin typeface="Times New Roman" pitchFamily="18" charset="0"/>
              <a:ea typeface="+mn-ea"/>
              <a:cs typeface="Times New Roman" pitchFamily="18" charset="0"/>
            </a:rPr>
            <a:t>MOSTRAR</a:t>
          </a:r>
          <a:r>
            <a:rPr kumimoji="0" lang="es-ES" b="0" i="0" u="none" strike="noStrike" cap="none" spc="0" normalizeH="0" noProof="0" smtClean="0">
              <a:ln/>
              <a:effectLst/>
              <a:uLnTx/>
              <a:uFillTx/>
              <a:latin typeface="Times New Roman" pitchFamily="18" charset="0"/>
              <a:ea typeface="+mn-ea"/>
              <a:cs typeface="Times New Roman" pitchFamily="18" charset="0"/>
            </a:rPr>
            <a:t> PRINCIPALES FUNCIONES</a:t>
          </a:r>
          <a:endParaRPr lang="es-EC" b="0" dirty="0"/>
        </a:p>
      </dgm:t>
    </dgm:pt>
    <dgm:pt modelId="{5F35E0F8-E624-4760-8631-052E98A5E2BF}" type="parTrans" cxnId="{8B870D4B-7481-4038-9A78-B3EB5A4119A9}">
      <dgm:prSet/>
      <dgm:spPr/>
      <dgm:t>
        <a:bodyPr/>
        <a:lstStyle/>
        <a:p>
          <a:endParaRPr lang="es-EC"/>
        </a:p>
      </dgm:t>
    </dgm:pt>
    <dgm:pt modelId="{148E01D5-B878-4423-BF33-D32357DA8EAF}" type="sibTrans" cxnId="{8B870D4B-7481-4038-9A78-B3EB5A4119A9}">
      <dgm:prSet/>
      <dgm:spPr/>
      <dgm:t>
        <a:bodyPr/>
        <a:lstStyle/>
        <a:p>
          <a:endParaRPr lang="es-EC"/>
        </a:p>
      </dgm:t>
    </dgm:pt>
    <dgm:pt modelId="{A3AAEE2A-32EC-4736-B628-28D4FD02942D}" type="pres">
      <dgm:prSet presAssocID="{6F8AB72C-CFCC-48C1-B02F-8B69C5116BFA}" presName="linear" presStyleCnt="0">
        <dgm:presLayoutVars>
          <dgm:dir/>
          <dgm:animLvl val="lvl"/>
          <dgm:resizeHandles val="exact"/>
        </dgm:presLayoutVars>
      </dgm:prSet>
      <dgm:spPr/>
      <dgm:t>
        <a:bodyPr/>
        <a:lstStyle/>
        <a:p>
          <a:endParaRPr lang="es-EC"/>
        </a:p>
      </dgm:t>
    </dgm:pt>
    <dgm:pt modelId="{F7621870-4755-4807-ACDA-E62EAB95D785}" type="pres">
      <dgm:prSet presAssocID="{D9EB5F26-4B1A-4C85-8702-F024EF397AEA}" presName="parentLin" presStyleCnt="0"/>
      <dgm:spPr/>
    </dgm:pt>
    <dgm:pt modelId="{A6E68E0B-0060-4865-85BF-00D3C31958DD}" type="pres">
      <dgm:prSet presAssocID="{D9EB5F26-4B1A-4C85-8702-F024EF397AEA}" presName="parentLeftMargin" presStyleLbl="node1" presStyleIdx="0" presStyleCnt="4"/>
      <dgm:spPr/>
      <dgm:t>
        <a:bodyPr/>
        <a:lstStyle/>
        <a:p>
          <a:endParaRPr lang="es-EC"/>
        </a:p>
      </dgm:t>
    </dgm:pt>
    <dgm:pt modelId="{AFD2D778-82EC-4EA6-85C9-70A9E418B9C5}" type="pres">
      <dgm:prSet presAssocID="{D9EB5F26-4B1A-4C85-8702-F024EF397AEA}" presName="parentText" presStyleLbl="node1" presStyleIdx="0" presStyleCnt="4">
        <dgm:presLayoutVars>
          <dgm:chMax val="0"/>
          <dgm:bulletEnabled val="1"/>
        </dgm:presLayoutVars>
      </dgm:prSet>
      <dgm:spPr/>
      <dgm:t>
        <a:bodyPr/>
        <a:lstStyle/>
        <a:p>
          <a:endParaRPr lang="es-EC"/>
        </a:p>
      </dgm:t>
    </dgm:pt>
    <dgm:pt modelId="{FDB01A21-3FE6-406F-ABEB-FCD36BAA743C}" type="pres">
      <dgm:prSet presAssocID="{D9EB5F26-4B1A-4C85-8702-F024EF397AEA}" presName="negativeSpace" presStyleCnt="0"/>
      <dgm:spPr/>
    </dgm:pt>
    <dgm:pt modelId="{61F63270-F083-4E38-B961-26C631CE891F}" type="pres">
      <dgm:prSet presAssocID="{D9EB5F26-4B1A-4C85-8702-F024EF397AEA}" presName="childText" presStyleLbl="conFgAcc1" presStyleIdx="0" presStyleCnt="4">
        <dgm:presLayoutVars>
          <dgm:bulletEnabled val="1"/>
        </dgm:presLayoutVars>
      </dgm:prSet>
      <dgm:spPr/>
    </dgm:pt>
    <dgm:pt modelId="{6EAC7A23-7DFE-415E-868D-BAFCD908541A}" type="pres">
      <dgm:prSet presAssocID="{04B96E3E-C124-48DC-AF74-4390A1A08457}" presName="spaceBetweenRectangles" presStyleCnt="0"/>
      <dgm:spPr/>
    </dgm:pt>
    <dgm:pt modelId="{B23E35BB-A4FA-4BAD-AAFA-ECCD432F8894}" type="pres">
      <dgm:prSet presAssocID="{27F6D86E-D1C4-4984-9A04-9718E278C295}" presName="parentLin" presStyleCnt="0"/>
      <dgm:spPr/>
    </dgm:pt>
    <dgm:pt modelId="{9FA4D9B7-4EC1-4B30-9942-7AF165D6F323}" type="pres">
      <dgm:prSet presAssocID="{27F6D86E-D1C4-4984-9A04-9718E278C295}" presName="parentLeftMargin" presStyleLbl="node1" presStyleIdx="0" presStyleCnt="4"/>
      <dgm:spPr/>
      <dgm:t>
        <a:bodyPr/>
        <a:lstStyle/>
        <a:p>
          <a:endParaRPr lang="es-EC"/>
        </a:p>
      </dgm:t>
    </dgm:pt>
    <dgm:pt modelId="{33BC7EC8-3761-4EED-9049-0718158AA159}" type="pres">
      <dgm:prSet presAssocID="{27F6D86E-D1C4-4984-9A04-9718E278C295}" presName="parentText" presStyleLbl="node1" presStyleIdx="1" presStyleCnt="4">
        <dgm:presLayoutVars>
          <dgm:chMax val="0"/>
          <dgm:bulletEnabled val="1"/>
        </dgm:presLayoutVars>
      </dgm:prSet>
      <dgm:spPr/>
      <dgm:t>
        <a:bodyPr/>
        <a:lstStyle/>
        <a:p>
          <a:endParaRPr lang="es-EC"/>
        </a:p>
      </dgm:t>
    </dgm:pt>
    <dgm:pt modelId="{EB40067E-4686-41FE-BE9C-ABCF554C7CCF}" type="pres">
      <dgm:prSet presAssocID="{27F6D86E-D1C4-4984-9A04-9718E278C295}" presName="negativeSpace" presStyleCnt="0"/>
      <dgm:spPr/>
    </dgm:pt>
    <dgm:pt modelId="{980483DF-3B0E-457E-92FF-F719D16C784C}" type="pres">
      <dgm:prSet presAssocID="{27F6D86E-D1C4-4984-9A04-9718E278C295}" presName="childText" presStyleLbl="conFgAcc1" presStyleIdx="1" presStyleCnt="4">
        <dgm:presLayoutVars>
          <dgm:bulletEnabled val="1"/>
        </dgm:presLayoutVars>
      </dgm:prSet>
      <dgm:spPr/>
    </dgm:pt>
    <dgm:pt modelId="{D75D3F55-E7D8-483D-9AF3-37DB1C37513F}" type="pres">
      <dgm:prSet presAssocID="{08C34BBE-9795-472E-99C5-AFBEC317516A}" presName="spaceBetweenRectangles" presStyleCnt="0"/>
      <dgm:spPr/>
    </dgm:pt>
    <dgm:pt modelId="{BF652143-18F0-4AE9-AD16-65FCC3BD2927}" type="pres">
      <dgm:prSet presAssocID="{1469FCBD-6311-4801-9156-3818D309BD70}" presName="parentLin" presStyleCnt="0"/>
      <dgm:spPr/>
    </dgm:pt>
    <dgm:pt modelId="{A255756F-2DEA-48C7-9EFE-5A849BB0602B}" type="pres">
      <dgm:prSet presAssocID="{1469FCBD-6311-4801-9156-3818D309BD70}" presName="parentLeftMargin" presStyleLbl="node1" presStyleIdx="1" presStyleCnt="4"/>
      <dgm:spPr/>
      <dgm:t>
        <a:bodyPr/>
        <a:lstStyle/>
        <a:p>
          <a:endParaRPr lang="es-EC"/>
        </a:p>
      </dgm:t>
    </dgm:pt>
    <dgm:pt modelId="{9E2C9E89-72C9-4082-A5E4-21960139EC60}" type="pres">
      <dgm:prSet presAssocID="{1469FCBD-6311-4801-9156-3818D309BD70}" presName="parentText" presStyleLbl="node1" presStyleIdx="2" presStyleCnt="4">
        <dgm:presLayoutVars>
          <dgm:chMax val="0"/>
          <dgm:bulletEnabled val="1"/>
        </dgm:presLayoutVars>
      </dgm:prSet>
      <dgm:spPr/>
      <dgm:t>
        <a:bodyPr/>
        <a:lstStyle/>
        <a:p>
          <a:endParaRPr lang="es-EC"/>
        </a:p>
      </dgm:t>
    </dgm:pt>
    <dgm:pt modelId="{0B15A360-D898-4B50-9852-07731CAACDA6}" type="pres">
      <dgm:prSet presAssocID="{1469FCBD-6311-4801-9156-3818D309BD70}" presName="negativeSpace" presStyleCnt="0"/>
      <dgm:spPr/>
    </dgm:pt>
    <dgm:pt modelId="{BBAD2650-ED65-446D-9349-9181930CCC93}" type="pres">
      <dgm:prSet presAssocID="{1469FCBD-6311-4801-9156-3818D309BD70}" presName="childText" presStyleLbl="conFgAcc1" presStyleIdx="2" presStyleCnt="4">
        <dgm:presLayoutVars>
          <dgm:bulletEnabled val="1"/>
        </dgm:presLayoutVars>
      </dgm:prSet>
      <dgm:spPr/>
    </dgm:pt>
    <dgm:pt modelId="{3B0D4A22-E3D6-4BC8-BA55-28418A5382D0}" type="pres">
      <dgm:prSet presAssocID="{F8C83BA2-C6C9-4FD9-A40C-3F7A516FC066}" presName="spaceBetweenRectangles" presStyleCnt="0"/>
      <dgm:spPr/>
    </dgm:pt>
    <dgm:pt modelId="{A84C9AC4-F1A2-4022-A555-976C0E62198E}" type="pres">
      <dgm:prSet presAssocID="{1B788E8B-3EB5-4C6F-AA46-AD8040BE65D0}" presName="parentLin" presStyleCnt="0"/>
      <dgm:spPr/>
    </dgm:pt>
    <dgm:pt modelId="{D77EB330-B50B-4DB7-B28A-EA6CCE4B057D}" type="pres">
      <dgm:prSet presAssocID="{1B788E8B-3EB5-4C6F-AA46-AD8040BE65D0}" presName="parentLeftMargin" presStyleLbl="node1" presStyleIdx="2" presStyleCnt="4"/>
      <dgm:spPr/>
      <dgm:t>
        <a:bodyPr/>
        <a:lstStyle/>
        <a:p>
          <a:endParaRPr lang="es-EC"/>
        </a:p>
      </dgm:t>
    </dgm:pt>
    <dgm:pt modelId="{023E54C6-783D-40D6-A831-FC9A19276D0A}" type="pres">
      <dgm:prSet presAssocID="{1B788E8B-3EB5-4C6F-AA46-AD8040BE65D0}" presName="parentText" presStyleLbl="node1" presStyleIdx="3" presStyleCnt="4">
        <dgm:presLayoutVars>
          <dgm:chMax val="0"/>
          <dgm:bulletEnabled val="1"/>
        </dgm:presLayoutVars>
      </dgm:prSet>
      <dgm:spPr/>
      <dgm:t>
        <a:bodyPr/>
        <a:lstStyle/>
        <a:p>
          <a:endParaRPr lang="es-EC"/>
        </a:p>
      </dgm:t>
    </dgm:pt>
    <dgm:pt modelId="{C12A0DD8-0B41-465F-8175-D27C76D95F76}" type="pres">
      <dgm:prSet presAssocID="{1B788E8B-3EB5-4C6F-AA46-AD8040BE65D0}" presName="negativeSpace" presStyleCnt="0"/>
      <dgm:spPr/>
    </dgm:pt>
    <dgm:pt modelId="{6307EB43-BB98-41F0-A264-CF7642F6B623}" type="pres">
      <dgm:prSet presAssocID="{1B788E8B-3EB5-4C6F-AA46-AD8040BE65D0}" presName="childText" presStyleLbl="conFgAcc1" presStyleIdx="3" presStyleCnt="4">
        <dgm:presLayoutVars>
          <dgm:bulletEnabled val="1"/>
        </dgm:presLayoutVars>
      </dgm:prSet>
      <dgm:spPr/>
    </dgm:pt>
  </dgm:ptLst>
  <dgm:cxnLst>
    <dgm:cxn modelId="{B738B00F-BD13-4BDA-ADFF-0D37E00BE58D}" srcId="{6F8AB72C-CFCC-48C1-B02F-8B69C5116BFA}" destId="{27F6D86E-D1C4-4984-9A04-9718E278C295}" srcOrd="1" destOrd="0" parTransId="{E3E0C7F7-FCE7-4621-8107-9B54AFC689FC}" sibTransId="{08C34BBE-9795-472E-99C5-AFBEC317516A}"/>
    <dgm:cxn modelId="{F0FC59CE-11E1-470D-8CE1-E223E7B12569}" srcId="{6F8AB72C-CFCC-48C1-B02F-8B69C5116BFA}" destId="{1469FCBD-6311-4801-9156-3818D309BD70}" srcOrd="2" destOrd="0" parTransId="{9FC19632-2DBE-493E-A2AC-9F06C16A0EEA}" sibTransId="{F8C83BA2-C6C9-4FD9-A40C-3F7A516FC066}"/>
    <dgm:cxn modelId="{1D85B57C-FEC8-4C19-A737-AA87192CBFB8}" type="presOf" srcId="{D9EB5F26-4B1A-4C85-8702-F024EF397AEA}" destId="{AFD2D778-82EC-4EA6-85C9-70A9E418B9C5}" srcOrd="1" destOrd="0" presId="urn:microsoft.com/office/officeart/2005/8/layout/list1"/>
    <dgm:cxn modelId="{93C72808-98CC-445B-BFC8-28D7B01D7435}" type="presOf" srcId="{1469FCBD-6311-4801-9156-3818D309BD70}" destId="{A255756F-2DEA-48C7-9EFE-5A849BB0602B}" srcOrd="0" destOrd="0" presId="urn:microsoft.com/office/officeart/2005/8/layout/list1"/>
    <dgm:cxn modelId="{21EBFD6D-A3C1-486C-81D8-4653E492449D}" type="presOf" srcId="{1B788E8B-3EB5-4C6F-AA46-AD8040BE65D0}" destId="{D77EB330-B50B-4DB7-B28A-EA6CCE4B057D}" srcOrd="0" destOrd="0" presId="urn:microsoft.com/office/officeart/2005/8/layout/list1"/>
    <dgm:cxn modelId="{672F18E9-FED4-4323-9E10-A896692C1D51}" type="presOf" srcId="{6F8AB72C-CFCC-48C1-B02F-8B69C5116BFA}" destId="{A3AAEE2A-32EC-4736-B628-28D4FD02942D}" srcOrd="0" destOrd="0" presId="urn:microsoft.com/office/officeart/2005/8/layout/list1"/>
    <dgm:cxn modelId="{D354A4F0-9AC7-46BA-A2FA-56BB04D5EA43}" type="presOf" srcId="{1B788E8B-3EB5-4C6F-AA46-AD8040BE65D0}" destId="{023E54C6-783D-40D6-A831-FC9A19276D0A}" srcOrd="1" destOrd="0" presId="urn:microsoft.com/office/officeart/2005/8/layout/list1"/>
    <dgm:cxn modelId="{BF794837-56F0-407C-9F0D-EAB252B6906F}" type="presOf" srcId="{1469FCBD-6311-4801-9156-3818D309BD70}" destId="{9E2C9E89-72C9-4082-A5E4-21960139EC60}" srcOrd="1" destOrd="0" presId="urn:microsoft.com/office/officeart/2005/8/layout/list1"/>
    <dgm:cxn modelId="{3FF3C4D3-8DAA-4640-8F16-AEB114E50BA8}" type="presOf" srcId="{D9EB5F26-4B1A-4C85-8702-F024EF397AEA}" destId="{A6E68E0B-0060-4865-85BF-00D3C31958DD}" srcOrd="0" destOrd="0" presId="urn:microsoft.com/office/officeart/2005/8/layout/list1"/>
    <dgm:cxn modelId="{776AEF30-BE67-4027-B546-12A73AF95920}" srcId="{6F8AB72C-CFCC-48C1-B02F-8B69C5116BFA}" destId="{D9EB5F26-4B1A-4C85-8702-F024EF397AEA}" srcOrd="0" destOrd="0" parTransId="{DAFD740E-FD80-417A-BFA7-4001C793FBEA}" sibTransId="{04B96E3E-C124-48DC-AF74-4390A1A08457}"/>
    <dgm:cxn modelId="{8B870D4B-7481-4038-9A78-B3EB5A4119A9}" srcId="{6F8AB72C-CFCC-48C1-B02F-8B69C5116BFA}" destId="{1B788E8B-3EB5-4C6F-AA46-AD8040BE65D0}" srcOrd="3" destOrd="0" parTransId="{5F35E0F8-E624-4760-8631-052E98A5E2BF}" sibTransId="{148E01D5-B878-4423-BF33-D32357DA8EAF}"/>
    <dgm:cxn modelId="{A8A05432-A1CD-4373-B3B8-5CE481A8BDF9}" type="presOf" srcId="{27F6D86E-D1C4-4984-9A04-9718E278C295}" destId="{9FA4D9B7-4EC1-4B30-9942-7AF165D6F323}" srcOrd="0" destOrd="0" presId="urn:microsoft.com/office/officeart/2005/8/layout/list1"/>
    <dgm:cxn modelId="{A883FE4D-1826-4D90-ABDD-E58FA97349A6}" type="presOf" srcId="{27F6D86E-D1C4-4984-9A04-9718E278C295}" destId="{33BC7EC8-3761-4EED-9049-0718158AA159}" srcOrd="1" destOrd="0" presId="urn:microsoft.com/office/officeart/2005/8/layout/list1"/>
    <dgm:cxn modelId="{B30E64E9-8C63-4F33-9A0E-8A68DB1CE7AB}" type="presParOf" srcId="{A3AAEE2A-32EC-4736-B628-28D4FD02942D}" destId="{F7621870-4755-4807-ACDA-E62EAB95D785}" srcOrd="0" destOrd="0" presId="urn:microsoft.com/office/officeart/2005/8/layout/list1"/>
    <dgm:cxn modelId="{A1B8E1B8-F9A2-45D9-8369-A963C857D5F7}" type="presParOf" srcId="{F7621870-4755-4807-ACDA-E62EAB95D785}" destId="{A6E68E0B-0060-4865-85BF-00D3C31958DD}" srcOrd="0" destOrd="0" presId="urn:microsoft.com/office/officeart/2005/8/layout/list1"/>
    <dgm:cxn modelId="{E5FB5304-326E-4E5C-AA02-7B73A2BB1241}" type="presParOf" srcId="{F7621870-4755-4807-ACDA-E62EAB95D785}" destId="{AFD2D778-82EC-4EA6-85C9-70A9E418B9C5}" srcOrd="1" destOrd="0" presId="urn:microsoft.com/office/officeart/2005/8/layout/list1"/>
    <dgm:cxn modelId="{09A8A91C-BDFF-4B30-A81D-B48B9F2CC42A}" type="presParOf" srcId="{A3AAEE2A-32EC-4736-B628-28D4FD02942D}" destId="{FDB01A21-3FE6-406F-ABEB-FCD36BAA743C}" srcOrd="1" destOrd="0" presId="urn:microsoft.com/office/officeart/2005/8/layout/list1"/>
    <dgm:cxn modelId="{5D2A750D-A94C-4EB8-9DBB-AE42DBD9BFFB}" type="presParOf" srcId="{A3AAEE2A-32EC-4736-B628-28D4FD02942D}" destId="{61F63270-F083-4E38-B961-26C631CE891F}" srcOrd="2" destOrd="0" presId="urn:microsoft.com/office/officeart/2005/8/layout/list1"/>
    <dgm:cxn modelId="{B25E09F6-85E7-4D96-802A-DCE718C0616B}" type="presParOf" srcId="{A3AAEE2A-32EC-4736-B628-28D4FD02942D}" destId="{6EAC7A23-7DFE-415E-868D-BAFCD908541A}" srcOrd="3" destOrd="0" presId="urn:microsoft.com/office/officeart/2005/8/layout/list1"/>
    <dgm:cxn modelId="{369B547B-6163-4DAA-92A2-94AF766C25C0}" type="presParOf" srcId="{A3AAEE2A-32EC-4736-B628-28D4FD02942D}" destId="{B23E35BB-A4FA-4BAD-AAFA-ECCD432F8894}" srcOrd="4" destOrd="0" presId="urn:microsoft.com/office/officeart/2005/8/layout/list1"/>
    <dgm:cxn modelId="{1EE7F022-9A66-47EB-A122-2D17B23F13BD}" type="presParOf" srcId="{B23E35BB-A4FA-4BAD-AAFA-ECCD432F8894}" destId="{9FA4D9B7-4EC1-4B30-9942-7AF165D6F323}" srcOrd="0" destOrd="0" presId="urn:microsoft.com/office/officeart/2005/8/layout/list1"/>
    <dgm:cxn modelId="{067ED0D5-924D-475C-B2F3-EFA15CB4C562}" type="presParOf" srcId="{B23E35BB-A4FA-4BAD-AAFA-ECCD432F8894}" destId="{33BC7EC8-3761-4EED-9049-0718158AA159}" srcOrd="1" destOrd="0" presId="urn:microsoft.com/office/officeart/2005/8/layout/list1"/>
    <dgm:cxn modelId="{848B7CDF-6E78-44CC-AB81-D19B9F28DD81}" type="presParOf" srcId="{A3AAEE2A-32EC-4736-B628-28D4FD02942D}" destId="{EB40067E-4686-41FE-BE9C-ABCF554C7CCF}" srcOrd="5" destOrd="0" presId="urn:microsoft.com/office/officeart/2005/8/layout/list1"/>
    <dgm:cxn modelId="{B6CF1C0C-B6D7-4B89-9466-6B95A15E7896}" type="presParOf" srcId="{A3AAEE2A-32EC-4736-B628-28D4FD02942D}" destId="{980483DF-3B0E-457E-92FF-F719D16C784C}" srcOrd="6" destOrd="0" presId="urn:microsoft.com/office/officeart/2005/8/layout/list1"/>
    <dgm:cxn modelId="{2EABBA21-CF4A-4791-9589-893106C4F2DE}" type="presParOf" srcId="{A3AAEE2A-32EC-4736-B628-28D4FD02942D}" destId="{D75D3F55-E7D8-483D-9AF3-37DB1C37513F}" srcOrd="7" destOrd="0" presId="urn:microsoft.com/office/officeart/2005/8/layout/list1"/>
    <dgm:cxn modelId="{FD04E520-A371-415B-BE77-59FCC1908979}" type="presParOf" srcId="{A3AAEE2A-32EC-4736-B628-28D4FD02942D}" destId="{BF652143-18F0-4AE9-AD16-65FCC3BD2927}" srcOrd="8" destOrd="0" presId="urn:microsoft.com/office/officeart/2005/8/layout/list1"/>
    <dgm:cxn modelId="{3ACDE4BB-90CE-4EB1-87F9-3626838AF3E3}" type="presParOf" srcId="{BF652143-18F0-4AE9-AD16-65FCC3BD2927}" destId="{A255756F-2DEA-48C7-9EFE-5A849BB0602B}" srcOrd="0" destOrd="0" presId="urn:microsoft.com/office/officeart/2005/8/layout/list1"/>
    <dgm:cxn modelId="{C16B51EC-61EA-4DD0-86A1-DDB161F066AF}" type="presParOf" srcId="{BF652143-18F0-4AE9-AD16-65FCC3BD2927}" destId="{9E2C9E89-72C9-4082-A5E4-21960139EC60}" srcOrd="1" destOrd="0" presId="urn:microsoft.com/office/officeart/2005/8/layout/list1"/>
    <dgm:cxn modelId="{3934FD3E-C16F-42A6-BB6E-73A4A10939E8}" type="presParOf" srcId="{A3AAEE2A-32EC-4736-B628-28D4FD02942D}" destId="{0B15A360-D898-4B50-9852-07731CAACDA6}" srcOrd="9" destOrd="0" presId="urn:microsoft.com/office/officeart/2005/8/layout/list1"/>
    <dgm:cxn modelId="{1AF30604-BF92-43AA-93D3-1ABD6A6D48C8}" type="presParOf" srcId="{A3AAEE2A-32EC-4736-B628-28D4FD02942D}" destId="{BBAD2650-ED65-446D-9349-9181930CCC93}" srcOrd="10" destOrd="0" presId="urn:microsoft.com/office/officeart/2005/8/layout/list1"/>
    <dgm:cxn modelId="{13E74B2E-B93F-4209-B6EA-A3C6D131AF00}" type="presParOf" srcId="{A3AAEE2A-32EC-4736-B628-28D4FD02942D}" destId="{3B0D4A22-E3D6-4BC8-BA55-28418A5382D0}" srcOrd="11" destOrd="0" presId="urn:microsoft.com/office/officeart/2005/8/layout/list1"/>
    <dgm:cxn modelId="{8000C981-0CC5-429E-86BB-D9062A13AB5D}" type="presParOf" srcId="{A3AAEE2A-32EC-4736-B628-28D4FD02942D}" destId="{A84C9AC4-F1A2-4022-A555-976C0E62198E}" srcOrd="12" destOrd="0" presId="urn:microsoft.com/office/officeart/2005/8/layout/list1"/>
    <dgm:cxn modelId="{13315B95-772C-44FB-9A8A-8E877705AD0F}" type="presParOf" srcId="{A84C9AC4-F1A2-4022-A555-976C0E62198E}" destId="{D77EB330-B50B-4DB7-B28A-EA6CCE4B057D}" srcOrd="0" destOrd="0" presId="urn:microsoft.com/office/officeart/2005/8/layout/list1"/>
    <dgm:cxn modelId="{49162562-DD63-40B7-A0CD-505B791AC306}" type="presParOf" srcId="{A84C9AC4-F1A2-4022-A555-976C0E62198E}" destId="{023E54C6-783D-40D6-A831-FC9A19276D0A}" srcOrd="1" destOrd="0" presId="urn:microsoft.com/office/officeart/2005/8/layout/list1"/>
    <dgm:cxn modelId="{7F6D1906-F462-4818-BA3E-D65A5EE7A601}" type="presParOf" srcId="{A3AAEE2A-32EC-4736-B628-28D4FD02942D}" destId="{C12A0DD8-0B41-465F-8175-D27C76D95F76}" srcOrd="13" destOrd="0" presId="urn:microsoft.com/office/officeart/2005/8/layout/list1"/>
    <dgm:cxn modelId="{0833CCD4-83BF-4019-A152-713C13C8EC48}" type="presParOf" srcId="{A3AAEE2A-32EC-4736-B628-28D4FD02942D}" destId="{6307EB43-BB98-41F0-A264-CF7642F6B62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19D055-11CD-4FED-9417-D8DCAF7CB1ED}" type="doc">
      <dgm:prSet loTypeId="urn:microsoft.com/office/officeart/2005/8/layout/funnel1" loCatId="relationship" qsTypeId="urn:microsoft.com/office/officeart/2005/8/quickstyle/3d1" qsCatId="3D" csTypeId="urn:microsoft.com/office/officeart/2005/8/colors/accent5_1" csCatId="accent5" phldr="1"/>
      <dgm:spPr/>
      <dgm:t>
        <a:bodyPr/>
        <a:lstStyle/>
        <a:p>
          <a:endParaRPr lang="es-EC"/>
        </a:p>
      </dgm:t>
    </dgm:pt>
    <dgm:pt modelId="{B6CD05B5-B024-46A4-BB32-B485D4E8E7BA}">
      <dgm:prSet phldrT="[Text]"/>
      <dgm:spPr/>
      <dgm:t>
        <a:bodyPr/>
        <a:lstStyle/>
        <a:p>
          <a:r>
            <a:rPr lang="es-EC" dirty="0" smtClean="0"/>
            <a:t>COMPARTIR</a:t>
          </a:r>
          <a:endParaRPr lang="es-EC" dirty="0"/>
        </a:p>
      </dgm:t>
    </dgm:pt>
    <dgm:pt modelId="{694AFC78-AC4C-49C3-9148-481D54F57307}" type="parTrans" cxnId="{A12D4DDC-C6A2-4BE4-9951-B7D5B6B36A29}">
      <dgm:prSet/>
      <dgm:spPr/>
      <dgm:t>
        <a:bodyPr/>
        <a:lstStyle/>
        <a:p>
          <a:endParaRPr lang="es-EC"/>
        </a:p>
      </dgm:t>
    </dgm:pt>
    <dgm:pt modelId="{44B775FF-8B20-45DF-9C25-9942F963906B}" type="sibTrans" cxnId="{A12D4DDC-C6A2-4BE4-9951-B7D5B6B36A29}">
      <dgm:prSet/>
      <dgm:spPr/>
      <dgm:t>
        <a:bodyPr/>
        <a:lstStyle/>
        <a:p>
          <a:endParaRPr lang="es-EC"/>
        </a:p>
      </dgm:t>
    </dgm:pt>
    <dgm:pt modelId="{93AE2605-3FB9-45A9-8DEE-FC2AEEF63295}">
      <dgm:prSet phldrT="[Text]"/>
      <dgm:spPr/>
      <dgm:t>
        <a:bodyPr/>
        <a:lstStyle/>
        <a:p>
          <a:r>
            <a:rPr lang="es-EC" dirty="0" smtClean="0"/>
            <a:t>COLABORAR</a:t>
          </a:r>
          <a:endParaRPr lang="es-EC" dirty="0"/>
        </a:p>
      </dgm:t>
    </dgm:pt>
    <dgm:pt modelId="{AEF5B092-18A0-4092-B67A-5D04BFD0ABF2}" type="parTrans" cxnId="{E13455FD-7D85-48BD-8469-E2DD7DB1B725}">
      <dgm:prSet/>
      <dgm:spPr/>
      <dgm:t>
        <a:bodyPr/>
        <a:lstStyle/>
        <a:p>
          <a:endParaRPr lang="es-EC"/>
        </a:p>
      </dgm:t>
    </dgm:pt>
    <dgm:pt modelId="{2B3CD70B-1A0A-47E3-83FF-D49626CE406C}" type="sibTrans" cxnId="{E13455FD-7D85-48BD-8469-E2DD7DB1B725}">
      <dgm:prSet/>
      <dgm:spPr/>
      <dgm:t>
        <a:bodyPr/>
        <a:lstStyle/>
        <a:p>
          <a:endParaRPr lang="es-EC"/>
        </a:p>
      </dgm:t>
    </dgm:pt>
    <dgm:pt modelId="{BBEC753A-47B9-4458-B3BB-67A70A3D7F58}">
      <dgm:prSet phldrT="[Text]"/>
      <dgm:spPr/>
      <dgm:t>
        <a:bodyPr/>
        <a:lstStyle/>
        <a:p>
          <a:r>
            <a:rPr lang="es-EC" dirty="0" smtClean="0"/>
            <a:t>APLICAR</a:t>
          </a:r>
          <a:endParaRPr lang="es-EC" dirty="0"/>
        </a:p>
      </dgm:t>
    </dgm:pt>
    <dgm:pt modelId="{56ACCA8E-CF19-40BA-A3CA-6322DDFD0071}" type="parTrans" cxnId="{FDED0451-D2DC-44A9-82B8-88CA015ABD84}">
      <dgm:prSet/>
      <dgm:spPr/>
      <dgm:t>
        <a:bodyPr/>
        <a:lstStyle/>
        <a:p>
          <a:endParaRPr lang="es-EC"/>
        </a:p>
      </dgm:t>
    </dgm:pt>
    <dgm:pt modelId="{612BC427-DEEC-40B4-B9E7-CF61C46C19AE}" type="sibTrans" cxnId="{FDED0451-D2DC-44A9-82B8-88CA015ABD84}">
      <dgm:prSet/>
      <dgm:spPr/>
      <dgm:t>
        <a:bodyPr/>
        <a:lstStyle/>
        <a:p>
          <a:endParaRPr lang="es-EC"/>
        </a:p>
      </dgm:t>
    </dgm:pt>
    <dgm:pt modelId="{DDCD4280-4DE7-49BB-BB78-9C3756A3E4DA}">
      <dgm:prSet phldrT="[Text]"/>
      <dgm:spPr/>
      <dgm:t>
        <a:bodyPr/>
        <a:lstStyle/>
        <a:p>
          <a:r>
            <a:rPr lang="es-EC" dirty="0" smtClean="0">
              <a:latin typeface="Times New Roman" pitchFamily="18" charset="0"/>
              <a:cs typeface="Times New Roman" pitchFamily="18" charset="0"/>
            </a:rPr>
            <a:t>VIDEOCONFERENCIA</a:t>
          </a:r>
          <a:endParaRPr lang="es-EC" dirty="0">
            <a:latin typeface="Times New Roman" pitchFamily="18" charset="0"/>
            <a:cs typeface="Times New Roman" pitchFamily="18" charset="0"/>
          </a:endParaRPr>
        </a:p>
      </dgm:t>
    </dgm:pt>
    <dgm:pt modelId="{199FFEE5-84D2-4B36-860C-8F4137BFB977}" type="parTrans" cxnId="{84EFC5D4-5D36-4AC6-B65A-FCCCC15F4E84}">
      <dgm:prSet/>
      <dgm:spPr/>
      <dgm:t>
        <a:bodyPr/>
        <a:lstStyle/>
        <a:p>
          <a:endParaRPr lang="es-EC"/>
        </a:p>
      </dgm:t>
    </dgm:pt>
    <dgm:pt modelId="{FD9C25DE-FFAF-4757-BD0D-2A9B3AF7D2F6}" type="sibTrans" cxnId="{84EFC5D4-5D36-4AC6-B65A-FCCCC15F4E84}">
      <dgm:prSet/>
      <dgm:spPr/>
      <dgm:t>
        <a:bodyPr/>
        <a:lstStyle/>
        <a:p>
          <a:endParaRPr lang="es-EC"/>
        </a:p>
      </dgm:t>
    </dgm:pt>
    <dgm:pt modelId="{B75C5A2B-6F7F-4D95-B1F9-2649E9AB2F70}" type="pres">
      <dgm:prSet presAssocID="{C519D055-11CD-4FED-9417-D8DCAF7CB1ED}" presName="Name0" presStyleCnt="0">
        <dgm:presLayoutVars>
          <dgm:chMax val="4"/>
          <dgm:resizeHandles val="exact"/>
        </dgm:presLayoutVars>
      </dgm:prSet>
      <dgm:spPr/>
      <dgm:t>
        <a:bodyPr/>
        <a:lstStyle/>
        <a:p>
          <a:endParaRPr lang="es-ES"/>
        </a:p>
      </dgm:t>
    </dgm:pt>
    <dgm:pt modelId="{436A59ED-A418-4BD8-86AC-341A74007992}" type="pres">
      <dgm:prSet presAssocID="{C519D055-11CD-4FED-9417-D8DCAF7CB1ED}" presName="ellipse" presStyleLbl="trBgShp" presStyleIdx="0" presStyleCnt="1"/>
      <dgm:spPr/>
      <dgm:t>
        <a:bodyPr/>
        <a:lstStyle/>
        <a:p>
          <a:endParaRPr lang="es-ES"/>
        </a:p>
      </dgm:t>
    </dgm:pt>
    <dgm:pt modelId="{5265058A-35EF-44F8-A937-97848CF9AC6F}" type="pres">
      <dgm:prSet presAssocID="{C519D055-11CD-4FED-9417-D8DCAF7CB1ED}" presName="arrow1" presStyleLbl="fgShp" presStyleIdx="0" presStyleCnt="1"/>
      <dgm:spPr/>
      <dgm:t>
        <a:bodyPr/>
        <a:lstStyle/>
        <a:p>
          <a:endParaRPr lang="es-ES"/>
        </a:p>
      </dgm:t>
    </dgm:pt>
    <dgm:pt modelId="{A213B55A-5FCC-467B-AC17-5B1E287E9A09}" type="pres">
      <dgm:prSet presAssocID="{C519D055-11CD-4FED-9417-D8DCAF7CB1ED}" presName="rectangle" presStyleLbl="revTx" presStyleIdx="0" presStyleCnt="1">
        <dgm:presLayoutVars>
          <dgm:bulletEnabled val="1"/>
        </dgm:presLayoutVars>
      </dgm:prSet>
      <dgm:spPr/>
      <dgm:t>
        <a:bodyPr/>
        <a:lstStyle/>
        <a:p>
          <a:endParaRPr lang="es-EC"/>
        </a:p>
      </dgm:t>
    </dgm:pt>
    <dgm:pt modelId="{FD88D9CC-427B-47E1-82A1-3F4D9D8763AC}" type="pres">
      <dgm:prSet presAssocID="{93AE2605-3FB9-45A9-8DEE-FC2AEEF63295}" presName="item1" presStyleLbl="node1" presStyleIdx="0" presStyleCnt="3">
        <dgm:presLayoutVars>
          <dgm:bulletEnabled val="1"/>
        </dgm:presLayoutVars>
      </dgm:prSet>
      <dgm:spPr/>
      <dgm:t>
        <a:bodyPr/>
        <a:lstStyle/>
        <a:p>
          <a:endParaRPr lang="es-EC"/>
        </a:p>
      </dgm:t>
    </dgm:pt>
    <dgm:pt modelId="{4B3E980C-995F-49F7-9BC1-F0275E452802}" type="pres">
      <dgm:prSet presAssocID="{BBEC753A-47B9-4458-B3BB-67A70A3D7F58}" presName="item2" presStyleLbl="node1" presStyleIdx="1" presStyleCnt="3">
        <dgm:presLayoutVars>
          <dgm:bulletEnabled val="1"/>
        </dgm:presLayoutVars>
      </dgm:prSet>
      <dgm:spPr/>
      <dgm:t>
        <a:bodyPr/>
        <a:lstStyle/>
        <a:p>
          <a:endParaRPr lang="es-ES"/>
        </a:p>
      </dgm:t>
    </dgm:pt>
    <dgm:pt modelId="{16B3A3E2-71FE-40F5-A170-B1FCD39928B3}" type="pres">
      <dgm:prSet presAssocID="{DDCD4280-4DE7-49BB-BB78-9C3756A3E4DA}" presName="item3" presStyleLbl="node1" presStyleIdx="2" presStyleCnt="3">
        <dgm:presLayoutVars>
          <dgm:bulletEnabled val="1"/>
        </dgm:presLayoutVars>
      </dgm:prSet>
      <dgm:spPr/>
      <dgm:t>
        <a:bodyPr/>
        <a:lstStyle/>
        <a:p>
          <a:endParaRPr lang="es-ES"/>
        </a:p>
      </dgm:t>
    </dgm:pt>
    <dgm:pt modelId="{AD5FA513-B9DB-4599-BDA1-CBFCF5ADB9B4}" type="pres">
      <dgm:prSet presAssocID="{C519D055-11CD-4FED-9417-D8DCAF7CB1ED}" presName="funnel" presStyleLbl="trAlignAcc1" presStyleIdx="0" presStyleCnt="1" custLinFactNeighborX="17" custLinFactNeighborY="1317"/>
      <dgm:spPr/>
      <dgm:t>
        <a:bodyPr/>
        <a:lstStyle/>
        <a:p>
          <a:endParaRPr lang="es-ES"/>
        </a:p>
      </dgm:t>
    </dgm:pt>
  </dgm:ptLst>
  <dgm:cxnLst>
    <dgm:cxn modelId="{C93D27BE-C179-4C79-8185-B208D2B4706A}" type="presOf" srcId="{DDCD4280-4DE7-49BB-BB78-9C3756A3E4DA}" destId="{A213B55A-5FCC-467B-AC17-5B1E287E9A09}" srcOrd="0" destOrd="0" presId="urn:microsoft.com/office/officeart/2005/8/layout/funnel1"/>
    <dgm:cxn modelId="{E13455FD-7D85-48BD-8469-E2DD7DB1B725}" srcId="{C519D055-11CD-4FED-9417-D8DCAF7CB1ED}" destId="{93AE2605-3FB9-45A9-8DEE-FC2AEEF63295}" srcOrd="1" destOrd="0" parTransId="{AEF5B092-18A0-4092-B67A-5D04BFD0ABF2}" sibTransId="{2B3CD70B-1A0A-47E3-83FF-D49626CE406C}"/>
    <dgm:cxn modelId="{A12D4DDC-C6A2-4BE4-9951-B7D5B6B36A29}" srcId="{C519D055-11CD-4FED-9417-D8DCAF7CB1ED}" destId="{B6CD05B5-B024-46A4-BB32-B485D4E8E7BA}" srcOrd="0" destOrd="0" parTransId="{694AFC78-AC4C-49C3-9148-481D54F57307}" sibTransId="{44B775FF-8B20-45DF-9C25-9942F963906B}"/>
    <dgm:cxn modelId="{EB5DB184-9322-43CE-BB19-A8F5E38C2576}" type="presOf" srcId="{BBEC753A-47B9-4458-B3BB-67A70A3D7F58}" destId="{FD88D9CC-427B-47E1-82A1-3F4D9D8763AC}" srcOrd="0" destOrd="0" presId="urn:microsoft.com/office/officeart/2005/8/layout/funnel1"/>
    <dgm:cxn modelId="{84EFC5D4-5D36-4AC6-B65A-FCCCC15F4E84}" srcId="{C519D055-11CD-4FED-9417-D8DCAF7CB1ED}" destId="{DDCD4280-4DE7-49BB-BB78-9C3756A3E4DA}" srcOrd="3" destOrd="0" parTransId="{199FFEE5-84D2-4B36-860C-8F4137BFB977}" sibTransId="{FD9C25DE-FFAF-4757-BD0D-2A9B3AF7D2F6}"/>
    <dgm:cxn modelId="{EC6C93E8-7310-4ABD-9E3C-1716223564FD}" type="presOf" srcId="{B6CD05B5-B024-46A4-BB32-B485D4E8E7BA}" destId="{16B3A3E2-71FE-40F5-A170-B1FCD39928B3}" srcOrd="0" destOrd="0" presId="urn:microsoft.com/office/officeart/2005/8/layout/funnel1"/>
    <dgm:cxn modelId="{7FC4F9CA-F9E6-42BE-B291-D2FABD45AA2A}" type="presOf" srcId="{93AE2605-3FB9-45A9-8DEE-FC2AEEF63295}" destId="{4B3E980C-995F-49F7-9BC1-F0275E452802}" srcOrd="0" destOrd="0" presId="urn:microsoft.com/office/officeart/2005/8/layout/funnel1"/>
    <dgm:cxn modelId="{A70B6837-36C5-48BF-A1FD-B56988F20401}" type="presOf" srcId="{C519D055-11CD-4FED-9417-D8DCAF7CB1ED}" destId="{B75C5A2B-6F7F-4D95-B1F9-2649E9AB2F70}" srcOrd="0" destOrd="0" presId="urn:microsoft.com/office/officeart/2005/8/layout/funnel1"/>
    <dgm:cxn modelId="{FDED0451-D2DC-44A9-82B8-88CA015ABD84}" srcId="{C519D055-11CD-4FED-9417-D8DCAF7CB1ED}" destId="{BBEC753A-47B9-4458-B3BB-67A70A3D7F58}" srcOrd="2" destOrd="0" parTransId="{56ACCA8E-CF19-40BA-A3CA-6322DDFD0071}" sibTransId="{612BC427-DEEC-40B4-B9E7-CF61C46C19AE}"/>
    <dgm:cxn modelId="{972F762E-F309-4875-A38C-C2EAAFB45E59}" type="presParOf" srcId="{B75C5A2B-6F7F-4D95-B1F9-2649E9AB2F70}" destId="{436A59ED-A418-4BD8-86AC-341A74007992}" srcOrd="0" destOrd="0" presId="urn:microsoft.com/office/officeart/2005/8/layout/funnel1"/>
    <dgm:cxn modelId="{461B514D-B3D6-4507-9CEB-CE4891D3F8CF}" type="presParOf" srcId="{B75C5A2B-6F7F-4D95-B1F9-2649E9AB2F70}" destId="{5265058A-35EF-44F8-A937-97848CF9AC6F}" srcOrd="1" destOrd="0" presId="urn:microsoft.com/office/officeart/2005/8/layout/funnel1"/>
    <dgm:cxn modelId="{2E3FE55B-3FD6-4A38-8D98-16672996F814}" type="presParOf" srcId="{B75C5A2B-6F7F-4D95-B1F9-2649E9AB2F70}" destId="{A213B55A-5FCC-467B-AC17-5B1E287E9A09}" srcOrd="2" destOrd="0" presId="urn:microsoft.com/office/officeart/2005/8/layout/funnel1"/>
    <dgm:cxn modelId="{0E6BAA28-105B-44C9-AFCA-E2801DE86D57}" type="presParOf" srcId="{B75C5A2B-6F7F-4D95-B1F9-2649E9AB2F70}" destId="{FD88D9CC-427B-47E1-82A1-3F4D9D8763AC}" srcOrd="3" destOrd="0" presId="urn:microsoft.com/office/officeart/2005/8/layout/funnel1"/>
    <dgm:cxn modelId="{A4A83C3D-D915-4B29-A9CA-CC50B43B871B}" type="presParOf" srcId="{B75C5A2B-6F7F-4D95-B1F9-2649E9AB2F70}" destId="{4B3E980C-995F-49F7-9BC1-F0275E452802}" srcOrd="4" destOrd="0" presId="urn:microsoft.com/office/officeart/2005/8/layout/funnel1"/>
    <dgm:cxn modelId="{59E309E6-1DCB-4B66-9115-27A4D5F06C74}" type="presParOf" srcId="{B75C5A2B-6F7F-4D95-B1F9-2649E9AB2F70}" destId="{16B3A3E2-71FE-40F5-A170-B1FCD39928B3}" srcOrd="5" destOrd="0" presId="urn:microsoft.com/office/officeart/2005/8/layout/funnel1"/>
    <dgm:cxn modelId="{093FCC64-4A1A-456F-938F-5BE1AE92FA20}" type="presParOf" srcId="{B75C5A2B-6F7F-4D95-B1F9-2649E9AB2F70}" destId="{AD5FA513-B9DB-4599-BDA1-CBFCF5ADB9B4}"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BB7C10-4274-4E38-8FA5-33BB3DEEC749}" type="doc">
      <dgm:prSet loTypeId="urn:microsoft.com/office/officeart/2005/8/layout/vList5" loCatId="list" qsTypeId="urn:microsoft.com/office/officeart/2005/8/quickstyle/simple4" qsCatId="simple" csTypeId="urn:microsoft.com/office/officeart/2005/8/colors/accent0_3" csCatId="mainScheme" phldr="1"/>
      <dgm:spPr/>
      <dgm:t>
        <a:bodyPr/>
        <a:lstStyle/>
        <a:p>
          <a:endParaRPr lang="es-EC"/>
        </a:p>
      </dgm:t>
    </dgm:pt>
    <dgm:pt modelId="{F4241C3A-B436-4575-8E53-7266FB74D726}">
      <dgm:prSet phldrT="[Text]" custT="1"/>
      <dgm:spPr/>
      <dgm:t>
        <a:bodyPr/>
        <a:lstStyle/>
        <a:p>
          <a:r>
            <a:rPr lang="es-EC" sz="1600" dirty="0" smtClean="0">
              <a:latin typeface="Times New Roman" pitchFamily="18" charset="0"/>
              <a:cs typeface="Times New Roman" pitchFamily="18" charset="0"/>
            </a:rPr>
            <a:t>Objetivos Técnicos</a:t>
          </a:r>
          <a:endParaRPr lang="es-EC" sz="1600" dirty="0">
            <a:latin typeface="Times New Roman" pitchFamily="18" charset="0"/>
            <a:cs typeface="Times New Roman" pitchFamily="18" charset="0"/>
          </a:endParaRPr>
        </a:p>
      </dgm:t>
    </dgm:pt>
    <dgm:pt modelId="{29AD208E-1D04-465D-B2A5-958F9900393B}" type="parTrans" cxnId="{96B3D995-456E-4C53-8DF8-F2011EFF0DC7}">
      <dgm:prSet/>
      <dgm:spPr/>
      <dgm:t>
        <a:bodyPr/>
        <a:lstStyle/>
        <a:p>
          <a:endParaRPr lang="es-EC"/>
        </a:p>
      </dgm:t>
    </dgm:pt>
    <dgm:pt modelId="{124B4950-A507-43D4-9FE4-889477F8D76A}" type="sibTrans" cxnId="{96B3D995-456E-4C53-8DF8-F2011EFF0DC7}">
      <dgm:prSet/>
      <dgm:spPr/>
      <dgm:t>
        <a:bodyPr/>
        <a:lstStyle/>
        <a:p>
          <a:endParaRPr lang="es-EC"/>
        </a:p>
      </dgm:t>
    </dgm:pt>
    <dgm:pt modelId="{D7152BE8-BF8B-4B68-8A03-9ADC27BD8775}">
      <dgm:prSet phldrT="[Text]" custT="1"/>
      <dgm:spPr/>
      <dgm:t>
        <a:bodyPr/>
        <a:lstStyle/>
        <a:p>
          <a:r>
            <a:rPr lang="es-EC" sz="1200" dirty="0" smtClean="0">
              <a:latin typeface="Times New Roman" pitchFamily="18" charset="0"/>
              <a:cs typeface="Times New Roman" pitchFamily="18" charset="0"/>
            </a:rPr>
            <a:t>Realizar un levantamiento de la información</a:t>
          </a:r>
          <a:endParaRPr lang="es-EC" sz="1200" dirty="0">
            <a:latin typeface="Times New Roman" pitchFamily="18" charset="0"/>
            <a:cs typeface="Times New Roman" pitchFamily="18" charset="0"/>
          </a:endParaRPr>
        </a:p>
      </dgm:t>
    </dgm:pt>
    <dgm:pt modelId="{5FF7CB45-D1A1-4A90-A37E-FC50A241F669}" type="parTrans" cxnId="{06A842D0-6480-427F-8C6B-EDFCCBD05270}">
      <dgm:prSet/>
      <dgm:spPr/>
      <dgm:t>
        <a:bodyPr/>
        <a:lstStyle/>
        <a:p>
          <a:endParaRPr lang="es-EC"/>
        </a:p>
      </dgm:t>
    </dgm:pt>
    <dgm:pt modelId="{3B1FD233-2677-4F68-827D-2593FE1E510B}" type="sibTrans" cxnId="{06A842D0-6480-427F-8C6B-EDFCCBD05270}">
      <dgm:prSet/>
      <dgm:spPr/>
      <dgm:t>
        <a:bodyPr/>
        <a:lstStyle/>
        <a:p>
          <a:endParaRPr lang="es-EC"/>
        </a:p>
      </dgm:t>
    </dgm:pt>
    <dgm:pt modelId="{1806B6AF-801D-469E-A834-D48B29553B2C}">
      <dgm:prSet phldrT="[Text]" custT="1"/>
      <dgm:spPr/>
      <dgm:t>
        <a:bodyPr/>
        <a:lstStyle/>
        <a:p>
          <a:r>
            <a:rPr lang="es-EC" sz="1200" dirty="0" smtClean="0">
              <a:latin typeface="Times New Roman" pitchFamily="18" charset="0"/>
              <a:cs typeface="Times New Roman" pitchFamily="18" charset="0"/>
            </a:rPr>
            <a:t>Personalizar</a:t>
          </a:r>
          <a:endParaRPr lang="es-EC" sz="1200" dirty="0">
            <a:latin typeface="Times New Roman" pitchFamily="18" charset="0"/>
            <a:cs typeface="Times New Roman" pitchFamily="18" charset="0"/>
          </a:endParaRPr>
        </a:p>
      </dgm:t>
    </dgm:pt>
    <dgm:pt modelId="{2CCDD65A-66C4-4505-B9C8-E6862FCEC9B5}" type="parTrans" cxnId="{48FDD67F-CB0D-42F0-8F75-2274F6427237}">
      <dgm:prSet/>
      <dgm:spPr/>
      <dgm:t>
        <a:bodyPr/>
        <a:lstStyle/>
        <a:p>
          <a:endParaRPr lang="es-EC"/>
        </a:p>
      </dgm:t>
    </dgm:pt>
    <dgm:pt modelId="{F4D44096-B648-40D8-BE43-F73D2797F820}" type="sibTrans" cxnId="{48FDD67F-CB0D-42F0-8F75-2274F6427237}">
      <dgm:prSet/>
      <dgm:spPr/>
      <dgm:t>
        <a:bodyPr/>
        <a:lstStyle/>
        <a:p>
          <a:endParaRPr lang="es-EC"/>
        </a:p>
      </dgm:t>
    </dgm:pt>
    <dgm:pt modelId="{1E8EF258-7A42-4625-90A8-6E97A64382A8}">
      <dgm:prSet phldrT="[Text]" custT="1"/>
      <dgm:spPr/>
      <dgm:t>
        <a:bodyPr/>
        <a:lstStyle/>
        <a:p>
          <a:r>
            <a:rPr lang="es-EC" sz="1200" dirty="0" smtClean="0">
              <a:latin typeface="Times New Roman" pitchFamily="18" charset="0"/>
              <a:cs typeface="Times New Roman" pitchFamily="18" charset="0"/>
            </a:rPr>
            <a:t>Realizar un análisis comparativo</a:t>
          </a:r>
          <a:endParaRPr lang="es-EC" sz="1200" dirty="0">
            <a:latin typeface="Times New Roman" pitchFamily="18" charset="0"/>
            <a:cs typeface="Times New Roman" pitchFamily="18" charset="0"/>
          </a:endParaRPr>
        </a:p>
      </dgm:t>
    </dgm:pt>
    <dgm:pt modelId="{7C12D844-7877-4E4F-B32E-9B280D7E1543}" type="parTrans" cxnId="{6FCF606B-D6A9-4CA0-A34D-EA11F189B22F}">
      <dgm:prSet/>
      <dgm:spPr/>
      <dgm:t>
        <a:bodyPr/>
        <a:lstStyle/>
        <a:p>
          <a:endParaRPr lang="es-EC"/>
        </a:p>
      </dgm:t>
    </dgm:pt>
    <dgm:pt modelId="{078A3039-C91C-4BD2-8A4E-97D4686C9314}" type="sibTrans" cxnId="{6FCF606B-D6A9-4CA0-A34D-EA11F189B22F}">
      <dgm:prSet/>
      <dgm:spPr/>
      <dgm:t>
        <a:bodyPr/>
        <a:lstStyle/>
        <a:p>
          <a:endParaRPr lang="es-EC"/>
        </a:p>
      </dgm:t>
    </dgm:pt>
    <dgm:pt modelId="{6691351C-7944-4EBD-8592-BFAB9600F258}">
      <dgm:prSet phldrT="[Text]" custT="1"/>
      <dgm:spPr/>
      <dgm:t>
        <a:bodyPr/>
        <a:lstStyle/>
        <a:p>
          <a:r>
            <a:rPr lang="es-EC" sz="1200" dirty="0" smtClean="0">
              <a:latin typeface="Times New Roman" pitchFamily="18" charset="0"/>
              <a:cs typeface="Times New Roman" pitchFamily="18" charset="0"/>
            </a:rPr>
            <a:t>Recopilar y analizar los requerimientos</a:t>
          </a:r>
          <a:endParaRPr lang="es-EC" sz="1200" dirty="0">
            <a:latin typeface="Times New Roman" pitchFamily="18" charset="0"/>
            <a:cs typeface="Times New Roman" pitchFamily="18" charset="0"/>
          </a:endParaRPr>
        </a:p>
      </dgm:t>
    </dgm:pt>
    <dgm:pt modelId="{1D0F638F-1FB5-4046-88E4-AD90F6377E21}" type="parTrans" cxnId="{ADB5979C-B64B-4FAF-83E5-19EDFDFAFE1C}">
      <dgm:prSet/>
      <dgm:spPr/>
      <dgm:t>
        <a:bodyPr/>
        <a:lstStyle/>
        <a:p>
          <a:endParaRPr lang="es-EC"/>
        </a:p>
      </dgm:t>
    </dgm:pt>
    <dgm:pt modelId="{F753BDFB-B978-4331-89BB-4EE98817611F}" type="sibTrans" cxnId="{ADB5979C-B64B-4FAF-83E5-19EDFDFAFE1C}">
      <dgm:prSet/>
      <dgm:spPr/>
      <dgm:t>
        <a:bodyPr/>
        <a:lstStyle/>
        <a:p>
          <a:endParaRPr lang="es-EC"/>
        </a:p>
      </dgm:t>
    </dgm:pt>
    <dgm:pt modelId="{F1CEDC08-9011-414E-B3CD-E74DAF1275D4}">
      <dgm:prSet phldrT="[Text]" custT="1"/>
      <dgm:spPr/>
      <dgm:t>
        <a:bodyPr/>
        <a:lstStyle/>
        <a:p>
          <a:r>
            <a:rPr lang="es-EC" sz="1200" dirty="0" smtClean="0">
              <a:latin typeface="Times New Roman" pitchFamily="18" charset="0"/>
              <a:cs typeface="Times New Roman" pitchFamily="18" charset="0"/>
            </a:rPr>
            <a:t>Implementar</a:t>
          </a:r>
          <a:endParaRPr lang="es-EC" sz="1200" dirty="0">
            <a:latin typeface="Times New Roman" pitchFamily="18" charset="0"/>
            <a:cs typeface="Times New Roman" pitchFamily="18" charset="0"/>
          </a:endParaRPr>
        </a:p>
      </dgm:t>
    </dgm:pt>
    <dgm:pt modelId="{12B91E11-46B3-4F6E-986A-0D33735E8424}" type="parTrans" cxnId="{F4FBF50B-CE8D-4DC7-8BD5-08D4A1DF7E70}">
      <dgm:prSet/>
      <dgm:spPr/>
      <dgm:t>
        <a:bodyPr/>
        <a:lstStyle/>
        <a:p>
          <a:endParaRPr lang="es-EC"/>
        </a:p>
      </dgm:t>
    </dgm:pt>
    <dgm:pt modelId="{6532DE11-AFEF-4C8D-994B-908FD8501BEC}" type="sibTrans" cxnId="{F4FBF50B-CE8D-4DC7-8BD5-08D4A1DF7E70}">
      <dgm:prSet/>
      <dgm:spPr/>
      <dgm:t>
        <a:bodyPr/>
        <a:lstStyle/>
        <a:p>
          <a:endParaRPr lang="es-EC"/>
        </a:p>
      </dgm:t>
    </dgm:pt>
    <dgm:pt modelId="{73C3C33B-8BFA-4FF1-91EB-C5DB6DE963D8}">
      <dgm:prSet phldrT="[Text]" custT="1"/>
      <dgm:spPr/>
      <dgm:t>
        <a:bodyPr/>
        <a:lstStyle/>
        <a:p>
          <a:r>
            <a:rPr lang="es-EC" sz="1200" dirty="0" smtClean="0">
              <a:latin typeface="Times New Roman" pitchFamily="18" charset="0"/>
              <a:cs typeface="Times New Roman" pitchFamily="18" charset="0"/>
            </a:rPr>
            <a:t>Realizar Pruebas</a:t>
          </a:r>
          <a:endParaRPr lang="es-EC" sz="1200" dirty="0">
            <a:latin typeface="Times New Roman" pitchFamily="18" charset="0"/>
            <a:cs typeface="Times New Roman" pitchFamily="18" charset="0"/>
          </a:endParaRPr>
        </a:p>
      </dgm:t>
    </dgm:pt>
    <dgm:pt modelId="{348E0202-4C7C-46B8-A2CA-CC48200C6231}" type="parTrans" cxnId="{18C32699-34FF-4367-9F71-0CCF8A7B5486}">
      <dgm:prSet/>
      <dgm:spPr/>
      <dgm:t>
        <a:bodyPr/>
        <a:lstStyle/>
        <a:p>
          <a:endParaRPr lang="es-EC"/>
        </a:p>
      </dgm:t>
    </dgm:pt>
    <dgm:pt modelId="{3C6DD1DA-3B3A-4023-944E-ECF4A4229094}" type="sibTrans" cxnId="{18C32699-34FF-4367-9F71-0CCF8A7B5486}">
      <dgm:prSet/>
      <dgm:spPr/>
      <dgm:t>
        <a:bodyPr/>
        <a:lstStyle/>
        <a:p>
          <a:endParaRPr lang="es-EC"/>
        </a:p>
      </dgm:t>
    </dgm:pt>
    <dgm:pt modelId="{5CE47B54-6AAF-49E5-9780-5CB8FC06DD45}" type="pres">
      <dgm:prSet presAssocID="{A9BB7C10-4274-4E38-8FA5-33BB3DEEC749}" presName="Name0" presStyleCnt="0">
        <dgm:presLayoutVars>
          <dgm:dir/>
          <dgm:animLvl val="lvl"/>
          <dgm:resizeHandles val="exact"/>
        </dgm:presLayoutVars>
      </dgm:prSet>
      <dgm:spPr/>
      <dgm:t>
        <a:bodyPr/>
        <a:lstStyle/>
        <a:p>
          <a:endParaRPr lang="es-ES"/>
        </a:p>
      </dgm:t>
    </dgm:pt>
    <dgm:pt modelId="{0A9E8D19-068B-4949-937D-88A480A2AEC4}" type="pres">
      <dgm:prSet presAssocID="{F4241C3A-B436-4575-8E53-7266FB74D726}" presName="linNode" presStyleCnt="0"/>
      <dgm:spPr/>
    </dgm:pt>
    <dgm:pt modelId="{13FA25FB-4EA2-44BA-82E0-A04BE695AEA7}" type="pres">
      <dgm:prSet presAssocID="{F4241C3A-B436-4575-8E53-7266FB74D726}" presName="parentText" presStyleLbl="node1" presStyleIdx="0" presStyleCnt="1" custLinFactNeighborY="-7692">
        <dgm:presLayoutVars>
          <dgm:chMax val="1"/>
          <dgm:bulletEnabled val="1"/>
        </dgm:presLayoutVars>
      </dgm:prSet>
      <dgm:spPr/>
      <dgm:t>
        <a:bodyPr/>
        <a:lstStyle/>
        <a:p>
          <a:endParaRPr lang="es-EC"/>
        </a:p>
      </dgm:t>
    </dgm:pt>
    <dgm:pt modelId="{26F930B3-028A-409A-8023-DEB82B0159EB}" type="pres">
      <dgm:prSet presAssocID="{F4241C3A-B436-4575-8E53-7266FB74D726}" presName="descendantText" presStyleLbl="alignAccFollowNode1" presStyleIdx="0" presStyleCnt="1">
        <dgm:presLayoutVars>
          <dgm:bulletEnabled val="1"/>
        </dgm:presLayoutVars>
      </dgm:prSet>
      <dgm:spPr/>
      <dgm:t>
        <a:bodyPr/>
        <a:lstStyle/>
        <a:p>
          <a:endParaRPr lang="es-EC"/>
        </a:p>
      </dgm:t>
    </dgm:pt>
  </dgm:ptLst>
  <dgm:cxnLst>
    <dgm:cxn modelId="{64AA6ACD-8C7F-4579-BEF0-6D20761A8459}" type="presOf" srcId="{F1CEDC08-9011-414E-B3CD-E74DAF1275D4}" destId="{26F930B3-028A-409A-8023-DEB82B0159EB}" srcOrd="0" destOrd="3" presId="urn:microsoft.com/office/officeart/2005/8/layout/vList5"/>
    <dgm:cxn modelId="{96B3D995-456E-4C53-8DF8-F2011EFF0DC7}" srcId="{A9BB7C10-4274-4E38-8FA5-33BB3DEEC749}" destId="{F4241C3A-B436-4575-8E53-7266FB74D726}" srcOrd="0" destOrd="0" parTransId="{29AD208E-1D04-465D-B2A5-958F9900393B}" sibTransId="{124B4950-A507-43D4-9FE4-889477F8D76A}"/>
    <dgm:cxn modelId="{48FDD67F-CB0D-42F0-8F75-2274F6427237}" srcId="{F4241C3A-B436-4575-8E53-7266FB74D726}" destId="{1806B6AF-801D-469E-A834-D48B29553B2C}" srcOrd="4" destOrd="0" parTransId="{2CCDD65A-66C4-4505-B9C8-E6862FCEC9B5}" sibTransId="{F4D44096-B648-40D8-BE43-F73D2797F820}"/>
    <dgm:cxn modelId="{8A91CAA5-A8F5-4DA8-A11B-427937B4084F}" type="presOf" srcId="{D7152BE8-BF8B-4B68-8A03-9ADC27BD8775}" destId="{26F930B3-028A-409A-8023-DEB82B0159EB}" srcOrd="0" destOrd="0" presId="urn:microsoft.com/office/officeart/2005/8/layout/vList5"/>
    <dgm:cxn modelId="{ADB5979C-B64B-4FAF-83E5-19EDFDFAFE1C}" srcId="{F4241C3A-B436-4575-8E53-7266FB74D726}" destId="{6691351C-7944-4EBD-8592-BFAB9600F258}" srcOrd="2" destOrd="0" parTransId="{1D0F638F-1FB5-4046-88E4-AD90F6377E21}" sibTransId="{F753BDFB-B978-4331-89BB-4EE98817611F}"/>
    <dgm:cxn modelId="{06A842D0-6480-427F-8C6B-EDFCCBD05270}" srcId="{F4241C3A-B436-4575-8E53-7266FB74D726}" destId="{D7152BE8-BF8B-4B68-8A03-9ADC27BD8775}" srcOrd="0" destOrd="0" parTransId="{5FF7CB45-D1A1-4A90-A37E-FC50A241F669}" sibTransId="{3B1FD233-2677-4F68-827D-2593FE1E510B}"/>
    <dgm:cxn modelId="{04237A46-A444-4672-A57A-FCE3A221224A}" type="presOf" srcId="{1806B6AF-801D-469E-A834-D48B29553B2C}" destId="{26F930B3-028A-409A-8023-DEB82B0159EB}" srcOrd="0" destOrd="4" presId="urn:microsoft.com/office/officeart/2005/8/layout/vList5"/>
    <dgm:cxn modelId="{6DD136FA-7462-4681-9334-763E95A3A471}" type="presOf" srcId="{73C3C33B-8BFA-4FF1-91EB-C5DB6DE963D8}" destId="{26F930B3-028A-409A-8023-DEB82B0159EB}" srcOrd="0" destOrd="5" presId="urn:microsoft.com/office/officeart/2005/8/layout/vList5"/>
    <dgm:cxn modelId="{18C32699-34FF-4367-9F71-0CCF8A7B5486}" srcId="{F4241C3A-B436-4575-8E53-7266FB74D726}" destId="{73C3C33B-8BFA-4FF1-91EB-C5DB6DE963D8}" srcOrd="5" destOrd="0" parTransId="{348E0202-4C7C-46B8-A2CA-CC48200C6231}" sibTransId="{3C6DD1DA-3B3A-4023-944E-ECF4A4229094}"/>
    <dgm:cxn modelId="{2FBD4552-BEE6-4ACE-A6F4-857245DABAF0}" type="presOf" srcId="{6691351C-7944-4EBD-8592-BFAB9600F258}" destId="{26F930B3-028A-409A-8023-DEB82B0159EB}" srcOrd="0" destOrd="2" presId="urn:microsoft.com/office/officeart/2005/8/layout/vList5"/>
    <dgm:cxn modelId="{6FCF606B-D6A9-4CA0-A34D-EA11F189B22F}" srcId="{F4241C3A-B436-4575-8E53-7266FB74D726}" destId="{1E8EF258-7A42-4625-90A8-6E97A64382A8}" srcOrd="1" destOrd="0" parTransId="{7C12D844-7877-4E4F-B32E-9B280D7E1543}" sibTransId="{078A3039-C91C-4BD2-8A4E-97D4686C9314}"/>
    <dgm:cxn modelId="{7CDFF1DF-956C-491C-9899-C3721C82CBEB}" type="presOf" srcId="{A9BB7C10-4274-4E38-8FA5-33BB3DEEC749}" destId="{5CE47B54-6AAF-49E5-9780-5CB8FC06DD45}" srcOrd="0" destOrd="0" presId="urn:microsoft.com/office/officeart/2005/8/layout/vList5"/>
    <dgm:cxn modelId="{EAC8AD72-E04F-4C08-BC2C-608321254549}" type="presOf" srcId="{1E8EF258-7A42-4625-90A8-6E97A64382A8}" destId="{26F930B3-028A-409A-8023-DEB82B0159EB}" srcOrd="0" destOrd="1" presId="urn:microsoft.com/office/officeart/2005/8/layout/vList5"/>
    <dgm:cxn modelId="{F4FBF50B-CE8D-4DC7-8BD5-08D4A1DF7E70}" srcId="{F4241C3A-B436-4575-8E53-7266FB74D726}" destId="{F1CEDC08-9011-414E-B3CD-E74DAF1275D4}" srcOrd="3" destOrd="0" parTransId="{12B91E11-46B3-4F6E-986A-0D33735E8424}" sibTransId="{6532DE11-AFEF-4C8D-994B-908FD8501BEC}"/>
    <dgm:cxn modelId="{2B24D491-383C-485F-BF67-D308F7747483}" type="presOf" srcId="{F4241C3A-B436-4575-8E53-7266FB74D726}" destId="{13FA25FB-4EA2-44BA-82E0-A04BE695AEA7}" srcOrd="0" destOrd="0" presId="urn:microsoft.com/office/officeart/2005/8/layout/vList5"/>
    <dgm:cxn modelId="{7B38E5A1-F4D2-4D24-8CCB-7BDAF202ACED}" type="presParOf" srcId="{5CE47B54-6AAF-49E5-9780-5CB8FC06DD45}" destId="{0A9E8D19-068B-4949-937D-88A480A2AEC4}" srcOrd="0" destOrd="0" presId="urn:microsoft.com/office/officeart/2005/8/layout/vList5"/>
    <dgm:cxn modelId="{F19D7C20-D6FA-4AA6-B2E5-177284AB0F5D}" type="presParOf" srcId="{0A9E8D19-068B-4949-937D-88A480A2AEC4}" destId="{13FA25FB-4EA2-44BA-82E0-A04BE695AEA7}" srcOrd="0" destOrd="0" presId="urn:microsoft.com/office/officeart/2005/8/layout/vList5"/>
    <dgm:cxn modelId="{DCDC9169-86C1-46C5-AE0D-11A6B1B6A112}" type="presParOf" srcId="{0A9E8D19-068B-4949-937D-88A480A2AEC4}" destId="{26F930B3-028A-409A-8023-DEB82B0159E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F4E743-48EF-455B-9AB3-D04E6561C4F3}"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s-EC"/>
        </a:p>
      </dgm:t>
    </dgm:pt>
    <dgm:pt modelId="{3EFCB719-4568-427E-BD91-8969F9A7C67A}">
      <dgm:prSet phldrT="[Text]"/>
      <dgm:spPr/>
      <dgm:t>
        <a:bodyPr/>
        <a:lstStyle/>
        <a:p>
          <a:r>
            <a:rPr lang="es-EC" dirty="0" smtClean="0"/>
            <a:t>FUNCIÓN</a:t>
          </a:r>
          <a:endParaRPr lang="es-EC" dirty="0"/>
        </a:p>
      </dgm:t>
    </dgm:pt>
    <dgm:pt modelId="{D013EACB-C6B6-427B-9704-87AB330CA33E}" type="parTrans" cxnId="{369D11EF-A55E-4E34-8978-54AA1A98258F}">
      <dgm:prSet/>
      <dgm:spPr/>
      <dgm:t>
        <a:bodyPr/>
        <a:lstStyle/>
        <a:p>
          <a:endParaRPr lang="es-EC"/>
        </a:p>
      </dgm:t>
    </dgm:pt>
    <dgm:pt modelId="{6AD613C2-A7A2-4A22-8D1C-0AD14C698035}" type="sibTrans" cxnId="{369D11EF-A55E-4E34-8978-54AA1A98258F}">
      <dgm:prSet/>
      <dgm:spPr/>
      <dgm:t>
        <a:bodyPr/>
        <a:lstStyle/>
        <a:p>
          <a:endParaRPr lang="es-EC"/>
        </a:p>
      </dgm:t>
    </dgm:pt>
    <dgm:pt modelId="{AB4F1159-DCAD-49EA-AEDC-C5EBD62E9B48}">
      <dgm:prSet phldrT="[Text]"/>
      <dgm:spPr/>
      <dgm:t>
        <a:bodyPr/>
        <a:lstStyle/>
        <a:p>
          <a:r>
            <a:rPr lang="es-EC" dirty="0" smtClean="0"/>
            <a:t>EQUIPOS</a:t>
          </a:r>
          <a:endParaRPr lang="es-EC" dirty="0"/>
        </a:p>
      </dgm:t>
    </dgm:pt>
    <dgm:pt modelId="{1C02BCF3-F96E-4C22-B355-CB4AB75347AB}" type="parTrans" cxnId="{843DE5B2-1B29-4B69-84A2-BAE57E4B7DF0}">
      <dgm:prSet/>
      <dgm:spPr/>
      <dgm:t>
        <a:bodyPr/>
        <a:lstStyle/>
        <a:p>
          <a:endParaRPr lang="es-EC"/>
        </a:p>
      </dgm:t>
    </dgm:pt>
    <dgm:pt modelId="{1D877D16-D7D4-428F-BAC1-16C667928B05}" type="sibTrans" cxnId="{843DE5B2-1B29-4B69-84A2-BAE57E4B7DF0}">
      <dgm:prSet/>
      <dgm:spPr/>
      <dgm:t>
        <a:bodyPr/>
        <a:lstStyle/>
        <a:p>
          <a:endParaRPr lang="es-EC"/>
        </a:p>
      </dgm:t>
    </dgm:pt>
    <dgm:pt modelId="{912FFCFF-0D1A-44E4-8B57-2563158E2547}">
      <dgm:prSet phldrT="[Text]"/>
      <dgm:spPr/>
      <dgm:t>
        <a:bodyPr/>
        <a:lstStyle/>
        <a:p>
          <a:r>
            <a:rPr lang="es-EC" dirty="0" smtClean="0"/>
            <a:t>PARTICIPANTES</a:t>
          </a:r>
          <a:endParaRPr lang="es-EC" dirty="0"/>
        </a:p>
      </dgm:t>
    </dgm:pt>
    <dgm:pt modelId="{82BEFC65-3B4A-4C85-82F4-78C1DE8F4439}" type="parTrans" cxnId="{9D4B5275-DDDC-467F-A3E6-BCC642D81292}">
      <dgm:prSet/>
      <dgm:spPr/>
      <dgm:t>
        <a:bodyPr/>
        <a:lstStyle/>
        <a:p>
          <a:endParaRPr lang="es-EC"/>
        </a:p>
      </dgm:t>
    </dgm:pt>
    <dgm:pt modelId="{7BDD60CB-CA1D-40B8-BE94-7904BC6B253F}" type="sibTrans" cxnId="{9D4B5275-DDDC-467F-A3E6-BCC642D81292}">
      <dgm:prSet/>
      <dgm:spPr/>
      <dgm:t>
        <a:bodyPr/>
        <a:lstStyle/>
        <a:p>
          <a:endParaRPr lang="es-EC"/>
        </a:p>
      </dgm:t>
    </dgm:pt>
    <dgm:pt modelId="{7ED6A78E-1D4A-406E-8AB3-5B151BB92F26}" type="pres">
      <dgm:prSet presAssocID="{E2F4E743-48EF-455B-9AB3-D04E6561C4F3}" presName="linear" presStyleCnt="0">
        <dgm:presLayoutVars>
          <dgm:dir/>
          <dgm:animLvl val="lvl"/>
          <dgm:resizeHandles val="exact"/>
        </dgm:presLayoutVars>
      </dgm:prSet>
      <dgm:spPr/>
      <dgm:t>
        <a:bodyPr/>
        <a:lstStyle/>
        <a:p>
          <a:endParaRPr lang="es-ES"/>
        </a:p>
      </dgm:t>
    </dgm:pt>
    <dgm:pt modelId="{13BF8B3F-9E8E-41FF-A294-63D2428A18F8}" type="pres">
      <dgm:prSet presAssocID="{3EFCB719-4568-427E-BD91-8969F9A7C67A}" presName="parentLin" presStyleCnt="0"/>
      <dgm:spPr/>
    </dgm:pt>
    <dgm:pt modelId="{9EB5B139-6CC9-4DFC-9113-E70748CAE493}" type="pres">
      <dgm:prSet presAssocID="{3EFCB719-4568-427E-BD91-8969F9A7C67A}" presName="parentLeftMargin" presStyleLbl="node1" presStyleIdx="0" presStyleCnt="3"/>
      <dgm:spPr/>
      <dgm:t>
        <a:bodyPr/>
        <a:lstStyle/>
        <a:p>
          <a:endParaRPr lang="es-ES"/>
        </a:p>
      </dgm:t>
    </dgm:pt>
    <dgm:pt modelId="{B15EE853-616A-4816-ADA1-7673541FD7B0}" type="pres">
      <dgm:prSet presAssocID="{3EFCB719-4568-427E-BD91-8969F9A7C67A}" presName="parentText" presStyleLbl="node1" presStyleIdx="0" presStyleCnt="3">
        <dgm:presLayoutVars>
          <dgm:chMax val="0"/>
          <dgm:bulletEnabled val="1"/>
        </dgm:presLayoutVars>
      </dgm:prSet>
      <dgm:spPr/>
      <dgm:t>
        <a:bodyPr/>
        <a:lstStyle/>
        <a:p>
          <a:endParaRPr lang="es-EC"/>
        </a:p>
      </dgm:t>
    </dgm:pt>
    <dgm:pt modelId="{01A0F4B2-786B-4C9C-B708-9071E7C2E121}" type="pres">
      <dgm:prSet presAssocID="{3EFCB719-4568-427E-BD91-8969F9A7C67A}" presName="negativeSpace" presStyleCnt="0"/>
      <dgm:spPr/>
    </dgm:pt>
    <dgm:pt modelId="{6CD1897C-E1C0-4636-B309-560148AAFA34}" type="pres">
      <dgm:prSet presAssocID="{3EFCB719-4568-427E-BD91-8969F9A7C67A}" presName="childText" presStyleLbl="conFgAcc1" presStyleIdx="0" presStyleCnt="3">
        <dgm:presLayoutVars>
          <dgm:bulletEnabled val="1"/>
        </dgm:presLayoutVars>
      </dgm:prSet>
      <dgm:spPr/>
    </dgm:pt>
    <dgm:pt modelId="{18FA9614-0624-412F-86E1-9B201E3B46F6}" type="pres">
      <dgm:prSet presAssocID="{6AD613C2-A7A2-4A22-8D1C-0AD14C698035}" presName="spaceBetweenRectangles" presStyleCnt="0"/>
      <dgm:spPr/>
    </dgm:pt>
    <dgm:pt modelId="{1098BF73-DDB5-4C48-8B39-1558B8B9C576}" type="pres">
      <dgm:prSet presAssocID="{AB4F1159-DCAD-49EA-AEDC-C5EBD62E9B48}" presName="parentLin" presStyleCnt="0"/>
      <dgm:spPr/>
    </dgm:pt>
    <dgm:pt modelId="{3010A642-AB7C-4DFE-AE9F-606C978A1458}" type="pres">
      <dgm:prSet presAssocID="{AB4F1159-DCAD-49EA-AEDC-C5EBD62E9B48}" presName="parentLeftMargin" presStyleLbl="node1" presStyleIdx="0" presStyleCnt="3"/>
      <dgm:spPr/>
      <dgm:t>
        <a:bodyPr/>
        <a:lstStyle/>
        <a:p>
          <a:endParaRPr lang="es-ES"/>
        </a:p>
      </dgm:t>
    </dgm:pt>
    <dgm:pt modelId="{E93EC807-1FC5-4524-9367-C4422516CB9E}" type="pres">
      <dgm:prSet presAssocID="{AB4F1159-DCAD-49EA-AEDC-C5EBD62E9B48}" presName="parentText" presStyleLbl="node1" presStyleIdx="1" presStyleCnt="3">
        <dgm:presLayoutVars>
          <dgm:chMax val="0"/>
          <dgm:bulletEnabled val="1"/>
        </dgm:presLayoutVars>
      </dgm:prSet>
      <dgm:spPr/>
      <dgm:t>
        <a:bodyPr/>
        <a:lstStyle/>
        <a:p>
          <a:endParaRPr lang="es-EC"/>
        </a:p>
      </dgm:t>
    </dgm:pt>
    <dgm:pt modelId="{BD2A5DC8-8ACA-4F0E-BB9F-E6790F3DA896}" type="pres">
      <dgm:prSet presAssocID="{AB4F1159-DCAD-49EA-AEDC-C5EBD62E9B48}" presName="negativeSpace" presStyleCnt="0"/>
      <dgm:spPr/>
    </dgm:pt>
    <dgm:pt modelId="{ED6914FE-10CD-4BFC-A3B3-E0866B229D25}" type="pres">
      <dgm:prSet presAssocID="{AB4F1159-DCAD-49EA-AEDC-C5EBD62E9B48}" presName="childText" presStyleLbl="conFgAcc1" presStyleIdx="1" presStyleCnt="3">
        <dgm:presLayoutVars>
          <dgm:bulletEnabled val="1"/>
        </dgm:presLayoutVars>
      </dgm:prSet>
      <dgm:spPr/>
    </dgm:pt>
    <dgm:pt modelId="{C03DF589-F840-4756-9784-7A8D28D14DAA}" type="pres">
      <dgm:prSet presAssocID="{1D877D16-D7D4-428F-BAC1-16C667928B05}" presName="spaceBetweenRectangles" presStyleCnt="0"/>
      <dgm:spPr/>
    </dgm:pt>
    <dgm:pt modelId="{055C0A94-CE6D-466D-9737-A9ABA2F7D1C6}" type="pres">
      <dgm:prSet presAssocID="{912FFCFF-0D1A-44E4-8B57-2563158E2547}" presName="parentLin" presStyleCnt="0"/>
      <dgm:spPr/>
    </dgm:pt>
    <dgm:pt modelId="{3BFF5C98-4427-47E9-906B-3EFC4DC3CBAB}" type="pres">
      <dgm:prSet presAssocID="{912FFCFF-0D1A-44E4-8B57-2563158E2547}" presName="parentLeftMargin" presStyleLbl="node1" presStyleIdx="1" presStyleCnt="3"/>
      <dgm:spPr/>
      <dgm:t>
        <a:bodyPr/>
        <a:lstStyle/>
        <a:p>
          <a:endParaRPr lang="es-ES"/>
        </a:p>
      </dgm:t>
    </dgm:pt>
    <dgm:pt modelId="{2AF121DB-84C4-4857-A713-DF432E64D224}" type="pres">
      <dgm:prSet presAssocID="{912FFCFF-0D1A-44E4-8B57-2563158E2547}" presName="parentText" presStyleLbl="node1" presStyleIdx="2" presStyleCnt="3">
        <dgm:presLayoutVars>
          <dgm:chMax val="0"/>
          <dgm:bulletEnabled val="1"/>
        </dgm:presLayoutVars>
      </dgm:prSet>
      <dgm:spPr/>
      <dgm:t>
        <a:bodyPr/>
        <a:lstStyle/>
        <a:p>
          <a:endParaRPr lang="es-EC"/>
        </a:p>
      </dgm:t>
    </dgm:pt>
    <dgm:pt modelId="{2649AB69-B5A7-4A83-9E75-00F0AF72F2FE}" type="pres">
      <dgm:prSet presAssocID="{912FFCFF-0D1A-44E4-8B57-2563158E2547}" presName="negativeSpace" presStyleCnt="0"/>
      <dgm:spPr/>
    </dgm:pt>
    <dgm:pt modelId="{AD8E5306-E7C1-4DE3-936C-F84B6A8CA4FB}" type="pres">
      <dgm:prSet presAssocID="{912FFCFF-0D1A-44E4-8B57-2563158E2547}" presName="childText" presStyleLbl="conFgAcc1" presStyleIdx="2" presStyleCnt="3">
        <dgm:presLayoutVars>
          <dgm:bulletEnabled val="1"/>
        </dgm:presLayoutVars>
      </dgm:prSet>
      <dgm:spPr/>
    </dgm:pt>
  </dgm:ptLst>
  <dgm:cxnLst>
    <dgm:cxn modelId="{179E2D9E-F4E2-4CCD-916F-FF09814E357F}" type="presOf" srcId="{3EFCB719-4568-427E-BD91-8969F9A7C67A}" destId="{B15EE853-616A-4816-ADA1-7673541FD7B0}" srcOrd="1" destOrd="0" presId="urn:microsoft.com/office/officeart/2005/8/layout/list1"/>
    <dgm:cxn modelId="{369D11EF-A55E-4E34-8978-54AA1A98258F}" srcId="{E2F4E743-48EF-455B-9AB3-D04E6561C4F3}" destId="{3EFCB719-4568-427E-BD91-8969F9A7C67A}" srcOrd="0" destOrd="0" parTransId="{D013EACB-C6B6-427B-9704-87AB330CA33E}" sibTransId="{6AD613C2-A7A2-4A22-8D1C-0AD14C698035}"/>
    <dgm:cxn modelId="{FB291899-F0E7-45A9-AD23-08AB89FB4D3E}" type="presOf" srcId="{AB4F1159-DCAD-49EA-AEDC-C5EBD62E9B48}" destId="{3010A642-AB7C-4DFE-AE9F-606C978A1458}" srcOrd="0" destOrd="0" presId="urn:microsoft.com/office/officeart/2005/8/layout/list1"/>
    <dgm:cxn modelId="{887980F0-1EB4-4DE7-A1B8-440EB168D68E}" type="presOf" srcId="{912FFCFF-0D1A-44E4-8B57-2563158E2547}" destId="{2AF121DB-84C4-4857-A713-DF432E64D224}" srcOrd="1" destOrd="0" presId="urn:microsoft.com/office/officeart/2005/8/layout/list1"/>
    <dgm:cxn modelId="{843DE5B2-1B29-4B69-84A2-BAE57E4B7DF0}" srcId="{E2F4E743-48EF-455B-9AB3-D04E6561C4F3}" destId="{AB4F1159-DCAD-49EA-AEDC-C5EBD62E9B48}" srcOrd="1" destOrd="0" parTransId="{1C02BCF3-F96E-4C22-B355-CB4AB75347AB}" sibTransId="{1D877D16-D7D4-428F-BAC1-16C667928B05}"/>
    <dgm:cxn modelId="{9D4B5275-DDDC-467F-A3E6-BCC642D81292}" srcId="{E2F4E743-48EF-455B-9AB3-D04E6561C4F3}" destId="{912FFCFF-0D1A-44E4-8B57-2563158E2547}" srcOrd="2" destOrd="0" parTransId="{82BEFC65-3B4A-4C85-82F4-78C1DE8F4439}" sibTransId="{7BDD60CB-CA1D-40B8-BE94-7904BC6B253F}"/>
    <dgm:cxn modelId="{FCCB5F32-9BF9-4BF5-9E49-5E0587402F61}" type="presOf" srcId="{912FFCFF-0D1A-44E4-8B57-2563158E2547}" destId="{3BFF5C98-4427-47E9-906B-3EFC4DC3CBAB}" srcOrd="0" destOrd="0" presId="urn:microsoft.com/office/officeart/2005/8/layout/list1"/>
    <dgm:cxn modelId="{4F31FD9D-DDD4-4336-90A7-229F1D631617}" type="presOf" srcId="{E2F4E743-48EF-455B-9AB3-D04E6561C4F3}" destId="{7ED6A78E-1D4A-406E-8AB3-5B151BB92F26}" srcOrd="0" destOrd="0" presId="urn:microsoft.com/office/officeart/2005/8/layout/list1"/>
    <dgm:cxn modelId="{2A10A3A1-4E82-4D6D-A051-5F643908D8B3}" type="presOf" srcId="{AB4F1159-DCAD-49EA-AEDC-C5EBD62E9B48}" destId="{E93EC807-1FC5-4524-9367-C4422516CB9E}" srcOrd="1" destOrd="0" presId="urn:microsoft.com/office/officeart/2005/8/layout/list1"/>
    <dgm:cxn modelId="{13E8AA4D-07EA-4EB0-A507-7ED11A969281}" type="presOf" srcId="{3EFCB719-4568-427E-BD91-8969F9A7C67A}" destId="{9EB5B139-6CC9-4DFC-9113-E70748CAE493}" srcOrd="0" destOrd="0" presId="urn:microsoft.com/office/officeart/2005/8/layout/list1"/>
    <dgm:cxn modelId="{75F5F95A-79A3-4D27-BE3F-3BB581722B5F}" type="presParOf" srcId="{7ED6A78E-1D4A-406E-8AB3-5B151BB92F26}" destId="{13BF8B3F-9E8E-41FF-A294-63D2428A18F8}" srcOrd="0" destOrd="0" presId="urn:microsoft.com/office/officeart/2005/8/layout/list1"/>
    <dgm:cxn modelId="{BEEBDB81-DB83-403F-9B1E-3A0CCFA20E89}" type="presParOf" srcId="{13BF8B3F-9E8E-41FF-A294-63D2428A18F8}" destId="{9EB5B139-6CC9-4DFC-9113-E70748CAE493}" srcOrd="0" destOrd="0" presId="urn:microsoft.com/office/officeart/2005/8/layout/list1"/>
    <dgm:cxn modelId="{75AB43F9-E203-4E0A-8951-CAA06A2AA91F}" type="presParOf" srcId="{13BF8B3F-9E8E-41FF-A294-63D2428A18F8}" destId="{B15EE853-616A-4816-ADA1-7673541FD7B0}" srcOrd="1" destOrd="0" presId="urn:microsoft.com/office/officeart/2005/8/layout/list1"/>
    <dgm:cxn modelId="{6A70BC27-D881-4155-84AD-D6F0D37ABAD6}" type="presParOf" srcId="{7ED6A78E-1D4A-406E-8AB3-5B151BB92F26}" destId="{01A0F4B2-786B-4C9C-B708-9071E7C2E121}" srcOrd="1" destOrd="0" presId="urn:microsoft.com/office/officeart/2005/8/layout/list1"/>
    <dgm:cxn modelId="{A97F8466-1C00-41A2-8230-908A0FC87225}" type="presParOf" srcId="{7ED6A78E-1D4A-406E-8AB3-5B151BB92F26}" destId="{6CD1897C-E1C0-4636-B309-560148AAFA34}" srcOrd="2" destOrd="0" presId="urn:microsoft.com/office/officeart/2005/8/layout/list1"/>
    <dgm:cxn modelId="{0CC28F27-4EA5-4139-81C1-30A22CBF162F}" type="presParOf" srcId="{7ED6A78E-1D4A-406E-8AB3-5B151BB92F26}" destId="{18FA9614-0624-412F-86E1-9B201E3B46F6}" srcOrd="3" destOrd="0" presId="urn:microsoft.com/office/officeart/2005/8/layout/list1"/>
    <dgm:cxn modelId="{B8854BD9-F8B5-480B-B97F-96EC777C2E26}" type="presParOf" srcId="{7ED6A78E-1D4A-406E-8AB3-5B151BB92F26}" destId="{1098BF73-DDB5-4C48-8B39-1558B8B9C576}" srcOrd="4" destOrd="0" presId="urn:microsoft.com/office/officeart/2005/8/layout/list1"/>
    <dgm:cxn modelId="{0761509D-C47A-40B1-9666-B4DFC5AC92F0}" type="presParOf" srcId="{1098BF73-DDB5-4C48-8B39-1558B8B9C576}" destId="{3010A642-AB7C-4DFE-AE9F-606C978A1458}" srcOrd="0" destOrd="0" presId="urn:microsoft.com/office/officeart/2005/8/layout/list1"/>
    <dgm:cxn modelId="{338652C5-4063-4F05-9A7B-72FD66770A82}" type="presParOf" srcId="{1098BF73-DDB5-4C48-8B39-1558B8B9C576}" destId="{E93EC807-1FC5-4524-9367-C4422516CB9E}" srcOrd="1" destOrd="0" presId="urn:microsoft.com/office/officeart/2005/8/layout/list1"/>
    <dgm:cxn modelId="{6FB46EE0-64A8-43D0-9321-0B762F930FEF}" type="presParOf" srcId="{7ED6A78E-1D4A-406E-8AB3-5B151BB92F26}" destId="{BD2A5DC8-8ACA-4F0E-BB9F-E6790F3DA896}" srcOrd="5" destOrd="0" presId="urn:microsoft.com/office/officeart/2005/8/layout/list1"/>
    <dgm:cxn modelId="{421C7962-F944-4C3B-B27B-B56B0468D531}" type="presParOf" srcId="{7ED6A78E-1D4A-406E-8AB3-5B151BB92F26}" destId="{ED6914FE-10CD-4BFC-A3B3-E0866B229D25}" srcOrd="6" destOrd="0" presId="urn:microsoft.com/office/officeart/2005/8/layout/list1"/>
    <dgm:cxn modelId="{75302821-C4F7-4603-9D0E-24F1525ADADF}" type="presParOf" srcId="{7ED6A78E-1D4A-406E-8AB3-5B151BB92F26}" destId="{C03DF589-F840-4756-9784-7A8D28D14DAA}" srcOrd="7" destOrd="0" presId="urn:microsoft.com/office/officeart/2005/8/layout/list1"/>
    <dgm:cxn modelId="{96F3DEB8-7F39-47B2-9B5C-3CEC33004A7D}" type="presParOf" srcId="{7ED6A78E-1D4A-406E-8AB3-5B151BB92F26}" destId="{055C0A94-CE6D-466D-9737-A9ABA2F7D1C6}" srcOrd="8" destOrd="0" presId="urn:microsoft.com/office/officeart/2005/8/layout/list1"/>
    <dgm:cxn modelId="{0074146B-79C3-4C4F-95DC-481F489EFE25}" type="presParOf" srcId="{055C0A94-CE6D-466D-9737-A9ABA2F7D1C6}" destId="{3BFF5C98-4427-47E9-906B-3EFC4DC3CBAB}" srcOrd="0" destOrd="0" presId="urn:microsoft.com/office/officeart/2005/8/layout/list1"/>
    <dgm:cxn modelId="{B00B8095-E37D-4A8F-B6DC-E79B35DAB9B7}" type="presParOf" srcId="{055C0A94-CE6D-466D-9737-A9ABA2F7D1C6}" destId="{2AF121DB-84C4-4857-A713-DF432E64D224}" srcOrd="1" destOrd="0" presId="urn:microsoft.com/office/officeart/2005/8/layout/list1"/>
    <dgm:cxn modelId="{8013EFCE-BB75-4377-92B8-ADEDE1B28719}" type="presParOf" srcId="{7ED6A78E-1D4A-406E-8AB3-5B151BB92F26}" destId="{2649AB69-B5A7-4A83-9E75-00F0AF72F2FE}" srcOrd="9" destOrd="0" presId="urn:microsoft.com/office/officeart/2005/8/layout/list1"/>
    <dgm:cxn modelId="{5FFD26C2-3460-4F4E-A22F-6ABE2A1CA305}" type="presParOf" srcId="{7ED6A78E-1D4A-406E-8AB3-5B151BB92F26}" destId="{AD8E5306-E7C1-4DE3-936C-F84B6A8CA4F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5A6CF1-6B06-4AE5-8F85-8B5BA60892D2}" type="doc">
      <dgm:prSet loTypeId="urn:microsoft.com/office/officeart/2005/8/layout/chevron2" loCatId="list" qsTypeId="urn:microsoft.com/office/officeart/2005/8/quickstyle/3d1" qsCatId="3D" csTypeId="urn:microsoft.com/office/officeart/2005/8/colors/colorful1#1" csCatId="colorful" phldr="1"/>
      <dgm:spPr/>
      <dgm:t>
        <a:bodyPr/>
        <a:lstStyle/>
        <a:p>
          <a:endParaRPr lang="es-EC"/>
        </a:p>
      </dgm:t>
    </dgm:pt>
    <dgm:pt modelId="{54C63873-1FC3-4CD9-8558-514F20C85DE9}">
      <dgm:prSet phldrT="[Text]"/>
      <dgm:spPr/>
      <dgm:t>
        <a:bodyPr/>
        <a:lstStyle/>
        <a:p>
          <a:r>
            <a:rPr lang="es-EC" dirty="0" smtClean="0">
              <a:latin typeface="Times New Roman" pitchFamily="18" charset="0"/>
              <a:cs typeface="Times New Roman" pitchFamily="18" charset="0"/>
            </a:rPr>
            <a:t>Sistemas </a:t>
          </a:r>
        </a:p>
        <a:p>
          <a:r>
            <a:rPr lang="es-EC" dirty="0" smtClean="0">
              <a:latin typeface="Times New Roman" pitchFamily="18" charset="0"/>
              <a:cs typeface="Times New Roman" pitchFamily="18" charset="0"/>
            </a:rPr>
            <a:t>Dedicados</a:t>
          </a:r>
          <a:endParaRPr lang="es-EC" dirty="0">
            <a:latin typeface="Times New Roman" pitchFamily="18" charset="0"/>
            <a:cs typeface="Times New Roman" pitchFamily="18" charset="0"/>
          </a:endParaRPr>
        </a:p>
      </dgm:t>
    </dgm:pt>
    <dgm:pt modelId="{6D8AF808-B0B1-482D-99C3-BB43E5FEBED0}" type="parTrans" cxnId="{A1E919C3-F837-41B8-A673-F9FAAA6622A5}">
      <dgm:prSet/>
      <dgm:spPr/>
      <dgm:t>
        <a:bodyPr/>
        <a:lstStyle/>
        <a:p>
          <a:endParaRPr lang="es-EC"/>
        </a:p>
      </dgm:t>
    </dgm:pt>
    <dgm:pt modelId="{7A03E5E6-0CBC-4D86-9931-292B678592E3}" type="sibTrans" cxnId="{A1E919C3-F837-41B8-A673-F9FAAA6622A5}">
      <dgm:prSet/>
      <dgm:spPr/>
      <dgm:t>
        <a:bodyPr/>
        <a:lstStyle/>
        <a:p>
          <a:endParaRPr lang="es-EC"/>
        </a:p>
      </dgm:t>
    </dgm:pt>
    <dgm:pt modelId="{0EEECCA9-FEBE-48EA-9E91-5D0677E2BA35}">
      <dgm:prSet phldrT="[Text]" custT="1"/>
      <dgm:spPr/>
      <dgm:t>
        <a:bodyPr/>
        <a:lstStyle/>
        <a:p>
          <a:r>
            <a:rPr lang="es-EC" sz="1200" dirty="0" smtClean="0">
              <a:latin typeface="Times New Roman" pitchFamily="18" charset="0"/>
              <a:cs typeface="Times New Roman" pitchFamily="18" charset="0"/>
            </a:rPr>
            <a:t>La videoconferencia se realiza en salas especialmente preparadas</a:t>
          </a:r>
          <a:endParaRPr lang="es-EC" sz="1200" dirty="0">
            <a:latin typeface="Times New Roman" pitchFamily="18" charset="0"/>
            <a:cs typeface="Times New Roman" pitchFamily="18" charset="0"/>
          </a:endParaRPr>
        </a:p>
      </dgm:t>
    </dgm:pt>
    <dgm:pt modelId="{54D72AB5-D2E4-4D55-980B-9E0CEC80933C}" type="parTrans" cxnId="{939578FD-49B4-4CCC-B708-39A52C71B74C}">
      <dgm:prSet/>
      <dgm:spPr/>
      <dgm:t>
        <a:bodyPr/>
        <a:lstStyle/>
        <a:p>
          <a:endParaRPr lang="es-EC"/>
        </a:p>
      </dgm:t>
    </dgm:pt>
    <dgm:pt modelId="{980EEA4E-2A06-4EB9-B10B-8933ADB516AC}" type="sibTrans" cxnId="{939578FD-49B4-4CCC-B708-39A52C71B74C}">
      <dgm:prSet/>
      <dgm:spPr/>
      <dgm:t>
        <a:bodyPr/>
        <a:lstStyle/>
        <a:p>
          <a:endParaRPr lang="es-EC"/>
        </a:p>
      </dgm:t>
    </dgm:pt>
    <dgm:pt modelId="{F68C5360-4CE3-4279-A394-71967B6225D4}">
      <dgm:prSet phldrT="[Text]"/>
      <dgm:spPr/>
      <dgm:t>
        <a:bodyPr/>
        <a:lstStyle/>
        <a:p>
          <a:r>
            <a:rPr lang="es-EC" dirty="0" smtClean="0">
              <a:latin typeface="Times New Roman" pitchFamily="18" charset="0"/>
              <a:cs typeface="Times New Roman" pitchFamily="18" charset="0"/>
            </a:rPr>
            <a:t>Sistemas</a:t>
          </a:r>
        </a:p>
        <a:p>
          <a:r>
            <a:rPr lang="es-EC" dirty="0" smtClean="0">
              <a:latin typeface="Times New Roman" pitchFamily="18" charset="0"/>
              <a:cs typeface="Times New Roman" pitchFamily="18" charset="0"/>
            </a:rPr>
            <a:t>Escritorio</a:t>
          </a:r>
          <a:endParaRPr lang="es-EC" dirty="0">
            <a:latin typeface="Times New Roman" pitchFamily="18" charset="0"/>
            <a:cs typeface="Times New Roman" pitchFamily="18" charset="0"/>
          </a:endParaRPr>
        </a:p>
      </dgm:t>
    </dgm:pt>
    <dgm:pt modelId="{C219E79E-3B0C-41A8-861E-6E941F71B1C4}" type="parTrans" cxnId="{FB0D3EBC-7690-43E3-850F-556DBED404D8}">
      <dgm:prSet/>
      <dgm:spPr/>
      <dgm:t>
        <a:bodyPr/>
        <a:lstStyle/>
        <a:p>
          <a:endParaRPr lang="es-EC"/>
        </a:p>
      </dgm:t>
    </dgm:pt>
    <dgm:pt modelId="{5CD7D0D8-5451-4FFB-83E6-FDDA416E7518}" type="sibTrans" cxnId="{FB0D3EBC-7690-43E3-850F-556DBED404D8}">
      <dgm:prSet/>
      <dgm:spPr/>
      <dgm:t>
        <a:bodyPr/>
        <a:lstStyle/>
        <a:p>
          <a:endParaRPr lang="es-EC"/>
        </a:p>
      </dgm:t>
    </dgm:pt>
    <dgm:pt modelId="{9D558FAA-D3E2-4075-BC45-54E7A2F111E4}">
      <dgm:prSet phldrT="[Text]" custT="1"/>
      <dgm:spPr/>
      <dgm:t>
        <a:bodyPr/>
        <a:lstStyle/>
        <a:p>
          <a:r>
            <a:rPr lang="es-EC" sz="1200" dirty="0" smtClean="0">
              <a:latin typeface="Times New Roman" pitchFamily="18" charset="0"/>
              <a:cs typeface="Times New Roman" pitchFamily="18" charset="0"/>
            </a:rPr>
            <a:t>Se realizan con el uso de una PC común</a:t>
          </a:r>
          <a:endParaRPr lang="es-EC" sz="1200" dirty="0">
            <a:latin typeface="Times New Roman" pitchFamily="18" charset="0"/>
            <a:cs typeface="Times New Roman" pitchFamily="18" charset="0"/>
          </a:endParaRPr>
        </a:p>
      </dgm:t>
    </dgm:pt>
    <dgm:pt modelId="{1B024435-6563-46C3-97E9-C23C68B00F26}" type="parTrans" cxnId="{4D2CC0D2-7C3A-401D-BE0E-E9262A3200D7}">
      <dgm:prSet/>
      <dgm:spPr/>
      <dgm:t>
        <a:bodyPr/>
        <a:lstStyle/>
        <a:p>
          <a:endParaRPr lang="es-EC"/>
        </a:p>
      </dgm:t>
    </dgm:pt>
    <dgm:pt modelId="{443A4343-0EB1-44AD-A58A-99B95CFE2802}" type="sibTrans" cxnId="{4D2CC0D2-7C3A-401D-BE0E-E9262A3200D7}">
      <dgm:prSet/>
      <dgm:spPr/>
      <dgm:t>
        <a:bodyPr/>
        <a:lstStyle/>
        <a:p>
          <a:endParaRPr lang="es-EC"/>
        </a:p>
      </dgm:t>
    </dgm:pt>
    <dgm:pt modelId="{393DAA0B-2EBB-4DD1-868D-1B4A4CA30CBD}">
      <dgm:prSet phldrT="[Text]"/>
      <dgm:spPr/>
      <dgm:t>
        <a:bodyPr/>
        <a:lstStyle/>
        <a:p>
          <a:r>
            <a:rPr lang="es-EC" dirty="0" smtClean="0">
              <a:latin typeface="Times New Roman" pitchFamily="18" charset="0"/>
              <a:cs typeface="Times New Roman" pitchFamily="18" charset="0"/>
            </a:rPr>
            <a:t>Sistemas Fijos y RollAbout</a:t>
          </a:r>
          <a:endParaRPr lang="es-EC" dirty="0">
            <a:latin typeface="Times New Roman" pitchFamily="18" charset="0"/>
            <a:cs typeface="Times New Roman" pitchFamily="18" charset="0"/>
          </a:endParaRPr>
        </a:p>
      </dgm:t>
    </dgm:pt>
    <dgm:pt modelId="{777A7338-C599-4942-9860-AE86870F6D01}" type="parTrans" cxnId="{F8C8E30C-4512-42D2-8764-B40D17605A8F}">
      <dgm:prSet/>
      <dgm:spPr/>
      <dgm:t>
        <a:bodyPr/>
        <a:lstStyle/>
        <a:p>
          <a:endParaRPr lang="es-EC"/>
        </a:p>
      </dgm:t>
    </dgm:pt>
    <dgm:pt modelId="{BE4BC153-93D9-4CC3-9C21-06975EEF871F}" type="sibTrans" cxnId="{F8C8E30C-4512-42D2-8764-B40D17605A8F}">
      <dgm:prSet/>
      <dgm:spPr/>
      <dgm:t>
        <a:bodyPr/>
        <a:lstStyle/>
        <a:p>
          <a:endParaRPr lang="es-EC"/>
        </a:p>
      </dgm:t>
    </dgm:pt>
    <dgm:pt modelId="{63A578B2-A895-4091-B207-E594F81D3FEF}">
      <dgm:prSet phldrT="[Text]" custT="1"/>
      <dgm:spPr/>
      <dgm:t>
        <a:bodyPr/>
        <a:lstStyle/>
        <a:p>
          <a:r>
            <a:rPr lang="es-EC" sz="1200" dirty="0" smtClean="0">
              <a:latin typeface="Times New Roman" pitchFamily="18" charset="0"/>
              <a:cs typeface="Times New Roman" pitchFamily="18" charset="0"/>
            </a:rPr>
            <a:t>Son módulos que constan de todos los elementos necesarios para realizar una videoconferencia y funcionan de forma independiente de una PC</a:t>
          </a:r>
          <a:endParaRPr lang="es-EC" sz="1600" dirty="0">
            <a:latin typeface="Times New Roman" pitchFamily="18" charset="0"/>
            <a:cs typeface="Times New Roman" pitchFamily="18" charset="0"/>
          </a:endParaRPr>
        </a:p>
      </dgm:t>
    </dgm:pt>
    <dgm:pt modelId="{CAC8EEDA-0D6C-4B40-92EF-F8E999702FE2}" type="parTrans" cxnId="{E146CCA2-6B15-4CA3-B2DD-B3015036CE93}">
      <dgm:prSet/>
      <dgm:spPr/>
      <dgm:t>
        <a:bodyPr/>
        <a:lstStyle/>
        <a:p>
          <a:endParaRPr lang="es-EC"/>
        </a:p>
      </dgm:t>
    </dgm:pt>
    <dgm:pt modelId="{73C2C21B-F682-4992-B051-4FAFA8B0E714}" type="sibTrans" cxnId="{E146CCA2-6B15-4CA3-B2DD-B3015036CE93}">
      <dgm:prSet/>
      <dgm:spPr/>
      <dgm:t>
        <a:bodyPr/>
        <a:lstStyle/>
        <a:p>
          <a:endParaRPr lang="es-EC"/>
        </a:p>
      </dgm:t>
    </dgm:pt>
    <dgm:pt modelId="{8FDE81E7-7242-49FA-AEF5-BD20DA368E70}" type="pres">
      <dgm:prSet presAssocID="{3A5A6CF1-6B06-4AE5-8F85-8B5BA60892D2}" presName="linearFlow" presStyleCnt="0">
        <dgm:presLayoutVars>
          <dgm:dir/>
          <dgm:animLvl val="lvl"/>
          <dgm:resizeHandles val="exact"/>
        </dgm:presLayoutVars>
      </dgm:prSet>
      <dgm:spPr/>
      <dgm:t>
        <a:bodyPr/>
        <a:lstStyle/>
        <a:p>
          <a:endParaRPr lang="es-ES"/>
        </a:p>
      </dgm:t>
    </dgm:pt>
    <dgm:pt modelId="{1A947B6F-F017-4075-BEAC-20B66C5A317B}" type="pres">
      <dgm:prSet presAssocID="{54C63873-1FC3-4CD9-8558-514F20C85DE9}" presName="composite" presStyleCnt="0"/>
      <dgm:spPr/>
    </dgm:pt>
    <dgm:pt modelId="{4D05AB55-0654-43CF-A028-379CF0407AF1}" type="pres">
      <dgm:prSet presAssocID="{54C63873-1FC3-4CD9-8558-514F20C85DE9}" presName="parentText" presStyleLbl="alignNode1" presStyleIdx="0" presStyleCnt="3">
        <dgm:presLayoutVars>
          <dgm:chMax val="1"/>
          <dgm:bulletEnabled val="1"/>
        </dgm:presLayoutVars>
      </dgm:prSet>
      <dgm:spPr/>
      <dgm:t>
        <a:bodyPr/>
        <a:lstStyle/>
        <a:p>
          <a:endParaRPr lang="es-EC"/>
        </a:p>
      </dgm:t>
    </dgm:pt>
    <dgm:pt modelId="{0E0F7637-0D11-4CE8-8B0B-D5EE4BBD5DDE}" type="pres">
      <dgm:prSet presAssocID="{54C63873-1FC3-4CD9-8558-514F20C85DE9}" presName="descendantText" presStyleLbl="alignAcc1" presStyleIdx="0" presStyleCnt="3">
        <dgm:presLayoutVars>
          <dgm:bulletEnabled val="1"/>
        </dgm:presLayoutVars>
      </dgm:prSet>
      <dgm:spPr/>
      <dgm:t>
        <a:bodyPr/>
        <a:lstStyle/>
        <a:p>
          <a:endParaRPr lang="es-EC"/>
        </a:p>
      </dgm:t>
    </dgm:pt>
    <dgm:pt modelId="{9CDBF879-B9DE-4C5C-95E8-68EC0716BA07}" type="pres">
      <dgm:prSet presAssocID="{7A03E5E6-0CBC-4D86-9931-292B678592E3}" presName="sp" presStyleCnt="0"/>
      <dgm:spPr/>
    </dgm:pt>
    <dgm:pt modelId="{676F83A6-CD7B-44D0-AB2E-615ADB7786CD}" type="pres">
      <dgm:prSet presAssocID="{F68C5360-4CE3-4279-A394-71967B6225D4}" presName="composite" presStyleCnt="0"/>
      <dgm:spPr/>
    </dgm:pt>
    <dgm:pt modelId="{4F738B24-F52A-4D00-92D4-D711DFC5FE31}" type="pres">
      <dgm:prSet presAssocID="{F68C5360-4CE3-4279-A394-71967B6225D4}" presName="parentText" presStyleLbl="alignNode1" presStyleIdx="1" presStyleCnt="3">
        <dgm:presLayoutVars>
          <dgm:chMax val="1"/>
          <dgm:bulletEnabled val="1"/>
        </dgm:presLayoutVars>
      </dgm:prSet>
      <dgm:spPr/>
      <dgm:t>
        <a:bodyPr/>
        <a:lstStyle/>
        <a:p>
          <a:endParaRPr lang="es-EC"/>
        </a:p>
      </dgm:t>
    </dgm:pt>
    <dgm:pt modelId="{DC1BC041-55F8-476F-B115-EC16EC9AE8BE}" type="pres">
      <dgm:prSet presAssocID="{F68C5360-4CE3-4279-A394-71967B6225D4}" presName="descendantText" presStyleLbl="alignAcc1" presStyleIdx="1" presStyleCnt="3">
        <dgm:presLayoutVars>
          <dgm:bulletEnabled val="1"/>
        </dgm:presLayoutVars>
      </dgm:prSet>
      <dgm:spPr/>
      <dgm:t>
        <a:bodyPr/>
        <a:lstStyle/>
        <a:p>
          <a:endParaRPr lang="es-EC"/>
        </a:p>
      </dgm:t>
    </dgm:pt>
    <dgm:pt modelId="{CF0F2536-10FA-4F61-9A2C-4B7939FAADF9}" type="pres">
      <dgm:prSet presAssocID="{5CD7D0D8-5451-4FFB-83E6-FDDA416E7518}" presName="sp" presStyleCnt="0"/>
      <dgm:spPr/>
    </dgm:pt>
    <dgm:pt modelId="{FFEDFB05-119D-4E35-9150-DFBB3772069A}" type="pres">
      <dgm:prSet presAssocID="{393DAA0B-2EBB-4DD1-868D-1B4A4CA30CBD}" presName="composite" presStyleCnt="0"/>
      <dgm:spPr/>
    </dgm:pt>
    <dgm:pt modelId="{4F6B74CF-2FDA-4936-B219-CA0F170AB6A0}" type="pres">
      <dgm:prSet presAssocID="{393DAA0B-2EBB-4DD1-868D-1B4A4CA30CBD}" presName="parentText" presStyleLbl="alignNode1" presStyleIdx="2" presStyleCnt="3">
        <dgm:presLayoutVars>
          <dgm:chMax val="1"/>
          <dgm:bulletEnabled val="1"/>
        </dgm:presLayoutVars>
      </dgm:prSet>
      <dgm:spPr/>
      <dgm:t>
        <a:bodyPr/>
        <a:lstStyle/>
        <a:p>
          <a:endParaRPr lang="es-EC"/>
        </a:p>
      </dgm:t>
    </dgm:pt>
    <dgm:pt modelId="{AD112D94-9454-4560-81AE-9F686EBEE299}" type="pres">
      <dgm:prSet presAssocID="{393DAA0B-2EBB-4DD1-868D-1B4A4CA30CBD}" presName="descendantText" presStyleLbl="alignAcc1" presStyleIdx="2" presStyleCnt="3">
        <dgm:presLayoutVars>
          <dgm:bulletEnabled val="1"/>
        </dgm:presLayoutVars>
      </dgm:prSet>
      <dgm:spPr/>
      <dgm:t>
        <a:bodyPr/>
        <a:lstStyle/>
        <a:p>
          <a:endParaRPr lang="es-EC"/>
        </a:p>
      </dgm:t>
    </dgm:pt>
  </dgm:ptLst>
  <dgm:cxnLst>
    <dgm:cxn modelId="{FB0D3EBC-7690-43E3-850F-556DBED404D8}" srcId="{3A5A6CF1-6B06-4AE5-8F85-8B5BA60892D2}" destId="{F68C5360-4CE3-4279-A394-71967B6225D4}" srcOrd="1" destOrd="0" parTransId="{C219E79E-3B0C-41A8-861E-6E941F71B1C4}" sibTransId="{5CD7D0D8-5451-4FFB-83E6-FDDA416E7518}"/>
    <dgm:cxn modelId="{A1E919C3-F837-41B8-A673-F9FAAA6622A5}" srcId="{3A5A6CF1-6B06-4AE5-8F85-8B5BA60892D2}" destId="{54C63873-1FC3-4CD9-8558-514F20C85DE9}" srcOrd="0" destOrd="0" parTransId="{6D8AF808-B0B1-482D-99C3-BB43E5FEBED0}" sibTransId="{7A03E5E6-0CBC-4D86-9931-292B678592E3}"/>
    <dgm:cxn modelId="{F8C8E30C-4512-42D2-8764-B40D17605A8F}" srcId="{3A5A6CF1-6B06-4AE5-8F85-8B5BA60892D2}" destId="{393DAA0B-2EBB-4DD1-868D-1B4A4CA30CBD}" srcOrd="2" destOrd="0" parTransId="{777A7338-C599-4942-9860-AE86870F6D01}" sibTransId="{BE4BC153-93D9-4CC3-9C21-06975EEF871F}"/>
    <dgm:cxn modelId="{21B478E0-17C8-41B2-9318-445F225AEBC3}" type="presOf" srcId="{9D558FAA-D3E2-4075-BC45-54E7A2F111E4}" destId="{DC1BC041-55F8-476F-B115-EC16EC9AE8BE}" srcOrd="0" destOrd="0" presId="urn:microsoft.com/office/officeart/2005/8/layout/chevron2"/>
    <dgm:cxn modelId="{0156EF19-E97D-4259-B0A8-A76D384650F8}" type="presOf" srcId="{0EEECCA9-FEBE-48EA-9E91-5D0677E2BA35}" destId="{0E0F7637-0D11-4CE8-8B0B-D5EE4BBD5DDE}" srcOrd="0" destOrd="0" presId="urn:microsoft.com/office/officeart/2005/8/layout/chevron2"/>
    <dgm:cxn modelId="{BB116307-6DAC-46F9-8D4A-4147807A1D5E}" type="presOf" srcId="{F68C5360-4CE3-4279-A394-71967B6225D4}" destId="{4F738B24-F52A-4D00-92D4-D711DFC5FE31}" srcOrd="0" destOrd="0" presId="urn:microsoft.com/office/officeart/2005/8/layout/chevron2"/>
    <dgm:cxn modelId="{80BD84CE-D451-477D-9DB0-B479F45DB92F}" type="presOf" srcId="{63A578B2-A895-4091-B207-E594F81D3FEF}" destId="{AD112D94-9454-4560-81AE-9F686EBEE299}" srcOrd="0" destOrd="0" presId="urn:microsoft.com/office/officeart/2005/8/layout/chevron2"/>
    <dgm:cxn modelId="{9AB0F93F-C232-4779-8F29-1DFB8FD4E3F5}" type="presOf" srcId="{3A5A6CF1-6B06-4AE5-8F85-8B5BA60892D2}" destId="{8FDE81E7-7242-49FA-AEF5-BD20DA368E70}" srcOrd="0" destOrd="0" presId="urn:microsoft.com/office/officeart/2005/8/layout/chevron2"/>
    <dgm:cxn modelId="{EE2ACC41-9D38-43ED-88D4-0345266B1442}" type="presOf" srcId="{54C63873-1FC3-4CD9-8558-514F20C85DE9}" destId="{4D05AB55-0654-43CF-A028-379CF0407AF1}" srcOrd="0" destOrd="0" presId="urn:microsoft.com/office/officeart/2005/8/layout/chevron2"/>
    <dgm:cxn modelId="{4D2CC0D2-7C3A-401D-BE0E-E9262A3200D7}" srcId="{F68C5360-4CE3-4279-A394-71967B6225D4}" destId="{9D558FAA-D3E2-4075-BC45-54E7A2F111E4}" srcOrd="0" destOrd="0" parTransId="{1B024435-6563-46C3-97E9-C23C68B00F26}" sibTransId="{443A4343-0EB1-44AD-A58A-99B95CFE2802}"/>
    <dgm:cxn modelId="{4BBBB520-2259-4398-AE42-637B08549BCF}" type="presOf" srcId="{393DAA0B-2EBB-4DD1-868D-1B4A4CA30CBD}" destId="{4F6B74CF-2FDA-4936-B219-CA0F170AB6A0}" srcOrd="0" destOrd="0" presId="urn:microsoft.com/office/officeart/2005/8/layout/chevron2"/>
    <dgm:cxn modelId="{939578FD-49B4-4CCC-B708-39A52C71B74C}" srcId="{54C63873-1FC3-4CD9-8558-514F20C85DE9}" destId="{0EEECCA9-FEBE-48EA-9E91-5D0677E2BA35}" srcOrd="0" destOrd="0" parTransId="{54D72AB5-D2E4-4D55-980B-9E0CEC80933C}" sibTransId="{980EEA4E-2A06-4EB9-B10B-8933ADB516AC}"/>
    <dgm:cxn modelId="{E146CCA2-6B15-4CA3-B2DD-B3015036CE93}" srcId="{393DAA0B-2EBB-4DD1-868D-1B4A4CA30CBD}" destId="{63A578B2-A895-4091-B207-E594F81D3FEF}" srcOrd="0" destOrd="0" parTransId="{CAC8EEDA-0D6C-4B40-92EF-F8E999702FE2}" sibTransId="{73C2C21B-F682-4992-B051-4FAFA8B0E714}"/>
    <dgm:cxn modelId="{25EC6317-49DC-4E61-8661-7DABAA89027A}" type="presParOf" srcId="{8FDE81E7-7242-49FA-AEF5-BD20DA368E70}" destId="{1A947B6F-F017-4075-BEAC-20B66C5A317B}" srcOrd="0" destOrd="0" presId="urn:microsoft.com/office/officeart/2005/8/layout/chevron2"/>
    <dgm:cxn modelId="{42401569-50D1-4B46-BA7D-E565AFD7BD2A}" type="presParOf" srcId="{1A947B6F-F017-4075-BEAC-20B66C5A317B}" destId="{4D05AB55-0654-43CF-A028-379CF0407AF1}" srcOrd="0" destOrd="0" presId="urn:microsoft.com/office/officeart/2005/8/layout/chevron2"/>
    <dgm:cxn modelId="{F57DFD55-451B-4EE3-A95B-B193A68B3C9D}" type="presParOf" srcId="{1A947B6F-F017-4075-BEAC-20B66C5A317B}" destId="{0E0F7637-0D11-4CE8-8B0B-D5EE4BBD5DDE}" srcOrd="1" destOrd="0" presId="urn:microsoft.com/office/officeart/2005/8/layout/chevron2"/>
    <dgm:cxn modelId="{DB0D5938-0448-4A95-989B-B395ADB15CC6}" type="presParOf" srcId="{8FDE81E7-7242-49FA-AEF5-BD20DA368E70}" destId="{9CDBF879-B9DE-4C5C-95E8-68EC0716BA07}" srcOrd="1" destOrd="0" presId="urn:microsoft.com/office/officeart/2005/8/layout/chevron2"/>
    <dgm:cxn modelId="{203473B1-DB54-4FBB-99FF-3C47CB06E137}" type="presParOf" srcId="{8FDE81E7-7242-49FA-AEF5-BD20DA368E70}" destId="{676F83A6-CD7B-44D0-AB2E-615ADB7786CD}" srcOrd="2" destOrd="0" presId="urn:microsoft.com/office/officeart/2005/8/layout/chevron2"/>
    <dgm:cxn modelId="{041E24A3-1962-47B8-A393-57C481686AB4}" type="presParOf" srcId="{676F83A6-CD7B-44D0-AB2E-615ADB7786CD}" destId="{4F738B24-F52A-4D00-92D4-D711DFC5FE31}" srcOrd="0" destOrd="0" presId="urn:microsoft.com/office/officeart/2005/8/layout/chevron2"/>
    <dgm:cxn modelId="{8FCD4B6A-C117-4B20-9B6E-B42B037F2627}" type="presParOf" srcId="{676F83A6-CD7B-44D0-AB2E-615ADB7786CD}" destId="{DC1BC041-55F8-476F-B115-EC16EC9AE8BE}" srcOrd="1" destOrd="0" presId="urn:microsoft.com/office/officeart/2005/8/layout/chevron2"/>
    <dgm:cxn modelId="{5AE7594D-9C9C-4F42-89CD-733BDAE2EE32}" type="presParOf" srcId="{8FDE81E7-7242-49FA-AEF5-BD20DA368E70}" destId="{CF0F2536-10FA-4F61-9A2C-4B7939FAADF9}" srcOrd="3" destOrd="0" presId="urn:microsoft.com/office/officeart/2005/8/layout/chevron2"/>
    <dgm:cxn modelId="{8D3CB1F4-39FA-45DB-93F7-0C59AD0279A3}" type="presParOf" srcId="{8FDE81E7-7242-49FA-AEF5-BD20DA368E70}" destId="{FFEDFB05-119D-4E35-9150-DFBB3772069A}" srcOrd="4" destOrd="0" presId="urn:microsoft.com/office/officeart/2005/8/layout/chevron2"/>
    <dgm:cxn modelId="{4C5145B2-510D-44CB-A03C-35119B75F724}" type="presParOf" srcId="{FFEDFB05-119D-4E35-9150-DFBB3772069A}" destId="{4F6B74CF-2FDA-4936-B219-CA0F170AB6A0}" srcOrd="0" destOrd="0" presId="urn:microsoft.com/office/officeart/2005/8/layout/chevron2"/>
    <dgm:cxn modelId="{3F74B7F0-4956-4385-944E-A661FAACA7FA}" type="presParOf" srcId="{FFEDFB05-119D-4E35-9150-DFBB3772069A}" destId="{AD112D94-9454-4560-81AE-9F686EBEE29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B0B736-125D-47B5-BC9D-746F2C9E5D40}" type="doc">
      <dgm:prSet loTypeId="urn:microsoft.com/office/officeart/2005/8/layout/vList5" loCatId="list" qsTypeId="urn:microsoft.com/office/officeart/2005/8/quickstyle/simple4" qsCatId="simple" csTypeId="urn:microsoft.com/office/officeart/2005/8/colors/accent0_3" csCatId="mainScheme" phldr="1"/>
      <dgm:spPr/>
      <dgm:t>
        <a:bodyPr/>
        <a:lstStyle/>
        <a:p>
          <a:endParaRPr lang="es-EC"/>
        </a:p>
      </dgm:t>
    </dgm:pt>
    <dgm:pt modelId="{05BB4C7F-2622-4B87-BBC1-451ED8314109}">
      <dgm:prSet phldrT="[Text]" custT="1"/>
      <dgm:spPr/>
      <dgm:t>
        <a:bodyPr/>
        <a:lstStyle/>
        <a:p>
          <a:r>
            <a:rPr lang="es-EC" sz="1100" b="1" dirty="0" smtClean="0">
              <a:latin typeface="Times New Roman" pitchFamily="18" charset="0"/>
              <a:cs typeface="Times New Roman" pitchFamily="18" charset="0"/>
            </a:rPr>
            <a:t>ESTÁNDAR</a:t>
          </a:r>
          <a:r>
            <a:rPr lang="es-ES" sz="1100" b="1" dirty="0" smtClean="0">
              <a:latin typeface="Times New Roman" pitchFamily="18" charset="0"/>
              <a:cs typeface="Times New Roman" pitchFamily="18" charset="0"/>
            </a:rPr>
            <a:t> H.320</a:t>
          </a:r>
          <a:endParaRPr lang="es-EC" sz="1100" dirty="0">
            <a:latin typeface="Times New Roman" pitchFamily="18" charset="0"/>
            <a:cs typeface="Times New Roman" pitchFamily="18" charset="0"/>
          </a:endParaRPr>
        </a:p>
      </dgm:t>
    </dgm:pt>
    <dgm:pt modelId="{CA23C132-BA7C-431C-A7AD-39BED7C9353A}" type="parTrans" cxnId="{1BF6BFC3-E81F-46A5-8323-C4721BA73E11}">
      <dgm:prSet/>
      <dgm:spPr/>
      <dgm:t>
        <a:bodyPr/>
        <a:lstStyle/>
        <a:p>
          <a:endParaRPr lang="es-EC"/>
        </a:p>
      </dgm:t>
    </dgm:pt>
    <dgm:pt modelId="{E3D50F33-088C-41EA-8DC4-2B4921D17158}" type="sibTrans" cxnId="{1BF6BFC3-E81F-46A5-8323-C4721BA73E11}">
      <dgm:prSet/>
      <dgm:spPr/>
      <dgm:t>
        <a:bodyPr/>
        <a:lstStyle/>
        <a:p>
          <a:endParaRPr lang="es-EC"/>
        </a:p>
      </dgm:t>
    </dgm:pt>
    <dgm:pt modelId="{A5088D08-3F0F-4E8D-940B-65C14A123404}">
      <dgm:prSet phldrT="[Text]" custT="1"/>
      <dgm:spPr/>
      <dgm:t>
        <a:bodyPr/>
        <a:lstStyle/>
        <a:p>
          <a:r>
            <a:rPr lang="es-EC" sz="1100" dirty="0" smtClean="0">
              <a:latin typeface="Times New Roman" pitchFamily="18" charset="0"/>
              <a:cs typeface="Times New Roman" pitchFamily="18" charset="0"/>
            </a:rPr>
            <a:t>Es el primer estándar creado por la ITU y dicta los conceptos básicos de audio y video.</a:t>
          </a:r>
          <a:endParaRPr lang="es-EC" sz="1100" dirty="0">
            <a:latin typeface="Times New Roman" pitchFamily="18" charset="0"/>
            <a:cs typeface="Times New Roman" pitchFamily="18" charset="0"/>
          </a:endParaRPr>
        </a:p>
      </dgm:t>
    </dgm:pt>
    <dgm:pt modelId="{4C3C0E4D-F094-46B2-9560-EA4BD963E0DB}" type="parTrans" cxnId="{16AEBB92-5E40-42B0-A03D-A98D9DF62C94}">
      <dgm:prSet/>
      <dgm:spPr/>
      <dgm:t>
        <a:bodyPr/>
        <a:lstStyle/>
        <a:p>
          <a:endParaRPr lang="es-EC"/>
        </a:p>
      </dgm:t>
    </dgm:pt>
    <dgm:pt modelId="{C711CD5E-B6A4-4953-983A-B3C87B7934E2}" type="sibTrans" cxnId="{16AEBB92-5E40-42B0-A03D-A98D9DF62C94}">
      <dgm:prSet/>
      <dgm:spPr/>
      <dgm:t>
        <a:bodyPr/>
        <a:lstStyle/>
        <a:p>
          <a:endParaRPr lang="es-EC"/>
        </a:p>
      </dgm:t>
    </dgm:pt>
    <dgm:pt modelId="{880DDCA6-EEBE-4B4B-A5CF-95EFB2E96072}">
      <dgm:prSet phldrT="[Text]" custT="1"/>
      <dgm:spPr/>
      <dgm:t>
        <a:bodyPr/>
        <a:lstStyle/>
        <a:p>
          <a:r>
            <a:rPr lang="es-EC" sz="1100" b="1" dirty="0" smtClean="0">
              <a:latin typeface="Times New Roman" pitchFamily="18" charset="0"/>
              <a:cs typeface="Times New Roman" pitchFamily="18" charset="0"/>
            </a:rPr>
            <a:t>ESTÁNDAR</a:t>
          </a:r>
          <a:r>
            <a:rPr lang="es-ES" sz="1100" b="1" dirty="0" smtClean="0">
              <a:latin typeface="Times New Roman" pitchFamily="18" charset="0"/>
              <a:cs typeface="Times New Roman" pitchFamily="18" charset="0"/>
            </a:rPr>
            <a:t> H.321</a:t>
          </a:r>
          <a:endParaRPr lang="es-EC" sz="1100" dirty="0">
            <a:latin typeface="Times New Roman" pitchFamily="18" charset="0"/>
            <a:cs typeface="Times New Roman" pitchFamily="18" charset="0"/>
          </a:endParaRPr>
        </a:p>
      </dgm:t>
    </dgm:pt>
    <dgm:pt modelId="{AAA1E74F-0223-483B-BACD-CF6372F0F16F}" type="parTrans" cxnId="{F82411ED-13BA-4EE4-8861-6F0EA573664A}">
      <dgm:prSet/>
      <dgm:spPr/>
      <dgm:t>
        <a:bodyPr/>
        <a:lstStyle/>
        <a:p>
          <a:endParaRPr lang="es-EC"/>
        </a:p>
      </dgm:t>
    </dgm:pt>
    <dgm:pt modelId="{5A64D4B0-7233-48AC-ADC1-EB62C2351488}" type="sibTrans" cxnId="{F82411ED-13BA-4EE4-8861-6F0EA573664A}">
      <dgm:prSet/>
      <dgm:spPr/>
      <dgm:t>
        <a:bodyPr/>
        <a:lstStyle/>
        <a:p>
          <a:endParaRPr lang="es-EC"/>
        </a:p>
      </dgm:t>
    </dgm:pt>
    <dgm:pt modelId="{389700DF-7B7F-4A6A-9316-D8F628AA19E4}">
      <dgm:prSet phldrT="[Text]" custT="1"/>
      <dgm:spPr/>
      <dgm:t>
        <a:bodyPr/>
        <a:lstStyle/>
        <a:p>
          <a:r>
            <a:rPr lang="es-EC" sz="1100" dirty="0" smtClean="0">
              <a:latin typeface="Times New Roman" pitchFamily="18" charset="0"/>
              <a:cs typeface="Times New Roman" pitchFamily="18" charset="0"/>
            </a:rPr>
            <a:t>Ofrece una solución menos costosa y mucho fácil de usar.</a:t>
          </a:r>
          <a:endParaRPr lang="es-EC" sz="1100" dirty="0">
            <a:latin typeface="Times New Roman" pitchFamily="18" charset="0"/>
            <a:cs typeface="Times New Roman" pitchFamily="18" charset="0"/>
          </a:endParaRPr>
        </a:p>
      </dgm:t>
    </dgm:pt>
    <dgm:pt modelId="{F09D322F-241E-4B96-9DF1-39546A4BE1C6}" type="parTrans" cxnId="{DC3C186B-70DB-49A6-AD59-48D9E9EDD664}">
      <dgm:prSet/>
      <dgm:spPr/>
      <dgm:t>
        <a:bodyPr/>
        <a:lstStyle/>
        <a:p>
          <a:endParaRPr lang="es-EC"/>
        </a:p>
      </dgm:t>
    </dgm:pt>
    <dgm:pt modelId="{146C0525-B6C0-4A3C-9823-421EE263C8AE}" type="sibTrans" cxnId="{DC3C186B-70DB-49A6-AD59-48D9E9EDD664}">
      <dgm:prSet/>
      <dgm:spPr/>
      <dgm:t>
        <a:bodyPr/>
        <a:lstStyle/>
        <a:p>
          <a:endParaRPr lang="es-EC"/>
        </a:p>
      </dgm:t>
    </dgm:pt>
    <dgm:pt modelId="{8740267A-3E14-4E0E-9F5E-AA69C0CBF821}">
      <dgm:prSet phldrT="[Text]" custT="1"/>
      <dgm:spPr/>
      <dgm:t>
        <a:bodyPr/>
        <a:lstStyle/>
        <a:p>
          <a:r>
            <a:rPr lang="es-EC" sz="1100" b="1" dirty="0" smtClean="0">
              <a:latin typeface="Times New Roman" pitchFamily="18" charset="0"/>
              <a:cs typeface="Times New Roman" pitchFamily="18" charset="0"/>
            </a:rPr>
            <a:t>ESTÁNDAR</a:t>
          </a:r>
          <a:r>
            <a:rPr lang="es-ES" sz="1100" b="1" dirty="0" smtClean="0">
              <a:latin typeface="Times New Roman" pitchFamily="18" charset="0"/>
              <a:cs typeface="Times New Roman" pitchFamily="18" charset="0"/>
            </a:rPr>
            <a:t> H.322</a:t>
          </a:r>
          <a:endParaRPr lang="es-EC" sz="1100" dirty="0">
            <a:latin typeface="Times New Roman" pitchFamily="18" charset="0"/>
            <a:cs typeface="Times New Roman" pitchFamily="18" charset="0"/>
          </a:endParaRPr>
        </a:p>
      </dgm:t>
    </dgm:pt>
    <dgm:pt modelId="{76717799-BDE2-461B-BE86-F121BD2FF27E}" type="parTrans" cxnId="{F44AD9D6-7EDB-40BD-803A-DBF8C91B4263}">
      <dgm:prSet/>
      <dgm:spPr/>
      <dgm:t>
        <a:bodyPr/>
        <a:lstStyle/>
        <a:p>
          <a:endParaRPr lang="es-EC"/>
        </a:p>
      </dgm:t>
    </dgm:pt>
    <dgm:pt modelId="{0FB99A90-8BE3-4BCC-9174-6BE341F9CB32}" type="sibTrans" cxnId="{F44AD9D6-7EDB-40BD-803A-DBF8C91B4263}">
      <dgm:prSet/>
      <dgm:spPr/>
      <dgm:t>
        <a:bodyPr/>
        <a:lstStyle/>
        <a:p>
          <a:endParaRPr lang="es-EC"/>
        </a:p>
      </dgm:t>
    </dgm:pt>
    <dgm:pt modelId="{39770C0F-15CB-4A7C-9116-314FB35CFE0A}">
      <dgm:prSet phldrT="[Text]" custT="1"/>
      <dgm:spPr/>
      <dgm:t>
        <a:bodyPr/>
        <a:lstStyle/>
        <a:p>
          <a:r>
            <a:rPr lang="es-EC" sz="1100" dirty="0" smtClean="0">
              <a:latin typeface="Times New Roman" pitchFamily="18" charset="0"/>
              <a:cs typeface="Times New Roman" pitchFamily="18" charset="0"/>
            </a:rPr>
            <a:t>Garantiza la calidad de servicio y es usado sobre redes locales.</a:t>
          </a:r>
          <a:endParaRPr lang="es-EC" sz="1100" dirty="0">
            <a:latin typeface="Times New Roman" pitchFamily="18" charset="0"/>
            <a:cs typeface="Times New Roman" pitchFamily="18" charset="0"/>
          </a:endParaRPr>
        </a:p>
      </dgm:t>
    </dgm:pt>
    <dgm:pt modelId="{0E6A1E12-5D6A-4188-80E6-CD55CEFB675B}" type="parTrans" cxnId="{6754537D-BA60-4F74-9075-BEECF8B3F32E}">
      <dgm:prSet/>
      <dgm:spPr/>
      <dgm:t>
        <a:bodyPr/>
        <a:lstStyle/>
        <a:p>
          <a:endParaRPr lang="es-EC"/>
        </a:p>
      </dgm:t>
    </dgm:pt>
    <dgm:pt modelId="{04CED666-A4F8-4A67-98AB-8002F8F70A99}" type="sibTrans" cxnId="{6754537D-BA60-4F74-9075-BEECF8B3F32E}">
      <dgm:prSet/>
      <dgm:spPr/>
      <dgm:t>
        <a:bodyPr/>
        <a:lstStyle/>
        <a:p>
          <a:endParaRPr lang="es-EC"/>
        </a:p>
      </dgm:t>
    </dgm:pt>
    <dgm:pt modelId="{4A17A5EB-B068-4B29-8F36-5B3B08A4BEB4}">
      <dgm:prSet phldrT="[Text]" custT="1"/>
      <dgm:spPr/>
      <dgm:t>
        <a:bodyPr/>
        <a:lstStyle/>
        <a:p>
          <a:r>
            <a:rPr lang="es-EC" sz="1100" b="1" dirty="0" smtClean="0">
              <a:latin typeface="Times New Roman" pitchFamily="18" charset="0"/>
              <a:cs typeface="Times New Roman" pitchFamily="18" charset="0"/>
            </a:rPr>
            <a:t>ESTÁNDAR</a:t>
          </a:r>
          <a:r>
            <a:rPr lang="es-ES" sz="1100" b="1" dirty="0" smtClean="0">
              <a:latin typeface="Times New Roman" pitchFamily="18" charset="0"/>
              <a:cs typeface="Times New Roman" pitchFamily="18" charset="0"/>
            </a:rPr>
            <a:t> H.323</a:t>
          </a:r>
          <a:endParaRPr lang="es-EC" sz="1100" dirty="0">
            <a:latin typeface="Times New Roman" pitchFamily="18" charset="0"/>
            <a:cs typeface="Times New Roman" pitchFamily="18" charset="0"/>
          </a:endParaRPr>
        </a:p>
      </dgm:t>
    </dgm:pt>
    <dgm:pt modelId="{D0DB2044-2B71-48FF-921C-3DADE968143E}" type="parTrans" cxnId="{138F27CC-093D-45D7-8D16-175C0455E2B7}">
      <dgm:prSet/>
      <dgm:spPr/>
      <dgm:t>
        <a:bodyPr/>
        <a:lstStyle/>
        <a:p>
          <a:endParaRPr lang="es-EC"/>
        </a:p>
      </dgm:t>
    </dgm:pt>
    <dgm:pt modelId="{7F323EDE-7286-457C-B656-1FF299D5CC75}" type="sibTrans" cxnId="{138F27CC-093D-45D7-8D16-175C0455E2B7}">
      <dgm:prSet/>
      <dgm:spPr/>
      <dgm:t>
        <a:bodyPr/>
        <a:lstStyle/>
        <a:p>
          <a:endParaRPr lang="es-EC"/>
        </a:p>
      </dgm:t>
    </dgm:pt>
    <dgm:pt modelId="{12FE4275-FF36-498F-A5E0-82A18A14F47E}">
      <dgm:prSet phldrT="[Text]" custT="1"/>
      <dgm:spPr/>
      <dgm:t>
        <a:bodyPr/>
        <a:lstStyle/>
        <a:p>
          <a:r>
            <a:rPr lang="es-EC" sz="1100" dirty="0" smtClean="0">
              <a:latin typeface="Times New Roman" pitchFamily="18" charset="0"/>
              <a:cs typeface="Times New Roman" pitchFamily="18" charset="0"/>
            </a:rPr>
            <a:t>Fue desarrollado para establecer videoconferencias sobre redes basadas en Ethernet, Token Ring, FDDI, etc.</a:t>
          </a:r>
          <a:endParaRPr lang="es-EC" sz="1100" dirty="0">
            <a:latin typeface="Times New Roman" pitchFamily="18" charset="0"/>
            <a:cs typeface="Times New Roman" pitchFamily="18" charset="0"/>
          </a:endParaRPr>
        </a:p>
      </dgm:t>
    </dgm:pt>
    <dgm:pt modelId="{4D5D15E8-74BA-4DE1-9F79-02AFAB9D1D94}" type="parTrans" cxnId="{8B04DE69-6478-4793-A733-DCC75FAF35F3}">
      <dgm:prSet/>
      <dgm:spPr/>
      <dgm:t>
        <a:bodyPr/>
        <a:lstStyle/>
        <a:p>
          <a:endParaRPr lang="es-EC"/>
        </a:p>
      </dgm:t>
    </dgm:pt>
    <dgm:pt modelId="{384EB7B2-5751-4C8D-B2C6-8EE8D6B34B7A}" type="sibTrans" cxnId="{8B04DE69-6478-4793-A733-DCC75FAF35F3}">
      <dgm:prSet/>
      <dgm:spPr/>
      <dgm:t>
        <a:bodyPr/>
        <a:lstStyle/>
        <a:p>
          <a:endParaRPr lang="es-EC"/>
        </a:p>
      </dgm:t>
    </dgm:pt>
    <dgm:pt modelId="{0C00C350-EA57-471E-AE7F-947624231BF5}">
      <dgm:prSet phldrT="[Text]" custT="1"/>
      <dgm:spPr/>
      <dgm:t>
        <a:bodyPr/>
        <a:lstStyle/>
        <a:p>
          <a:r>
            <a:rPr lang="es-EC" sz="1100" b="1" dirty="0" smtClean="0">
              <a:latin typeface="Times New Roman" pitchFamily="18" charset="0"/>
              <a:cs typeface="Times New Roman" pitchFamily="18" charset="0"/>
            </a:rPr>
            <a:t>ESTÁNDAR</a:t>
          </a:r>
          <a:r>
            <a:rPr lang="es-ES" sz="1100" b="1" dirty="0" smtClean="0">
              <a:latin typeface="Times New Roman" pitchFamily="18" charset="0"/>
              <a:cs typeface="Times New Roman" pitchFamily="18" charset="0"/>
            </a:rPr>
            <a:t> H.324</a:t>
          </a:r>
          <a:endParaRPr lang="es-EC" sz="1100" dirty="0">
            <a:latin typeface="Times New Roman" pitchFamily="18" charset="0"/>
            <a:cs typeface="Times New Roman" pitchFamily="18" charset="0"/>
          </a:endParaRPr>
        </a:p>
      </dgm:t>
    </dgm:pt>
    <dgm:pt modelId="{63F41BDC-2A71-4CC7-9BBB-05E488B9D65D}" type="parTrans" cxnId="{C05B5ACB-AA03-4637-A45A-96486261204B}">
      <dgm:prSet/>
      <dgm:spPr/>
      <dgm:t>
        <a:bodyPr/>
        <a:lstStyle/>
        <a:p>
          <a:endParaRPr lang="es-EC"/>
        </a:p>
      </dgm:t>
    </dgm:pt>
    <dgm:pt modelId="{DD444E04-0F13-4B71-8637-8CF5C1CDFFB9}" type="sibTrans" cxnId="{C05B5ACB-AA03-4637-A45A-96486261204B}">
      <dgm:prSet/>
      <dgm:spPr/>
      <dgm:t>
        <a:bodyPr/>
        <a:lstStyle/>
        <a:p>
          <a:endParaRPr lang="es-EC"/>
        </a:p>
      </dgm:t>
    </dgm:pt>
    <dgm:pt modelId="{2AAEC238-FD7D-408C-96B3-F0C38CA78858}">
      <dgm:prSet phldrT="[Text]" custT="1"/>
      <dgm:spPr/>
      <dgm:t>
        <a:bodyPr/>
        <a:lstStyle/>
        <a:p>
          <a:r>
            <a:rPr lang="es-EC" sz="1100" dirty="0" smtClean="0">
              <a:latin typeface="Times New Roman" pitchFamily="18" charset="0"/>
              <a:cs typeface="Times New Roman" pitchFamily="18" charset="0"/>
            </a:rPr>
            <a:t>Establece una guía para el transporte de la videoconferencia a través de la red telefónica (POTS).</a:t>
          </a:r>
          <a:endParaRPr lang="es-EC" sz="1100" dirty="0">
            <a:latin typeface="Times New Roman" pitchFamily="18" charset="0"/>
            <a:cs typeface="Times New Roman" pitchFamily="18" charset="0"/>
          </a:endParaRPr>
        </a:p>
      </dgm:t>
    </dgm:pt>
    <dgm:pt modelId="{B63BF491-D216-4B61-8CDE-A6DD8390A873}" type="parTrans" cxnId="{11006765-908F-4B83-8A06-FD4FE36CFC2C}">
      <dgm:prSet/>
      <dgm:spPr/>
      <dgm:t>
        <a:bodyPr/>
        <a:lstStyle/>
        <a:p>
          <a:endParaRPr lang="es-EC"/>
        </a:p>
      </dgm:t>
    </dgm:pt>
    <dgm:pt modelId="{E6E5C91E-A51A-4D71-A515-1B98AF58A472}" type="sibTrans" cxnId="{11006765-908F-4B83-8A06-FD4FE36CFC2C}">
      <dgm:prSet/>
      <dgm:spPr/>
      <dgm:t>
        <a:bodyPr/>
        <a:lstStyle/>
        <a:p>
          <a:endParaRPr lang="es-EC"/>
        </a:p>
      </dgm:t>
    </dgm:pt>
    <dgm:pt modelId="{4DB6A1EB-6DAA-461A-92BD-99D12485E057}">
      <dgm:prSet phldrT="[Text]" custT="1"/>
      <dgm:spPr/>
      <dgm:t>
        <a:bodyPr/>
        <a:lstStyle/>
        <a:p>
          <a:r>
            <a:rPr lang="es-ES" sz="1100" b="1" dirty="0" smtClean="0">
              <a:latin typeface="Times New Roman" pitchFamily="18" charset="0"/>
              <a:cs typeface="Times New Roman" pitchFamily="18" charset="0"/>
            </a:rPr>
            <a:t>ESTÁNDAR H.310</a:t>
          </a:r>
          <a:endParaRPr lang="es-EC" sz="1100" dirty="0">
            <a:latin typeface="Times New Roman" pitchFamily="18" charset="0"/>
            <a:cs typeface="Times New Roman" pitchFamily="18" charset="0"/>
          </a:endParaRPr>
        </a:p>
      </dgm:t>
    </dgm:pt>
    <dgm:pt modelId="{E93F357B-2B30-4428-9622-A10BF231B00F}" type="parTrans" cxnId="{E33D927D-11F1-41AC-A67C-65C2C468370C}">
      <dgm:prSet/>
      <dgm:spPr/>
      <dgm:t>
        <a:bodyPr/>
        <a:lstStyle/>
        <a:p>
          <a:endParaRPr lang="es-EC"/>
        </a:p>
      </dgm:t>
    </dgm:pt>
    <dgm:pt modelId="{8CBF1B63-CF8E-4DD3-8665-CC7CC1FFF821}" type="sibTrans" cxnId="{E33D927D-11F1-41AC-A67C-65C2C468370C}">
      <dgm:prSet/>
      <dgm:spPr/>
      <dgm:t>
        <a:bodyPr/>
        <a:lstStyle/>
        <a:p>
          <a:endParaRPr lang="es-EC"/>
        </a:p>
      </dgm:t>
    </dgm:pt>
    <dgm:pt modelId="{5FC15C9D-A4C2-433F-BE05-3AA1C31407E6}">
      <dgm:prSet phldrT="[Text]" custT="1"/>
      <dgm:spPr/>
      <dgm:t>
        <a:bodyPr/>
        <a:lstStyle/>
        <a:p>
          <a:r>
            <a:rPr lang="es-EC" sz="1100" dirty="0" smtClean="0">
              <a:latin typeface="Times New Roman" pitchFamily="18" charset="0"/>
              <a:cs typeface="Times New Roman" pitchFamily="18" charset="0"/>
            </a:rPr>
            <a:t>Permite implementar videoconferencia utilizando MPEG-2.</a:t>
          </a:r>
          <a:endParaRPr lang="es-EC" sz="1100" dirty="0">
            <a:latin typeface="Times New Roman" pitchFamily="18" charset="0"/>
            <a:cs typeface="Times New Roman" pitchFamily="18" charset="0"/>
          </a:endParaRPr>
        </a:p>
      </dgm:t>
    </dgm:pt>
    <dgm:pt modelId="{EA775721-A291-438B-B90F-30F82F8DD0E2}" type="parTrans" cxnId="{62121047-3341-4B92-8A3C-171A11F914B1}">
      <dgm:prSet/>
      <dgm:spPr/>
      <dgm:t>
        <a:bodyPr/>
        <a:lstStyle/>
        <a:p>
          <a:endParaRPr lang="es-EC"/>
        </a:p>
      </dgm:t>
    </dgm:pt>
    <dgm:pt modelId="{296028B8-40A8-427E-8B0B-3809615425CD}" type="sibTrans" cxnId="{62121047-3341-4B92-8A3C-171A11F914B1}">
      <dgm:prSet/>
      <dgm:spPr/>
      <dgm:t>
        <a:bodyPr/>
        <a:lstStyle/>
        <a:p>
          <a:endParaRPr lang="es-EC"/>
        </a:p>
      </dgm:t>
    </dgm:pt>
    <dgm:pt modelId="{7B5E2CC9-8FA3-4EDA-A3A3-EC68CE52582F}" type="pres">
      <dgm:prSet presAssocID="{18B0B736-125D-47B5-BC9D-746F2C9E5D40}" presName="Name0" presStyleCnt="0">
        <dgm:presLayoutVars>
          <dgm:dir/>
          <dgm:animLvl val="lvl"/>
          <dgm:resizeHandles val="exact"/>
        </dgm:presLayoutVars>
      </dgm:prSet>
      <dgm:spPr/>
      <dgm:t>
        <a:bodyPr/>
        <a:lstStyle/>
        <a:p>
          <a:endParaRPr lang="es-ES"/>
        </a:p>
      </dgm:t>
    </dgm:pt>
    <dgm:pt modelId="{347432B4-83E5-49C4-B01D-2778B8EB7B3D}" type="pres">
      <dgm:prSet presAssocID="{05BB4C7F-2622-4B87-BBC1-451ED8314109}" presName="linNode" presStyleCnt="0"/>
      <dgm:spPr/>
    </dgm:pt>
    <dgm:pt modelId="{C606C3E1-9A26-4833-9DFC-07856444D344}" type="pres">
      <dgm:prSet presAssocID="{05BB4C7F-2622-4B87-BBC1-451ED8314109}" presName="parentText" presStyleLbl="node1" presStyleIdx="0" presStyleCnt="6">
        <dgm:presLayoutVars>
          <dgm:chMax val="1"/>
          <dgm:bulletEnabled val="1"/>
        </dgm:presLayoutVars>
      </dgm:prSet>
      <dgm:spPr/>
      <dgm:t>
        <a:bodyPr/>
        <a:lstStyle/>
        <a:p>
          <a:endParaRPr lang="es-EC"/>
        </a:p>
      </dgm:t>
    </dgm:pt>
    <dgm:pt modelId="{7CCC5DBE-6DF0-46FD-A17D-35AD29ADE965}" type="pres">
      <dgm:prSet presAssocID="{05BB4C7F-2622-4B87-BBC1-451ED8314109}" presName="descendantText" presStyleLbl="alignAccFollowNode1" presStyleIdx="0" presStyleCnt="6">
        <dgm:presLayoutVars>
          <dgm:bulletEnabled val="1"/>
        </dgm:presLayoutVars>
      </dgm:prSet>
      <dgm:spPr/>
      <dgm:t>
        <a:bodyPr/>
        <a:lstStyle/>
        <a:p>
          <a:endParaRPr lang="es-EC"/>
        </a:p>
      </dgm:t>
    </dgm:pt>
    <dgm:pt modelId="{20CA19E0-AC1D-4B17-A1C9-081C9DCFD4B3}" type="pres">
      <dgm:prSet presAssocID="{E3D50F33-088C-41EA-8DC4-2B4921D17158}" presName="sp" presStyleCnt="0"/>
      <dgm:spPr/>
    </dgm:pt>
    <dgm:pt modelId="{397571B8-BA67-46BB-A8F4-FF4AC45EDD0D}" type="pres">
      <dgm:prSet presAssocID="{880DDCA6-EEBE-4B4B-A5CF-95EFB2E96072}" presName="linNode" presStyleCnt="0"/>
      <dgm:spPr/>
    </dgm:pt>
    <dgm:pt modelId="{49E945CC-449F-43FA-AA03-83BE5A73B39C}" type="pres">
      <dgm:prSet presAssocID="{880DDCA6-EEBE-4B4B-A5CF-95EFB2E96072}" presName="parentText" presStyleLbl="node1" presStyleIdx="1" presStyleCnt="6">
        <dgm:presLayoutVars>
          <dgm:chMax val="1"/>
          <dgm:bulletEnabled val="1"/>
        </dgm:presLayoutVars>
      </dgm:prSet>
      <dgm:spPr/>
      <dgm:t>
        <a:bodyPr/>
        <a:lstStyle/>
        <a:p>
          <a:endParaRPr lang="es-EC"/>
        </a:p>
      </dgm:t>
    </dgm:pt>
    <dgm:pt modelId="{97EF2CD7-CCBF-4DA0-84E2-F76603BAA6CA}" type="pres">
      <dgm:prSet presAssocID="{880DDCA6-EEBE-4B4B-A5CF-95EFB2E96072}" presName="descendantText" presStyleLbl="alignAccFollowNode1" presStyleIdx="1" presStyleCnt="6">
        <dgm:presLayoutVars>
          <dgm:bulletEnabled val="1"/>
        </dgm:presLayoutVars>
      </dgm:prSet>
      <dgm:spPr/>
      <dgm:t>
        <a:bodyPr/>
        <a:lstStyle/>
        <a:p>
          <a:endParaRPr lang="es-EC"/>
        </a:p>
      </dgm:t>
    </dgm:pt>
    <dgm:pt modelId="{356355FD-4A9F-4EBA-AC83-05B9BA0EB7A3}" type="pres">
      <dgm:prSet presAssocID="{5A64D4B0-7233-48AC-ADC1-EB62C2351488}" presName="sp" presStyleCnt="0"/>
      <dgm:spPr/>
    </dgm:pt>
    <dgm:pt modelId="{DC223F58-D185-4895-B4C6-AB665DAA7098}" type="pres">
      <dgm:prSet presAssocID="{8740267A-3E14-4E0E-9F5E-AA69C0CBF821}" presName="linNode" presStyleCnt="0"/>
      <dgm:spPr/>
    </dgm:pt>
    <dgm:pt modelId="{9F5BC2FE-C1D3-4F42-8A44-248D626E049A}" type="pres">
      <dgm:prSet presAssocID="{8740267A-3E14-4E0E-9F5E-AA69C0CBF821}" presName="parentText" presStyleLbl="node1" presStyleIdx="2" presStyleCnt="6">
        <dgm:presLayoutVars>
          <dgm:chMax val="1"/>
          <dgm:bulletEnabled val="1"/>
        </dgm:presLayoutVars>
      </dgm:prSet>
      <dgm:spPr/>
      <dgm:t>
        <a:bodyPr/>
        <a:lstStyle/>
        <a:p>
          <a:endParaRPr lang="es-EC"/>
        </a:p>
      </dgm:t>
    </dgm:pt>
    <dgm:pt modelId="{DBBF9D72-299C-40C4-920D-5878C47913B4}" type="pres">
      <dgm:prSet presAssocID="{8740267A-3E14-4E0E-9F5E-AA69C0CBF821}" presName="descendantText" presStyleLbl="alignAccFollowNode1" presStyleIdx="2" presStyleCnt="6">
        <dgm:presLayoutVars>
          <dgm:bulletEnabled val="1"/>
        </dgm:presLayoutVars>
      </dgm:prSet>
      <dgm:spPr/>
      <dgm:t>
        <a:bodyPr/>
        <a:lstStyle/>
        <a:p>
          <a:endParaRPr lang="es-EC"/>
        </a:p>
      </dgm:t>
    </dgm:pt>
    <dgm:pt modelId="{5ABEF6FF-CA86-49A4-A496-418605EF32A3}" type="pres">
      <dgm:prSet presAssocID="{0FB99A90-8BE3-4BCC-9174-6BE341F9CB32}" presName="sp" presStyleCnt="0"/>
      <dgm:spPr/>
    </dgm:pt>
    <dgm:pt modelId="{8A35048D-79F6-487C-95C6-37A7749529B9}" type="pres">
      <dgm:prSet presAssocID="{4A17A5EB-B068-4B29-8F36-5B3B08A4BEB4}" presName="linNode" presStyleCnt="0"/>
      <dgm:spPr/>
    </dgm:pt>
    <dgm:pt modelId="{CF77A01B-948F-4248-B227-AC39AEAAA010}" type="pres">
      <dgm:prSet presAssocID="{4A17A5EB-B068-4B29-8F36-5B3B08A4BEB4}" presName="parentText" presStyleLbl="node1" presStyleIdx="3" presStyleCnt="6">
        <dgm:presLayoutVars>
          <dgm:chMax val="1"/>
          <dgm:bulletEnabled val="1"/>
        </dgm:presLayoutVars>
      </dgm:prSet>
      <dgm:spPr/>
      <dgm:t>
        <a:bodyPr/>
        <a:lstStyle/>
        <a:p>
          <a:endParaRPr lang="es-ES"/>
        </a:p>
      </dgm:t>
    </dgm:pt>
    <dgm:pt modelId="{341ED28C-63ED-4A84-AD0A-125893BA5B52}" type="pres">
      <dgm:prSet presAssocID="{4A17A5EB-B068-4B29-8F36-5B3B08A4BEB4}" presName="descendantText" presStyleLbl="alignAccFollowNode1" presStyleIdx="3" presStyleCnt="6">
        <dgm:presLayoutVars>
          <dgm:bulletEnabled val="1"/>
        </dgm:presLayoutVars>
      </dgm:prSet>
      <dgm:spPr/>
      <dgm:t>
        <a:bodyPr/>
        <a:lstStyle/>
        <a:p>
          <a:endParaRPr lang="es-EC"/>
        </a:p>
      </dgm:t>
    </dgm:pt>
    <dgm:pt modelId="{B757821A-1F37-4524-A8A7-A7FAAE1E3AB1}" type="pres">
      <dgm:prSet presAssocID="{7F323EDE-7286-457C-B656-1FF299D5CC75}" presName="sp" presStyleCnt="0"/>
      <dgm:spPr/>
    </dgm:pt>
    <dgm:pt modelId="{0B85EDA3-DEEC-448E-A203-E60187BE7DB6}" type="pres">
      <dgm:prSet presAssocID="{0C00C350-EA57-471E-AE7F-947624231BF5}" presName="linNode" presStyleCnt="0"/>
      <dgm:spPr/>
    </dgm:pt>
    <dgm:pt modelId="{35DB4ACE-A67B-4872-82BF-B88CD46F1AF4}" type="pres">
      <dgm:prSet presAssocID="{0C00C350-EA57-471E-AE7F-947624231BF5}" presName="parentText" presStyleLbl="node1" presStyleIdx="4" presStyleCnt="6">
        <dgm:presLayoutVars>
          <dgm:chMax val="1"/>
          <dgm:bulletEnabled val="1"/>
        </dgm:presLayoutVars>
      </dgm:prSet>
      <dgm:spPr/>
      <dgm:t>
        <a:bodyPr/>
        <a:lstStyle/>
        <a:p>
          <a:endParaRPr lang="es-ES"/>
        </a:p>
      </dgm:t>
    </dgm:pt>
    <dgm:pt modelId="{615DF3D2-449C-499B-87B4-CCF6F41DFEAF}" type="pres">
      <dgm:prSet presAssocID="{0C00C350-EA57-471E-AE7F-947624231BF5}" presName="descendantText" presStyleLbl="alignAccFollowNode1" presStyleIdx="4" presStyleCnt="6">
        <dgm:presLayoutVars>
          <dgm:bulletEnabled val="1"/>
        </dgm:presLayoutVars>
      </dgm:prSet>
      <dgm:spPr/>
      <dgm:t>
        <a:bodyPr/>
        <a:lstStyle/>
        <a:p>
          <a:endParaRPr lang="es-EC"/>
        </a:p>
      </dgm:t>
    </dgm:pt>
    <dgm:pt modelId="{33E5DF0F-D9D9-4D36-A8DB-67E949E7433A}" type="pres">
      <dgm:prSet presAssocID="{DD444E04-0F13-4B71-8637-8CF5C1CDFFB9}" presName="sp" presStyleCnt="0"/>
      <dgm:spPr/>
    </dgm:pt>
    <dgm:pt modelId="{7D6AF917-B6E1-4726-A7FE-370854B8E73F}" type="pres">
      <dgm:prSet presAssocID="{4DB6A1EB-6DAA-461A-92BD-99D12485E057}" presName="linNode" presStyleCnt="0"/>
      <dgm:spPr/>
    </dgm:pt>
    <dgm:pt modelId="{B25F4794-E61D-434B-9CBB-499187611FA4}" type="pres">
      <dgm:prSet presAssocID="{4DB6A1EB-6DAA-461A-92BD-99D12485E057}" presName="parentText" presStyleLbl="node1" presStyleIdx="5" presStyleCnt="6">
        <dgm:presLayoutVars>
          <dgm:chMax val="1"/>
          <dgm:bulletEnabled val="1"/>
        </dgm:presLayoutVars>
      </dgm:prSet>
      <dgm:spPr/>
      <dgm:t>
        <a:bodyPr/>
        <a:lstStyle/>
        <a:p>
          <a:endParaRPr lang="es-ES"/>
        </a:p>
      </dgm:t>
    </dgm:pt>
    <dgm:pt modelId="{8CE71CBE-7306-4190-8536-A431222D3F48}" type="pres">
      <dgm:prSet presAssocID="{4DB6A1EB-6DAA-461A-92BD-99D12485E057}" presName="descendantText" presStyleLbl="alignAccFollowNode1" presStyleIdx="5" presStyleCnt="6">
        <dgm:presLayoutVars>
          <dgm:bulletEnabled val="1"/>
        </dgm:presLayoutVars>
      </dgm:prSet>
      <dgm:spPr/>
      <dgm:t>
        <a:bodyPr/>
        <a:lstStyle/>
        <a:p>
          <a:endParaRPr lang="es-EC"/>
        </a:p>
      </dgm:t>
    </dgm:pt>
  </dgm:ptLst>
  <dgm:cxnLst>
    <dgm:cxn modelId="{CA3BAEDD-721A-43B3-BE9A-B60F523249CF}" type="presOf" srcId="{39770C0F-15CB-4A7C-9116-314FB35CFE0A}" destId="{DBBF9D72-299C-40C4-920D-5878C47913B4}" srcOrd="0" destOrd="0" presId="urn:microsoft.com/office/officeart/2005/8/layout/vList5"/>
    <dgm:cxn modelId="{C05B5ACB-AA03-4637-A45A-96486261204B}" srcId="{18B0B736-125D-47B5-BC9D-746F2C9E5D40}" destId="{0C00C350-EA57-471E-AE7F-947624231BF5}" srcOrd="4" destOrd="0" parTransId="{63F41BDC-2A71-4CC7-9BBB-05E488B9D65D}" sibTransId="{DD444E04-0F13-4B71-8637-8CF5C1CDFFB9}"/>
    <dgm:cxn modelId="{138F27CC-093D-45D7-8D16-175C0455E2B7}" srcId="{18B0B736-125D-47B5-BC9D-746F2C9E5D40}" destId="{4A17A5EB-B068-4B29-8F36-5B3B08A4BEB4}" srcOrd="3" destOrd="0" parTransId="{D0DB2044-2B71-48FF-921C-3DADE968143E}" sibTransId="{7F323EDE-7286-457C-B656-1FF299D5CC75}"/>
    <dgm:cxn modelId="{C63B0F81-F72B-46A0-A789-2F776457442C}" type="presOf" srcId="{389700DF-7B7F-4A6A-9316-D8F628AA19E4}" destId="{97EF2CD7-CCBF-4DA0-84E2-F76603BAA6CA}" srcOrd="0" destOrd="0" presId="urn:microsoft.com/office/officeart/2005/8/layout/vList5"/>
    <dgm:cxn modelId="{E33D927D-11F1-41AC-A67C-65C2C468370C}" srcId="{18B0B736-125D-47B5-BC9D-746F2C9E5D40}" destId="{4DB6A1EB-6DAA-461A-92BD-99D12485E057}" srcOrd="5" destOrd="0" parTransId="{E93F357B-2B30-4428-9622-A10BF231B00F}" sibTransId="{8CBF1B63-CF8E-4DD3-8665-CC7CC1FFF821}"/>
    <dgm:cxn modelId="{5CD40A92-4B0D-4F14-A30F-22326E552F5F}" type="presOf" srcId="{4A17A5EB-B068-4B29-8F36-5B3B08A4BEB4}" destId="{CF77A01B-948F-4248-B227-AC39AEAAA010}" srcOrd="0" destOrd="0" presId="urn:microsoft.com/office/officeart/2005/8/layout/vList5"/>
    <dgm:cxn modelId="{FAF64F7D-89C0-4D73-BBFD-7576545C8436}" type="presOf" srcId="{05BB4C7F-2622-4B87-BBC1-451ED8314109}" destId="{C606C3E1-9A26-4833-9DFC-07856444D344}" srcOrd="0" destOrd="0" presId="urn:microsoft.com/office/officeart/2005/8/layout/vList5"/>
    <dgm:cxn modelId="{C340359A-E38B-457A-A1F1-1D9F3451D14E}" type="presOf" srcId="{4DB6A1EB-6DAA-461A-92BD-99D12485E057}" destId="{B25F4794-E61D-434B-9CBB-499187611FA4}" srcOrd="0" destOrd="0" presId="urn:microsoft.com/office/officeart/2005/8/layout/vList5"/>
    <dgm:cxn modelId="{DC3C186B-70DB-49A6-AD59-48D9E9EDD664}" srcId="{880DDCA6-EEBE-4B4B-A5CF-95EFB2E96072}" destId="{389700DF-7B7F-4A6A-9316-D8F628AA19E4}" srcOrd="0" destOrd="0" parTransId="{F09D322F-241E-4B96-9DF1-39546A4BE1C6}" sibTransId="{146C0525-B6C0-4A3C-9823-421EE263C8AE}"/>
    <dgm:cxn modelId="{075E5AE2-AE00-4CDE-87E3-52FC58009BBE}" type="presOf" srcId="{8740267A-3E14-4E0E-9F5E-AA69C0CBF821}" destId="{9F5BC2FE-C1D3-4F42-8A44-248D626E049A}" srcOrd="0" destOrd="0" presId="urn:microsoft.com/office/officeart/2005/8/layout/vList5"/>
    <dgm:cxn modelId="{CF208C53-4E2C-4CBE-9013-A427DC9F0B3F}" type="presOf" srcId="{2AAEC238-FD7D-408C-96B3-F0C38CA78858}" destId="{615DF3D2-449C-499B-87B4-CCF6F41DFEAF}" srcOrd="0" destOrd="0" presId="urn:microsoft.com/office/officeart/2005/8/layout/vList5"/>
    <dgm:cxn modelId="{29C7CE82-DE19-4492-940B-CE517ECD1781}" type="presOf" srcId="{12FE4275-FF36-498F-A5E0-82A18A14F47E}" destId="{341ED28C-63ED-4A84-AD0A-125893BA5B52}" srcOrd="0" destOrd="0" presId="urn:microsoft.com/office/officeart/2005/8/layout/vList5"/>
    <dgm:cxn modelId="{62121047-3341-4B92-8A3C-171A11F914B1}" srcId="{4DB6A1EB-6DAA-461A-92BD-99D12485E057}" destId="{5FC15C9D-A4C2-433F-BE05-3AA1C31407E6}" srcOrd="0" destOrd="0" parTransId="{EA775721-A291-438B-B90F-30F82F8DD0E2}" sibTransId="{296028B8-40A8-427E-8B0B-3809615425CD}"/>
    <dgm:cxn modelId="{16AEBB92-5E40-42B0-A03D-A98D9DF62C94}" srcId="{05BB4C7F-2622-4B87-BBC1-451ED8314109}" destId="{A5088D08-3F0F-4E8D-940B-65C14A123404}" srcOrd="0" destOrd="0" parTransId="{4C3C0E4D-F094-46B2-9560-EA4BD963E0DB}" sibTransId="{C711CD5E-B6A4-4953-983A-B3C87B7934E2}"/>
    <dgm:cxn modelId="{8B04DE69-6478-4793-A733-DCC75FAF35F3}" srcId="{4A17A5EB-B068-4B29-8F36-5B3B08A4BEB4}" destId="{12FE4275-FF36-498F-A5E0-82A18A14F47E}" srcOrd="0" destOrd="0" parTransId="{4D5D15E8-74BA-4DE1-9F79-02AFAB9D1D94}" sibTransId="{384EB7B2-5751-4C8D-B2C6-8EE8D6B34B7A}"/>
    <dgm:cxn modelId="{E4F7C414-CE9E-4A1C-B3D5-4A13EACBFDD2}" type="presOf" srcId="{18B0B736-125D-47B5-BC9D-746F2C9E5D40}" destId="{7B5E2CC9-8FA3-4EDA-A3A3-EC68CE52582F}" srcOrd="0" destOrd="0" presId="urn:microsoft.com/office/officeart/2005/8/layout/vList5"/>
    <dgm:cxn modelId="{11006765-908F-4B83-8A06-FD4FE36CFC2C}" srcId="{0C00C350-EA57-471E-AE7F-947624231BF5}" destId="{2AAEC238-FD7D-408C-96B3-F0C38CA78858}" srcOrd="0" destOrd="0" parTransId="{B63BF491-D216-4B61-8CDE-A6DD8390A873}" sibTransId="{E6E5C91E-A51A-4D71-A515-1B98AF58A472}"/>
    <dgm:cxn modelId="{6754537D-BA60-4F74-9075-BEECF8B3F32E}" srcId="{8740267A-3E14-4E0E-9F5E-AA69C0CBF821}" destId="{39770C0F-15CB-4A7C-9116-314FB35CFE0A}" srcOrd="0" destOrd="0" parTransId="{0E6A1E12-5D6A-4188-80E6-CD55CEFB675B}" sibTransId="{04CED666-A4F8-4A67-98AB-8002F8F70A99}"/>
    <dgm:cxn modelId="{F82411ED-13BA-4EE4-8861-6F0EA573664A}" srcId="{18B0B736-125D-47B5-BC9D-746F2C9E5D40}" destId="{880DDCA6-EEBE-4B4B-A5CF-95EFB2E96072}" srcOrd="1" destOrd="0" parTransId="{AAA1E74F-0223-483B-BACD-CF6372F0F16F}" sibTransId="{5A64D4B0-7233-48AC-ADC1-EB62C2351488}"/>
    <dgm:cxn modelId="{8EFF478E-9594-4E47-BF9D-84A0E3BE587C}" type="presOf" srcId="{880DDCA6-EEBE-4B4B-A5CF-95EFB2E96072}" destId="{49E945CC-449F-43FA-AA03-83BE5A73B39C}" srcOrd="0" destOrd="0" presId="urn:microsoft.com/office/officeart/2005/8/layout/vList5"/>
    <dgm:cxn modelId="{79824DCC-9062-4C44-B7F1-BD968CA56591}" type="presOf" srcId="{5FC15C9D-A4C2-433F-BE05-3AA1C31407E6}" destId="{8CE71CBE-7306-4190-8536-A431222D3F48}" srcOrd="0" destOrd="0" presId="urn:microsoft.com/office/officeart/2005/8/layout/vList5"/>
    <dgm:cxn modelId="{1BF6BFC3-E81F-46A5-8323-C4721BA73E11}" srcId="{18B0B736-125D-47B5-BC9D-746F2C9E5D40}" destId="{05BB4C7F-2622-4B87-BBC1-451ED8314109}" srcOrd="0" destOrd="0" parTransId="{CA23C132-BA7C-431C-A7AD-39BED7C9353A}" sibTransId="{E3D50F33-088C-41EA-8DC4-2B4921D17158}"/>
    <dgm:cxn modelId="{F44AD9D6-7EDB-40BD-803A-DBF8C91B4263}" srcId="{18B0B736-125D-47B5-BC9D-746F2C9E5D40}" destId="{8740267A-3E14-4E0E-9F5E-AA69C0CBF821}" srcOrd="2" destOrd="0" parTransId="{76717799-BDE2-461B-BE86-F121BD2FF27E}" sibTransId="{0FB99A90-8BE3-4BCC-9174-6BE341F9CB32}"/>
    <dgm:cxn modelId="{806A21CC-830B-4A4D-A83D-BE575B2B8F44}" type="presOf" srcId="{A5088D08-3F0F-4E8D-940B-65C14A123404}" destId="{7CCC5DBE-6DF0-46FD-A17D-35AD29ADE965}" srcOrd="0" destOrd="0" presId="urn:microsoft.com/office/officeart/2005/8/layout/vList5"/>
    <dgm:cxn modelId="{98719B08-1BE0-4BC8-B3B3-7877F4D4BB73}" type="presOf" srcId="{0C00C350-EA57-471E-AE7F-947624231BF5}" destId="{35DB4ACE-A67B-4872-82BF-B88CD46F1AF4}" srcOrd="0" destOrd="0" presId="urn:microsoft.com/office/officeart/2005/8/layout/vList5"/>
    <dgm:cxn modelId="{761BF5CA-E3B1-43A9-ACFB-CB93F7A9183D}" type="presParOf" srcId="{7B5E2CC9-8FA3-4EDA-A3A3-EC68CE52582F}" destId="{347432B4-83E5-49C4-B01D-2778B8EB7B3D}" srcOrd="0" destOrd="0" presId="urn:microsoft.com/office/officeart/2005/8/layout/vList5"/>
    <dgm:cxn modelId="{FC04E211-1EF4-426B-BEE5-ADAA72711ED7}" type="presParOf" srcId="{347432B4-83E5-49C4-B01D-2778B8EB7B3D}" destId="{C606C3E1-9A26-4833-9DFC-07856444D344}" srcOrd="0" destOrd="0" presId="urn:microsoft.com/office/officeart/2005/8/layout/vList5"/>
    <dgm:cxn modelId="{A17762D8-5221-4A5B-93BE-359645DBAFA4}" type="presParOf" srcId="{347432B4-83E5-49C4-B01D-2778B8EB7B3D}" destId="{7CCC5DBE-6DF0-46FD-A17D-35AD29ADE965}" srcOrd="1" destOrd="0" presId="urn:microsoft.com/office/officeart/2005/8/layout/vList5"/>
    <dgm:cxn modelId="{FA8B7F7D-A669-4537-891B-401FE27424E5}" type="presParOf" srcId="{7B5E2CC9-8FA3-4EDA-A3A3-EC68CE52582F}" destId="{20CA19E0-AC1D-4B17-A1C9-081C9DCFD4B3}" srcOrd="1" destOrd="0" presId="urn:microsoft.com/office/officeart/2005/8/layout/vList5"/>
    <dgm:cxn modelId="{188F6D62-4108-440E-BFA5-E68ED0F9C437}" type="presParOf" srcId="{7B5E2CC9-8FA3-4EDA-A3A3-EC68CE52582F}" destId="{397571B8-BA67-46BB-A8F4-FF4AC45EDD0D}" srcOrd="2" destOrd="0" presId="urn:microsoft.com/office/officeart/2005/8/layout/vList5"/>
    <dgm:cxn modelId="{DF024202-193E-4D53-9BB4-0D081C519642}" type="presParOf" srcId="{397571B8-BA67-46BB-A8F4-FF4AC45EDD0D}" destId="{49E945CC-449F-43FA-AA03-83BE5A73B39C}" srcOrd="0" destOrd="0" presId="urn:microsoft.com/office/officeart/2005/8/layout/vList5"/>
    <dgm:cxn modelId="{054AB013-C2B9-4ECD-B76C-683F0BAA7BB7}" type="presParOf" srcId="{397571B8-BA67-46BB-A8F4-FF4AC45EDD0D}" destId="{97EF2CD7-CCBF-4DA0-84E2-F76603BAA6CA}" srcOrd="1" destOrd="0" presId="urn:microsoft.com/office/officeart/2005/8/layout/vList5"/>
    <dgm:cxn modelId="{1C75BBF9-4D2E-46FB-96D5-1FBF14C9229D}" type="presParOf" srcId="{7B5E2CC9-8FA3-4EDA-A3A3-EC68CE52582F}" destId="{356355FD-4A9F-4EBA-AC83-05B9BA0EB7A3}" srcOrd="3" destOrd="0" presId="urn:microsoft.com/office/officeart/2005/8/layout/vList5"/>
    <dgm:cxn modelId="{1889A010-2DDC-436F-BA14-5AFE307062DC}" type="presParOf" srcId="{7B5E2CC9-8FA3-4EDA-A3A3-EC68CE52582F}" destId="{DC223F58-D185-4895-B4C6-AB665DAA7098}" srcOrd="4" destOrd="0" presId="urn:microsoft.com/office/officeart/2005/8/layout/vList5"/>
    <dgm:cxn modelId="{5DEF9C8D-C5FB-4667-951B-DC9B92C21A05}" type="presParOf" srcId="{DC223F58-D185-4895-B4C6-AB665DAA7098}" destId="{9F5BC2FE-C1D3-4F42-8A44-248D626E049A}" srcOrd="0" destOrd="0" presId="urn:microsoft.com/office/officeart/2005/8/layout/vList5"/>
    <dgm:cxn modelId="{8A3A0C03-986B-447F-8E86-455EA17CF71A}" type="presParOf" srcId="{DC223F58-D185-4895-B4C6-AB665DAA7098}" destId="{DBBF9D72-299C-40C4-920D-5878C47913B4}" srcOrd="1" destOrd="0" presId="urn:microsoft.com/office/officeart/2005/8/layout/vList5"/>
    <dgm:cxn modelId="{32309E8A-6236-4E72-87AF-A6DE5EB7FE36}" type="presParOf" srcId="{7B5E2CC9-8FA3-4EDA-A3A3-EC68CE52582F}" destId="{5ABEF6FF-CA86-49A4-A496-418605EF32A3}" srcOrd="5" destOrd="0" presId="urn:microsoft.com/office/officeart/2005/8/layout/vList5"/>
    <dgm:cxn modelId="{5F969F66-059E-4713-A49D-036A1113BFE5}" type="presParOf" srcId="{7B5E2CC9-8FA3-4EDA-A3A3-EC68CE52582F}" destId="{8A35048D-79F6-487C-95C6-37A7749529B9}" srcOrd="6" destOrd="0" presId="urn:microsoft.com/office/officeart/2005/8/layout/vList5"/>
    <dgm:cxn modelId="{11C51968-4D5C-4563-BA8C-7EB8B613D178}" type="presParOf" srcId="{8A35048D-79F6-487C-95C6-37A7749529B9}" destId="{CF77A01B-948F-4248-B227-AC39AEAAA010}" srcOrd="0" destOrd="0" presId="urn:microsoft.com/office/officeart/2005/8/layout/vList5"/>
    <dgm:cxn modelId="{C5F078FD-9B47-4CBD-914C-785BA1FF764B}" type="presParOf" srcId="{8A35048D-79F6-487C-95C6-37A7749529B9}" destId="{341ED28C-63ED-4A84-AD0A-125893BA5B52}" srcOrd="1" destOrd="0" presId="urn:microsoft.com/office/officeart/2005/8/layout/vList5"/>
    <dgm:cxn modelId="{B33BAFA2-1072-4ECE-AF3A-37CF996AF59B}" type="presParOf" srcId="{7B5E2CC9-8FA3-4EDA-A3A3-EC68CE52582F}" destId="{B757821A-1F37-4524-A8A7-A7FAAE1E3AB1}" srcOrd="7" destOrd="0" presId="urn:microsoft.com/office/officeart/2005/8/layout/vList5"/>
    <dgm:cxn modelId="{D8A8D311-219C-4A44-BDB6-1B08F5DFEEB0}" type="presParOf" srcId="{7B5E2CC9-8FA3-4EDA-A3A3-EC68CE52582F}" destId="{0B85EDA3-DEEC-448E-A203-E60187BE7DB6}" srcOrd="8" destOrd="0" presId="urn:microsoft.com/office/officeart/2005/8/layout/vList5"/>
    <dgm:cxn modelId="{B0EE0F4C-70D2-45D2-A074-C353AA090493}" type="presParOf" srcId="{0B85EDA3-DEEC-448E-A203-E60187BE7DB6}" destId="{35DB4ACE-A67B-4872-82BF-B88CD46F1AF4}" srcOrd="0" destOrd="0" presId="urn:microsoft.com/office/officeart/2005/8/layout/vList5"/>
    <dgm:cxn modelId="{9806F2CB-523B-4757-A07E-E08513A8CE20}" type="presParOf" srcId="{0B85EDA3-DEEC-448E-A203-E60187BE7DB6}" destId="{615DF3D2-449C-499B-87B4-CCF6F41DFEAF}" srcOrd="1" destOrd="0" presId="urn:microsoft.com/office/officeart/2005/8/layout/vList5"/>
    <dgm:cxn modelId="{3750CDF0-61FB-4E19-BE71-7AF7C40BB754}" type="presParOf" srcId="{7B5E2CC9-8FA3-4EDA-A3A3-EC68CE52582F}" destId="{33E5DF0F-D9D9-4D36-A8DB-67E949E7433A}" srcOrd="9" destOrd="0" presId="urn:microsoft.com/office/officeart/2005/8/layout/vList5"/>
    <dgm:cxn modelId="{945AA1FC-1A6F-4AB3-90F6-23E836F7CF27}" type="presParOf" srcId="{7B5E2CC9-8FA3-4EDA-A3A3-EC68CE52582F}" destId="{7D6AF917-B6E1-4726-A7FE-370854B8E73F}" srcOrd="10" destOrd="0" presId="urn:microsoft.com/office/officeart/2005/8/layout/vList5"/>
    <dgm:cxn modelId="{CCA2E6C1-310B-4696-A082-A7C4CD3767D0}" type="presParOf" srcId="{7D6AF917-B6E1-4726-A7FE-370854B8E73F}" destId="{B25F4794-E61D-434B-9CBB-499187611FA4}" srcOrd="0" destOrd="0" presId="urn:microsoft.com/office/officeart/2005/8/layout/vList5"/>
    <dgm:cxn modelId="{C25077A6-EB0B-4F41-B5BC-928925A4B845}" type="presParOf" srcId="{7D6AF917-B6E1-4726-A7FE-370854B8E73F}" destId="{8CE71CBE-7306-4190-8536-A431222D3F4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2294C6-32AA-432A-B15C-557C74B1DD0F}" type="doc">
      <dgm:prSet loTypeId="urn:microsoft.com/office/officeart/2005/8/layout/lProcess2" loCatId="list" qsTypeId="urn:microsoft.com/office/officeart/2005/8/quickstyle/3d1" qsCatId="3D" csTypeId="urn:microsoft.com/office/officeart/2005/8/colors/colorful2" csCatId="colorful" phldr="1"/>
      <dgm:spPr/>
      <dgm:t>
        <a:bodyPr/>
        <a:lstStyle/>
        <a:p>
          <a:endParaRPr lang="es-EC"/>
        </a:p>
      </dgm:t>
    </dgm:pt>
    <dgm:pt modelId="{7F258EAB-66BD-4FAF-A08C-DE9F82967C63}">
      <dgm:prSet phldrT="[Text]" custT="1"/>
      <dgm:spPr/>
      <dgm:t>
        <a:bodyPr/>
        <a:lstStyle/>
        <a:p>
          <a:r>
            <a:rPr lang="es-EC" sz="1600" dirty="0" smtClean="0">
              <a:latin typeface="Times New Roman" pitchFamily="18" charset="0"/>
              <a:cs typeface="Times New Roman" pitchFamily="18" charset="0"/>
            </a:rPr>
            <a:t>PUNTO A PUNTO</a:t>
          </a:r>
          <a:endParaRPr lang="es-EC" sz="1600" dirty="0"/>
        </a:p>
      </dgm:t>
    </dgm:pt>
    <dgm:pt modelId="{1094F7F8-CAFB-4464-8C63-4396011D8333}" type="parTrans" cxnId="{599CD195-3F19-4B5C-8B1F-326D50025996}">
      <dgm:prSet/>
      <dgm:spPr/>
      <dgm:t>
        <a:bodyPr/>
        <a:lstStyle/>
        <a:p>
          <a:endParaRPr lang="es-EC"/>
        </a:p>
      </dgm:t>
    </dgm:pt>
    <dgm:pt modelId="{A0D0F484-51C3-4E62-B801-8E7CB74A5609}" type="sibTrans" cxnId="{599CD195-3F19-4B5C-8B1F-326D50025996}">
      <dgm:prSet/>
      <dgm:spPr/>
      <dgm:t>
        <a:bodyPr/>
        <a:lstStyle/>
        <a:p>
          <a:endParaRPr lang="es-EC"/>
        </a:p>
      </dgm:t>
    </dgm:pt>
    <dgm:pt modelId="{0BB8F331-5DAA-4200-8712-717C43344765}">
      <dgm:prSet phldrT="[Text]" custT="1"/>
      <dgm:spPr/>
      <dgm:t>
        <a:bodyPr/>
        <a:lstStyle/>
        <a:p>
          <a:pPr algn="just"/>
          <a:r>
            <a:rPr lang="es-ES" sz="1200" dirty="0" smtClean="0">
              <a:latin typeface="Times New Roman" pitchFamily="18" charset="0"/>
              <a:cs typeface="Times New Roman" pitchFamily="18" charset="0"/>
            </a:rPr>
            <a:t>El enlace punto a punto es el que se establece entre dos sitios o nodos.</a:t>
          </a:r>
          <a:endParaRPr lang="es-EC" sz="1200" dirty="0"/>
        </a:p>
      </dgm:t>
    </dgm:pt>
    <dgm:pt modelId="{9848B18D-D5D7-48F1-A42D-C63587811C62}" type="parTrans" cxnId="{020816EA-0EEE-4D24-ACFC-E0771CA0CF2E}">
      <dgm:prSet/>
      <dgm:spPr/>
      <dgm:t>
        <a:bodyPr/>
        <a:lstStyle/>
        <a:p>
          <a:endParaRPr lang="es-EC"/>
        </a:p>
      </dgm:t>
    </dgm:pt>
    <dgm:pt modelId="{8D84F13D-F4B3-46BE-9A18-25E4AD0B66BA}" type="sibTrans" cxnId="{020816EA-0EEE-4D24-ACFC-E0771CA0CF2E}">
      <dgm:prSet/>
      <dgm:spPr/>
      <dgm:t>
        <a:bodyPr/>
        <a:lstStyle/>
        <a:p>
          <a:endParaRPr lang="es-EC"/>
        </a:p>
      </dgm:t>
    </dgm:pt>
    <dgm:pt modelId="{B4EFE317-B9A4-481D-BDF0-C8E6AFD167CB}">
      <dgm:prSet phldrT="[Text]" custT="1"/>
      <dgm:spPr/>
      <dgm:t>
        <a:bodyPr/>
        <a:lstStyle/>
        <a:p>
          <a:r>
            <a:rPr lang="es-EC" sz="1600" dirty="0" smtClean="0">
              <a:latin typeface="Times New Roman" pitchFamily="18" charset="0"/>
              <a:cs typeface="Times New Roman" pitchFamily="18" charset="0"/>
            </a:rPr>
            <a:t>MULTIPUNTO</a:t>
          </a:r>
          <a:endParaRPr lang="es-EC" sz="1600" dirty="0"/>
        </a:p>
      </dgm:t>
    </dgm:pt>
    <dgm:pt modelId="{7C79A676-5C63-4DBB-9D36-52755F99D5EF}" type="parTrans" cxnId="{1D19DFB7-6F5D-413E-95DC-52AD8B5F3B79}">
      <dgm:prSet/>
      <dgm:spPr/>
      <dgm:t>
        <a:bodyPr/>
        <a:lstStyle/>
        <a:p>
          <a:endParaRPr lang="es-EC"/>
        </a:p>
      </dgm:t>
    </dgm:pt>
    <dgm:pt modelId="{AF3E691D-E4F8-45F3-AEE1-992C594FDC4D}" type="sibTrans" cxnId="{1D19DFB7-6F5D-413E-95DC-52AD8B5F3B79}">
      <dgm:prSet/>
      <dgm:spPr/>
      <dgm:t>
        <a:bodyPr/>
        <a:lstStyle/>
        <a:p>
          <a:endParaRPr lang="es-EC"/>
        </a:p>
      </dgm:t>
    </dgm:pt>
    <dgm:pt modelId="{00FF1DF2-BD69-45BD-88DA-ADE021102ABA}">
      <dgm:prSet phldrT="[Text]" custT="1"/>
      <dgm:spPr/>
      <dgm:t>
        <a:bodyPr/>
        <a:lstStyle/>
        <a:p>
          <a:pPr algn="just"/>
          <a:r>
            <a:rPr lang="es-ES" sz="1200" i="0" dirty="0" smtClean="0">
              <a:latin typeface="Times New Roman" pitchFamily="18" charset="0"/>
              <a:cs typeface="Times New Roman" pitchFamily="18" charset="0"/>
            </a:rPr>
            <a:t>En el </a:t>
          </a:r>
          <a:r>
            <a:rPr lang="es-EC" sz="1200" dirty="0" smtClean="0">
              <a:latin typeface="Times New Roman" pitchFamily="18" charset="0"/>
              <a:cs typeface="Times New Roman" pitchFamily="18" charset="0"/>
            </a:rPr>
            <a:t>enlace</a:t>
          </a:r>
          <a:r>
            <a:rPr lang="es-ES" sz="1200" i="0" dirty="0" smtClean="0">
              <a:latin typeface="Times New Roman" pitchFamily="18" charset="0"/>
              <a:cs typeface="Times New Roman" pitchFamily="18" charset="0"/>
            </a:rPr>
            <a:t> multipunto la comunicación se da entre varios nodo.</a:t>
          </a:r>
          <a:endParaRPr lang="es-EC" sz="1200" dirty="0"/>
        </a:p>
      </dgm:t>
    </dgm:pt>
    <dgm:pt modelId="{343FC6F2-C144-4F65-82DE-AF6E7EA5AD92}" type="parTrans" cxnId="{8401E353-E610-400E-A2CF-7E0395C4A093}">
      <dgm:prSet/>
      <dgm:spPr/>
      <dgm:t>
        <a:bodyPr/>
        <a:lstStyle/>
        <a:p>
          <a:endParaRPr lang="es-EC"/>
        </a:p>
      </dgm:t>
    </dgm:pt>
    <dgm:pt modelId="{097661F4-92F7-4DF0-9966-5F6D31DAF343}" type="sibTrans" cxnId="{8401E353-E610-400E-A2CF-7E0395C4A093}">
      <dgm:prSet/>
      <dgm:spPr/>
      <dgm:t>
        <a:bodyPr/>
        <a:lstStyle/>
        <a:p>
          <a:endParaRPr lang="es-EC"/>
        </a:p>
      </dgm:t>
    </dgm:pt>
    <dgm:pt modelId="{195E8ACA-ADF3-48ED-B2E1-454609CE87AC}" type="pres">
      <dgm:prSet presAssocID="{7B2294C6-32AA-432A-B15C-557C74B1DD0F}" presName="theList" presStyleCnt="0">
        <dgm:presLayoutVars>
          <dgm:dir/>
          <dgm:animLvl val="lvl"/>
          <dgm:resizeHandles val="exact"/>
        </dgm:presLayoutVars>
      </dgm:prSet>
      <dgm:spPr/>
      <dgm:t>
        <a:bodyPr/>
        <a:lstStyle/>
        <a:p>
          <a:endParaRPr lang="es-ES"/>
        </a:p>
      </dgm:t>
    </dgm:pt>
    <dgm:pt modelId="{B9930238-6F66-4646-8EAF-087AA0D42B9D}" type="pres">
      <dgm:prSet presAssocID="{7F258EAB-66BD-4FAF-A08C-DE9F82967C63}" presName="compNode" presStyleCnt="0"/>
      <dgm:spPr/>
      <dgm:t>
        <a:bodyPr/>
        <a:lstStyle/>
        <a:p>
          <a:endParaRPr lang="es-EC"/>
        </a:p>
      </dgm:t>
    </dgm:pt>
    <dgm:pt modelId="{E95E62C5-0615-4AF3-ACEF-D04B6C57B889}" type="pres">
      <dgm:prSet presAssocID="{7F258EAB-66BD-4FAF-A08C-DE9F82967C63}" presName="aNode" presStyleLbl="bgShp" presStyleIdx="0" presStyleCnt="2" custScaleY="67211"/>
      <dgm:spPr/>
      <dgm:t>
        <a:bodyPr/>
        <a:lstStyle/>
        <a:p>
          <a:endParaRPr lang="es-EC"/>
        </a:p>
      </dgm:t>
    </dgm:pt>
    <dgm:pt modelId="{45EDC00E-2F40-4505-ABEC-D3D31B9024DD}" type="pres">
      <dgm:prSet presAssocID="{7F258EAB-66BD-4FAF-A08C-DE9F82967C63}" presName="textNode" presStyleLbl="bgShp" presStyleIdx="0" presStyleCnt="2"/>
      <dgm:spPr/>
      <dgm:t>
        <a:bodyPr/>
        <a:lstStyle/>
        <a:p>
          <a:endParaRPr lang="es-EC"/>
        </a:p>
      </dgm:t>
    </dgm:pt>
    <dgm:pt modelId="{E5A7DFCA-2A8F-44CD-8D76-6791195BBD8A}" type="pres">
      <dgm:prSet presAssocID="{7F258EAB-66BD-4FAF-A08C-DE9F82967C63}" presName="compChildNode" presStyleCnt="0"/>
      <dgm:spPr/>
      <dgm:t>
        <a:bodyPr/>
        <a:lstStyle/>
        <a:p>
          <a:endParaRPr lang="es-EC"/>
        </a:p>
      </dgm:t>
    </dgm:pt>
    <dgm:pt modelId="{5424546F-87E8-4D96-B00B-0C0868EE5CBC}" type="pres">
      <dgm:prSet presAssocID="{7F258EAB-66BD-4FAF-A08C-DE9F82967C63}" presName="theInnerList" presStyleCnt="0"/>
      <dgm:spPr/>
      <dgm:t>
        <a:bodyPr/>
        <a:lstStyle/>
        <a:p>
          <a:endParaRPr lang="es-EC"/>
        </a:p>
      </dgm:t>
    </dgm:pt>
    <dgm:pt modelId="{6EF92660-9010-4CEC-86C4-2D2A9C44E70B}" type="pres">
      <dgm:prSet presAssocID="{0BB8F331-5DAA-4200-8712-717C43344765}" presName="childNode" presStyleLbl="node1" presStyleIdx="0" presStyleCnt="2" custScaleX="105094" custScaleY="54148">
        <dgm:presLayoutVars>
          <dgm:bulletEnabled val="1"/>
        </dgm:presLayoutVars>
      </dgm:prSet>
      <dgm:spPr/>
      <dgm:t>
        <a:bodyPr/>
        <a:lstStyle/>
        <a:p>
          <a:endParaRPr lang="es-EC"/>
        </a:p>
      </dgm:t>
    </dgm:pt>
    <dgm:pt modelId="{877EFA59-6560-4918-8D84-628C9F95AFEB}" type="pres">
      <dgm:prSet presAssocID="{7F258EAB-66BD-4FAF-A08C-DE9F82967C63}" presName="aSpace" presStyleCnt="0"/>
      <dgm:spPr/>
      <dgm:t>
        <a:bodyPr/>
        <a:lstStyle/>
        <a:p>
          <a:endParaRPr lang="es-EC"/>
        </a:p>
      </dgm:t>
    </dgm:pt>
    <dgm:pt modelId="{B2750374-4BD7-4C53-97B2-3173E8929124}" type="pres">
      <dgm:prSet presAssocID="{B4EFE317-B9A4-481D-BDF0-C8E6AFD167CB}" presName="compNode" presStyleCnt="0"/>
      <dgm:spPr/>
      <dgm:t>
        <a:bodyPr/>
        <a:lstStyle/>
        <a:p>
          <a:endParaRPr lang="es-EC"/>
        </a:p>
      </dgm:t>
    </dgm:pt>
    <dgm:pt modelId="{BA1D5865-3CE0-4685-959F-D2381C838E94}" type="pres">
      <dgm:prSet presAssocID="{B4EFE317-B9A4-481D-BDF0-C8E6AFD167CB}" presName="aNode" presStyleLbl="bgShp" presStyleIdx="1" presStyleCnt="2" custScaleY="67211"/>
      <dgm:spPr/>
      <dgm:t>
        <a:bodyPr/>
        <a:lstStyle/>
        <a:p>
          <a:endParaRPr lang="es-EC"/>
        </a:p>
      </dgm:t>
    </dgm:pt>
    <dgm:pt modelId="{0510F524-3BD2-48BF-BA79-996A09868CC1}" type="pres">
      <dgm:prSet presAssocID="{B4EFE317-B9A4-481D-BDF0-C8E6AFD167CB}" presName="textNode" presStyleLbl="bgShp" presStyleIdx="1" presStyleCnt="2"/>
      <dgm:spPr/>
      <dgm:t>
        <a:bodyPr/>
        <a:lstStyle/>
        <a:p>
          <a:endParaRPr lang="es-EC"/>
        </a:p>
      </dgm:t>
    </dgm:pt>
    <dgm:pt modelId="{25704D12-E991-45A3-9A52-4306A4291359}" type="pres">
      <dgm:prSet presAssocID="{B4EFE317-B9A4-481D-BDF0-C8E6AFD167CB}" presName="compChildNode" presStyleCnt="0"/>
      <dgm:spPr/>
      <dgm:t>
        <a:bodyPr/>
        <a:lstStyle/>
        <a:p>
          <a:endParaRPr lang="es-EC"/>
        </a:p>
      </dgm:t>
    </dgm:pt>
    <dgm:pt modelId="{71FB3601-FCA1-49AD-AC35-83181B5B283D}" type="pres">
      <dgm:prSet presAssocID="{B4EFE317-B9A4-481D-BDF0-C8E6AFD167CB}" presName="theInnerList" presStyleCnt="0"/>
      <dgm:spPr/>
      <dgm:t>
        <a:bodyPr/>
        <a:lstStyle/>
        <a:p>
          <a:endParaRPr lang="es-EC"/>
        </a:p>
      </dgm:t>
    </dgm:pt>
    <dgm:pt modelId="{C07BEEAE-68CF-4D5B-BD69-2E6D64134CD0}" type="pres">
      <dgm:prSet presAssocID="{00FF1DF2-BD69-45BD-88DA-ADE021102ABA}" presName="childNode" presStyleLbl="node1" presStyleIdx="1" presStyleCnt="2" custScaleX="106647" custScaleY="54148">
        <dgm:presLayoutVars>
          <dgm:bulletEnabled val="1"/>
        </dgm:presLayoutVars>
      </dgm:prSet>
      <dgm:spPr/>
      <dgm:t>
        <a:bodyPr/>
        <a:lstStyle/>
        <a:p>
          <a:endParaRPr lang="es-EC"/>
        </a:p>
      </dgm:t>
    </dgm:pt>
  </dgm:ptLst>
  <dgm:cxnLst>
    <dgm:cxn modelId="{D78FA642-9129-484F-84B1-A96044AC66F3}" type="presOf" srcId="{7F258EAB-66BD-4FAF-A08C-DE9F82967C63}" destId="{E95E62C5-0615-4AF3-ACEF-D04B6C57B889}" srcOrd="0" destOrd="0" presId="urn:microsoft.com/office/officeart/2005/8/layout/lProcess2"/>
    <dgm:cxn modelId="{E48A54F3-F5EB-46D7-87E9-DFDC4A4C392A}" type="presOf" srcId="{0BB8F331-5DAA-4200-8712-717C43344765}" destId="{6EF92660-9010-4CEC-86C4-2D2A9C44E70B}" srcOrd="0" destOrd="0" presId="urn:microsoft.com/office/officeart/2005/8/layout/lProcess2"/>
    <dgm:cxn modelId="{BF399364-6791-43A5-95C3-CC2B17991653}" type="presOf" srcId="{7F258EAB-66BD-4FAF-A08C-DE9F82967C63}" destId="{45EDC00E-2F40-4505-ABEC-D3D31B9024DD}" srcOrd="1" destOrd="0" presId="urn:microsoft.com/office/officeart/2005/8/layout/lProcess2"/>
    <dgm:cxn modelId="{09158B6D-97CE-4BAB-9628-A2B6116081E9}" type="presOf" srcId="{B4EFE317-B9A4-481D-BDF0-C8E6AFD167CB}" destId="{0510F524-3BD2-48BF-BA79-996A09868CC1}" srcOrd="1" destOrd="0" presId="urn:microsoft.com/office/officeart/2005/8/layout/lProcess2"/>
    <dgm:cxn modelId="{5013403E-D381-43D2-ADFC-E98C982E396D}" type="presOf" srcId="{B4EFE317-B9A4-481D-BDF0-C8E6AFD167CB}" destId="{BA1D5865-3CE0-4685-959F-D2381C838E94}" srcOrd="0" destOrd="0" presId="urn:microsoft.com/office/officeart/2005/8/layout/lProcess2"/>
    <dgm:cxn modelId="{CE25F067-3E8B-4ADF-A731-FB6E612A8F44}" type="presOf" srcId="{00FF1DF2-BD69-45BD-88DA-ADE021102ABA}" destId="{C07BEEAE-68CF-4D5B-BD69-2E6D64134CD0}" srcOrd="0" destOrd="0" presId="urn:microsoft.com/office/officeart/2005/8/layout/lProcess2"/>
    <dgm:cxn modelId="{7ADAA13C-B1C9-4C70-A3B0-E76E99B7C854}" type="presOf" srcId="{7B2294C6-32AA-432A-B15C-557C74B1DD0F}" destId="{195E8ACA-ADF3-48ED-B2E1-454609CE87AC}" srcOrd="0" destOrd="0" presId="urn:microsoft.com/office/officeart/2005/8/layout/lProcess2"/>
    <dgm:cxn modelId="{599CD195-3F19-4B5C-8B1F-326D50025996}" srcId="{7B2294C6-32AA-432A-B15C-557C74B1DD0F}" destId="{7F258EAB-66BD-4FAF-A08C-DE9F82967C63}" srcOrd="0" destOrd="0" parTransId="{1094F7F8-CAFB-4464-8C63-4396011D8333}" sibTransId="{A0D0F484-51C3-4E62-B801-8E7CB74A5609}"/>
    <dgm:cxn modelId="{020816EA-0EEE-4D24-ACFC-E0771CA0CF2E}" srcId="{7F258EAB-66BD-4FAF-A08C-DE9F82967C63}" destId="{0BB8F331-5DAA-4200-8712-717C43344765}" srcOrd="0" destOrd="0" parTransId="{9848B18D-D5D7-48F1-A42D-C63587811C62}" sibTransId="{8D84F13D-F4B3-46BE-9A18-25E4AD0B66BA}"/>
    <dgm:cxn modelId="{1D19DFB7-6F5D-413E-95DC-52AD8B5F3B79}" srcId="{7B2294C6-32AA-432A-B15C-557C74B1DD0F}" destId="{B4EFE317-B9A4-481D-BDF0-C8E6AFD167CB}" srcOrd="1" destOrd="0" parTransId="{7C79A676-5C63-4DBB-9D36-52755F99D5EF}" sibTransId="{AF3E691D-E4F8-45F3-AEE1-992C594FDC4D}"/>
    <dgm:cxn modelId="{8401E353-E610-400E-A2CF-7E0395C4A093}" srcId="{B4EFE317-B9A4-481D-BDF0-C8E6AFD167CB}" destId="{00FF1DF2-BD69-45BD-88DA-ADE021102ABA}" srcOrd="0" destOrd="0" parTransId="{343FC6F2-C144-4F65-82DE-AF6E7EA5AD92}" sibTransId="{097661F4-92F7-4DF0-9966-5F6D31DAF343}"/>
    <dgm:cxn modelId="{5FE4E7DF-F23B-46AC-A1F3-96CB18641771}" type="presParOf" srcId="{195E8ACA-ADF3-48ED-B2E1-454609CE87AC}" destId="{B9930238-6F66-4646-8EAF-087AA0D42B9D}" srcOrd="0" destOrd="0" presId="urn:microsoft.com/office/officeart/2005/8/layout/lProcess2"/>
    <dgm:cxn modelId="{78F50E2E-099E-4732-98F8-FE2736D9B583}" type="presParOf" srcId="{B9930238-6F66-4646-8EAF-087AA0D42B9D}" destId="{E95E62C5-0615-4AF3-ACEF-D04B6C57B889}" srcOrd="0" destOrd="0" presId="urn:microsoft.com/office/officeart/2005/8/layout/lProcess2"/>
    <dgm:cxn modelId="{EB65A149-B8B4-45E2-92F1-892EC38BDB1E}" type="presParOf" srcId="{B9930238-6F66-4646-8EAF-087AA0D42B9D}" destId="{45EDC00E-2F40-4505-ABEC-D3D31B9024DD}" srcOrd="1" destOrd="0" presId="urn:microsoft.com/office/officeart/2005/8/layout/lProcess2"/>
    <dgm:cxn modelId="{DA4BB0A4-E637-4EA0-B1F4-BDB5578A32B8}" type="presParOf" srcId="{B9930238-6F66-4646-8EAF-087AA0D42B9D}" destId="{E5A7DFCA-2A8F-44CD-8D76-6791195BBD8A}" srcOrd="2" destOrd="0" presId="urn:microsoft.com/office/officeart/2005/8/layout/lProcess2"/>
    <dgm:cxn modelId="{BD0F7EC5-BA6E-4B91-9324-E09D9290C60E}" type="presParOf" srcId="{E5A7DFCA-2A8F-44CD-8D76-6791195BBD8A}" destId="{5424546F-87E8-4D96-B00B-0C0868EE5CBC}" srcOrd="0" destOrd="0" presId="urn:microsoft.com/office/officeart/2005/8/layout/lProcess2"/>
    <dgm:cxn modelId="{F20CC33E-0E0C-43B1-A826-1E212C03E401}" type="presParOf" srcId="{5424546F-87E8-4D96-B00B-0C0868EE5CBC}" destId="{6EF92660-9010-4CEC-86C4-2D2A9C44E70B}" srcOrd="0" destOrd="0" presId="urn:microsoft.com/office/officeart/2005/8/layout/lProcess2"/>
    <dgm:cxn modelId="{333D2994-CE80-49AA-B9CB-860C85A6D64B}" type="presParOf" srcId="{195E8ACA-ADF3-48ED-B2E1-454609CE87AC}" destId="{877EFA59-6560-4918-8D84-628C9F95AFEB}" srcOrd="1" destOrd="0" presId="urn:microsoft.com/office/officeart/2005/8/layout/lProcess2"/>
    <dgm:cxn modelId="{B0E379B3-6472-4803-A464-92FA90505903}" type="presParOf" srcId="{195E8ACA-ADF3-48ED-B2E1-454609CE87AC}" destId="{B2750374-4BD7-4C53-97B2-3173E8929124}" srcOrd="2" destOrd="0" presId="urn:microsoft.com/office/officeart/2005/8/layout/lProcess2"/>
    <dgm:cxn modelId="{6BF78120-BA6F-4887-8008-70D2D3233502}" type="presParOf" srcId="{B2750374-4BD7-4C53-97B2-3173E8929124}" destId="{BA1D5865-3CE0-4685-959F-D2381C838E94}" srcOrd="0" destOrd="0" presId="urn:microsoft.com/office/officeart/2005/8/layout/lProcess2"/>
    <dgm:cxn modelId="{FA0E11C7-653F-4860-85A2-B18A9B7AB15F}" type="presParOf" srcId="{B2750374-4BD7-4C53-97B2-3173E8929124}" destId="{0510F524-3BD2-48BF-BA79-996A09868CC1}" srcOrd="1" destOrd="0" presId="urn:microsoft.com/office/officeart/2005/8/layout/lProcess2"/>
    <dgm:cxn modelId="{2E784B17-6714-4E04-BA40-C0937C0F7A05}" type="presParOf" srcId="{B2750374-4BD7-4C53-97B2-3173E8929124}" destId="{25704D12-E991-45A3-9A52-4306A4291359}" srcOrd="2" destOrd="0" presId="urn:microsoft.com/office/officeart/2005/8/layout/lProcess2"/>
    <dgm:cxn modelId="{6D887CCD-313C-4A0B-8435-6C53AC267581}" type="presParOf" srcId="{25704D12-E991-45A3-9A52-4306A4291359}" destId="{71FB3601-FCA1-49AD-AC35-83181B5B283D}" srcOrd="0" destOrd="0" presId="urn:microsoft.com/office/officeart/2005/8/layout/lProcess2"/>
    <dgm:cxn modelId="{87EA7A68-663A-45F1-B5B6-C8877A37097D}" type="presParOf" srcId="{71FB3601-FCA1-49AD-AC35-83181B5B283D}" destId="{C07BEEAE-68CF-4D5B-BD69-2E6D64134CD0}"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5E933D-05A7-4754-B4B8-8A8117DE96D4}"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s-EC"/>
        </a:p>
      </dgm:t>
    </dgm:pt>
    <dgm:pt modelId="{E3A8C382-67D6-41D1-9C28-4EEFB980FC25}">
      <dgm:prSet phldrT="[Text]" custT="1"/>
      <dgm:spPr/>
      <dgm:t>
        <a:bodyPr/>
        <a:lstStyle/>
        <a:p>
          <a:r>
            <a:rPr lang="es-EC" sz="1100" dirty="0" smtClean="0">
              <a:latin typeface="Times New Roman" pitchFamily="18" charset="0"/>
              <a:cs typeface="Times New Roman" pitchFamily="18" charset="0"/>
            </a:rPr>
            <a:t>Servidor DNS, DHCP.</a:t>
          </a:r>
          <a:endParaRPr lang="es-EC" sz="1100" dirty="0">
            <a:latin typeface="Times New Roman" pitchFamily="18" charset="0"/>
            <a:cs typeface="Times New Roman" pitchFamily="18" charset="0"/>
          </a:endParaRPr>
        </a:p>
      </dgm:t>
    </dgm:pt>
    <dgm:pt modelId="{6649BD2E-366B-4B7F-807B-5E700D93EE47}" type="parTrans" cxnId="{98A116E4-EB48-4C69-AB6F-28A2FF298627}">
      <dgm:prSet/>
      <dgm:spPr/>
      <dgm:t>
        <a:bodyPr/>
        <a:lstStyle/>
        <a:p>
          <a:endParaRPr lang="es-EC"/>
        </a:p>
      </dgm:t>
    </dgm:pt>
    <dgm:pt modelId="{40A26BA3-7F12-4714-A85B-0E925DBEE869}" type="sibTrans" cxnId="{98A116E4-EB48-4C69-AB6F-28A2FF298627}">
      <dgm:prSet/>
      <dgm:spPr/>
      <dgm:t>
        <a:bodyPr/>
        <a:lstStyle/>
        <a:p>
          <a:endParaRPr lang="es-EC"/>
        </a:p>
      </dgm:t>
    </dgm:pt>
    <dgm:pt modelId="{2D4A9A08-23C6-4C3F-B7F4-9A959C7EC6A6}">
      <dgm:prSet custT="1"/>
      <dgm:spPr/>
      <dgm:t>
        <a:bodyPr/>
        <a:lstStyle/>
        <a:p>
          <a:r>
            <a:rPr lang="es-EC" sz="1100" dirty="0" smtClean="0">
              <a:latin typeface="Times New Roman" pitchFamily="18" charset="0"/>
              <a:cs typeface="Times New Roman" pitchFamily="18" charset="0"/>
            </a:rPr>
            <a:t>Servidor Antivirus.</a:t>
          </a:r>
          <a:endParaRPr lang="en-US" sz="1100" dirty="0">
            <a:latin typeface="Times New Roman" pitchFamily="18" charset="0"/>
            <a:cs typeface="Times New Roman" pitchFamily="18" charset="0"/>
          </a:endParaRPr>
        </a:p>
      </dgm:t>
    </dgm:pt>
    <dgm:pt modelId="{9A3017B8-CF40-484F-AA8A-953D11914A21}" type="parTrans" cxnId="{BC86BFF4-8BA9-4ABB-ADA1-0A85B15CD30D}">
      <dgm:prSet/>
      <dgm:spPr/>
      <dgm:t>
        <a:bodyPr/>
        <a:lstStyle/>
        <a:p>
          <a:endParaRPr lang="es-EC"/>
        </a:p>
      </dgm:t>
    </dgm:pt>
    <dgm:pt modelId="{12CFE76C-CB56-4361-8FEF-F576AEC681C4}" type="sibTrans" cxnId="{BC86BFF4-8BA9-4ABB-ADA1-0A85B15CD30D}">
      <dgm:prSet/>
      <dgm:spPr/>
      <dgm:t>
        <a:bodyPr/>
        <a:lstStyle/>
        <a:p>
          <a:endParaRPr lang="es-EC"/>
        </a:p>
      </dgm:t>
    </dgm:pt>
    <dgm:pt modelId="{9EB61EFF-D46C-497A-BF53-F44F7494C3DE}">
      <dgm:prSet custT="1"/>
      <dgm:spPr/>
      <dgm:t>
        <a:bodyPr/>
        <a:lstStyle/>
        <a:p>
          <a:r>
            <a:rPr lang="es-EC" sz="1100" dirty="0" smtClean="0">
              <a:latin typeface="Times New Roman" pitchFamily="18" charset="0"/>
              <a:cs typeface="Times New Roman" pitchFamily="18" charset="0"/>
            </a:rPr>
            <a:t>Servidor </a:t>
          </a:r>
          <a:r>
            <a:rPr lang="es-EC" sz="1100" dirty="0" err="1" smtClean="0">
              <a:latin typeface="Times New Roman" pitchFamily="18" charset="0"/>
              <a:cs typeface="Times New Roman" pitchFamily="18" charset="0"/>
            </a:rPr>
            <a:t>FileServer</a:t>
          </a:r>
          <a:r>
            <a:rPr lang="es-EC" sz="1100" dirty="0" smtClean="0">
              <a:latin typeface="Times New Roman" pitchFamily="18" charset="0"/>
              <a:cs typeface="Times New Roman" pitchFamily="18" charset="0"/>
            </a:rPr>
            <a:t> (Programas para instalar).</a:t>
          </a:r>
          <a:endParaRPr lang="en-US" sz="1100" dirty="0">
            <a:latin typeface="Times New Roman" pitchFamily="18" charset="0"/>
            <a:cs typeface="Times New Roman" pitchFamily="18" charset="0"/>
          </a:endParaRPr>
        </a:p>
      </dgm:t>
    </dgm:pt>
    <dgm:pt modelId="{07E266E2-B99E-4AE3-9D0C-3A12B1D0E15A}" type="parTrans" cxnId="{8D65BC84-855A-4324-AFA4-730F0BDA8708}">
      <dgm:prSet/>
      <dgm:spPr/>
      <dgm:t>
        <a:bodyPr/>
        <a:lstStyle/>
        <a:p>
          <a:endParaRPr lang="es-EC"/>
        </a:p>
      </dgm:t>
    </dgm:pt>
    <dgm:pt modelId="{7A46827D-08E4-4AB8-B6BF-A97018E2384D}" type="sibTrans" cxnId="{8D65BC84-855A-4324-AFA4-730F0BDA8708}">
      <dgm:prSet/>
      <dgm:spPr/>
      <dgm:t>
        <a:bodyPr/>
        <a:lstStyle/>
        <a:p>
          <a:endParaRPr lang="es-EC"/>
        </a:p>
      </dgm:t>
    </dgm:pt>
    <dgm:pt modelId="{2B5F089C-94FB-4C20-839A-6FAF15347F4C}">
      <dgm:prSet custT="1"/>
      <dgm:spPr/>
      <dgm:t>
        <a:bodyPr/>
        <a:lstStyle/>
        <a:p>
          <a:r>
            <a:rPr lang="es-EC" sz="1100" dirty="0" smtClean="0">
              <a:latin typeface="Times New Roman" pitchFamily="18" charset="0"/>
              <a:cs typeface="Times New Roman" pitchFamily="18" charset="0"/>
            </a:rPr>
            <a:t>Servidor de Base de Datos (Aranda).</a:t>
          </a:r>
          <a:endParaRPr lang="en-US" sz="1100" dirty="0">
            <a:latin typeface="Times New Roman" pitchFamily="18" charset="0"/>
            <a:cs typeface="Times New Roman" pitchFamily="18" charset="0"/>
          </a:endParaRPr>
        </a:p>
      </dgm:t>
    </dgm:pt>
    <dgm:pt modelId="{DBA47480-938B-47B2-BB02-5B6107EBF2BB}" type="parTrans" cxnId="{CF201DF7-585A-48AD-A638-0649766C7BAA}">
      <dgm:prSet/>
      <dgm:spPr/>
      <dgm:t>
        <a:bodyPr/>
        <a:lstStyle/>
        <a:p>
          <a:endParaRPr lang="es-EC"/>
        </a:p>
      </dgm:t>
    </dgm:pt>
    <dgm:pt modelId="{9A8D6B22-0434-4650-B5ED-085AFF91346E}" type="sibTrans" cxnId="{CF201DF7-585A-48AD-A638-0649766C7BAA}">
      <dgm:prSet/>
      <dgm:spPr/>
      <dgm:t>
        <a:bodyPr/>
        <a:lstStyle/>
        <a:p>
          <a:endParaRPr lang="es-EC"/>
        </a:p>
      </dgm:t>
    </dgm:pt>
    <dgm:pt modelId="{B189B0CC-FD2D-472E-AC94-175D799C51DD}">
      <dgm:prSet custT="1"/>
      <dgm:spPr/>
      <dgm:t>
        <a:bodyPr/>
        <a:lstStyle/>
        <a:p>
          <a:r>
            <a:rPr lang="es-EC" sz="1100" dirty="0" smtClean="0">
              <a:latin typeface="Times New Roman" pitchFamily="18" charset="0"/>
              <a:cs typeface="Times New Roman" pitchFamily="18" charset="0"/>
            </a:rPr>
            <a:t>Servidor Web.</a:t>
          </a:r>
          <a:endParaRPr lang="en-US" sz="1100" dirty="0">
            <a:latin typeface="Times New Roman" pitchFamily="18" charset="0"/>
            <a:cs typeface="Times New Roman" pitchFamily="18" charset="0"/>
          </a:endParaRPr>
        </a:p>
      </dgm:t>
    </dgm:pt>
    <dgm:pt modelId="{468495AA-EA60-475A-93CD-DFDEB4BFA488}" type="parTrans" cxnId="{59FAB8C2-CCA7-4D9F-9BC0-B278663AD006}">
      <dgm:prSet/>
      <dgm:spPr/>
      <dgm:t>
        <a:bodyPr/>
        <a:lstStyle/>
        <a:p>
          <a:endParaRPr lang="es-EC"/>
        </a:p>
      </dgm:t>
    </dgm:pt>
    <dgm:pt modelId="{4197101C-44FD-46E4-A8EF-52A0D0BE2664}" type="sibTrans" cxnId="{59FAB8C2-CCA7-4D9F-9BC0-B278663AD006}">
      <dgm:prSet/>
      <dgm:spPr/>
      <dgm:t>
        <a:bodyPr/>
        <a:lstStyle/>
        <a:p>
          <a:endParaRPr lang="es-EC"/>
        </a:p>
      </dgm:t>
    </dgm:pt>
    <dgm:pt modelId="{A9A60D73-E2D7-4F10-8427-D1821F69F6BA}">
      <dgm:prSet custT="1"/>
      <dgm:spPr/>
      <dgm:t>
        <a:bodyPr/>
        <a:lstStyle/>
        <a:p>
          <a:r>
            <a:rPr lang="es-EC" sz="1100" dirty="0" smtClean="0">
              <a:latin typeface="Times New Roman" pitchFamily="18" charset="0"/>
              <a:cs typeface="Times New Roman" pitchFamily="18" charset="0"/>
            </a:rPr>
            <a:t>Servidor de Aplicaciones - Licencia</a:t>
          </a:r>
          <a:endParaRPr lang="en-US" sz="1100" dirty="0">
            <a:latin typeface="Times New Roman" pitchFamily="18" charset="0"/>
            <a:cs typeface="Times New Roman" pitchFamily="18" charset="0"/>
          </a:endParaRPr>
        </a:p>
      </dgm:t>
    </dgm:pt>
    <dgm:pt modelId="{052A8184-EE12-4047-BDA2-624683DC081A}" type="parTrans" cxnId="{97C1A308-2E95-478C-B77B-DA65ECB6C2F3}">
      <dgm:prSet/>
      <dgm:spPr/>
      <dgm:t>
        <a:bodyPr/>
        <a:lstStyle/>
        <a:p>
          <a:endParaRPr lang="es-EC"/>
        </a:p>
      </dgm:t>
    </dgm:pt>
    <dgm:pt modelId="{910E1360-882F-4E34-B0A1-F49F97DB54DF}" type="sibTrans" cxnId="{97C1A308-2E95-478C-B77B-DA65ECB6C2F3}">
      <dgm:prSet/>
      <dgm:spPr/>
      <dgm:t>
        <a:bodyPr/>
        <a:lstStyle/>
        <a:p>
          <a:endParaRPr lang="es-EC"/>
        </a:p>
      </dgm:t>
    </dgm:pt>
    <dgm:pt modelId="{B3CFBC4A-205D-41A4-BE48-AACDC595785B}">
      <dgm:prSet phldrT="[Text]" custT="1"/>
      <dgm:spPr/>
      <dgm:t>
        <a:bodyPr/>
        <a:lstStyle/>
        <a:p>
          <a:r>
            <a:rPr lang="es-EC" sz="1600" dirty="0" smtClean="0">
              <a:latin typeface="Times New Roman" pitchFamily="18" charset="0"/>
              <a:cs typeface="Times New Roman" pitchFamily="18" charset="0"/>
            </a:rPr>
            <a:t>6 Servidores</a:t>
          </a:r>
          <a:endParaRPr lang="es-EC" sz="1600" dirty="0">
            <a:latin typeface="Times New Roman" pitchFamily="18" charset="0"/>
            <a:cs typeface="Times New Roman" pitchFamily="18" charset="0"/>
          </a:endParaRPr>
        </a:p>
      </dgm:t>
    </dgm:pt>
    <dgm:pt modelId="{4394A853-3692-4FA8-A54D-1C85147D7563}" type="sibTrans" cxnId="{1A7846CE-8F74-451B-B5A7-ACA718DE0F20}">
      <dgm:prSet/>
      <dgm:spPr/>
      <dgm:t>
        <a:bodyPr/>
        <a:lstStyle/>
        <a:p>
          <a:endParaRPr lang="es-EC"/>
        </a:p>
      </dgm:t>
    </dgm:pt>
    <dgm:pt modelId="{571C60EA-EEBC-4CF1-B86C-9E82D642F572}" type="parTrans" cxnId="{1A7846CE-8F74-451B-B5A7-ACA718DE0F20}">
      <dgm:prSet/>
      <dgm:spPr/>
      <dgm:t>
        <a:bodyPr/>
        <a:lstStyle/>
        <a:p>
          <a:endParaRPr lang="es-EC"/>
        </a:p>
      </dgm:t>
    </dgm:pt>
    <dgm:pt modelId="{38F76E02-0BFB-4BC5-9BB7-9DBC3C507353}" type="pres">
      <dgm:prSet presAssocID="{7A5E933D-05A7-4754-B4B8-8A8117DE96D4}" presName="Name0" presStyleCnt="0">
        <dgm:presLayoutVars>
          <dgm:dir/>
          <dgm:animLvl val="lvl"/>
          <dgm:resizeHandles val="exact"/>
        </dgm:presLayoutVars>
      </dgm:prSet>
      <dgm:spPr/>
      <dgm:t>
        <a:bodyPr/>
        <a:lstStyle/>
        <a:p>
          <a:endParaRPr lang="es-ES"/>
        </a:p>
      </dgm:t>
    </dgm:pt>
    <dgm:pt modelId="{D7E911CE-B8B7-422A-AF86-FF8E65A14B7D}" type="pres">
      <dgm:prSet presAssocID="{B3CFBC4A-205D-41A4-BE48-AACDC595785B}" presName="linNode" presStyleCnt="0"/>
      <dgm:spPr/>
    </dgm:pt>
    <dgm:pt modelId="{F504E2AA-A94D-42E7-96B6-51E3C52FEAC4}" type="pres">
      <dgm:prSet presAssocID="{B3CFBC4A-205D-41A4-BE48-AACDC595785B}" presName="parentText" presStyleLbl="node1" presStyleIdx="0" presStyleCnt="1">
        <dgm:presLayoutVars>
          <dgm:chMax val="1"/>
          <dgm:bulletEnabled val="1"/>
        </dgm:presLayoutVars>
      </dgm:prSet>
      <dgm:spPr/>
      <dgm:t>
        <a:bodyPr/>
        <a:lstStyle/>
        <a:p>
          <a:endParaRPr lang="es-EC"/>
        </a:p>
      </dgm:t>
    </dgm:pt>
    <dgm:pt modelId="{062437E3-90B2-4B7A-9E24-2F96867EEC21}" type="pres">
      <dgm:prSet presAssocID="{B3CFBC4A-205D-41A4-BE48-AACDC595785B}" presName="descendantText" presStyleLbl="alignAccFollowNode1" presStyleIdx="0" presStyleCnt="1">
        <dgm:presLayoutVars>
          <dgm:bulletEnabled val="1"/>
        </dgm:presLayoutVars>
      </dgm:prSet>
      <dgm:spPr/>
      <dgm:t>
        <a:bodyPr/>
        <a:lstStyle/>
        <a:p>
          <a:endParaRPr lang="es-EC"/>
        </a:p>
      </dgm:t>
    </dgm:pt>
  </dgm:ptLst>
  <dgm:cxnLst>
    <dgm:cxn modelId="{1B940CD0-D5BF-4938-8496-0D3403D2678E}" type="presOf" srcId="{B3CFBC4A-205D-41A4-BE48-AACDC595785B}" destId="{F504E2AA-A94D-42E7-96B6-51E3C52FEAC4}" srcOrd="0" destOrd="0" presId="urn:microsoft.com/office/officeart/2005/8/layout/vList5"/>
    <dgm:cxn modelId="{3C22BD4E-768D-4054-B078-5AFB441C0461}" type="presOf" srcId="{7A5E933D-05A7-4754-B4B8-8A8117DE96D4}" destId="{38F76E02-0BFB-4BC5-9BB7-9DBC3C507353}" srcOrd="0" destOrd="0" presId="urn:microsoft.com/office/officeart/2005/8/layout/vList5"/>
    <dgm:cxn modelId="{43079EB6-7AC2-416F-8F5A-EEB199DCD994}" type="presOf" srcId="{9EB61EFF-D46C-497A-BF53-F44F7494C3DE}" destId="{062437E3-90B2-4B7A-9E24-2F96867EEC21}" srcOrd="0" destOrd="2" presId="urn:microsoft.com/office/officeart/2005/8/layout/vList5"/>
    <dgm:cxn modelId="{F3053492-DFF1-4F4C-B84A-F01F684FA6F9}" type="presOf" srcId="{A9A60D73-E2D7-4F10-8427-D1821F69F6BA}" destId="{062437E3-90B2-4B7A-9E24-2F96867EEC21}" srcOrd="0" destOrd="5" presId="urn:microsoft.com/office/officeart/2005/8/layout/vList5"/>
    <dgm:cxn modelId="{BC86BFF4-8BA9-4ABB-ADA1-0A85B15CD30D}" srcId="{B3CFBC4A-205D-41A4-BE48-AACDC595785B}" destId="{2D4A9A08-23C6-4C3F-B7F4-9A959C7EC6A6}" srcOrd="1" destOrd="0" parTransId="{9A3017B8-CF40-484F-AA8A-953D11914A21}" sibTransId="{12CFE76C-CB56-4361-8FEF-F576AEC681C4}"/>
    <dgm:cxn modelId="{97C1A308-2E95-478C-B77B-DA65ECB6C2F3}" srcId="{B3CFBC4A-205D-41A4-BE48-AACDC595785B}" destId="{A9A60D73-E2D7-4F10-8427-D1821F69F6BA}" srcOrd="5" destOrd="0" parTransId="{052A8184-EE12-4047-BDA2-624683DC081A}" sibTransId="{910E1360-882F-4E34-B0A1-F49F97DB54DF}"/>
    <dgm:cxn modelId="{8D65BC84-855A-4324-AFA4-730F0BDA8708}" srcId="{B3CFBC4A-205D-41A4-BE48-AACDC595785B}" destId="{9EB61EFF-D46C-497A-BF53-F44F7494C3DE}" srcOrd="2" destOrd="0" parTransId="{07E266E2-B99E-4AE3-9D0C-3A12B1D0E15A}" sibTransId="{7A46827D-08E4-4AB8-B6BF-A97018E2384D}"/>
    <dgm:cxn modelId="{59FAB8C2-CCA7-4D9F-9BC0-B278663AD006}" srcId="{B3CFBC4A-205D-41A4-BE48-AACDC595785B}" destId="{B189B0CC-FD2D-472E-AC94-175D799C51DD}" srcOrd="4" destOrd="0" parTransId="{468495AA-EA60-475A-93CD-DFDEB4BFA488}" sibTransId="{4197101C-44FD-46E4-A8EF-52A0D0BE2664}"/>
    <dgm:cxn modelId="{50F50253-B8DF-4D33-BB4D-C8BD6F1CB143}" type="presOf" srcId="{2D4A9A08-23C6-4C3F-B7F4-9A959C7EC6A6}" destId="{062437E3-90B2-4B7A-9E24-2F96867EEC21}" srcOrd="0" destOrd="1" presId="urn:microsoft.com/office/officeart/2005/8/layout/vList5"/>
    <dgm:cxn modelId="{7EF5E862-23A2-437E-8819-5155F0320E1D}" type="presOf" srcId="{B189B0CC-FD2D-472E-AC94-175D799C51DD}" destId="{062437E3-90B2-4B7A-9E24-2F96867EEC21}" srcOrd="0" destOrd="4" presId="urn:microsoft.com/office/officeart/2005/8/layout/vList5"/>
    <dgm:cxn modelId="{1A7846CE-8F74-451B-B5A7-ACA718DE0F20}" srcId="{7A5E933D-05A7-4754-B4B8-8A8117DE96D4}" destId="{B3CFBC4A-205D-41A4-BE48-AACDC595785B}" srcOrd="0" destOrd="0" parTransId="{571C60EA-EEBC-4CF1-B86C-9E82D642F572}" sibTransId="{4394A853-3692-4FA8-A54D-1C85147D7563}"/>
    <dgm:cxn modelId="{CF201DF7-585A-48AD-A638-0649766C7BAA}" srcId="{B3CFBC4A-205D-41A4-BE48-AACDC595785B}" destId="{2B5F089C-94FB-4C20-839A-6FAF15347F4C}" srcOrd="3" destOrd="0" parTransId="{DBA47480-938B-47B2-BB02-5B6107EBF2BB}" sibTransId="{9A8D6B22-0434-4650-B5ED-085AFF91346E}"/>
    <dgm:cxn modelId="{B23ED128-77AF-4526-989F-22D274EE01BC}" type="presOf" srcId="{E3A8C382-67D6-41D1-9C28-4EEFB980FC25}" destId="{062437E3-90B2-4B7A-9E24-2F96867EEC21}" srcOrd="0" destOrd="0" presId="urn:microsoft.com/office/officeart/2005/8/layout/vList5"/>
    <dgm:cxn modelId="{77E27E29-E4E4-437B-8AB1-0089D2A41BD5}" type="presOf" srcId="{2B5F089C-94FB-4C20-839A-6FAF15347F4C}" destId="{062437E3-90B2-4B7A-9E24-2F96867EEC21}" srcOrd="0" destOrd="3" presId="urn:microsoft.com/office/officeart/2005/8/layout/vList5"/>
    <dgm:cxn modelId="{98A116E4-EB48-4C69-AB6F-28A2FF298627}" srcId="{B3CFBC4A-205D-41A4-BE48-AACDC595785B}" destId="{E3A8C382-67D6-41D1-9C28-4EEFB980FC25}" srcOrd="0" destOrd="0" parTransId="{6649BD2E-366B-4B7F-807B-5E700D93EE47}" sibTransId="{40A26BA3-7F12-4714-A85B-0E925DBEE869}"/>
    <dgm:cxn modelId="{7FBBC023-A973-4088-9FF5-1823716CCB24}" type="presParOf" srcId="{38F76E02-0BFB-4BC5-9BB7-9DBC3C507353}" destId="{D7E911CE-B8B7-422A-AF86-FF8E65A14B7D}" srcOrd="0" destOrd="0" presId="urn:microsoft.com/office/officeart/2005/8/layout/vList5"/>
    <dgm:cxn modelId="{6624AF0A-5D3B-4404-B44D-BA29BA1C5DB1}" type="presParOf" srcId="{D7E911CE-B8B7-422A-AF86-FF8E65A14B7D}" destId="{F504E2AA-A94D-42E7-96B6-51E3C52FEAC4}" srcOrd="0" destOrd="0" presId="urn:microsoft.com/office/officeart/2005/8/layout/vList5"/>
    <dgm:cxn modelId="{831CEDB2-3822-4D53-98A2-D3E1FDC5D51F}" type="presParOf" srcId="{D7E911CE-B8B7-422A-AF86-FF8E65A14B7D}" destId="{062437E3-90B2-4B7A-9E24-2F96867EEC2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55905-42D6-48D9-BBC1-636B59BD5517}">
      <dsp:nvSpPr>
        <dsp:cNvPr id="0" name=""/>
        <dsp:cNvSpPr/>
      </dsp:nvSpPr>
      <dsp:spPr>
        <a:xfrm>
          <a:off x="0" y="298099"/>
          <a:ext cx="4191000" cy="378000"/>
        </a:xfrm>
        <a:prstGeom prst="rect">
          <a:avLst/>
        </a:prstGeom>
        <a:solidFill>
          <a:schemeClr val="lt1">
            <a:alpha val="9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5F8BC11-E5F0-4CF6-B703-2D9538A89381}">
      <dsp:nvSpPr>
        <dsp:cNvPr id="0" name=""/>
        <dsp:cNvSpPr/>
      </dsp:nvSpPr>
      <dsp:spPr>
        <a:xfrm>
          <a:off x="209550" y="76699"/>
          <a:ext cx="2933700" cy="442800"/>
        </a:xfrm>
        <a:prstGeom prst="roundRect">
          <a:avLst/>
        </a:prstGeom>
        <a:gradFill rotWithShape="0">
          <a:gsLst>
            <a:gs pos="0">
              <a:schemeClr val="accent1">
                <a:alpha val="90000"/>
                <a:hueOff val="0"/>
                <a:satOff val="0"/>
                <a:lumOff val="0"/>
                <a:alphaOff val="0"/>
                <a:tint val="43000"/>
                <a:satMod val="165000"/>
              </a:schemeClr>
            </a:gs>
            <a:gs pos="55000">
              <a:schemeClr val="accent1">
                <a:alpha val="90000"/>
                <a:hueOff val="0"/>
                <a:satOff val="0"/>
                <a:lumOff val="0"/>
                <a:alphaOff val="0"/>
                <a:tint val="83000"/>
                <a:satMod val="155000"/>
              </a:schemeClr>
            </a:gs>
            <a:gs pos="100000">
              <a:schemeClr val="accent1">
                <a:alpha val="9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887" tIns="0" rIns="110887" bIns="0" numCol="1" spcCol="1270" anchor="ctr" anchorCtr="0">
          <a:noAutofit/>
        </a:bodyPr>
        <a:lstStyle/>
        <a:p>
          <a:pPr lvl="0" algn="l" defTabSz="666750">
            <a:lnSpc>
              <a:spcPct val="90000"/>
            </a:lnSpc>
            <a:spcBef>
              <a:spcPct val="0"/>
            </a:spcBef>
            <a:spcAft>
              <a:spcPct val="35000"/>
            </a:spcAft>
          </a:pPr>
          <a:r>
            <a:rPr lang="es-EC" sz="1500" kern="1200" dirty="0" smtClean="0"/>
            <a:t>Horarios de Trabajo</a:t>
          </a:r>
          <a:endParaRPr lang="es-EC" sz="1500" kern="1200" dirty="0"/>
        </a:p>
      </dsp:txBody>
      <dsp:txXfrm>
        <a:off x="231166" y="98315"/>
        <a:ext cx="2890468" cy="399568"/>
      </dsp:txXfrm>
    </dsp:sp>
    <dsp:sp modelId="{32461A5A-0395-401A-B423-6AD7EFDB07DF}">
      <dsp:nvSpPr>
        <dsp:cNvPr id="0" name=""/>
        <dsp:cNvSpPr/>
      </dsp:nvSpPr>
      <dsp:spPr>
        <a:xfrm>
          <a:off x="0" y="978499"/>
          <a:ext cx="4191000" cy="378000"/>
        </a:xfrm>
        <a:prstGeom prst="rect">
          <a:avLst/>
        </a:prstGeom>
        <a:solidFill>
          <a:schemeClr val="lt1">
            <a:alpha val="90000"/>
            <a:hueOff val="0"/>
            <a:satOff val="0"/>
            <a:lumOff val="0"/>
            <a:alphaOff val="0"/>
          </a:schemeClr>
        </a:solidFill>
        <a:ln w="9525" cap="flat" cmpd="sng" algn="ctr">
          <a:solidFill>
            <a:schemeClr val="accent1">
              <a:alpha val="90000"/>
              <a:hueOff val="0"/>
              <a:satOff val="0"/>
              <a:lumOff val="0"/>
              <a:alphaOff val="-13333"/>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41B0009-C4CB-46A1-8D9D-19EDCFC58D08}">
      <dsp:nvSpPr>
        <dsp:cNvPr id="0" name=""/>
        <dsp:cNvSpPr/>
      </dsp:nvSpPr>
      <dsp:spPr>
        <a:xfrm>
          <a:off x="209550" y="757099"/>
          <a:ext cx="2933700" cy="442800"/>
        </a:xfrm>
        <a:prstGeom prst="roundRect">
          <a:avLst/>
        </a:prstGeom>
        <a:gradFill rotWithShape="0">
          <a:gsLst>
            <a:gs pos="0">
              <a:schemeClr val="accent1">
                <a:alpha val="90000"/>
                <a:hueOff val="0"/>
                <a:satOff val="0"/>
                <a:lumOff val="0"/>
                <a:alphaOff val="-13333"/>
                <a:tint val="43000"/>
                <a:satMod val="165000"/>
              </a:schemeClr>
            </a:gs>
            <a:gs pos="55000">
              <a:schemeClr val="accent1">
                <a:alpha val="90000"/>
                <a:hueOff val="0"/>
                <a:satOff val="0"/>
                <a:lumOff val="0"/>
                <a:alphaOff val="-13333"/>
                <a:tint val="83000"/>
                <a:satMod val="155000"/>
              </a:schemeClr>
            </a:gs>
            <a:gs pos="100000">
              <a:schemeClr val="accent1">
                <a:alpha val="90000"/>
                <a:hueOff val="0"/>
                <a:satOff val="0"/>
                <a:lumOff val="0"/>
                <a:alphaOff val="-13333"/>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887" tIns="0" rIns="110887" bIns="0" numCol="1" spcCol="1270" anchor="ctr" anchorCtr="0">
          <a:noAutofit/>
        </a:bodyPr>
        <a:lstStyle/>
        <a:p>
          <a:pPr lvl="0" algn="l" defTabSz="666750">
            <a:lnSpc>
              <a:spcPct val="90000"/>
            </a:lnSpc>
            <a:spcBef>
              <a:spcPct val="0"/>
            </a:spcBef>
            <a:spcAft>
              <a:spcPct val="35000"/>
            </a:spcAft>
          </a:pPr>
          <a:r>
            <a:rPr lang="es-EC" sz="1500" kern="1200" dirty="0" smtClean="0"/>
            <a:t>Responsabilidades</a:t>
          </a:r>
          <a:endParaRPr lang="es-EC" sz="1500" kern="1200" dirty="0"/>
        </a:p>
      </dsp:txBody>
      <dsp:txXfrm>
        <a:off x="231166" y="778715"/>
        <a:ext cx="2890468" cy="399568"/>
      </dsp:txXfrm>
    </dsp:sp>
    <dsp:sp modelId="{A81DD807-D39A-4537-A3C0-0A071573135B}">
      <dsp:nvSpPr>
        <dsp:cNvPr id="0" name=""/>
        <dsp:cNvSpPr/>
      </dsp:nvSpPr>
      <dsp:spPr>
        <a:xfrm>
          <a:off x="0" y="1658900"/>
          <a:ext cx="4191000" cy="378000"/>
        </a:xfrm>
        <a:prstGeom prst="rect">
          <a:avLst/>
        </a:prstGeom>
        <a:solidFill>
          <a:schemeClr val="lt1">
            <a:alpha val="90000"/>
            <a:hueOff val="0"/>
            <a:satOff val="0"/>
            <a:lumOff val="0"/>
            <a:alphaOff val="0"/>
          </a:schemeClr>
        </a:solidFill>
        <a:ln w="9525" cap="flat" cmpd="sng" algn="ctr">
          <a:solidFill>
            <a:schemeClr val="accent1">
              <a:alpha val="90000"/>
              <a:hueOff val="0"/>
              <a:satOff val="0"/>
              <a:lumOff val="0"/>
              <a:alphaOff val="-26667"/>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ACE18CE-551B-4F6B-B7B7-E4BFF2B007EA}">
      <dsp:nvSpPr>
        <dsp:cNvPr id="0" name=""/>
        <dsp:cNvSpPr/>
      </dsp:nvSpPr>
      <dsp:spPr>
        <a:xfrm>
          <a:off x="209550" y="1437499"/>
          <a:ext cx="2933700" cy="442800"/>
        </a:xfrm>
        <a:prstGeom prst="roundRect">
          <a:avLst/>
        </a:prstGeom>
        <a:gradFill rotWithShape="0">
          <a:gsLst>
            <a:gs pos="0">
              <a:schemeClr val="accent1">
                <a:alpha val="90000"/>
                <a:hueOff val="0"/>
                <a:satOff val="0"/>
                <a:lumOff val="0"/>
                <a:alphaOff val="-26667"/>
                <a:tint val="43000"/>
                <a:satMod val="165000"/>
              </a:schemeClr>
            </a:gs>
            <a:gs pos="55000">
              <a:schemeClr val="accent1">
                <a:alpha val="90000"/>
                <a:hueOff val="0"/>
                <a:satOff val="0"/>
                <a:lumOff val="0"/>
                <a:alphaOff val="-26667"/>
                <a:tint val="83000"/>
                <a:satMod val="155000"/>
              </a:schemeClr>
            </a:gs>
            <a:gs pos="100000">
              <a:schemeClr val="accent1">
                <a:alpha val="90000"/>
                <a:hueOff val="0"/>
                <a:satOff val="0"/>
                <a:lumOff val="0"/>
                <a:alphaOff val="-26667"/>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887" tIns="0" rIns="110887" bIns="0" numCol="1" spcCol="1270" anchor="ctr" anchorCtr="0">
          <a:noAutofit/>
        </a:bodyPr>
        <a:lstStyle/>
        <a:p>
          <a:pPr lvl="0" algn="l" defTabSz="666750">
            <a:lnSpc>
              <a:spcPct val="90000"/>
            </a:lnSpc>
            <a:spcBef>
              <a:spcPct val="0"/>
            </a:spcBef>
            <a:spcAft>
              <a:spcPct val="35000"/>
            </a:spcAft>
          </a:pPr>
          <a:r>
            <a:rPr lang="es-EC" sz="1500" kern="1200" dirty="0" smtClean="0"/>
            <a:t>Condiciones Económicas</a:t>
          </a:r>
          <a:endParaRPr lang="es-EC" sz="1500" kern="1200" dirty="0"/>
        </a:p>
      </dsp:txBody>
      <dsp:txXfrm>
        <a:off x="231166" y="1459115"/>
        <a:ext cx="2890468" cy="399568"/>
      </dsp:txXfrm>
    </dsp:sp>
    <dsp:sp modelId="{1099011D-2D5E-4648-B7B1-CA823E50E691}">
      <dsp:nvSpPr>
        <dsp:cNvPr id="0" name=""/>
        <dsp:cNvSpPr/>
      </dsp:nvSpPr>
      <dsp:spPr>
        <a:xfrm>
          <a:off x="0" y="2339300"/>
          <a:ext cx="4191000" cy="378000"/>
        </a:xfrm>
        <a:prstGeom prst="rect">
          <a:avLst/>
        </a:prstGeom>
        <a:solidFill>
          <a:schemeClr val="lt1">
            <a:alpha val="90000"/>
            <a:hueOff val="0"/>
            <a:satOff val="0"/>
            <a:lumOff val="0"/>
            <a:alphaOff val="0"/>
          </a:schemeClr>
        </a:solidFill>
        <a:ln w="9525" cap="flat" cmpd="sng" algn="ctr">
          <a:solidFill>
            <a:schemeClr val="accent1">
              <a:alpha val="90000"/>
              <a:hueOff val="0"/>
              <a:satOff val="0"/>
              <a:lumOff val="0"/>
              <a:alphaOff val="-4000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A9F0A67-AFF1-44BF-9CDF-D2FA2A6ED586}">
      <dsp:nvSpPr>
        <dsp:cNvPr id="0" name=""/>
        <dsp:cNvSpPr/>
      </dsp:nvSpPr>
      <dsp:spPr>
        <a:xfrm>
          <a:off x="209550" y="2117900"/>
          <a:ext cx="2933700" cy="442800"/>
        </a:xfrm>
        <a:prstGeom prst="roundRect">
          <a:avLst/>
        </a:prstGeom>
        <a:gradFill rotWithShape="0">
          <a:gsLst>
            <a:gs pos="0">
              <a:schemeClr val="accent1">
                <a:alpha val="90000"/>
                <a:hueOff val="0"/>
                <a:satOff val="0"/>
                <a:lumOff val="0"/>
                <a:alphaOff val="-40000"/>
                <a:tint val="43000"/>
                <a:satMod val="165000"/>
              </a:schemeClr>
            </a:gs>
            <a:gs pos="55000">
              <a:schemeClr val="accent1">
                <a:alpha val="90000"/>
                <a:hueOff val="0"/>
                <a:satOff val="0"/>
                <a:lumOff val="0"/>
                <a:alphaOff val="-40000"/>
                <a:tint val="83000"/>
                <a:satMod val="155000"/>
              </a:schemeClr>
            </a:gs>
            <a:gs pos="100000">
              <a:schemeClr val="accent1">
                <a:alpha val="90000"/>
                <a:hueOff val="0"/>
                <a:satOff val="0"/>
                <a:lumOff val="0"/>
                <a:alphaOff val="-4000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887" tIns="0" rIns="110887" bIns="0" numCol="1" spcCol="1270" anchor="ctr" anchorCtr="0">
          <a:noAutofit/>
        </a:bodyPr>
        <a:lstStyle/>
        <a:p>
          <a:pPr lvl="0" algn="l" defTabSz="666750">
            <a:lnSpc>
              <a:spcPct val="90000"/>
            </a:lnSpc>
            <a:spcBef>
              <a:spcPct val="0"/>
            </a:spcBef>
            <a:spcAft>
              <a:spcPct val="35000"/>
            </a:spcAft>
          </a:pPr>
          <a:r>
            <a:rPr lang="es-EC" sz="1500" kern="1200" dirty="0" smtClean="0"/>
            <a:t>Movilización</a:t>
          </a:r>
          <a:endParaRPr lang="es-EC" sz="1500" kern="1200" dirty="0"/>
        </a:p>
      </dsp:txBody>
      <dsp:txXfrm>
        <a:off x="231166" y="2139516"/>
        <a:ext cx="2890468" cy="3995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2D21B-88D0-4299-8DDE-B658D2223D35}">
      <dsp:nvSpPr>
        <dsp:cNvPr id="0" name=""/>
        <dsp:cNvSpPr/>
      </dsp:nvSpPr>
      <dsp:spPr>
        <a:xfrm rot="5400000">
          <a:off x="5469015" y="-2473314"/>
          <a:ext cx="254224" cy="526694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s-EC" sz="900" kern="1200" dirty="0" smtClean="0">
              <a:latin typeface="Times New Roman" pitchFamily="18" charset="0"/>
              <a:cs typeface="Times New Roman" pitchFamily="18" charset="0"/>
            </a:rPr>
            <a:t>Este criterio se refiere a la forma en la que el sistema de videoconferencia se va a ejecutar.</a:t>
          </a:r>
          <a:endParaRPr lang="es-EC" sz="900" kern="1200" dirty="0">
            <a:latin typeface="Times New Roman" pitchFamily="18" charset="0"/>
            <a:cs typeface="Times New Roman" pitchFamily="18" charset="0"/>
          </a:endParaRPr>
        </a:p>
      </dsp:txBody>
      <dsp:txXfrm rot="-5400000">
        <a:off x="2962655" y="45456"/>
        <a:ext cx="5254534" cy="229404"/>
      </dsp:txXfrm>
    </dsp:sp>
    <dsp:sp modelId="{0E0790A9-162E-40A4-9BAE-A4CD93B05C0A}">
      <dsp:nvSpPr>
        <dsp:cNvPr id="0" name=""/>
        <dsp:cNvSpPr/>
      </dsp:nvSpPr>
      <dsp:spPr>
        <a:xfrm>
          <a:off x="0" y="1266"/>
          <a:ext cx="2962656" cy="317780"/>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dk2">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itchFamily="18" charset="0"/>
              <a:cs typeface="Times New Roman" pitchFamily="18" charset="0"/>
            </a:rPr>
            <a:t>Tipo de Herramienta: </a:t>
          </a:r>
          <a:endParaRPr lang="es-EC" sz="1600" kern="1200" dirty="0">
            <a:latin typeface="Times New Roman" pitchFamily="18" charset="0"/>
            <a:cs typeface="Times New Roman" pitchFamily="18" charset="0"/>
          </a:endParaRPr>
        </a:p>
      </dsp:txBody>
      <dsp:txXfrm>
        <a:off x="15513" y="16779"/>
        <a:ext cx="2931630" cy="286754"/>
      </dsp:txXfrm>
    </dsp:sp>
    <dsp:sp modelId="{57965365-1D8F-4AFF-BD6E-EBEB0BAB4691}">
      <dsp:nvSpPr>
        <dsp:cNvPr id="0" name=""/>
        <dsp:cNvSpPr/>
      </dsp:nvSpPr>
      <dsp:spPr>
        <a:xfrm rot="5400000">
          <a:off x="5469015" y="-2139645"/>
          <a:ext cx="254224" cy="526694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s-EC" sz="900" kern="1200" dirty="0" smtClean="0">
              <a:latin typeface="Times New Roman" pitchFamily="18" charset="0"/>
              <a:cs typeface="Times New Roman" pitchFamily="18" charset="0"/>
            </a:rPr>
            <a:t>Sistema donde se puede ejecutar la herramienta</a:t>
          </a:r>
          <a:endParaRPr lang="es-EC" sz="900" kern="1200" dirty="0">
            <a:latin typeface="Times New Roman" pitchFamily="18" charset="0"/>
            <a:cs typeface="Times New Roman" pitchFamily="18" charset="0"/>
          </a:endParaRPr>
        </a:p>
      </dsp:txBody>
      <dsp:txXfrm rot="-5400000">
        <a:off x="2962655" y="379125"/>
        <a:ext cx="5254534" cy="229404"/>
      </dsp:txXfrm>
    </dsp:sp>
    <dsp:sp modelId="{5E16543A-2C86-4E93-9792-88CD69A18744}">
      <dsp:nvSpPr>
        <dsp:cNvPr id="0" name=""/>
        <dsp:cNvSpPr/>
      </dsp:nvSpPr>
      <dsp:spPr>
        <a:xfrm>
          <a:off x="0" y="334936"/>
          <a:ext cx="2962656" cy="317780"/>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dk2">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itchFamily="18" charset="0"/>
              <a:cs typeface="Times New Roman" pitchFamily="18" charset="0"/>
            </a:rPr>
            <a:t>Sistema Operativo</a:t>
          </a:r>
          <a:endParaRPr lang="es-EC" sz="1600" kern="1200" dirty="0">
            <a:latin typeface="Times New Roman" pitchFamily="18" charset="0"/>
            <a:cs typeface="Times New Roman" pitchFamily="18" charset="0"/>
          </a:endParaRPr>
        </a:p>
      </dsp:txBody>
      <dsp:txXfrm>
        <a:off x="15513" y="350449"/>
        <a:ext cx="2931630" cy="286754"/>
      </dsp:txXfrm>
    </dsp:sp>
    <dsp:sp modelId="{24D7A406-1183-49EB-BB44-99836F8A62C8}">
      <dsp:nvSpPr>
        <dsp:cNvPr id="0" name=""/>
        <dsp:cNvSpPr/>
      </dsp:nvSpPr>
      <dsp:spPr>
        <a:xfrm rot="5400000">
          <a:off x="5469015" y="-1805975"/>
          <a:ext cx="254224" cy="526694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s-EC" sz="900" kern="1200" dirty="0" smtClean="0">
              <a:latin typeface="Times New Roman" pitchFamily="18" charset="0"/>
              <a:cs typeface="Times New Roman" pitchFamily="18" charset="0"/>
            </a:rPr>
            <a:t>Es el número máximo de personas que permite la aplicación.</a:t>
          </a:r>
          <a:endParaRPr lang="es-EC" sz="900" kern="1200" dirty="0">
            <a:latin typeface="Times New Roman" pitchFamily="18" charset="0"/>
            <a:cs typeface="Times New Roman" pitchFamily="18" charset="0"/>
          </a:endParaRPr>
        </a:p>
      </dsp:txBody>
      <dsp:txXfrm rot="-5400000">
        <a:off x="2962655" y="712795"/>
        <a:ext cx="5254534" cy="229404"/>
      </dsp:txXfrm>
    </dsp:sp>
    <dsp:sp modelId="{AB42261A-D736-4475-A44D-FB43249744B4}">
      <dsp:nvSpPr>
        <dsp:cNvPr id="0" name=""/>
        <dsp:cNvSpPr/>
      </dsp:nvSpPr>
      <dsp:spPr>
        <a:xfrm>
          <a:off x="0" y="668606"/>
          <a:ext cx="2962656" cy="317780"/>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dk2">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itchFamily="18" charset="0"/>
              <a:cs typeface="Times New Roman" pitchFamily="18" charset="0"/>
            </a:rPr>
            <a:t>Número de Participantes: </a:t>
          </a:r>
          <a:endParaRPr lang="es-EC" sz="1600" kern="1200" dirty="0">
            <a:latin typeface="Times New Roman" pitchFamily="18" charset="0"/>
            <a:cs typeface="Times New Roman" pitchFamily="18" charset="0"/>
          </a:endParaRPr>
        </a:p>
      </dsp:txBody>
      <dsp:txXfrm>
        <a:off x="15513" y="684119"/>
        <a:ext cx="2931630" cy="286754"/>
      </dsp:txXfrm>
    </dsp:sp>
    <dsp:sp modelId="{67B3C720-6E12-4BEA-B9C3-A43BC1514831}">
      <dsp:nvSpPr>
        <dsp:cNvPr id="0" name=""/>
        <dsp:cNvSpPr/>
      </dsp:nvSpPr>
      <dsp:spPr>
        <a:xfrm rot="5400000">
          <a:off x="5469015" y="-1472305"/>
          <a:ext cx="254224" cy="526694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s-EC" sz="900" kern="1200" dirty="0" smtClean="0">
              <a:latin typeface="Times New Roman" pitchFamily="18" charset="0"/>
              <a:cs typeface="Times New Roman" pitchFamily="18" charset="0"/>
            </a:rPr>
            <a:t>Permisos que se pueden asignar.</a:t>
          </a:r>
          <a:endParaRPr lang="es-EC" sz="900" kern="1200" dirty="0">
            <a:latin typeface="Times New Roman" pitchFamily="18" charset="0"/>
            <a:cs typeface="Times New Roman" pitchFamily="18" charset="0"/>
          </a:endParaRPr>
        </a:p>
      </dsp:txBody>
      <dsp:txXfrm rot="-5400000">
        <a:off x="2962655" y="1046465"/>
        <a:ext cx="5254534" cy="229404"/>
      </dsp:txXfrm>
    </dsp:sp>
    <dsp:sp modelId="{5EFBF14A-D635-41BC-BD94-9ADA764853A9}">
      <dsp:nvSpPr>
        <dsp:cNvPr id="0" name=""/>
        <dsp:cNvSpPr/>
      </dsp:nvSpPr>
      <dsp:spPr>
        <a:xfrm>
          <a:off x="0" y="1002275"/>
          <a:ext cx="2962656" cy="317780"/>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dk2">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itchFamily="18" charset="0"/>
              <a:cs typeface="Times New Roman" pitchFamily="18" charset="0"/>
            </a:rPr>
            <a:t>Permisos</a:t>
          </a:r>
          <a:endParaRPr lang="es-EC" sz="1600" kern="1200" dirty="0">
            <a:latin typeface="Times New Roman" pitchFamily="18" charset="0"/>
            <a:cs typeface="Times New Roman" pitchFamily="18" charset="0"/>
          </a:endParaRPr>
        </a:p>
      </dsp:txBody>
      <dsp:txXfrm>
        <a:off x="15513" y="1017788"/>
        <a:ext cx="2931630" cy="286754"/>
      </dsp:txXfrm>
    </dsp:sp>
    <dsp:sp modelId="{00450100-A52E-4AA6-9BA4-39E8A8C9C2A8}">
      <dsp:nvSpPr>
        <dsp:cNvPr id="0" name=""/>
        <dsp:cNvSpPr/>
      </dsp:nvSpPr>
      <dsp:spPr>
        <a:xfrm rot="5400000">
          <a:off x="5469015" y="-1138636"/>
          <a:ext cx="254224" cy="526694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s-EC" sz="900" kern="1200" dirty="0" smtClean="0">
              <a:latin typeface="Times New Roman" pitchFamily="18" charset="0"/>
              <a:cs typeface="Times New Roman" pitchFamily="18" charset="0"/>
            </a:rPr>
            <a:t>Permite a los participantes compartir una aplicación</a:t>
          </a:r>
          <a:endParaRPr lang="es-EC" sz="900" kern="1200" dirty="0">
            <a:latin typeface="Times New Roman" pitchFamily="18" charset="0"/>
            <a:cs typeface="Times New Roman" pitchFamily="18" charset="0"/>
          </a:endParaRPr>
        </a:p>
      </dsp:txBody>
      <dsp:txXfrm rot="-5400000">
        <a:off x="2962655" y="1380134"/>
        <a:ext cx="5254534" cy="229404"/>
      </dsp:txXfrm>
    </dsp:sp>
    <dsp:sp modelId="{ACB1771B-58A4-427A-B27C-1D69DFC32912}">
      <dsp:nvSpPr>
        <dsp:cNvPr id="0" name=""/>
        <dsp:cNvSpPr/>
      </dsp:nvSpPr>
      <dsp:spPr>
        <a:xfrm>
          <a:off x="0" y="1335945"/>
          <a:ext cx="2962656" cy="317780"/>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dk2">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itchFamily="18" charset="0"/>
              <a:cs typeface="Times New Roman" pitchFamily="18" charset="0"/>
            </a:rPr>
            <a:t>Compartir Aplicaciones</a:t>
          </a:r>
          <a:endParaRPr lang="es-EC" sz="1600" kern="1200" dirty="0">
            <a:latin typeface="Times New Roman" pitchFamily="18" charset="0"/>
            <a:cs typeface="Times New Roman" pitchFamily="18" charset="0"/>
          </a:endParaRPr>
        </a:p>
      </dsp:txBody>
      <dsp:txXfrm>
        <a:off x="15513" y="1351458"/>
        <a:ext cx="2931630" cy="286754"/>
      </dsp:txXfrm>
    </dsp:sp>
    <dsp:sp modelId="{FE07C75D-7F29-4F80-91C0-8DDFD8962F58}">
      <dsp:nvSpPr>
        <dsp:cNvPr id="0" name=""/>
        <dsp:cNvSpPr/>
      </dsp:nvSpPr>
      <dsp:spPr>
        <a:xfrm rot="5400000">
          <a:off x="5469015" y="-804966"/>
          <a:ext cx="254224" cy="526694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s-EC" sz="900" kern="1200" dirty="0" smtClean="0">
              <a:latin typeface="Times New Roman" pitchFamily="18" charset="0"/>
              <a:cs typeface="Times New Roman" pitchFamily="18" charset="0"/>
            </a:rPr>
            <a:t>Indica si la aplicación puede ser enlazada a una página web.</a:t>
          </a:r>
          <a:endParaRPr lang="es-EC" sz="900" kern="1200" dirty="0">
            <a:latin typeface="Times New Roman" pitchFamily="18" charset="0"/>
            <a:cs typeface="Times New Roman" pitchFamily="18" charset="0"/>
          </a:endParaRPr>
        </a:p>
      </dsp:txBody>
      <dsp:txXfrm rot="-5400000">
        <a:off x="2962655" y="1713804"/>
        <a:ext cx="5254534" cy="229404"/>
      </dsp:txXfrm>
    </dsp:sp>
    <dsp:sp modelId="{04BFB0A6-BD79-4168-950F-78B1DD6FE4B9}">
      <dsp:nvSpPr>
        <dsp:cNvPr id="0" name=""/>
        <dsp:cNvSpPr/>
      </dsp:nvSpPr>
      <dsp:spPr>
        <a:xfrm>
          <a:off x="0" y="1669615"/>
          <a:ext cx="2962656" cy="317780"/>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dk2">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itchFamily="18" charset="0"/>
              <a:cs typeface="Times New Roman" pitchFamily="18" charset="0"/>
            </a:rPr>
            <a:t>Incrustar en otra página</a:t>
          </a:r>
          <a:endParaRPr lang="es-EC" sz="1600" kern="1200" dirty="0">
            <a:latin typeface="Times New Roman" pitchFamily="18" charset="0"/>
            <a:cs typeface="Times New Roman" pitchFamily="18" charset="0"/>
          </a:endParaRPr>
        </a:p>
      </dsp:txBody>
      <dsp:txXfrm>
        <a:off x="15513" y="1685128"/>
        <a:ext cx="2931630" cy="286754"/>
      </dsp:txXfrm>
    </dsp:sp>
    <dsp:sp modelId="{601919C5-F3DF-4E97-A490-8EC78CE162EF}">
      <dsp:nvSpPr>
        <dsp:cNvPr id="0" name=""/>
        <dsp:cNvSpPr/>
      </dsp:nvSpPr>
      <dsp:spPr>
        <a:xfrm rot="5400000">
          <a:off x="5469015" y="-471297"/>
          <a:ext cx="254224" cy="526694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s-EC" sz="900" kern="1200" dirty="0" smtClean="0">
              <a:latin typeface="Times New Roman" pitchFamily="18" charset="0"/>
              <a:cs typeface="Times New Roman" pitchFamily="18" charset="0"/>
            </a:rPr>
            <a:t>Criterio para establecer si la herramienta tiene un chat que permite enviar mensajes de texto.</a:t>
          </a:r>
          <a:endParaRPr lang="es-EC" sz="900" kern="1200" dirty="0">
            <a:latin typeface="Times New Roman" pitchFamily="18" charset="0"/>
            <a:cs typeface="Times New Roman" pitchFamily="18" charset="0"/>
          </a:endParaRPr>
        </a:p>
      </dsp:txBody>
      <dsp:txXfrm rot="-5400000">
        <a:off x="2962655" y="2047473"/>
        <a:ext cx="5254534" cy="229404"/>
      </dsp:txXfrm>
    </dsp:sp>
    <dsp:sp modelId="{E26D9807-31AC-4FB3-9644-32BA596CE206}">
      <dsp:nvSpPr>
        <dsp:cNvPr id="0" name=""/>
        <dsp:cNvSpPr/>
      </dsp:nvSpPr>
      <dsp:spPr>
        <a:xfrm>
          <a:off x="0" y="2003284"/>
          <a:ext cx="2962656" cy="317780"/>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dk2">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itchFamily="18" charset="0"/>
              <a:cs typeface="Times New Roman" pitchFamily="18" charset="0"/>
            </a:rPr>
            <a:t>Chat</a:t>
          </a:r>
          <a:endParaRPr lang="es-EC" sz="1600" kern="1200" dirty="0">
            <a:latin typeface="Times New Roman" pitchFamily="18" charset="0"/>
            <a:cs typeface="Times New Roman" pitchFamily="18" charset="0"/>
          </a:endParaRPr>
        </a:p>
      </dsp:txBody>
      <dsp:txXfrm>
        <a:off x="15513" y="2018797"/>
        <a:ext cx="2931630" cy="286754"/>
      </dsp:txXfrm>
    </dsp:sp>
    <dsp:sp modelId="{AC7180FF-5B2F-4F0A-86FB-3A7D6F70E160}">
      <dsp:nvSpPr>
        <dsp:cNvPr id="0" name=""/>
        <dsp:cNvSpPr/>
      </dsp:nvSpPr>
      <dsp:spPr>
        <a:xfrm rot="5400000">
          <a:off x="5469015" y="-137627"/>
          <a:ext cx="254224" cy="526694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s-EC" sz="900" kern="1200" dirty="0" smtClean="0">
              <a:latin typeface="Times New Roman" pitchFamily="18" charset="0"/>
              <a:cs typeface="Times New Roman" pitchFamily="18" charset="0"/>
            </a:rPr>
            <a:t>Establece si la aplicación puede guardar las videoconferencias.</a:t>
          </a:r>
        </a:p>
      </dsp:txBody>
      <dsp:txXfrm rot="-5400000">
        <a:off x="2962655" y="2381143"/>
        <a:ext cx="5254534" cy="229404"/>
      </dsp:txXfrm>
    </dsp:sp>
    <dsp:sp modelId="{30850051-1075-4B19-9A4C-F40480A47484}">
      <dsp:nvSpPr>
        <dsp:cNvPr id="0" name=""/>
        <dsp:cNvSpPr/>
      </dsp:nvSpPr>
      <dsp:spPr>
        <a:xfrm>
          <a:off x="0" y="2336954"/>
          <a:ext cx="2962656" cy="317780"/>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dk2">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itchFamily="18" charset="0"/>
              <a:cs typeface="Times New Roman" pitchFamily="18" charset="0"/>
            </a:rPr>
            <a:t>Grabación de Sesión</a:t>
          </a:r>
        </a:p>
      </dsp:txBody>
      <dsp:txXfrm>
        <a:off x="15513" y="2352467"/>
        <a:ext cx="2931630" cy="286754"/>
      </dsp:txXfrm>
    </dsp:sp>
    <dsp:sp modelId="{A21C50D9-B9F9-4154-98FD-94B6D82D24C7}">
      <dsp:nvSpPr>
        <dsp:cNvPr id="0" name=""/>
        <dsp:cNvSpPr/>
      </dsp:nvSpPr>
      <dsp:spPr>
        <a:xfrm rot="5400000">
          <a:off x="5469015" y="196042"/>
          <a:ext cx="254224" cy="526694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s-EC" sz="900" kern="1200" dirty="0" smtClean="0">
              <a:latin typeface="Times New Roman" pitchFamily="18" charset="0"/>
              <a:cs typeface="Times New Roman" pitchFamily="18" charset="0"/>
            </a:rPr>
            <a:t>Indica el valor en dólares que hay que pagar por el uso de la herramienta.</a:t>
          </a:r>
        </a:p>
      </dsp:txBody>
      <dsp:txXfrm rot="-5400000">
        <a:off x="2962655" y="2714812"/>
        <a:ext cx="5254534" cy="229404"/>
      </dsp:txXfrm>
    </dsp:sp>
    <dsp:sp modelId="{01FFBCEB-A734-4619-BCCB-D39514896D84}">
      <dsp:nvSpPr>
        <dsp:cNvPr id="0" name=""/>
        <dsp:cNvSpPr/>
      </dsp:nvSpPr>
      <dsp:spPr>
        <a:xfrm>
          <a:off x="0" y="2670623"/>
          <a:ext cx="2962656" cy="317780"/>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dk2">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itchFamily="18" charset="0"/>
              <a:cs typeface="Times New Roman" pitchFamily="18" charset="0"/>
            </a:rPr>
            <a:t>Costo</a:t>
          </a:r>
        </a:p>
      </dsp:txBody>
      <dsp:txXfrm>
        <a:off x="15513" y="2686136"/>
        <a:ext cx="2931630" cy="286754"/>
      </dsp:txXfrm>
    </dsp:sp>
    <dsp:sp modelId="{5C70DB6A-02B5-4FF3-866A-ECE4795A1EDB}">
      <dsp:nvSpPr>
        <dsp:cNvPr id="0" name=""/>
        <dsp:cNvSpPr/>
      </dsp:nvSpPr>
      <dsp:spPr>
        <a:xfrm rot="5400000">
          <a:off x="5469015" y="529711"/>
          <a:ext cx="254224" cy="526694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s-EC" sz="900" kern="1200" dirty="0" smtClean="0">
              <a:latin typeface="Times New Roman" pitchFamily="18" charset="0"/>
              <a:cs typeface="Times New Roman" pitchFamily="18" charset="0"/>
            </a:rPr>
            <a:t>Visualizar o recibir archivos durante el encuentro virtual.</a:t>
          </a:r>
        </a:p>
      </dsp:txBody>
      <dsp:txXfrm rot="-5400000">
        <a:off x="2962655" y="3048481"/>
        <a:ext cx="5254534" cy="229404"/>
      </dsp:txXfrm>
    </dsp:sp>
    <dsp:sp modelId="{0ED310AA-42AC-45FB-9A9C-12589ED99F34}">
      <dsp:nvSpPr>
        <dsp:cNvPr id="0" name=""/>
        <dsp:cNvSpPr/>
      </dsp:nvSpPr>
      <dsp:spPr>
        <a:xfrm>
          <a:off x="0" y="3004293"/>
          <a:ext cx="2962656" cy="317780"/>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dk2">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itchFamily="18" charset="0"/>
              <a:cs typeface="Times New Roman" pitchFamily="18" charset="0"/>
            </a:rPr>
            <a:t>Compartir Documentos</a:t>
          </a:r>
        </a:p>
      </dsp:txBody>
      <dsp:txXfrm>
        <a:off x="15513" y="3019806"/>
        <a:ext cx="2931630" cy="286754"/>
      </dsp:txXfrm>
    </dsp:sp>
    <dsp:sp modelId="{37F1D784-9323-4727-9094-F7F4D7CECAA7}">
      <dsp:nvSpPr>
        <dsp:cNvPr id="0" name=""/>
        <dsp:cNvSpPr/>
      </dsp:nvSpPr>
      <dsp:spPr>
        <a:xfrm rot="5400000">
          <a:off x="5469015" y="863381"/>
          <a:ext cx="254224" cy="526694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s-EC" sz="900" kern="1200" dirty="0" smtClean="0">
              <a:latin typeface="Times New Roman" pitchFamily="18" charset="0"/>
              <a:cs typeface="Times New Roman" pitchFamily="18" charset="0"/>
            </a:rPr>
            <a:t>Presenta una pizarra en blanco.</a:t>
          </a:r>
        </a:p>
      </dsp:txBody>
      <dsp:txXfrm rot="-5400000">
        <a:off x="2962655" y="3382151"/>
        <a:ext cx="5254534" cy="229404"/>
      </dsp:txXfrm>
    </dsp:sp>
    <dsp:sp modelId="{84BBC86B-6EE1-4AEE-BA8B-00221ACD3970}">
      <dsp:nvSpPr>
        <dsp:cNvPr id="0" name=""/>
        <dsp:cNvSpPr/>
      </dsp:nvSpPr>
      <dsp:spPr>
        <a:xfrm>
          <a:off x="0" y="3337963"/>
          <a:ext cx="2962656" cy="317780"/>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dk2">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itchFamily="18" charset="0"/>
              <a:cs typeface="Times New Roman" pitchFamily="18" charset="0"/>
            </a:rPr>
            <a:t>Pizarra en Blanco</a:t>
          </a:r>
        </a:p>
      </dsp:txBody>
      <dsp:txXfrm>
        <a:off x="15513" y="3353476"/>
        <a:ext cx="2931630" cy="286754"/>
      </dsp:txXfrm>
    </dsp:sp>
    <dsp:sp modelId="{E1ADAA53-2EC5-4C7F-AD19-751A4DE43FC9}">
      <dsp:nvSpPr>
        <dsp:cNvPr id="0" name=""/>
        <dsp:cNvSpPr/>
      </dsp:nvSpPr>
      <dsp:spPr>
        <a:xfrm rot="5400000">
          <a:off x="5469015" y="1197051"/>
          <a:ext cx="254224" cy="526694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s-EC" sz="900" kern="1200" dirty="0" smtClean="0">
              <a:latin typeface="Times New Roman" pitchFamily="18" charset="0"/>
              <a:cs typeface="Times New Roman" pitchFamily="18" charset="0"/>
            </a:rPr>
            <a:t>Establece si las videoconferencias pueden ser privadas o publicas.</a:t>
          </a:r>
        </a:p>
      </dsp:txBody>
      <dsp:txXfrm rot="-5400000">
        <a:off x="2962655" y="3715821"/>
        <a:ext cx="5254534" cy="229404"/>
      </dsp:txXfrm>
    </dsp:sp>
    <dsp:sp modelId="{4AEB432B-8A87-412E-AC13-0BF69DBF8E75}">
      <dsp:nvSpPr>
        <dsp:cNvPr id="0" name=""/>
        <dsp:cNvSpPr/>
      </dsp:nvSpPr>
      <dsp:spPr>
        <a:xfrm>
          <a:off x="0" y="3671632"/>
          <a:ext cx="2962656" cy="317780"/>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dk2">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itchFamily="18" charset="0"/>
              <a:cs typeface="Times New Roman" pitchFamily="18" charset="0"/>
            </a:rPr>
            <a:t>Reuniones Públicas y Privadas:</a:t>
          </a:r>
        </a:p>
      </dsp:txBody>
      <dsp:txXfrm>
        <a:off x="15513" y="3687145"/>
        <a:ext cx="2931630" cy="286754"/>
      </dsp:txXfrm>
    </dsp:sp>
    <dsp:sp modelId="{B68227C5-96B2-4980-B861-3C9FBECA9CB0}">
      <dsp:nvSpPr>
        <dsp:cNvPr id="0" name=""/>
        <dsp:cNvSpPr/>
      </dsp:nvSpPr>
      <dsp:spPr>
        <a:xfrm rot="5400000">
          <a:off x="5469015" y="1530720"/>
          <a:ext cx="254224" cy="526694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508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s-EC" sz="900" kern="1200" dirty="0" smtClean="0">
              <a:latin typeface="Times New Roman" pitchFamily="18" charset="0"/>
              <a:cs typeface="Times New Roman" pitchFamily="18" charset="0"/>
            </a:rPr>
            <a:t>Criterio con el cual se indica si la herramienta tiene un módulo para integrar dicha herramienta a Moodle.</a:t>
          </a:r>
        </a:p>
      </dsp:txBody>
      <dsp:txXfrm rot="-5400000">
        <a:off x="2962655" y="4049490"/>
        <a:ext cx="5254534" cy="229404"/>
      </dsp:txXfrm>
    </dsp:sp>
    <dsp:sp modelId="{78585B81-9E65-4F44-BBE0-1ED22A8FEE93}">
      <dsp:nvSpPr>
        <dsp:cNvPr id="0" name=""/>
        <dsp:cNvSpPr/>
      </dsp:nvSpPr>
      <dsp:spPr>
        <a:xfrm>
          <a:off x="0" y="4005302"/>
          <a:ext cx="2962656" cy="317780"/>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dk2">
              <a:hueOff val="0"/>
              <a:satOff val="0"/>
              <a:lumOff val="0"/>
              <a:alphaOff val="0"/>
              <a:satMod val="115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itchFamily="18" charset="0"/>
              <a:cs typeface="Times New Roman" pitchFamily="18" charset="0"/>
            </a:rPr>
            <a:t>Modulo Moodle</a:t>
          </a:r>
        </a:p>
      </dsp:txBody>
      <dsp:txXfrm>
        <a:off x="15513" y="4020815"/>
        <a:ext cx="2931630" cy="2867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63BE2-2B37-440C-B95D-6C5DF33978F8}">
      <dsp:nvSpPr>
        <dsp:cNvPr id="0" name=""/>
        <dsp:cNvSpPr/>
      </dsp:nvSpPr>
      <dsp:spPr>
        <a:xfrm>
          <a:off x="0" y="0"/>
          <a:ext cx="8229600" cy="1351359"/>
        </a:xfrm>
        <a:prstGeom prst="roundRect">
          <a:avLst>
            <a:gd name="adj" fmla="val 10000"/>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smtClean="0">
              <a:latin typeface="Times New Roman" pitchFamily="18" charset="0"/>
              <a:cs typeface="Times New Roman" pitchFamily="18" charset="0"/>
            </a:rPr>
            <a:t>Dimdim</a:t>
          </a:r>
          <a:endParaRPr lang="es-EC"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kern="1200" dirty="0" smtClean="0">
              <a:latin typeface="Times New Roman" pitchFamily="18" charset="0"/>
              <a:cs typeface="Times New Roman" pitchFamily="18" charset="0"/>
            </a:rPr>
            <a:t>Es una aplicación web, con la cual se puede intercambiar audio y video.</a:t>
          </a:r>
          <a:endParaRPr lang="es-EC"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kern="1200" dirty="0" smtClean="0">
              <a:latin typeface="Times New Roman" pitchFamily="18" charset="0"/>
              <a:cs typeface="Times New Roman" pitchFamily="18" charset="0"/>
            </a:rPr>
            <a:t>Los participantes pueden enviar mensajes de texto entre sí de forma privada o pública.</a:t>
          </a:r>
          <a:endParaRPr lang="es-EC"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kern="1200" dirty="0" smtClean="0">
              <a:latin typeface="Times New Roman" pitchFamily="18" charset="0"/>
              <a:cs typeface="Times New Roman" pitchFamily="18" charset="0"/>
            </a:rPr>
            <a:t>Se puede compartir archivos.</a:t>
          </a:r>
          <a:endParaRPr lang="es-EC"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kern="1200" dirty="0" smtClean="0">
              <a:latin typeface="Times New Roman" pitchFamily="18" charset="0"/>
              <a:cs typeface="Times New Roman" pitchFamily="18" charset="0"/>
            </a:rPr>
            <a:t>Pagina para descargar la herramienta: http://sourceforce.net</a:t>
          </a:r>
          <a:endParaRPr lang="es-EC" sz="1400" kern="1200" dirty="0">
            <a:latin typeface="Times New Roman" pitchFamily="18" charset="0"/>
            <a:cs typeface="Times New Roman" pitchFamily="18" charset="0"/>
          </a:endParaRPr>
        </a:p>
      </dsp:txBody>
      <dsp:txXfrm>
        <a:off x="1781055" y="0"/>
        <a:ext cx="6448544" cy="1351359"/>
      </dsp:txXfrm>
    </dsp:sp>
    <dsp:sp modelId="{247FB0BD-4F34-41D0-9866-7B34E09F3C9C}">
      <dsp:nvSpPr>
        <dsp:cNvPr id="0" name=""/>
        <dsp:cNvSpPr/>
      </dsp:nvSpPr>
      <dsp:spPr>
        <a:xfrm>
          <a:off x="135135" y="135135"/>
          <a:ext cx="1645920" cy="1081087"/>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86F1E10F-CB13-4DE8-A8A0-B26FAFF3009A}">
      <dsp:nvSpPr>
        <dsp:cNvPr id="0" name=""/>
        <dsp:cNvSpPr/>
      </dsp:nvSpPr>
      <dsp:spPr>
        <a:xfrm>
          <a:off x="0" y="1486495"/>
          <a:ext cx="8229600" cy="1351359"/>
        </a:xfrm>
        <a:prstGeom prst="roundRect">
          <a:avLst>
            <a:gd name="adj" fmla="val 10000"/>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err="1" smtClean="0">
              <a:latin typeface="Times New Roman" pitchFamily="18" charset="0"/>
              <a:cs typeface="Times New Roman" pitchFamily="18" charset="0"/>
            </a:rPr>
            <a:t>GotoMeeting</a:t>
          </a:r>
          <a:endParaRPr lang="es-EC"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kern="1200" dirty="0" smtClean="0">
              <a:latin typeface="Times New Roman" pitchFamily="18" charset="0"/>
              <a:cs typeface="Times New Roman" pitchFamily="18" charset="0"/>
            </a:rPr>
            <a:t>Es una aplicación web con la cual se puede realizar reuniones virtuales.</a:t>
          </a:r>
          <a:endParaRPr lang="es-EC"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kern="1200" dirty="0" smtClean="0">
              <a:latin typeface="Times New Roman" pitchFamily="18" charset="0"/>
              <a:cs typeface="Times New Roman" pitchFamily="18" charset="0"/>
            </a:rPr>
            <a:t>Con esta herramienta se puede compartir escritorio y aplicaciones, tiene un chat para comunicar a los participantes.</a:t>
          </a:r>
          <a:endParaRPr lang="es-EC"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kern="1200" dirty="0" smtClean="0">
              <a:latin typeface="Times New Roman" pitchFamily="18" charset="0"/>
              <a:cs typeface="Times New Roman" pitchFamily="18" charset="0"/>
            </a:rPr>
            <a:t>Página oficial: http://www.gotomeeting.com/fec</a:t>
          </a:r>
          <a:endParaRPr lang="es-EC" sz="3600" kern="1200" dirty="0">
            <a:latin typeface="Times New Roman" pitchFamily="18" charset="0"/>
            <a:cs typeface="Times New Roman" pitchFamily="18" charset="0"/>
          </a:endParaRPr>
        </a:p>
      </dsp:txBody>
      <dsp:txXfrm>
        <a:off x="1781055" y="1486495"/>
        <a:ext cx="6448544" cy="1351359"/>
      </dsp:txXfrm>
    </dsp:sp>
    <dsp:sp modelId="{4229440B-36AD-434B-A8E2-0E4809D94526}">
      <dsp:nvSpPr>
        <dsp:cNvPr id="0" name=""/>
        <dsp:cNvSpPr/>
      </dsp:nvSpPr>
      <dsp:spPr>
        <a:xfrm>
          <a:off x="135135" y="1621631"/>
          <a:ext cx="1645920" cy="1081087"/>
        </a:xfrm>
        <a:prstGeom prst="roundRect">
          <a:avLst>
            <a:gd name="adj" fmla="val 10000"/>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ECEBBA1-398B-4DB2-B522-A5DA5724CAC6}">
      <dsp:nvSpPr>
        <dsp:cNvPr id="0" name=""/>
        <dsp:cNvSpPr/>
      </dsp:nvSpPr>
      <dsp:spPr>
        <a:xfrm>
          <a:off x="0" y="2972990"/>
          <a:ext cx="8229600" cy="1351359"/>
        </a:xfrm>
        <a:prstGeom prst="roundRect">
          <a:avLst>
            <a:gd name="adj" fmla="val 10000"/>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kern="1200" dirty="0" err="1" smtClean="0">
              <a:latin typeface="Times New Roman" pitchFamily="18" charset="0"/>
              <a:cs typeface="Times New Roman" pitchFamily="18" charset="0"/>
            </a:rPr>
            <a:t>WebEx</a:t>
          </a:r>
          <a:endParaRPr lang="es-EC"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kern="1200" dirty="0" smtClean="0">
              <a:latin typeface="Times New Roman" pitchFamily="18" charset="0"/>
              <a:cs typeface="Times New Roman" pitchFamily="18" charset="0"/>
            </a:rPr>
            <a:t>Es un sistema de videoconferencias desarrollado por Cisco</a:t>
          </a:r>
          <a:endParaRPr lang="es-EC"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kern="1200" dirty="0" smtClean="0">
              <a:latin typeface="Times New Roman" pitchFamily="18" charset="0"/>
              <a:cs typeface="Times New Roman" pitchFamily="18" charset="0"/>
            </a:rPr>
            <a:t>Se puede realizar grabaciones de la reunión y tiene mensajería instantánea.</a:t>
          </a:r>
          <a:endParaRPr lang="es-EC" sz="1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r>
            <a:rPr lang="es-EC" sz="1400" kern="1200" dirty="0" smtClean="0">
              <a:latin typeface="Times New Roman" pitchFamily="18" charset="0"/>
              <a:cs typeface="Times New Roman" pitchFamily="18" charset="0"/>
            </a:rPr>
            <a:t>Página oficial: </a:t>
          </a:r>
          <a:r>
            <a:rPr lang="es-EC" sz="1400" kern="1200" dirty="0" smtClean="0">
              <a:latin typeface="Times New Roman" pitchFamily="18" charset="0"/>
              <a:cs typeface="Times New Roman" pitchFamily="18" charset="0"/>
              <a:hlinkClick xmlns:r="http://schemas.openxmlformats.org/officeDocument/2006/relationships" r:id="rId3"/>
            </a:rPr>
            <a:t>http://www.webex.com/index.html</a:t>
          </a:r>
          <a:endParaRPr lang="es-EC" sz="1400" kern="1200" dirty="0">
            <a:latin typeface="Times New Roman" pitchFamily="18" charset="0"/>
            <a:cs typeface="Times New Roman" pitchFamily="18" charset="0"/>
          </a:endParaRPr>
        </a:p>
      </dsp:txBody>
      <dsp:txXfrm>
        <a:off x="1781055" y="2972990"/>
        <a:ext cx="6448544" cy="1351359"/>
      </dsp:txXfrm>
    </dsp:sp>
    <dsp:sp modelId="{BDEA013A-1B9A-443C-8F11-9A924B3BCF46}">
      <dsp:nvSpPr>
        <dsp:cNvPr id="0" name=""/>
        <dsp:cNvSpPr/>
      </dsp:nvSpPr>
      <dsp:spPr>
        <a:xfrm>
          <a:off x="135135" y="3108126"/>
          <a:ext cx="1645920" cy="1081087"/>
        </a:xfrm>
        <a:prstGeom prst="roundRect">
          <a:avLst>
            <a:gd name="adj" fmla="val 10000"/>
          </a:avLst>
        </a:prstGeom>
        <a:blipFill rotWithShape="0">
          <a:blip xmlns:r="http://schemas.openxmlformats.org/officeDocument/2006/relationships" r:embed="rId4"/>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BC25C-791C-420F-B223-1449B6AA942D}">
      <dsp:nvSpPr>
        <dsp:cNvPr id="0" name=""/>
        <dsp:cNvSpPr/>
      </dsp:nvSpPr>
      <dsp:spPr>
        <a:xfrm>
          <a:off x="0" y="0"/>
          <a:ext cx="4922520" cy="563880"/>
        </a:xfrm>
        <a:prstGeom prst="roundRect">
          <a:avLst>
            <a:gd name="adj" fmla="val 10000"/>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kern="1200" dirty="0" smtClean="0"/>
            <a:t>Su costo de adquisición es más económico.</a:t>
          </a:r>
          <a:endParaRPr lang="es-EC" sz="1500" kern="1200" dirty="0"/>
        </a:p>
      </dsp:txBody>
      <dsp:txXfrm>
        <a:off x="16515" y="16515"/>
        <a:ext cx="4314050" cy="530850"/>
      </dsp:txXfrm>
    </dsp:sp>
    <dsp:sp modelId="{E4905E0C-A2C7-4EC9-B540-4C01C703AA43}">
      <dsp:nvSpPr>
        <dsp:cNvPr id="0" name=""/>
        <dsp:cNvSpPr/>
      </dsp:nvSpPr>
      <dsp:spPr>
        <a:xfrm>
          <a:off x="434339" y="657859"/>
          <a:ext cx="4922520" cy="563880"/>
        </a:xfrm>
        <a:prstGeom prst="roundRect">
          <a:avLst>
            <a:gd name="adj" fmla="val 10000"/>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kern="1200" dirty="0" smtClean="0"/>
            <a:t>Posee un entorno de trabajo amigable, mas fácil de manejar.</a:t>
          </a:r>
          <a:endParaRPr lang="es-EC" sz="1500" kern="1200" dirty="0"/>
        </a:p>
      </dsp:txBody>
      <dsp:txXfrm>
        <a:off x="450854" y="674374"/>
        <a:ext cx="4088628" cy="530850"/>
      </dsp:txXfrm>
    </dsp:sp>
    <dsp:sp modelId="{742F4D4B-AB1B-41AB-A3B8-10EBF6190C4D}">
      <dsp:nvSpPr>
        <dsp:cNvPr id="0" name=""/>
        <dsp:cNvSpPr/>
      </dsp:nvSpPr>
      <dsp:spPr>
        <a:xfrm>
          <a:off x="868679" y="1315719"/>
          <a:ext cx="4922520" cy="563880"/>
        </a:xfrm>
        <a:prstGeom prst="roundRect">
          <a:avLst>
            <a:gd name="adj" fmla="val 10000"/>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kern="1200" dirty="0" smtClean="0"/>
            <a:t>Tiene un módulo que permite la integración con Moodle.	</a:t>
          </a:r>
          <a:endParaRPr lang="es-EC" sz="1500" kern="1200" dirty="0"/>
        </a:p>
      </dsp:txBody>
      <dsp:txXfrm>
        <a:off x="885194" y="1332234"/>
        <a:ext cx="4088628" cy="530850"/>
      </dsp:txXfrm>
    </dsp:sp>
    <dsp:sp modelId="{AA8A41EC-2922-41B7-AEEB-3CAA3A4851FB}">
      <dsp:nvSpPr>
        <dsp:cNvPr id="0" name=""/>
        <dsp:cNvSpPr/>
      </dsp:nvSpPr>
      <dsp:spPr>
        <a:xfrm>
          <a:off x="4555998" y="427609"/>
          <a:ext cx="366522" cy="366522"/>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s-EC" sz="1700" kern="1200"/>
        </a:p>
      </dsp:txBody>
      <dsp:txXfrm>
        <a:off x="4638465" y="427609"/>
        <a:ext cx="201588" cy="275808"/>
      </dsp:txXfrm>
    </dsp:sp>
    <dsp:sp modelId="{2C23F684-AAA3-46D8-9E0E-02CC514D118D}">
      <dsp:nvSpPr>
        <dsp:cNvPr id="0" name=""/>
        <dsp:cNvSpPr/>
      </dsp:nvSpPr>
      <dsp:spPr>
        <a:xfrm>
          <a:off x="4990338" y="1081709"/>
          <a:ext cx="366522" cy="366522"/>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s-EC" sz="1700" kern="1200"/>
        </a:p>
      </dsp:txBody>
      <dsp:txXfrm>
        <a:off x="5072805" y="1081709"/>
        <a:ext cx="201588" cy="2758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443D7-82CE-4E27-B3AF-A9846A8BA24E}">
      <dsp:nvSpPr>
        <dsp:cNvPr id="0" name=""/>
        <dsp:cNvSpPr/>
      </dsp:nvSpPr>
      <dsp:spPr>
        <a:xfrm>
          <a:off x="0" y="208799"/>
          <a:ext cx="5791200" cy="327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13B951-CABA-45A3-9155-BB7561AE8924}">
      <dsp:nvSpPr>
        <dsp:cNvPr id="0" name=""/>
        <dsp:cNvSpPr/>
      </dsp:nvSpPr>
      <dsp:spPr>
        <a:xfrm>
          <a:off x="289277" y="16919"/>
          <a:ext cx="4659023" cy="383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226" tIns="0" rIns="153226" bIns="0" numCol="1" spcCol="1270" anchor="ctr" anchorCtr="0">
          <a:noAutofit/>
        </a:bodyPr>
        <a:lstStyle/>
        <a:p>
          <a:pPr lvl="0" algn="l" defTabSz="577850">
            <a:lnSpc>
              <a:spcPct val="90000"/>
            </a:lnSpc>
            <a:spcBef>
              <a:spcPct val="0"/>
            </a:spcBef>
            <a:spcAft>
              <a:spcPct val="35000"/>
            </a:spcAft>
          </a:pPr>
          <a:r>
            <a:rPr lang="es-EC" sz="1300" kern="1200" dirty="0" smtClean="0">
              <a:latin typeface="Times New Roman" pitchFamily="18" charset="0"/>
              <a:cs typeface="Times New Roman" pitchFamily="18" charset="0"/>
            </a:rPr>
            <a:t>Corporación Colombia Digital </a:t>
          </a:r>
          <a:endParaRPr lang="es-EC" sz="1300" kern="1200" dirty="0">
            <a:latin typeface="Times New Roman" pitchFamily="18" charset="0"/>
            <a:cs typeface="Times New Roman" pitchFamily="18" charset="0"/>
          </a:endParaRPr>
        </a:p>
      </dsp:txBody>
      <dsp:txXfrm>
        <a:off x="308011" y="35653"/>
        <a:ext cx="4621555" cy="346292"/>
      </dsp:txXfrm>
    </dsp:sp>
    <dsp:sp modelId="{87F0E254-EF37-49C5-A166-95E37BEE9F32}">
      <dsp:nvSpPr>
        <dsp:cNvPr id="0" name=""/>
        <dsp:cNvSpPr/>
      </dsp:nvSpPr>
      <dsp:spPr>
        <a:xfrm>
          <a:off x="0" y="798480"/>
          <a:ext cx="5791200" cy="327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302216-9177-408F-89E4-FEBA67B6740A}">
      <dsp:nvSpPr>
        <dsp:cNvPr id="0" name=""/>
        <dsp:cNvSpPr/>
      </dsp:nvSpPr>
      <dsp:spPr>
        <a:xfrm>
          <a:off x="289277" y="606600"/>
          <a:ext cx="4658902" cy="3837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3226" tIns="0" rIns="153226" bIns="0" numCol="1" spcCol="1270" anchor="ctr" anchorCtr="0">
          <a:noAutofit/>
        </a:bodyPr>
        <a:lstStyle/>
        <a:p>
          <a:pPr lvl="0" algn="l" defTabSz="577850">
            <a:lnSpc>
              <a:spcPct val="90000"/>
            </a:lnSpc>
            <a:spcBef>
              <a:spcPct val="0"/>
            </a:spcBef>
            <a:spcAft>
              <a:spcPct val="35000"/>
            </a:spcAft>
          </a:pPr>
          <a:r>
            <a:rPr lang="es-EC" sz="1300" kern="1200" dirty="0" smtClean="0">
              <a:latin typeface="Times New Roman" pitchFamily="18" charset="0"/>
              <a:cs typeface="Times New Roman" pitchFamily="18" charset="0"/>
            </a:rPr>
            <a:t>Recinto Universitario de Mayagüez, universidad pública</a:t>
          </a:r>
          <a:endParaRPr lang="es-EC" sz="1300" kern="1200" dirty="0">
            <a:latin typeface="Times New Roman" pitchFamily="18" charset="0"/>
            <a:cs typeface="Times New Roman" pitchFamily="18" charset="0"/>
          </a:endParaRPr>
        </a:p>
      </dsp:txBody>
      <dsp:txXfrm>
        <a:off x="308011" y="625334"/>
        <a:ext cx="4621434" cy="34629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ADF2A-0082-4C18-A263-7C9D268C2D85}">
      <dsp:nvSpPr>
        <dsp:cNvPr id="0" name=""/>
        <dsp:cNvSpPr/>
      </dsp:nvSpPr>
      <dsp:spPr>
        <a:xfrm>
          <a:off x="0" y="0"/>
          <a:ext cx="6096000" cy="0"/>
        </a:xfrm>
        <a:prstGeom prst="lin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1">
              <a:hueOff val="0"/>
              <a:satOff val="0"/>
              <a:lumOff val="0"/>
              <a:alphaOff val="0"/>
              <a:satMod val="115000"/>
            </a:schemeClr>
          </a:contourClr>
        </a:sp3d>
      </dsp:spPr>
      <dsp:style>
        <a:lnRef idx="1">
          <a:scrgbClr r="0" g="0" b="0"/>
        </a:lnRef>
        <a:fillRef idx="3">
          <a:scrgbClr r="0" g="0" b="0"/>
        </a:fillRef>
        <a:effectRef idx="3">
          <a:scrgbClr r="0" g="0" b="0"/>
        </a:effectRef>
        <a:fontRef idx="minor">
          <a:schemeClr val="lt1"/>
        </a:fontRef>
      </dsp:style>
    </dsp:sp>
    <dsp:sp modelId="{18260004-B83C-4F51-BB7A-D4005E3541AE}">
      <dsp:nvSpPr>
        <dsp:cNvPr id="0" name=""/>
        <dsp:cNvSpPr/>
      </dsp:nvSpPr>
      <dsp:spPr>
        <a:xfrm>
          <a:off x="0" y="0"/>
          <a:ext cx="1219200" cy="1292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S" sz="1200" kern="1200" dirty="0" smtClean="0">
              <a:latin typeface="Times New Roman" pitchFamily="18" charset="0"/>
              <a:cs typeface="Times New Roman" pitchFamily="18" charset="0"/>
            </a:rPr>
            <a:t>PROPÓSITO</a:t>
          </a:r>
          <a:endParaRPr lang="es-ES" sz="1200" kern="1200" dirty="0">
            <a:latin typeface="Times New Roman" pitchFamily="18" charset="0"/>
            <a:cs typeface="Times New Roman" pitchFamily="18" charset="0"/>
          </a:endParaRPr>
        </a:p>
      </dsp:txBody>
      <dsp:txXfrm>
        <a:off x="0" y="0"/>
        <a:ext cx="1219200" cy="1292150"/>
      </dsp:txXfrm>
    </dsp:sp>
    <dsp:sp modelId="{0801EF8A-C953-4717-BF9B-B36881786BC2}">
      <dsp:nvSpPr>
        <dsp:cNvPr id="0" name=""/>
        <dsp:cNvSpPr/>
      </dsp:nvSpPr>
      <dsp:spPr>
        <a:xfrm>
          <a:off x="1310640" y="58676"/>
          <a:ext cx="4785360" cy="1173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kern="1200" dirty="0" smtClean="0">
              <a:latin typeface="Times New Roman" pitchFamily="18" charset="0"/>
              <a:cs typeface="Times New Roman" pitchFamily="18" charset="0"/>
            </a:rPr>
            <a:t>La propuesta tecnológica que representa este proyecto, requirió una investigación descriptiva  de las diferentes herramientas con las cuales se puede implementar un sistema de videoconferencias (buscar, implementar).</a:t>
          </a:r>
          <a:endParaRPr lang="es-ES" sz="1200" kern="1200" dirty="0">
            <a:latin typeface="Times New Roman" pitchFamily="18" charset="0"/>
            <a:cs typeface="Times New Roman" pitchFamily="18" charset="0"/>
          </a:endParaRPr>
        </a:p>
      </dsp:txBody>
      <dsp:txXfrm>
        <a:off x="1310640" y="58676"/>
        <a:ext cx="4785360" cy="1173535"/>
      </dsp:txXfrm>
    </dsp:sp>
    <dsp:sp modelId="{BE12E7BE-AA10-4FB9-8819-14FF7C68BFC8}">
      <dsp:nvSpPr>
        <dsp:cNvPr id="0" name=""/>
        <dsp:cNvSpPr/>
      </dsp:nvSpPr>
      <dsp:spPr>
        <a:xfrm>
          <a:off x="1219199" y="1232212"/>
          <a:ext cx="4876800" cy="0"/>
        </a:xfrm>
        <a:prstGeom prst="line">
          <a:avLst/>
        </a:prstGeom>
        <a:noFill/>
        <a:ln w="9525" cap="flat" cmpd="sng" algn="ctr">
          <a:solidFill>
            <a:schemeClr val="accent1">
              <a:tint val="50000"/>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0">
          <a:scrgbClr r="0" g="0" b="0"/>
        </a:fillRef>
        <a:effectRef idx="1">
          <a:scrgbClr r="0" g="0" b="0"/>
        </a:effectRef>
        <a:fontRef idx="minor"/>
      </dsp:style>
    </dsp:sp>
    <dsp:sp modelId="{A57346A8-A9F5-4583-8E1D-E8B3EB56F1AB}">
      <dsp:nvSpPr>
        <dsp:cNvPr id="0" name=""/>
        <dsp:cNvSpPr/>
      </dsp:nvSpPr>
      <dsp:spPr>
        <a:xfrm>
          <a:off x="0" y="1292150"/>
          <a:ext cx="6096000" cy="0"/>
        </a:xfrm>
        <a:prstGeom prst="lin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1">
              <a:hueOff val="0"/>
              <a:satOff val="0"/>
              <a:lumOff val="0"/>
              <a:alphaOff val="0"/>
              <a:satMod val="115000"/>
            </a:schemeClr>
          </a:contourClr>
        </a:sp3d>
      </dsp:spPr>
      <dsp:style>
        <a:lnRef idx="1">
          <a:scrgbClr r="0" g="0" b="0"/>
        </a:lnRef>
        <a:fillRef idx="3">
          <a:scrgbClr r="0" g="0" b="0"/>
        </a:fillRef>
        <a:effectRef idx="3">
          <a:scrgbClr r="0" g="0" b="0"/>
        </a:effectRef>
        <a:fontRef idx="minor">
          <a:schemeClr val="lt1"/>
        </a:fontRef>
      </dsp:style>
    </dsp:sp>
    <dsp:sp modelId="{A1285769-8DBF-49C9-8C17-4785942E57DC}">
      <dsp:nvSpPr>
        <dsp:cNvPr id="0" name=""/>
        <dsp:cNvSpPr/>
      </dsp:nvSpPr>
      <dsp:spPr>
        <a:xfrm>
          <a:off x="0" y="1292150"/>
          <a:ext cx="1219200" cy="1292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b="0" kern="1200" dirty="0" smtClean="0">
              <a:latin typeface="Times New Roman" pitchFamily="18" charset="0"/>
              <a:cs typeface="Times New Roman" pitchFamily="18" charset="0"/>
            </a:rPr>
            <a:t>ÁMBITO DEL SISTEMA</a:t>
          </a:r>
          <a:endParaRPr lang="es-ES" sz="1200" b="0" kern="1200" dirty="0">
            <a:latin typeface="Times New Roman" pitchFamily="18" charset="0"/>
            <a:cs typeface="Times New Roman" pitchFamily="18" charset="0"/>
          </a:endParaRPr>
        </a:p>
      </dsp:txBody>
      <dsp:txXfrm>
        <a:off x="0" y="1292150"/>
        <a:ext cx="1219200" cy="1292150"/>
      </dsp:txXfrm>
    </dsp:sp>
    <dsp:sp modelId="{0E41E0AB-B09B-4DD6-BDD4-BD3946FBFEE7}">
      <dsp:nvSpPr>
        <dsp:cNvPr id="0" name=""/>
        <dsp:cNvSpPr/>
      </dsp:nvSpPr>
      <dsp:spPr>
        <a:xfrm>
          <a:off x="1310640" y="1350827"/>
          <a:ext cx="4785360" cy="1173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kern="1200" dirty="0" smtClean="0">
              <a:latin typeface="Times New Roman" pitchFamily="18" charset="0"/>
              <a:cs typeface="Times New Roman" pitchFamily="18" charset="0"/>
            </a:rPr>
            <a:t>Los avances actuales que ha tenido la tecnología, han dado como resultado nuevas maneras de comunicación, para lo cual existe un número variado de opciones disponibles con este fin (DIMDIM multipunto).</a:t>
          </a:r>
          <a:endParaRPr lang="es-ES" sz="1200" kern="1200" dirty="0">
            <a:latin typeface="Times New Roman" pitchFamily="18" charset="0"/>
            <a:cs typeface="Times New Roman" pitchFamily="18" charset="0"/>
          </a:endParaRPr>
        </a:p>
      </dsp:txBody>
      <dsp:txXfrm>
        <a:off x="1310640" y="1350827"/>
        <a:ext cx="4785360" cy="1173535"/>
      </dsp:txXfrm>
    </dsp:sp>
    <dsp:sp modelId="{2F510F5E-E2E1-4597-934F-EA4FC1BC9B57}">
      <dsp:nvSpPr>
        <dsp:cNvPr id="0" name=""/>
        <dsp:cNvSpPr/>
      </dsp:nvSpPr>
      <dsp:spPr>
        <a:xfrm>
          <a:off x="1219199" y="2524363"/>
          <a:ext cx="4876800" cy="0"/>
        </a:xfrm>
        <a:prstGeom prst="line">
          <a:avLst/>
        </a:prstGeom>
        <a:noFill/>
        <a:ln w="9525" cap="flat" cmpd="sng" algn="ctr">
          <a:solidFill>
            <a:schemeClr val="accent1">
              <a:tint val="50000"/>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0">
          <a:scrgbClr r="0" g="0" b="0"/>
        </a:fillRef>
        <a:effectRef idx="1">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ADF2A-0082-4C18-A263-7C9D268C2D85}">
      <dsp:nvSpPr>
        <dsp:cNvPr id="0" name=""/>
        <dsp:cNvSpPr/>
      </dsp:nvSpPr>
      <dsp:spPr>
        <a:xfrm>
          <a:off x="0" y="0"/>
          <a:ext cx="6096000" cy="0"/>
        </a:xfrm>
        <a:prstGeom prst="lin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1">
              <a:hueOff val="0"/>
              <a:satOff val="0"/>
              <a:lumOff val="0"/>
              <a:alphaOff val="0"/>
              <a:satMod val="115000"/>
            </a:schemeClr>
          </a:contourClr>
        </a:sp3d>
      </dsp:spPr>
      <dsp:style>
        <a:lnRef idx="1">
          <a:scrgbClr r="0" g="0" b="0"/>
        </a:lnRef>
        <a:fillRef idx="3">
          <a:scrgbClr r="0" g="0" b="0"/>
        </a:fillRef>
        <a:effectRef idx="3">
          <a:scrgbClr r="0" g="0" b="0"/>
        </a:effectRef>
        <a:fontRef idx="minor">
          <a:schemeClr val="lt1"/>
        </a:fontRef>
      </dsp:style>
    </dsp:sp>
    <dsp:sp modelId="{18260004-B83C-4F51-BB7A-D4005E3541AE}">
      <dsp:nvSpPr>
        <dsp:cNvPr id="0" name=""/>
        <dsp:cNvSpPr/>
      </dsp:nvSpPr>
      <dsp:spPr>
        <a:xfrm>
          <a:off x="0" y="0"/>
          <a:ext cx="1219200" cy="646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b="0" kern="1200" dirty="0" smtClean="0">
              <a:latin typeface="Times New Roman" pitchFamily="18" charset="0"/>
              <a:cs typeface="Times New Roman" pitchFamily="18" charset="0"/>
            </a:rPr>
            <a:t>PERSPECTIVA DEL SISTEMA</a:t>
          </a:r>
          <a:endParaRPr lang="es-ES" sz="1200" b="0" kern="1200" dirty="0">
            <a:latin typeface="Times New Roman" pitchFamily="18" charset="0"/>
            <a:cs typeface="Times New Roman" pitchFamily="18" charset="0"/>
          </a:endParaRPr>
        </a:p>
      </dsp:txBody>
      <dsp:txXfrm>
        <a:off x="0" y="0"/>
        <a:ext cx="1219200" cy="646075"/>
      </dsp:txXfrm>
    </dsp:sp>
    <dsp:sp modelId="{0801EF8A-C953-4717-BF9B-B36881786BC2}">
      <dsp:nvSpPr>
        <dsp:cNvPr id="0" name=""/>
        <dsp:cNvSpPr/>
      </dsp:nvSpPr>
      <dsp:spPr>
        <a:xfrm>
          <a:off x="1310640" y="29338"/>
          <a:ext cx="4785360" cy="586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kern="1200" dirty="0" smtClean="0">
              <a:latin typeface="Times New Roman" pitchFamily="18" charset="0"/>
              <a:cs typeface="Times New Roman" pitchFamily="18" charset="0"/>
            </a:rPr>
            <a:t>El sistema de videoconferencias implementado con la herramienta DIMDIM, es completamente funcional con las características de los laboratorios de la ESPE.</a:t>
          </a:r>
          <a:endParaRPr lang="es-ES" sz="1200" kern="1200" dirty="0">
            <a:latin typeface="Times New Roman" pitchFamily="18" charset="0"/>
            <a:cs typeface="Times New Roman" pitchFamily="18" charset="0"/>
          </a:endParaRPr>
        </a:p>
      </dsp:txBody>
      <dsp:txXfrm>
        <a:off x="1310640" y="29338"/>
        <a:ext cx="4785360" cy="586767"/>
      </dsp:txXfrm>
    </dsp:sp>
    <dsp:sp modelId="{BE12E7BE-AA10-4FB9-8819-14FF7C68BFC8}">
      <dsp:nvSpPr>
        <dsp:cNvPr id="0" name=""/>
        <dsp:cNvSpPr/>
      </dsp:nvSpPr>
      <dsp:spPr>
        <a:xfrm>
          <a:off x="1219199" y="616106"/>
          <a:ext cx="4876800" cy="0"/>
        </a:xfrm>
        <a:prstGeom prst="line">
          <a:avLst/>
        </a:prstGeom>
        <a:noFill/>
        <a:ln w="9525" cap="flat" cmpd="sng" algn="ctr">
          <a:solidFill>
            <a:schemeClr val="accent1">
              <a:tint val="50000"/>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0">
          <a:scrgbClr r="0" g="0" b="0"/>
        </a:fillRef>
        <a:effectRef idx="1">
          <a:scrgbClr r="0" g="0" b="0"/>
        </a:effectRef>
        <a:fontRef idx="minor"/>
      </dsp:style>
    </dsp:sp>
    <dsp:sp modelId="{A57346A8-A9F5-4583-8E1D-E8B3EB56F1AB}">
      <dsp:nvSpPr>
        <dsp:cNvPr id="0" name=""/>
        <dsp:cNvSpPr/>
      </dsp:nvSpPr>
      <dsp:spPr>
        <a:xfrm>
          <a:off x="0" y="646075"/>
          <a:ext cx="6096000" cy="0"/>
        </a:xfrm>
        <a:prstGeom prst="lin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1">
              <a:hueOff val="0"/>
              <a:satOff val="0"/>
              <a:lumOff val="0"/>
              <a:alphaOff val="0"/>
              <a:satMod val="115000"/>
            </a:schemeClr>
          </a:contourClr>
        </a:sp3d>
      </dsp:spPr>
      <dsp:style>
        <a:lnRef idx="1">
          <a:scrgbClr r="0" g="0" b="0"/>
        </a:lnRef>
        <a:fillRef idx="3">
          <a:scrgbClr r="0" g="0" b="0"/>
        </a:fillRef>
        <a:effectRef idx="3">
          <a:scrgbClr r="0" g="0" b="0"/>
        </a:effectRef>
        <a:fontRef idx="minor">
          <a:schemeClr val="lt1"/>
        </a:fontRef>
      </dsp:style>
    </dsp:sp>
    <dsp:sp modelId="{A1285769-8DBF-49C9-8C17-4785942E57DC}">
      <dsp:nvSpPr>
        <dsp:cNvPr id="0" name=""/>
        <dsp:cNvSpPr/>
      </dsp:nvSpPr>
      <dsp:spPr>
        <a:xfrm>
          <a:off x="0" y="646075"/>
          <a:ext cx="1219200" cy="646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b="0" kern="1200" dirty="0" smtClean="0">
              <a:latin typeface="Times New Roman" pitchFamily="18" charset="0"/>
              <a:cs typeface="Times New Roman" pitchFamily="18" charset="0"/>
            </a:rPr>
            <a:t>FUNCIONES DEL SISTEMA</a:t>
          </a:r>
          <a:endParaRPr lang="es-ES" sz="1200" b="0" kern="1200" dirty="0">
            <a:latin typeface="Times New Roman" pitchFamily="18" charset="0"/>
            <a:cs typeface="Times New Roman" pitchFamily="18" charset="0"/>
          </a:endParaRPr>
        </a:p>
      </dsp:txBody>
      <dsp:txXfrm>
        <a:off x="0" y="646075"/>
        <a:ext cx="1219200" cy="646075"/>
      </dsp:txXfrm>
    </dsp:sp>
    <dsp:sp modelId="{0E41E0AB-B09B-4DD6-BDD4-BD3946FBFEE7}">
      <dsp:nvSpPr>
        <dsp:cNvPr id="0" name=""/>
        <dsp:cNvSpPr/>
      </dsp:nvSpPr>
      <dsp:spPr>
        <a:xfrm>
          <a:off x="1310640" y="675413"/>
          <a:ext cx="4785360" cy="586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kern="1200" dirty="0" smtClean="0">
              <a:latin typeface="Times New Roman" pitchFamily="18" charset="0"/>
              <a:cs typeface="Times New Roman" pitchFamily="18" charset="0"/>
            </a:rPr>
            <a:t>El sistema de videoconferencia DIMDIM presenta la conexión simultánea de varios participantes, permitiendo la interacción entre ellos (</a:t>
          </a:r>
          <a:r>
            <a:rPr lang="es-EC" sz="1200" kern="1200" dirty="0" err="1" smtClean="0">
              <a:latin typeface="Times New Roman" pitchFamily="18" charset="0"/>
              <a:cs typeface="Times New Roman" pitchFamily="18" charset="0"/>
            </a:rPr>
            <a:t>Moodle</a:t>
          </a:r>
          <a:r>
            <a:rPr lang="es-EC" sz="1200" kern="1200" dirty="0" smtClean="0">
              <a:latin typeface="Times New Roman" pitchFamily="18" charset="0"/>
              <a:cs typeface="Times New Roman" pitchFamily="18" charset="0"/>
            </a:rPr>
            <a:t>).</a:t>
          </a:r>
          <a:endParaRPr lang="es-ES" sz="1200" kern="1200" dirty="0">
            <a:latin typeface="Times New Roman" pitchFamily="18" charset="0"/>
            <a:cs typeface="Times New Roman" pitchFamily="18" charset="0"/>
          </a:endParaRPr>
        </a:p>
      </dsp:txBody>
      <dsp:txXfrm>
        <a:off x="1310640" y="675413"/>
        <a:ext cx="4785360" cy="586767"/>
      </dsp:txXfrm>
    </dsp:sp>
    <dsp:sp modelId="{2F510F5E-E2E1-4597-934F-EA4FC1BC9B57}">
      <dsp:nvSpPr>
        <dsp:cNvPr id="0" name=""/>
        <dsp:cNvSpPr/>
      </dsp:nvSpPr>
      <dsp:spPr>
        <a:xfrm>
          <a:off x="1219199" y="1262181"/>
          <a:ext cx="4876800" cy="0"/>
        </a:xfrm>
        <a:prstGeom prst="line">
          <a:avLst/>
        </a:prstGeom>
        <a:noFill/>
        <a:ln w="9525" cap="flat" cmpd="sng" algn="ctr">
          <a:solidFill>
            <a:schemeClr val="accent1">
              <a:tint val="50000"/>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0">
          <a:scrgbClr r="0" g="0" b="0"/>
        </a:fillRef>
        <a:effectRef idx="1">
          <a:scrgbClr r="0" g="0" b="0"/>
        </a:effectRef>
        <a:fontRef idx="minor"/>
      </dsp:style>
    </dsp:sp>
    <dsp:sp modelId="{1BBF6774-E5B6-4A9D-B3D6-7F4301102C7A}">
      <dsp:nvSpPr>
        <dsp:cNvPr id="0" name=""/>
        <dsp:cNvSpPr/>
      </dsp:nvSpPr>
      <dsp:spPr>
        <a:xfrm>
          <a:off x="0" y="1292150"/>
          <a:ext cx="6096000" cy="0"/>
        </a:xfrm>
        <a:prstGeom prst="lin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1">
              <a:hueOff val="0"/>
              <a:satOff val="0"/>
              <a:lumOff val="0"/>
              <a:alphaOff val="0"/>
              <a:satMod val="115000"/>
            </a:schemeClr>
          </a:contourClr>
        </a:sp3d>
      </dsp:spPr>
      <dsp:style>
        <a:lnRef idx="1">
          <a:scrgbClr r="0" g="0" b="0"/>
        </a:lnRef>
        <a:fillRef idx="3">
          <a:scrgbClr r="0" g="0" b="0"/>
        </a:fillRef>
        <a:effectRef idx="3">
          <a:scrgbClr r="0" g="0" b="0"/>
        </a:effectRef>
        <a:fontRef idx="minor">
          <a:schemeClr val="lt1"/>
        </a:fontRef>
      </dsp:style>
    </dsp:sp>
    <dsp:sp modelId="{012E8930-9F1B-42AC-945E-32B3E90CE983}">
      <dsp:nvSpPr>
        <dsp:cNvPr id="0" name=""/>
        <dsp:cNvSpPr/>
      </dsp:nvSpPr>
      <dsp:spPr>
        <a:xfrm>
          <a:off x="0" y="1292150"/>
          <a:ext cx="1219200" cy="646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s-EC" sz="900" b="0" kern="1200" dirty="0" smtClean="0">
              <a:latin typeface="Times New Roman" pitchFamily="18" charset="0"/>
              <a:cs typeface="Times New Roman" pitchFamily="18" charset="0"/>
            </a:rPr>
            <a:t>CARACTERÍSTICAS DEL USUARIO</a:t>
          </a:r>
          <a:endParaRPr lang="es-ES" sz="900" b="0" kern="1200" dirty="0">
            <a:latin typeface="Times New Roman" pitchFamily="18" charset="0"/>
            <a:cs typeface="Times New Roman" pitchFamily="18" charset="0"/>
          </a:endParaRPr>
        </a:p>
      </dsp:txBody>
      <dsp:txXfrm>
        <a:off x="0" y="1292150"/>
        <a:ext cx="1219200" cy="646075"/>
      </dsp:txXfrm>
    </dsp:sp>
    <dsp:sp modelId="{241B14CB-F38C-4156-BFA7-9FC9D3EEE3A6}">
      <dsp:nvSpPr>
        <dsp:cNvPr id="0" name=""/>
        <dsp:cNvSpPr/>
      </dsp:nvSpPr>
      <dsp:spPr>
        <a:xfrm>
          <a:off x="1310640" y="1321489"/>
          <a:ext cx="4785360" cy="586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kern="1200" dirty="0" smtClean="0">
              <a:latin typeface="Times New Roman" pitchFamily="18" charset="0"/>
              <a:cs typeface="Times New Roman" pitchFamily="18" charset="0"/>
            </a:rPr>
            <a:t>Este sistema está pensado para el uso de los estudiantes del Departamento de Ciencias de la Computación, así como también para sus docentes</a:t>
          </a:r>
          <a:endParaRPr lang="es-ES" sz="1200" kern="1200" dirty="0">
            <a:latin typeface="Times New Roman" pitchFamily="18" charset="0"/>
            <a:cs typeface="Times New Roman" pitchFamily="18" charset="0"/>
          </a:endParaRPr>
        </a:p>
      </dsp:txBody>
      <dsp:txXfrm>
        <a:off x="1310640" y="1321489"/>
        <a:ext cx="4785360" cy="586767"/>
      </dsp:txXfrm>
    </dsp:sp>
    <dsp:sp modelId="{0B9EDB72-E190-436A-BB44-9E23E3C5558B}">
      <dsp:nvSpPr>
        <dsp:cNvPr id="0" name=""/>
        <dsp:cNvSpPr/>
      </dsp:nvSpPr>
      <dsp:spPr>
        <a:xfrm>
          <a:off x="1219199" y="1908257"/>
          <a:ext cx="4876800" cy="0"/>
        </a:xfrm>
        <a:prstGeom prst="line">
          <a:avLst/>
        </a:prstGeom>
        <a:noFill/>
        <a:ln w="9525" cap="flat" cmpd="sng" algn="ctr">
          <a:solidFill>
            <a:schemeClr val="accent1">
              <a:tint val="50000"/>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0">
          <a:scrgbClr r="0" g="0" b="0"/>
        </a:fillRef>
        <a:effectRef idx="1">
          <a:scrgbClr r="0" g="0" b="0"/>
        </a:effectRef>
        <a:fontRef idx="minor"/>
      </dsp:style>
    </dsp:sp>
    <dsp:sp modelId="{B5F5FCA2-7669-4E08-B64B-CE410B6DFC89}">
      <dsp:nvSpPr>
        <dsp:cNvPr id="0" name=""/>
        <dsp:cNvSpPr/>
      </dsp:nvSpPr>
      <dsp:spPr>
        <a:xfrm>
          <a:off x="0" y="1938226"/>
          <a:ext cx="6096000" cy="0"/>
        </a:xfrm>
        <a:prstGeom prst="lin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1">
              <a:hueOff val="0"/>
              <a:satOff val="0"/>
              <a:lumOff val="0"/>
              <a:alphaOff val="0"/>
              <a:satMod val="115000"/>
            </a:schemeClr>
          </a:contourClr>
        </a:sp3d>
      </dsp:spPr>
      <dsp:style>
        <a:lnRef idx="1">
          <a:scrgbClr r="0" g="0" b="0"/>
        </a:lnRef>
        <a:fillRef idx="3">
          <a:scrgbClr r="0" g="0" b="0"/>
        </a:fillRef>
        <a:effectRef idx="3">
          <a:scrgbClr r="0" g="0" b="0"/>
        </a:effectRef>
        <a:fontRef idx="minor">
          <a:schemeClr val="lt1"/>
        </a:fontRef>
      </dsp:style>
    </dsp:sp>
    <dsp:sp modelId="{45CCA6C9-F37D-407E-9D4F-02D76EAF79B8}">
      <dsp:nvSpPr>
        <dsp:cNvPr id="0" name=""/>
        <dsp:cNvSpPr/>
      </dsp:nvSpPr>
      <dsp:spPr>
        <a:xfrm>
          <a:off x="0" y="1938226"/>
          <a:ext cx="1219200" cy="646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EC" sz="1100" b="0" kern="1200" dirty="0" smtClean="0">
              <a:latin typeface="Times New Roman" pitchFamily="18" charset="0"/>
              <a:cs typeface="Times New Roman" pitchFamily="18" charset="0"/>
            </a:rPr>
            <a:t>RESTRICCIONES GENERALES</a:t>
          </a:r>
          <a:endParaRPr lang="es-ES" sz="1100" b="0" kern="1200" dirty="0">
            <a:latin typeface="Times New Roman" pitchFamily="18" charset="0"/>
            <a:cs typeface="Times New Roman" pitchFamily="18" charset="0"/>
          </a:endParaRPr>
        </a:p>
      </dsp:txBody>
      <dsp:txXfrm>
        <a:off x="0" y="1938226"/>
        <a:ext cx="1219200" cy="646075"/>
      </dsp:txXfrm>
    </dsp:sp>
    <dsp:sp modelId="{BB5446EE-65B0-42BD-A74B-A2DC222D64C6}">
      <dsp:nvSpPr>
        <dsp:cNvPr id="0" name=""/>
        <dsp:cNvSpPr/>
      </dsp:nvSpPr>
      <dsp:spPr>
        <a:xfrm>
          <a:off x="1310640" y="1967564"/>
          <a:ext cx="4785360" cy="586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s-EC" sz="1100" kern="1200" dirty="0" smtClean="0">
              <a:latin typeface="Times New Roman" pitchFamily="18" charset="0"/>
              <a:cs typeface="Times New Roman" pitchFamily="18" charset="0"/>
            </a:rPr>
            <a:t>El sistema está desarrollado para ser utilizado en diferentes sistemas operativos como Windows, Linux.</a:t>
          </a:r>
          <a:endParaRPr lang="es-ES" sz="1100" b="0" kern="1200" dirty="0">
            <a:latin typeface="Times New Roman" pitchFamily="18" charset="0"/>
            <a:cs typeface="Times New Roman" pitchFamily="18" charset="0"/>
          </a:endParaRPr>
        </a:p>
      </dsp:txBody>
      <dsp:txXfrm>
        <a:off x="1310640" y="1967564"/>
        <a:ext cx="4785360" cy="586767"/>
      </dsp:txXfrm>
    </dsp:sp>
    <dsp:sp modelId="{FDD64E46-473E-45C5-B442-645F9CCD3861}">
      <dsp:nvSpPr>
        <dsp:cNvPr id="0" name=""/>
        <dsp:cNvSpPr/>
      </dsp:nvSpPr>
      <dsp:spPr>
        <a:xfrm>
          <a:off x="1219199" y="2554332"/>
          <a:ext cx="4876800" cy="0"/>
        </a:xfrm>
        <a:prstGeom prst="line">
          <a:avLst/>
        </a:prstGeom>
        <a:noFill/>
        <a:ln w="9525" cap="flat" cmpd="sng" algn="ctr">
          <a:solidFill>
            <a:schemeClr val="accent1">
              <a:tint val="50000"/>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0">
          <a:scrgbClr r="0" g="0" b="0"/>
        </a:fillRef>
        <a:effectRef idx="1">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ADF2A-0082-4C18-A263-7C9D268C2D85}">
      <dsp:nvSpPr>
        <dsp:cNvPr id="0" name=""/>
        <dsp:cNvSpPr/>
      </dsp:nvSpPr>
      <dsp:spPr>
        <a:xfrm>
          <a:off x="0" y="0"/>
          <a:ext cx="6053672" cy="0"/>
        </a:xfrm>
        <a:prstGeom prst="lin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1">
              <a:hueOff val="0"/>
              <a:satOff val="0"/>
              <a:lumOff val="0"/>
              <a:alphaOff val="0"/>
              <a:satMod val="115000"/>
            </a:schemeClr>
          </a:contourClr>
        </a:sp3d>
      </dsp:spPr>
      <dsp:style>
        <a:lnRef idx="1">
          <a:scrgbClr r="0" g="0" b="0"/>
        </a:lnRef>
        <a:fillRef idx="3">
          <a:scrgbClr r="0" g="0" b="0"/>
        </a:fillRef>
        <a:effectRef idx="3">
          <a:scrgbClr r="0" g="0" b="0"/>
        </a:effectRef>
        <a:fontRef idx="minor">
          <a:schemeClr val="lt1"/>
        </a:fontRef>
      </dsp:style>
    </dsp:sp>
    <dsp:sp modelId="{18260004-B83C-4F51-BB7A-D4005E3541AE}">
      <dsp:nvSpPr>
        <dsp:cNvPr id="0" name=""/>
        <dsp:cNvSpPr/>
      </dsp:nvSpPr>
      <dsp:spPr>
        <a:xfrm>
          <a:off x="0" y="0"/>
          <a:ext cx="1210734" cy="1049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s-EC" sz="1000" b="0" kern="1200" dirty="0" smtClean="0">
              <a:solidFill>
                <a:schemeClr val="tx1"/>
              </a:solidFill>
              <a:latin typeface="Times New Roman" pitchFamily="18" charset="0"/>
              <a:cs typeface="Times New Roman" pitchFamily="18" charset="0"/>
            </a:rPr>
            <a:t>REQUERIMIENTOS DE INTERFAZ EXTERNA</a:t>
          </a:r>
          <a:endParaRPr lang="es-ES" sz="1000" b="0" kern="1200" dirty="0">
            <a:solidFill>
              <a:schemeClr val="tx1"/>
            </a:solidFill>
            <a:latin typeface="Times New Roman" pitchFamily="18" charset="0"/>
            <a:cs typeface="Times New Roman" pitchFamily="18" charset="0"/>
          </a:endParaRPr>
        </a:p>
      </dsp:txBody>
      <dsp:txXfrm>
        <a:off x="0" y="0"/>
        <a:ext cx="1210734" cy="1049628"/>
      </dsp:txXfrm>
    </dsp:sp>
    <dsp:sp modelId="{0801EF8A-C953-4717-BF9B-B36881786BC2}">
      <dsp:nvSpPr>
        <dsp:cNvPr id="0" name=""/>
        <dsp:cNvSpPr/>
      </dsp:nvSpPr>
      <dsp:spPr>
        <a:xfrm>
          <a:off x="1301539" y="24395"/>
          <a:ext cx="4752132" cy="487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kern="1200" dirty="0" smtClean="0">
              <a:solidFill>
                <a:schemeClr val="tx1"/>
              </a:solidFill>
              <a:latin typeface="Times New Roman" pitchFamily="18" charset="0"/>
              <a:cs typeface="Times New Roman" pitchFamily="18" charset="0"/>
            </a:rPr>
            <a:t>La versión del navegador web puede afectar al usuario al momento de tratar de unirse a la videoconferencia.</a:t>
          </a:r>
          <a:endParaRPr lang="es-ES" sz="1200" kern="1200" dirty="0">
            <a:solidFill>
              <a:schemeClr val="tx1"/>
            </a:solidFill>
            <a:latin typeface="Times New Roman" pitchFamily="18" charset="0"/>
            <a:cs typeface="Times New Roman" pitchFamily="18" charset="0"/>
          </a:endParaRPr>
        </a:p>
      </dsp:txBody>
      <dsp:txXfrm>
        <a:off x="1301539" y="24395"/>
        <a:ext cx="4752132" cy="487913"/>
      </dsp:txXfrm>
    </dsp:sp>
    <dsp:sp modelId="{BE12E7BE-AA10-4FB9-8819-14FF7C68BFC8}">
      <dsp:nvSpPr>
        <dsp:cNvPr id="0" name=""/>
        <dsp:cNvSpPr/>
      </dsp:nvSpPr>
      <dsp:spPr>
        <a:xfrm>
          <a:off x="1210734" y="512308"/>
          <a:ext cx="4842937" cy="0"/>
        </a:xfrm>
        <a:prstGeom prst="line">
          <a:avLst/>
        </a:prstGeom>
        <a:noFill/>
        <a:ln w="9525" cap="flat" cmpd="sng" algn="ctr">
          <a:solidFill>
            <a:schemeClr val="accent1">
              <a:tint val="50000"/>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0">
          <a:scrgbClr r="0" g="0" b="0"/>
        </a:fillRef>
        <a:effectRef idx="1">
          <a:scrgbClr r="0" g="0" b="0"/>
        </a:effectRef>
        <a:fontRef idx="minor"/>
      </dsp:style>
    </dsp:sp>
    <dsp:sp modelId="{8ECB8436-60BF-4A7F-81A9-3903E92C60D6}">
      <dsp:nvSpPr>
        <dsp:cNvPr id="0" name=""/>
        <dsp:cNvSpPr/>
      </dsp:nvSpPr>
      <dsp:spPr>
        <a:xfrm>
          <a:off x="1301539" y="536704"/>
          <a:ext cx="4752132" cy="487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kern="1200" dirty="0" smtClean="0">
              <a:solidFill>
                <a:schemeClr val="tx1"/>
              </a:solidFill>
              <a:latin typeface="Times New Roman" pitchFamily="18" charset="0"/>
              <a:cs typeface="Times New Roman" pitchFamily="18" charset="0"/>
            </a:rPr>
            <a:t>El uso de DIMDIM conjuntamente con la plataforma Moodle requiere la instalación de un modulo adicional.</a:t>
          </a:r>
          <a:endParaRPr lang="es-ES" sz="1200" kern="1200" dirty="0">
            <a:solidFill>
              <a:schemeClr val="tx1"/>
            </a:solidFill>
            <a:latin typeface="Times New Roman" pitchFamily="18" charset="0"/>
            <a:cs typeface="Times New Roman" pitchFamily="18" charset="0"/>
          </a:endParaRPr>
        </a:p>
      </dsp:txBody>
      <dsp:txXfrm>
        <a:off x="1301539" y="536704"/>
        <a:ext cx="4752132" cy="487913"/>
      </dsp:txXfrm>
    </dsp:sp>
    <dsp:sp modelId="{20C3D29B-D130-42C0-8503-FB7C48456D80}">
      <dsp:nvSpPr>
        <dsp:cNvPr id="0" name=""/>
        <dsp:cNvSpPr/>
      </dsp:nvSpPr>
      <dsp:spPr>
        <a:xfrm>
          <a:off x="1210734" y="1024617"/>
          <a:ext cx="4842937" cy="0"/>
        </a:xfrm>
        <a:prstGeom prst="line">
          <a:avLst/>
        </a:prstGeom>
        <a:noFill/>
        <a:ln w="9525" cap="flat" cmpd="sng" algn="ctr">
          <a:solidFill>
            <a:schemeClr val="accent1">
              <a:tint val="50000"/>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0">
          <a:scrgbClr r="0" g="0" b="0"/>
        </a:fillRef>
        <a:effectRef idx="1">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ADF2A-0082-4C18-A263-7C9D268C2D85}">
      <dsp:nvSpPr>
        <dsp:cNvPr id="0" name=""/>
        <dsp:cNvSpPr/>
      </dsp:nvSpPr>
      <dsp:spPr>
        <a:xfrm>
          <a:off x="0" y="0"/>
          <a:ext cx="6019800" cy="0"/>
        </a:xfrm>
        <a:prstGeom prst="lin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1">
              <a:hueOff val="0"/>
              <a:satOff val="0"/>
              <a:lumOff val="0"/>
              <a:alphaOff val="0"/>
              <a:satMod val="115000"/>
            </a:schemeClr>
          </a:contourClr>
        </a:sp3d>
      </dsp:spPr>
      <dsp:style>
        <a:lnRef idx="1">
          <a:scrgbClr r="0" g="0" b="0"/>
        </a:lnRef>
        <a:fillRef idx="3">
          <a:scrgbClr r="0" g="0" b="0"/>
        </a:fillRef>
        <a:effectRef idx="3">
          <a:scrgbClr r="0" g="0" b="0"/>
        </a:effectRef>
        <a:fontRef idx="minor">
          <a:schemeClr val="lt1"/>
        </a:fontRef>
      </dsp:style>
    </dsp:sp>
    <dsp:sp modelId="{18260004-B83C-4F51-BB7A-D4005E3541AE}">
      <dsp:nvSpPr>
        <dsp:cNvPr id="0" name=""/>
        <dsp:cNvSpPr/>
      </dsp:nvSpPr>
      <dsp:spPr>
        <a:xfrm>
          <a:off x="0" y="0"/>
          <a:ext cx="1203960" cy="68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b="0" kern="1200" dirty="0" smtClean="0">
              <a:latin typeface="Times New Roman" pitchFamily="18" charset="0"/>
              <a:cs typeface="Times New Roman" pitchFamily="18" charset="0"/>
            </a:rPr>
            <a:t>SEGURIDAD</a:t>
          </a:r>
          <a:endParaRPr lang="es-ES" sz="1400" b="0" kern="1200" dirty="0">
            <a:latin typeface="Times New Roman" pitchFamily="18" charset="0"/>
            <a:cs typeface="Times New Roman" pitchFamily="18" charset="0"/>
          </a:endParaRPr>
        </a:p>
      </dsp:txBody>
      <dsp:txXfrm>
        <a:off x="0" y="0"/>
        <a:ext cx="1203960" cy="685800"/>
      </dsp:txXfrm>
    </dsp:sp>
    <dsp:sp modelId="{0801EF8A-C953-4717-BF9B-B36881786BC2}">
      <dsp:nvSpPr>
        <dsp:cNvPr id="0" name=""/>
        <dsp:cNvSpPr/>
      </dsp:nvSpPr>
      <dsp:spPr>
        <a:xfrm>
          <a:off x="1294257" y="31142"/>
          <a:ext cx="4725543" cy="622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kern="1200" dirty="0" smtClean="0">
              <a:latin typeface="Times New Roman" pitchFamily="18" charset="0"/>
              <a:cs typeface="Times New Roman" pitchFamily="18" charset="0"/>
            </a:rPr>
            <a:t>El usuario tiene que ingresar dos claves para llegar a unirse a la videoconferencia.</a:t>
          </a:r>
          <a:endParaRPr lang="es-ES" sz="1200" kern="1200" dirty="0">
            <a:latin typeface="Times New Roman" pitchFamily="18" charset="0"/>
            <a:cs typeface="Times New Roman" pitchFamily="18" charset="0"/>
          </a:endParaRPr>
        </a:p>
      </dsp:txBody>
      <dsp:txXfrm>
        <a:off x="1294257" y="31142"/>
        <a:ext cx="4725543" cy="622845"/>
      </dsp:txXfrm>
    </dsp:sp>
    <dsp:sp modelId="{BE12E7BE-AA10-4FB9-8819-14FF7C68BFC8}">
      <dsp:nvSpPr>
        <dsp:cNvPr id="0" name=""/>
        <dsp:cNvSpPr/>
      </dsp:nvSpPr>
      <dsp:spPr>
        <a:xfrm>
          <a:off x="1203960" y="653987"/>
          <a:ext cx="4815840" cy="0"/>
        </a:xfrm>
        <a:prstGeom prst="line">
          <a:avLst/>
        </a:prstGeom>
        <a:noFill/>
        <a:ln w="9525" cap="flat" cmpd="sng" algn="ctr">
          <a:solidFill>
            <a:schemeClr val="accent1">
              <a:tint val="50000"/>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0">
          <a:scrgbClr r="0" g="0" b="0"/>
        </a:fillRef>
        <a:effectRef idx="1">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ADF2A-0082-4C18-A263-7C9D268C2D85}">
      <dsp:nvSpPr>
        <dsp:cNvPr id="0" name=""/>
        <dsp:cNvSpPr/>
      </dsp:nvSpPr>
      <dsp:spPr>
        <a:xfrm>
          <a:off x="0" y="0"/>
          <a:ext cx="7924800" cy="0"/>
        </a:xfrm>
        <a:prstGeom prst="lin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w="9525" cap="flat" cmpd="sng" algn="ctr">
          <a:solidFill>
            <a:schemeClr val="accent1">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1">
              <a:hueOff val="0"/>
              <a:satOff val="0"/>
              <a:lumOff val="0"/>
              <a:alphaOff val="0"/>
              <a:satMod val="115000"/>
            </a:schemeClr>
          </a:contourClr>
        </a:sp3d>
      </dsp:spPr>
      <dsp:style>
        <a:lnRef idx="1">
          <a:scrgbClr r="0" g="0" b="0"/>
        </a:lnRef>
        <a:fillRef idx="3">
          <a:scrgbClr r="0" g="0" b="0"/>
        </a:fillRef>
        <a:effectRef idx="3">
          <a:scrgbClr r="0" g="0" b="0"/>
        </a:effectRef>
        <a:fontRef idx="minor">
          <a:schemeClr val="lt1"/>
        </a:fontRef>
      </dsp:style>
    </dsp:sp>
    <dsp:sp modelId="{18260004-B83C-4F51-BB7A-D4005E3541AE}">
      <dsp:nvSpPr>
        <dsp:cNvPr id="0" name=""/>
        <dsp:cNvSpPr/>
      </dsp:nvSpPr>
      <dsp:spPr>
        <a:xfrm>
          <a:off x="0" y="0"/>
          <a:ext cx="1584960" cy="198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S" sz="1200" b="0" kern="1200" dirty="0" smtClean="0">
              <a:solidFill>
                <a:schemeClr val="tx1"/>
              </a:solidFill>
              <a:latin typeface="Times New Roman" pitchFamily="18" charset="0"/>
              <a:cs typeface="Times New Roman" pitchFamily="18" charset="0"/>
            </a:rPr>
            <a:t>CARACTERÍSTICAS Y CONFIGURACION DEL SERVIDOR</a:t>
          </a:r>
          <a:endParaRPr lang="es-ES" sz="1200" b="0" kern="1200" dirty="0">
            <a:solidFill>
              <a:schemeClr val="tx1"/>
            </a:solidFill>
            <a:latin typeface="Times New Roman" pitchFamily="18" charset="0"/>
            <a:cs typeface="Times New Roman" pitchFamily="18" charset="0"/>
          </a:endParaRPr>
        </a:p>
      </dsp:txBody>
      <dsp:txXfrm>
        <a:off x="0" y="0"/>
        <a:ext cx="1584960" cy="1981200"/>
      </dsp:txXfrm>
    </dsp:sp>
    <dsp:sp modelId="{DEB39A27-FFC7-4E1F-94A9-FA4D91DBE7BD}">
      <dsp:nvSpPr>
        <dsp:cNvPr id="0" name=""/>
        <dsp:cNvSpPr/>
      </dsp:nvSpPr>
      <dsp:spPr>
        <a:xfrm>
          <a:off x="1703832" y="18670"/>
          <a:ext cx="6220968" cy="3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S" sz="1200" b="0" kern="1200" dirty="0" smtClean="0">
              <a:solidFill>
                <a:schemeClr val="tx1"/>
              </a:solidFill>
              <a:latin typeface="Times New Roman" pitchFamily="18" charset="0"/>
              <a:cs typeface="Times New Roman" pitchFamily="18" charset="0"/>
            </a:rPr>
            <a:t>Sistema Operativo Windows XP, Windows Vista.</a:t>
          </a:r>
        </a:p>
      </dsp:txBody>
      <dsp:txXfrm>
        <a:off x="1703832" y="18670"/>
        <a:ext cx="6220968" cy="373409"/>
      </dsp:txXfrm>
    </dsp:sp>
    <dsp:sp modelId="{1FACDD54-A4CF-416F-90BB-90F31D2BFEB1}">
      <dsp:nvSpPr>
        <dsp:cNvPr id="0" name=""/>
        <dsp:cNvSpPr/>
      </dsp:nvSpPr>
      <dsp:spPr>
        <a:xfrm>
          <a:off x="1584960" y="392080"/>
          <a:ext cx="6339840" cy="0"/>
        </a:xfrm>
        <a:prstGeom prst="line">
          <a:avLst/>
        </a:prstGeom>
        <a:noFill/>
        <a:ln w="9525" cap="flat" cmpd="sng" algn="ctr">
          <a:solidFill>
            <a:schemeClr val="accent1">
              <a:tint val="50000"/>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0">
          <a:scrgbClr r="0" g="0" b="0"/>
        </a:fillRef>
        <a:effectRef idx="1">
          <a:scrgbClr r="0" g="0" b="0"/>
        </a:effectRef>
        <a:fontRef idx="minor"/>
      </dsp:style>
    </dsp:sp>
    <dsp:sp modelId="{3831F303-6B77-4403-97A2-5371F79B0614}">
      <dsp:nvSpPr>
        <dsp:cNvPr id="0" name=""/>
        <dsp:cNvSpPr/>
      </dsp:nvSpPr>
      <dsp:spPr>
        <a:xfrm>
          <a:off x="1703832" y="410750"/>
          <a:ext cx="6220968" cy="3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S" sz="1200" b="0" kern="1200" dirty="0" smtClean="0">
              <a:solidFill>
                <a:schemeClr val="tx1"/>
              </a:solidFill>
              <a:latin typeface="Times New Roman" pitchFamily="18" charset="0"/>
              <a:cs typeface="Times New Roman" pitchFamily="18" charset="0"/>
            </a:rPr>
            <a:t>Plugin de Flash.</a:t>
          </a:r>
        </a:p>
      </dsp:txBody>
      <dsp:txXfrm>
        <a:off x="1703832" y="410750"/>
        <a:ext cx="6220968" cy="373409"/>
      </dsp:txXfrm>
    </dsp:sp>
    <dsp:sp modelId="{AAA26810-7FB6-40CE-A549-2EE83A216AA8}">
      <dsp:nvSpPr>
        <dsp:cNvPr id="0" name=""/>
        <dsp:cNvSpPr/>
      </dsp:nvSpPr>
      <dsp:spPr>
        <a:xfrm>
          <a:off x="1584960" y="784160"/>
          <a:ext cx="6339840" cy="0"/>
        </a:xfrm>
        <a:prstGeom prst="line">
          <a:avLst/>
        </a:prstGeom>
        <a:noFill/>
        <a:ln w="9525" cap="flat" cmpd="sng" algn="ctr">
          <a:solidFill>
            <a:schemeClr val="accent1">
              <a:tint val="50000"/>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0">
          <a:scrgbClr r="0" g="0" b="0"/>
        </a:fillRef>
        <a:effectRef idx="1">
          <a:scrgbClr r="0" g="0" b="0"/>
        </a:effectRef>
        <a:fontRef idx="minor"/>
      </dsp:style>
    </dsp:sp>
    <dsp:sp modelId="{8F94342C-ECBF-4A1F-AB5B-D60F6D3934DA}">
      <dsp:nvSpPr>
        <dsp:cNvPr id="0" name=""/>
        <dsp:cNvSpPr/>
      </dsp:nvSpPr>
      <dsp:spPr>
        <a:xfrm>
          <a:off x="1703832" y="802830"/>
          <a:ext cx="6220968" cy="3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S" sz="1200" b="0" kern="1200" dirty="0" smtClean="0">
              <a:solidFill>
                <a:schemeClr val="tx1"/>
              </a:solidFill>
              <a:latin typeface="Times New Roman" pitchFamily="18" charset="0"/>
              <a:cs typeface="Times New Roman" pitchFamily="18" charset="0"/>
            </a:rPr>
            <a:t>Java</a:t>
          </a:r>
        </a:p>
      </dsp:txBody>
      <dsp:txXfrm>
        <a:off x="1703832" y="802830"/>
        <a:ext cx="6220968" cy="373409"/>
      </dsp:txXfrm>
    </dsp:sp>
    <dsp:sp modelId="{37353D91-B1EB-40A1-8C73-872DE3A67FD2}">
      <dsp:nvSpPr>
        <dsp:cNvPr id="0" name=""/>
        <dsp:cNvSpPr/>
      </dsp:nvSpPr>
      <dsp:spPr>
        <a:xfrm>
          <a:off x="1584960" y="1176240"/>
          <a:ext cx="6339840" cy="0"/>
        </a:xfrm>
        <a:prstGeom prst="line">
          <a:avLst/>
        </a:prstGeom>
        <a:noFill/>
        <a:ln w="9525" cap="flat" cmpd="sng" algn="ctr">
          <a:solidFill>
            <a:schemeClr val="accent1">
              <a:tint val="50000"/>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0">
          <a:scrgbClr r="0" g="0" b="0"/>
        </a:fillRef>
        <a:effectRef idx="1">
          <a:scrgbClr r="0" g="0" b="0"/>
        </a:effectRef>
        <a:fontRef idx="minor"/>
      </dsp:style>
    </dsp:sp>
    <dsp:sp modelId="{24378B9D-0B49-4A60-A96A-EB8392B64899}">
      <dsp:nvSpPr>
        <dsp:cNvPr id="0" name=""/>
        <dsp:cNvSpPr/>
      </dsp:nvSpPr>
      <dsp:spPr>
        <a:xfrm>
          <a:off x="1703832" y="1194911"/>
          <a:ext cx="6220968" cy="3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S" sz="1200" b="0" kern="1200" dirty="0" smtClean="0">
              <a:solidFill>
                <a:schemeClr val="tx1"/>
              </a:solidFill>
              <a:latin typeface="Times New Roman" pitchFamily="18" charset="0"/>
              <a:cs typeface="Times New Roman" pitchFamily="18" charset="0"/>
            </a:rPr>
            <a:t>Configuración Apache</a:t>
          </a:r>
        </a:p>
      </dsp:txBody>
      <dsp:txXfrm>
        <a:off x="1703832" y="1194911"/>
        <a:ext cx="6220968" cy="373409"/>
      </dsp:txXfrm>
    </dsp:sp>
    <dsp:sp modelId="{2B2D4F70-7B80-437D-83F7-9AEAE8C780CA}">
      <dsp:nvSpPr>
        <dsp:cNvPr id="0" name=""/>
        <dsp:cNvSpPr/>
      </dsp:nvSpPr>
      <dsp:spPr>
        <a:xfrm>
          <a:off x="1584960" y="1568321"/>
          <a:ext cx="6339840" cy="0"/>
        </a:xfrm>
        <a:prstGeom prst="line">
          <a:avLst/>
        </a:prstGeom>
        <a:noFill/>
        <a:ln w="9525" cap="flat" cmpd="sng" algn="ctr">
          <a:solidFill>
            <a:schemeClr val="accent1">
              <a:tint val="50000"/>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0">
          <a:scrgbClr r="0" g="0" b="0"/>
        </a:fillRef>
        <a:effectRef idx="1">
          <a:scrgbClr r="0" g="0" b="0"/>
        </a:effectRef>
        <a:fontRef idx="minor"/>
      </dsp:style>
    </dsp:sp>
    <dsp:sp modelId="{CFCBCB0C-B9B0-428D-B1D6-0055883CD149}">
      <dsp:nvSpPr>
        <dsp:cNvPr id="0" name=""/>
        <dsp:cNvSpPr/>
      </dsp:nvSpPr>
      <dsp:spPr>
        <a:xfrm>
          <a:off x="1703832" y="1586991"/>
          <a:ext cx="6220968" cy="3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S" sz="1200" b="0" kern="1200" dirty="0" smtClean="0">
              <a:solidFill>
                <a:schemeClr val="tx1"/>
              </a:solidFill>
              <a:latin typeface="Times New Roman" pitchFamily="18" charset="0"/>
              <a:cs typeface="Times New Roman" pitchFamily="18" charset="0"/>
            </a:rPr>
            <a:t>Configuración IP</a:t>
          </a:r>
        </a:p>
      </dsp:txBody>
      <dsp:txXfrm>
        <a:off x="1703832" y="1586991"/>
        <a:ext cx="6220968" cy="373409"/>
      </dsp:txXfrm>
    </dsp:sp>
    <dsp:sp modelId="{AF3E12FD-B980-4C79-8917-032A2EE90BF4}">
      <dsp:nvSpPr>
        <dsp:cNvPr id="0" name=""/>
        <dsp:cNvSpPr/>
      </dsp:nvSpPr>
      <dsp:spPr>
        <a:xfrm>
          <a:off x="1584960" y="1960401"/>
          <a:ext cx="6339840" cy="0"/>
        </a:xfrm>
        <a:prstGeom prst="line">
          <a:avLst/>
        </a:prstGeom>
        <a:noFill/>
        <a:ln w="9525" cap="flat" cmpd="sng" algn="ctr">
          <a:solidFill>
            <a:schemeClr val="accent1">
              <a:tint val="50000"/>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0">
          <a:scrgbClr r="0" g="0" b="0"/>
        </a:fillRef>
        <a:effectRef idx="1">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26374-631D-44C4-8015-BE52FC3CA361}">
      <dsp:nvSpPr>
        <dsp:cNvPr id="0" name=""/>
        <dsp:cNvSpPr/>
      </dsp:nvSpPr>
      <dsp:spPr>
        <a:xfrm>
          <a:off x="0" y="284459"/>
          <a:ext cx="5715000" cy="4788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A3BF65E-84A9-4E00-A61A-89157A6BB2A0}">
      <dsp:nvSpPr>
        <dsp:cNvPr id="0" name=""/>
        <dsp:cNvSpPr/>
      </dsp:nvSpPr>
      <dsp:spPr>
        <a:xfrm>
          <a:off x="285750" y="4019"/>
          <a:ext cx="4000500" cy="560880"/>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1209" tIns="0" rIns="151209" bIns="0" numCol="1" spcCol="1270" anchor="ctr" anchorCtr="0">
          <a:noAutofit/>
        </a:bodyPr>
        <a:lstStyle/>
        <a:p>
          <a:pPr lvl="0" algn="l" defTabSz="533400">
            <a:lnSpc>
              <a:spcPct val="90000"/>
            </a:lnSpc>
            <a:spcBef>
              <a:spcPct val="0"/>
            </a:spcBef>
            <a:spcAft>
              <a:spcPct val="35000"/>
            </a:spcAft>
          </a:pPr>
          <a:r>
            <a:rPr lang="es-EC" sz="1200" kern="1200" dirty="0" smtClean="0">
              <a:latin typeface="Times New Roman" pitchFamily="18" charset="0"/>
              <a:cs typeface="Times New Roman" pitchFamily="18" charset="0"/>
            </a:rPr>
            <a:t>Descargar el instalador está disponible en:</a:t>
          </a:r>
          <a:endParaRPr lang="es-ES" sz="1200" kern="1200" dirty="0" smtClean="0">
            <a:latin typeface="Times New Roman" pitchFamily="18" charset="0"/>
            <a:cs typeface="Times New Roman" pitchFamily="18" charset="0"/>
          </a:endParaRPr>
        </a:p>
        <a:p>
          <a:pPr lvl="0" algn="l" defTabSz="533400">
            <a:lnSpc>
              <a:spcPct val="90000"/>
            </a:lnSpc>
            <a:spcBef>
              <a:spcPct val="0"/>
            </a:spcBef>
            <a:spcAft>
              <a:spcPct val="35000"/>
            </a:spcAft>
          </a:pPr>
          <a:r>
            <a:rPr lang="es-EC" sz="1200" kern="1200" dirty="0" smtClean="0">
              <a:latin typeface="Times New Roman" pitchFamily="18" charset="0"/>
              <a:cs typeface="Times New Roman" pitchFamily="18" charset="0"/>
            </a:rPr>
            <a:t>http://sourceforge.net/projects/dimdim/files/</a:t>
          </a:r>
          <a:endParaRPr lang="es-ES" sz="1200" kern="1200" dirty="0">
            <a:latin typeface="Times New Roman" pitchFamily="18" charset="0"/>
            <a:cs typeface="Times New Roman" pitchFamily="18" charset="0"/>
          </a:endParaRPr>
        </a:p>
      </dsp:txBody>
      <dsp:txXfrm>
        <a:off x="313130" y="31399"/>
        <a:ext cx="3945740" cy="506120"/>
      </dsp:txXfrm>
    </dsp:sp>
    <dsp:sp modelId="{D4E62577-FAC2-4EBE-8DFE-BC8E025B01B5}">
      <dsp:nvSpPr>
        <dsp:cNvPr id="0" name=""/>
        <dsp:cNvSpPr/>
      </dsp:nvSpPr>
      <dsp:spPr>
        <a:xfrm>
          <a:off x="0" y="1146300"/>
          <a:ext cx="5715000" cy="478800"/>
        </a:xfrm>
        <a:prstGeom prst="rect">
          <a:avLst/>
        </a:prstGeom>
        <a:solidFill>
          <a:schemeClr val="lt1">
            <a:alpha val="90000"/>
            <a:hueOff val="0"/>
            <a:satOff val="0"/>
            <a:lumOff val="0"/>
            <a:alphaOff val="0"/>
          </a:schemeClr>
        </a:solidFill>
        <a:ln w="9525" cap="flat" cmpd="sng" algn="ctr">
          <a:solidFill>
            <a:schemeClr val="accent3">
              <a:hueOff val="-5513091"/>
              <a:satOff val="8941"/>
              <a:lumOff val="66"/>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0D02A02-F634-475D-A5A8-51BBE6DFBA3A}">
      <dsp:nvSpPr>
        <dsp:cNvPr id="0" name=""/>
        <dsp:cNvSpPr/>
      </dsp:nvSpPr>
      <dsp:spPr>
        <a:xfrm>
          <a:off x="285750" y="865860"/>
          <a:ext cx="4000500" cy="560880"/>
        </a:xfrm>
        <a:prstGeom prst="roundRect">
          <a:avLst/>
        </a:prstGeom>
        <a:solidFill>
          <a:schemeClr val="accent3">
            <a:hueOff val="-5513091"/>
            <a:satOff val="8941"/>
            <a:lumOff val="6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1209" tIns="0" rIns="151209" bIns="0" numCol="1" spcCol="1270" anchor="ctr" anchorCtr="0">
          <a:noAutofit/>
        </a:bodyPr>
        <a:lstStyle/>
        <a:p>
          <a:pPr lvl="0" algn="l" defTabSz="533400">
            <a:lnSpc>
              <a:spcPct val="90000"/>
            </a:lnSpc>
            <a:spcBef>
              <a:spcPct val="0"/>
            </a:spcBef>
            <a:spcAft>
              <a:spcPct val="35000"/>
            </a:spcAft>
          </a:pPr>
          <a:r>
            <a:rPr lang="es-EC" sz="1200" kern="1200" dirty="0" smtClean="0">
              <a:latin typeface="Times New Roman" pitchFamily="18" charset="0"/>
              <a:cs typeface="Times New Roman" pitchFamily="18" charset="0"/>
            </a:rPr>
            <a:t>Ejecutar el dimdimserver.exe y configurar la IP del servidor</a:t>
          </a:r>
          <a:endParaRPr lang="es-ES" sz="1200" kern="1200" dirty="0">
            <a:latin typeface="Times New Roman" pitchFamily="18" charset="0"/>
            <a:cs typeface="Times New Roman" pitchFamily="18" charset="0"/>
          </a:endParaRPr>
        </a:p>
      </dsp:txBody>
      <dsp:txXfrm>
        <a:off x="313130" y="893240"/>
        <a:ext cx="3945740" cy="506120"/>
      </dsp:txXfrm>
    </dsp:sp>
    <dsp:sp modelId="{ACA89AD3-12E6-4439-8516-0F894BAA8572}">
      <dsp:nvSpPr>
        <dsp:cNvPr id="0" name=""/>
        <dsp:cNvSpPr/>
      </dsp:nvSpPr>
      <dsp:spPr>
        <a:xfrm>
          <a:off x="0" y="2008140"/>
          <a:ext cx="5715000" cy="478800"/>
        </a:xfrm>
        <a:prstGeom prst="rect">
          <a:avLst/>
        </a:prstGeom>
        <a:solidFill>
          <a:schemeClr val="lt1">
            <a:alpha val="90000"/>
            <a:hueOff val="0"/>
            <a:satOff val="0"/>
            <a:lumOff val="0"/>
            <a:alphaOff val="0"/>
          </a:schemeClr>
        </a:solidFill>
        <a:ln w="9525" cap="flat" cmpd="sng" algn="ctr">
          <a:solidFill>
            <a:schemeClr val="accent3">
              <a:hueOff val="-11026182"/>
              <a:satOff val="17881"/>
              <a:lumOff val="131"/>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F0AE83C5-D37C-47A9-8731-4202C720804B}">
      <dsp:nvSpPr>
        <dsp:cNvPr id="0" name=""/>
        <dsp:cNvSpPr/>
      </dsp:nvSpPr>
      <dsp:spPr>
        <a:xfrm>
          <a:off x="285750" y="1727700"/>
          <a:ext cx="4000500" cy="560880"/>
        </a:xfrm>
        <a:prstGeom prst="roundRect">
          <a:avLst/>
        </a:prstGeom>
        <a:solidFill>
          <a:schemeClr val="accent3">
            <a:hueOff val="-11026182"/>
            <a:satOff val="17881"/>
            <a:lumOff val="13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1209" tIns="0" rIns="151209" bIns="0" numCol="1" spcCol="1270" anchor="ctr" anchorCtr="0">
          <a:noAutofit/>
        </a:bodyPr>
        <a:lstStyle/>
        <a:p>
          <a:pPr lvl="0" algn="l" defTabSz="533400">
            <a:lnSpc>
              <a:spcPct val="90000"/>
            </a:lnSpc>
            <a:spcBef>
              <a:spcPct val="0"/>
            </a:spcBef>
            <a:spcAft>
              <a:spcPct val="35000"/>
            </a:spcAft>
          </a:pPr>
          <a:r>
            <a:rPr lang="es-ES" sz="1200" kern="1200" dirty="0" smtClean="0">
              <a:latin typeface="Times New Roman" pitchFamily="18" charset="0"/>
              <a:cs typeface="Times New Roman" pitchFamily="18" charset="0"/>
            </a:rPr>
            <a:t>Configurar un servidor SMTP externo informar sobre la videoconferencia</a:t>
          </a:r>
          <a:endParaRPr lang="es-ES" sz="1200" kern="1200" dirty="0">
            <a:latin typeface="Times New Roman" pitchFamily="18" charset="0"/>
            <a:cs typeface="Times New Roman" pitchFamily="18" charset="0"/>
          </a:endParaRPr>
        </a:p>
      </dsp:txBody>
      <dsp:txXfrm>
        <a:off x="313130" y="1755080"/>
        <a:ext cx="3945740" cy="506120"/>
      </dsp:txXfrm>
    </dsp:sp>
    <dsp:sp modelId="{9E026DD5-4E02-41BC-8016-F14538B790B8}">
      <dsp:nvSpPr>
        <dsp:cNvPr id="0" name=""/>
        <dsp:cNvSpPr/>
      </dsp:nvSpPr>
      <dsp:spPr>
        <a:xfrm>
          <a:off x="0" y="2869980"/>
          <a:ext cx="5715000" cy="478800"/>
        </a:xfrm>
        <a:prstGeom prst="rect">
          <a:avLst/>
        </a:prstGeom>
        <a:solidFill>
          <a:schemeClr val="lt1">
            <a:alpha val="90000"/>
            <a:hueOff val="0"/>
            <a:satOff val="0"/>
            <a:lumOff val="0"/>
            <a:alphaOff val="0"/>
          </a:schemeClr>
        </a:solidFill>
        <a:ln w="9525" cap="flat" cmpd="sng" algn="ctr">
          <a:solidFill>
            <a:schemeClr val="accent3">
              <a:hueOff val="-16539272"/>
              <a:satOff val="26822"/>
              <a:lumOff val="197"/>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578E9DC1-6E51-4033-B688-4571BE9EEF71}">
      <dsp:nvSpPr>
        <dsp:cNvPr id="0" name=""/>
        <dsp:cNvSpPr/>
      </dsp:nvSpPr>
      <dsp:spPr>
        <a:xfrm>
          <a:off x="285750" y="2589540"/>
          <a:ext cx="4000500" cy="560880"/>
        </a:xfrm>
        <a:prstGeom prst="roundRect">
          <a:avLst/>
        </a:prstGeom>
        <a:solidFill>
          <a:schemeClr val="accent3">
            <a:hueOff val="-16539272"/>
            <a:satOff val="26822"/>
            <a:lumOff val="19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1209" tIns="0" rIns="151209" bIns="0" numCol="1" spcCol="1270" anchor="ctr" anchorCtr="0">
          <a:noAutofit/>
        </a:bodyPr>
        <a:lstStyle/>
        <a:p>
          <a:pPr lvl="0" algn="l" defTabSz="533400">
            <a:lnSpc>
              <a:spcPct val="90000"/>
            </a:lnSpc>
            <a:spcBef>
              <a:spcPct val="0"/>
            </a:spcBef>
            <a:spcAft>
              <a:spcPct val="35000"/>
            </a:spcAft>
          </a:pPr>
          <a:r>
            <a:rPr lang="es-ES" sz="1200" kern="1200" dirty="0" smtClean="0">
              <a:latin typeface="Times New Roman" pitchFamily="18" charset="0"/>
              <a:cs typeface="Times New Roman" pitchFamily="18" charset="0"/>
            </a:rPr>
            <a:t>Elegir el directorio de instalación</a:t>
          </a:r>
          <a:endParaRPr lang="es-ES" sz="1200" kern="1200" dirty="0">
            <a:latin typeface="Times New Roman" pitchFamily="18" charset="0"/>
            <a:cs typeface="Times New Roman" pitchFamily="18" charset="0"/>
          </a:endParaRPr>
        </a:p>
      </dsp:txBody>
      <dsp:txXfrm>
        <a:off x="313130" y="2616920"/>
        <a:ext cx="3945740"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F0183-65FF-4551-BB2A-24DC27780AC8}">
      <dsp:nvSpPr>
        <dsp:cNvPr id="0" name=""/>
        <dsp:cNvSpPr/>
      </dsp:nvSpPr>
      <dsp:spPr>
        <a:xfrm rot="16200000">
          <a:off x="704850" y="-704850"/>
          <a:ext cx="1219200" cy="2628900"/>
        </a:xfrm>
        <a:prstGeom prst="round1Rect">
          <a:avLst/>
        </a:prstGeom>
        <a:gradFill rotWithShape="0">
          <a:gsLst>
            <a:gs pos="0">
              <a:schemeClr val="accent3">
                <a:hueOff val="0"/>
                <a:satOff val="0"/>
                <a:lumOff val="0"/>
                <a:alphaOff val="0"/>
                <a:tint val="43000"/>
                <a:satMod val="165000"/>
              </a:schemeClr>
            </a:gs>
            <a:gs pos="55000">
              <a:schemeClr val="accent3">
                <a:hueOff val="0"/>
                <a:satOff val="0"/>
                <a:lumOff val="0"/>
                <a:alphaOff val="0"/>
                <a:tint val="83000"/>
                <a:satMod val="155000"/>
              </a:schemeClr>
            </a:gs>
            <a:gs pos="100000">
              <a:schemeClr val="accent3">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kern="1200" dirty="0" smtClean="0">
              <a:latin typeface="Times New Roman" pitchFamily="18" charset="0"/>
              <a:cs typeface="Times New Roman" pitchFamily="18" charset="0"/>
            </a:rPr>
            <a:t>REUNIONES</a:t>
          </a:r>
          <a:endParaRPr lang="es-EC" sz="1300" kern="1200" dirty="0">
            <a:latin typeface="Times New Roman" pitchFamily="18" charset="0"/>
            <a:cs typeface="Times New Roman" pitchFamily="18" charset="0"/>
          </a:endParaRPr>
        </a:p>
      </dsp:txBody>
      <dsp:txXfrm rot="5400000">
        <a:off x="0" y="0"/>
        <a:ext cx="2628900" cy="914400"/>
      </dsp:txXfrm>
    </dsp:sp>
    <dsp:sp modelId="{60C06F87-2B8A-402D-8DEB-87A0C2F3F722}">
      <dsp:nvSpPr>
        <dsp:cNvPr id="0" name=""/>
        <dsp:cNvSpPr/>
      </dsp:nvSpPr>
      <dsp:spPr>
        <a:xfrm>
          <a:off x="2628900" y="0"/>
          <a:ext cx="2628900" cy="1219200"/>
        </a:xfrm>
        <a:prstGeom prst="round1Rect">
          <a:avLst/>
        </a:prstGeom>
        <a:gradFill rotWithShape="0">
          <a:gsLst>
            <a:gs pos="0">
              <a:schemeClr val="accent3">
                <a:hueOff val="-5513091"/>
                <a:satOff val="8941"/>
                <a:lumOff val="66"/>
                <a:alphaOff val="0"/>
                <a:tint val="43000"/>
                <a:satMod val="165000"/>
              </a:schemeClr>
            </a:gs>
            <a:gs pos="55000">
              <a:schemeClr val="accent3">
                <a:hueOff val="-5513091"/>
                <a:satOff val="8941"/>
                <a:lumOff val="66"/>
                <a:alphaOff val="0"/>
                <a:tint val="83000"/>
                <a:satMod val="155000"/>
              </a:schemeClr>
            </a:gs>
            <a:gs pos="100000">
              <a:schemeClr val="accent3">
                <a:hueOff val="-5513091"/>
                <a:satOff val="8941"/>
                <a:lumOff val="66"/>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kern="1200" dirty="0" smtClean="0">
              <a:latin typeface="Times New Roman" pitchFamily="18" charset="0"/>
              <a:cs typeface="Times New Roman" pitchFamily="18" charset="0"/>
            </a:rPr>
            <a:t>CONOCIMIENTO</a:t>
          </a:r>
          <a:endParaRPr lang="es-EC" sz="1300" kern="1200" dirty="0">
            <a:latin typeface="Times New Roman" pitchFamily="18" charset="0"/>
            <a:cs typeface="Times New Roman" pitchFamily="18" charset="0"/>
          </a:endParaRPr>
        </a:p>
      </dsp:txBody>
      <dsp:txXfrm>
        <a:off x="2628900" y="0"/>
        <a:ext cx="2628900" cy="914400"/>
      </dsp:txXfrm>
    </dsp:sp>
    <dsp:sp modelId="{9B739F70-AB94-4FE6-ABE5-7C1F53AFED7F}">
      <dsp:nvSpPr>
        <dsp:cNvPr id="0" name=""/>
        <dsp:cNvSpPr/>
      </dsp:nvSpPr>
      <dsp:spPr>
        <a:xfrm rot="10800000">
          <a:off x="0" y="1219200"/>
          <a:ext cx="2628900" cy="1219200"/>
        </a:xfrm>
        <a:prstGeom prst="round1Rect">
          <a:avLst/>
        </a:prstGeom>
        <a:gradFill rotWithShape="0">
          <a:gsLst>
            <a:gs pos="0">
              <a:schemeClr val="accent3">
                <a:hueOff val="-11026182"/>
                <a:satOff val="17881"/>
                <a:lumOff val="131"/>
                <a:alphaOff val="0"/>
                <a:tint val="43000"/>
                <a:satMod val="165000"/>
              </a:schemeClr>
            </a:gs>
            <a:gs pos="55000">
              <a:schemeClr val="accent3">
                <a:hueOff val="-11026182"/>
                <a:satOff val="17881"/>
                <a:lumOff val="131"/>
                <a:alphaOff val="0"/>
                <a:tint val="83000"/>
                <a:satMod val="155000"/>
              </a:schemeClr>
            </a:gs>
            <a:gs pos="100000">
              <a:schemeClr val="accent3">
                <a:hueOff val="-11026182"/>
                <a:satOff val="17881"/>
                <a:lumOff val="131"/>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kern="1200" dirty="0" smtClean="0">
              <a:latin typeface="Times New Roman" pitchFamily="18" charset="0"/>
              <a:cs typeface="Times New Roman" pitchFamily="18" charset="0"/>
            </a:rPr>
            <a:t>METODOS</a:t>
          </a:r>
          <a:endParaRPr lang="es-EC" sz="1300" kern="1200" dirty="0">
            <a:latin typeface="Times New Roman" pitchFamily="18" charset="0"/>
            <a:cs typeface="Times New Roman" pitchFamily="18" charset="0"/>
          </a:endParaRPr>
        </a:p>
      </dsp:txBody>
      <dsp:txXfrm rot="10800000">
        <a:off x="0" y="1523999"/>
        <a:ext cx="2628900" cy="914400"/>
      </dsp:txXfrm>
    </dsp:sp>
    <dsp:sp modelId="{7FE7C9C9-BB33-42A7-BECB-FAE7BE8C9B27}">
      <dsp:nvSpPr>
        <dsp:cNvPr id="0" name=""/>
        <dsp:cNvSpPr/>
      </dsp:nvSpPr>
      <dsp:spPr>
        <a:xfrm rot="5400000">
          <a:off x="3333750" y="514349"/>
          <a:ext cx="1219200" cy="2628900"/>
        </a:xfrm>
        <a:prstGeom prst="round1Rect">
          <a:avLst/>
        </a:prstGeom>
        <a:gradFill rotWithShape="0">
          <a:gsLst>
            <a:gs pos="0">
              <a:schemeClr val="accent3">
                <a:hueOff val="-16539272"/>
                <a:satOff val="26822"/>
                <a:lumOff val="197"/>
                <a:alphaOff val="0"/>
                <a:tint val="43000"/>
                <a:satMod val="165000"/>
              </a:schemeClr>
            </a:gs>
            <a:gs pos="55000">
              <a:schemeClr val="accent3">
                <a:hueOff val="-16539272"/>
                <a:satOff val="26822"/>
                <a:lumOff val="197"/>
                <a:alphaOff val="0"/>
                <a:tint val="83000"/>
                <a:satMod val="155000"/>
              </a:schemeClr>
            </a:gs>
            <a:gs pos="100000">
              <a:schemeClr val="accent3">
                <a:hueOff val="-16539272"/>
                <a:satOff val="26822"/>
                <a:lumOff val="197"/>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kern="1200" dirty="0" smtClean="0">
              <a:latin typeface="Times New Roman" pitchFamily="18" charset="0"/>
              <a:cs typeface="Times New Roman" pitchFamily="18" charset="0"/>
            </a:rPr>
            <a:t>HERRAMIENTAS</a:t>
          </a:r>
          <a:endParaRPr lang="es-EC" sz="1300" kern="1200" dirty="0">
            <a:latin typeface="Times New Roman" pitchFamily="18" charset="0"/>
            <a:cs typeface="Times New Roman" pitchFamily="18" charset="0"/>
          </a:endParaRPr>
        </a:p>
      </dsp:txBody>
      <dsp:txXfrm rot="-5400000">
        <a:off x="2628900" y="1523999"/>
        <a:ext cx="2628900" cy="914400"/>
      </dsp:txXfrm>
    </dsp:sp>
    <dsp:sp modelId="{62AB5472-1FF1-4438-8345-92077A30A61B}">
      <dsp:nvSpPr>
        <dsp:cNvPr id="0" name=""/>
        <dsp:cNvSpPr/>
      </dsp:nvSpPr>
      <dsp:spPr>
        <a:xfrm>
          <a:off x="1840230" y="914400"/>
          <a:ext cx="1577340" cy="609600"/>
        </a:xfrm>
        <a:prstGeom prst="roundRect">
          <a:avLst/>
        </a:prstGeom>
        <a:gradFill rotWithShape="0">
          <a:gsLst>
            <a:gs pos="0">
              <a:schemeClr val="accent3">
                <a:tint val="40000"/>
                <a:hueOff val="0"/>
                <a:satOff val="0"/>
                <a:lumOff val="0"/>
                <a:alphaOff val="0"/>
                <a:tint val="43000"/>
                <a:satMod val="165000"/>
              </a:schemeClr>
            </a:gs>
            <a:gs pos="55000">
              <a:schemeClr val="accent3">
                <a:tint val="40000"/>
                <a:hueOff val="0"/>
                <a:satOff val="0"/>
                <a:lumOff val="0"/>
                <a:alphaOff val="0"/>
                <a:tint val="83000"/>
                <a:satMod val="155000"/>
              </a:schemeClr>
            </a:gs>
            <a:gs pos="100000">
              <a:schemeClr val="accent3">
                <a:tint val="4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COMUNICACION</a:t>
          </a:r>
          <a:endParaRPr lang="es-EC" sz="1300" kern="1200" dirty="0"/>
        </a:p>
      </dsp:txBody>
      <dsp:txXfrm>
        <a:off x="1869988" y="944158"/>
        <a:ext cx="1517824" cy="55008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26374-631D-44C4-8015-BE52FC3CA361}">
      <dsp:nvSpPr>
        <dsp:cNvPr id="0" name=""/>
        <dsp:cNvSpPr/>
      </dsp:nvSpPr>
      <dsp:spPr>
        <a:xfrm>
          <a:off x="0" y="284459"/>
          <a:ext cx="5715000" cy="4788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A3BF65E-84A9-4E00-A61A-89157A6BB2A0}">
      <dsp:nvSpPr>
        <dsp:cNvPr id="0" name=""/>
        <dsp:cNvSpPr/>
      </dsp:nvSpPr>
      <dsp:spPr>
        <a:xfrm>
          <a:off x="285750" y="4019"/>
          <a:ext cx="4000500" cy="560880"/>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1209" tIns="0" rIns="151209" bIns="0" numCol="1" spcCol="1270" anchor="ctr" anchorCtr="0">
          <a:noAutofit/>
        </a:bodyPr>
        <a:lstStyle/>
        <a:p>
          <a:pPr lvl="0" algn="l" defTabSz="533400">
            <a:lnSpc>
              <a:spcPct val="90000"/>
            </a:lnSpc>
            <a:spcBef>
              <a:spcPct val="0"/>
            </a:spcBef>
            <a:spcAft>
              <a:spcPct val="35000"/>
            </a:spcAft>
          </a:pPr>
          <a:r>
            <a:rPr lang="es-EC" sz="1200" kern="1200" dirty="0" smtClean="0">
              <a:latin typeface="Times New Roman" pitchFamily="18" charset="0"/>
              <a:cs typeface="Times New Roman" pitchFamily="18" charset="0"/>
            </a:rPr>
            <a:t>Descargar el paquete de integración está disponible en:</a:t>
          </a:r>
          <a:endParaRPr lang="es-ES" sz="1200" kern="1200" dirty="0" smtClean="0">
            <a:latin typeface="Times New Roman" pitchFamily="18" charset="0"/>
            <a:cs typeface="Times New Roman" pitchFamily="18" charset="0"/>
          </a:endParaRPr>
        </a:p>
        <a:p>
          <a:pPr lvl="0" algn="l" defTabSz="533400">
            <a:lnSpc>
              <a:spcPct val="90000"/>
            </a:lnSpc>
            <a:spcBef>
              <a:spcPct val="0"/>
            </a:spcBef>
            <a:spcAft>
              <a:spcPct val="35000"/>
            </a:spcAft>
          </a:pPr>
          <a:r>
            <a:rPr lang="es-EC" sz="1200" kern="1200" dirty="0" smtClean="0">
              <a:latin typeface="Times New Roman" pitchFamily="18" charset="0"/>
              <a:cs typeface="Times New Roman" pitchFamily="18" charset="0"/>
            </a:rPr>
            <a:t>http://sourceforge.net/projects/dimdim/files/</a:t>
          </a:r>
          <a:endParaRPr lang="es-ES" sz="1200" kern="1200" dirty="0">
            <a:latin typeface="Times New Roman" pitchFamily="18" charset="0"/>
            <a:cs typeface="Times New Roman" pitchFamily="18" charset="0"/>
          </a:endParaRPr>
        </a:p>
      </dsp:txBody>
      <dsp:txXfrm>
        <a:off x="313130" y="31399"/>
        <a:ext cx="3945740" cy="506120"/>
      </dsp:txXfrm>
    </dsp:sp>
    <dsp:sp modelId="{D4E62577-FAC2-4EBE-8DFE-BC8E025B01B5}">
      <dsp:nvSpPr>
        <dsp:cNvPr id="0" name=""/>
        <dsp:cNvSpPr/>
      </dsp:nvSpPr>
      <dsp:spPr>
        <a:xfrm>
          <a:off x="0" y="1146300"/>
          <a:ext cx="5715000" cy="478800"/>
        </a:xfrm>
        <a:prstGeom prst="rect">
          <a:avLst/>
        </a:prstGeom>
        <a:solidFill>
          <a:schemeClr val="lt1">
            <a:alpha val="90000"/>
            <a:hueOff val="0"/>
            <a:satOff val="0"/>
            <a:lumOff val="0"/>
            <a:alphaOff val="0"/>
          </a:schemeClr>
        </a:solidFill>
        <a:ln w="9525" cap="flat" cmpd="sng" algn="ctr">
          <a:solidFill>
            <a:schemeClr val="accent3">
              <a:hueOff val="-5513091"/>
              <a:satOff val="8941"/>
              <a:lumOff val="66"/>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80D02A02-F634-475D-A5A8-51BBE6DFBA3A}">
      <dsp:nvSpPr>
        <dsp:cNvPr id="0" name=""/>
        <dsp:cNvSpPr/>
      </dsp:nvSpPr>
      <dsp:spPr>
        <a:xfrm>
          <a:off x="285750" y="865860"/>
          <a:ext cx="4000500" cy="560880"/>
        </a:xfrm>
        <a:prstGeom prst="roundRect">
          <a:avLst/>
        </a:prstGeom>
        <a:solidFill>
          <a:schemeClr val="accent3">
            <a:hueOff val="-5513091"/>
            <a:satOff val="8941"/>
            <a:lumOff val="6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1209" tIns="0" rIns="151209" bIns="0" numCol="1" spcCol="1270" anchor="ctr" anchorCtr="0">
          <a:noAutofit/>
        </a:bodyPr>
        <a:lstStyle/>
        <a:p>
          <a:pPr lvl="0" algn="l" defTabSz="533400">
            <a:lnSpc>
              <a:spcPct val="90000"/>
            </a:lnSpc>
            <a:spcBef>
              <a:spcPct val="0"/>
            </a:spcBef>
            <a:spcAft>
              <a:spcPct val="35000"/>
            </a:spcAft>
          </a:pPr>
          <a:r>
            <a:rPr lang="es-ES" sz="1200" kern="1200" dirty="0" smtClean="0">
              <a:latin typeface="Times New Roman" pitchFamily="18" charset="0"/>
              <a:cs typeface="Times New Roman" pitchFamily="18" charset="0"/>
            </a:rPr>
            <a:t>Descomprimir el paquete </a:t>
          </a:r>
          <a:r>
            <a:rPr lang="es-EC" sz="1200" kern="1200" dirty="0" smtClean="0">
              <a:latin typeface="Times New Roman" pitchFamily="18" charset="0"/>
              <a:cs typeface="Times New Roman" pitchFamily="18" charset="0"/>
            </a:rPr>
            <a:t>Moodle1_7_Dimdim_1_6_Alpha_integration_pack</a:t>
          </a:r>
          <a:r>
            <a:rPr lang="es-ES" sz="1200" kern="1200" dirty="0" smtClean="0">
              <a:latin typeface="Times New Roman" pitchFamily="18" charset="0"/>
              <a:cs typeface="Times New Roman" pitchFamily="18" charset="0"/>
            </a:rPr>
            <a:t> y copiar los archivos dentro de la carpeta de MOODLE.</a:t>
          </a:r>
          <a:endParaRPr lang="es-ES" sz="1200" kern="1200" dirty="0">
            <a:latin typeface="Times New Roman" pitchFamily="18" charset="0"/>
            <a:cs typeface="Times New Roman" pitchFamily="18" charset="0"/>
          </a:endParaRPr>
        </a:p>
      </dsp:txBody>
      <dsp:txXfrm>
        <a:off x="313130" y="893240"/>
        <a:ext cx="3945740" cy="506120"/>
      </dsp:txXfrm>
    </dsp:sp>
    <dsp:sp modelId="{ACA89AD3-12E6-4439-8516-0F894BAA8572}">
      <dsp:nvSpPr>
        <dsp:cNvPr id="0" name=""/>
        <dsp:cNvSpPr/>
      </dsp:nvSpPr>
      <dsp:spPr>
        <a:xfrm>
          <a:off x="0" y="2008140"/>
          <a:ext cx="5715000" cy="478800"/>
        </a:xfrm>
        <a:prstGeom prst="rect">
          <a:avLst/>
        </a:prstGeom>
        <a:solidFill>
          <a:schemeClr val="lt1">
            <a:alpha val="90000"/>
            <a:hueOff val="0"/>
            <a:satOff val="0"/>
            <a:lumOff val="0"/>
            <a:alphaOff val="0"/>
          </a:schemeClr>
        </a:solidFill>
        <a:ln w="9525" cap="flat" cmpd="sng" algn="ctr">
          <a:solidFill>
            <a:schemeClr val="accent3">
              <a:hueOff val="-11026182"/>
              <a:satOff val="17881"/>
              <a:lumOff val="131"/>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F0AE83C5-D37C-47A9-8731-4202C720804B}">
      <dsp:nvSpPr>
        <dsp:cNvPr id="0" name=""/>
        <dsp:cNvSpPr/>
      </dsp:nvSpPr>
      <dsp:spPr>
        <a:xfrm>
          <a:off x="285750" y="1727700"/>
          <a:ext cx="4000500" cy="560880"/>
        </a:xfrm>
        <a:prstGeom prst="roundRect">
          <a:avLst/>
        </a:prstGeom>
        <a:solidFill>
          <a:schemeClr val="accent3">
            <a:hueOff val="-11026182"/>
            <a:satOff val="17881"/>
            <a:lumOff val="13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1209" tIns="0" rIns="151209" bIns="0" numCol="1" spcCol="1270" anchor="ctr" anchorCtr="0">
          <a:noAutofit/>
        </a:bodyPr>
        <a:lstStyle/>
        <a:p>
          <a:pPr lvl="0" algn="l" defTabSz="533400">
            <a:lnSpc>
              <a:spcPct val="90000"/>
            </a:lnSpc>
            <a:spcBef>
              <a:spcPct val="0"/>
            </a:spcBef>
            <a:spcAft>
              <a:spcPct val="35000"/>
            </a:spcAft>
          </a:pPr>
          <a:r>
            <a:rPr lang="es-ES" sz="1200" kern="1200" dirty="0" smtClean="0">
              <a:latin typeface="Times New Roman" pitchFamily="18" charset="0"/>
              <a:cs typeface="Times New Roman" pitchFamily="18" charset="0"/>
            </a:rPr>
            <a:t>Generar las tablas en la base de datos que usara </a:t>
          </a:r>
          <a:r>
            <a:rPr lang="es-ES" sz="1200" kern="1200" dirty="0" err="1" smtClean="0">
              <a:latin typeface="Times New Roman" pitchFamily="18" charset="0"/>
              <a:cs typeface="Times New Roman" pitchFamily="18" charset="0"/>
            </a:rPr>
            <a:t>Moodle</a:t>
          </a:r>
          <a:endParaRPr lang="es-ES" sz="1200" kern="1200" dirty="0">
            <a:latin typeface="Times New Roman" pitchFamily="18" charset="0"/>
            <a:cs typeface="Times New Roman" pitchFamily="18" charset="0"/>
          </a:endParaRPr>
        </a:p>
      </dsp:txBody>
      <dsp:txXfrm>
        <a:off x="313130" y="1755080"/>
        <a:ext cx="3945740" cy="506120"/>
      </dsp:txXfrm>
    </dsp:sp>
    <dsp:sp modelId="{7F898C6E-C37F-42CB-912C-8D7E1FFE5300}">
      <dsp:nvSpPr>
        <dsp:cNvPr id="0" name=""/>
        <dsp:cNvSpPr/>
      </dsp:nvSpPr>
      <dsp:spPr>
        <a:xfrm>
          <a:off x="0" y="2869980"/>
          <a:ext cx="5715000" cy="478800"/>
        </a:xfrm>
        <a:prstGeom prst="rect">
          <a:avLst/>
        </a:prstGeom>
        <a:solidFill>
          <a:schemeClr val="lt1">
            <a:alpha val="90000"/>
            <a:hueOff val="0"/>
            <a:satOff val="0"/>
            <a:lumOff val="0"/>
            <a:alphaOff val="0"/>
          </a:schemeClr>
        </a:solidFill>
        <a:ln w="9525" cap="flat" cmpd="sng" algn="ctr">
          <a:solidFill>
            <a:schemeClr val="accent3">
              <a:hueOff val="-16539272"/>
              <a:satOff val="26822"/>
              <a:lumOff val="197"/>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8A00678-398A-4F51-8020-0203D4823DC9}">
      <dsp:nvSpPr>
        <dsp:cNvPr id="0" name=""/>
        <dsp:cNvSpPr/>
      </dsp:nvSpPr>
      <dsp:spPr>
        <a:xfrm>
          <a:off x="285750" y="2589540"/>
          <a:ext cx="4000500" cy="560880"/>
        </a:xfrm>
        <a:prstGeom prst="roundRect">
          <a:avLst/>
        </a:prstGeom>
        <a:solidFill>
          <a:schemeClr val="accent3">
            <a:hueOff val="-16539272"/>
            <a:satOff val="26822"/>
            <a:lumOff val="19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1209" tIns="0" rIns="151209" bIns="0" numCol="1" spcCol="1270" anchor="ctr" anchorCtr="0">
          <a:noAutofit/>
        </a:bodyPr>
        <a:lstStyle/>
        <a:p>
          <a:pPr lvl="0" algn="l" defTabSz="533400">
            <a:lnSpc>
              <a:spcPct val="90000"/>
            </a:lnSpc>
            <a:spcBef>
              <a:spcPct val="0"/>
            </a:spcBef>
            <a:spcAft>
              <a:spcPct val="35000"/>
            </a:spcAft>
          </a:pPr>
          <a:r>
            <a:rPr lang="es-ES" sz="1200" kern="1200" dirty="0" smtClean="0">
              <a:latin typeface="Times New Roman" pitchFamily="18" charset="0"/>
              <a:cs typeface="Times New Roman" pitchFamily="18" charset="0"/>
            </a:rPr>
            <a:t>Configurar la dirección del servidor de DIMDIM</a:t>
          </a:r>
          <a:endParaRPr lang="es-ES" sz="1200" kern="1200" dirty="0">
            <a:latin typeface="Times New Roman" pitchFamily="18" charset="0"/>
            <a:cs typeface="Times New Roman" pitchFamily="18" charset="0"/>
          </a:endParaRPr>
        </a:p>
      </dsp:txBody>
      <dsp:txXfrm>
        <a:off x="313130" y="2616920"/>
        <a:ext cx="3945740" cy="50612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1CF93-C9F5-4924-B372-DE7D0C877339}">
      <dsp:nvSpPr>
        <dsp:cNvPr id="0" name=""/>
        <dsp:cNvSpPr/>
      </dsp:nvSpPr>
      <dsp:spPr>
        <a:xfrm>
          <a:off x="0" y="0"/>
          <a:ext cx="57912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D5A90A-2BAE-4397-A816-614C90EF76BD}">
      <dsp:nvSpPr>
        <dsp:cNvPr id="0" name=""/>
        <dsp:cNvSpPr/>
      </dsp:nvSpPr>
      <dsp:spPr>
        <a:xfrm>
          <a:off x="0" y="0"/>
          <a:ext cx="1158240" cy="279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ES" sz="1200" b="0" u="none" kern="1200" dirty="0">
            <a:latin typeface="Times New Roman" pitchFamily="18" charset="0"/>
            <a:cs typeface="Times New Roman" pitchFamily="18" charset="0"/>
          </a:endParaRPr>
        </a:p>
      </dsp:txBody>
      <dsp:txXfrm>
        <a:off x="0" y="0"/>
        <a:ext cx="1158240" cy="2794000"/>
      </dsp:txXfrm>
    </dsp:sp>
    <dsp:sp modelId="{4DA7422C-578F-4EB8-8D2E-3691F0041070}">
      <dsp:nvSpPr>
        <dsp:cNvPr id="0" name=""/>
        <dsp:cNvSpPr/>
      </dsp:nvSpPr>
      <dsp:spPr>
        <a:xfrm>
          <a:off x="1245108" y="21998"/>
          <a:ext cx="4546092" cy="439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b="0" u="none" kern="1200" dirty="0" smtClean="0">
              <a:latin typeface="Times New Roman" pitchFamily="18" charset="0"/>
              <a:cs typeface="Times New Roman" pitchFamily="18" charset="0"/>
            </a:rPr>
            <a:t>Para empezar a utilizar Moodle junto con DIMDIM, es necesario tener creada una categoría en Moodle</a:t>
          </a:r>
          <a:endParaRPr lang="es-ES" sz="1200" b="0" u="none" kern="1200" dirty="0">
            <a:latin typeface="Times New Roman" pitchFamily="18" charset="0"/>
            <a:cs typeface="Times New Roman" pitchFamily="18" charset="0"/>
          </a:endParaRPr>
        </a:p>
      </dsp:txBody>
      <dsp:txXfrm>
        <a:off x="1245108" y="21998"/>
        <a:ext cx="4546092" cy="439973"/>
      </dsp:txXfrm>
    </dsp:sp>
    <dsp:sp modelId="{7F837323-6949-4CD0-BFFA-0224730B1596}">
      <dsp:nvSpPr>
        <dsp:cNvPr id="0" name=""/>
        <dsp:cNvSpPr/>
      </dsp:nvSpPr>
      <dsp:spPr>
        <a:xfrm>
          <a:off x="1158240" y="461971"/>
          <a:ext cx="46329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80EB8A-36E1-4757-B17D-84649E2C639E}">
      <dsp:nvSpPr>
        <dsp:cNvPr id="0" name=""/>
        <dsp:cNvSpPr/>
      </dsp:nvSpPr>
      <dsp:spPr>
        <a:xfrm>
          <a:off x="1245108" y="483970"/>
          <a:ext cx="4546092" cy="439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b="0" u="none" kern="1200" dirty="0" smtClean="0">
              <a:latin typeface="Times New Roman" pitchFamily="18" charset="0"/>
              <a:cs typeface="Times New Roman" pitchFamily="18" charset="0"/>
            </a:rPr>
            <a:t>Crear un  curso dentro de la categoría </a:t>
          </a:r>
          <a:endParaRPr lang="es-ES" sz="1200" b="0" u="none" kern="1200" dirty="0">
            <a:latin typeface="Times New Roman" pitchFamily="18" charset="0"/>
            <a:cs typeface="Times New Roman" pitchFamily="18" charset="0"/>
          </a:endParaRPr>
        </a:p>
      </dsp:txBody>
      <dsp:txXfrm>
        <a:off x="1245108" y="483970"/>
        <a:ext cx="4546092" cy="439973"/>
      </dsp:txXfrm>
    </dsp:sp>
    <dsp:sp modelId="{E6B986F1-811E-48CA-BB7F-6A66023B12FE}">
      <dsp:nvSpPr>
        <dsp:cNvPr id="0" name=""/>
        <dsp:cNvSpPr/>
      </dsp:nvSpPr>
      <dsp:spPr>
        <a:xfrm>
          <a:off x="1158240" y="923943"/>
          <a:ext cx="46329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DC1E49-193C-4D32-971E-F756C193E97A}">
      <dsp:nvSpPr>
        <dsp:cNvPr id="0" name=""/>
        <dsp:cNvSpPr/>
      </dsp:nvSpPr>
      <dsp:spPr>
        <a:xfrm>
          <a:off x="1245108" y="945942"/>
          <a:ext cx="4546092" cy="439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b="0" u="none" kern="1200" dirty="0" smtClean="0">
              <a:latin typeface="Times New Roman" pitchFamily="18" charset="0"/>
              <a:cs typeface="Times New Roman" pitchFamily="18" charset="0"/>
            </a:rPr>
            <a:t>Escribir los datos necesarios para crear el curso y guardar.</a:t>
          </a:r>
          <a:endParaRPr lang="es-ES" sz="1200" b="0" u="none" kern="1200" dirty="0">
            <a:latin typeface="Times New Roman" pitchFamily="18" charset="0"/>
            <a:cs typeface="Times New Roman" pitchFamily="18" charset="0"/>
          </a:endParaRPr>
        </a:p>
      </dsp:txBody>
      <dsp:txXfrm>
        <a:off x="1245108" y="945942"/>
        <a:ext cx="4546092" cy="439973"/>
      </dsp:txXfrm>
    </dsp:sp>
    <dsp:sp modelId="{F02C4FAF-5889-45B4-B391-D8AFDFCA73CA}">
      <dsp:nvSpPr>
        <dsp:cNvPr id="0" name=""/>
        <dsp:cNvSpPr/>
      </dsp:nvSpPr>
      <dsp:spPr>
        <a:xfrm>
          <a:off x="1158240" y="1385915"/>
          <a:ext cx="46329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141D31-021A-4032-B061-FC4C7EB60D46}">
      <dsp:nvSpPr>
        <dsp:cNvPr id="0" name=""/>
        <dsp:cNvSpPr/>
      </dsp:nvSpPr>
      <dsp:spPr>
        <a:xfrm>
          <a:off x="1245108" y="1407914"/>
          <a:ext cx="4546092" cy="439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b="0" u="none" kern="1200" dirty="0" err="1" smtClean="0">
              <a:latin typeface="Times New Roman" pitchFamily="18" charset="0"/>
              <a:cs typeface="Times New Roman" pitchFamily="18" charset="0"/>
            </a:rPr>
            <a:t>Turneditingon</a:t>
          </a:r>
          <a:endParaRPr lang="es-ES" sz="1200" b="0" u="none" kern="1200" dirty="0">
            <a:latin typeface="Times New Roman" pitchFamily="18" charset="0"/>
            <a:cs typeface="Times New Roman" pitchFamily="18" charset="0"/>
          </a:endParaRPr>
        </a:p>
      </dsp:txBody>
      <dsp:txXfrm>
        <a:off x="1245108" y="1407914"/>
        <a:ext cx="4546092" cy="439973"/>
      </dsp:txXfrm>
    </dsp:sp>
    <dsp:sp modelId="{9F6CFADE-33E0-42F0-A026-523F2078E949}">
      <dsp:nvSpPr>
        <dsp:cNvPr id="0" name=""/>
        <dsp:cNvSpPr/>
      </dsp:nvSpPr>
      <dsp:spPr>
        <a:xfrm>
          <a:off x="1158240" y="1847887"/>
          <a:ext cx="46329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3C7E9A-E326-4D28-97B9-88134B79BC0C}">
      <dsp:nvSpPr>
        <dsp:cNvPr id="0" name=""/>
        <dsp:cNvSpPr/>
      </dsp:nvSpPr>
      <dsp:spPr>
        <a:xfrm>
          <a:off x="1245108" y="1869885"/>
          <a:ext cx="4546092" cy="439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b="0" u="none" kern="1200" dirty="0" smtClean="0">
              <a:latin typeface="Times New Roman" pitchFamily="18" charset="0"/>
              <a:cs typeface="Times New Roman" pitchFamily="18" charset="0"/>
            </a:rPr>
            <a:t>Agregar una Actividad.</a:t>
          </a:r>
          <a:endParaRPr lang="es-ES" sz="1200" b="0" u="none" kern="1200" dirty="0">
            <a:latin typeface="Times New Roman" pitchFamily="18" charset="0"/>
            <a:cs typeface="Times New Roman" pitchFamily="18" charset="0"/>
          </a:endParaRPr>
        </a:p>
      </dsp:txBody>
      <dsp:txXfrm>
        <a:off x="1245108" y="1869885"/>
        <a:ext cx="4546092" cy="439973"/>
      </dsp:txXfrm>
    </dsp:sp>
    <dsp:sp modelId="{2D8D16A4-7FD9-4FC3-8A5A-DD7F8A14E664}">
      <dsp:nvSpPr>
        <dsp:cNvPr id="0" name=""/>
        <dsp:cNvSpPr/>
      </dsp:nvSpPr>
      <dsp:spPr>
        <a:xfrm>
          <a:off x="1158240" y="2309859"/>
          <a:ext cx="46329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89C7B5-A388-4E9F-A5EC-F66E0DACBB4D}">
      <dsp:nvSpPr>
        <dsp:cNvPr id="0" name=""/>
        <dsp:cNvSpPr/>
      </dsp:nvSpPr>
      <dsp:spPr>
        <a:xfrm>
          <a:off x="1245108" y="2331857"/>
          <a:ext cx="4546092" cy="439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b="0" u="none" kern="1200" dirty="0" smtClean="0">
              <a:latin typeface="Times New Roman" pitchFamily="18" charset="0"/>
              <a:cs typeface="Times New Roman" pitchFamily="18" charset="0"/>
            </a:rPr>
            <a:t>Configurar los datos de esta actividad </a:t>
          </a:r>
          <a:endParaRPr lang="es-ES" sz="1200" b="0" u="none" kern="1200" dirty="0">
            <a:latin typeface="Times New Roman" pitchFamily="18" charset="0"/>
            <a:cs typeface="Times New Roman" pitchFamily="18" charset="0"/>
          </a:endParaRPr>
        </a:p>
      </dsp:txBody>
      <dsp:txXfrm>
        <a:off x="1245108" y="2331857"/>
        <a:ext cx="4546092" cy="439973"/>
      </dsp:txXfrm>
    </dsp:sp>
    <dsp:sp modelId="{CBB74509-13BC-4729-A3EB-FAD8EF93AC13}">
      <dsp:nvSpPr>
        <dsp:cNvPr id="0" name=""/>
        <dsp:cNvSpPr/>
      </dsp:nvSpPr>
      <dsp:spPr>
        <a:xfrm>
          <a:off x="1158240" y="2771830"/>
          <a:ext cx="46329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A43CB-9625-422D-B0ED-B748089EE324}">
      <dsp:nvSpPr>
        <dsp:cNvPr id="0" name=""/>
        <dsp:cNvSpPr/>
      </dsp:nvSpPr>
      <dsp:spPr>
        <a:xfrm>
          <a:off x="0" y="0"/>
          <a:ext cx="76962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E0FEF9-22DB-4EF0-8491-3BEAFA48CFDB}">
      <dsp:nvSpPr>
        <dsp:cNvPr id="0" name=""/>
        <dsp:cNvSpPr/>
      </dsp:nvSpPr>
      <dsp:spPr>
        <a:xfrm>
          <a:off x="0" y="0"/>
          <a:ext cx="1539240" cy="114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66725">
            <a:lnSpc>
              <a:spcPct val="90000"/>
            </a:lnSpc>
            <a:spcBef>
              <a:spcPct val="0"/>
            </a:spcBef>
            <a:spcAft>
              <a:spcPct val="35000"/>
            </a:spcAft>
          </a:pPr>
          <a:r>
            <a:rPr lang="es-EC" sz="1050" b="0" kern="1200" dirty="0" smtClean="0">
              <a:latin typeface="Times New Roman" pitchFamily="18" charset="0"/>
              <a:cs typeface="Times New Roman" pitchFamily="18" charset="0"/>
            </a:rPr>
            <a:t>CONFIGURACIÓN DEL SERVIDOR</a:t>
          </a:r>
          <a:endParaRPr lang="es-ES" sz="1050" b="0" kern="1200" dirty="0">
            <a:latin typeface="Times New Roman" pitchFamily="18" charset="0"/>
            <a:cs typeface="Times New Roman" pitchFamily="18" charset="0"/>
          </a:endParaRPr>
        </a:p>
      </dsp:txBody>
      <dsp:txXfrm>
        <a:off x="0" y="0"/>
        <a:ext cx="1539240" cy="1143000"/>
      </dsp:txXfrm>
    </dsp:sp>
    <dsp:sp modelId="{5B3B79D2-59EB-4F82-B75F-D08A7A29808E}">
      <dsp:nvSpPr>
        <dsp:cNvPr id="0" name=""/>
        <dsp:cNvSpPr/>
      </dsp:nvSpPr>
      <dsp:spPr>
        <a:xfrm>
          <a:off x="1654683" y="17859"/>
          <a:ext cx="6041517" cy="35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S" sz="1200" kern="1200" dirty="0" smtClean="0">
              <a:latin typeface="Times New Roman" pitchFamily="18" charset="0"/>
              <a:cs typeface="Times New Roman" pitchFamily="18" charset="0"/>
            </a:rPr>
            <a:t>Datos Videoconferencia</a:t>
          </a:r>
          <a:endParaRPr lang="es-ES" sz="1200" kern="1200" dirty="0">
            <a:latin typeface="Times New Roman" pitchFamily="18" charset="0"/>
            <a:cs typeface="Times New Roman" pitchFamily="18" charset="0"/>
          </a:endParaRPr>
        </a:p>
      </dsp:txBody>
      <dsp:txXfrm>
        <a:off x="1654683" y="17859"/>
        <a:ext cx="6041517" cy="357187"/>
      </dsp:txXfrm>
    </dsp:sp>
    <dsp:sp modelId="{48A7CD3B-44C7-4809-8C11-7735BFD4D5C0}">
      <dsp:nvSpPr>
        <dsp:cNvPr id="0" name=""/>
        <dsp:cNvSpPr/>
      </dsp:nvSpPr>
      <dsp:spPr>
        <a:xfrm>
          <a:off x="1539240" y="375046"/>
          <a:ext cx="61569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AB8E60-CE10-4B07-BAD7-E35234998310}">
      <dsp:nvSpPr>
        <dsp:cNvPr id="0" name=""/>
        <dsp:cNvSpPr/>
      </dsp:nvSpPr>
      <dsp:spPr>
        <a:xfrm>
          <a:off x="1654683" y="392906"/>
          <a:ext cx="6041517" cy="35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S" sz="1200" kern="1200" dirty="0" smtClean="0">
              <a:latin typeface="Times New Roman" pitchFamily="18" charset="0"/>
              <a:cs typeface="Times New Roman" pitchFamily="18" charset="0"/>
            </a:rPr>
            <a:t>Opciones para la Videoconferencia</a:t>
          </a:r>
          <a:endParaRPr lang="es-ES" sz="1200" kern="1200" dirty="0">
            <a:latin typeface="Times New Roman" pitchFamily="18" charset="0"/>
            <a:cs typeface="Times New Roman" pitchFamily="18" charset="0"/>
          </a:endParaRPr>
        </a:p>
      </dsp:txBody>
      <dsp:txXfrm>
        <a:off x="1654683" y="392906"/>
        <a:ext cx="6041517" cy="357187"/>
      </dsp:txXfrm>
    </dsp:sp>
    <dsp:sp modelId="{A7053109-8C3B-408F-8A70-492F2A114400}">
      <dsp:nvSpPr>
        <dsp:cNvPr id="0" name=""/>
        <dsp:cNvSpPr/>
      </dsp:nvSpPr>
      <dsp:spPr>
        <a:xfrm>
          <a:off x="1539240" y="750093"/>
          <a:ext cx="61569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FA28D2-A493-4B50-A595-A49482ECC227}">
      <dsp:nvSpPr>
        <dsp:cNvPr id="0" name=""/>
        <dsp:cNvSpPr/>
      </dsp:nvSpPr>
      <dsp:spPr>
        <a:xfrm>
          <a:off x="1654683" y="767953"/>
          <a:ext cx="6041517" cy="35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S" sz="1200" kern="1200" dirty="0" smtClean="0">
              <a:latin typeface="Times New Roman" pitchFamily="18" charset="0"/>
              <a:cs typeface="Times New Roman" pitchFamily="18" charset="0"/>
            </a:rPr>
            <a:t>Características de la Videoconferencia</a:t>
          </a:r>
          <a:endParaRPr lang="es-ES" sz="1200" kern="1200" dirty="0">
            <a:latin typeface="Times New Roman" pitchFamily="18" charset="0"/>
            <a:cs typeface="Times New Roman" pitchFamily="18" charset="0"/>
          </a:endParaRPr>
        </a:p>
      </dsp:txBody>
      <dsp:txXfrm>
        <a:off x="1654683" y="767953"/>
        <a:ext cx="6041517" cy="357187"/>
      </dsp:txXfrm>
    </dsp:sp>
    <dsp:sp modelId="{814505D3-3D56-414E-9788-47F7418B6303}">
      <dsp:nvSpPr>
        <dsp:cNvPr id="0" name=""/>
        <dsp:cNvSpPr/>
      </dsp:nvSpPr>
      <dsp:spPr>
        <a:xfrm>
          <a:off x="1539240" y="1125140"/>
          <a:ext cx="61569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4B6F4-2091-4CC7-AA32-5BBB78AE9A2D}">
      <dsp:nvSpPr>
        <dsp:cNvPr id="0" name=""/>
        <dsp:cNvSpPr/>
      </dsp:nvSpPr>
      <dsp:spPr>
        <a:xfrm>
          <a:off x="0" y="179780"/>
          <a:ext cx="5486400" cy="2268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7FE049F-5770-42AA-ABBF-D11EF2C7477D}">
      <dsp:nvSpPr>
        <dsp:cNvPr id="0" name=""/>
        <dsp:cNvSpPr/>
      </dsp:nvSpPr>
      <dsp:spPr>
        <a:xfrm>
          <a:off x="274320" y="46939"/>
          <a:ext cx="3840480" cy="265680"/>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5161" tIns="0" rIns="145161" bIns="0" numCol="1" spcCol="1270" anchor="ctr" anchorCtr="0">
          <a:noAutofit/>
        </a:bodyPr>
        <a:lstStyle/>
        <a:p>
          <a:pPr lvl="0" algn="l" defTabSz="533400">
            <a:lnSpc>
              <a:spcPct val="90000"/>
            </a:lnSpc>
            <a:spcBef>
              <a:spcPct val="0"/>
            </a:spcBef>
            <a:spcAft>
              <a:spcPct val="35000"/>
            </a:spcAft>
          </a:pPr>
          <a:r>
            <a:rPr lang="es-ES" sz="1200" kern="1200" dirty="0" smtClean="0">
              <a:latin typeface="Times New Roman" pitchFamily="18" charset="0"/>
              <a:cs typeface="Times New Roman" pitchFamily="18" charset="0"/>
            </a:rPr>
            <a:t>Compartir Escritorio</a:t>
          </a:r>
          <a:endParaRPr lang="es-ES" sz="1200" kern="1200" dirty="0">
            <a:latin typeface="Times New Roman" pitchFamily="18" charset="0"/>
            <a:cs typeface="Times New Roman" pitchFamily="18" charset="0"/>
          </a:endParaRPr>
        </a:p>
      </dsp:txBody>
      <dsp:txXfrm>
        <a:off x="287289" y="59908"/>
        <a:ext cx="3814542" cy="239742"/>
      </dsp:txXfrm>
    </dsp:sp>
    <dsp:sp modelId="{ACF8F3ED-16E6-4385-813A-63C90AC25B5D}">
      <dsp:nvSpPr>
        <dsp:cNvPr id="0" name=""/>
        <dsp:cNvSpPr/>
      </dsp:nvSpPr>
      <dsp:spPr>
        <a:xfrm>
          <a:off x="0" y="588020"/>
          <a:ext cx="5486400" cy="2268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4BA93DF-00A0-45A3-BEF7-87C05D4CE7F1}">
      <dsp:nvSpPr>
        <dsp:cNvPr id="0" name=""/>
        <dsp:cNvSpPr/>
      </dsp:nvSpPr>
      <dsp:spPr>
        <a:xfrm>
          <a:off x="274320" y="455180"/>
          <a:ext cx="3840480" cy="265680"/>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5161" tIns="0" rIns="145161" bIns="0" numCol="1" spcCol="1270" anchor="ctr" anchorCtr="0">
          <a:noAutofit/>
        </a:bodyPr>
        <a:lstStyle/>
        <a:p>
          <a:pPr lvl="0" algn="l" defTabSz="533400">
            <a:lnSpc>
              <a:spcPct val="90000"/>
            </a:lnSpc>
            <a:spcBef>
              <a:spcPct val="0"/>
            </a:spcBef>
            <a:spcAft>
              <a:spcPct val="35000"/>
            </a:spcAft>
          </a:pPr>
          <a:r>
            <a:rPr lang="es-ES" sz="1200" kern="1200" dirty="0" smtClean="0">
              <a:latin typeface="Times New Roman" pitchFamily="18" charset="0"/>
              <a:cs typeface="Times New Roman" pitchFamily="18" charset="0"/>
            </a:rPr>
            <a:t>Compartir Presentación</a:t>
          </a:r>
          <a:endParaRPr lang="es-ES" sz="1200" kern="1200" dirty="0">
            <a:latin typeface="Times New Roman" pitchFamily="18" charset="0"/>
            <a:cs typeface="Times New Roman" pitchFamily="18" charset="0"/>
          </a:endParaRPr>
        </a:p>
      </dsp:txBody>
      <dsp:txXfrm>
        <a:off x="287289" y="468149"/>
        <a:ext cx="3814542" cy="239742"/>
      </dsp:txXfrm>
    </dsp:sp>
    <dsp:sp modelId="{6C6B930E-27ED-4F68-BC26-A83DCCD0A007}">
      <dsp:nvSpPr>
        <dsp:cNvPr id="0" name=""/>
        <dsp:cNvSpPr/>
      </dsp:nvSpPr>
      <dsp:spPr>
        <a:xfrm>
          <a:off x="0" y="996260"/>
          <a:ext cx="5486400" cy="2268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B3BAFBC-2122-44A8-9C37-9241B97613B4}">
      <dsp:nvSpPr>
        <dsp:cNvPr id="0" name=""/>
        <dsp:cNvSpPr/>
      </dsp:nvSpPr>
      <dsp:spPr>
        <a:xfrm>
          <a:off x="274320" y="863420"/>
          <a:ext cx="3840480" cy="265680"/>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5161" tIns="0" rIns="145161" bIns="0" numCol="1" spcCol="1270" anchor="ctr" anchorCtr="0">
          <a:noAutofit/>
        </a:bodyPr>
        <a:lstStyle/>
        <a:p>
          <a:pPr lvl="0" algn="l" defTabSz="533400">
            <a:lnSpc>
              <a:spcPct val="90000"/>
            </a:lnSpc>
            <a:spcBef>
              <a:spcPct val="0"/>
            </a:spcBef>
            <a:spcAft>
              <a:spcPct val="35000"/>
            </a:spcAft>
          </a:pPr>
          <a:r>
            <a:rPr lang="es-ES" sz="1200" kern="1200" dirty="0" smtClean="0">
              <a:latin typeface="Times New Roman" pitchFamily="18" charset="0"/>
              <a:cs typeface="Times New Roman" pitchFamily="18" charset="0"/>
            </a:rPr>
            <a:t>Compartir Aplicación</a:t>
          </a:r>
          <a:endParaRPr lang="es-ES" sz="1200" kern="1200" dirty="0">
            <a:latin typeface="Times New Roman" pitchFamily="18" charset="0"/>
            <a:cs typeface="Times New Roman" pitchFamily="18" charset="0"/>
          </a:endParaRPr>
        </a:p>
      </dsp:txBody>
      <dsp:txXfrm>
        <a:off x="287289" y="876389"/>
        <a:ext cx="3814542" cy="23974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A4116-8E76-4198-9F61-66B282519F12}">
      <dsp:nvSpPr>
        <dsp:cNvPr id="0" name=""/>
        <dsp:cNvSpPr/>
      </dsp:nvSpPr>
      <dsp:spPr>
        <a:xfrm rot="5400000">
          <a:off x="5565085" y="-2431885"/>
          <a:ext cx="476613" cy="5462016"/>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s-EC" sz="1000" kern="1200" dirty="0" smtClean="0">
              <a:latin typeface="Times New Roman" pitchFamily="18" charset="0"/>
              <a:cs typeface="Times New Roman" pitchFamily="18" charset="0"/>
            </a:rPr>
            <a:t>Para asignar permisos, el administrador puede elegir a una persona y dar o quitar permisos. </a:t>
          </a:r>
          <a:endParaRPr lang="es-ES" sz="1000" kern="1200" dirty="0">
            <a:latin typeface="Times New Roman" pitchFamily="18" charset="0"/>
            <a:cs typeface="Times New Roman" pitchFamily="18" charset="0"/>
          </a:endParaRPr>
        </a:p>
        <a:p>
          <a:pPr marL="57150" lvl="1" indent="-57150" algn="l" defTabSz="444500">
            <a:lnSpc>
              <a:spcPct val="90000"/>
            </a:lnSpc>
            <a:spcBef>
              <a:spcPct val="0"/>
            </a:spcBef>
            <a:spcAft>
              <a:spcPct val="15000"/>
            </a:spcAft>
            <a:buChar char="••"/>
          </a:pPr>
          <a:r>
            <a:rPr lang="es-EC" sz="1000" kern="1200" dirty="0" smtClean="0">
              <a:latin typeface="Times New Roman" pitchFamily="18" charset="0"/>
              <a:cs typeface="Times New Roman" pitchFamily="18" charset="0"/>
            </a:rPr>
            <a:t>Al momento de asignar los permisos se despliega una pantalla en la cual se verá el nombre del participante.</a:t>
          </a:r>
          <a:endParaRPr lang="es-ES" sz="1000" kern="1200" dirty="0">
            <a:latin typeface="Times New Roman" pitchFamily="18" charset="0"/>
            <a:cs typeface="Times New Roman" pitchFamily="18" charset="0"/>
          </a:endParaRPr>
        </a:p>
      </dsp:txBody>
      <dsp:txXfrm rot="-5400000">
        <a:off x="3072384" y="84082"/>
        <a:ext cx="5438750" cy="430081"/>
      </dsp:txXfrm>
    </dsp:sp>
    <dsp:sp modelId="{0F5207C2-7446-4782-9F48-8CECF7630542}">
      <dsp:nvSpPr>
        <dsp:cNvPr id="0" name=""/>
        <dsp:cNvSpPr/>
      </dsp:nvSpPr>
      <dsp:spPr>
        <a:xfrm>
          <a:off x="0" y="0"/>
          <a:ext cx="3072384" cy="595767"/>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s-ES" sz="1000" kern="1200" dirty="0" smtClean="0">
              <a:latin typeface="Times New Roman" pitchFamily="18" charset="0"/>
              <a:cs typeface="Times New Roman" pitchFamily="18" charset="0"/>
            </a:rPr>
            <a:t>PERMISOS</a:t>
          </a:r>
          <a:endParaRPr lang="es-ES" sz="1000" kern="1200" dirty="0">
            <a:latin typeface="Times New Roman" pitchFamily="18" charset="0"/>
            <a:cs typeface="Times New Roman" pitchFamily="18" charset="0"/>
          </a:endParaRPr>
        </a:p>
      </dsp:txBody>
      <dsp:txXfrm>
        <a:off x="29083" y="29083"/>
        <a:ext cx="3014218" cy="537601"/>
      </dsp:txXfrm>
    </dsp:sp>
    <dsp:sp modelId="{926C95A4-EB32-498C-9CBA-7428BD8EC1DD}">
      <dsp:nvSpPr>
        <dsp:cNvPr id="0" name=""/>
        <dsp:cNvSpPr/>
      </dsp:nvSpPr>
      <dsp:spPr>
        <a:xfrm rot="5400000">
          <a:off x="5565085" y="-1806329"/>
          <a:ext cx="476613" cy="5462016"/>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s-EC" sz="1000" kern="1200" dirty="0" smtClean="0">
              <a:latin typeface="Times New Roman" pitchFamily="18" charset="0"/>
              <a:cs typeface="Times New Roman" pitchFamily="18" charset="0"/>
            </a:rPr>
            <a:t>Existen dos tipos de chat en DIMDIM, uno privado y uno público</a:t>
          </a:r>
          <a:endParaRPr lang="es-ES" sz="1000" kern="1200" dirty="0">
            <a:latin typeface="Times New Roman" pitchFamily="18" charset="0"/>
            <a:cs typeface="Times New Roman" pitchFamily="18" charset="0"/>
          </a:endParaRPr>
        </a:p>
        <a:p>
          <a:pPr marL="57150" lvl="1" indent="-57150" algn="l" defTabSz="444500">
            <a:lnSpc>
              <a:spcPct val="90000"/>
            </a:lnSpc>
            <a:spcBef>
              <a:spcPct val="0"/>
            </a:spcBef>
            <a:spcAft>
              <a:spcPct val="15000"/>
            </a:spcAft>
            <a:buChar char="••"/>
          </a:pPr>
          <a:endParaRPr lang="es-ES" sz="1000" kern="1200" dirty="0">
            <a:latin typeface="Times New Roman" pitchFamily="18" charset="0"/>
            <a:cs typeface="Times New Roman" pitchFamily="18" charset="0"/>
          </a:endParaRPr>
        </a:p>
      </dsp:txBody>
      <dsp:txXfrm rot="-5400000">
        <a:off x="3072384" y="709638"/>
        <a:ext cx="5438750" cy="430081"/>
      </dsp:txXfrm>
    </dsp:sp>
    <dsp:sp modelId="{12D6C4E6-0817-4FF2-9216-894266E6041D}">
      <dsp:nvSpPr>
        <dsp:cNvPr id="0" name=""/>
        <dsp:cNvSpPr/>
      </dsp:nvSpPr>
      <dsp:spPr>
        <a:xfrm>
          <a:off x="0" y="626794"/>
          <a:ext cx="3072384" cy="595767"/>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s-ES" sz="1000" kern="1200" dirty="0" smtClean="0">
              <a:latin typeface="Times New Roman" pitchFamily="18" charset="0"/>
              <a:cs typeface="Times New Roman" pitchFamily="18" charset="0"/>
            </a:rPr>
            <a:t>CHAT</a:t>
          </a:r>
          <a:endParaRPr lang="es-ES" sz="1000" kern="1200" dirty="0">
            <a:latin typeface="Times New Roman" pitchFamily="18" charset="0"/>
            <a:cs typeface="Times New Roman" pitchFamily="18" charset="0"/>
          </a:endParaRPr>
        </a:p>
      </dsp:txBody>
      <dsp:txXfrm>
        <a:off x="29083" y="655877"/>
        <a:ext cx="3014218" cy="537601"/>
      </dsp:txXfrm>
    </dsp:sp>
    <dsp:sp modelId="{ABB32B13-0D54-472E-9A9D-B8BF3FDD7FC9}">
      <dsp:nvSpPr>
        <dsp:cNvPr id="0" name=""/>
        <dsp:cNvSpPr/>
      </dsp:nvSpPr>
      <dsp:spPr>
        <a:xfrm rot="5400000">
          <a:off x="5565085" y="-1180774"/>
          <a:ext cx="476613" cy="5462016"/>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s-EC" sz="1000" b="0" kern="1200" dirty="0" smtClean="0">
              <a:latin typeface="Times New Roman" pitchFamily="18" charset="0"/>
              <a:cs typeface="Times New Roman" pitchFamily="18" charset="0"/>
            </a:rPr>
            <a:t>Este menú está compuesto por diferentes pestañas  que muestran los detalles de la configuración de la videoconferencia: SEETINGS, MEETING INFO, FEEDBACK, ABOUT.</a:t>
          </a:r>
          <a:endParaRPr lang="es-ES" sz="1000" b="0" kern="1200" dirty="0">
            <a:latin typeface="Times New Roman" pitchFamily="18" charset="0"/>
            <a:cs typeface="Times New Roman" pitchFamily="18" charset="0"/>
          </a:endParaRPr>
        </a:p>
      </dsp:txBody>
      <dsp:txXfrm rot="-5400000">
        <a:off x="3072384" y="1335193"/>
        <a:ext cx="5438750" cy="430081"/>
      </dsp:txXfrm>
    </dsp:sp>
    <dsp:sp modelId="{94BE218C-609E-418A-BCCD-267605AAC56D}">
      <dsp:nvSpPr>
        <dsp:cNvPr id="0" name=""/>
        <dsp:cNvSpPr/>
      </dsp:nvSpPr>
      <dsp:spPr>
        <a:xfrm>
          <a:off x="0" y="1252350"/>
          <a:ext cx="3072384" cy="595767"/>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s-ES" sz="1000" kern="1200" dirty="0" smtClean="0">
              <a:latin typeface="Times New Roman" pitchFamily="18" charset="0"/>
              <a:cs typeface="Times New Roman" pitchFamily="18" charset="0"/>
            </a:rPr>
            <a:t>CONFIGURACIÓN</a:t>
          </a:r>
          <a:endParaRPr lang="es-ES" sz="1000" kern="1200" dirty="0">
            <a:latin typeface="Times New Roman" pitchFamily="18" charset="0"/>
            <a:cs typeface="Times New Roman" pitchFamily="18" charset="0"/>
          </a:endParaRPr>
        </a:p>
      </dsp:txBody>
      <dsp:txXfrm>
        <a:off x="29083" y="1281433"/>
        <a:ext cx="3014218" cy="537601"/>
      </dsp:txXfrm>
    </dsp:sp>
    <dsp:sp modelId="{9CE0CE4D-3D05-4E56-BF08-3A6EECB28FEA}">
      <dsp:nvSpPr>
        <dsp:cNvPr id="0" name=""/>
        <dsp:cNvSpPr/>
      </dsp:nvSpPr>
      <dsp:spPr>
        <a:xfrm rot="5400000">
          <a:off x="5565085" y="-555218"/>
          <a:ext cx="476613" cy="5462016"/>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44500">
            <a:lnSpc>
              <a:spcPct val="90000"/>
            </a:lnSpc>
            <a:spcBef>
              <a:spcPct val="0"/>
            </a:spcBef>
            <a:spcAft>
              <a:spcPct val="15000"/>
            </a:spcAft>
            <a:buChar char="••"/>
          </a:pPr>
          <a:r>
            <a:rPr lang="es-EC" sz="1000" b="0" kern="1200" dirty="0" smtClean="0">
              <a:latin typeface="Times New Roman" pitchFamily="18" charset="0"/>
              <a:cs typeface="Times New Roman" pitchFamily="18" charset="0"/>
            </a:rPr>
            <a:t>Este menú  permite acceder a ciertas opciones que a continuación se describen: ASSISTANT, TEST AUDIO – VIDEO, FULL SCREEN</a:t>
          </a:r>
          <a:endParaRPr lang="es-ES" sz="1000" b="0" kern="1200" dirty="0">
            <a:latin typeface="Times New Roman" pitchFamily="18" charset="0"/>
            <a:cs typeface="Times New Roman" pitchFamily="18" charset="0"/>
          </a:endParaRPr>
        </a:p>
      </dsp:txBody>
      <dsp:txXfrm rot="-5400000">
        <a:off x="3072384" y="1960749"/>
        <a:ext cx="5438750" cy="430081"/>
      </dsp:txXfrm>
    </dsp:sp>
    <dsp:sp modelId="{012E6C70-D233-4E84-9E65-3BFBDB59E146}">
      <dsp:nvSpPr>
        <dsp:cNvPr id="0" name=""/>
        <dsp:cNvSpPr/>
      </dsp:nvSpPr>
      <dsp:spPr>
        <a:xfrm>
          <a:off x="0" y="1877905"/>
          <a:ext cx="3072384" cy="595767"/>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s-EC" sz="1000" b="0" kern="1200" dirty="0" smtClean="0">
              <a:latin typeface="Times New Roman" pitchFamily="18" charset="0"/>
              <a:cs typeface="Times New Roman" pitchFamily="18" charset="0"/>
            </a:rPr>
            <a:t>MENÚ ASISTENTE, TEST AUDIO – VIDEO, PANTALLA COMPLETA</a:t>
          </a:r>
          <a:endParaRPr lang="es-ES" sz="1000" b="0" kern="1200" dirty="0">
            <a:latin typeface="Times New Roman" pitchFamily="18" charset="0"/>
            <a:cs typeface="Times New Roman" pitchFamily="18" charset="0"/>
          </a:endParaRPr>
        </a:p>
      </dsp:txBody>
      <dsp:txXfrm>
        <a:off x="29083" y="1906988"/>
        <a:ext cx="3014218" cy="53760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63270-F083-4E38-B961-26C631CE891F}">
      <dsp:nvSpPr>
        <dsp:cNvPr id="0" name=""/>
        <dsp:cNvSpPr/>
      </dsp:nvSpPr>
      <dsp:spPr>
        <a:xfrm>
          <a:off x="0" y="251180"/>
          <a:ext cx="4191000" cy="3024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FD2D778-82EC-4EA6-85C9-70A9E418B9C5}">
      <dsp:nvSpPr>
        <dsp:cNvPr id="0" name=""/>
        <dsp:cNvSpPr/>
      </dsp:nvSpPr>
      <dsp:spPr>
        <a:xfrm>
          <a:off x="209550" y="74060"/>
          <a:ext cx="2933700" cy="354240"/>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887" tIns="0" rIns="110887" bIns="0" numCol="1" spcCol="1270" anchor="ctr" anchorCtr="0">
          <a:noAutofit/>
        </a:bodyPr>
        <a:lstStyle/>
        <a:p>
          <a:pPr lvl="0" algn="l" defTabSz="533400" rtl="0">
            <a:lnSpc>
              <a:spcPct val="90000"/>
            </a:lnSpc>
            <a:spcBef>
              <a:spcPct val="0"/>
            </a:spcBef>
            <a:spcAft>
              <a:spcPct val="35000"/>
            </a:spcAft>
          </a:pPr>
          <a:r>
            <a:rPr lang="en-US" sz="1200" b="0" kern="1200" dirty="0" smtClean="0">
              <a:latin typeface="Times New Roman" pitchFamily="18" charset="0"/>
              <a:cs typeface="Times New Roman" pitchFamily="18" charset="0"/>
            </a:rPr>
            <a:t>INGRESAR A MOODLE</a:t>
          </a:r>
          <a:endParaRPr lang="es-EC" sz="1200" b="0" kern="1200" dirty="0"/>
        </a:p>
      </dsp:txBody>
      <dsp:txXfrm>
        <a:off x="226843" y="91353"/>
        <a:ext cx="2899114" cy="319654"/>
      </dsp:txXfrm>
    </dsp:sp>
    <dsp:sp modelId="{980483DF-3B0E-457E-92FF-F719D16C784C}">
      <dsp:nvSpPr>
        <dsp:cNvPr id="0" name=""/>
        <dsp:cNvSpPr/>
      </dsp:nvSpPr>
      <dsp:spPr>
        <a:xfrm>
          <a:off x="0" y="795500"/>
          <a:ext cx="4191000" cy="3024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3BC7EC8-3761-4EED-9049-0718158AA159}">
      <dsp:nvSpPr>
        <dsp:cNvPr id="0" name=""/>
        <dsp:cNvSpPr/>
      </dsp:nvSpPr>
      <dsp:spPr>
        <a:xfrm>
          <a:off x="209550" y="618380"/>
          <a:ext cx="2933700" cy="354240"/>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887" tIns="0" rIns="110887" bIns="0" numCol="1" spcCol="1270" anchor="ctr" anchorCtr="0">
          <a:noAutofit/>
        </a:bodyPr>
        <a:lstStyle/>
        <a:p>
          <a:pPr lvl="0" algn="l" defTabSz="533400" rtl="0">
            <a:lnSpc>
              <a:spcPct val="90000"/>
            </a:lnSpc>
            <a:spcBef>
              <a:spcPct val="0"/>
            </a:spcBef>
            <a:spcAft>
              <a:spcPct val="35000"/>
            </a:spcAft>
          </a:pPr>
          <a:r>
            <a:rPr lang="en-US" sz="1200" b="0" kern="1200" smtClean="0">
              <a:latin typeface="Times New Roman" pitchFamily="18" charset="0"/>
              <a:cs typeface="Times New Roman" pitchFamily="18" charset="0"/>
            </a:rPr>
            <a:t>HABILITAR Y CONFIGURAR LA VIDEOCONFERENCIA</a:t>
          </a:r>
          <a:endParaRPr lang="es-EC" sz="1200" b="0" kern="1200" dirty="0"/>
        </a:p>
      </dsp:txBody>
      <dsp:txXfrm>
        <a:off x="226843" y="635673"/>
        <a:ext cx="2899114" cy="319654"/>
      </dsp:txXfrm>
    </dsp:sp>
    <dsp:sp modelId="{BBAD2650-ED65-446D-9349-9181930CCC93}">
      <dsp:nvSpPr>
        <dsp:cNvPr id="0" name=""/>
        <dsp:cNvSpPr/>
      </dsp:nvSpPr>
      <dsp:spPr>
        <a:xfrm>
          <a:off x="0" y="1339820"/>
          <a:ext cx="4191000" cy="3024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E2C9E89-72C9-4082-A5E4-21960139EC60}">
      <dsp:nvSpPr>
        <dsp:cNvPr id="0" name=""/>
        <dsp:cNvSpPr/>
      </dsp:nvSpPr>
      <dsp:spPr>
        <a:xfrm>
          <a:off x="209550" y="1162700"/>
          <a:ext cx="2933700" cy="354240"/>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887" tIns="0" rIns="110887" bIns="0" numCol="1" spcCol="1270" anchor="ctr" anchorCtr="0">
          <a:noAutofit/>
        </a:bodyPr>
        <a:lstStyle/>
        <a:p>
          <a:pPr lvl="0" algn="l" defTabSz="533400" rtl="0">
            <a:lnSpc>
              <a:spcPct val="90000"/>
            </a:lnSpc>
            <a:spcBef>
              <a:spcPct val="0"/>
            </a:spcBef>
            <a:spcAft>
              <a:spcPct val="35000"/>
            </a:spcAft>
          </a:pPr>
          <a:r>
            <a:rPr kumimoji="0" lang="en-US" sz="1200" b="0" i="0" u="none" strike="noStrike" kern="1200" cap="none" spc="0" normalizeH="0" noProof="0" smtClean="0">
              <a:ln/>
              <a:effectLst/>
              <a:uLnTx/>
              <a:uFillTx/>
              <a:latin typeface="Times New Roman" pitchFamily="18" charset="0"/>
              <a:ea typeface="+mn-ea"/>
              <a:cs typeface="Times New Roman" pitchFamily="18" charset="0"/>
            </a:rPr>
            <a:t>USAR DE DIMDIM</a:t>
          </a:r>
          <a:endParaRPr lang="es-EC" sz="1200" b="0" kern="1200" dirty="0"/>
        </a:p>
      </dsp:txBody>
      <dsp:txXfrm>
        <a:off x="226843" y="1179993"/>
        <a:ext cx="2899114" cy="319654"/>
      </dsp:txXfrm>
    </dsp:sp>
    <dsp:sp modelId="{6307EB43-BB98-41F0-A264-CF7642F6B623}">
      <dsp:nvSpPr>
        <dsp:cNvPr id="0" name=""/>
        <dsp:cNvSpPr/>
      </dsp:nvSpPr>
      <dsp:spPr>
        <a:xfrm>
          <a:off x="0" y="1884139"/>
          <a:ext cx="4191000" cy="3024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23E54C6-783D-40D6-A831-FC9A19276D0A}">
      <dsp:nvSpPr>
        <dsp:cNvPr id="0" name=""/>
        <dsp:cNvSpPr/>
      </dsp:nvSpPr>
      <dsp:spPr>
        <a:xfrm>
          <a:off x="209550" y="1707020"/>
          <a:ext cx="2933700" cy="354240"/>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887" tIns="0" rIns="110887" bIns="0" numCol="1" spcCol="1270" anchor="ctr" anchorCtr="0">
          <a:noAutofit/>
        </a:bodyPr>
        <a:lstStyle/>
        <a:p>
          <a:pPr lvl="0" algn="l" defTabSz="533400" rtl="0">
            <a:lnSpc>
              <a:spcPct val="90000"/>
            </a:lnSpc>
            <a:spcBef>
              <a:spcPct val="0"/>
            </a:spcBef>
            <a:spcAft>
              <a:spcPct val="35000"/>
            </a:spcAft>
          </a:pPr>
          <a:r>
            <a:rPr kumimoji="0" lang="es-ES" sz="1200" b="0" i="0" u="none" strike="noStrike" kern="1200" cap="none" spc="0" normalizeH="0" baseline="0" noProof="0" smtClean="0">
              <a:ln/>
              <a:effectLst/>
              <a:uLnTx/>
              <a:uFillTx/>
              <a:latin typeface="Times New Roman" pitchFamily="18" charset="0"/>
              <a:ea typeface="+mn-ea"/>
              <a:cs typeface="Times New Roman" pitchFamily="18" charset="0"/>
            </a:rPr>
            <a:t>MOSTRAR</a:t>
          </a:r>
          <a:r>
            <a:rPr kumimoji="0" lang="es-ES" sz="1200" b="0" i="0" u="none" strike="noStrike" kern="1200" cap="none" spc="0" normalizeH="0" noProof="0" smtClean="0">
              <a:ln/>
              <a:effectLst/>
              <a:uLnTx/>
              <a:uFillTx/>
              <a:latin typeface="Times New Roman" pitchFamily="18" charset="0"/>
              <a:ea typeface="+mn-ea"/>
              <a:cs typeface="Times New Roman" pitchFamily="18" charset="0"/>
            </a:rPr>
            <a:t> PRINCIPALES FUNCIONES</a:t>
          </a:r>
          <a:endParaRPr lang="es-EC" sz="1200" b="0" kern="1200" dirty="0"/>
        </a:p>
      </dsp:txBody>
      <dsp:txXfrm>
        <a:off x="226843" y="1724313"/>
        <a:ext cx="2899114" cy="319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A59ED-A418-4BD8-86AC-341A74007992}">
      <dsp:nvSpPr>
        <dsp:cNvPr id="0" name=""/>
        <dsp:cNvSpPr/>
      </dsp:nvSpPr>
      <dsp:spPr>
        <a:xfrm>
          <a:off x="1404620" y="165099"/>
          <a:ext cx="3276600" cy="1137920"/>
        </a:xfrm>
        <a:prstGeom prst="ellipse">
          <a:avLst/>
        </a:prstGeom>
        <a:solidFill>
          <a:schemeClr val="accent5">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5265058A-35EF-44F8-A937-97848CF9AC6F}">
      <dsp:nvSpPr>
        <dsp:cNvPr id="0" name=""/>
        <dsp:cNvSpPr/>
      </dsp:nvSpPr>
      <dsp:spPr>
        <a:xfrm>
          <a:off x="2730500" y="2951479"/>
          <a:ext cx="635000" cy="406400"/>
        </a:xfrm>
        <a:prstGeom prst="downArrow">
          <a:avLst/>
        </a:prstGeom>
        <a:solidFill>
          <a:schemeClr val="accent5">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A213B55A-5FCC-467B-AC17-5B1E287E9A09}">
      <dsp:nvSpPr>
        <dsp:cNvPr id="0" name=""/>
        <dsp:cNvSpPr/>
      </dsp:nvSpPr>
      <dsp:spPr>
        <a:xfrm>
          <a:off x="1524000"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C" sz="2100" kern="1200" dirty="0" smtClean="0">
              <a:latin typeface="Times New Roman" pitchFamily="18" charset="0"/>
              <a:cs typeface="Times New Roman" pitchFamily="18" charset="0"/>
            </a:rPr>
            <a:t>VIDEOCONFERENCIA</a:t>
          </a:r>
          <a:endParaRPr lang="es-EC" sz="2100" kern="1200" dirty="0">
            <a:latin typeface="Times New Roman" pitchFamily="18" charset="0"/>
            <a:cs typeface="Times New Roman" pitchFamily="18" charset="0"/>
          </a:endParaRPr>
        </a:p>
      </dsp:txBody>
      <dsp:txXfrm>
        <a:off x="1524000" y="3276600"/>
        <a:ext cx="3048000" cy="762000"/>
      </dsp:txXfrm>
    </dsp:sp>
    <dsp:sp modelId="{FD88D9CC-427B-47E1-82A1-3F4D9D8763AC}">
      <dsp:nvSpPr>
        <dsp:cNvPr id="0" name=""/>
        <dsp:cNvSpPr/>
      </dsp:nvSpPr>
      <dsp:spPr>
        <a:xfrm>
          <a:off x="2595880" y="1390904"/>
          <a:ext cx="1143000" cy="1143000"/>
        </a:xfrm>
        <a:prstGeom prst="ellipse">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APLICAR</a:t>
          </a:r>
          <a:endParaRPr lang="es-EC" sz="1000" kern="1200" dirty="0"/>
        </a:p>
      </dsp:txBody>
      <dsp:txXfrm>
        <a:off x="2763268" y="1558292"/>
        <a:ext cx="808224" cy="808224"/>
      </dsp:txXfrm>
    </dsp:sp>
    <dsp:sp modelId="{4B3E980C-995F-49F7-9BC1-F0275E452802}">
      <dsp:nvSpPr>
        <dsp:cNvPr id="0" name=""/>
        <dsp:cNvSpPr/>
      </dsp:nvSpPr>
      <dsp:spPr>
        <a:xfrm>
          <a:off x="1778000" y="533399"/>
          <a:ext cx="1143000" cy="1143000"/>
        </a:xfrm>
        <a:prstGeom prst="ellipse">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COLABORAR</a:t>
          </a:r>
          <a:endParaRPr lang="es-EC" sz="1000" kern="1200" dirty="0"/>
        </a:p>
      </dsp:txBody>
      <dsp:txXfrm>
        <a:off x="1945388" y="700787"/>
        <a:ext cx="808224" cy="808224"/>
      </dsp:txXfrm>
    </dsp:sp>
    <dsp:sp modelId="{16B3A3E2-71FE-40F5-A170-B1FCD39928B3}">
      <dsp:nvSpPr>
        <dsp:cNvPr id="0" name=""/>
        <dsp:cNvSpPr/>
      </dsp:nvSpPr>
      <dsp:spPr>
        <a:xfrm>
          <a:off x="2946400" y="257047"/>
          <a:ext cx="1143000" cy="1143000"/>
        </a:xfrm>
        <a:prstGeom prst="ellipse">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COMPARTIR</a:t>
          </a:r>
          <a:endParaRPr lang="es-EC" sz="1000" kern="1200" dirty="0"/>
        </a:p>
      </dsp:txBody>
      <dsp:txXfrm>
        <a:off x="3113788" y="424435"/>
        <a:ext cx="808224" cy="808224"/>
      </dsp:txXfrm>
    </dsp:sp>
    <dsp:sp modelId="{AD5FA513-B9DB-4599-BDA1-CBFCF5ADB9B4}">
      <dsp:nvSpPr>
        <dsp:cNvPr id="0" name=""/>
        <dsp:cNvSpPr/>
      </dsp:nvSpPr>
      <dsp:spPr>
        <a:xfrm>
          <a:off x="1270604" y="62866"/>
          <a:ext cx="3556000" cy="2844800"/>
        </a:xfrm>
        <a:prstGeom prst="funnel">
          <a:avLst/>
        </a:prstGeom>
        <a:solidFill>
          <a:schemeClr val="accent5">
            <a:alpha val="40000"/>
            <a:tint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930B3-028A-409A-8023-DEB82B0159EB}">
      <dsp:nvSpPr>
        <dsp:cNvPr id="0" name=""/>
        <dsp:cNvSpPr/>
      </dsp:nvSpPr>
      <dsp:spPr>
        <a:xfrm rot="5400000">
          <a:off x="4786208" y="-1800694"/>
          <a:ext cx="1157108" cy="5049189"/>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latin typeface="Times New Roman" pitchFamily="18" charset="0"/>
              <a:cs typeface="Times New Roman" pitchFamily="18" charset="0"/>
            </a:rPr>
            <a:t>Realizar un levantamiento de la información</a:t>
          </a:r>
          <a:endParaRPr lang="es-EC"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es-EC" sz="1200" kern="1200" dirty="0" smtClean="0">
              <a:latin typeface="Times New Roman" pitchFamily="18" charset="0"/>
              <a:cs typeface="Times New Roman" pitchFamily="18" charset="0"/>
            </a:rPr>
            <a:t>Realizar un análisis comparativo</a:t>
          </a:r>
          <a:endParaRPr lang="es-EC"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es-EC" sz="1200" kern="1200" dirty="0" smtClean="0">
              <a:latin typeface="Times New Roman" pitchFamily="18" charset="0"/>
              <a:cs typeface="Times New Roman" pitchFamily="18" charset="0"/>
            </a:rPr>
            <a:t>Recopilar y analizar los requerimientos</a:t>
          </a:r>
          <a:endParaRPr lang="es-EC"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es-EC" sz="1200" kern="1200" dirty="0" smtClean="0">
              <a:latin typeface="Times New Roman" pitchFamily="18" charset="0"/>
              <a:cs typeface="Times New Roman" pitchFamily="18" charset="0"/>
            </a:rPr>
            <a:t>Implementar</a:t>
          </a:r>
          <a:endParaRPr lang="es-EC"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es-EC" sz="1200" kern="1200" dirty="0" smtClean="0">
              <a:latin typeface="Times New Roman" pitchFamily="18" charset="0"/>
              <a:cs typeface="Times New Roman" pitchFamily="18" charset="0"/>
            </a:rPr>
            <a:t>Personalizar</a:t>
          </a:r>
          <a:endParaRPr lang="es-EC" sz="1200"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es-EC" sz="1200" kern="1200" dirty="0" smtClean="0">
              <a:latin typeface="Times New Roman" pitchFamily="18" charset="0"/>
              <a:cs typeface="Times New Roman" pitchFamily="18" charset="0"/>
            </a:rPr>
            <a:t>Realizar Pruebas</a:t>
          </a:r>
          <a:endParaRPr lang="es-EC" sz="1200" kern="1200" dirty="0">
            <a:latin typeface="Times New Roman" pitchFamily="18" charset="0"/>
            <a:cs typeface="Times New Roman" pitchFamily="18" charset="0"/>
          </a:endParaRPr>
        </a:p>
      </dsp:txBody>
      <dsp:txXfrm rot="-5400000">
        <a:off x="2840168" y="201831"/>
        <a:ext cx="4992704" cy="1044138"/>
      </dsp:txXfrm>
    </dsp:sp>
    <dsp:sp modelId="{13FA25FB-4EA2-44BA-82E0-A04BE695AEA7}">
      <dsp:nvSpPr>
        <dsp:cNvPr id="0" name=""/>
        <dsp:cNvSpPr/>
      </dsp:nvSpPr>
      <dsp:spPr>
        <a:xfrm>
          <a:off x="0" y="0"/>
          <a:ext cx="2840168" cy="1446386"/>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itchFamily="18" charset="0"/>
              <a:cs typeface="Times New Roman" pitchFamily="18" charset="0"/>
            </a:rPr>
            <a:t>Objetivos Técnicos</a:t>
          </a:r>
          <a:endParaRPr lang="es-EC" sz="1600" kern="1200" dirty="0">
            <a:latin typeface="Times New Roman" pitchFamily="18" charset="0"/>
            <a:cs typeface="Times New Roman" pitchFamily="18" charset="0"/>
          </a:endParaRPr>
        </a:p>
      </dsp:txBody>
      <dsp:txXfrm>
        <a:off x="70607" y="70607"/>
        <a:ext cx="2698954" cy="13051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1897C-E1C0-4636-B309-560148AAFA34}">
      <dsp:nvSpPr>
        <dsp:cNvPr id="0" name=""/>
        <dsp:cNvSpPr/>
      </dsp:nvSpPr>
      <dsp:spPr>
        <a:xfrm>
          <a:off x="0" y="154380"/>
          <a:ext cx="4648200" cy="2268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15EE853-616A-4816-ADA1-7673541FD7B0}">
      <dsp:nvSpPr>
        <dsp:cNvPr id="0" name=""/>
        <dsp:cNvSpPr/>
      </dsp:nvSpPr>
      <dsp:spPr>
        <a:xfrm>
          <a:off x="232410" y="21539"/>
          <a:ext cx="3253740" cy="265680"/>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2984" tIns="0" rIns="122984" bIns="0" numCol="1" spcCol="1270" anchor="ctr" anchorCtr="0">
          <a:noAutofit/>
        </a:bodyPr>
        <a:lstStyle/>
        <a:p>
          <a:pPr lvl="0" algn="l" defTabSz="400050">
            <a:lnSpc>
              <a:spcPct val="90000"/>
            </a:lnSpc>
            <a:spcBef>
              <a:spcPct val="0"/>
            </a:spcBef>
            <a:spcAft>
              <a:spcPct val="35000"/>
            </a:spcAft>
          </a:pPr>
          <a:r>
            <a:rPr lang="es-EC" sz="900" kern="1200" dirty="0" smtClean="0"/>
            <a:t>FUNCIÓN</a:t>
          </a:r>
          <a:endParaRPr lang="es-EC" sz="900" kern="1200" dirty="0"/>
        </a:p>
      </dsp:txBody>
      <dsp:txXfrm>
        <a:off x="245379" y="34508"/>
        <a:ext cx="3227802" cy="239742"/>
      </dsp:txXfrm>
    </dsp:sp>
    <dsp:sp modelId="{ED6914FE-10CD-4BFC-A3B3-E0866B229D25}">
      <dsp:nvSpPr>
        <dsp:cNvPr id="0" name=""/>
        <dsp:cNvSpPr/>
      </dsp:nvSpPr>
      <dsp:spPr>
        <a:xfrm>
          <a:off x="0" y="562620"/>
          <a:ext cx="4648200" cy="2268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93EC807-1FC5-4524-9367-C4422516CB9E}">
      <dsp:nvSpPr>
        <dsp:cNvPr id="0" name=""/>
        <dsp:cNvSpPr/>
      </dsp:nvSpPr>
      <dsp:spPr>
        <a:xfrm>
          <a:off x="232410" y="429780"/>
          <a:ext cx="3253740" cy="265680"/>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2984" tIns="0" rIns="122984" bIns="0" numCol="1" spcCol="1270" anchor="ctr" anchorCtr="0">
          <a:noAutofit/>
        </a:bodyPr>
        <a:lstStyle/>
        <a:p>
          <a:pPr lvl="0" algn="l" defTabSz="400050">
            <a:lnSpc>
              <a:spcPct val="90000"/>
            </a:lnSpc>
            <a:spcBef>
              <a:spcPct val="0"/>
            </a:spcBef>
            <a:spcAft>
              <a:spcPct val="35000"/>
            </a:spcAft>
          </a:pPr>
          <a:r>
            <a:rPr lang="es-EC" sz="900" kern="1200" dirty="0" smtClean="0"/>
            <a:t>EQUIPOS</a:t>
          </a:r>
          <a:endParaRPr lang="es-EC" sz="900" kern="1200" dirty="0"/>
        </a:p>
      </dsp:txBody>
      <dsp:txXfrm>
        <a:off x="245379" y="442749"/>
        <a:ext cx="3227802" cy="239742"/>
      </dsp:txXfrm>
    </dsp:sp>
    <dsp:sp modelId="{AD8E5306-E7C1-4DE3-936C-F84B6A8CA4FB}">
      <dsp:nvSpPr>
        <dsp:cNvPr id="0" name=""/>
        <dsp:cNvSpPr/>
      </dsp:nvSpPr>
      <dsp:spPr>
        <a:xfrm>
          <a:off x="0" y="970860"/>
          <a:ext cx="4648200" cy="2268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AF121DB-84C4-4857-A713-DF432E64D224}">
      <dsp:nvSpPr>
        <dsp:cNvPr id="0" name=""/>
        <dsp:cNvSpPr/>
      </dsp:nvSpPr>
      <dsp:spPr>
        <a:xfrm>
          <a:off x="232410" y="838020"/>
          <a:ext cx="3253740" cy="265680"/>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2984" tIns="0" rIns="122984" bIns="0" numCol="1" spcCol="1270" anchor="ctr" anchorCtr="0">
          <a:noAutofit/>
        </a:bodyPr>
        <a:lstStyle/>
        <a:p>
          <a:pPr lvl="0" algn="l" defTabSz="400050">
            <a:lnSpc>
              <a:spcPct val="90000"/>
            </a:lnSpc>
            <a:spcBef>
              <a:spcPct val="0"/>
            </a:spcBef>
            <a:spcAft>
              <a:spcPct val="35000"/>
            </a:spcAft>
          </a:pPr>
          <a:r>
            <a:rPr lang="es-EC" sz="900" kern="1200" dirty="0" smtClean="0"/>
            <a:t>PARTICIPANTES</a:t>
          </a:r>
          <a:endParaRPr lang="es-EC" sz="900" kern="1200" dirty="0"/>
        </a:p>
      </dsp:txBody>
      <dsp:txXfrm>
        <a:off x="245379" y="850989"/>
        <a:ext cx="3227802" cy="2397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5AB55-0654-43CF-A028-379CF0407AF1}">
      <dsp:nvSpPr>
        <dsp:cNvPr id="0" name=""/>
        <dsp:cNvSpPr/>
      </dsp:nvSpPr>
      <dsp:spPr>
        <a:xfrm rot="5400000">
          <a:off x="-146050" y="147315"/>
          <a:ext cx="973670" cy="681569"/>
        </a:xfrm>
        <a:prstGeom prst="chevron">
          <a:avLst/>
        </a:prstGeom>
        <a:gradFill rotWithShape="0">
          <a:gsLst>
            <a:gs pos="0">
              <a:schemeClr val="accent2">
                <a:hueOff val="0"/>
                <a:satOff val="0"/>
                <a:lumOff val="0"/>
                <a:alphaOff val="0"/>
                <a:tint val="43000"/>
                <a:satMod val="165000"/>
              </a:schemeClr>
            </a:gs>
            <a:gs pos="55000">
              <a:schemeClr val="accent2">
                <a:hueOff val="0"/>
                <a:satOff val="0"/>
                <a:lumOff val="0"/>
                <a:alphaOff val="0"/>
                <a:tint val="83000"/>
                <a:satMod val="155000"/>
              </a:schemeClr>
            </a:gs>
            <a:gs pos="100000">
              <a:schemeClr val="accent2">
                <a:hueOff val="0"/>
                <a:satOff val="0"/>
                <a:lumOff val="0"/>
                <a:alphaOff val="0"/>
                <a:shade val="85000"/>
              </a:schemeClr>
            </a:gs>
          </a:gsLst>
          <a:path path="circle">
            <a:fillToRect l="-40000" t="-90000" r="140000" b="190000"/>
          </a:path>
        </a:gra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dirty="0" smtClean="0">
              <a:latin typeface="Times New Roman" pitchFamily="18" charset="0"/>
              <a:cs typeface="Times New Roman" pitchFamily="18" charset="0"/>
            </a:rPr>
            <a:t>Sistemas </a:t>
          </a:r>
        </a:p>
        <a:p>
          <a:pPr lvl="0" algn="ctr" defTabSz="355600">
            <a:lnSpc>
              <a:spcPct val="90000"/>
            </a:lnSpc>
            <a:spcBef>
              <a:spcPct val="0"/>
            </a:spcBef>
            <a:spcAft>
              <a:spcPct val="35000"/>
            </a:spcAft>
          </a:pPr>
          <a:r>
            <a:rPr lang="es-EC" sz="800" kern="1200" dirty="0" smtClean="0">
              <a:latin typeface="Times New Roman" pitchFamily="18" charset="0"/>
              <a:cs typeface="Times New Roman" pitchFamily="18" charset="0"/>
            </a:rPr>
            <a:t>Dedicados</a:t>
          </a:r>
          <a:endParaRPr lang="es-EC" sz="800" kern="1200" dirty="0">
            <a:latin typeface="Times New Roman" pitchFamily="18" charset="0"/>
            <a:cs typeface="Times New Roman" pitchFamily="18" charset="0"/>
          </a:endParaRPr>
        </a:p>
      </dsp:txBody>
      <dsp:txXfrm rot="-5400000">
        <a:off x="1" y="342050"/>
        <a:ext cx="681569" cy="292101"/>
      </dsp:txXfrm>
    </dsp:sp>
    <dsp:sp modelId="{0E0F7637-0D11-4CE8-8B0B-D5EE4BBD5DDE}">
      <dsp:nvSpPr>
        <dsp:cNvPr id="0" name=""/>
        <dsp:cNvSpPr/>
      </dsp:nvSpPr>
      <dsp:spPr>
        <a:xfrm rot="5400000">
          <a:off x="3605741" y="-2922907"/>
          <a:ext cx="632886" cy="6481230"/>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latin typeface="Times New Roman" pitchFamily="18" charset="0"/>
              <a:cs typeface="Times New Roman" pitchFamily="18" charset="0"/>
            </a:rPr>
            <a:t>La videoconferencia se realiza en salas especialmente preparadas</a:t>
          </a:r>
          <a:endParaRPr lang="es-EC" sz="1200" kern="1200" dirty="0">
            <a:latin typeface="Times New Roman" pitchFamily="18" charset="0"/>
            <a:cs typeface="Times New Roman" pitchFamily="18" charset="0"/>
          </a:endParaRPr>
        </a:p>
      </dsp:txBody>
      <dsp:txXfrm rot="-5400000">
        <a:off x="681570" y="32159"/>
        <a:ext cx="6450335" cy="571096"/>
      </dsp:txXfrm>
    </dsp:sp>
    <dsp:sp modelId="{4F738B24-F52A-4D00-92D4-D711DFC5FE31}">
      <dsp:nvSpPr>
        <dsp:cNvPr id="0" name=""/>
        <dsp:cNvSpPr/>
      </dsp:nvSpPr>
      <dsp:spPr>
        <a:xfrm rot="5400000">
          <a:off x="-146050" y="916515"/>
          <a:ext cx="973670" cy="681569"/>
        </a:xfrm>
        <a:prstGeom prst="chevron">
          <a:avLst/>
        </a:prstGeom>
        <a:gradFill rotWithShape="0">
          <a:gsLst>
            <a:gs pos="0">
              <a:schemeClr val="accent3">
                <a:hueOff val="0"/>
                <a:satOff val="0"/>
                <a:lumOff val="0"/>
                <a:alphaOff val="0"/>
                <a:tint val="43000"/>
                <a:satMod val="165000"/>
              </a:schemeClr>
            </a:gs>
            <a:gs pos="55000">
              <a:schemeClr val="accent3">
                <a:hueOff val="0"/>
                <a:satOff val="0"/>
                <a:lumOff val="0"/>
                <a:alphaOff val="0"/>
                <a:tint val="83000"/>
                <a:satMod val="155000"/>
              </a:schemeClr>
            </a:gs>
            <a:gs pos="100000">
              <a:schemeClr val="accent3">
                <a:hueOff val="0"/>
                <a:satOff val="0"/>
                <a:lumOff val="0"/>
                <a:alphaOff val="0"/>
                <a:shade val="85000"/>
              </a:schemeClr>
            </a:gs>
          </a:gsLst>
          <a:path path="circle">
            <a:fillToRect l="-40000" t="-90000" r="140000" b="190000"/>
          </a:path>
        </a:gradFill>
        <a:ln w="9525" cap="flat" cmpd="sng" algn="ctr">
          <a:solidFill>
            <a:schemeClr val="accent3">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dirty="0" smtClean="0">
              <a:latin typeface="Times New Roman" pitchFamily="18" charset="0"/>
              <a:cs typeface="Times New Roman" pitchFamily="18" charset="0"/>
            </a:rPr>
            <a:t>Sistemas</a:t>
          </a:r>
        </a:p>
        <a:p>
          <a:pPr lvl="0" algn="ctr" defTabSz="355600">
            <a:lnSpc>
              <a:spcPct val="90000"/>
            </a:lnSpc>
            <a:spcBef>
              <a:spcPct val="0"/>
            </a:spcBef>
            <a:spcAft>
              <a:spcPct val="35000"/>
            </a:spcAft>
          </a:pPr>
          <a:r>
            <a:rPr lang="es-EC" sz="800" kern="1200" dirty="0" smtClean="0">
              <a:latin typeface="Times New Roman" pitchFamily="18" charset="0"/>
              <a:cs typeface="Times New Roman" pitchFamily="18" charset="0"/>
            </a:rPr>
            <a:t>Escritorio</a:t>
          </a:r>
          <a:endParaRPr lang="es-EC" sz="800" kern="1200" dirty="0">
            <a:latin typeface="Times New Roman" pitchFamily="18" charset="0"/>
            <a:cs typeface="Times New Roman" pitchFamily="18" charset="0"/>
          </a:endParaRPr>
        </a:p>
      </dsp:txBody>
      <dsp:txXfrm rot="-5400000">
        <a:off x="1" y="1111250"/>
        <a:ext cx="681569" cy="292101"/>
      </dsp:txXfrm>
    </dsp:sp>
    <dsp:sp modelId="{DC1BC041-55F8-476F-B115-EC16EC9AE8BE}">
      <dsp:nvSpPr>
        <dsp:cNvPr id="0" name=""/>
        <dsp:cNvSpPr/>
      </dsp:nvSpPr>
      <dsp:spPr>
        <a:xfrm rot="5400000">
          <a:off x="3605741" y="-2153707"/>
          <a:ext cx="632886" cy="6481230"/>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latin typeface="Times New Roman" pitchFamily="18" charset="0"/>
              <a:cs typeface="Times New Roman" pitchFamily="18" charset="0"/>
            </a:rPr>
            <a:t>Se realizan con el uso de una PC común</a:t>
          </a:r>
          <a:endParaRPr lang="es-EC" sz="1200" kern="1200" dirty="0">
            <a:latin typeface="Times New Roman" pitchFamily="18" charset="0"/>
            <a:cs typeface="Times New Roman" pitchFamily="18" charset="0"/>
          </a:endParaRPr>
        </a:p>
      </dsp:txBody>
      <dsp:txXfrm rot="-5400000">
        <a:off x="681570" y="801359"/>
        <a:ext cx="6450335" cy="571096"/>
      </dsp:txXfrm>
    </dsp:sp>
    <dsp:sp modelId="{4F6B74CF-2FDA-4936-B219-CA0F170AB6A0}">
      <dsp:nvSpPr>
        <dsp:cNvPr id="0" name=""/>
        <dsp:cNvSpPr/>
      </dsp:nvSpPr>
      <dsp:spPr>
        <a:xfrm rot="5400000">
          <a:off x="-146050" y="1685715"/>
          <a:ext cx="973670" cy="681569"/>
        </a:xfrm>
        <a:prstGeom prst="chevron">
          <a:avLst/>
        </a:prstGeom>
        <a:gradFill rotWithShape="0">
          <a:gsLst>
            <a:gs pos="0">
              <a:schemeClr val="accent4">
                <a:hueOff val="0"/>
                <a:satOff val="0"/>
                <a:lumOff val="0"/>
                <a:alphaOff val="0"/>
                <a:tint val="43000"/>
                <a:satMod val="165000"/>
              </a:schemeClr>
            </a:gs>
            <a:gs pos="55000">
              <a:schemeClr val="accent4">
                <a:hueOff val="0"/>
                <a:satOff val="0"/>
                <a:lumOff val="0"/>
                <a:alphaOff val="0"/>
                <a:tint val="83000"/>
                <a:satMod val="155000"/>
              </a:schemeClr>
            </a:gs>
            <a:gs pos="100000">
              <a:schemeClr val="accent4">
                <a:hueOff val="0"/>
                <a:satOff val="0"/>
                <a:lumOff val="0"/>
                <a:alphaOff val="0"/>
                <a:shade val="85000"/>
              </a:schemeClr>
            </a:gs>
          </a:gsLst>
          <a:path path="circle">
            <a:fillToRect l="-40000" t="-90000" r="140000" b="190000"/>
          </a:path>
        </a:gradFill>
        <a:ln w="9525" cap="flat" cmpd="sng" algn="ctr">
          <a:solidFill>
            <a:schemeClr val="accent4">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s-EC" sz="800" kern="1200" dirty="0" smtClean="0">
              <a:latin typeface="Times New Roman" pitchFamily="18" charset="0"/>
              <a:cs typeface="Times New Roman" pitchFamily="18" charset="0"/>
            </a:rPr>
            <a:t>Sistemas Fijos y RollAbout</a:t>
          </a:r>
          <a:endParaRPr lang="es-EC" sz="800" kern="1200" dirty="0">
            <a:latin typeface="Times New Roman" pitchFamily="18" charset="0"/>
            <a:cs typeface="Times New Roman" pitchFamily="18" charset="0"/>
          </a:endParaRPr>
        </a:p>
      </dsp:txBody>
      <dsp:txXfrm rot="-5400000">
        <a:off x="1" y="1880450"/>
        <a:ext cx="681569" cy="292101"/>
      </dsp:txXfrm>
    </dsp:sp>
    <dsp:sp modelId="{AD112D94-9454-4560-81AE-9F686EBEE299}">
      <dsp:nvSpPr>
        <dsp:cNvPr id="0" name=""/>
        <dsp:cNvSpPr/>
      </dsp:nvSpPr>
      <dsp:spPr>
        <a:xfrm rot="5400000">
          <a:off x="3605741" y="-1384507"/>
          <a:ext cx="632886" cy="6481230"/>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smtClean="0">
              <a:latin typeface="Times New Roman" pitchFamily="18" charset="0"/>
              <a:cs typeface="Times New Roman" pitchFamily="18" charset="0"/>
            </a:rPr>
            <a:t>Son módulos que constan de todos los elementos necesarios para realizar una videoconferencia y funcionan de forma independiente de una PC</a:t>
          </a:r>
          <a:endParaRPr lang="es-EC" sz="1600" kern="1200" dirty="0">
            <a:latin typeface="Times New Roman" pitchFamily="18" charset="0"/>
            <a:cs typeface="Times New Roman" pitchFamily="18" charset="0"/>
          </a:endParaRPr>
        </a:p>
      </dsp:txBody>
      <dsp:txXfrm rot="-5400000">
        <a:off x="681570" y="1570559"/>
        <a:ext cx="6450335" cy="5710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C5DBE-6DF0-46FD-A17D-35AD29ADE965}">
      <dsp:nvSpPr>
        <dsp:cNvPr id="0" name=""/>
        <dsp:cNvSpPr/>
      </dsp:nvSpPr>
      <dsp:spPr>
        <a:xfrm rot="5400000">
          <a:off x="4868380" y="-2126748"/>
          <a:ext cx="419174" cy="477926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s-EC" sz="1100" kern="1200" dirty="0" smtClean="0">
              <a:latin typeface="Times New Roman" pitchFamily="18" charset="0"/>
              <a:cs typeface="Times New Roman" pitchFamily="18" charset="0"/>
            </a:rPr>
            <a:t>Es el primer estándar creado por la ITU y dicta los conceptos básicos de audio y video.</a:t>
          </a:r>
          <a:endParaRPr lang="es-EC" sz="1100" kern="1200" dirty="0">
            <a:latin typeface="Times New Roman" pitchFamily="18" charset="0"/>
            <a:cs typeface="Times New Roman" pitchFamily="18" charset="0"/>
          </a:endParaRPr>
        </a:p>
      </dsp:txBody>
      <dsp:txXfrm rot="-5400000">
        <a:off x="2688335" y="73759"/>
        <a:ext cx="4758802" cy="378250"/>
      </dsp:txXfrm>
    </dsp:sp>
    <dsp:sp modelId="{C606C3E1-9A26-4833-9DFC-07856444D344}">
      <dsp:nvSpPr>
        <dsp:cNvPr id="0" name=""/>
        <dsp:cNvSpPr/>
      </dsp:nvSpPr>
      <dsp:spPr>
        <a:xfrm>
          <a:off x="0" y="899"/>
          <a:ext cx="2688336" cy="523968"/>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C" sz="1100" b="1" kern="1200" dirty="0" smtClean="0">
              <a:latin typeface="Times New Roman" pitchFamily="18" charset="0"/>
              <a:cs typeface="Times New Roman" pitchFamily="18" charset="0"/>
            </a:rPr>
            <a:t>ESTÁNDAR</a:t>
          </a:r>
          <a:r>
            <a:rPr lang="es-ES" sz="1100" b="1" kern="1200" dirty="0" smtClean="0">
              <a:latin typeface="Times New Roman" pitchFamily="18" charset="0"/>
              <a:cs typeface="Times New Roman" pitchFamily="18" charset="0"/>
            </a:rPr>
            <a:t> H.320</a:t>
          </a:r>
          <a:endParaRPr lang="es-EC" sz="1100" kern="1200" dirty="0">
            <a:latin typeface="Times New Roman" pitchFamily="18" charset="0"/>
            <a:cs typeface="Times New Roman" pitchFamily="18" charset="0"/>
          </a:endParaRPr>
        </a:p>
      </dsp:txBody>
      <dsp:txXfrm>
        <a:off x="25578" y="26477"/>
        <a:ext cx="2637180" cy="472812"/>
      </dsp:txXfrm>
    </dsp:sp>
    <dsp:sp modelId="{97EF2CD7-CCBF-4DA0-84E2-F76603BAA6CA}">
      <dsp:nvSpPr>
        <dsp:cNvPr id="0" name=""/>
        <dsp:cNvSpPr/>
      </dsp:nvSpPr>
      <dsp:spPr>
        <a:xfrm rot="5400000">
          <a:off x="4868380" y="-1576581"/>
          <a:ext cx="419174" cy="477926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s-EC" sz="1100" kern="1200" dirty="0" smtClean="0">
              <a:latin typeface="Times New Roman" pitchFamily="18" charset="0"/>
              <a:cs typeface="Times New Roman" pitchFamily="18" charset="0"/>
            </a:rPr>
            <a:t>Ofrece una solución menos costosa y mucho fácil de usar.</a:t>
          </a:r>
          <a:endParaRPr lang="es-EC" sz="1100" kern="1200" dirty="0">
            <a:latin typeface="Times New Roman" pitchFamily="18" charset="0"/>
            <a:cs typeface="Times New Roman" pitchFamily="18" charset="0"/>
          </a:endParaRPr>
        </a:p>
      </dsp:txBody>
      <dsp:txXfrm rot="-5400000">
        <a:off x="2688335" y="623926"/>
        <a:ext cx="4758802" cy="378250"/>
      </dsp:txXfrm>
    </dsp:sp>
    <dsp:sp modelId="{49E945CC-449F-43FA-AA03-83BE5A73B39C}">
      <dsp:nvSpPr>
        <dsp:cNvPr id="0" name=""/>
        <dsp:cNvSpPr/>
      </dsp:nvSpPr>
      <dsp:spPr>
        <a:xfrm>
          <a:off x="0" y="551066"/>
          <a:ext cx="2688336" cy="523968"/>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C" sz="1100" b="1" kern="1200" dirty="0" smtClean="0">
              <a:latin typeface="Times New Roman" pitchFamily="18" charset="0"/>
              <a:cs typeface="Times New Roman" pitchFamily="18" charset="0"/>
            </a:rPr>
            <a:t>ESTÁNDAR</a:t>
          </a:r>
          <a:r>
            <a:rPr lang="es-ES" sz="1100" b="1" kern="1200" dirty="0" smtClean="0">
              <a:latin typeface="Times New Roman" pitchFamily="18" charset="0"/>
              <a:cs typeface="Times New Roman" pitchFamily="18" charset="0"/>
            </a:rPr>
            <a:t> H.321</a:t>
          </a:r>
          <a:endParaRPr lang="es-EC" sz="1100" kern="1200" dirty="0">
            <a:latin typeface="Times New Roman" pitchFamily="18" charset="0"/>
            <a:cs typeface="Times New Roman" pitchFamily="18" charset="0"/>
          </a:endParaRPr>
        </a:p>
      </dsp:txBody>
      <dsp:txXfrm>
        <a:off x="25578" y="576644"/>
        <a:ext cx="2637180" cy="472812"/>
      </dsp:txXfrm>
    </dsp:sp>
    <dsp:sp modelId="{DBBF9D72-299C-40C4-920D-5878C47913B4}">
      <dsp:nvSpPr>
        <dsp:cNvPr id="0" name=""/>
        <dsp:cNvSpPr/>
      </dsp:nvSpPr>
      <dsp:spPr>
        <a:xfrm rot="5400000">
          <a:off x="4868380" y="-1026415"/>
          <a:ext cx="419174" cy="477926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s-EC" sz="1100" kern="1200" dirty="0" smtClean="0">
              <a:latin typeface="Times New Roman" pitchFamily="18" charset="0"/>
              <a:cs typeface="Times New Roman" pitchFamily="18" charset="0"/>
            </a:rPr>
            <a:t>Garantiza la calidad de servicio y es usado sobre redes locales.</a:t>
          </a:r>
          <a:endParaRPr lang="es-EC" sz="1100" kern="1200" dirty="0">
            <a:latin typeface="Times New Roman" pitchFamily="18" charset="0"/>
            <a:cs typeface="Times New Roman" pitchFamily="18" charset="0"/>
          </a:endParaRPr>
        </a:p>
      </dsp:txBody>
      <dsp:txXfrm rot="-5400000">
        <a:off x="2688335" y="1174092"/>
        <a:ext cx="4758802" cy="378250"/>
      </dsp:txXfrm>
    </dsp:sp>
    <dsp:sp modelId="{9F5BC2FE-C1D3-4F42-8A44-248D626E049A}">
      <dsp:nvSpPr>
        <dsp:cNvPr id="0" name=""/>
        <dsp:cNvSpPr/>
      </dsp:nvSpPr>
      <dsp:spPr>
        <a:xfrm>
          <a:off x="0" y="1101232"/>
          <a:ext cx="2688336" cy="523968"/>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C" sz="1100" b="1" kern="1200" dirty="0" smtClean="0">
              <a:latin typeface="Times New Roman" pitchFamily="18" charset="0"/>
              <a:cs typeface="Times New Roman" pitchFamily="18" charset="0"/>
            </a:rPr>
            <a:t>ESTÁNDAR</a:t>
          </a:r>
          <a:r>
            <a:rPr lang="es-ES" sz="1100" b="1" kern="1200" dirty="0" smtClean="0">
              <a:latin typeface="Times New Roman" pitchFamily="18" charset="0"/>
              <a:cs typeface="Times New Roman" pitchFamily="18" charset="0"/>
            </a:rPr>
            <a:t> H.322</a:t>
          </a:r>
          <a:endParaRPr lang="es-EC" sz="1100" kern="1200" dirty="0">
            <a:latin typeface="Times New Roman" pitchFamily="18" charset="0"/>
            <a:cs typeface="Times New Roman" pitchFamily="18" charset="0"/>
          </a:endParaRPr>
        </a:p>
      </dsp:txBody>
      <dsp:txXfrm>
        <a:off x="25578" y="1126810"/>
        <a:ext cx="2637180" cy="472812"/>
      </dsp:txXfrm>
    </dsp:sp>
    <dsp:sp modelId="{341ED28C-63ED-4A84-AD0A-125893BA5B52}">
      <dsp:nvSpPr>
        <dsp:cNvPr id="0" name=""/>
        <dsp:cNvSpPr/>
      </dsp:nvSpPr>
      <dsp:spPr>
        <a:xfrm rot="5400000">
          <a:off x="4868380" y="-476248"/>
          <a:ext cx="419174" cy="477926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s-EC" sz="1100" kern="1200" dirty="0" smtClean="0">
              <a:latin typeface="Times New Roman" pitchFamily="18" charset="0"/>
              <a:cs typeface="Times New Roman" pitchFamily="18" charset="0"/>
            </a:rPr>
            <a:t>Fue desarrollado para establecer videoconferencias sobre redes basadas en Ethernet, Token Ring, FDDI, etc.</a:t>
          </a:r>
          <a:endParaRPr lang="es-EC" sz="1100" kern="1200" dirty="0">
            <a:latin typeface="Times New Roman" pitchFamily="18" charset="0"/>
            <a:cs typeface="Times New Roman" pitchFamily="18" charset="0"/>
          </a:endParaRPr>
        </a:p>
      </dsp:txBody>
      <dsp:txXfrm rot="-5400000">
        <a:off x="2688335" y="1724259"/>
        <a:ext cx="4758802" cy="378250"/>
      </dsp:txXfrm>
    </dsp:sp>
    <dsp:sp modelId="{CF77A01B-948F-4248-B227-AC39AEAAA010}">
      <dsp:nvSpPr>
        <dsp:cNvPr id="0" name=""/>
        <dsp:cNvSpPr/>
      </dsp:nvSpPr>
      <dsp:spPr>
        <a:xfrm>
          <a:off x="0" y="1651399"/>
          <a:ext cx="2688336" cy="523968"/>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C" sz="1100" b="1" kern="1200" dirty="0" smtClean="0">
              <a:latin typeface="Times New Roman" pitchFamily="18" charset="0"/>
              <a:cs typeface="Times New Roman" pitchFamily="18" charset="0"/>
            </a:rPr>
            <a:t>ESTÁNDAR</a:t>
          </a:r>
          <a:r>
            <a:rPr lang="es-ES" sz="1100" b="1" kern="1200" dirty="0" smtClean="0">
              <a:latin typeface="Times New Roman" pitchFamily="18" charset="0"/>
              <a:cs typeface="Times New Roman" pitchFamily="18" charset="0"/>
            </a:rPr>
            <a:t> H.323</a:t>
          </a:r>
          <a:endParaRPr lang="es-EC" sz="1100" kern="1200" dirty="0">
            <a:latin typeface="Times New Roman" pitchFamily="18" charset="0"/>
            <a:cs typeface="Times New Roman" pitchFamily="18" charset="0"/>
          </a:endParaRPr>
        </a:p>
      </dsp:txBody>
      <dsp:txXfrm>
        <a:off x="25578" y="1676977"/>
        <a:ext cx="2637180" cy="472812"/>
      </dsp:txXfrm>
    </dsp:sp>
    <dsp:sp modelId="{615DF3D2-449C-499B-87B4-CCF6F41DFEAF}">
      <dsp:nvSpPr>
        <dsp:cNvPr id="0" name=""/>
        <dsp:cNvSpPr/>
      </dsp:nvSpPr>
      <dsp:spPr>
        <a:xfrm rot="5400000">
          <a:off x="4868380" y="73917"/>
          <a:ext cx="419174" cy="477926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s-EC" sz="1100" kern="1200" dirty="0" smtClean="0">
              <a:latin typeface="Times New Roman" pitchFamily="18" charset="0"/>
              <a:cs typeface="Times New Roman" pitchFamily="18" charset="0"/>
            </a:rPr>
            <a:t>Establece una guía para el transporte de la videoconferencia a través de la red telefónica (POTS).</a:t>
          </a:r>
          <a:endParaRPr lang="es-EC" sz="1100" kern="1200" dirty="0">
            <a:latin typeface="Times New Roman" pitchFamily="18" charset="0"/>
            <a:cs typeface="Times New Roman" pitchFamily="18" charset="0"/>
          </a:endParaRPr>
        </a:p>
      </dsp:txBody>
      <dsp:txXfrm rot="-5400000">
        <a:off x="2688335" y="2274424"/>
        <a:ext cx="4758802" cy="378250"/>
      </dsp:txXfrm>
    </dsp:sp>
    <dsp:sp modelId="{35DB4ACE-A67B-4872-82BF-B88CD46F1AF4}">
      <dsp:nvSpPr>
        <dsp:cNvPr id="0" name=""/>
        <dsp:cNvSpPr/>
      </dsp:nvSpPr>
      <dsp:spPr>
        <a:xfrm>
          <a:off x="0" y="2201565"/>
          <a:ext cx="2688336" cy="523968"/>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C" sz="1100" b="1" kern="1200" dirty="0" smtClean="0">
              <a:latin typeface="Times New Roman" pitchFamily="18" charset="0"/>
              <a:cs typeface="Times New Roman" pitchFamily="18" charset="0"/>
            </a:rPr>
            <a:t>ESTÁNDAR</a:t>
          </a:r>
          <a:r>
            <a:rPr lang="es-ES" sz="1100" b="1" kern="1200" dirty="0" smtClean="0">
              <a:latin typeface="Times New Roman" pitchFamily="18" charset="0"/>
              <a:cs typeface="Times New Roman" pitchFamily="18" charset="0"/>
            </a:rPr>
            <a:t> H.324</a:t>
          </a:r>
          <a:endParaRPr lang="es-EC" sz="1100" kern="1200" dirty="0">
            <a:latin typeface="Times New Roman" pitchFamily="18" charset="0"/>
            <a:cs typeface="Times New Roman" pitchFamily="18" charset="0"/>
          </a:endParaRPr>
        </a:p>
      </dsp:txBody>
      <dsp:txXfrm>
        <a:off x="25578" y="2227143"/>
        <a:ext cx="2637180" cy="472812"/>
      </dsp:txXfrm>
    </dsp:sp>
    <dsp:sp modelId="{8CE71CBE-7306-4190-8536-A431222D3F48}">
      <dsp:nvSpPr>
        <dsp:cNvPr id="0" name=""/>
        <dsp:cNvSpPr/>
      </dsp:nvSpPr>
      <dsp:spPr>
        <a:xfrm rot="5400000">
          <a:off x="4868380" y="624084"/>
          <a:ext cx="419174" cy="4779264"/>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s-EC" sz="1100" kern="1200" dirty="0" smtClean="0">
              <a:latin typeface="Times New Roman" pitchFamily="18" charset="0"/>
              <a:cs typeface="Times New Roman" pitchFamily="18" charset="0"/>
            </a:rPr>
            <a:t>Permite implementar videoconferencia utilizando MPEG-2.</a:t>
          </a:r>
          <a:endParaRPr lang="es-EC" sz="1100" kern="1200" dirty="0">
            <a:latin typeface="Times New Roman" pitchFamily="18" charset="0"/>
            <a:cs typeface="Times New Roman" pitchFamily="18" charset="0"/>
          </a:endParaRPr>
        </a:p>
      </dsp:txBody>
      <dsp:txXfrm rot="-5400000">
        <a:off x="2688335" y="2824591"/>
        <a:ext cx="4758802" cy="378250"/>
      </dsp:txXfrm>
    </dsp:sp>
    <dsp:sp modelId="{B25F4794-E61D-434B-9CBB-499187611FA4}">
      <dsp:nvSpPr>
        <dsp:cNvPr id="0" name=""/>
        <dsp:cNvSpPr/>
      </dsp:nvSpPr>
      <dsp:spPr>
        <a:xfrm>
          <a:off x="0" y="2751732"/>
          <a:ext cx="2688336" cy="523968"/>
        </a:xfrm>
        <a:prstGeom prst="roundRect">
          <a:avLst/>
        </a:prstGeom>
        <a:gradFill rotWithShape="0">
          <a:gsLst>
            <a:gs pos="0">
              <a:schemeClr val="dk2">
                <a:hueOff val="0"/>
                <a:satOff val="0"/>
                <a:lumOff val="0"/>
                <a:alphaOff val="0"/>
                <a:tint val="43000"/>
                <a:satMod val="165000"/>
              </a:schemeClr>
            </a:gs>
            <a:gs pos="55000">
              <a:schemeClr val="dk2">
                <a:hueOff val="0"/>
                <a:satOff val="0"/>
                <a:lumOff val="0"/>
                <a:alphaOff val="0"/>
                <a:tint val="83000"/>
                <a:satMod val="155000"/>
              </a:schemeClr>
            </a:gs>
            <a:gs pos="100000">
              <a:schemeClr val="dk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ES" sz="1100" b="1" kern="1200" dirty="0" smtClean="0">
              <a:latin typeface="Times New Roman" pitchFamily="18" charset="0"/>
              <a:cs typeface="Times New Roman" pitchFamily="18" charset="0"/>
            </a:rPr>
            <a:t>ESTÁNDAR H.310</a:t>
          </a:r>
          <a:endParaRPr lang="es-EC" sz="1100" kern="1200" dirty="0">
            <a:latin typeface="Times New Roman" pitchFamily="18" charset="0"/>
            <a:cs typeface="Times New Roman" pitchFamily="18" charset="0"/>
          </a:endParaRPr>
        </a:p>
      </dsp:txBody>
      <dsp:txXfrm>
        <a:off x="25578" y="2777310"/>
        <a:ext cx="2637180" cy="4728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E62C5-0615-4AF3-ACEF-D04B6C57B889}">
      <dsp:nvSpPr>
        <dsp:cNvPr id="0" name=""/>
        <dsp:cNvSpPr/>
      </dsp:nvSpPr>
      <dsp:spPr>
        <a:xfrm>
          <a:off x="3928" y="278220"/>
          <a:ext cx="3778671" cy="1140596"/>
        </a:xfrm>
        <a:prstGeom prst="roundRect">
          <a:avLst>
            <a:gd name="adj" fmla="val 10000"/>
          </a:avLst>
        </a:prstGeom>
        <a:gradFill rotWithShape="0">
          <a:gsLst>
            <a:gs pos="0">
              <a:schemeClr val="accent2">
                <a:tint val="40000"/>
                <a:hueOff val="0"/>
                <a:satOff val="0"/>
                <a:lumOff val="0"/>
                <a:alphaOff val="0"/>
                <a:tint val="43000"/>
                <a:satMod val="165000"/>
              </a:schemeClr>
            </a:gs>
            <a:gs pos="55000">
              <a:schemeClr val="accent2">
                <a:tint val="40000"/>
                <a:hueOff val="0"/>
                <a:satOff val="0"/>
                <a:lumOff val="0"/>
                <a:alphaOff val="0"/>
                <a:tint val="83000"/>
                <a:satMod val="155000"/>
              </a:schemeClr>
            </a:gs>
            <a:gs pos="100000">
              <a:schemeClr val="accent2">
                <a:tint val="40000"/>
                <a:hueOff val="0"/>
                <a:satOff val="0"/>
                <a:lumOff val="0"/>
                <a:alphaOff val="0"/>
                <a:shade val="85000"/>
              </a:schemeClr>
            </a:gs>
          </a:gsLst>
          <a:path path="circle">
            <a:fillToRect l="-40000" t="-90000" r="140000" b="19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itchFamily="18" charset="0"/>
              <a:cs typeface="Times New Roman" pitchFamily="18" charset="0"/>
            </a:rPr>
            <a:t>PUNTO A PUNTO</a:t>
          </a:r>
          <a:endParaRPr lang="es-EC" sz="1600" kern="1200" dirty="0"/>
        </a:p>
      </dsp:txBody>
      <dsp:txXfrm>
        <a:off x="3928" y="278220"/>
        <a:ext cx="3778671" cy="342178"/>
      </dsp:txXfrm>
    </dsp:sp>
    <dsp:sp modelId="{6EF92660-9010-4CEC-86C4-2D2A9C44E70B}">
      <dsp:nvSpPr>
        <dsp:cNvPr id="0" name=""/>
        <dsp:cNvSpPr/>
      </dsp:nvSpPr>
      <dsp:spPr>
        <a:xfrm>
          <a:off x="304801" y="762002"/>
          <a:ext cx="3176925" cy="597292"/>
        </a:xfrm>
        <a:prstGeom prst="roundRect">
          <a:avLst>
            <a:gd name="adj" fmla="val 10000"/>
          </a:avLst>
        </a:prstGeom>
        <a:gradFill rotWithShape="0">
          <a:gsLst>
            <a:gs pos="0">
              <a:schemeClr val="accent2">
                <a:hueOff val="0"/>
                <a:satOff val="0"/>
                <a:lumOff val="0"/>
                <a:alphaOff val="0"/>
                <a:tint val="43000"/>
                <a:satMod val="165000"/>
              </a:schemeClr>
            </a:gs>
            <a:gs pos="55000">
              <a:schemeClr val="accent2">
                <a:hueOff val="0"/>
                <a:satOff val="0"/>
                <a:lumOff val="0"/>
                <a:alphaOff val="0"/>
                <a:tint val="83000"/>
                <a:satMod val="155000"/>
              </a:schemeClr>
            </a:gs>
            <a:gs pos="100000">
              <a:schemeClr val="accent2">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just" defTabSz="533400">
            <a:lnSpc>
              <a:spcPct val="90000"/>
            </a:lnSpc>
            <a:spcBef>
              <a:spcPct val="0"/>
            </a:spcBef>
            <a:spcAft>
              <a:spcPct val="35000"/>
            </a:spcAft>
          </a:pPr>
          <a:r>
            <a:rPr lang="es-ES" sz="1200" kern="1200" dirty="0" smtClean="0">
              <a:latin typeface="Times New Roman" pitchFamily="18" charset="0"/>
              <a:cs typeface="Times New Roman" pitchFamily="18" charset="0"/>
            </a:rPr>
            <a:t>El enlace punto a punto es el que se establece entre dos sitios o nodos.</a:t>
          </a:r>
          <a:endParaRPr lang="es-EC" sz="1200" kern="1200" dirty="0"/>
        </a:p>
      </dsp:txBody>
      <dsp:txXfrm>
        <a:off x="322295" y="779496"/>
        <a:ext cx="3141937" cy="562304"/>
      </dsp:txXfrm>
    </dsp:sp>
    <dsp:sp modelId="{BA1D5865-3CE0-4685-959F-D2381C838E94}">
      <dsp:nvSpPr>
        <dsp:cNvPr id="0" name=""/>
        <dsp:cNvSpPr/>
      </dsp:nvSpPr>
      <dsp:spPr>
        <a:xfrm>
          <a:off x="4066000" y="278220"/>
          <a:ext cx="3778671" cy="1140596"/>
        </a:xfrm>
        <a:prstGeom prst="roundRect">
          <a:avLst>
            <a:gd name="adj" fmla="val 10000"/>
          </a:avLst>
        </a:prstGeom>
        <a:gradFill rotWithShape="0">
          <a:gsLst>
            <a:gs pos="0">
              <a:schemeClr val="accent2">
                <a:tint val="40000"/>
                <a:hueOff val="0"/>
                <a:satOff val="0"/>
                <a:lumOff val="0"/>
                <a:alphaOff val="0"/>
                <a:tint val="43000"/>
                <a:satMod val="165000"/>
              </a:schemeClr>
            </a:gs>
            <a:gs pos="55000">
              <a:schemeClr val="accent2">
                <a:tint val="40000"/>
                <a:hueOff val="0"/>
                <a:satOff val="0"/>
                <a:lumOff val="0"/>
                <a:alphaOff val="0"/>
                <a:tint val="83000"/>
                <a:satMod val="155000"/>
              </a:schemeClr>
            </a:gs>
            <a:gs pos="100000">
              <a:schemeClr val="accent2">
                <a:tint val="40000"/>
                <a:hueOff val="0"/>
                <a:satOff val="0"/>
                <a:lumOff val="0"/>
                <a:alphaOff val="0"/>
                <a:shade val="85000"/>
              </a:schemeClr>
            </a:gs>
          </a:gsLst>
          <a:path path="circle">
            <a:fillToRect l="-40000" t="-90000" r="140000" b="19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itchFamily="18" charset="0"/>
              <a:cs typeface="Times New Roman" pitchFamily="18" charset="0"/>
            </a:rPr>
            <a:t>MULTIPUNTO</a:t>
          </a:r>
          <a:endParaRPr lang="es-EC" sz="1600" kern="1200" dirty="0"/>
        </a:p>
      </dsp:txBody>
      <dsp:txXfrm>
        <a:off x="4066000" y="278220"/>
        <a:ext cx="3778671" cy="342178"/>
      </dsp:txXfrm>
    </dsp:sp>
    <dsp:sp modelId="{C07BEEAE-68CF-4D5B-BD69-2E6D64134CD0}">
      <dsp:nvSpPr>
        <dsp:cNvPr id="0" name=""/>
        <dsp:cNvSpPr/>
      </dsp:nvSpPr>
      <dsp:spPr>
        <a:xfrm>
          <a:off x="4343400" y="762002"/>
          <a:ext cx="3223871" cy="597292"/>
        </a:xfrm>
        <a:prstGeom prst="roundRect">
          <a:avLst>
            <a:gd name="adj" fmla="val 10000"/>
          </a:avLst>
        </a:prstGeom>
        <a:gradFill rotWithShape="0">
          <a:gsLst>
            <a:gs pos="0">
              <a:schemeClr val="accent2">
                <a:hueOff val="6751989"/>
                <a:satOff val="2501"/>
                <a:lumOff val="7646"/>
                <a:alphaOff val="0"/>
                <a:tint val="43000"/>
                <a:satMod val="165000"/>
              </a:schemeClr>
            </a:gs>
            <a:gs pos="55000">
              <a:schemeClr val="accent2">
                <a:hueOff val="6751989"/>
                <a:satOff val="2501"/>
                <a:lumOff val="7646"/>
                <a:alphaOff val="0"/>
                <a:tint val="83000"/>
                <a:satMod val="155000"/>
              </a:schemeClr>
            </a:gs>
            <a:gs pos="100000">
              <a:schemeClr val="accent2">
                <a:hueOff val="6751989"/>
                <a:satOff val="2501"/>
                <a:lumOff val="7646"/>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just" defTabSz="533400">
            <a:lnSpc>
              <a:spcPct val="90000"/>
            </a:lnSpc>
            <a:spcBef>
              <a:spcPct val="0"/>
            </a:spcBef>
            <a:spcAft>
              <a:spcPct val="35000"/>
            </a:spcAft>
          </a:pPr>
          <a:r>
            <a:rPr lang="es-ES" sz="1200" i="0" kern="1200" dirty="0" smtClean="0">
              <a:latin typeface="Times New Roman" pitchFamily="18" charset="0"/>
              <a:cs typeface="Times New Roman" pitchFamily="18" charset="0"/>
            </a:rPr>
            <a:t>En el </a:t>
          </a:r>
          <a:r>
            <a:rPr lang="es-EC" sz="1200" kern="1200" dirty="0" smtClean="0">
              <a:latin typeface="Times New Roman" pitchFamily="18" charset="0"/>
              <a:cs typeface="Times New Roman" pitchFamily="18" charset="0"/>
            </a:rPr>
            <a:t>enlace</a:t>
          </a:r>
          <a:r>
            <a:rPr lang="es-ES" sz="1200" i="0" kern="1200" dirty="0" smtClean="0">
              <a:latin typeface="Times New Roman" pitchFamily="18" charset="0"/>
              <a:cs typeface="Times New Roman" pitchFamily="18" charset="0"/>
            </a:rPr>
            <a:t> multipunto la comunicación se da entre varios nodo.</a:t>
          </a:r>
          <a:endParaRPr lang="es-EC" sz="1200" kern="1200" dirty="0"/>
        </a:p>
      </dsp:txBody>
      <dsp:txXfrm>
        <a:off x="4360894" y="779496"/>
        <a:ext cx="3188883" cy="5623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437E3-90B2-4B7A-9E24-2F96867EEC21}">
      <dsp:nvSpPr>
        <dsp:cNvPr id="0" name=""/>
        <dsp:cNvSpPr/>
      </dsp:nvSpPr>
      <dsp:spPr>
        <a:xfrm rot="5400000">
          <a:off x="4570464" y="-1754632"/>
          <a:ext cx="1015007" cy="477926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s-EC" sz="1100" kern="1200" dirty="0" smtClean="0">
              <a:latin typeface="Times New Roman" pitchFamily="18" charset="0"/>
              <a:cs typeface="Times New Roman" pitchFamily="18" charset="0"/>
            </a:rPr>
            <a:t>Servidor DNS, DHCP.</a:t>
          </a:r>
          <a:endParaRPr lang="es-EC" sz="1100" kern="1200" dirty="0">
            <a:latin typeface="Times New Roman" pitchFamily="18" charset="0"/>
            <a:cs typeface="Times New Roman" pitchFamily="18" charset="0"/>
          </a:endParaRPr>
        </a:p>
        <a:p>
          <a:pPr marL="57150" lvl="1" indent="-57150" algn="l" defTabSz="488950">
            <a:lnSpc>
              <a:spcPct val="90000"/>
            </a:lnSpc>
            <a:spcBef>
              <a:spcPct val="0"/>
            </a:spcBef>
            <a:spcAft>
              <a:spcPct val="15000"/>
            </a:spcAft>
            <a:buChar char="••"/>
          </a:pPr>
          <a:r>
            <a:rPr lang="es-EC" sz="1100" kern="1200" dirty="0" smtClean="0">
              <a:latin typeface="Times New Roman" pitchFamily="18" charset="0"/>
              <a:cs typeface="Times New Roman" pitchFamily="18" charset="0"/>
            </a:rPr>
            <a:t>Servidor Antivirus.</a:t>
          </a:r>
          <a:endParaRPr lang="en-US" sz="1100" kern="1200" dirty="0">
            <a:latin typeface="Times New Roman" pitchFamily="18" charset="0"/>
            <a:cs typeface="Times New Roman" pitchFamily="18" charset="0"/>
          </a:endParaRPr>
        </a:p>
        <a:p>
          <a:pPr marL="57150" lvl="1" indent="-57150" algn="l" defTabSz="488950">
            <a:lnSpc>
              <a:spcPct val="90000"/>
            </a:lnSpc>
            <a:spcBef>
              <a:spcPct val="0"/>
            </a:spcBef>
            <a:spcAft>
              <a:spcPct val="15000"/>
            </a:spcAft>
            <a:buChar char="••"/>
          </a:pPr>
          <a:r>
            <a:rPr lang="es-EC" sz="1100" kern="1200" dirty="0" smtClean="0">
              <a:latin typeface="Times New Roman" pitchFamily="18" charset="0"/>
              <a:cs typeface="Times New Roman" pitchFamily="18" charset="0"/>
            </a:rPr>
            <a:t>Servidor </a:t>
          </a:r>
          <a:r>
            <a:rPr lang="es-EC" sz="1100" kern="1200" dirty="0" err="1" smtClean="0">
              <a:latin typeface="Times New Roman" pitchFamily="18" charset="0"/>
              <a:cs typeface="Times New Roman" pitchFamily="18" charset="0"/>
            </a:rPr>
            <a:t>FileServer</a:t>
          </a:r>
          <a:r>
            <a:rPr lang="es-EC" sz="1100" kern="1200" dirty="0" smtClean="0">
              <a:latin typeface="Times New Roman" pitchFamily="18" charset="0"/>
              <a:cs typeface="Times New Roman" pitchFamily="18" charset="0"/>
            </a:rPr>
            <a:t> (Programas para instalar).</a:t>
          </a:r>
          <a:endParaRPr lang="en-US" sz="1100" kern="1200" dirty="0">
            <a:latin typeface="Times New Roman" pitchFamily="18" charset="0"/>
            <a:cs typeface="Times New Roman" pitchFamily="18" charset="0"/>
          </a:endParaRPr>
        </a:p>
        <a:p>
          <a:pPr marL="57150" lvl="1" indent="-57150" algn="l" defTabSz="488950">
            <a:lnSpc>
              <a:spcPct val="90000"/>
            </a:lnSpc>
            <a:spcBef>
              <a:spcPct val="0"/>
            </a:spcBef>
            <a:spcAft>
              <a:spcPct val="15000"/>
            </a:spcAft>
            <a:buChar char="••"/>
          </a:pPr>
          <a:r>
            <a:rPr lang="es-EC" sz="1100" kern="1200" dirty="0" smtClean="0">
              <a:latin typeface="Times New Roman" pitchFamily="18" charset="0"/>
              <a:cs typeface="Times New Roman" pitchFamily="18" charset="0"/>
            </a:rPr>
            <a:t>Servidor de Base de Datos (Aranda).</a:t>
          </a:r>
          <a:endParaRPr lang="en-US" sz="1100" kern="1200" dirty="0">
            <a:latin typeface="Times New Roman" pitchFamily="18" charset="0"/>
            <a:cs typeface="Times New Roman" pitchFamily="18" charset="0"/>
          </a:endParaRPr>
        </a:p>
        <a:p>
          <a:pPr marL="57150" lvl="1" indent="-57150" algn="l" defTabSz="488950">
            <a:lnSpc>
              <a:spcPct val="90000"/>
            </a:lnSpc>
            <a:spcBef>
              <a:spcPct val="0"/>
            </a:spcBef>
            <a:spcAft>
              <a:spcPct val="15000"/>
            </a:spcAft>
            <a:buChar char="••"/>
          </a:pPr>
          <a:r>
            <a:rPr lang="es-EC" sz="1100" kern="1200" dirty="0" smtClean="0">
              <a:latin typeface="Times New Roman" pitchFamily="18" charset="0"/>
              <a:cs typeface="Times New Roman" pitchFamily="18" charset="0"/>
            </a:rPr>
            <a:t>Servidor Web.</a:t>
          </a:r>
          <a:endParaRPr lang="en-US" sz="1100" kern="1200" dirty="0">
            <a:latin typeface="Times New Roman" pitchFamily="18" charset="0"/>
            <a:cs typeface="Times New Roman" pitchFamily="18" charset="0"/>
          </a:endParaRPr>
        </a:p>
        <a:p>
          <a:pPr marL="57150" lvl="1" indent="-57150" algn="l" defTabSz="488950">
            <a:lnSpc>
              <a:spcPct val="90000"/>
            </a:lnSpc>
            <a:spcBef>
              <a:spcPct val="0"/>
            </a:spcBef>
            <a:spcAft>
              <a:spcPct val="15000"/>
            </a:spcAft>
            <a:buChar char="••"/>
          </a:pPr>
          <a:r>
            <a:rPr lang="es-EC" sz="1100" kern="1200" dirty="0" smtClean="0">
              <a:latin typeface="Times New Roman" pitchFamily="18" charset="0"/>
              <a:cs typeface="Times New Roman" pitchFamily="18" charset="0"/>
            </a:rPr>
            <a:t>Servidor de Aplicaciones - Licencia</a:t>
          </a:r>
          <a:endParaRPr lang="en-US" sz="1100" kern="1200" dirty="0">
            <a:latin typeface="Times New Roman" pitchFamily="18" charset="0"/>
            <a:cs typeface="Times New Roman" pitchFamily="18" charset="0"/>
          </a:endParaRPr>
        </a:p>
      </dsp:txBody>
      <dsp:txXfrm rot="-5400000">
        <a:off x="2688336" y="177045"/>
        <a:ext cx="4729715" cy="915909"/>
      </dsp:txXfrm>
    </dsp:sp>
    <dsp:sp modelId="{F504E2AA-A94D-42E7-96B6-51E3C52FEAC4}">
      <dsp:nvSpPr>
        <dsp:cNvPr id="0" name=""/>
        <dsp:cNvSpPr/>
      </dsp:nvSpPr>
      <dsp:spPr>
        <a:xfrm>
          <a:off x="0" y="620"/>
          <a:ext cx="2688336" cy="1268759"/>
        </a:xfrm>
        <a:prstGeom prst="roundRect">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kern="1200" dirty="0" smtClean="0">
              <a:latin typeface="Times New Roman" pitchFamily="18" charset="0"/>
              <a:cs typeface="Times New Roman" pitchFamily="18" charset="0"/>
            </a:rPr>
            <a:t>6 Servidores</a:t>
          </a:r>
          <a:endParaRPr lang="es-EC" sz="1600" kern="1200" dirty="0">
            <a:latin typeface="Times New Roman" pitchFamily="18" charset="0"/>
            <a:cs typeface="Times New Roman" pitchFamily="18" charset="0"/>
          </a:endParaRPr>
        </a:p>
      </dsp:txBody>
      <dsp:txXfrm>
        <a:off x="61936" y="62556"/>
        <a:ext cx="2564464" cy="114488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544C0E-8796-4F2D-9819-BF00D9510120}" type="datetimeFigureOut">
              <a:rPr lang="en-US" smtClean="0"/>
              <a:pPr/>
              <a:t>7/20/2011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4FB5BD-87DF-4BF4-8887-D992B4B946CE}" type="slidenum">
              <a:rPr lang="en-US" smtClean="0"/>
              <a:pPr/>
              <a:t>‹Nº›</a:t>
            </a:fld>
            <a:endParaRPr lang="en-US" dirty="0"/>
          </a:p>
        </p:txBody>
      </p:sp>
    </p:spTree>
    <p:extLst>
      <p:ext uri="{BB962C8B-B14F-4D97-AF65-F5344CB8AC3E}">
        <p14:creationId xmlns:p14="http://schemas.microsoft.com/office/powerpoint/2010/main" val="2288575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translate.googleusercontent.com/translate_c?hl=es&amp;prev=/search?q=C4LPT&amp;hl=es&amp;client=firefox-a&amp;hs=l5v&amp;rls=org.mozilla:es-ES:official&amp;prmd=ivns&amp;rurl=translate.google.com.ec&amp;sl=en&amp;u=http://www.c4lpt.co.uk/jane.html&amp;usg=ALkJrhhqvnix_96KmpHwyKSYo4H8veuhb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s.wikipedia.org/wiki/Organizaci%C3%B3n_de_las_Naciones_Unida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es.wikipedia.org/wiki/Televisi%C3%B3n" TargetMode="External"/><Relationship Id="rId4" Type="http://schemas.openxmlformats.org/officeDocument/2006/relationships/hyperlink" Target="http://es.wikipedia.org/wiki/Telecomunicaci%C3%B3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4FB5BD-87DF-4BF4-8887-D992B4B946CE}"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Existe un</a:t>
            </a:r>
            <a:r>
              <a:rPr lang="es-EC" sz="1200" kern="1200" baseline="0" dirty="0" smtClean="0">
                <a:solidFill>
                  <a:schemeClr val="tx1"/>
                </a:solidFill>
                <a:effectLst/>
                <a:latin typeface="+mn-lt"/>
                <a:ea typeface="+mn-ea"/>
                <a:cs typeface="+mn-cs"/>
              </a:rPr>
              <a:t>a gran cantidad de herramientas disponible en el mercado</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asi</a:t>
            </a:r>
            <a:r>
              <a:rPr lang="es-EC" sz="1200" kern="1200" dirty="0" smtClean="0">
                <a:solidFill>
                  <a:schemeClr val="tx1"/>
                </a:solidFill>
                <a:effectLst/>
                <a:latin typeface="+mn-lt"/>
                <a:ea typeface="+mn-ea"/>
                <a:cs typeface="+mn-cs"/>
              </a:rPr>
              <a:t> q Para</a:t>
            </a:r>
            <a:r>
              <a:rPr lang="es-EC" sz="1200" kern="1200" baseline="0" dirty="0" smtClean="0">
                <a:solidFill>
                  <a:schemeClr val="tx1"/>
                </a:solidFill>
                <a:effectLst/>
                <a:latin typeface="+mn-lt"/>
                <a:ea typeface="+mn-ea"/>
                <a:cs typeface="+mn-cs"/>
              </a:rPr>
              <a:t> elegir la herramienta mas adecuada para la </a:t>
            </a:r>
            <a:r>
              <a:rPr lang="es-EC" sz="1200" kern="1200" baseline="0" dirty="0" err="1" smtClean="0">
                <a:solidFill>
                  <a:schemeClr val="tx1"/>
                </a:solidFill>
                <a:effectLst/>
                <a:latin typeface="+mn-lt"/>
                <a:ea typeface="+mn-ea"/>
                <a:cs typeface="+mn-cs"/>
              </a:rPr>
              <a:t>implementacion</a:t>
            </a:r>
            <a:r>
              <a:rPr lang="es-EC" sz="1200" kern="1200" baseline="0" dirty="0" smtClean="0">
                <a:solidFill>
                  <a:schemeClr val="tx1"/>
                </a:solidFill>
                <a:effectLst/>
                <a:latin typeface="+mn-lt"/>
                <a:ea typeface="+mn-ea"/>
                <a:cs typeface="+mn-cs"/>
              </a:rPr>
              <a:t> de este proyecto era necesario pasar por un proceso de </a:t>
            </a:r>
            <a:r>
              <a:rPr lang="es-EC" sz="1200" kern="1200" baseline="0" dirty="0" err="1" smtClean="0">
                <a:solidFill>
                  <a:schemeClr val="tx1"/>
                </a:solidFill>
                <a:effectLst/>
                <a:latin typeface="+mn-lt"/>
                <a:ea typeface="+mn-ea"/>
                <a:cs typeface="+mn-cs"/>
              </a:rPr>
              <a:t>seleccion</a:t>
            </a:r>
            <a:endParaRPr lang="es-EC" sz="1200" kern="1200" dirty="0" smtClean="0">
              <a:solidFill>
                <a:schemeClr val="tx1"/>
              </a:solidFill>
              <a:effectLst/>
              <a:latin typeface="+mn-lt"/>
              <a:ea typeface="+mn-ea"/>
              <a:cs typeface="+mn-cs"/>
            </a:endParaRPr>
          </a:p>
          <a:p>
            <a:r>
              <a:rPr lang="es-ES" dirty="0" smtClean="0"/>
              <a:t>	las</a:t>
            </a:r>
            <a:r>
              <a:rPr lang="es-ES" baseline="0" dirty="0" smtClean="0"/>
              <a:t> herramientas con las cuales se </a:t>
            </a:r>
            <a:r>
              <a:rPr lang="es-ES" baseline="0" dirty="0" err="1" smtClean="0"/>
              <a:t>empezo</a:t>
            </a:r>
            <a:r>
              <a:rPr lang="es-ES" baseline="0" dirty="0" smtClean="0"/>
              <a:t> se </a:t>
            </a:r>
            <a:r>
              <a:rPr lang="es-ES" baseline="0" dirty="0" err="1" smtClean="0"/>
              <a:t>elegieron</a:t>
            </a:r>
            <a:r>
              <a:rPr lang="es-ES" baseline="0" dirty="0" smtClean="0"/>
              <a:t> en </a:t>
            </a:r>
            <a:r>
              <a:rPr lang="es-ES" baseline="0" dirty="0" err="1" smtClean="0"/>
              <a:t>bas</a:t>
            </a:r>
            <a:r>
              <a:rPr lang="es-ES" baseline="0" dirty="0" smtClean="0"/>
              <a:t> e a estudios realizados</a:t>
            </a:r>
          </a:p>
          <a:p>
            <a:endParaRPr lang="es-ES" baseline="0" dirty="0" smtClean="0"/>
          </a:p>
          <a:p>
            <a:endParaRPr lang="es-ES" dirty="0" smtClean="0"/>
          </a:p>
          <a:p>
            <a:r>
              <a:rPr lang="es-EC" sz="1200" dirty="0" smtClean="0">
                <a:latin typeface="Times New Roman" pitchFamily="18" charset="0"/>
                <a:cs typeface="Times New Roman" pitchFamily="18" charset="0"/>
              </a:rPr>
              <a:t>C4LPT </a:t>
            </a:r>
            <a:r>
              <a:rPr lang="es-ES" dirty="0" smtClean="0"/>
              <a:t>Este sitio fue creado por </a:t>
            </a:r>
            <a:r>
              <a:rPr lang="es-ES" dirty="0" smtClean="0">
                <a:hlinkClick r:id="rId3"/>
              </a:rPr>
              <a:t>Jane </a:t>
            </a:r>
            <a:r>
              <a:rPr lang="es-ES" dirty="0" err="1" smtClean="0">
                <a:hlinkClick r:id="rId3"/>
              </a:rPr>
              <a:t>Hart</a:t>
            </a:r>
            <a:r>
              <a:rPr lang="es-ES" dirty="0" smtClean="0"/>
              <a:t> como un sitio de recursos gratuitos sobre el uso de las nuevas tecnologías para el aprendizaje y el rendimiento. Ahora se ha convertido en uno de los sitios más visitados del mundo, el aprendizaje en la Web. </a:t>
            </a:r>
          </a:p>
          <a:p>
            <a:r>
              <a:rPr lang="es-ES" dirty="0" smtClean="0"/>
              <a:t>Donde profesionales</a:t>
            </a:r>
            <a:r>
              <a:rPr lang="es-ES" baseline="0" dirty="0" smtClean="0"/>
              <a:t> de todo el mundo pueden compartir su conocimientos y opiniones sobre las nuevas </a:t>
            </a:r>
            <a:r>
              <a:rPr lang="es-ES" baseline="0" dirty="0" smtClean="0"/>
              <a:t>tecnologías </a:t>
            </a:r>
            <a:r>
              <a:rPr lang="es-ES" baseline="0" dirty="0" smtClean="0"/>
              <a:t>de aprendizaje, existe un top de las herramientas mas usadas, en base al aporte de los profesionales.</a:t>
            </a:r>
          </a:p>
          <a:p>
            <a:endParaRPr lang="es-ES" baseline="0" dirty="0" smtClean="0"/>
          </a:p>
          <a:p>
            <a:endParaRPr lang="es-ES" dirty="0" smtClean="0"/>
          </a:p>
          <a:p>
            <a:endParaRPr lang="es-ES" dirty="0" smtClean="0"/>
          </a:p>
          <a:p>
            <a:r>
              <a:rPr lang="es-ES" dirty="0" smtClean="0"/>
              <a:t>Es una web en</a:t>
            </a:r>
            <a:r>
              <a:rPr lang="es-ES" baseline="0" dirty="0" smtClean="0"/>
              <a:t> la cual se descubre las </a:t>
            </a:r>
            <a:r>
              <a:rPr lang="es-ES" baseline="0" dirty="0" smtClean="0"/>
              <a:t>herramientas </a:t>
            </a:r>
            <a:r>
              <a:rPr lang="es-ES" baseline="0" dirty="0" smtClean="0"/>
              <a:t>o sitios mas usados en </a:t>
            </a:r>
            <a:r>
              <a:rPr lang="es-ES" baseline="0" dirty="0" smtClean="0"/>
              <a:t>este caso </a:t>
            </a:r>
            <a:r>
              <a:rPr lang="es-ES" baseline="0" dirty="0" smtClean="0"/>
              <a:t>las herramientas de videoconferencia.</a:t>
            </a:r>
            <a:endParaRPr lang="es-ES" dirty="0"/>
          </a:p>
        </p:txBody>
      </p:sp>
      <p:sp>
        <p:nvSpPr>
          <p:cNvPr id="4" name="3 Marcador de número de diapositiva"/>
          <p:cNvSpPr>
            <a:spLocks noGrp="1"/>
          </p:cNvSpPr>
          <p:nvPr>
            <p:ph type="sldNum" sz="quarter" idx="10"/>
          </p:nvPr>
        </p:nvSpPr>
        <p:spPr/>
        <p:txBody>
          <a:bodyPr/>
          <a:lstStyle/>
          <a:p>
            <a:fld id="{794FB5BD-87DF-4BF4-8887-D992B4B946CE}" type="slidenum">
              <a:rPr lang="en-US" smtClean="0"/>
              <a:pPr/>
              <a:t>12</a:t>
            </a:fld>
            <a:endParaRPr lang="en-US" dirty="0"/>
          </a:p>
        </p:txBody>
      </p:sp>
    </p:spTree>
    <p:extLst>
      <p:ext uri="{BB962C8B-B14F-4D97-AF65-F5344CB8AC3E}">
        <p14:creationId xmlns:p14="http://schemas.microsoft.com/office/powerpoint/2010/main" val="3158801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Dimdim</a:t>
            </a:r>
            <a:endParaRPr lang="es-ES" dirty="0" smtClean="0"/>
          </a:p>
          <a:p>
            <a:endParaRPr lang="es-ES" dirty="0" smtClean="0"/>
          </a:p>
          <a:p>
            <a:r>
              <a:rPr lang="es-ES" dirty="0" err="1" smtClean="0"/>
              <a:t>Gotomeeing</a:t>
            </a:r>
            <a:r>
              <a:rPr lang="es-ES" dirty="0" smtClean="0"/>
              <a:t>, se </a:t>
            </a:r>
            <a:r>
              <a:rPr lang="es-ES" dirty="0" err="1" smtClean="0"/>
              <a:t>puden</a:t>
            </a:r>
            <a:r>
              <a:rPr lang="es-ES" dirty="0" smtClean="0"/>
              <a:t> publicar fechas de </a:t>
            </a:r>
            <a:r>
              <a:rPr lang="es-ES" dirty="0" err="1" smtClean="0"/>
              <a:t>reunion</a:t>
            </a:r>
            <a:endParaRPr lang="es-ES" dirty="0" smtClean="0"/>
          </a:p>
          <a:p>
            <a:r>
              <a:rPr lang="es-ES" dirty="0" err="1" smtClean="0"/>
              <a:t>Version</a:t>
            </a:r>
            <a:r>
              <a:rPr lang="es-ES" baseline="0" dirty="0" smtClean="0"/>
              <a:t> de 30 </a:t>
            </a:r>
            <a:r>
              <a:rPr lang="es-ES" baseline="0" dirty="0" err="1" smtClean="0"/>
              <a:t>dias</a:t>
            </a:r>
            <a:endParaRPr lang="es-ES" baseline="0" dirty="0" smtClean="0"/>
          </a:p>
          <a:p>
            <a:endParaRPr lang="es-ES" baseline="0" dirty="0" smtClean="0"/>
          </a:p>
          <a:p>
            <a:endParaRPr lang="es-ES" baseline="0" dirty="0" smtClean="0"/>
          </a:p>
          <a:p>
            <a:r>
              <a:rPr lang="es-ES" baseline="0" dirty="0" err="1" smtClean="0"/>
              <a:t>WebEx</a:t>
            </a:r>
            <a:endParaRPr lang="es-ES" baseline="0" dirty="0" smtClean="0"/>
          </a:p>
          <a:p>
            <a:r>
              <a:rPr lang="es-ES" baseline="0" dirty="0" err="1" smtClean="0"/>
              <a:t>Version</a:t>
            </a:r>
            <a:r>
              <a:rPr lang="es-ES" baseline="0" dirty="0" smtClean="0"/>
              <a:t> de prueba de 14 </a:t>
            </a:r>
            <a:r>
              <a:rPr lang="es-ES" baseline="0" dirty="0" err="1" smtClean="0"/>
              <a:t>dias</a:t>
            </a:r>
            <a:endParaRPr lang="es-ES" baseline="0" dirty="0" smtClean="0"/>
          </a:p>
          <a:p>
            <a:r>
              <a:rPr lang="es-ES" baseline="0" dirty="0" smtClean="0"/>
              <a:t>Orientado a empresas</a:t>
            </a:r>
            <a:endParaRPr lang="es-ES" dirty="0"/>
          </a:p>
        </p:txBody>
      </p:sp>
      <p:sp>
        <p:nvSpPr>
          <p:cNvPr id="4" name="3 Marcador de número de diapositiva"/>
          <p:cNvSpPr>
            <a:spLocks noGrp="1"/>
          </p:cNvSpPr>
          <p:nvPr>
            <p:ph type="sldNum" sz="quarter" idx="10"/>
          </p:nvPr>
        </p:nvSpPr>
        <p:spPr/>
        <p:txBody>
          <a:bodyPr/>
          <a:lstStyle/>
          <a:p>
            <a:fld id="{794FB5BD-87DF-4BF4-8887-D992B4B946CE}" type="slidenum">
              <a:rPr lang="en-US" smtClean="0"/>
              <a:pPr/>
              <a:t>16</a:t>
            </a:fld>
            <a:endParaRPr lang="en-US" dirty="0"/>
          </a:p>
        </p:txBody>
      </p:sp>
    </p:spTree>
    <p:extLst>
      <p:ext uri="{BB962C8B-B14F-4D97-AF65-F5344CB8AC3E}">
        <p14:creationId xmlns:p14="http://schemas.microsoft.com/office/powerpoint/2010/main" val="3175378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Chat</a:t>
            </a:r>
            <a:r>
              <a:rPr lang="es-ES" baseline="0" dirty="0" smtClean="0"/>
              <a:t> publico o privado</a:t>
            </a:r>
          </a:p>
          <a:p>
            <a:pPr lvl="0"/>
            <a:r>
              <a:rPr lang="es-EC" sz="1200" kern="1200" dirty="0" smtClean="0">
                <a:solidFill>
                  <a:schemeClr val="tx1"/>
                </a:solidFill>
                <a:effectLst/>
                <a:latin typeface="+mn-lt"/>
                <a:ea typeface="+mn-ea"/>
                <a:cs typeface="+mn-cs"/>
              </a:rPr>
              <a:t>Exposición</a:t>
            </a:r>
            <a:r>
              <a:rPr lang="es-EC" sz="1200" kern="1200" baseline="0" dirty="0" smtClean="0">
                <a:solidFill>
                  <a:schemeClr val="tx1"/>
                </a:solidFill>
                <a:effectLst/>
                <a:latin typeface="+mn-lt"/>
                <a:ea typeface="+mn-ea"/>
                <a:cs typeface="+mn-cs"/>
              </a:rPr>
              <a:t> c</a:t>
            </a:r>
            <a:r>
              <a:rPr lang="es-EC" sz="1200" kern="1200" dirty="0" smtClean="0">
                <a:solidFill>
                  <a:schemeClr val="tx1"/>
                </a:solidFill>
                <a:effectLst/>
                <a:latin typeface="+mn-lt"/>
                <a:ea typeface="+mn-ea"/>
                <a:cs typeface="+mn-cs"/>
              </a:rPr>
              <a:t>ualquiera de los participantes puede tomar control de la exposición, si así se lo acordara.</a:t>
            </a:r>
          </a:p>
          <a:p>
            <a:pPr lvl="0"/>
            <a:r>
              <a:rPr lang="es-EC" sz="1200" kern="1200" dirty="0" smtClean="0">
                <a:solidFill>
                  <a:schemeClr val="tx1"/>
                </a:solidFill>
                <a:effectLst/>
                <a:latin typeface="+mn-lt"/>
                <a:ea typeface="+mn-ea"/>
                <a:cs typeface="+mn-cs"/>
              </a:rPr>
              <a:t>Navegación Esta opción permite que todos los participantes puedan observar la página web por la cual están navegando (navegación compartida).</a:t>
            </a:r>
            <a:endParaRPr lang="es-E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Audio y Video: permite activar o desactivar el audio y video de cualquiera de los participantes, restringiendo la capacidad de participación en la videoconferencia</a:t>
            </a:r>
            <a:endParaRPr lang="es-ES" sz="1200" kern="1200" dirty="0" smtClean="0">
              <a:solidFill>
                <a:schemeClr val="tx1"/>
              </a:solidFill>
              <a:effectLst/>
              <a:latin typeface="+mn-lt"/>
              <a:ea typeface="+mn-ea"/>
              <a:cs typeface="+mn-cs"/>
            </a:endParaRPr>
          </a:p>
          <a:p>
            <a:pPr lvl="0"/>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794FB5BD-87DF-4BF4-8887-D992B4B946CE}" type="slidenum">
              <a:rPr lang="en-US" smtClean="0"/>
              <a:pPr/>
              <a:t>19</a:t>
            </a:fld>
            <a:endParaRPr lang="en-US" dirty="0"/>
          </a:p>
        </p:txBody>
      </p:sp>
    </p:spTree>
    <p:extLst>
      <p:ext uri="{BB962C8B-B14F-4D97-AF65-F5344CB8AC3E}">
        <p14:creationId xmlns:p14="http://schemas.microsoft.com/office/powerpoint/2010/main" val="1218415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s-EC" sz="1200" dirty="0" smtClean="0"/>
              <a:t>En la actualidad y como resultado de la crisis mundial, las </a:t>
            </a:r>
          </a:p>
          <a:p>
            <a:pPr>
              <a:buNone/>
            </a:pPr>
            <a:r>
              <a:rPr lang="es-EC" sz="1200" dirty="0" smtClean="0"/>
              <a:t>instituciones de educación superior deben proponer alternativas </a:t>
            </a:r>
          </a:p>
          <a:p>
            <a:pPr>
              <a:buNone/>
            </a:pPr>
            <a:r>
              <a:rPr lang="es-EC" sz="1200" dirty="0" smtClean="0"/>
              <a:t>tecnológicas óptimas y de bajo costo; que contribuyan de manera </a:t>
            </a:r>
          </a:p>
          <a:p>
            <a:pPr>
              <a:buNone/>
            </a:pPr>
            <a:r>
              <a:rPr lang="es-EC" sz="1200" dirty="0" smtClean="0"/>
              <a:t>significativa al proceso de enseñanza aprendizaje. </a:t>
            </a:r>
          </a:p>
          <a:p>
            <a:pPr>
              <a:buNone/>
            </a:pPr>
            <a:endParaRPr lang="es-EC" sz="1200" dirty="0" smtClean="0"/>
          </a:p>
          <a:p>
            <a:pPr>
              <a:buNone/>
            </a:pPr>
            <a:r>
              <a:rPr lang="es-EC" sz="1200" dirty="0" smtClean="0"/>
              <a:t>Es ahí donde surgen los sistemas de videoconferencia</a:t>
            </a:r>
            <a:r>
              <a:rPr lang="es-EC" sz="1200" baseline="0" dirty="0" smtClean="0"/>
              <a:t> que representan una de las mejores</a:t>
            </a:r>
          </a:p>
          <a:p>
            <a:pPr>
              <a:buNone/>
            </a:pPr>
            <a:r>
              <a:rPr lang="es-EC" sz="1200" baseline="0" dirty="0" smtClean="0"/>
              <a:t>Alternativas para ayudar al </a:t>
            </a:r>
            <a:r>
              <a:rPr lang="es-EC" sz="1200" baseline="0" dirty="0" err="1" smtClean="0"/>
              <a:t>desarrolllo</a:t>
            </a:r>
            <a:r>
              <a:rPr lang="es-EC" sz="1200" baseline="0" dirty="0" smtClean="0"/>
              <a:t> de estos nuevos ambiente educativo virtual.</a:t>
            </a:r>
          </a:p>
          <a:p>
            <a:pPr>
              <a:buNone/>
            </a:pPr>
            <a:endParaRPr lang="es-EC" sz="1200" dirty="0" smtClean="0"/>
          </a:p>
          <a:p>
            <a:pPr>
              <a:buNone/>
            </a:pPr>
            <a:endParaRPr lang="es-EC" sz="1200" b="1" dirty="0" smtClean="0"/>
          </a:p>
          <a:p>
            <a:endParaRPr lang="es-EC" dirty="0"/>
          </a:p>
        </p:txBody>
      </p:sp>
      <p:sp>
        <p:nvSpPr>
          <p:cNvPr id="4" name="Slide Number Placeholder 3"/>
          <p:cNvSpPr>
            <a:spLocks noGrp="1"/>
          </p:cNvSpPr>
          <p:nvPr>
            <p:ph type="sldNum" sz="quarter" idx="10"/>
          </p:nvPr>
        </p:nvSpPr>
        <p:spPr/>
        <p:txBody>
          <a:bodyPr/>
          <a:lstStyle/>
          <a:p>
            <a:fld id="{794FB5BD-87DF-4BF4-8887-D992B4B946CE}"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Estas herramientas, son los entornos</a:t>
            </a:r>
            <a:r>
              <a:rPr lang="es-ES" baseline="0" dirty="0" smtClean="0"/>
              <a:t> virtuales de educación, un ejemplo de estos entornos virtuales son</a:t>
            </a:r>
          </a:p>
          <a:p>
            <a:r>
              <a:rPr lang="es-ES" baseline="0" dirty="0" smtClean="0"/>
              <a:t>Los LMS (sistema de gestión del aprendizaje).</a:t>
            </a:r>
          </a:p>
          <a:p>
            <a:r>
              <a:rPr lang="es-ES" baseline="0" dirty="0" smtClean="0"/>
              <a:t>La interacción es limitada, es por eso q se necesita nuevos métodos para mejorar la comunicación.</a:t>
            </a:r>
            <a:endParaRPr lang="es-ES" dirty="0"/>
          </a:p>
        </p:txBody>
      </p:sp>
      <p:sp>
        <p:nvSpPr>
          <p:cNvPr id="4" name="3 Marcador de número de diapositiva"/>
          <p:cNvSpPr>
            <a:spLocks noGrp="1"/>
          </p:cNvSpPr>
          <p:nvPr>
            <p:ph type="sldNum" sz="quarter" idx="10"/>
          </p:nvPr>
        </p:nvSpPr>
        <p:spPr/>
        <p:txBody>
          <a:bodyPr/>
          <a:lstStyle/>
          <a:p>
            <a:fld id="{794FB5BD-87DF-4BF4-8887-D992B4B946CE}" type="slidenum">
              <a:rPr lang="en-US" smtClean="0"/>
              <a:pPr/>
              <a:t>4</a:t>
            </a:fld>
            <a:endParaRPr lang="en-US" dirty="0"/>
          </a:p>
        </p:txBody>
      </p:sp>
    </p:spTree>
    <p:extLst>
      <p:ext uri="{BB962C8B-B14F-4D97-AF65-F5344CB8AC3E}">
        <p14:creationId xmlns:p14="http://schemas.microsoft.com/office/powerpoint/2010/main" val="1133534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Los cambios continuos en los sistemas productivos, financieros, en la tecnología y la ciencia, propician nuevas formas de vida; lo cual demanda que las Instituciones de educación orienten sus propósitos educativos a la formación de personas; con habilidades para enfrentar los desafíos, y para participar de forma creativa e innovadora en la solución de los problemas diarios que se les presentan.</a:t>
            </a:r>
            <a:endParaRPr lang="es-ES" dirty="0"/>
          </a:p>
        </p:txBody>
      </p:sp>
      <p:sp>
        <p:nvSpPr>
          <p:cNvPr id="4" name="3 Marcador de número de diapositiva"/>
          <p:cNvSpPr>
            <a:spLocks noGrp="1"/>
          </p:cNvSpPr>
          <p:nvPr>
            <p:ph type="sldNum" sz="quarter" idx="10"/>
          </p:nvPr>
        </p:nvSpPr>
        <p:spPr/>
        <p:txBody>
          <a:bodyPr/>
          <a:lstStyle/>
          <a:p>
            <a:fld id="{794FB5BD-87DF-4BF4-8887-D992B4B946CE}" type="slidenum">
              <a:rPr lang="en-US" smtClean="0"/>
              <a:pPr/>
              <a:t>5</a:t>
            </a:fld>
            <a:endParaRPr lang="en-US" dirty="0"/>
          </a:p>
        </p:txBody>
      </p:sp>
    </p:spTree>
    <p:extLst>
      <p:ext uri="{BB962C8B-B14F-4D97-AF65-F5344CB8AC3E}">
        <p14:creationId xmlns:p14="http://schemas.microsoft.com/office/powerpoint/2010/main" val="3912554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La función,</a:t>
            </a:r>
            <a:r>
              <a:rPr lang="es-ES" baseline="0" dirty="0" smtClean="0"/>
              <a:t> los equipos y los participantes están ligados ya que dependiendo de la función serán los equipos</a:t>
            </a:r>
          </a:p>
          <a:p>
            <a:r>
              <a:rPr lang="es-ES" baseline="0" dirty="0" smtClean="0"/>
              <a:t>Y así la cantidad de participantes.</a:t>
            </a:r>
            <a:endParaRPr lang="es-ES" dirty="0" smtClean="0"/>
          </a:p>
          <a:p>
            <a:r>
              <a:rPr lang="es-ES" dirty="0" smtClean="0"/>
              <a:t>Estas consideración son, la función –</a:t>
            </a:r>
            <a:r>
              <a:rPr lang="es-ES" baseline="0" dirty="0" smtClean="0"/>
              <a:t> para que se va a usar la videoconferencia para hogar, trabajo, empresa, </a:t>
            </a:r>
          </a:p>
          <a:p>
            <a:r>
              <a:rPr lang="es-ES" baseline="0" dirty="0" smtClean="0"/>
              <a:t>Y dependiendo de la función están los equipos.</a:t>
            </a:r>
          </a:p>
          <a:p>
            <a:endParaRPr lang="es-ES" baseline="0" dirty="0" smtClean="0"/>
          </a:p>
          <a:p>
            <a:endParaRPr lang="es-ES" dirty="0" smtClean="0"/>
          </a:p>
          <a:p>
            <a:r>
              <a:rPr lang="es-ES" dirty="0" smtClean="0"/>
              <a:t>Primeramente es un servicio el</a:t>
            </a:r>
            <a:r>
              <a:rPr lang="es-ES" baseline="0" dirty="0" smtClean="0"/>
              <a:t> cual busca satisfacer la necesidad de los clientes en este</a:t>
            </a:r>
          </a:p>
          <a:p>
            <a:r>
              <a:rPr lang="es-ES" baseline="0" dirty="0" smtClean="0"/>
              <a:t>A los estudiantes y al docente que buscan mejorar la calidad de la educación.</a:t>
            </a:r>
            <a:endParaRPr lang="es-ES" dirty="0"/>
          </a:p>
        </p:txBody>
      </p:sp>
      <p:sp>
        <p:nvSpPr>
          <p:cNvPr id="4" name="3 Marcador de número de diapositiva"/>
          <p:cNvSpPr>
            <a:spLocks noGrp="1"/>
          </p:cNvSpPr>
          <p:nvPr>
            <p:ph type="sldNum" sz="quarter" idx="10"/>
          </p:nvPr>
        </p:nvSpPr>
        <p:spPr/>
        <p:txBody>
          <a:bodyPr/>
          <a:lstStyle/>
          <a:p>
            <a:fld id="{794FB5BD-87DF-4BF4-8887-D992B4B946CE}" type="slidenum">
              <a:rPr lang="en-US" smtClean="0"/>
              <a:pPr/>
              <a:t>7</a:t>
            </a:fld>
            <a:endParaRPr lang="en-US" dirty="0"/>
          </a:p>
        </p:txBody>
      </p:sp>
    </p:spTree>
    <p:extLst>
      <p:ext uri="{BB962C8B-B14F-4D97-AF65-F5344CB8AC3E}">
        <p14:creationId xmlns:p14="http://schemas.microsoft.com/office/powerpoint/2010/main" val="2720305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65760" lvl="1" indent="-256032">
              <a:buClr>
                <a:schemeClr val="accent3"/>
              </a:buClr>
              <a:buNone/>
            </a:pPr>
            <a:r>
              <a:rPr lang="es-EC" sz="1600" dirty="0" smtClean="0">
                <a:solidFill>
                  <a:schemeClr val="tx1"/>
                </a:solidFill>
                <a:latin typeface="Times New Roman" pitchFamily="18" charset="0"/>
                <a:cs typeface="Times New Roman" pitchFamily="18" charset="0"/>
              </a:rPr>
              <a:t>DETALLES TÉCNICOS PARA LA VIDEOCONFERENCIA</a:t>
            </a:r>
          </a:p>
          <a:p>
            <a:pPr marL="365760" lvl="1" indent="-256032">
              <a:buClr>
                <a:schemeClr val="accent3"/>
              </a:buClr>
              <a:buNone/>
            </a:pPr>
            <a:r>
              <a:rPr lang="es-EC" sz="1400" dirty="0" smtClean="0">
                <a:solidFill>
                  <a:schemeClr val="tx1"/>
                </a:solidFill>
                <a:latin typeface="Times New Roman" pitchFamily="18" charset="0"/>
                <a:cs typeface="Times New Roman" pitchFamily="18" charset="0"/>
              </a:rPr>
              <a:t>Para realizar la implementación de un sistema de videoconferencia se debe tomar en cuenta el hardware y </a:t>
            </a:r>
          </a:p>
          <a:p>
            <a:pPr marL="365760" lvl="1" indent="-256032">
              <a:buClr>
                <a:schemeClr val="accent3"/>
              </a:buClr>
              <a:buNone/>
            </a:pPr>
            <a:r>
              <a:rPr lang="es-EC" sz="1400" dirty="0" smtClean="0">
                <a:solidFill>
                  <a:schemeClr val="tx1"/>
                </a:solidFill>
                <a:latin typeface="Times New Roman" pitchFamily="18" charset="0"/>
                <a:cs typeface="Times New Roman" pitchFamily="18" charset="0"/>
              </a:rPr>
              <a:t>software disponibles.</a:t>
            </a:r>
          </a:p>
          <a:p>
            <a:endParaRPr lang="es-EC" dirty="0"/>
          </a:p>
        </p:txBody>
      </p:sp>
      <p:sp>
        <p:nvSpPr>
          <p:cNvPr id="4" name="Slide Number Placeholder 3"/>
          <p:cNvSpPr>
            <a:spLocks noGrp="1"/>
          </p:cNvSpPr>
          <p:nvPr>
            <p:ph type="sldNum" sz="quarter" idx="10"/>
          </p:nvPr>
        </p:nvSpPr>
        <p:spPr/>
        <p:txBody>
          <a:bodyPr/>
          <a:lstStyle/>
          <a:p>
            <a:fld id="{794FB5BD-87DF-4BF4-8887-D992B4B946CE}"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es el organismo especializado de la </a:t>
            </a:r>
            <a:r>
              <a:rPr lang="es-ES" dirty="0" smtClean="0">
                <a:hlinkClick r:id="rId3" tooltip="Organización de las Naciones Unidas"/>
              </a:rPr>
              <a:t>Organización de las Naciones Unidas</a:t>
            </a:r>
            <a:r>
              <a:rPr lang="es-ES" dirty="0" smtClean="0"/>
              <a:t> encargado de regular las </a:t>
            </a:r>
            <a:r>
              <a:rPr lang="es-ES" dirty="0" smtClean="0">
                <a:hlinkClick r:id="rId4" tooltip="Telecomunicación"/>
              </a:rPr>
              <a:t>telecomunicaciones</a:t>
            </a:r>
            <a:r>
              <a:rPr lang="es-ES" dirty="0" smtClean="0"/>
              <a:t> a nivel internacional entre las distintas </a:t>
            </a:r>
            <a:r>
              <a:rPr lang="es-ES" dirty="0" err="1" smtClean="0"/>
              <a:t>administ</a:t>
            </a:r>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estándar H.324 establece una guía para el transporte de la videoconferencia a través de la red telefónica (POTS), optimiza la calidad de transmisión sobre los enlace de baja velocidad relacionados con los POTS, estas velocidades están en el rango de 28.8 kbps a 56 kbps, la transmisión es de baja calidad.</a:t>
            </a:r>
            <a:endParaRPr lang="es-ES" sz="1200" kern="1200" dirty="0" smtClean="0">
              <a:solidFill>
                <a:schemeClr val="tx1"/>
              </a:solidFill>
              <a:effectLst/>
              <a:latin typeface="+mn-lt"/>
              <a:ea typeface="+mn-ea"/>
              <a:cs typeface="+mn-cs"/>
            </a:endParaRPr>
          </a:p>
          <a:p>
            <a:r>
              <a:rPr lang="es-ES" dirty="0" smtClean="0"/>
              <a:t>raciones y empresas operadoras.</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estándar H.310 permite implementar videoconferencia utilizando MPEG-2 (normas para audio y vídeo para difusión de calidad de </a:t>
            </a:r>
            <a:r>
              <a:rPr lang="es-EC" sz="1200" u="none" strike="noStrike" kern="1200" dirty="0" smtClean="0">
                <a:solidFill>
                  <a:schemeClr val="tx1"/>
                </a:solidFill>
                <a:effectLst/>
                <a:latin typeface="+mn-lt"/>
                <a:ea typeface="+mn-ea"/>
                <a:cs typeface="+mn-cs"/>
                <a:hlinkClick r:id="rId5" tooltip="Televisión"/>
              </a:rPr>
              <a:t>televisión</a:t>
            </a:r>
            <a:r>
              <a:rPr lang="es-EC" sz="1200" kern="1200" dirty="0" smtClean="0">
                <a:solidFill>
                  <a:schemeClr val="tx1"/>
                </a:solidFill>
                <a:effectLst/>
                <a:latin typeface="+mn-lt"/>
                <a:ea typeface="+mn-ea"/>
                <a:cs typeface="+mn-cs"/>
              </a:rPr>
              <a:t>.), está implementada sobre ATM, es usada en aplicaciones médicas, educativas, ofrece una elevada calidad de video.</a:t>
            </a:r>
            <a:endParaRPr lang="es-ES" sz="1200" kern="1200" dirty="0" smtClean="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794FB5BD-87DF-4BF4-8887-D992B4B946CE}" type="slidenum">
              <a:rPr lang="en-US" smtClean="0"/>
              <a:pPr/>
              <a:t>9</a:t>
            </a:fld>
            <a:endParaRPr lang="en-US" dirty="0"/>
          </a:p>
        </p:txBody>
      </p:sp>
    </p:spTree>
    <p:extLst>
      <p:ext uri="{BB962C8B-B14F-4D97-AF65-F5344CB8AC3E}">
        <p14:creationId xmlns:p14="http://schemas.microsoft.com/office/powerpoint/2010/main" val="3929699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La calidad de transmisión está relacionada con los protocolos que se utilicen en la videoconferencia, y la forma en que éstos van a manejar la información; así como también, con la velocidad de transmisión de datos disponibles para la videoconferencia; a mayor velocidad mejor calidad.</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 </a:t>
            </a:r>
            <a:endParaRPr lang="es-ES"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Para transferir los datos, éstos se comprimen en el equipo de origen, viajan comprimidos por el enlace establecido en la videoconferencia y se descomprimen en el destino, dependiendo de la cantidad de participantes que se encuentren en el origen y en el destino se  podrá diferenciar el tipo de enlace</a:t>
            </a:r>
            <a:endParaRPr lang="es-ES" sz="1200" kern="1200" dirty="0" smtClean="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794FB5BD-87DF-4BF4-8887-D992B4B946CE}" type="slidenum">
              <a:rPr lang="en-US" smtClean="0"/>
              <a:pPr/>
              <a:t>10</a:t>
            </a:fld>
            <a:endParaRPr lang="en-US" dirty="0"/>
          </a:p>
        </p:txBody>
      </p:sp>
    </p:spTree>
    <p:extLst>
      <p:ext uri="{BB962C8B-B14F-4D97-AF65-F5344CB8AC3E}">
        <p14:creationId xmlns:p14="http://schemas.microsoft.com/office/powerpoint/2010/main" val="542948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buNone/>
            </a:pPr>
            <a:r>
              <a:rPr lang="es-EC" sz="1200" dirty="0" smtClean="0">
                <a:latin typeface="Times New Roman" pitchFamily="18" charset="0"/>
                <a:cs typeface="Times New Roman" pitchFamily="18" charset="0"/>
              </a:rPr>
              <a:t>Esta</a:t>
            </a:r>
            <a:r>
              <a:rPr lang="es-EC" sz="1200" baseline="0" dirty="0" smtClean="0">
                <a:latin typeface="Times New Roman" pitchFamily="18" charset="0"/>
                <a:cs typeface="Times New Roman" pitchFamily="18" charset="0"/>
              </a:rPr>
              <a:t> afirmación se da y parte del punto de que en los objetivos específicos existe el objetivo que dice realizar un levantamiento de información</a:t>
            </a:r>
          </a:p>
          <a:p>
            <a:pPr>
              <a:buNone/>
            </a:pPr>
            <a:r>
              <a:rPr lang="es-EC" sz="1200" dirty="0" smtClean="0">
                <a:latin typeface="Times New Roman" pitchFamily="18" charset="0"/>
                <a:cs typeface="Times New Roman" pitchFamily="18" charset="0"/>
              </a:rPr>
              <a:t>, en</a:t>
            </a:r>
            <a:r>
              <a:rPr lang="es-EC" sz="1200" baseline="0" dirty="0" smtClean="0">
                <a:latin typeface="Times New Roman" pitchFamily="18" charset="0"/>
                <a:cs typeface="Times New Roman" pitchFamily="18" charset="0"/>
              </a:rPr>
              <a:t> el levantamiento de la información se conoció que existen 6 servidores.</a:t>
            </a:r>
            <a:endParaRPr lang="es-EC" sz="1200" dirty="0" smtClean="0">
              <a:latin typeface="Times New Roman" pitchFamily="18" charset="0"/>
              <a:cs typeface="Times New Roman" pitchFamily="18" charset="0"/>
            </a:endParaRPr>
          </a:p>
          <a:p>
            <a:pPr>
              <a:buNone/>
            </a:pPr>
            <a:r>
              <a:rPr lang="es-EC" sz="1200" dirty="0" smtClean="0">
                <a:latin typeface="Times New Roman" pitchFamily="18" charset="0"/>
                <a:cs typeface="Times New Roman" pitchFamily="18" charset="0"/>
              </a:rPr>
              <a:t>Para la implementación de esta propuesta tecnológica es necesario disponer de elementos de hardware y </a:t>
            </a:r>
          </a:p>
          <a:p>
            <a:pPr lvl="0">
              <a:buNone/>
            </a:pPr>
            <a:r>
              <a:rPr lang="es-EC" sz="1200" dirty="0" smtClean="0">
                <a:latin typeface="Times New Roman" pitchFamily="18" charset="0"/>
                <a:cs typeface="Times New Roman" pitchFamily="18" charset="0"/>
              </a:rPr>
              <a:t>software, analizar las diferentes herramientas disponibles en el mercado. </a:t>
            </a:r>
            <a:endParaRPr lang="es-ES" dirty="0" smtClean="0"/>
          </a:p>
        </p:txBody>
      </p:sp>
      <p:sp>
        <p:nvSpPr>
          <p:cNvPr id="4" name="3 Marcador de número de diapositiva"/>
          <p:cNvSpPr>
            <a:spLocks noGrp="1"/>
          </p:cNvSpPr>
          <p:nvPr>
            <p:ph type="sldNum" sz="quarter" idx="10"/>
          </p:nvPr>
        </p:nvSpPr>
        <p:spPr/>
        <p:txBody>
          <a:bodyPr/>
          <a:lstStyle/>
          <a:p>
            <a:fld id="{794FB5BD-87DF-4BF4-8887-D992B4B946CE}" type="slidenum">
              <a:rPr lang="en-US" smtClean="0"/>
              <a:pPr/>
              <a:t>11</a:t>
            </a:fld>
            <a:endParaRPr lang="en-US" dirty="0"/>
          </a:p>
        </p:txBody>
      </p:sp>
    </p:spTree>
    <p:extLst>
      <p:ext uri="{BB962C8B-B14F-4D97-AF65-F5344CB8AC3E}">
        <p14:creationId xmlns:p14="http://schemas.microsoft.com/office/powerpoint/2010/main" val="486516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B6FE8842-4A51-4EB6-A161-19D9A50F6291}" type="datetimeFigureOut">
              <a:rPr lang="en-US" smtClean="0"/>
              <a:pPr/>
              <a:t>7/20/2011</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2957DB1-9355-41DE-B93E-C6C993C13AD2}"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FE8842-4A51-4EB6-A161-19D9A50F6291}" type="datetimeFigureOut">
              <a:rPr lang="en-US" smtClean="0"/>
              <a:pPr/>
              <a:t>7/20/2011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957DB1-9355-41DE-B93E-C6C993C13AD2}"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FE8842-4A51-4EB6-A161-19D9A50F6291}" type="datetimeFigureOut">
              <a:rPr lang="en-US" smtClean="0"/>
              <a:pPr/>
              <a:t>7/20/2011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957DB1-9355-41DE-B93E-C6C993C13AD2}"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FE8842-4A51-4EB6-A161-19D9A50F6291}" type="datetimeFigureOut">
              <a:rPr lang="en-US" smtClean="0"/>
              <a:pPr/>
              <a:t>7/20/2011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957DB1-9355-41DE-B93E-C6C993C13AD2}"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FE8842-4A51-4EB6-A161-19D9A50F6291}" type="datetimeFigureOut">
              <a:rPr lang="en-US" smtClean="0"/>
              <a:pPr/>
              <a:t>7/20/2011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957DB1-9355-41DE-B93E-C6C993C13AD2}"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FE8842-4A51-4EB6-A161-19D9A50F6291}" type="datetimeFigureOut">
              <a:rPr lang="en-US" smtClean="0"/>
              <a:pPr/>
              <a:t>7/20/2011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957DB1-9355-41DE-B93E-C6C993C13AD2}"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B6FE8842-4A51-4EB6-A161-19D9A50F6291}" type="datetimeFigureOut">
              <a:rPr lang="en-US" smtClean="0"/>
              <a:pPr/>
              <a:t>7/20/2011</a:t>
            </a:fld>
            <a:endParaRPr lang="en-US" dirty="0"/>
          </a:p>
        </p:txBody>
      </p:sp>
      <p:sp>
        <p:nvSpPr>
          <p:cNvPr id="27" name="Slide Number Placeholder 26"/>
          <p:cNvSpPr>
            <a:spLocks noGrp="1"/>
          </p:cNvSpPr>
          <p:nvPr>
            <p:ph type="sldNum" sz="quarter" idx="11"/>
          </p:nvPr>
        </p:nvSpPr>
        <p:spPr/>
        <p:txBody>
          <a:bodyPr rtlCol="0"/>
          <a:lstStyle/>
          <a:p>
            <a:fld id="{82957DB1-9355-41DE-B93E-C6C993C13AD2}" type="slidenum">
              <a:rPr lang="en-US" smtClean="0"/>
              <a:pPr/>
              <a:t>‹Nº›</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B6FE8842-4A51-4EB6-A161-19D9A50F6291}" type="datetimeFigureOut">
              <a:rPr lang="en-US" smtClean="0"/>
              <a:pPr/>
              <a:t>7/20/2011</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82957DB1-9355-41DE-B93E-C6C993C13AD2}"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E8842-4A51-4EB6-A161-19D9A50F6291}" type="datetimeFigureOut">
              <a:rPr lang="en-US" smtClean="0"/>
              <a:pPr/>
              <a:t>7/20/2011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2957DB1-9355-41DE-B93E-C6C993C13AD2}"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FE8842-4A51-4EB6-A161-19D9A50F6291}" type="datetimeFigureOut">
              <a:rPr lang="en-US" smtClean="0"/>
              <a:pPr/>
              <a:t>7/20/2011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957DB1-9355-41DE-B93E-C6C993C13AD2}"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6FE8842-4A51-4EB6-A161-19D9A50F6291}" type="datetimeFigureOut">
              <a:rPr lang="en-US" smtClean="0"/>
              <a:pPr/>
              <a:t>7/20/2011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957DB1-9355-41DE-B93E-C6C993C13AD2}"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6FE8842-4A51-4EB6-A161-19D9A50F6291}" type="datetimeFigureOut">
              <a:rPr lang="en-US" smtClean="0"/>
              <a:pPr/>
              <a:t>7/20/2011</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2957DB1-9355-41DE-B93E-C6C993C13AD2}"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5.xml"/><Relationship Id="rId7" Type="http://schemas.openxmlformats.org/officeDocument/2006/relationships/image" Target="../media/image7.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7.xml"/><Relationship Id="rId13" Type="http://schemas.openxmlformats.org/officeDocument/2006/relationships/image" Target="../media/image11.png"/><Relationship Id="rId3" Type="http://schemas.openxmlformats.org/officeDocument/2006/relationships/diagramLayout" Target="../diagrams/layout16.xml"/><Relationship Id="rId7" Type="http://schemas.openxmlformats.org/officeDocument/2006/relationships/diagramData" Target="../diagrams/data17.xml"/><Relationship Id="rId12" Type="http://schemas.openxmlformats.org/officeDocument/2006/relationships/image" Target="../media/image10.png"/><Relationship Id="rId2" Type="http://schemas.openxmlformats.org/officeDocument/2006/relationships/diagramData" Target="../diagrams/data16.xml"/><Relationship Id="rId16"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5" Type="http://schemas.openxmlformats.org/officeDocument/2006/relationships/image" Target="../media/image13.png"/><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 Id="rId1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20.xml"/><Relationship Id="rId7" Type="http://schemas.openxmlformats.org/officeDocument/2006/relationships/image" Target="../media/image17.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19.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22.xml"/><Relationship Id="rId7" Type="http://schemas.openxmlformats.org/officeDocument/2006/relationships/image" Target="../media/image20.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 Id="rId9"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24.xml"/><Relationship Id="rId3" Type="http://schemas.openxmlformats.org/officeDocument/2006/relationships/diagramLayout" Target="../diagrams/layout23.xml"/><Relationship Id="rId7" Type="http://schemas.openxmlformats.org/officeDocument/2006/relationships/image" Target="../media/image24.png"/><Relationship Id="rId12" Type="http://schemas.microsoft.com/office/2007/relationships/diagramDrawing" Target="../diagrams/drawing24.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11" Type="http://schemas.openxmlformats.org/officeDocument/2006/relationships/diagramColors" Target="../diagrams/colors24.xml"/><Relationship Id="rId5" Type="http://schemas.openxmlformats.org/officeDocument/2006/relationships/diagramColors" Target="../diagrams/colors23.xml"/><Relationship Id="rId10" Type="http://schemas.openxmlformats.org/officeDocument/2006/relationships/diagramQuickStyle" Target="../diagrams/quickStyle24.xml"/><Relationship Id="rId4" Type="http://schemas.openxmlformats.org/officeDocument/2006/relationships/diagramQuickStyle" Target="../diagrams/quickStyle23.xml"/><Relationship Id="rId9" Type="http://schemas.openxmlformats.org/officeDocument/2006/relationships/diagramLayout" Target="../diagrams/layout2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200400"/>
            <a:ext cx="7772400" cy="2057400"/>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000" dirty="0" smtClean="0"/>
              <a:t>ESCUELA POLITECNICA DEL EJERCITO</a:t>
            </a:r>
            <a:br>
              <a:rPr lang="en-US" sz="4000" dirty="0" smtClean="0"/>
            </a:br>
            <a:r>
              <a:rPr lang="en-US" sz="4000" dirty="0" smtClean="0"/>
              <a:t/>
            </a:r>
            <a:br>
              <a:rPr lang="en-US" sz="4000" dirty="0" smtClean="0"/>
            </a:br>
            <a:r>
              <a:rPr lang="en-US" sz="2200" dirty="0" smtClean="0"/>
              <a:t>TEMA</a:t>
            </a:r>
            <a:br>
              <a:rPr lang="en-US" sz="2200" dirty="0" smtClean="0"/>
            </a:br>
            <a:r>
              <a:rPr lang="es-EC" sz="2200" b="1" dirty="0" smtClean="0"/>
              <a:t>VIDEOCONFERENCIA MULTIPUNTO CON HERRAMIENTAS DE SOFTWARE LIBRE COMO APOYO AL PROCESO DE ENSEÑANZA DE LA CARRERA DE INGENIERÍA EN SISTEMAS </a:t>
            </a:r>
            <a:r>
              <a:rPr lang="en-US" dirty="0" smtClean="0"/>
              <a:t/>
            </a:r>
            <a:br>
              <a:rPr lang="en-US" dirty="0" smtClean="0"/>
            </a:br>
            <a:r>
              <a:rPr lang="en-US" dirty="0" smtClean="0"/>
              <a:t/>
            </a:r>
            <a:br>
              <a:rPr lang="en-US" dirty="0" smtClean="0"/>
            </a:br>
            <a:r>
              <a:rPr lang="en-US" sz="2200" dirty="0" smtClean="0"/>
              <a:t/>
            </a:r>
            <a:br>
              <a:rPr lang="en-US" sz="2200" dirty="0" smtClean="0"/>
            </a:br>
            <a:r>
              <a:rPr lang="en-US" dirty="0" smtClean="0"/>
              <a:t/>
            </a:r>
            <a:br>
              <a:rPr lang="en-US" dirty="0" smtClean="0"/>
            </a:br>
            <a:endParaRPr lang="en-US" dirty="0"/>
          </a:p>
        </p:txBody>
      </p:sp>
      <p:sp>
        <p:nvSpPr>
          <p:cNvPr id="3" name="Subtitle 2"/>
          <p:cNvSpPr>
            <a:spLocks noGrp="1"/>
          </p:cNvSpPr>
          <p:nvPr>
            <p:ph type="subTitle" idx="1"/>
          </p:nvPr>
        </p:nvSpPr>
        <p:spPr>
          <a:xfrm>
            <a:off x="457200" y="4343400"/>
            <a:ext cx="4953000" cy="1752600"/>
          </a:xfrm>
        </p:spPr>
        <p:txBody>
          <a:bodyPr/>
          <a:lstStyle/>
          <a:p>
            <a:r>
              <a:rPr lang="en-US" dirty="0" smtClean="0"/>
              <a:t>AUTOR</a:t>
            </a:r>
          </a:p>
          <a:p>
            <a:r>
              <a:rPr lang="en-US" sz="2800" dirty="0" smtClean="0"/>
              <a:t>DANIEL JARAMILLO</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VIDEOCONFERENCIA</a:t>
            </a:r>
            <a:endParaRPr lang="es-EC" dirty="0"/>
          </a:p>
        </p:txBody>
      </p:sp>
      <p:sp>
        <p:nvSpPr>
          <p:cNvPr id="3" name="Content Placeholder 2"/>
          <p:cNvSpPr>
            <a:spLocks noGrp="1"/>
          </p:cNvSpPr>
          <p:nvPr>
            <p:ph idx="1"/>
          </p:nvPr>
        </p:nvSpPr>
        <p:spPr/>
        <p:txBody>
          <a:bodyPr/>
          <a:lstStyle/>
          <a:p>
            <a:pPr marL="365760" lvl="1" indent="-256032">
              <a:buClr>
                <a:schemeClr val="accent3"/>
              </a:buClr>
              <a:buNone/>
            </a:pPr>
            <a:r>
              <a:rPr lang="es-EC" sz="1600" dirty="0" smtClean="0">
                <a:solidFill>
                  <a:schemeClr val="tx1"/>
                </a:solidFill>
                <a:latin typeface="Times New Roman" pitchFamily="18" charset="0"/>
                <a:cs typeface="Times New Roman" pitchFamily="18" charset="0"/>
              </a:rPr>
              <a:t>TIPOS </a:t>
            </a:r>
            <a:r>
              <a:rPr lang="es-ES" sz="1600" dirty="0" smtClean="0">
                <a:solidFill>
                  <a:schemeClr val="tx1"/>
                </a:solidFill>
                <a:latin typeface="Times New Roman" pitchFamily="18" charset="0"/>
                <a:cs typeface="Times New Roman" pitchFamily="18" charset="0"/>
              </a:rPr>
              <a:t>DE ENLACES</a:t>
            </a:r>
          </a:p>
          <a:p>
            <a:pPr marL="365760" lvl="1" indent="-256032">
              <a:buClr>
                <a:schemeClr val="accent3"/>
              </a:buClr>
              <a:buNone/>
            </a:pPr>
            <a:endParaRPr lang="es-ES" sz="1600" dirty="0" smtClean="0">
              <a:solidFill>
                <a:schemeClr val="tx1"/>
              </a:solidFill>
              <a:latin typeface="Times New Roman" pitchFamily="18" charset="0"/>
              <a:cs typeface="Times New Roman" pitchFamily="18" charset="0"/>
            </a:endParaRPr>
          </a:p>
          <a:p>
            <a:pPr marL="365760" lvl="1" indent="-256032">
              <a:buClr>
                <a:schemeClr val="accent3"/>
              </a:buClr>
              <a:buNone/>
            </a:pPr>
            <a:r>
              <a:rPr lang="es-EC" sz="1400" dirty="0" smtClean="0">
                <a:solidFill>
                  <a:schemeClr val="tx1"/>
                </a:solidFill>
                <a:latin typeface="Times New Roman" pitchFamily="18" charset="0"/>
                <a:cs typeface="Times New Roman" pitchFamily="18" charset="0"/>
              </a:rPr>
              <a:t>El enlace o conexión que se establece al momento de realizar una videoconferencia, transmitir y recibir los </a:t>
            </a:r>
          </a:p>
          <a:p>
            <a:pPr marL="365760" lvl="1" indent="-256032">
              <a:buClr>
                <a:schemeClr val="accent3"/>
              </a:buClr>
              <a:buNone/>
            </a:pPr>
            <a:r>
              <a:rPr lang="es-EC" sz="1400" dirty="0" smtClean="0">
                <a:solidFill>
                  <a:schemeClr val="tx1"/>
                </a:solidFill>
                <a:latin typeface="Times New Roman" pitchFamily="18" charset="0"/>
                <a:cs typeface="Times New Roman" pitchFamily="18" charset="0"/>
              </a:rPr>
              <a:t>datos puede ser de dos tipos:</a:t>
            </a:r>
          </a:p>
          <a:p>
            <a:pPr marL="365760" lvl="1" indent="-256032">
              <a:buClr>
                <a:schemeClr val="accent3"/>
              </a:buClr>
              <a:buNone/>
            </a:pPr>
            <a:endParaRPr lang="es-EC" sz="1400" dirty="0" smtClean="0">
              <a:solidFill>
                <a:schemeClr val="tx1"/>
              </a:solidFill>
              <a:latin typeface="Times New Roman" pitchFamily="18" charset="0"/>
              <a:cs typeface="Times New Roman" pitchFamily="18" charset="0"/>
            </a:endParaRPr>
          </a:p>
          <a:p>
            <a:pPr marL="365760" lvl="1" indent="-256032">
              <a:buClr>
                <a:schemeClr val="accent3"/>
              </a:buClr>
              <a:buNone/>
            </a:pPr>
            <a:endParaRPr lang="es-EC" sz="1400" dirty="0" smtClean="0">
              <a:solidFill>
                <a:schemeClr val="tx1"/>
              </a:solidFill>
              <a:latin typeface="Times New Roman" pitchFamily="18" charset="0"/>
              <a:cs typeface="Times New Roman" pitchFamily="18" charset="0"/>
            </a:endParaRPr>
          </a:p>
          <a:p>
            <a:pPr marL="365760" lvl="1" indent="-256032">
              <a:buClr>
                <a:schemeClr val="accent3"/>
              </a:buClr>
              <a:buNone/>
            </a:pPr>
            <a:endParaRPr lang="es-EC" sz="1400" dirty="0" smtClean="0">
              <a:solidFill>
                <a:schemeClr val="tx1"/>
              </a:solidFill>
              <a:latin typeface="Times New Roman" pitchFamily="18" charset="0"/>
              <a:cs typeface="Times New Roman" pitchFamily="18" charset="0"/>
            </a:endParaRPr>
          </a:p>
          <a:p>
            <a:pPr marL="365760" lvl="1" indent="-256032">
              <a:buClr>
                <a:schemeClr val="accent3"/>
              </a:buClr>
              <a:buNone/>
            </a:pPr>
            <a:endParaRPr lang="es-EC" sz="1400" dirty="0" smtClean="0">
              <a:solidFill>
                <a:schemeClr val="tx1"/>
              </a:solidFill>
              <a:latin typeface="Times New Roman" pitchFamily="18" charset="0"/>
              <a:cs typeface="Times New Roman" pitchFamily="18" charset="0"/>
            </a:endParaRPr>
          </a:p>
          <a:p>
            <a:pPr marL="365760" lvl="1" indent="-256032">
              <a:buClr>
                <a:schemeClr val="accent3"/>
              </a:buClr>
              <a:buNone/>
            </a:pPr>
            <a:endParaRPr lang="es-EC" sz="1400" dirty="0" smtClean="0">
              <a:solidFill>
                <a:schemeClr val="tx1"/>
              </a:solidFill>
              <a:latin typeface="Times New Roman" pitchFamily="18" charset="0"/>
              <a:cs typeface="Times New Roman" pitchFamily="18" charset="0"/>
            </a:endParaRPr>
          </a:p>
          <a:p>
            <a:pPr marL="365760" lvl="1" indent="-256032">
              <a:buClr>
                <a:schemeClr val="accent3"/>
              </a:buClr>
              <a:buNone/>
            </a:pPr>
            <a:endParaRPr lang="es-EC" sz="1400" dirty="0" smtClean="0">
              <a:solidFill>
                <a:schemeClr val="tx1"/>
              </a:solidFill>
              <a:latin typeface="Times New Roman" pitchFamily="18" charset="0"/>
              <a:cs typeface="Times New Roman" pitchFamily="18" charset="0"/>
            </a:endParaRPr>
          </a:p>
          <a:p>
            <a:pPr marL="365760" lvl="1" indent="-256032">
              <a:buClr>
                <a:schemeClr val="accent3"/>
              </a:buClr>
              <a:buNone/>
            </a:pPr>
            <a:endParaRPr lang="es-EC" sz="1400" dirty="0" smtClean="0">
              <a:solidFill>
                <a:schemeClr val="tx1"/>
              </a:solidFill>
              <a:latin typeface="Times New Roman" pitchFamily="18" charset="0"/>
              <a:cs typeface="Times New Roman" pitchFamily="18" charset="0"/>
            </a:endParaRPr>
          </a:p>
          <a:p>
            <a:pPr marL="365760" lvl="1" indent="-256032">
              <a:buClr>
                <a:schemeClr val="accent3"/>
              </a:buClr>
              <a:buNone/>
            </a:pPr>
            <a:endParaRPr lang="es-EC" sz="1400" dirty="0" smtClean="0">
              <a:solidFill>
                <a:schemeClr val="tx1"/>
              </a:solidFill>
              <a:latin typeface="Times New Roman" pitchFamily="18" charset="0"/>
              <a:cs typeface="Times New Roman" pitchFamily="18" charset="0"/>
            </a:endParaRPr>
          </a:p>
          <a:p>
            <a:pPr marL="365760" lvl="1" indent="-256032">
              <a:buClr>
                <a:schemeClr val="accent3"/>
              </a:buClr>
              <a:buNone/>
            </a:pPr>
            <a:r>
              <a:rPr lang="es-EC" sz="1600" dirty="0" smtClean="0">
                <a:solidFill>
                  <a:schemeClr val="tx1"/>
                </a:solidFill>
                <a:latin typeface="Times New Roman" pitchFamily="18" charset="0"/>
                <a:cs typeface="Times New Roman" pitchFamily="18" charset="0"/>
              </a:rPr>
              <a:t>SISTEMAS</a:t>
            </a:r>
            <a:r>
              <a:rPr lang="es-ES" sz="1600" dirty="0" smtClean="0">
                <a:solidFill>
                  <a:schemeClr val="tx1"/>
                </a:solidFill>
                <a:latin typeface="Times New Roman" pitchFamily="18" charset="0"/>
                <a:cs typeface="Times New Roman" pitchFamily="18" charset="0"/>
              </a:rPr>
              <a:t> PARA EL DESARROLLO DE UNA VIDEOCONFERENCIA</a:t>
            </a:r>
          </a:p>
          <a:p>
            <a:pPr>
              <a:buNone/>
            </a:pPr>
            <a:endParaRPr lang="es-ES" sz="1400" dirty="0" smtClean="0">
              <a:latin typeface="Times New Roman" pitchFamily="18" charset="0"/>
              <a:cs typeface="Times New Roman" pitchFamily="18" charset="0"/>
            </a:endParaRPr>
          </a:p>
          <a:p>
            <a:pPr>
              <a:buNone/>
            </a:pPr>
            <a:r>
              <a:rPr lang="es-ES" sz="1400" dirty="0" smtClean="0">
                <a:latin typeface="Times New Roman" pitchFamily="18" charset="0"/>
                <a:cs typeface="Times New Roman" pitchFamily="18" charset="0"/>
              </a:rPr>
              <a:t>Para que una videoconferencia se pueda llevar a cabo es necesario tener dos elementos muy importantes que </a:t>
            </a:r>
          </a:p>
          <a:p>
            <a:pPr>
              <a:buNone/>
            </a:pPr>
            <a:r>
              <a:rPr lang="es-ES" sz="1400" dirty="0" smtClean="0">
                <a:latin typeface="Times New Roman" pitchFamily="18" charset="0"/>
                <a:cs typeface="Times New Roman" pitchFamily="18" charset="0"/>
              </a:rPr>
              <a:t>son: los sistemas de audio y video.</a:t>
            </a:r>
            <a:endParaRPr lang="es-EC" sz="1400" dirty="0" smtClean="0">
              <a:latin typeface="Times New Roman" pitchFamily="18" charset="0"/>
              <a:cs typeface="Times New Roman" pitchFamily="18" charset="0"/>
            </a:endParaRPr>
          </a:p>
          <a:p>
            <a:pPr marL="365760" lvl="1" indent="-256032">
              <a:buClr>
                <a:schemeClr val="accent3"/>
              </a:buClr>
              <a:buNone/>
            </a:pPr>
            <a:endParaRPr lang="es-EC" sz="1400" dirty="0" smtClean="0">
              <a:solidFill>
                <a:schemeClr val="tx1"/>
              </a:solidFill>
              <a:latin typeface="Times New Roman" pitchFamily="18" charset="0"/>
              <a:cs typeface="Times New Roman" pitchFamily="18" charset="0"/>
            </a:endParaRPr>
          </a:p>
          <a:p>
            <a:pPr marL="365760" lvl="1" indent="-256032">
              <a:buClr>
                <a:schemeClr val="accent3"/>
              </a:buClr>
              <a:buNone/>
            </a:pPr>
            <a:endParaRPr lang="es-EC" sz="1600" dirty="0" smtClean="0">
              <a:solidFill>
                <a:schemeClr val="tx1"/>
              </a:solidFill>
              <a:latin typeface="Times New Roman" pitchFamily="18" charset="0"/>
              <a:cs typeface="Times New Roman" pitchFamily="18" charset="0"/>
            </a:endParaRPr>
          </a:p>
          <a:p>
            <a:pPr marL="365760" lvl="1" indent="-256032">
              <a:buClr>
                <a:schemeClr val="accent3"/>
              </a:buClr>
              <a:buNone/>
            </a:pPr>
            <a:endParaRPr lang="es-EC" sz="1600" dirty="0" smtClean="0">
              <a:solidFill>
                <a:schemeClr val="tx1"/>
              </a:solidFill>
              <a:latin typeface="Times New Roman" pitchFamily="18" charset="0"/>
              <a:cs typeface="Times New Roman" pitchFamily="18" charset="0"/>
            </a:endParaRPr>
          </a:p>
          <a:p>
            <a:pPr marL="365760" lvl="1" indent="-256032">
              <a:buClr>
                <a:schemeClr val="accent3"/>
              </a:buClr>
              <a:buNone/>
            </a:pPr>
            <a:endParaRPr lang="es-EC" sz="1600" dirty="0" smtClean="0">
              <a:solidFill>
                <a:schemeClr val="tx1"/>
              </a:solidFill>
              <a:latin typeface="Times New Roman" pitchFamily="18" charset="0"/>
              <a:cs typeface="Times New Roman" pitchFamily="18" charset="0"/>
            </a:endParaRPr>
          </a:p>
          <a:p>
            <a:pPr marL="365760" lvl="1" indent="-256032">
              <a:buClr>
                <a:schemeClr val="accent3"/>
              </a:buClr>
              <a:buNone/>
            </a:pPr>
            <a:endParaRPr lang="es-EC" sz="1600" dirty="0" smtClean="0">
              <a:solidFill>
                <a:schemeClr val="tx1"/>
              </a:solidFill>
              <a:latin typeface="Times New Roman" pitchFamily="18" charset="0"/>
              <a:cs typeface="Times New Roman" pitchFamily="18" charset="0"/>
            </a:endParaRPr>
          </a:p>
          <a:p>
            <a:pPr marL="365760" lvl="1" indent="-256032">
              <a:buClr>
                <a:schemeClr val="accent3"/>
              </a:buClr>
              <a:buNone/>
            </a:pPr>
            <a:endParaRPr lang="en-US" sz="1600" dirty="0" smtClean="0">
              <a:solidFill>
                <a:schemeClr val="tx1"/>
              </a:solidFill>
              <a:latin typeface="Times New Roman" pitchFamily="18" charset="0"/>
              <a:cs typeface="Times New Roman" pitchFamily="18" charset="0"/>
            </a:endParaRPr>
          </a:p>
          <a:p>
            <a:pPr marL="365760" lvl="1" indent="-256032">
              <a:buClr>
                <a:schemeClr val="accent3"/>
              </a:buClr>
              <a:buNone/>
            </a:pPr>
            <a:endParaRPr lang="es-EC" sz="1600" dirty="0" smtClean="0">
              <a:solidFill>
                <a:schemeClr val="tx1"/>
              </a:solidFill>
              <a:latin typeface="Times New Roman" pitchFamily="18" charset="0"/>
              <a:cs typeface="Times New Roman" pitchFamily="18" charset="0"/>
            </a:endParaRPr>
          </a:p>
          <a:p>
            <a:pPr marL="365760" lvl="1" indent="-256032">
              <a:buClr>
                <a:schemeClr val="accent3"/>
              </a:buClr>
              <a:buNone/>
            </a:pPr>
            <a:endParaRPr lang="es-EC" sz="1600" dirty="0" smtClean="0">
              <a:solidFill>
                <a:schemeClr val="tx1"/>
              </a:solidFill>
              <a:latin typeface="Times New Roman" pitchFamily="18" charset="0"/>
              <a:cs typeface="Times New Roman" pitchFamily="18" charset="0"/>
            </a:endParaRPr>
          </a:p>
          <a:p>
            <a:pPr marL="365760" lvl="1" indent="-256032">
              <a:buClr>
                <a:schemeClr val="accent3"/>
              </a:buClr>
              <a:buNone/>
            </a:pPr>
            <a:endParaRPr lang="en-US" sz="1600" dirty="0" smtClean="0">
              <a:solidFill>
                <a:schemeClr val="tx1"/>
              </a:solidFill>
              <a:latin typeface="Times New Roman" pitchFamily="18" charset="0"/>
              <a:cs typeface="Times New Roman" pitchFamily="18" charset="0"/>
            </a:endParaRPr>
          </a:p>
          <a:p>
            <a:pPr>
              <a:buNone/>
            </a:pPr>
            <a:endParaRPr lang="es-EC" dirty="0"/>
          </a:p>
        </p:txBody>
      </p:sp>
      <p:graphicFrame>
        <p:nvGraphicFramePr>
          <p:cNvPr id="9" name="Content Placeholder 7"/>
          <p:cNvGraphicFramePr>
            <a:graphicFrameLocks/>
          </p:cNvGraphicFramePr>
          <p:nvPr/>
        </p:nvGraphicFramePr>
        <p:xfrm>
          <a:off x="533400" y="3429000"/>
          <a:ext cx="7848600" cy="1697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C" dirty="0" smtClean="0"/>
              <a:t>VIDEOCONFERENCIA</a:t>
            </a:r>
            <a:endParaRPr lang="es-EC" dirty="0"/>
          </a:p>
        </p:txBody>
      </p:sp>
      <p:sp>
        <p:nvSpPr>
          <p:cNvPr id="3" name="Content Placeholder 2"/>
          <p:cNvSpPr>
            <a:spLocks noGrp="1"/>
          </p:cNvSpPr>
          <p:nvPr>
            <p:ph idx="1"/>
          </p:nvPr>
        </p:nvSpPr>
        <p:spPr/>
        <p:txBody>
          <a:bodyPr>
            <a:normAutofit fontScale="85000" lnSpcReduction="20000"/>
          </a:bodyPr>
          <a:lstStyle/>
          <a:p>
            <a:pPr marL="109728" indent="0">
              <a:buNone/>
            </a:pPr>
            <a:r>
              <a:rPr lang="es-ES" sz="1900" dirty="0">
                <a:latin typeface="Times New Roman" pitchFamily="18" charset="0"/>
                <a:cs typeface="Times New Roman" pitchFamily="18" charset="0"/>
              </a:rPr>
              <a:t>LEVANTAMIENTO DE LA INFORMACIÓN</a:t>
            </a:r>
          </a:p>
          <a:p>
            <a:pPr>
              <a:buNone/>
            </a:pPr>
            <a:endParaRPr lang="es-EC" sz="1600" dirty="0" smtClean="0">
              <a:latin typeface="Times New Roman" pitchFamily="18" charset="0"/>
              <a:cs typeface="Times New Roman" pitchFamily="18" charset="0"/>
            </a:endParaRPr>
          </a:p>
          <a:p>
            <a:pPr>
              <a:buNone/>
            </a:pPr>
            <a:r>
              <a:rPr lang="es-EC" sz="1600" dirty="0" smtClean="0">
                <a:latin typeface="Times New Roman" pitchFamily="18" charset="0"/>
                <a:cs typeface="Times New Roman" pitchFamily="18" charset="0"/>
              </a:rPr>
              <a:t>Los laboratorios de la ESPE posee los equipos necesarios para la implementación de esta propuesta </a:t>
            </a:r>
          </a:p>
          <a:p>
            <a:pPr>
              <a:buNone/>
            </a:pPr>
            <a:r>
              <a:rPr lang="es-EC" sz="1600" dirty="0" smtClean="0">
                <a:latin typeface="Times New Roman" pitchFamily="18" charset="0"/>
                <a:cs typeface="Times New Roman" pitchFamily="18" charset="0"/>
              </a:rPr>
              <a:t>tecnológica.</a:t>
            </a:r>
          </a:p>
          <a:p>
            <a:pPr lvl="0">
              <a:buNone/>
            </a:pPr>
            <a:endParaRPr lang="es-EC" sz="1400" dirty="0" smtClean="0">
              <a:latin typeface="Times New Roman" pitchFamily="18" charset="0"/>
              <a:cs typeface="Times New Roman" pitchFamily="18" charset="0"/>
            </a:endParaRPr>
          </a:p>
          <a:p>
            <a:pPr lvl="0">
              <a:buNone/>
            </a:pPr>
            <a:endParaRPr lang="es-EC" sz="1400" dirty="0" smtClean="0">
              <a:latin typeface="Times New Roman" pitchFamily="18" charset="0"/>
              <a:cs typeface="Times New Roman" pitchFamily="18" charset="0"/>
            </a:endParaRPr>
          </a:p>
          <a:p>
            <a:pPr lvl="0">
              <a:buNone/>
            </a:pPr>
            <a:endParaRPr lang="es-EC" sz="1400" dirty="0" smtClean="0">
              <a:latin typeface="Times New Roman" pitchFamily="18" charset="0"/>
              <a:cs typeface="Times New Roman" pitchFamily="18" charset="0"/>
            </a:endParaRPr>
          </a:p>
          <a:p>
            <a:pPr lvl="0">
              <a:buNone/>
            </a:pPr>
            <a:endParaRPr lang="es-EC" sz="1400" dirty="0" smtClean="0">
              <a:latin typeface="Times New Roman" pitchFamily="18" charset="0"/>
              <a:cs typeface="Times New Roman" pitchFamily="18" charset="0"/>
            </a:endParaRPr>
          </a:p>
          <a:p>
            <a:pPr lvl="0">
              <a:buNone/>
            </a:pPr>
            <a:endParaRPr lang="es-EC" sz="1400" dirty="0" smtClean="0">
              <a:latin typeface="Times New Roman" pitchFamily="18" charset="0"/>
              <a:cs typeface="Times New Roman" pitchFamily="18" charset="0"/>
            </a:endParaRPr>
          </a:p>
          <a:p>
            <a:pPr lvl="0">
              <a:buNone/>
            </a:pPr>
            <a:endParaRPr lang="es-EC" sz="1400" dirty="0" smtClean="0">
              <a:latin typeface="Times New Roman" pitchFamily="18" charset="0"/>
              <a:cs typeface="Times New Roman" pitchFamily="18" charset="0"/>
            </a:endParaRPr>
          </a:p>
          <a:p>
            <a:pPr lvl="0">
              <a:buNone/>
            </a:pPr>
            <a:endParaRPr lang="es-EC" sz="1400" dirty="0" smtClean="0">
              <a:latin typeface="Times New Roman" pitchFamily="18" charset="0"/>
              <a:cs typeface="Times New Roman" pitchFamily="18" charset="0"/>
            </a:endParaRPr>
          </a:p>
          <a:p>
            <a:pPr lvl="0">
              <a:buNone/>
            </a:pPr>
            <a:endParaRPr lang="es-EC" sz="1400" dirty="0" smtClean="0">
              <a:latin typeface="Times New Roman" pitchFamily="18" charset="0"/>
              <a:cs typeface="Times New Roman" pitchFamily="18" charset="0"/>
            </a:endParaRPr>
          </a:p>
          <a:p>
            <a:pPr lvl="0">
              <a:buNone/>
            </a:pPr>
            <a:endParaRPr lang="es-EC" sz="1400" dirty="0" smtClean="0">
              <a:latin typeface="Times New Roman" pitchFamily="18" charset="0"/>
              <a:cs typeface="Times New Roman" pitchFamily="18" charset="0"/>
            </a:endParaRPr>
          </a:p>
          <a:p>
            <a:pPr lvl="0">
              <a:buNone/>
            </a:pPr>
            <a:endParaRPr lang="es-EC" sz="1400" dirty="0" smtClean="0">
              <a:latin typeface="Times New Roman" pitchFamily="18" charset="0"/>
              <a:cs typeface="Times New Roman" pitchFamily="18" charset="0"/>
            </a:endParaRPr>
          </a:p>
          <a:p>
            <a:pPr marL="365760" lvl="2" indent="-256032">
              <a:buClr>
                <a:schemeClr val="accent3"/>
              </a:buClr>
              <a:buNone/>
            </a:pPr>
            <a:r>
              <a:rPr lang="es-EC" sz="1900" dirty="0" smtClean="0">
                <a:solidFill>
                  <a:schemeClr val="tx1"/>
                </a:solidFill>
                <a:latin typeface="Times New Roman" pitchFamily="18" charset="0"/>
                <a:cs typeface="Times New Roman" pitchFamily="18" charset="0"/>
              </a:rPr>
              <a:t>CARACTERÍSTICAS DE LOS SERVIDORES</a:t>
            </a:r>
          </a:p>
          <a:p>
            <a:pPr marL="365760" lvl="2" indent="-256032">
              <a:buClr>
                <a:schemeClr val="accent3"/>
              </a:buClr>
              <a:buNone/>
            </a:pPr>
            <a:endParaRPr lang="es-EC" sz="1600" dirty="0" smtClean="0">
              <a:solidFill>
                <a:schemeClr val="tx1"/>
              </a:solidFill>
              <a:latin typeface="Times New Roman" pitchFamily="18" charset="0"/>
              <a:cs typeface="Times New Roman" pitchFamily="18" charset="0"/>
            </a:endParaRPr>
          </a:p>
          <a:p>
            <a:pPr lvl="0">
              <a:buClr>
                <a:schemeClr val="tx1"/>
              </a:buClr>
            </a:pPr>
            <a:r>
              <a:rPr lang="es-EC" sz="1600" dirty="0" smtClean="0">
                <a:latin typeface="Times New Roman" pitchFamily="18" charset="0"/>
                <a:cs typeface="Times New Roman" pitchFamily="18" charset="0"/>
              </a:rPr>
              <a:t>Windows Server 2008 – 2003 – Linux</a:t>
            </a:r>
            <a:endParaRPr lang="en-US" sz="1600" dirty="0" smtClean="0">
              <a:latin typeface="Times New Roman" pitchFamily="18" charset="0"/>
              <a:cs typeface="Times New Roman" pitchFamily="18" charset="0"/>
            </a:endParaRPr>
          </a:p>
          <a:p>
            <a:pPr lvl="0">
              <a:buClr>
                <a:schemeClr val="tx1"/>
              </a:buClr>
            </a:pPr>
            <a:r>
              <a:rPr lang="es-EC" sz="1600" dirty="0" smtClean="0">
                <a:latin typeface="Times New Roman" pitchFamily="18" charset="0"/>
                <a:cs typeface="Times New Roman" pitchFamily="18" charset="0"/>
              </a:rPr>
              <a:t>Intel </a:t>
            </a:r>
            <a:r>
              <a:rPr lang="es-EC" sz="1600" dirty="0" err="1" smtClean="0">
                <a:latin typeface="Times New Roman" pitchFamily="18" charset="0"/>
                <a:cs typeface="Times New Roman" pitchFamily="18" charset="0"/>
              </a:rPr>
              <a:t>Core</a:t>
            </a:r>
            <a:r>
              <a:rPr lang="es-EC" sz="1600" dirty="0" smtClean="0">
                <a:latin typeface="Times New Roman" pitchFamily="18" charset="0"/>
                <a:cs typeface="Times New Roman" pitchFamily="18" charset="0"/>
              </a:rPr>
              <a:t> 2 </a:t>
            </a:r>
            <a:r>
              <a:rPr lang="es-EC" sz="1600" dirty="0" err="1" smtClean="0">
                <a:latin typeface="Times New Roman" pitchFamily="18" charset="0"/>
                <a:cs typeface="Times New Roman" pitchFamily="18" charset="0"/>
              </a:rPr>
              <a:t>Quad</a:t>
            </a:r>
            <a:endParaRPr lang="en-US" sz="1600" dirty="0" smtClean="0">
              <a:latin typeface="Times New Roman" pitchFamily="18" charset="0"/>
              <a:cs typeface="Times New Roman" pitchFamily="18" charset="0"/>
            </a:endParaRPr>
          </a:p>
          <a:p>
            <a:pPr lvl="0">
              <a:buClr>
                <a:schemeClr val="tx1"/>
              </a:buClr>
            </a:pPr>
            <a:r>
              <a:rPr lang="es-EC" sz="1600" dirty="0" smtClean="0">
                <a:latin typeface="Times New Roman" pitchFamily="18" charset="0"/>
                <a:cs typeface="Times New Roman" pitchFamily="18" charset="0"/>
              </a:rPr>
              <a:t>4 GB RAM</a:t>
            </a:r>
            <a:endParaRPr lang="en-US" sz="1600" dirty="0" smtClean="0">
              <a:latin typeface="Times New Roman" pitchFamily="18" charset="0"/>
              <a:cs typeface="Times New Roman" pitchFamily="18" charset="0"/>
            </a:endParaRPr>
          </a:p>
          <a:p>
            <a:pPr lvl="0">
              <a:buClr>
                <a:schemeClr val="tx1"/>
              </a:buClr>
            </a:pPr>
            <a:r>
              <a:rPr lang="es-EC" sz="1600" dirty="0" smtClean="0">
                <a:latin typeface="Times New Roman" pitchFamily="18" charset="0"/>
                <a:cs typeface="Times New Roman" pitchFamily="18" charset="0"/>
              </a:rPr>
              <a:t>250 Disco Duro</a:t>
            </a:r>
          </a:p>
          <a:p>
            <a:pPr lvl="0">
              <a:buNone/>
            </a:pPr>
            <a:endParaRPr lang="es-EC" sz="1400" dirty="0" smtClean="0">
              <a:latin typeface="Times New Roman" pitchFamily="18" charset="0"/>
              <a:cs typeface="Times New Roman" pitchFamily="18" charset="0"/>
            </a:endParaRPr>
          </a:p>
          <a:p>
            <a:pPr lvl="0">
              <a:buNone/>
            </a:pPr>
            <a:endParaRPr lang="es-EC" sz="1400" dirty="0" smtClean="0">
              <a:latin typeface="Times New Roman" pitchFamily="18" charset="0"/>
              <a:cs typeface="Times New Roman" pitchFamily="18" charset="0"/>
            </a:endParaRPr>
          </a:p>
          <a:p>
            <a:pPr lvl="0">
              <a:buNone/>
            </a:pPr>
            <a:endParaRPr lang="es-EC" sz="1400" dirty="0" smtClean="0">
              <a:latin typeface="Times New Roman" pitchFamily="18" charset="0"/>
              <a:cs typeface="Times New Roman" pitchFamily="18" charset="0"/>
            </a:endParaRPr>
          </a:p>
          <a:p>
            <a:pPr lvl="0">
              <a:buNone/>
            </a:pPr>
            <a:endParaRPr lang="es-EC" sz="1400" dirty="0" smtClean="0">
              <a:latin typeface="Times New Roman" pitchFamily="18" charset="0"/>
              <a:cs typeface="Times New Roman" pitchFamily="18" charset="0"/>
            </a:endParaRPr>
          </a:p>
          <a:p>
            <a:pPr lvl="0">
              <a:buNone/>
            </a:pPr>
            <a:endParaRPr lang="es-EC" sz="1400" dirty="0" smtClean="0">
              <a:latin typeface="Times New Roman" pitchFamily="18" charset="0"/>
              <a:cs typeface="Times New Roman" pitchFamily="18" charset="0"/>
            </a:endParaRPr>
          </a:p>
          <a:p>
            <a:pPr lvl="0">
              <a:buNone/>
            </a:pPr>
            <a:endParaRPr lang="es-EC" sz="1400" dirty="0" smtClean="0">
              <a:latin typeface="Times New Roman" pitchFamily="18" charset="0"/>
              <a:cs typeface="Times New Roman" pitchFamily="18" charset="0"/>
            </a:endParaRPr>
          </a:p>
          <a:p>
            <a:pPr lvl="0">
              <a:buNone/>
            </a:pPr>
            <a:endParaRPr lang="es-EC" sz="1400" dirty="0" smtClean="0">
              <a:latin typeface="Times New Roman" pitchFamily="18" charset="0"/>
              <a:cs typeface="Times New Roman" pitchFamily="18" charset="0"/>
            </a:endParaRPr>
          </a:p>
          <a:p>
            <a:pPr lvl="0">
              <a:buNone/>
            </a:pPr>
            <a:endParaRPr lang="es-EC" sz="1400" dirty="0" smtClean="0">
              <a:latin typeface="Times New Roman" pitchFamily="18" charset="0"/>
              <a:cs typeface="Times New Roman" pitchFamily="18" charset="0"/>
            </a:endParaRPr>
          </a:p>
          <a:p>
            <a:pPr lvl="0">
              <a:buNone/>
            </a:pPr>
            <a:endParaRPr lang="es-EC" sz="1400" dirty="0" smtClean="0">
              <a:latin typeface="Times New Roman" pitchFamily="18" charset="0"/>
              <a:cs typeface="Times New Roman" pitchFamily="18" charset="0"/>
            </a:endParaRPr>
          </a:p>
          <a:p>
            <a:pPr lvl="0">
              <a:buNone/>
            </a:pPr>
            <a:endParaRPr lang="es-EC" sz="1400" dirty="0" smtClean="0"/>
          </a:p>
          <a:p>
            <a:pPr>
              <a:buNone/>
            </a:pPr>
            <a:endParaRPr lang="es-EC" sz="1400" dirty="0" smtClean="0">
              <a:latin typeface="Times New Roman" pitchFamily="18" charset="0"/>
              <a:cs typeface="Times New Roman" pitchFamily="18" charset="0"/>
            </a:endParaRPr>
          </a:p>
          <a:p>
            <a:pPr>
              <a:buNone/>
            </a:pPr>
            <a:endParaRPr lang="es-EC" sz="1600" dirty="0" smtClean="0">
              <a:latin typeface="Times New Roman" pitchFamily="18" charset="0"/>
              <a:cs typeface="Times New Roman" pitchFamily="18" charset="0"/>
            </a:endParaRPr>
          </a:p>
          <a:p>
            <a:pPr marL="365760" lvl="1" indent="-256032">
              <a:buClr>
                <a:schemeClr val="accent3"/>
              </a:buClr>
              <a:buNone/>
            </a:pPr>
            <a:endParaRPr lang="es-EC" sz="1400" dirty="0" smtClean="0">
              <a:solidFill>
                <a:schemeClr val="tx1"/>
              </a:solidFill>
              <a:latin typeface="Times New Roman" pitchFamily="18" charset="0"/>
              <a:cs typeface="Times New Roman" pitchFamily="18" charset="0"/>
            </a:endParaRPr>
          </a:p>
          <a:p>
            <a:pPr marL="365760" lvl="1" indent="-256032">
              <a:buClr>
                <a:schemeClr val="accent3"/>
              </a:buClr>
              <a:buNone/>
            </a:pPr>
            <a:endParaRPr lang="es-EC" sz="1600" dirty="0" smtClean="0">
              <a:solidFill>
                <a:schemeClr val="tx1"/>
              </a:solidFill>
              <a:latin typeface="Times New Roman" pitchFamily="18" charset="0"/>
              <a:cs typeface="Times New Roman" pitchFamily="18" charset="0"/>
            </a:endParaRPr>
          </a:p>
          <a:p>
            <a:pPr marL="365760" lvl="1" indent="-256032">
              <a:buClr>
                <a:schemeClr val="accent3"/>
              </a:buClr>
              <a:buNone/>
            </a:pPr>
            <a:endParaRPr lang="en-US" sz="1600" dirty="0" smtClean="0">
              <a:solidFill>
                <a:schemeClr val="tx1"/>
              </a:solidFill>
              <a:latin typeface="Times New Roman" pitchFamily="18" charset="0"/>
              <a:cs typeface="Times New Roman" pitchFamily="18" charset="0"/>
            </a:endParaRPr>
          </a:p>
          <a:p>
            <a:pPr>
              <a:buNone/>
            </a:pPr>
            <a:endParaRPr lang="es-EC" dirty="0"/>
          </a:p>
        </p:txBody>
      </p:sp>
      <p:graphicFrame>
        <p:nvGraphicFramePr>
          <p:cNvPr id="8" name="Diagram 7"/>
          <p:cNvGraphicFramePr/>
          <p:nvPr/>
        </p:nvGraphicFramePr>
        <p:xfrm>
          <a:off x="609600" y="3505200"/>
          <a:ext cx="7467600" cy="127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C" dirty="0" smtClean="0"/>
              <a:t>HERRAMIENTAS DE VIDEOCONFERENCIA</a:t>
            </a:r>
            <a:endParaRPr lang="es-EC" dirty="0"/>
          </a:p>
        </p:txBody>
      </p:sp>
      <p:sp>
        <p:nvSpPr>
          <p:cNvPr id="3" name="Content Placeholder 2"/>
          <p:cNvSpPr>
            <a:spLocks noGrp="1"/>
          </p:cNvSpPr>
          <p:nvPr>
            <p:ph idx="1"/>
          </p:nvPr>
        </p:nvSpPr>
        <p:spPr/>
        <p:txBody>
          <a:bodyPr>
            <a:normAutofit/>
          </a:bodyPr>
          <a:lstStyle/>
          <a:p>
            <a:pPr marL="365760" lvl="1" indent="-256032">
              <a:buClr>
                <a:schemeClr val="accent3"/>
              </a:buClr>
              <a:buNone/>
            </a:pPr>
            <a:r>
              <a:rPr lang="es-EC" sz="1600" dirty="0" smtClean="0">
                <a:solidFill>
                  <a:schemeClr val="tx1"/>
                </a:solidFill>
                <a:latin typeface="Times New Roman" pitchFamily="18" charset="0"/>
                <a:cs typeface="Times New Roman" pitchFamily="18" charset="0"/>
              </a:rPr>
              <a:t>HERRAMIENTAS DISPONIBLES EN EL MERCADO</a:t>
            </a:r>
          </a:p>
          <a:p>
            <a:pPr marL="365760" lvl="1" indent="-256032">
              <a:buClr>
                <a:schemeClr val="accent3"/>
              </a:buClr>
              <a:buNone/>
            </a:pPr>
            <a:endParaRPr lang="en-US" sz="1400" dirty="0" smtClean="0">
              <a:solidFill>
                <a:schemeClr val="tx1"/>
              </a:solidFill>
              <a:latin typeface="Times New Roman" pitchFamily="18" charset="0"/>
              <a:cs typeface="Times New Roman" pitchFamily="18" charset="0"/>
            </a:endParaRPr>
          </a:p>
          <a:p>
            <a:pPr>
              <a:buNone/>
            </a:pPr>
            <a:r>
              <a:rPr lang="es-EC" sz="1400" dirty="0" smtClean="0">
                <a:latin typeface="Times New Roman" pitchFamily="18" charset="0"/>
                <a:cs typeface="Times New Roman" pitchFamily="18" charset="0"/>
              </a:rPr>
              <a:t>Es necesario conocer las distintas herramientas que brindan la posibilidad de establecer reuniones en línea.</a:t>
            </a:r>
          </a:p>
          <a:p>
            <a:pPr>
              <a:buNone/>
            </a:pPr>
            <a:endParaRPr lang="es-EC" sz="1400" dirty="0" smtClean="0">
              <a:latin typeface="Times New Roman" pitchFamily="18" charset="0"/>
              <a:cs typeface="Times New Roman" pitchFamily="18" charset="0"/>
            </a:endParaRPr>
          </a:p>
          <a:p>
            <a:pPr>
              <a:buNone/>
            </a:pPr>
            <a:endParaRPr lang="es-EC" sz="1400" dirty="0">
              <a:latin typeface="Times New Roman" pitchFamily="18" charset="0"/>
              <a:cs typeface="Times New Roman" pitchFamily="18" charset="0"/>
            </a:endParaRPr>
          </a:p>
          <a:p>
            <a:pPr>
              <a:buNone/>
            </a:pPr>
            <a:r>
              <a:rPr lang="es-EC" sz="1600" dirty="0" smtClean="0">
                <a:latin typeface="Times New Roman" pitchFamily="18" charset="0"/>
                <a:cs typeface="Times New Roman" pitchFamily="18" charset="0"/>
              </a:rPr>
              <a:t>SELECCIÓN DE LAS HERRAMIENTAS:</a:t>
            </a:r>
            <a:endParaRPr lang="en-US" sz="1600" dirty="0" smtClean="0">
              <a:latin typeface="Times New Roman" pitchFamily="18" charset="0"/>
              <a:cs typeface="Times New Roman" pitchFamily="18" charset="0"/>
            </a:endParaRPr>
          </a:p>
          <a:p>
            <a:pPr>
              <a:buNone/>
            </a:pPr>
            <a:endParaRPr lang="en-US" sz="1400" dirty="0" smtClean="0">
              <a:latin typeface="Times New Roman" pitchFamily="18" charset="0"/>
              <a:cs typeface="Times New Roman" pitchFamily="18" charset="0"/>
            </a:endParaRPr>
          </a:p>
          <a:p>
            <a:pPr lvl="0">
              <a:buClr>
                <a:schemeClr val="tx1"/>
              </a:buClr>
            </a:pPr>
            <a:r>
              <a:rPr lang="es-EC" sz="1400" dirty="0" err="1" smtClean="0">
                <a:latin typeface="Times New Roman" pitchFamily="18" charset="0"/>
                <a:cs typeface="Times New Roman" pitchFamily="18" charset="0"/>
              </a:rPr>
              <a:t>Zaid</a:t>
            </a:r>
            <a:r>
              <a:rPr lang="es-EC" sz="1400" dirty="0" smtClean="0">
                <a:latin typeface="Times New Roman" pitchFamily="18" charset="0"/>
                <a:cs typeface="Times New Roman" pitchFamily="18" charset="0"/>
              </a:rPr>
              <a:t> </a:t>
            </a:r>
            <a:r>
              <a:rPr lang="es-EC" sz="1400" dirty="0" err="1" smtClean="0">
                <a:latin typeface="Times New Roman" pitchFamily="18" charset="0"/>
                <a:cs typeface="Times New Roman" pitchFamily="18" charset="0"/>
              </a:rPr>
              <a:t>Ali</a:t>
            </a:r>
            <a:r>
              <a:rPr lang="es-EC" sz="1400" dirty="0" smtClean="0">
                <a:latin typeface="Times New Roman" pitchFamily="18" charset="0"/>
                <a:cs typeface="Times New Roman" pitchFamily="18" charset="0"/>
              </a:rPr>
              <a:t> </a:t>
            </a:r>
            <a:r>
              <a:rPr lang="es-EC" sz="1400" dirty="0" err="1" smtClean="0">
                <a:latin typeface="Times New Roman" pitchFamily="18" charset="0"/>
                <a:cs typeface="Times New Roman" pitchFamily="18" charset="0"/>
              </a:rPr>
              <a:t>Alsagoff</a:t>
            </a:r>
            <a:r>
              <a:rPr lang="es-EC" sz="1400" dirty="0" smtClean="0">
                <a:latin typeface="Times New Roman" pitchFamily="18" charset="0"/>
                <a:cs typeface="Times New Roman" pitchFamily="18" charset="0"/>
              </a:rPr>
              <a:t> Gerente de E-</a:t>
            </a:r>
            <a:r>
              <a:rPr lang="es-EC" sz="1400" dirty="0" err="1" smtClean="0">
                <a:latin typeface="Times New Roman" pitchFamily="18" charset="0"/>
                <a:cs typeface="Times New Roman" pitchFamily="18" charset="0"/>
              </a:rPr>
              <a:t>learning</a:t>
            </a:r>
            <a:r>
              <a:rPr lang="es-EC" sz="1400" dirty="0" smtClean="0">
                <a:latin typeface="Times New Roman" pitchFamily="18" charset="0"/>
                <a:cs typeface="Times New Roman" pitchFamily="18" charset="0"/>
              </a:rPr>
              <a:t> en la Universidad Médica Internacional (IMU).</a:t>
            </a:r>
          </a:p>
          <a:p>
            <a:pPr lvl="0">
              <a:buClr>
                <a:schemeClr val="tx1"/>
              </a:buClr>
              <a:buNone/>
            </a:pPr>
            <a:endParaRPr lang="en-US" sz="1400" dirty="0" smtClean="0">
              <a:latin typeface="Times New Roman" pitchFamily="18" charset="0"/>
              <a:cs typeface="Times New Roman" pitchFamily="18" charset="0"/>
            </a:endParaRPr>
          </a:p>
          <a:p>
            <a:pPr lvl="0">
              <a:buClr>
                <a:schemeClr val="tx1"/>
              </a:buClr>
            </a:pPr>
            <a:r>
              <a:rPr lang="es-EC" sz="1400" dirty="0" smtClean="0">
                <a:latin typeface="Times New Roman" pitchFamily="18" charset="0"/>
                <a:cs typeface="Times New Roman" pitchFamily="18" charset="0"/>
              </a:rPr>
              <a:t>Centro de tecnologías para el Aprendizaje y Desempeño (</a:t>
            </a:r>
            <a:r>
              <a:rPr lang="es-EC" sz="1400" dirty="0">
                <a:latin typeface="Times New Roman" pitchFamily="18" charset="0"/>
                <a:cs typeface="Times New Roman" pitchFamily="18" charset="0"/>
              </a:rPr>
              <a:t>C4LPT http://www.c4lpt.co.uk/).</a:t>
            </a:r>
            <a:endParaRPr lang="en-US" sz="1400" dirty="0" smtClean="0">
              <a:latin typeface="Times New Roman" pitchFamily="18" charset="0"/>
              <a:cs typeface="Times New Roman" pitchFamily="18" charset="0"/>
            </a:endParaRPr>
          </a:p>
          <a:p>
            <a:pPr lvl="0">
              <a:buClr>
                <a:schemeClr val="tx1"/>
              </a:buClr>
              <a:buNone/>
            </a:pPr>
            <a:endParaRPr lang="es-EC" sz="1400" dirty="0" smtClean="0">
              <a:latin typeface="Times New Roman" pitchFamily="18" charset="0"/>
              <a:cs typeface="Times New Roman" pitchFamily="18" charset="0"/>
            </a:endParaRPr>
          </a:p>
          <a:p>
            <a:pPr lvl="0">
              <a:buClr>
                <a:schemeClr val="tx1"/>
              </a:buClr>
            </a:pPr>
            <a:r>
              <a:rPr lang="es-EC" sz="1400" dirty="0" err="1" smtClean="0">
                <a:latin typeface="Times New Roman" pitchFamily="18" charset="0"/>
                <a:cs typeface="Times New Roman" pitchFamily="18" charset="0"/>
              </a:rPr>
              <a:t>Xmarks</a:t>
            </a:r>
            <a:r>
              <a:rPr lang="es-EC" sz="1400" dirty="0">
                <a:latin typeface="Times New Roman" pitchFamily="18" charset="0"/>
                <a:cs typeface="Times New Roman" pitchFamily="18" charset="0"/>
              </a:rPr>
              <a:t> (http://www.xmarks.com/).</a:t>
            </a:r>
            <a:endParaRPr lang="en-US" sz="1400" dirty="0" smtClean="0">
              <a:latin typeface="Times New Roman" pitchFamily="18" charset="0"/>
              <a:cs typeface="Times New Roman" pitchFamily="18" charset="0"/>
            </a:endParaRPr>
          </a:p>
          <a:p>
            <a:pPr>
              <a:buNone/>
            </a:pPr>
            <a:endParaRPr lang="es-EC" sz="1400" dirty="0" smtClean="0">
              <a:latin typeface="Times New Roman" pitchFamily="18" charset="0"/>
              <a:cs typeface="Times New Roman" pitchFamily="18" charset="0"/>
            </a:endParaRPr>
          </a:p>
          <a:p>
            <a:pPr>
              <a:buNone/>
            </a:pPr>
            <a:endParaRPr lang="es-EC"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C" dirty="0" smtClean="0"/>
              <a:t>HERRAMIENTAS DE VIDEOCONFERENCIA</a:t>
            </a:r>
            <a:endParaRPr lang="es-EC" dirty="0"/>
          </a:p>
        </p:txBody>
      </p:sp>
      <p:sp>
        <p:nvSpPr>
          <p:cNvPr id="11" name="TextBox 10"/>
          <p:cNvSpPr txBox="1"/>
          <p:nvPr/>
        </p:nvSpPr>
        <p:spPr>
          <a:xfrm>
            <a:off x="533400" y="2362200"/>
            <a:ext cx="8153400" cy="1015663"/>
          </a:xfrm>
          <a:prstGeom prst="rect">
            <a:avLst/>
          </a:prstGeom>
          <a:noFill/>
        </p:spPr>
        <p:txBody>
          <a:bodyPr wrap="square" rtlCol="0">
            <a:spAutoFit/>
          </a:bodyPr>
          <a:lstStyle/>
          <a:p>
            <a:pPr marL="0" lvl="2"/>
            <a:r>
              <a:rPr lang="es-EC" sz="1600" dirty="0" smtClean="0">
                <a:latin typeface="Times New Roman" pitchFamily="18" charset="0"/>
                <a:cs typeface="Times New Roman" pitchFamily="18" charset="0"/>
              </a:rPr>
              <a:t>COMPARACION DE HERRAMIENTAS</a:t>
            </a:r>
            <a:endParaRPr lang="en-US" sz="1600" dirty="0" smtClean="0">
              <a:latin typeface="Times New Roman" pitchFamily="18" charset="0"/>
              <a:cs typeface="Times New Roman" pitchFamily="18" charset="0"/>
            </a:endParaRPr>
          </a:p>
          <a:p>
            <a:endParaRPr lang="es-EC" sz="1600" dirty="0" smtClean="0">
              <a:latin typeface="Times New Roman" pitchFamily="18" charset="0"/>
              <a:cs typeface="Times New Roman" pitchFamily="18" charset="0"/>
            </a:endParaRPr>
          </a:p>
          <a:p>
            <a:r>
              <a:rPr lang="es-EC" sz="1400" dirty="0" smtClean="0">
                <a:latin typeface="Times New Roman" pitchFamily="18" charset="0"/>
                <a:cs typeface="Times New Roman" pitchFamily="18" charset="0"/>
              </a:rPr>
              <a:t>En base a los estudios expuestos que muestran cuales son las herramientas más usadas por sus características para el desarrollo de una videoconferencia, se realizó una la tabla de comparación.</a:t>
            </a:r>
            <a:endParaRPr lang="es-EC" sz="1400" dirty="0">
              <a:latin typeface="Times New Roman" pitchFamily="18" charset="0"/>
              <a:cs typeface="Times New Roman" pitchFamily="18" charset="0"/>
            </a:endParaRPr>
          </a:p>
        </p:txBody>
      </p:sp>
      <p:pic>
        <p:nvPicPr>
          <p:cNvPr id="7" name="Picture 6"/>
          <p:cNvPicPr/>
          <p:nvPr/>
        </p:nvPicPr>
        <p:blipFill>
          <a:blip r:embed="rId2" cstate="print"/>
          <a:srcRect/>
          <a:stretch>
            <a:fillRect/>
          </a:stretch>
        </p:blipFill>
        <p:spPr bwMode="auto">
          <a:xfrm>
            <a:off x="3733800" y="4495800"/>
            <a:ext cx="1474529" cy="14745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C" dirty="0" smtClean="0"/>
              <a:t>HERRAMIENTAS DE VIDEOCONFERENCIA</a:t>
            </a:r>
            <a:endParaRPr lang="es-EC" dirty="0"/>
          </a:p>
        </p:txBody>
      </p:sp>
      <p:graphicFrame>
        <p:nvGraphicFramePr>
          <p:cNvPr id="4" name="Content Placeholder 3"/>
          <p:cNvGraphicFramePr>
            <a:graphicFrameLocks noGrp="1"/>
          </p:cNvGraphicFramePr>
          <p:nvPr>
            <p:ph idx="1"/>
          </p:nvPr>
        </p:nvGraphicFramePr>
        <p:xfrm>
          <a:off x="457200" y="2057400"/>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C" dirty="0" smtClean="0"/>
              <a:t>HERRAMIENTAS DE VIDEOCONFERENCIA</a:t>
            </a:r>
            <a:endParaRPr lang="es-EC"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5764237"/>
              </p:ext>
            </p:extLst>
          </p:nvPr>
        </p:nvGraphicFramePr>
        <p:xfrm>
          <a:off x="381000" y="2133600"/>
          <a:ext cx="8305800" cy="4533420"/>
        </p:xfrm>
        <a:graphic>
          <a:graphicData uri="http://schemas.openxmlformats.org/drawingml/2006/table">
            <a:tbl>
              <a:tblPr firstRow="1" bandRow="1">
                <a:effectLst>
                  <a:outerShdw blurRad="63500" sx="102000" sy="102000" algn="ctr" rotWithShape="0">
                    <a:prstClr val="black">
                      <a:alpha val="40000"/>
                    </a:prstClr>
                  </a:outerShdw>
                </a:effectLst>
                <a:tableStyleId>{6E25E649-3F16-4E02-A733-19D2CDBF48F0}</a:tableStyleId>
              </a:tblPr>
              <a:tblGrid>
                <a:gridCol w="2076450"/>
                <a:gridCol w="2076450"/>
                <a:gridCol w="2076450"/>
                <a:gridCol w="2076450"/>
              </a:tblGrid>
              <a:tr h="316825">
                <a:tc>
                  <a:txBody>
                    <a:bodyPr/>
                    <a:lstStyle/>
                    <a:p>
                      <a:r>
                        <a:rPr kumimoji="0" lang="es-EC" sz="900" kern="1200" dirty="0" smtClean="0"/>
                        <a:t>CRITERIOS DE</a:t>
                      </a:r>
                      <a:r>
                        <a:rPr kumimoji="0" lang="es-EC" sz="900" kern="1200" baseline="0" dirty="0" smtClean="0"/>
                        <a:t> </a:t>
                      </a:r>
                      <a:r>
                        <a:rPr kumimoji="0" lang="es-EC" sz="900" kern="1200" dirty="0" smtClean="0"/>
                        <a:t>COMPARACIÓN</a:t>
                      </a:r>
                      <a:endParaRPr lang="es-EC" sz="900" dirty="0">
                        <a:latin typeface="Times New Roman" pitchFamily="18" charset="0"/>
                        <a:cs typeface="Times New Roman" pitchFamily="18" charset="0"/>
                      </a:endParaRPr>
                    </a:p>
                  </a:txBody>
                  <a:tcPr>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5400000" scaled="1"/>
                      <a:tileRect/>
                    </a:gradFill>
                  </a:tcPr>
                </a:tc>
                <a:tc>
                  <a:txBody>
                    <a:bodyPr/>
                    <a:lstStyle/>
                    <a:p>
                      <a:r>
                        <a:rPr lang="es-EC" sz="1200" dirty="0" smtClean="0"/>
                        <a:t>DIMDIM</a:t>
                      </a:r>
                      <a:endParaRPr lang="es-EC" sz="1200" dirty="0">
                        <a:latin typeface="Times New Roman" pitchFamily="18" charset="0"/>
                        <a:cs typeface="Times New Roman" pitchFamily="18" charset="0"/>
                      </a:endParaRPr>
                    </a:p>
                  </a:txBody>
                  <a:tcPr>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5400000" scaled="1"/>
                      <a:tileRect/>
                    </a:gradFill>
                  </a:tcPr>
                </a:tc>
                <a:tc>
                  <a:txBody>
                    <a:bodyPr/>
                    <a:lstStyle/>
                    <a:p>
                      <a:r>
                        <a:rPr lang="es-EC" sz="1200" dirty="0" smtClean="0"/>
                        <a:t>GOTOMEETING</a:t>
                      </a:r>
                      <a:endParaRPr lang="es-EC" sz="1200" dirty="0">
                        <a:latin typeface="Times New Roman" pitchFamily="18" charset="0"/>
                        <a:cs typeface="Times New Roman" pitchFamily="18" charset="0"/>
                      </a:endParaRPr>
                    </a:p>
                  </a:txBody>
                  <a:tcPr>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5400000" scaled="1"/>
                      <a:tileRect/>
                    </a:gradFill>
                  </a:tcPr>
                </a:tc>
                <a:tc>
                  <a:txBody>
                    <a:bodyPr/>
                    <a:lstStyle/>
                    <a:p>
                      <a:r>
                        <a:rPr lang="es-EC" sz="1200" dirty="0" smtClean="0">
                          <a:latin typeface="Times New Roman" pitchFamily="18" charset="0"/>
                          <a:cs typeface="Times New Roman" pitchFamily="18" charset="0"/>
                        </a:rPr>
                        <a:t>WEBEX</a:t>
                      </a:r>
                      <a:endParaRPr lang="es-EC" sz="1200" dirty="0">
                        <a:latin typeface="Times New Roman" pitchFamily="18" charset="0"/>
                        <a:cs typeface="Times New Roman" pitchFamily="18" charset="0"/>
                      </a:endParaRPr>
                    </a:p>
                  </a:txBody>
                  <a:tcPr>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5400000" scaled="1"/>
                      <a:tileRect/>
                    </a:gradFill>
                  </a:tcPr>
                </a:tc>
              </a:tr>
              <a:tr h="316825">
                <a:tc>
                  <a:txBody>
                    <a:bodyPr/>
                    <a:lstStyle/>
                    <a:p>
                      <a:pPr marL="0" marR="0" algn="ctr">
                        <a:lnSpc>
                          <a:spcPct val="200000"/>
                        </a:lnSpc>
                        <a:spcBef>
                          <a:spcPts val="0"/>
                        </a:spcBef>
                        <a:spcAft>
                          <a:spcPts val="0"/>
                        </a:spcAft>
                      </a:pPr>
                      <a:r>
                        <a:rPr lang="es-EC" sz="1000" dirty="0"/>
                        <a:t>Tipo de Herramienta</a:t>
                      </a:r>
                      <a:endParaRPr lang="en-US" sz="1000" b="0" dirty="0">
                        <a:latin typeface="Times New Roman" pitchFamily="18" charset="0"/>
                        <a:ea typeface="Calibri"/>
                        <a:cs typeface="Times New Roman" pitchFamily="18" charset="0"/>
                      </a:endParaRPr>
                    </a:p>
                  </a:txBody>
                  <a:tcPr marL="68580" marR="68580" marT="0" marB="0"/>
                </a:tc>
                <a:tc>
                  <a:txBody>
                    <a:bodyPr/>
                    <a:lstStyle/>
                    <a:p>
                      <a:r>
                        <a:rPr lang="es-EC" sz="1000" dirty="0" smtClean="0"/>
                        <a:t>WEB</a:t>
                      </a:r>
                      <a:endParaRPr lang="es-EC" sz="1000" b="0" dirty="0">
                        <a:latin typeface="Times New Roman" pitchFamily="18" charset="0"/>
                        <a:cs typeface="Times New Roman" pitchFamily="18" charset="0"/>
                      </a:endParaRPr>
                    </a:p>
                  </a:txBody>
                  <a:tcPr/>
                </a:tc>
                <a:tc>
                  <a:txBody>
                    <a:bodyPr/>
                    <a:lstStyle/>
                    <a:p>
                      <a:r>
                        <a:rPr lang="es-EC" sz="1000" b="0" dirty="0" smtClean="0">
                          <a:latin typeface="Times New Roman" pitchFamily="18" charset="0"/>
                          <a:cs typeface="Times New Roman" pitchFamily="18" charset="0"/>
                        </a:rPr>
                        <a:t>Software</a:t>
                      </a:r>
                      <a:endParaRPr lang="es-EC" sz="1000" b="0" dirty="0">
                        <a:latin typeface="Times New Roman" pitchFamily="18" charset="0"/>
                        <a:cs typeface="Times New Roman" pitchFamily="18" charset="0"/>
                      </a:endParaRPr>
                    </a:p>
                  </a:txBody>
                  <a:tcPr/>
                </a:tc>
                <a:tc>
                  <a:txBody>
                    <a:bodyPr/>
                    <a:lstStyle/>
                    <a:p>
                      <a:r>
                        <a:rPr lang="es-EC" sz="1000" dirty="0" smtClean="0"/>
                        <a:t>WEB</a:t>
                      </a:r>
                      <a:endParaRPr lang="es-EC" sz="1000" b="0" dirty="0">
                        <a:latin typeface="Times New Roman" pitchFamily="18" charset="0"/>
                        <a:cs typeface="Times New Roman" pitchFamily="18" charset="0"/>
                      </a:endParaRPr>
                    </a:p>
                  </a:txBody>
                  <a:tcPr/>
                </a:tc>
              </a:tr>
              <a:tr h="377078">
                <a:tc>
                  <a:txBody>
                    <a:bodyPr/>
                    <a:lstStyle/>
                    <a:p>
                      <a:pPr algn="ctr"/>
                      <a:r>
                        <a:rPr kumimoji="0" lang="es-EC" sz="1000" kern="1200" dirty="0" smtClean="0"/>
                        <a:t>Sistema Operativo</a:t>
                      </a:r>
                      <a:endParaRPr lang="es-EC" sz="1000" b="0" dirty="0">
                        <a:latin typeface="Times New Roman" pitchFamily="18" charset="0"/>
                        <a:cs typeface="Times New Roman" pitchFamily="18" charset="0"/>
                      </a:endParaRPr>
                    </a:p>
                  </a:txBody>
                  <a:tcPr/>
                </a:tc>
                <a:tc>
                  <a:txBody>
                    <a:bodyPr/>
                    <a:lstStyle/>
                    <a:p>
                      <a:r>
                        <a:rPr lang="es-EC" sz="1000" dirty="0" smtClean="0"/>
                        <a:t>Windows,</a:t>
                      </a:r>
                      <a:r>
                        <a:rPr lang="es-EC" sz="1000" baseline="0" dirty="0" smtClean="0"/>
                        <a:t> Linux</a:t>
                      </a:r>
                      <a:endParaRPr lang="es-EC" sz="1000" b="0" dirty="0">
                        <a:latin typeface="Times New Roman" pitchFamily="18" charset="0"/>
                        <a:cs typeface="Times New Roman" pitchFamily="18" charset="0"/>
                      </a:endParaRPr>
                    </a:p>
                  </a:txBody>
                  <a:tcPr/>
                </a:tc>
                <a:tc>
                  <a:txBody>
                    <a:bodyPr/>
                    <a:lstStyle/>
                    <a:p>
                      <a:r>
                        <a:rPr lang="es-EC" sz="1000" dirty="0" smtClean="0"/>
                        <a:t>Windows,</a:t>
                      </a:r>
                      <a:r>
                        <a:rPr lang="es-EC" sz="1000" baseline="0" dirty="0" smtClean="0"/>
                        <a:t> Mac </a:t>
                      </a:r>
                      <a:endParaRPr lang="es-EC" sz="1000" b="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000" dirty="0" smtClean="0"/>
                        <a:t>Windows,</a:t>
                      </a:r>
                      <a:r>
                        <a:rPr lang="es-EC" sz="1000" baseline="0" dirty="0" smtClean="0"/>
                        <a:t> Mac y Linux</a:t>
                      </a:r>
                      <a:endParaRPr lang="es-EC" sz="1000" dirty="0" smtClean="0"/>
                    </a:p>
                    <a:p>
                      <a:endParaRPr lang="es-EC" sz="1000" b="0" dirty="0">
                        <a:latin typeface="Times New Roman" pitchFamily="18" charset="0"/>
                        <a:cs typeface="Times New Roman" pitchFamily="18" charset="0"/>
                      </a:endParaRPr>
                    </a:p>
                  </a:txBody>
                  <a:tcPr/>
                </a:tc>
              </a:tr>
              <a:tr h="316825">
                <a:tc>
                  <a:txBody>
                    <a:bodyPr/>
                    <a:lstStyle/>
                    <a:p>
                      <a:pPr algn="ctr"/>
                      <a:r>
                        <a:rPr kumimoji="0" lang="es-EC" sz="1000" kern="1200" dirty="0" smtClean="0"/>
                        <a:t>Numero de Participantes</a:t>
                      </a:r>
                      <a:endParaRPr lang="es-EC" sz="1000" b="0" dirty="0">
                        <a:latin typeface="Times New Roman" pitchFamily="18" charset="0"/>
                        <a:cs typeface="Times New Roman" pitchFamily="18" charset="0"/>
                      </a:endParaRPr>
                    </a:p>
                  </a:txBody>
                  <a:tcPr/>
                </a:tc>
                <a:tc>
                  <a:txBody>
                    <a:bodyPr/>
                    <a:lstStyle/>
                    <a:p>
                      <a:r>
                        <a:rPr lang="es-EC" sz="1000" dirty="0" smtClean="0"/>
                        <a:t>5 usuarios</a:t>
                      </a:r>
                      <a:r>
                        <a:rPr lang="es-EC" sz="1000" baseline="0" dirty="0" smtClean="0"/>
                        <a:t> conectados</a:t>
                      </a:r>
                      <a:endParaRPr lang="es-EC" sz="1000" b="0" dirty="0">
                        <a:latin typeface="Times New Roman" pitchFamily="18" charset="0"/>
                        <a:cs typeface="Times New Roman" pitchFamily="18" charset="0"/>
                      </a:endParaRPr>
                    </a:p>
                  </a:txBody>
                  <a:tcPr/>
                </a:tc>
                <a:tc>
                  <a:txBody>
                    <a:bodyPr/>
                    <a:lstStyle/>
                    <a:p>
                      <a:r>
                        <a:rPr lang="es-EC" sz="1000" b="0" dirty="0" smtClean="0">
                          <a:latin typeface="Times New Roman" pitchFamily="18" charset="0"/>
                          <a:cs typeface="Times New Roman" pitchFamily="18" charset="0"/>
                        </a:rPr>
                        <a:t>15</a:t>
                      </a:r>
                      <a:r>
                        <a:rPr lang="es-EC" sz="1000" b="0" baseline="0" dirty="0" smtClean="0">
                          <a:latin typeface="Times New Roman" pitchFamily="18" charset="0"/>
                          <a:cs typeface="Times New Roman" pitchFamily="18" charset="0"/>
                        </a:rPr>
                        <a:t> a 1000 participantes</a:t>
                      </a:r>
                      <a:endParaRPr lang="es-EC" sz="1000" b="0" dirty="0">
                        <a:latin typeface="Times New Roman" pitchFamily="18" charset="0"/>
                        <a:cs typeface="Times New Roman" pitchFamily="18" charset="0"/>
                      </a:endParaRPr>
                    </a:p>
                  </a:txBody>
                  <a:tcPr/>
                </a:tc>
                <a:tc>
                  <a:txBody>
                    <a:bodyPr/>
                    <a:lstStyle/>
                    <a:p>
                      <a:r>
                        <a:rPr lang="es-EC" sz="1000" dirty="0" smtClean="0"/>
                        <a:t>25 </a:t>
                      </a:r>
                      <a:r>
                        <a:rPr lang="es-EC" sz="1000" baseline="0" dirty="0" smtClean="0"/>
                        <a:t> personas</a:t>
                      </a:r>
                      <a:endParaRPr lang="es-EC" sz="1000" b="0" dirty="0">
                        <a:latin typeface="Times New Roman" pitchFamily="18" charset="0"/>
                        <a:cs typeface="Times New Roman" pitchFamily="18" charset="0"/>
                      </a:endParaRPr>
                    </a:p>
                  </a:txBody>
                  <a:tcPr/>
                </a:tc>
              </a:tr>
              <a:tr h="316825">
                <a:tc>
                  <a:txBody>
                    <a:bodyPr/>
                    <a:lstStyle/>
                    <a:p>
                      <a:pPr algn="ctr"/>
                      <a:r>
                        <a:rPr kumimoji="0" lang="es-EC" sz="1000" kern="1200" dirty="0" smtClean="0"/>
                        <a:t>Permisos</a:t>
                      </a:r>
                      <a:endParaRPr lang="es-EC" sz="1000" b="0" dirty="0">
                        <a:latin typeface="Times New Roman" pitchFamily="18" charset="0"/>
                        <a:cs typeface="Times New Roman" pitchFamily="18" charset="0"/>
                      </a:endParaRPr>
                    </a:p>
                  </a:txBody>
                  <a:tcPr/>
                </a:tc>
                <a:tc>
                  <a:txBody>
                    <a:bodyPr/>
                    <a:lstStyle/>
                    <a:p>
                      <a:r>
                        <a:rPr lang="es-EC" sz="1000" dirty="0" smtClean="0"/>
                        <a:t>Si</a:t>
                      </a:r>
                      <a:endParaRPr lang="es-EC" sz="1000" b="0" dirty="0">
                        <a:latin typeface="Times New Roman" pitchFamily="18" charset="0"/>
                        <a:cs typeface="Times New Roman" pitchFamily="18" charset="0"/>
                      </a:endParaRPr>
                    </a:p>
                  </a:txBody>
                  <a:tcPr/>
                </a:tc>
                <a:tc>
                  <a:txBody>
                    <a:bodyPr/>
                    <a:lstStyle/>
                    <a:p>
                      <a:r>
                        <a:rPr lang="es-EC" sz="1000" dirty="0" smtClean="0"/>
                        <a:t>Si</a:t>
                      </a:r>
                      <a:endParaRPr lang="es-EC" sz="1000" b="0" dirty="0">
                        <a:latin typeface="Times New Roman" pitchFamily="18" charset="0"/>
                        <a:cs typeface="Times New Roman" pitchFamily="18" charset="0"/>
                      </a:endParaRPr>
                    </a:p>
                  </a:txBody>
                  <a:tcPr/>
                </a:tc>
                <a:tc>
                  <a:txBody>
                    <a:bodyPr/>
                    <a:lstStyle/>
                    <a:p>
                      <a:r>
                        <a:rPr lang="es-EC" sz="1000" b="0" dirty="0" smtClean="0">
                          <a:latin typeface="Times New Roman" pitchFamily="18" charset="0"/>
                          <a:cs typeface="Times New Roman" pitchFamily="18" charset="0"/>
                        </a:rPr>
                        <a:t>Si</a:t>
                      </a:r>
                      <a:endParaRPr lang="es-EC" sz="1000" b="0" dirty="0">
                        <a:latin typeface="Times New Roman" pitchFamily="18" charset="0"/>
                        <a:cs typeface="Times New Roman" pitchFamily="18" charset="0"/>
                      </a:endParaRPr>
                    </a:p>
                  </a:txBody>
                  <a:tcPr/>
                </a:tc>
              </a:tr>
              <a:tr h="316825">
                <a:tc>
                  <a:txBody>
                    <a:bodyPr/>
                    <a:lstStyle/>
                    <a:p>
                      <a:pPr algn="ctr"/>
                      <a:r>
                        <a:rPr kumimoji="0" lang="es-EC" sz="1000" kern="1200" dirty="0" smtClean="0"/>
                        <a:t>Compartir Aplicaciones</a:t>
                      </a:r>
                      <a:endParaRPr lang="es-EC" sz="1000" b="0" dirty="0">
                        <a:latin typeface="Times New Roman" pitchFamily="18" charset="0"/>
                        <a:cs typeface="Times New Roman" pitchFamily="18" charset="0"/>
                      </a:endParaRPr>
                    </a:p>
                  </a:txBody>
                  <a:tcPr/>
                </a:tc>
                <a:tc>
                  <a:txBody>
                    <a:bodyPr/>
                    <a:lstStyle/>
                    <a:p>
                      <a:r>
                        <a:rPr lang="es-EC" sz="1000" dirty="0" smtClean="0"/>
                        <a:t>Si</a:t>
                      </a:r>
                      <a:endParaRPr lang="es-EC" sz="1000" b="0" dirty="0">
                        <a:latin typeface="Times New Roman" pitchFamily="18" charset="0"/>
                        <a:cs typeface="Times New Roman" pitchFamily="18" charset="0"/>
                      </a:endParaRPr>
                    </a:p>
                  </a:txBody>
                  <a:tcPr/>
                </a:tc>
                <a:tc>
                  <a:txBody>
                    <a:bodyPr/>
                    <a:lstStyle/>
                    <a:p>
                      <a:r>
                        <a:rPr lang="es-EC" sz="1000" dirty="0" smtClean="0"/>
                        <a:t>Si</a:t>
                      </a:r>
                      <a:endParaRPr lang="es-EC" sz="1000" b="0" dirty="0">
                        <a:latin typeface="Times New Roman" pitchFamily="18" charset="0"/>
                        <a:cs typeface="Times New Roman" pitchFamily="18" charset="0"/>
                      </a:endParaRPr>
                    </a:p>
                  </a:txBody>
                  <a:tcPr/>
                </a:tc>
                <a:tc>
                  <a:txBody>
                    <a:bodyPr/>
                    <a:lstStyle/>
                    <a:p>
                      <a:r>
                        <a:rPr lang="es-EC" sz="1000" b="0" dirty="0" smtClean="0">
                          <a:latin typeface="Times New Roman" pitchFamily="18" charset="0"/>
                          <a:cs typeface="Times New Roman" pitchFamily="18" charset="0"/>
                        </a:rPr>
                        <a:t>Si</a:t>
                      </a:r>
                      <a:endParaRPr lang="es-EC" sz="1000" b="0" dirty="0">
                        <a:latin typeface="Times New Roman" pitchFamily="18" charset="0"/>
                        <a:cs typeface="Times New Roman" pitchFamily="18" charset="0"/>
                      </a:endParaRPr>
                    </a:p>
                  </a:txBody>
                  <a:tcPr/>
                </a:tc>
              </a:tr>
              <a:tr h="316825">
                <a:tc>
                  <a:txBody>
                    <a:bodyPr/>
                    <a:lstStyle/>
                    <a:p>
                      <a:pPr algn="ctr"/>
                      <a:r>
                        <a:rPr kumimoji="0" lang="es-EC" sz="1000" kern="1200" dirty="0" smtClean="0"/>
                        <a:t>Incrustar en otra pagina</a:t>
                      </a:r>
                      <a:endParaRPr lang="es-EC" sz="1000" b="0" dirty="0">
                        <a:latin typeface="Times New Roman" pitchFamily="18" charset="0"/>
                        <a:cs typeface="Times New Roman" pitchFamily="18" charset="0"/>
                      </a:endParaRPr>
                    </a:p>
                  </a:txBody>
                  <a:tcPr/>
                </a:tc>
                <a:tc>
                  <a:txBody>
                    <a:bodyPr/>
                    <a:lstStyle/>
                    <a:p>
                      <a:r>
                        <a:rPr lang="es-EC" sz="1000" dirty="0" smtClean="0"/>
                        <a:t>Si</a:t>
                      </a:r>
                      <a:endParaRPr lang="es-EC" sz="1000" b="0" dirty="0">
                        <a:latin typeface="Times New Roman" pitchFamily="18" charset="0"/>
                        <a:cs typeface="Times New Roman" pitchFamily="18" charset="0"/>
                      </a:endParaRPr>
                    </a:p>
                  </a:txBody>
                  <a:tcPr/>
                </a:tc>
                <a:tc>
                  <a:txBody>
                    <a:bodyPr/>
                    <a:lstStyle/>
                    <a:p>
                      <a:r>
                        <a:rPr lang="es-EC" sz="1000" b="0" dirty="0" smtClean="0">
                          <a:latin typeface="Times New Roman" pitchFamily="18" charset="0"/>
                          <a:cs typeface="Times New Roman" pitchFamily="18" charset="0"/>
                        </a:rPr>
                        <a:t>No</a:t>
                      </a:r>
                      <a:endParaRPr lang="es-EC" sz="1000" b="0" dirty="0">
                        <a:latin typeface="Times New Roman" pitchFamily="18" charset="0"/>
                        <a:cs typeface="Times New Roman" pitchFamily="18" charset="0"/>
                      </a:endParaRPr>
                    </a:p>
                  </a:txBody>
                  <a:tcPr/>
                </a:tc>
                <a:tc>
                  <a:txBody>
                    <a:bodyPr/>
                    <a:lstStyle/>
                    <a:p>
                      <a:r>
                        <a:rPr lang="es-EC" sz="1000" b="0" dirty="0" smtClean="0">
                          <a:latin typeface="Times New Roman" pitchFamily="18" charset="0"/>
                          <a:cs typeface="Times New Roman" pitchFamily="18" charset="0"/>
                        </a:rPr>
                        <a:t>No</a:t>
                      </a:r>
                      <a:endParaRPr lang="es-EC" sz="1000" b="0" dirty="0">
                        <a:latin typeface="Times New Roman" pitchFamily="18" charset="0"/>
                        <a:cs typeface="Times New Roman" pitchFamily="18" charset="0"/>
                      </a:endParaRPr>
                    </a:p>
                  </a:txBody>
                  <a:tcPr/>
                </a:tc>
              </a:tr>
              <a:tr h="316825">
                <a:tc>
                  <a:txBody>
                    <a:bodyPr/>
                    <a:lstStyle/>
                    <a:p>
                      <a:pPr algn="ctr"/>
                      <a:r>
                        <a:rPr kumimoji="0" lang="es-EC" sz="1000" kern="1200" dirty="0" smtClean="0"/>
                        <a:t>Chat</a:t>
                      </a:r>
                      <a:endParaRPr lang="es-EC" sz="1000" b="0" dirty="0">
                        <a:latin typeface="Times New Roman" pitchFamily="18" charset="0"/>
                        <a:cs typeface="Times New Roman" pitchFamily="18" charset="0"/>
                      </a:endParaRPr>
                    </a:p>
                  </a:txBody>
                  <a:tcPr/>
                </a:tc>
                <a:tc>
                  <a:txBody>
                    <a:bodyPr/>
                    <a:lstStyle/>
                    <a:p>
                      <a:r>
                        <a:rPr lang="es-EC" sz="1000" dirty="0" smtClean="0"/>
                        <a:t>Si</a:t>
                      </a:r>
                      <a:endParaRPr lang="es-EC" sz="1000" b="0" dirty="0">
                        <a:latin typeface="Times New Roman" pitchFamily="18" charset="0"/>
                        <a:cs typeface="Times New Roman" pitchFamily="18" charset="0"/>
                      </a:endParaRPr>
                    </a:p>
                  </a:txBody>
                  <a:tcPr/>
                </a:tc>
                <a:tc>
                  <a:txBody>
                    <a:bodyPr/>
                    <a:lstStyle/>
                    <a:p>
                      <a:r>
                        <a:rPr lang="es-EC" sz="1000" dirty="0" smtClean="0"/>
                        <a:t>Si</a:t>
                      </a:r>
                      <a:endParaRPr lang="es-EC" sz="1000" b="0" dirty="0">
                        <a:latin typeface="Times New Roman" pitchFamily="18" charset="0"/>
                        <a:cs typeface="Times New Roman" pitchFamily="18" charset="0"/>
                      </a:endParaRPr>
                    </a:p>
                  </a:txBody>
                  <a:tcPr/>
                </a:tc>
                <a:tc>
                  <a:txBody>
                    <a:bodyPr/>
                    <a:lstStyle/>
                    <a:p>
                      <a:r>
                        <a:rPr lang="es-EC" sz="1000" dirty="0" smtClean="0"/>
                        <a:t>Si</a:t>
                      </a:r>
                      <a:endParaRPr lang="es-EC" sz="1000" b="0" dirty="0">
                        <a:latin typeface="Times New Roman" pitchFamily="18" charset="0"/>
                        <a:cs typeface="Times New Roman" pitchFamily="18" charset="0"/>
                      </a:endParaRPr>
                    </a:p>
                  </a:txBody>
                  <a:tcPr/>
                </a:tc>
              </a:tr>
              <a:tr h="316825">
                <a:tc>
                  <a:txBody>
                    <a:bodyPr/>
                    <a:lstStyle/>
                    <a:p>
                      <a:pPr algn="ctr"/>
                      <a:r>
                        <a:rPr kumimoji="0" lang="es-EC" sz="1000" kern="1200" dirty="0" smtClean="0"/>
                        <a:t>Grabación de Sesión</a:t>
                      </a:r>
                      <a:endParaRPr lang="es-EC" sz="1000" b="0" dirty="0">
                        <a:latin typeface="Times New Roman" pitchFamily="18" charset="0"/>
                        <a:cs typeface="Times New Roman" pitchFamily="18" charset="0"/>
                      </a:endParaRPr>
                    </a:p>
                  </a:txBody>
                  <a:tcPr/>
                </a:tc>
                <a:tc>
                  <a:txBody>
                    <a:bodyPr/>
                    <a:lstStyle/>
                    <a:p>
                      <a:r>
                        <a:rPr lang="es-EC" sz="1000" dirty="0" smtClean="0"/>
                        <a:t>No</a:t>
                      </a:r>
                      <a:endParaRPr lang="es-EC" sz="1000" b="0" dirty="0">
                        <a:latin typeface="Times New Roman" pitchFamily="18" charset="0"/>
                        <a:cs typeface="Times New Roman" pitchFamily="18" charset="0"/>
                      </a:endParaRPr>
                    </a:p>
                  </a:txBody>
                  <a:tcPr/>
                </a:tc>
                <a:tc>
                  <a:txBody>
                    <a:bodyPr/>
                    <a:lstStyle/>
                    <a:p>
                      <a:r>
                        <a:rPr lang="es-EC" sz="1000" dirty="0" smtClean="0"/>
                        <a:t>Si</a:t>
                      </a:r>
                      <a:endParaRPr lang="es-EC" sz="1000" b="0" dirty="0">
                        <a:latin typeface="Times New Roman" pitchFamily="18" charset="0"/>
                        <a:cs typeface="Times New Roman" pitchFamily="18" charset="0"/>
                      </a:endParaRPr>
                    </a:p>
                  </a:txBody>
                  <a:tcPr/>
                </a:tc>
                <a:tc>
                  <a:txBody>
                    <a:bodyPr/>
                    <a:lstStyle/>
                    <a:p>
                      <a:r>
                        <a:rPr lang="es-EC" sz="1000" dirty="0" smtClean="0"/>
                        <a:t>Si</a:t>
                      </a:r>
                      <a:endParaRPr lang="es-EC" sz="1000" b="0" dirty="0">
                        <a:latin typeface="Times New Roman" pitchFamily="18" charset="0"/>
                        <a:cs typeface="Times New Roman" pitchFamily="18" charset="0"/>
                      </a:endParaRPr>
                    </a:p>
                  </a:txBody>
                  <a:tcPr/>
                </a:tc>
              </a:tr>
              <a:tr h="316825">
                <a:tc>
                  <a:txBody>
                    <a:bodyPr/>
                    <a:lstStyle/>
                    <a:p>
                      <a:pPr algn="ctr"/>
                      <a:r>
                        <a:rPr kumimoji="0" lang="es-EC" sz="1000" kern="1200" dirty="0" smtClean="0"/>
                        <a:t>Costo</a:t>
                      </a:r>
                      <a:endParaRPr lang="es-EC" sz="1000" b="0" dirty="0">
                        <a:latin typeface="Times New Roman" pitchFamily="18" charset="0"/>
                        <a:cs typeface="Times New Roman" pitchFamily="18" charset="0"/>
                      </a:endParaRPr>
                    </a:p>
                  </a:txBody>
                  <a:tcPr/>
                </a:tc>
                <a:tc>
                  <a:txBody>
                    <a:bodyPr/>
                    <a:lstStyle/>
                    <a:p>
                      <a:r>
                        <a:rPr lang="es-EC" sz="1000" dirty="0" smtClean="0"/>
                        <a:t>Gratuita</a:t>
                      </a:r>
                      <a:endParaRPr lang="es-EC" sz="1000" b="0" dirty="0">
                        <a:latin typeface="Times New Roman" pitchFamily="18" charset="0"/>
                        <a:cs typeface="Times New Roman" pitchFamily="18" charset="0"/>
                      </a:endParaRPr>
                    </a:p>
                  </a:txBody>
                  <a:tcPr/>
                </a:tc>
                <a:tc>
                  <a:txBody>
                    <a:bodyPr/>
                    <a:lstStyle/>
                    <a:p>
                      <a:r>
                        <a:rPr kumimoji="0" lang="en-US" sz="800" kern="1200" dirty="0" err="1" smtClean="0">
                          <a:solidFill>
                            <a:schemeClr val="dk1"/>
                          </a:solidFill>
                          <a:latin typeface="+mn-lt"/>
                          <a:ea typeface="+mn-ea"/>
                          <a:cs typeface="+mn-cs"/>
                        </a:rPr>
                        <a:t>gotoMeeting</a:t>
                      </a:r>
                      <a:r>
                        <a:rPr kumimoji="0" lang="en-US" sz="800" kern="1200" dirty="0" smtClean="0">
                          <a:solidFill>
                            <a:schemeClr val="dk1"/>
                          </a:solidFill>
                          <a:latin typeface="+mn-lt"/>
                          <a:ea typeface="+mn-ea"/>
                          <a:cs typeface="+mn-cs"/>
                        </a:rPr>
                        <a:t> $468 </a:t>
                      </a:r>
                      <a:r>
                        <a:rPr kumimoji="0" lang="en-US" sz="800" kern="1200" dirty="0" err="1" smtClean="0">
                          <a:solidFill>
                            <a:schemeClr val="dk1"/>
                          </a:solidFill>
                          <a:latin typeface="+mn-lt"/>
                          <a:ea typeface="+mn-ea"/>
                          <a:cs typeface="+mn-cs"/>
                        </a:rPr>
                        <a:t>anuales</a:t>
                      </a:r>
                      <a:r>
                        <a:rPr kumimoji="0" lang="en-US" sz="800" kern="1200" dirty="0" smtClean="0">
                          <a:solidFill>
                            <a:schemeClr val="dk1"/>
                          </a:solidFill>
                          <a:latin typeface="+mn-lt"/>
                          <a:ea typeface="+mn-ea"/>
                          <a:cs typeface="+mn-cs"/>
                        </a:rPr>
                        <a:t>, </a:t>
                      </a:r>
                      <a:r>
                        <a:rPr kumimoji="0" lang="en-US" sz="800" kern="1200" dirty="0" err="1" smtClean="0">
                          <a:solidFill>
                            <a:schemeClr val="dk1"/>
                          </a:solidFill>
                          <a:latin typeface="+mn-lt"/>
                          <a:ea typeface="+mn-ea"/>
                          <a:cs typeface="+mn-cs"/>
                        </a:rPr>
                        <a:t>gotoWebinar</a:t>
                      </a:r>
                      <a:r>
                        <a:rPr kumimoji="0" lang="en-US" sz="800" kern="1200" dirty="0" smtClean="0">
                          <a:solidFill>
                            <a:schemeClr val="dk1"/>
                          </a:solidFill>
                          <a:latin typeface="+mn-lt"/>
                          <a:ea typeface="+mn-ea"/>
                          <a:cs typeface="+mn-cs"/>
                        </a:rPr>
                        <a:t> $948 </a:t>
                      </a:r>
                      <a:r>
                        <a:rPr kumimoji="0" lang="en-US" sz="800" kern="1200" dirty="0" err="1" smtClean="0">
                          <a:solidFill>
                            <a:schemeClr val="dk1"/>
                          </a:solidFill>
                          <a:latin typeface="+mn-lt"/>
                          <a:ea typeface="+mn-ea"/>
                          <a:cs typeface="+mn-cs"/>
                        </a:rPr>
                        <a:t>anuales</a:t>
                      </a:r>
                      <a:r>
                        <a:rPr kumimoji="0" lang="en-US" sz="800" kern="1200" dirty="0" smtClean="0">
                          <a:solidFill>
                            <a:schemeClr val="dk1"/>
                          </a:solidFill>
                          <a:latin typeface="+mn-lt"/>
                          <a:ea typeface="+mn-ea"/>
                          <a:cs typeface="+mn-cs"/>
                        </a:rPr>
                        <a:t> y </a:t>
                      </a:r>
                      <a:r>
                        <a:rPr kumimoji="0" lang="en-US" sz="800" kern="1200" dirty="0" err="1" smtClean="0">
                          <a:solidFill>
                            <a:schemeClr val="dk1"/>
                          </a:solidFill>
                          <a:latin typeface="+mn-lt"/>
                          <a:ea typeface="+mn-ea"/>
                          <a:cs typeface="+mn-cs"/>
                        </a:rPr>
                        <a:t>gototraining</a:t>
                      </a:r>
                      <a:r>
                        <a:rPr kumimoji="0" lang="en-US" sz="800" kern="1200" dirty="0" smtClean="0">
                          <a:solidFill>
                            <a:schemeClr val="dk1"/>
                          </a:solidFill>
                          <a:latin typeface="+mn-lt"/>
                          <a:ea typeface="+mn-ea"/>
                          <a:cs typeface="+mn-cs"/>
                        </a:rPr>
                        <a:t> $1.428 </a:t>
                      </a:r>
                      <a:endParaRPr kumimoji="0" lang="es-EC" sz="800" kern="1200" dirty="0">
                        <a:solidFill>
                          <a:schemeClr val="dk1"/>
                        </a:solidFill>
                        <a:latin typeface="+mn-lt"/>
                        <a:ea typeface="+mn-ea"/>
                        <a:cs typeface="+mn-cs"/>
                      </a:endParaRPr>
                    </a:p>
                  </a:txBody>
                  <a:tcPr/>
                </a:tc>
                <a:tc>
                  <a:txBody>
                    <a:bodyPr/>
                    <a:lstStyle/>
                    <a:p>
                      <a:r>
                        <a:rPr kumimoji="0" lang="es-EC" sz="1000" kern="1200" baseline="0" dirty="0" smtClean="0">
                          <a:solidFill>
                            <a:schemeClr val="dk1"/>
                          </a:solidFill>
                          <a:latin typeface="+mn-lt"/>
                          <a:ea typeface="+mn-ea"/>
                          <a:cs typeface="+mn-cs"/>
                        </a:rPr>
                        <a:t>$ 588 anuales</a:t>
                      </a:r>
                      <a:endParaRPr kumimoji="0" lang="es-EC" sz="1000" kern="1200" baseline="0" dirty="0">
                        <a:solidFill>
                          <a:schemeClr val="dk1"/>
                        </a:solidFill>
                        <a:latin typeface="+mn-lt"/>
                        <a:ea typeface="+mn-ea"/>
                        <a:cs typeface="+mn-cs"/>
                      </a:endParaRPr>
                    </a:p>
                  </a:txBody>
                  <a:tcPr/>
                </a:tc>
              </a:tr>
              <a:tr h="316825">
                <a:tc>
                  <a:txBody>
                    <a:bodyPr/>
                    <a:lstStyle/>
                    <a:p>
                      <a:pPr algn="ctr"/>
                      <a:r>
                        <a:rPr kumimoji="0" lang="es-EC" sz="1050" kern="1200" dirty="0" smtClean="0"/>
                        <a:t>Compartir Documentos</a:t>
                      </a:r>
                      <a:endParaRPr lang="es-EC" sz="1050" b="0" dirty="0">
                        <a:latin typeface="Times New Roman" pitchFamily="18" charset="0"/>
                        <a:cs typeface="Times New Roman" pitchFamily="18" charset="0"/>
                      </a:endParaRPr>
                    </a:p>
                  </a:txBody>
                  <a:tcPr/>
                </a:tc>
                <a:tc>
                  <a:txBody>
                    <a:bodyPr/>
                    <a:lstStyle/>
                    <a:p>
                      <a:r>
                        <a:rPr lang="es-EC" sz="1000" dirty="0" smtClean="0"/>
                        <a:t>Si</a:t>
                      </a:r>
                      <a:endParaRPr lang="es-EC" sz="1000" b="0" dirty="0">
                        <a:latin typeface="Times New Roman" pitchFamily="18" charset="0"/>
                        <a:cs typeface="Times New Roman" pitchFamily="18" charset="0"/>
                      </a:endParaRPr>
                    </a:p>
                  </a:txBody>
                  <a:tcPr/>
                </a:tc>
                <a:tc>
                  <a:txBody>
                    <a:bodyPr/>
                    <a:lstStyle/>
                    <a:p>
                      <a:r>
                        <a:rPr lang="es-EC" sz="1000" dirty="0" smtClean="0"/>
                        <a:t>Si</a:t>
                      </a:r>
                      <a:endParaRPr lang="es-EC" sz="1000" b="0" dirty="0">
                        <a:latin typeface="Times New Roman" pitchFamily="18" charset="0"/>
                        <a:cs typeface="Times New Roman" pitchFamily="18" charset="0"/>
                      </a:endParaRPr>
                    </a:p>
                  </a:txBody>
                  <a:tcPr/>
                </a:tc>
                <a:tc>
                  <a:txBody>
                    <a:bodyPr/>
                    <a:lstStyle/>
                    <a:p>
                      <a:r>
                        <a:rPr lang="es-EC" sz="1000" b="0" dirty="0" smtClean="0">
                          <a:latin typeface="Times New Roman" pitchFamily="18" charset="0"/>
                          <a:cs typeface="Times New Roman" pitchFamily="18" charset="0"/>
                        </a:rPr>
                        <a:t>Si</a:t>
                      </a:r>
                      <a:endParaRPr lang="es-EC" sz="1000" b="0" dirty="0">
                        <a:latin typeface="Times New Roman" pitchFamily="18" charset="0"/>
                        <a:cs typeface="Times New Roman" pitchFamily="18" charset="0"/>
                      </a:endParaRPr>
                    </a:p>
                  </a:txBody>
                  <a:tcPr/>
                </a:tc>
              </a:tr>
              <a:tr h="316825">
                <a:tc>
                  <a:txBody>
                    <a:bodyPr/>
                    <a:lstStyle/>
                    <a:p>
                      <a:pPr algn="ctr"/>
                      <a:r>
                        <a:rPr lang="es-EC" sz="1000" dirty="0" smtClean="0"/>
                        <a:t>Pizarra</a:t>
                      </a:r>
                      <a:r>
                        <a:rPr lang="es-EC" sz="1000" baseline="0" dirty="0" smtClean="0"/>
                        <a:t> en Blanco</a:t>
                      </a:r>
                      <a:endParaRPr lang="es-EC" sz="1000" b="0" dirty="0">
                        <a:latin typeface="Times New Roman" pitchFamily="18" charset="0"/>
                        <a:cs typeface="Times New Roman" pitchFamily="18" charset="0"/>
                      </a:endParaRPr>
                    </a:p>
                  </a:txBody>
                  <a:tcPr/>
                </a:tc>
                <a:tc>
                  <a:txBody>
                    <a:bodyPr/>
                    <a:lstStyle/>
                    <a:p>
                      <a:r>
                        <a:rPr lang="es-EC" sz="1000" dirty="0" smtClean="0"/>
                        <a:t>Si</a:t>
                      </a:r>
                      <a:endParaRPr lang="es-EC" sz="1000" b="0" dirty="0">
                        <a:latin typeface="Times New Roman" pitchFamily="18" charset="0"/>
                        <a:cs typeface="Times New Roman" pitchFamily="18" charset="0"/>
                      </a:endParaRPr>
                    </a:p>
                  </a:txBody>
                  <a:tcPr/>
                </a:tc>
                <a:tc>
                  <a:txBody>
                    <a:bodyPr/>
                    <a:lstStyle/>
                    <a:p>
                      <a:r>
                        <a:rPr lang="es-EC" sz="1000" dirty="0" smtClean="0"/>
                        <a:t>Si</a:t>
                      </a:r>
                      <a:endParaRPr lang="es-EC" sz="1000" b="0" dirty="0">
                        <a:latin typeface="Times New Roman" pitchFamily="18" charset="0"/>
                        <a:cs typeface="Times New Roman" pitchFamily="18" charset="0"/>
                      </a:endParaRPr>
                    </a:p>
                  </a:txBody>
                  <a:tcPr/>
                </a:tc>
                <a:tc>
                  <a:txBody>
                    <a:bodyPr/>
                    <a:lstStyle/>
                    <a:p>
                      <a:r>
                        <a:rPr lang="es-EC" sz="1000" b="0" dirty="0" smtClean="0">
                          <a:latin typeface="Times New Roman" pitchFamily="18" charset="0"/>
                          <a:cs typeface="Times New Roman" pitchFamily="18" charset="0"/>
                        </a:rPr>
                        <a:t>Si</a:t>
                      </a:r>
                      <a:endParaRPr lang="es-EC" sz="1000" b="0" dirty="0">
                        <a:latin typeface="Times New Roman" pitchFamily="18" charset="0"/>
                        <a:cs typeface="Times New Roman" pitchFamily="18" charset="0"/>
                      </a:endParaRPr>
                    </a:p>
                  </a:txBody>
                  <a:tcPr/>
                </a:tc>
              </a:tr>
              <a:tr h="316825">
                <a:tc>
                  <a:txBody>
                    <a:bodyPr/>
                    <a:lstStyle/>
                    <a:p>
                      <a:pPr algn="ctr"/>
                      <a:r>
                        <a:rPr lang="es-EC" sz="1000" dirty="0" smtClean="0"/>
                        <a:t>Reuniones Publicas y Privadas</a:t>
                      </a:r>
                      <a:endParaRPr lang="es-EC" sz="1000" b="0" dirty="0">
                        <a:latin typeface="Times New Roman" pitchFamily="18" charset="0"/>
                        <a:cs typeface="Times New Roman" pitchFamily="18" charset="0"/>
                      </a:endParaRPr>
                    </a:p>
                  </a:txBody>
                  <a:tcPr/>
                </a:tc>
                <a:tc>
                  <a:txBody>
                    <a:bodyPr/>
                    <a:lstStyle/>
                    <a:p>
                      <a:r>
                        <a:rPr lang="es-EC" sz="1000" dirty="0" smtClean="0"/>
                        <a:t>Privadas</a:t>
                      </a:r>
                      <a:endParaRPr lang="es-EC" sz="1000" b="0" dirty="0">
                        <a:latin typeface="Times New Roman" pitchFamily="18" charset="0"/>
                        <a:cs typeface="Times New Roman" pitchFamily="18" charset="0"/>
                      </a:endParaRPr>
                    </a:p>
                  </a:txBody>
                  <a:tcPr/>
                </a:tc>
                <a:tc>
                  <a:txBody>
                    <a:bodyPr/>
                    <a:lstStyle/>
                    <a:p>
                      <a:r>
                        <a:rPr lang="es-EC" sz="1000" b="0" dirty="0" smtClean="0">
                          <a:latin typeface="Times New Roman" pitchFamily="18" charset="0"/>
                          <a:cs typeface="Times New Roman" pitchFamily="18" charset="0"/>
                        </a:rPr>
                        <a:t>Privadas</a:t>
                      </a:r>
                      <a:endParaRPr lang="es-EC" sz="1000" b="0" dirty="0">
                        <a:latin typeface="Times New Roman" pitchFamily="18" charset="0"/>
                        <a:cs typeface="Times New Roman" pitchFamily="18" charset="0"/>
                      </a:endParaRPr>
                    </a:p>
                  </a:txBody>
                  <a:tcPr/>
                </a:tc>
                <a:tc>
                  <a:txBody>
                    <a:bodyPr/>
                    <a:lstStyle/>
                    <a:p>
                      <a:r>
                        <a:rPr lang="es-EC" sz="1000" b="0" dirty="0" smtClean="0">
                          <a:latin typeface="Times New Roman" pitchFamily="18" charset="0"/>
                          <a:cs typeface="Times New Roman" pitchFamily="18" charset="0"/>
                        </a:rPr>
                        <a:t>Privadas</a:t>
                      </a:r>
                      <a:endParaRPr lang="es-EC" sz="1000" b="0" dirty="0">
                        <a:latin typeface="Times New Roman" pitchFamily="18" charset="0"/>
                        <a:cs typeface="Times New Roman" pitchFamily="18" charset="0"/>
                      </a:endParaRPr>
                    </a:p>
                  </a:txBody>
                  <a:tcPr/>
                </a:tc>
              </a:tr>
              <a:tr h="316825">
                <a:tc>
                  <a:txBody>
                    <a:bodyPr/>
                    <a:lstStyle/>
                    <a:p>
                      <a:pPr algn="ctr"/>
                      <a:r>
                        <a:rPr lang="es-EC" sz="1000" dirty="0" smtClean="0"/>
                        <a:t>Modulo</a:t>
                      </a:r>
                      <a:r>
                        <a:rPr lang="es-EC" sz="1000" baseline="0" dirty="0" smtClean="0"/>
                        <a:t> Moodle</a:t>
                      </a:r>
                      <a:endParaRPr lang="es-EC" sz="1000" b="0" dirty="0">
                        <a:latin typeface="Times New Roman" pitchFamily="18" charset="0"/>
                        <a:cs typeface="Times New Roman" pitchFamily="18" charset="0"/>
                      </a:endParaRPr>
                    </a:p>
                  </a:txBody>
                  <a:tcPr/>
                </a:tc>
                <a:tc>
                  <a:txBody>
                    <a:bodyPr/>
                    <a:lstStyle/>
                    <a:p>
                      <a:r>
                        <a:rPr lang="es-EC" sz="1000" dirty="0" smtClean="0"/>
                        <a:t>Si</a:t>
                      </a:r>
                      <a:endParaRPr lang="es-EC" sz="1000" b="0" dirty="0">
                        <a:latin typeface="Times New Roman" pitchFamily="18" charset="0"/>
                        <a:cs typeface="Times New Roman" pitchFamily="18" charset="0"/>
                      </a:endParaRPr>
                    </a:p>
                  </a:txBody>
                  <a:tcPr/>
                </a:tc>
                <a:tc>
                  <a:txBody>
                    <a:bodyPr/>
                    <a:lstStyle/>
                    <a:p>
                      <a:r>
                        <a:rPr lang="es-EC" sz="1000" b="0" dirty="0" smtClean="0">
                          <a:latin typeface="Times New Roman" pitchFamily="18" charset="0"/>
                          <a:cs typeface="Times New Roman" pitchFamily="18" charset="0"/>
                        </a:rPr>
                        <a:t>No</a:t>
                      </a:r>
                      <a:endParaRPr lang="es-EC" sz="1000" b="0" dirty="0">
                        <a:latin typeface="Times New Roman" pitchFamily="18" charset="0"/>
                        <a:cs typeface="Times New Roman" pitchFamily="18" charset="0"/>
                      </a:endParaRPr>
                    </a:p>
                  </a:txBody>
                  <a:tcPr/>
                </a:tc>
                <a:tc>
                  <a:txBody>
                    <a:bodyPr/>
                    <a:lstStyle/>
                    <a:p>
                      <a:r>
                        <a:rPr lang="es-EC" sz="1000" dirty="0" smtClean="0"/>
                        <a:t>No</a:t>
                      </a:r>
                      <a:endParaRPr lang="es-EC" sz="1000" b="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C" dirty="0" smtClean="0"/>
              <a:t>HERRAMIENTAS DE VIDEOCONFERENCIA</a:t>
            </a:r>
            <a:endParaRPr lang="es-EC" dirty="0"/>
          </a:p>
        </p:txBody>
      </p:sp>
      <p:graphicFrame>
        <p:nvGraphicFramePr>
          <p:cNvPr id="4" name="Content Placeholder 3"/>
          <p:cNvGraphicFramePr>
            <a:graphicFrameLocks noGrp="1"/>
          </p:cNvGraphicFramePr>
          <p:nvPr>
            <p:ph idx="1"/>
          </p:nvPr>
        </p:nvGraphicFramePr>
        <p:xfrm>
          <a:off x="457200" y="2362200"/>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57200" y="1947446"/>
            <a:ext cx="3553730" cy="338554"/>
          </a:xfrm>
          <a:prstGeom prst="rect">
            <a:avLst/>
          </a:prstGeom>
        </p:spPr>
        <p:txBody>
          <a:bodyPr wrap="none">
            <a:spAutoFit/>
          </a:bodyPr>
          <a:lstStyle/>
          <a:p>
            <a:pPr marL="365760" lvl="2" indent="-256032">
              <a:buClr>
                <a:schemeClr val="accent3"/>
              </a:buClr>
              <a:buNone/>
            </a:pPr>
            <a:r>
              <a:rPr lang="es-EC" sz="1600" dirty="0" smtClean="0">
                <a:latin typeface="Times New Roman" pitchFamily="18" charset="0"/>
                <a:cs typeface="Times New Roman" pitchFamily="18" charset="0"/>
              </a:rPr>
              <a:t>LISTADO DE LAS HERRAMIENTAS</a:t>
            </a:r>
            <a:endParaRPr lang="en-US" sz="1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C" dirty="0" smtClean="0"/>
              <a:t>HERRAMIENTAS DE VIDEOCONFERENCIA</a:t>
            </a:r>
            <a:endParaRPr lang="es-EC" dirty="0"/>
          </a:p>
        </p:txBody>
      </p:sp>
      <p:sp>
        <p:nvSpPr>
          <p:cNvPr id="3" name="Content Placeholder 2"/>
          <p:cNvSpPr>
            <a:spLocks noGrp="1"/>
          </p:cNvSpPr>
          <p:nvPr>
            <p:ph idx="1"/>
          </p:nvPr>
        </p:nvSpPr>
        <p:spPr/>
        <p:txBody>
          <a:bodyPr/>
          <a:lstStyle/>
          <a:p>
            <a:pPr>
              <a:buNone/>
            </a:pPr>
            <a:r>
              <a:rPr lang="es-EC" sz="1600" dirty="0" smtClean="0">
                <a:latin typeface="Times New Roman" pitchFamily="18" charset="0"/>
                <a:cs typeface="Times New Roman" pitchFamily="18" charset="0"/>
              </a:rPr>
              <a:t>En base a la tabla comparativa se destacaron las siguientes herramientas:</a:t>
            </a:r>
            <a:endParaRPr lang="en-US" sz="1600" dirty="0" smtClean="0">
              <a:latin typeface="Times New Roman" pitchFamily="18" charset="0"/>
              <a:cs typeface="Times New Roman" pitchFamily="18" charset="0"/>
            </a:endParaRPr>
          </a:p>
          <a:p>
            <a:pPr>
              <a:buNone/>
            </a:pPr>
            <a:endParaRPr lang="en-US" sz="1600" dirty="0" smtClean="0">
              <a:latin typeface="Times New Roman" pitchFamily="18" charset="0"/>
              <a:cs typeface="Times New Roman" pitchFamily="18" charset="0"/>
            </a:endParaRPr>
          </a:p>
          <a:p>
            <a:pPr lvl="0">
              <a:buClr>
                <a:schemeClr val="tx1"/>
              </a:buClr>
            </a:pPr>
            <a:r>
              <a:rPr lang="es-EC" sz="1600" dirty="0" smtClean="0">
                <a:latin typeface="Times New Roman" pitchFamily="18" charset="0"/>
                <a:cs typeface="Times New Roman" pitchFamily="18" charset="0"/>
              </a:rPr>
              <a:t>Dimdim</a:t>
            </a:r>
            <a:endParaRPr lang="en-US" sz="1600" dirty="0" smtClean="0">
              <a:latin typeface="Times New Roman" pitchFamily="18" charset="0"/>
              <a:cs typeface="Times New Roman" pitchFamily="18" charset="0"/>
            </a:endParaRPr>
          </a:p>
          <a:p>
            <a:pPr lvl="0">
              <a:buClr>
                <a:schemeClr val="tx1"/>
              </a:buClr>
            </a:pPr>
            <a:r>
              <a:rPr lang="es-EC" sz="1600" dirty="0" err="1" smtClean="0">
                <a:latin typeface="Times New Roman" pitchFamily="18" charset="0"/>
                <a:cs typeface="Times New Roman" pitchFamily="18" charset="0"/>
              </a:rPr>
              <a:t>GoToMeeting</a:t>
            </a:r>
            <a:endParaRPr lang="en-US" sz="1600" dirty="0" smtClean="0">
              <a:latin typeface="Times New Roman" pitchFamily="18" charset="0"/>
              <a:cs typeface="Times New Roman" pitchFamily="18" charset="0"/>
            </a:endParaRPr>
          </a:p>
          <a:p>
            <a:pPr lvl="0">
              <a:buClr>
                <a:schemeClr val="tx1"/>
              </a:buClr>
            </a:pPr>
            <a:r>
              <a:rPr lang="es-EC" sz="1600" dirty="0" smtClean="0">
                <a:latin typeface="Times New Roman" pitchFamily="18" charset="0"/>
                <a:cs typeface="Times New Roman" pitchFamily="18" charset="0"/>
              </a:rPr>
              <a:t>WebEx</a:t>
            </a:r>
          </a:p>
          <a:p>
            <a:pPr lvl="0">
              <a:buClr>
                <a:schemeClr val="tx1"/>
              </a:buClr>
              <a:buNone/>
            </a:pPr>
            <a:endParaRPr lang="es-EC" sz="1600" dirty="0" smtClean="0">
              <a:latin typeface="Times New Roman" pitchFamily="18" charset="0"/>
              <a:cs typeface="Times New Roman" pitchFamily="18" charset="0"/>
            </a:endParaRPr>
          </a:p>
          <a:p>
            <a:pPr>
              <a:buClr>
                <a:schemeClr val="tx1"/>
              </a:buClr>
              <a:buNone/>
            </a:pPr>
            <a:r>
              <a:rPr lang="es-EC" sz="1600" dirty="0" smtClean="0">
                <a:latin typeface="Times New Roman" pitchFamily="18" charset="0"/>
                <a:cs typeface="Times New Roman" pitchFamily="18" charset="0"/>
              </a:rPr>
              <a:t>Dimdim sobresale frente a estas otras 2 herramientas por lo siguiente:</a:t>
            </a:r>
          </a:p>
          <a:p>
            <a:pPr>
              <a:buClr>
                <a:schemeClr val="tx1"/>
              </a:buClr>
              <a:buNone/>
            </a:pPr>
            <a:endParaRPr lang="es-EC" sz="1600" dirty="0" smtClean="0">
              <a:latin typeface="Times New Roman" pitchFamily="18" charset="0"/>
              <a:cs typeface="Times New Roman" pitchFamily="18" charset="0"/>
            </a:endParaRPr>
          </a:p>
          <a:p>
            <a:pPr>
              <a:buClr>
                <a:schemeClr val="tx1"/>
              </a:buClr>
              <a:buNone/>
            </a:pPr>
            <a:endParaRPr lang="en-US" sz="1600" dirty="0" smtClean="0">
              <a:latin typeface="Times New Roman" pitchFamily="18" charset="0"/>
              <a:cs typeface="Times New Roman" pitchFamily="18" charset="0"/>
            </a:endParaRPr>
          </a:p>
          <a:p>
            <a:pPr lvl="0">
              <a:buClr>
                <a:schemeClr val="tx1"/>
              </a:buClr>
              <a:buNone/>
            </a:pPr>
            <a:endParaRPr lang="en-US" sz="1600" dirty="0" smtClean="0">
              <a:latin typeface="Times New Roman" pitchFamily="18" charset="0"/>
              <a:cs typeface="Times New Roman" pitchFamily="18" charset="0"/>
            </a:endParaRPr>
          </a:p>
          <a:p>
            <a:pPr>
              <a:buNone/>
            </a:pPr>
            <a:endParaRPr lang="es-EC" dirty="0">
              <a:latin typeface="Times New Roman" pitchFamily="18" charset="0"/>
              <a:cs typeface="Times New Roman" pitchFamily="18" charset="0"/>
            </a:endParaRPr>
          </a:p>
        </p:txBody>
      </p:sp>
      <p:graphicFrame>
        <p:nvGraphicFramePr>
          <p:cNvPr id="4" name="Diagram 3"/>
          <p:cNvGraphicFramePr/>
          <p:nvPr/>
        </p:nvGraphicFramePr>
        <p:xfrm>
          <a:off x="1676400" y="4419600"/>
          <a:ext cx="5791200" cy="187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C" sz="3600" dirty="0" smtClean="0"/>
              <a:t>HERRAMIENTAS DE VIDEOCONFERENCIA</a:t>
            </a:r>
          </a:p>
        </p:txBody>
      </p:sp>
      <p:sp>
        <p:nvSpPr>
          <p:cNvPr id="3" name="Content Placeholder 2"/>
          <p:cNvSpPr>
            <a:spLocks noGrp="1"/>
          </p:cNvSpPr>
          <p:nvPr>
            <p:ph idx="1"/>
          </p:nvPr>
        </p:nvSpPr>
        <p:spPr/>
        <p:txBody>
          <a:bodyPr/>
          <a:lstStyle/>
          <a:p>
            <a:pPr>
              <a:buNone/>
            </a:pPr>
            <a:endParaRPr lang="es-EC" dirty="0"/>
          </a:p>
        </p:txBody>
      </p:sp>
      <p:pic>
        <p:nvPicPr>
          <p:cNvPr id="4" name="Imagen 8" descr="dimdim_Internet_configuration_diagram_450.jpg"/>
          <p:cNvPicPr/>
          <p:nvPr/>
        </p:nvPicPr>
        <p:blipFill>
          <a:blip r:embed="rId2" cstate="print"/>
          <a:srcRect/>
          <a:stretch>
            <a:fillRect/>
          </a:stretch>
        </p:blipFill>
        <p:spPr bwMode="auto">
          <a:xfrm>
            <a:off x="5486399" y="2895600"/>
            <a:ext cx="3086873" cy="19138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503274" y="2344939"/>
            <a:ext cx="4648200" cy="3323987"/>
          </a:xfrm>
          <a:prstGeom prst="rect">
            <a:avLst/>
          </a:prstGeom>
          <a:noFill/>
        </p:spPr>
        <p:txBody>
          <a:bodyPr wrap="square" rtlCol="0">
            <a:spAutoFit/>
          </a:bodyPr>
          <a:lstStyle/>
          <a:p>
            <a:r>
              <a:rPr lang="es-EC" sz="1600" dirty="0" smtClean="0">
                <a:latin typeface="Times New Roman" pitchFamily="18" charset="0"/>
                <a:cs typeface="Times New Roman" pitchFamily="18" charset="0"/>
              </a:rPr>
              <a:t>UTILIDADES</a:t>
            </a:r>
          </a:p>
          <a:p>
            <a:endParaRPr lang="es-EC" sz="1600" dirty="0" smtClean="0">
              <a:latin typeface="Times New Roman" pitchFamily="18" charset="0"/>
              <a:cs typeface="Times New Roman" pitchFamily="18" charset="0"/>
            </a:endParaRPr>
          </a:p>
          <a:p>
            <a:pPr algn="just">
              <a:buFont typeface="Arial" pitchFamily="34" charset="0"/>
              <a:buChar char="•"/>
            </a:pPr>
            <a:r>
              <a:rPr lang="es-EC" sz="1600" dirty="0" smtClean="0">
                <a:latin typeface="Times New Roman" pitchFamily="18" charset="0"/>
                <a:cs typeface="Times New Roman" pitchFamily="18" charset="0"/>
              </a:rPr>
              <a:t>Dimdim es una plataforma web que permite realizar encuentros en línea en tiempo real.</a:t>
            </a:r>
          </a:p>
          <a:p>
            <a:pPr algn="just"/>
            <a:endParaRPr lang="es-EC" sz="1600" dirty="0" smtClean="0">
              <a:latin typeface="Times New Roman" pitchFamily="18" charset="0"/>
              <a:cs typeface="Times New Roman" pitchFamily="18" charset="0"/>
            </a:endParaRPr>
          </a:p>
          <a:p>
            <a:pPr lvl="0" algn="just">
              <a:buFont typeface="Arial" pitchFamily="34" charset="0"/>
              <a:buChar char="•"/>
            </a:pPr>
            <a:r>
              <a:rPr lang="es-EC" sz="1600" dirty="0" smtClean="0">
                <a:latin typeface="Times New Roman" pitchFamily="18" charset="0"/>
                <a:cs typeface="Times New Roman" pitchFamily="18" charset="0"/>
              </a:rPr>
              <a:t>Permite compartir documentos en formato PPT  (PowerPoint), PPTX y PDF. </a:t>
            </a:r>
          </a:p>
          <a:p>
            <a:pPr lvl="0" algn="just"/>
            <a:endParaRPr lang="en-US" sz="1600" dirty="0" smtClean="0">
              <a:latin typeface="Times New Roman" pitchFamily="18" charset="0"/>
              <a:cs typeface="Times New Roman" pitchFamily="18" charset="0"/>
            </a:endParaRPr>
          </a:p>
          <a:p>
            <a:pPr lvl="0" algn="just">
              <a:buFont typeface="Arial" pitchFamily="34" charset="0"/>
              <a:buChar char="•"/>
            </a:pPr>
            <a:r>
              <a:rPr lang="es-EC" sz="1600" dirty="0" smtClean="0">
                <a:latin typeface="Times New Roman" pitchFamily="18" charset="0"/>
                <a:cs typeface="Times New Roman" pitchFamily="18" charset="0"/>
              </a:rPr>
              <a:t>Permite compartir el escritorio de trabajo</a:t>
            </a:r>
          </a:p>
          <a:p>
            <a:pPr lvl="0" algn="just"/>
            <a:endParaRPr lang="en-US" sz="1600" dirty="0" smtClean="0">
              <a:latin typeface="Times New Roman" pitchFamily="18" charset="0"/>
              <a:cs typeface="Times New Roman" pitchFamily="18" charset="0"/>
            </a:endParaRPr>
          </a:p>
          <a:p>
            <a:pPr lvl="0" algn="just">
              <a:buFont typeface="Arial" pitchFamily="34" charset="0"/>
              <a:buChar char="•"/>
            </a:pPr>
            <a:r>
              <a:rPr lang="es-EC" sz="1600" dirty="0" smtClean="0">
                <a:latin typeface="Times New Roman" pitchFamily="18" charset="0"/>
                <a:cs typeface="Times New Roman" pitchFamily="18" charset="0"/>
              </a:rPr>
              <a:t>Permite interactuar con la pizarra en blanco (</a:t>
            </a:r>
            <a:r>
              <a:rPr lang="es-EC" sz="1600" dirty="0" err="1" smtClean="0">
                <a:latin typeface="Times New Roman" pitchFamily="18" charset="0"/>
                <a:cs typeface="Times New Roman" pitchFamily="18" charset="0"/>
              </a:rPr>
              <a:t>WhiteBoard</a:t>
            </a:r>
            <a:r>
              <a:rPr lang="es-EC" sz="1600" dirty="0" smtClean="0">
                <a:latin typeface="Times New Roman" pitchFamily="18" charset="0"/>
                <a:cs typeface="Times New Roman" pitchFamily="18" charset="0"/>
              </a:rPr>
              <a:t>), donde se puede dibujar y escribir</a:t>
            </a:r>
            <a:endParaRPr lang="en-US" sz="1600" dirty="0" smtClean="0">
              <a:latin typeface="Times New Roman" pitchFamily="18" charset="0"/>
              <a:cs typeface="Times New Roman" pitchFamily="18" charset="0"/>
            </a:endParaRPr>
          </a:p>
          <a:p>
            <a:endParaRPr lang="es-EC"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C" dirty="0" smtClean="0"/>
              <a:t>HERRAMIENTAS DE VIDEOCONFERENCIA</a:t>
            </a:r>
            <a:endParaRPr lang="es-EC" dirty="0"/>
          </a:p>
        </p:txBody>
      </p:sp>
      <p:sp>
        <p:nvSpPr>
          <p:cNvPr id="3" name="Content Placeholder 2"/>
          <p:cNvSpPr>
            <a:spLocks noGrp="1"/>
          </p:cNvSpPr>
          <p:nvPr>
            <p:ph idx="1"/>
          </p:nvPr>
        </p:nvSpPr>
        <p:spPr/>
        <p:txBody>
          <a:bodyPr>
            <a:normAutofit/>
          </a:bodyPr>
          <a:lstStyle/>
          <a:p>
            <a:pPr>
              <a:buNone/>
            </a:pPr>
            <a:r>
              <a:rPr lang="es-EC" sz="1600" dirty="0" smtClean="0">
                <a:latin typeface="Times New Roman" pitchFamily="18" charset="0"/>
                <a:cs typeface="Times New Roman" pitchFamily="18" charset="0"/>
              </a:rPr>
              <a:t>PUNTOS </a:t>
            </a:r>
            <a:r>
              <a:rPr lang="es-EC" sz="1600" dirty="0" smtClean="0">
                <a:latin typeface="Times New Roman" pitchFamily="18" charset="0"/>
                <a:cs typeface="Times New Roman" pitchFamily="18" charset="0"/>
              </a:rPr>
              <a:t>DESTACABLES (FUNCIONALIDAD)</a:t>
            </a:r>
          </a:p>
          <a:p>
            <a:pPr>
              <a:buNone/>
            </a:pPr>
            <a:endParaRPr lang="es-EC" sz="1600" dirty="0" smtClean="0">
              <a:latin typeface="Times New Roman" pitchFamily="18" charset="0"/>
              <a:cs typeface="Times New Roman" pitchFamily="18" charset="0"/>
            </a:endParaRPr>
          </a:p>
          <a:p>
            <a:pPr lvl="0"/>
            <a:r>
              <a:rPr lang="es-EC" sz="1400" dirty="0" smtClean="0">
                <a:latin typeface="Times New Roman" pitchFamily="18" charset="0"/>
                <a:cs typeface="Times New Roman" pitchFamily="18" charset="0"/>
              </a:rPr>
              <a:t>Chat</a:t>
            </a:r>
          </a:p>
          <a:p>
            <a:pPr lvl="0"/>
            <a:r>
              <a:rPr lang="es-EC" sz="1400" dirty="0" smtClean="0">
                <a:latin typeface="Times New Roman" pitchFamily="18" charset="0"/>
                <a:cs typeface="Times New Roman" pitchFamily="18" charset="0"/>
              </a:rPr>
              <a:t>Exposición</a:t>
            </a:r>
            <a:endParaRPr lang="es-ES" sz="1400" dirty="0">
              <a:latin typeface="Times New Roman" pitchFamily="18" charset="0"/>
              <a:cs typeface="Times New Roman" pitchFamily="18" charset="0"/>
            </a:endParaRPr>
          </a:p>
          <a:p>
            <a:pPr lvl="0"/>
            <a:r>
              <a:rPr lang="es-EC" sz="1400" dirty="0" smtClean="0">
                <a:latin typeface="Times New Roman" pitchFamily="18" charset="0"/>
                <a:cs typeface="Times New Roman" pitchFamily="18" charset="0"/>
              </a:rPr>
              <a:t>Navegación</a:t>
            </a:r>
          </a:p>
          <a:p>
            <a:pPr lvl="0"/>
            <a:r>
              <a:rPr lang="es-EC" sz="1400" dirty="0" smtClean="0">
                <a:latin typeface="Times New Roman" pitchFamily="18" charset="0"/>
                <a:cs typeface="Times New Roman" pitchFamily="18" charset="0"/>
              </a:rPr>
              <a:t>Audio y Video</a:t>
            </a:r>
            <a:endParaRPr lang="es-EC" sz="1400" dirty="0" smtClean="0">
              <a:latin typeface="Times New Roman" pitchFamily="18" charset="0"/>
              <a:cs typeface="Times New Roman" pitchFamily="18" charset="0"/>
            </a:endParaRPr>
          </a:p>
          <a:p>
            <a:pPr>
              <a:buNone/>
            </a:pPr>
            <a:endParaRPr lang="es-EC" sz="1600" dirty="0" smtClean="0">
              <a:latin typeface="Times New Roman" pitchFamily="18" charset="0"/>
              <a:cs typeface="Times New Roman" pitchFamily="18" charset="0"/>
            </a:endParaRPr>
          </a:p>
          <a:p>
            <a:pPr>
              <a:buNone/>
            </a:pPr>
            <a:r>
              <a:rPr lang="es-EC" sz="1600" dirty="0" smtClean="0">
                <a:latin typeface="Times New Roman" pitchFamily="18" charset="0"/>
                <a:cs typeface="Times New Roman" pitchFamily="18" charset="0"/>
              </a:rPr>
              <a:t>REFERENCIAS DEL USO DE </a:t>
            </a:r>
            <a:r>
              <a:rPr lang="es-EC" sz="1600" dirty="0" smtClean="0">
                <a:latin typeface="Times New Roman" pitchFamily="18" charset="0"/>
                <a:cs typeface="Times New Roman" pitchFamily="18" charset="0"/>
              </a:rPr>
              <a:t>DIMDIM</a:t>
            </a:r>
          </a:p>
          <a:p>
            <a:pPr>
              <a:buNone/>
            </a:pPr>
            <a:endParaRPr lang="es-EC" sz="1400" dirty="0" smtClean="0">
              <a:latin typeface="Times New Roman" pitchFamily="18" charset="0"/>
              <a:cs typeface="Times New Roman" pitchFamily="18" charset="0"/>
            </a:endParaRPr>
          </a:p>
          <a:p>
            <a:pPr>
              <a:buNone/>
            </a:pPr>
            <a:r>
              <a:rPr lang="es-EC" sz="1400" dirty="0" smtClean="0">
                <a:latin typeface="Times New Roman" pitchFamily="18" charset="0"/>
                <a:cs typeface="Times New Roman" pitchFamily="18" charset="0"/>
              </a:rPr>
              <a:t>Dimdim debido a sus prestaciones y a sus características favorables para la comunicación ha sido </a:t>
            </a:r>
          </a:p>
          <a:p>
            <a:pPr>
              <a:buNone/>
            </a:pPr>
            <a:r>
              <a:rPr lang="es-EC" sz="1400" dirty="0" smtClean="0">
                <a:latin typeface="Times New Roman" pitchFamily="18" charset="0"/>
                <a:cs typeface="Times New Roman" pitchFamily="18" charset="0"/>
              </a:rPr>
              <a:t>implementado  y usado para la comunicación en tiempo real.</a:t>
            </a:r>
            <a:endParaRPr lang="en-US" sz="1400" dirty="0" smtClean="0">
              <a:latin typeface="Times New Roman" pitchFamily="18" charset="0"/>
              <a:cs typeface="Times New Roman" pitchFamily="18" charset="0"/>
            </a:endParaRPr>
          </a:p>
          <a:p>
            <a:pPr>
              <a:buNone/>
            </a:pPr>
            <a:endParaRPr lang="es-EC" sz="1600" dirty="0">
              <a:latin typeface="Times New Roman" pitchFamily="18" charset="0"/>
              <a:cs typeface="Times New Roman" pitchFamily="18" charset="0"/>
            </a:endParaRPr>
          </a:p>
        </p:txBody>
      </p:sp>
      <p:graphicFrame>
        <p:nvGraphicFramePr>
          <p:cNvPr id="5" name="Diagram 4"/>
          <p:cNvGraphicFramePr/>
          <p:nvPr>
            <p:extLst>
              <p:ext uri="{D42A27DB-BD31-4B8C-83A1-F6EECF244321}">
                <p14:modId xmlns:p14="http://schemas.microsoft.com/office/powerpoint/2010/main" val="1000703240"/>
              </p:ext>
            </p:extLst>
          </p:nvPr>
        </p:nvGraphicFramePr>
        <p:xfrm>
          <a:off x="1203192" y="5410200"/>
          <a:ext cx="57912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8" descr="dimdim_Internet_configuration_diagram_450.jpg"/>
          <p:cNvPicPr/>
          <p:nvPr/>
        </p:nvPicPr>
        <p:blipFill>
          <a:blip r:embed="rId8" cstate="print"/>
          <a:srcRect/>
          <a:stretch>
            <a:fillRect/>
          </a:stretch>
        </p:blipFill>
        <p:spPr bwMode="auto">
          <a:xfrm>
            <a:off x="5486398" y="2362200"/>
            <a:ext cx="3086873" cy="19138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INDICE</a:t>
            </a:r>
            <a:endParaRPr lang="es-EC" dirty="0"/>
          </a:p>
        </p:txBody>
      </p:sp>
      <p:sp>
        <p:nvSpPr>
          <p:cNvPr id="3" name="Content Placeholder 2"/>
          <p:cNvSpPr>
            <a:spLocks noGrp="1"/>
          </p:cNvSpPr>
          <p:nvPr>
            <p:ph idx="1"/>
          </p:nvPr>
        </p:nvSpPr>
        <p:spPr/>
        <p:txBody>
          <a:bodyPr/>
          <a:lstStyle/>
          <a:p>
            <a:pPr>
              <a:buClr>
                <a:schemeClr val="accent2">
                  <a:lumMod val="75000"/>
                </a:schemeClr>
              </a:buClr>
            </a:pPr>
            <a:r>
              <a:rPr lang="es-EC" dirty="0" smtClean="0"/>
              <a:t>INTRODUCCION</a:t>
            </a:r>
          </a:p>
          <a:p>
            <a:pPr>
              <a:buClr>
                <a:schemeClr val="accent2">
                  <a:lumMod val="75000"/>
                </a:schemeClr>
              </a:buClr>
            </a:pPr>
            <a:r>
              <a:rPr lang="es-EC" dirty="0" smtClean="0"/>
              <a:t>CONCEPTOS DE VIDEOCONFERENCIA</a:t>
            </a:r>
          </a:p>
          <a:p>
            <a:pPr>
              <a:buClr>
                <a:schemeClr val="accent2">
                  <a:lumMod val="75000"/>
                </a:schemeClr>
              </a:buClr>
            </a:pPr>
            <a:r>
              <a:rPr lang="es-EC" dirty="0" smtClean="0"/>
              <a:t>HERRAMIENTAS DE VIDEOCONFERENCIA</a:t>
            </a:r>
          </a:p>
          <a:p>
            <a:pPr>
              <a:buClr>
                <a:schemeClr val="accent2">
                  <a:lumMod val="75000"/>
                </a:schemeClr>
              </a:buClr>
            </a:pPr>
            <a:r>
              <a:rPr lang="es-EC" dirty="0" smtClean="0"/>
              <a:t>REQUERIMIENTOS</a:t>
            </a:r>
          </a:p>
          <a:p>
            <a:pPr>
              <a:buClr>
                <a:schemeClr val="accent2">
                  <a:lumMod val="75000"/>
                </a:schemeClr>
              </a:buClr>
            </a:pPr>
            <a:r>
              <a:rPr lang="es-EC" dirty="0" smtClean="0"/>
              <a:t>ESPECIFICACIONES</a:t>
            </a:r>
          </a:p>
          <a:p>
            <a:pPr>
              <a:buClr>
                <a:schemeClr val="accent2">
                  <a:lumMod val="75000"/>
                </a:schemeClr>
              </a:buClr>
            </a:pPr>
            <a:r>
              <a:rPr lang="es-EC" dirty="0" smtClean="0"/>
              <a:t>INSTALACION Y CONFIGURACION</a:t>
            </a:r>
          </a:p>
          <a:p>
            <a:pPr>
              <a:buClr>
                <a:schemeClr val="accent2">
                  <a:lumMod val="75000"/>
                </a:schemeClr>
              </a:buClr>
            </a:pPr>
            <a:r>
              <a:rPr lang="es-EC" dirty="0" smtClean="0"/>
              <a:t>DEMOSTRACIÓN</a:t>
            </a:r>
            <a:r>
              <a:rPr lang="en-US" dirty="0" smtClean="0"/>
              <a:t> DEL SISTEMA</a:t>
            </a:r>
            <a:endParaRPr lang="es-EC" dirty="0" smtClean="0"/>
          </a:p>
          <a:p>
            <a:pPr>
              <a:buClr>
                <a:schemeClr val="accent2">
                  <a:lumMod val="75000"/>
                </a:schemeClr>
              </a:buClr>
            </a:pPr>
            <a:r>
              <a:rPr lang="es-EC" dirty="0" smtClean="0"/>
              <a:t>CONCLUSIONES Y RECOMENDACIONES</a:t>
            </a:r>
          </a:p>
          <a:p>
            <a:pPr>
              <a:buNone/>
            </a:pPr>
            <a:endParaRPr lang="es-EC"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spcBef>
                <a:spcPct val="0"/>
              </a:spcBef>
            </a:pPr>
            <a:r>
              <a:rPr lang="es-EC" sz="3600" kern="1200" dirty="0">
                <a:solidFill>
                  <a:schemeClr val="tx2"/>
                </a:solidFill>
                <a:latin typeface="+mj-lt"/>
                <a:ea typeface="+mj-ea"/>
                <a:cs typeface="+mj-cs"/>
              </a:rPr>
              <a:t/>
            </a:r>
            <a:br>
              <a:rPr lang="es-EC" sz="3600" kern="1200" dirty="0">
                <a:solidFill>
                  <a:schemeClr val="tx2"/>
                </a:solidFill>
                <a:latin typeface="+mj-lt"/>
                <a:ea typeface="+mj-ea"/>
                <a:cs typeface="+mj-cs"/>
              </a:rPr>
            </a:br>
            <a:r>
              <a:rPr lang="es-EC" sz="3600" kern="1200" dirty="0" smtClean="0">
                <a:solidFill>
                  <a:schemeClr val="tx2"/>
                </a:solidFill>
                <a:latin typeface="+mj-lt"/>
                <a:ea typeface="+mj-ea"/>
                <a:cs typeface="+mj-cs"/>
              </a:rPr>
              <a:t>REQUERIMIENTOS </a:t>
            </a:r>
            <a:r>
              <a:rPr lang="en-US" sz="3600" kern="1200" dirty="0">
                <a:solidFill>
                  <a:schemeClr val="tx2"/>
                </a:solidFill>
                <a:latin typeface="+mj-lt"/>
                <a:ea typeface="+mj-ea"/>
                <a:cs typeface="+mj-cs"/>
              </a:rPr>
              <a:t/>
            </a:r>
            <a:br>
              <a:rPr lang="en-US" sz="3600" kern="1200" dirty="0">
                <a:solidFill>
                  <a:schemeClr val="tx2"/>
                </a:solidFill>
                <a:latin typeface="+mj-lt"/>
                <a:ea typeface="+mj-ea"/>
                <a:cs typeface="+mj-cs"/>
              </a:rPr>
            </a:br>
            <a:endParaRPr lang="es-EC" sz="3600" kern="1200" dirty="0">
              <a:solidFill>
                <a:schemeClr val="tx2"/>
              </a:solidFill>
              <a:latin typeface="+mj-lt"/>
              <a:ea typeface="+mj-ea"/>
              <a:cs typeface="+mj-cs"/>
            </a:endParaRPr>
          </a:p>
        </p:txBody>
      </p:sp>
      <p:sp>
        <p:nvSpPr>
          <p:cNvPr id="3" name="Content Placeholder 2"/>
          <p:cNvSpPr>
            <a:spLocks noGrp="1"/>
          </p:cNvSpPr>
          <p:nvPr>
            <p:ph idx="1"/>
          </p:nvPr>
        </p:nvSpPr>
        <p:spPr/>
        <p:txBody>
          <a:bodyPr>
            <a:normAutofit fontScale="70000" lnSpcReduction="20000"/>
          </a:bodyPr>
          <a:lstStyle/>
          <a:p>
            <a:pPr marL="365760" lvl="1" indent="-256032">
              <a:buClr>
                <a:schemeClr val="accent3"/>
              </a:buClr>
              <a:buNone/>
            </a:pPr>
            <a:r>
              <a:rPr lang="es-EC" sz="2300" dirty="0" smtClean="0">
                <a:solidFill>
                  <a:schemeClr val="tx1"/>
                </a:solidFill>
                <a:latin typeface="Times New Roman" pitchFamily="18" charset="0"/>
                <a:cs typeface="Times New Roman" pitchFamily="18" charset="0"/>
              </a:rPr>
              <a:t>REQUERIMIENTOS TECNOLÓGICOS PARA LA INSTALACIÓN DE DIMDIM</a:t>
            </a:r>
          </a:p>
          <a:p>
            <a:pPr marL="365760" lvl="1" indent="-256032">
              <a:buClr>
                <a:schemeClr val="accent3"/>
              </a:buClr>
              <a:buNone/>
            </a:pPr>
            <a:endParaRPr lang="en-US" dirty="0" smtClean="0">
              <a:solidFill>
                <a:schemeClr val="tx1"/>
              </a:solidFill>
              <a:latin typeface="Times New Roman" pitchFamily="18" charset="0"/>
              <a:cs typeface="Times New Roman" pitchFamily="18" charset="0"/>
            </a:endParaRPr>
          </a:p>
          <a:p>
            <a:pPr>
              <a:buNone/>
            </a:pPr>
            <a:r>
              <a:rPr lang="es-EC" sz="2000" dirty="0" smtClean="0">
                <a:latin typeface="Times New Roman" pitchFamily="18" charset="0"/>
                <a:cs typeface="Times New Roman" pitchFamily="18" charset="0"/>
              </a:rPr>
              <a:t>Dimdim necesita para su correcta instalación y funcionamiento requerimientos no muy exigentes tanto </a:t>
            </a:r>
            <a:r>
              <a:rPr lang="es-EC" sz="2000" dirty="0" smtClean="0">
                <a:latin typeface="Times New Roman" pitchFamily="18" charset="0"/>
                <a:cs typeface="Times New Roman" pitchFamily="18" charset="0"/>
              </a:rPr>
              <a:t>de </a:t>
            </a:r>
          </a:p>
          <a:p>
            <a:pPr>
              <a:buNone/>
            </a:pPr>
            <a:r>
              <a:rPr lang="es-EC" sz="2000" dirty="0" smtClean="0">
                <a:latin typeface="Times New Roman" pitchFamily="18" charset="0"/>
                <a:cs typeface="Times New Roman" pitchFamily="18" charset="0"/>
              </a:rPr>
              <a:t>software </a:t>
            </a:r>
            <a:r>
              <a:rPr lang="es-EC" sz="2000" dirty="0" smtClean="0">
                <a:latin typeface="Times New Roman" pitchFamily="18" charset="0"/>
                <a:cs typeface="Times New Roman" pitchFamily="18" charset="0"/>
              </a:rPr>
              <a:t>como de hardware.</a:t>
            </a:r>
          </a:p>
          <a:p>
            <a:pPr>
              <a:buNone/>
            </a:pPr>
            <a:endParaRPr lang="es-EC" sz="2600" dirty="0" smtClean="0">
              <a:latin typeface="Times New Roman" pitchFamily="18" charset="0"/>
              <a:cs typeface="Times New Roman" pitchFamily="18" charset="0"/>
            </a:endParaRPr>
          </a:p>
          <a:p>
            <a:pPr>
              <a:buNone/>
            </a:pPr>
            <a:r>
              <a:rPr lang="es-EC" sz="2300" dirty="0" smtClean="0">
                <a:latin typeface="Times New Roman" pitchFamily="18" charset="0"/>
                <a:cs typeface="Times New Roman" pitchFamily="18" charset="0"/>
              </a:rPr>
              <a:t>REQUISITOS DEL SISTEMA</a:t>
            </a:r>
            <a:endParaRPr lang="en-US" sz="2300" dirty="0" smtClean="0">
              <a:latin typeface="Times New Roman" pitchFamily="18" charset="0"/>
              <a:cs typeface="Times New Roman" pitchFamily="18" charset="0"/>
            </a:endParaRPr>
          </a:p>
          <a:p>
            <a:pPr>
              <a:buNone/>
            </a:pPr>
            <a:endParaRPr lang="en-US" sz="2600" dirty="0" smtClean="0">
              <a:latin typeface="Times New Roman" pitchFamily="18" charset="0"/>
              <a:cs typeface="Times New Roman" pitchFamily="18" charset="0"/>
            </a:endParaRPr>
          </a:p>
          <a:p>
            <a:pPr lvl="0">
              <a:buClr>
                <a:schemeClr val="tx1"/>
              </a:buClr>
            </a:pPr>
            <a:r>
              <a:rPr lang="es-EC" sz="2000" dirty="0" smtClean="0">
                <a:latin typeface="Times New Roman" pitchFamily="18" charset="0"/>
                <a:cs typeface="Times New Roman" pitchFamily="18" charset="0"/>
              </a:rPr>
              <a:t>512 MB RAM (recomendado)</a:t>
            </a:r>
            <a:endParaRPr lang="en-US" sz="2000" dirty="0" smtClean="0">
              <a:latin typeface="Times New Roman" pitchFamily="18" charset="0"/>
              <a:cs typeface="Times New Roman" pitchFamily="18" charset="0"/>
            </a:endParaRPr>
          </a:p>
          <a:p>
            <a:pPr lvl="0">
              <a:buClr>
                <a:schemeClr val="tx1"/>
              </a:buClr>
            </a:pPr>
            <a:r>
              <a:rPr lang="es-EC" sz="2000" dirty="0" smtClean="0">
                <a:latin typeface="Times New Roman" pitchFamily="18" charset="0"/>
                <a:cs typeface="Times New Roman" pitchFamily="18" charset="0"/>
              </a:rPr>
              <a:t>1 GB libre en disco duro</a:t>
            </a:r>
            <a:endParaRPr lang="en-US" sz="2000" dirty="0" smtClean="0">
              <a:latin typeface="Times New Roman" pitchFamily="18" charset="0"/>
              <a:cs typeface="Times New Roman" pitchFamily="18" charset="0"/>
            </a:endParaRPr>
          </a:p>
          <a:p>
            <a:pPr lvl="0">
              <a:buClr>
                <a:schemeClr val="tx1"/>
              </a:buClr>
            </a:pPr>
            <a:r>
              <a:rPr lang="es-EC" sz="2000" dirty="0" smtClean="0">
                <a:latin typeface="Times New Roman" pitchFamily="18" charset="0"/>
                <a:cs typeface="Times New Roman" pitchFamily="18" charset="0"/>
              </a:rPr>
              <a:t>Windows </a:t>
            </a:r>
            <a:r>
              <a:rPr lang="es-EC" sz="2000" dirty="0" smtClean="0">
                <a:latin typeface="Times New Roman" pitchFamily="18" charset="0"/>
                <a:cs typeface="Times New Roman" pitchFamily="18" charset="0"/>
              </a:rPr>
              <a:t>98, ME, NT, 2000</a:t>
            </a:r>
            <a:endParaRPr lang="en-US" sz="2000" dirty="0" smtClean="0">
              <a:latin typeface="Times New Roman" pitchFamily="18" charset="0"/>
              <a:cs typeface="Times New Roman" pitchFamily="18" charset="0"/>
            </a:endParaRPr>
          </a:p>
          <a:p>
            <a:pPr lvl="0">
              <a:buClr>
                <a:schemeClr val="tx1"/>
              </a:buClr>
            </a:pPr>
            <a:r>
              <a:rPr lang="es-EC" sz="2000" dirty="0" smtClean="0">
                <a:latin typeface="Times New Roman" pitchFamily="18" charset="0"/>
                <a:cs typeface="Times New Roman" pitchFamily="18" charset="0"/>
              </a:rPr>
              <a:t>Windows Vista, XP, 2003 (recomendado)</a:t>
            </a:r>
            <a:endParaRPr lang="en-US" sz="2000" dirty="0" smtClean="0">
              <a:latin typeface="Times New Roman" pitchFamily="18" charset="0"/>
              <a:cs typeface="Times New Roman" pitchFamily="18" charset="0"/>
            </a:endParaRPr>
          </a:p>
          <a:p>
            <a:pPr lvl="0">
              <a:buNone/>
            </a:pPr>
            <a:endParaRPr lang="en-US" sz="2600" dirty="0" smtClean="0">
              <a:latin typeface="Times New Roman" pitchFamily="18" charset="0"/>
              <a:cs typeface="Times New Roman" pitchFamily="18" charset="0"/>
            </a:endParaRPr>
          </a:p>
          <a:p>
            <a:pPr lvl="0">
              <a:buNone/>
            </a:pPr>
            <a:r>
              <a:rPr lang="es-EC" sz="2300" dirty="0" smtClean="0">
                <a:latin typeface="Times New Roman" pitchFamily="18" charset="0"/>
                <a:cs typeface="Times New Roman" pitchFamily="18" charset="0"/>
              </a:rPr>
              <a:t>PRE-REQUISITOS</a:t>
            </a:r>
            <a:endParaRPr lang="en-US" sz="2300" dirty="0" smtClean="0">
              <a:latin typeface="Times New Roman" pitchFamily="18" charset="0"/>
              <a:cs typeface="Times New Roman" pitchFamily="18" charset="0"/>
            </a:endParaRPr>
          </a:p>
          <a:p>
            <a:pPr>
              <a:buNone/>
            </a:pPr>
            <a:endParaRPr lang="en-US" sz="2600" dirty="0" smtClean="0">
              <a:latin typeface="Times New Roman" pitchFamily="18" charset="0"/>
              <a:cs typeface="Times New Roman" pitchFamily="18" charset="0"/>
            </a:endParaRPr>
          </a:p>
          <a:p>
            <a:pPr lvl="0">
              <a:buClr>
                <a:schemeClr val="tx1"/>
              </a:buClr>
            </a:pPr>
            <a:r>
              <a:rPr lang="es-EC" sz="2000" dirty="0" smtClean="0">
                <a:latin typeface="Times New Roman" pitchFamily="18" charset="0"/>
                <a:cs typeface="Times New Roman" pitchFamily="18" charset="0"/>
              </a:rPr>
              <a:t>Open Office 2.3</a:t>
            </a:r>
            <a:endParaRPr lang="en-US" sz="2000" dirty="0" smtClean="0">
              <a:latin typeface="Times New Roman" pitchFamily="18" charset="0"/>
              <a:cs typeface="Times New Roman" pitchFamily="18" charset="0"/>
            </a:endParaRPr>
          </a:p>
          <a:p>
            <a:pPr lvl="0">
              <a:buClr>
                <a:schemeClr val="tx1"/>
              </a:buClr>
            </a:pPr>
            <a:r>
              <a:rPr lang="es-EC" sz="2000" dirty="0" smtClean="0">
                <a:latin typeface="Times New Roman" pitchFamily="18" charset="0"/>
                <a:cs typeface="Times New Roman" pitchFamily="18" charset="0"/>
              </a:rPr>
              <a:t>Puerto 80 y 1935 tienen que estar abiertos</a:t>
            </a:r>
            <a:endParaRPr lang="en-US" sz="2000" dirty="0" smtClean="0">
              <a:latin typeface="Times New Roman" pitchFamily="18" charset="0"/>
              <a:cs typeface="Times New Roman" pitchFamily="18" charset="0"/>
            </a:endParaRPr>
          </a:p>
          <a:p>
            <a:pPr lvl="0">
              <a:buClr>
                <a:schemeClr val="tx1"/>
              </a:buClr>
            </a:pPr>
            <a:r>
              <a:rPr lang="es-EC" sz="2000" dirty="0" smtClean="0">
                <a:latin typeface="Times New Roman" pitchFamily="18" charset="0"/>
                <a:cs typeface="Times New Roman" pitchFamily="18" charset="0"/>
              </a:rPr>
              <a:t>Navegador de Internet: Safari 2, Internet Explorer 6, </a:t>
            </a:r>
            <a:r>
              <a:rPr lang="es-EC" sz="2000" dirty="0" err="1" smtClean="0">
                <a:latin typeface="Times New Roman" pitchFamily="18" charset="0"/>
                <a:cs typeface="Times New Roman" pitchFamily="18" charset="0"/>
              </a:rPr>
              <a:t>Firefox</a:t>
            </a:r>
            <a:r>
              <a:rPr lang="es-EC" sz="2000" dirty="0" smtClean="0">
                <a:latin typeface="Times New Roman" pitchFamily="18" charset="0"/>
                <a:cs typeface="Times New Roman" pitchFamily="18" charset="0"/>
              </a:rPr>
              <a:t> 1.5</a:t>
            </a:r>
            <a:endParaRPr lang="en-US" sz="2000" dirty="0" smtClean="0">
              <a:latin typeface="Times New Roman" pitchFamily="18" charset="0"/>
              <a:cs typeface="Times New Roman" pitchFamily="18" charset="0"/>
            </a:endParaRPr>
          </a:p>
          <a:p>
            <a:pPr>
              <a:buNone/>
            </a:pPr>
            <a:endParaRPr lang="es-EC"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ESPECIFICACIONES</a:t>
            </a:r>
            <a:endParaRPr lang="es-EC" dirty="0"/>
          </a:p>
        </p:txBody>
      </p:sp>
      <p:sp>
        <p:nvSpPr>
          <p:cNvPr id="3" name="Content Placeholder 2"/>
          <p:cNvSpPr>
            <a:spLocks noGrp="1"/>
          </p:cNvSpPr>
          <p:nvPr>
            <p:ph idx="1"/>
          </p:nvPr>
        </p:nvSpPr>
        <p:spPr/>
        <p:txBody>
          <a:bodyPr>
            <a:normAutofit/>
          </a:bodyPr>
          <a:lstStyle/>
          <a:p>
            <a:pPr>
              <a:buNone/>
            </a:pPr>
            <a:r>
              <a:rPr lang="es-EC" sz="1600" dirty="0" smtClean="0">
                <a:latin typeface="Times New Roman" pitchFamily="18" charset="0"/>
                <a:cs typeface="Times New Roman" pitchFamily="18" charset="0"/>
              </a:rPr>
              <a:t>INTRODUCCIÓN</a:t>
            </a:r>
          </a:p>
          <a:p>
            <a:pPr>
              <a:buNone/>
            </a:pPr>
            <a:r>
              <a:rPr lang="es-EC" sz="1400" dirty="0" smtClean="0">
                <a:latin typeface="Times New Roman" pitchFamily="18" charset="0"/>
                <a:cs typeface="Times New Roman" pitchFamily="18" charset="0"/>
              </a:rPr>
              <a:t>Existen ciertas consideraciones que hay que tomar sobre el comportamiento del sistema.</a:t>
            </a:r>
          </a:p>
          <a:p>
            <a:pPr>
              <a:buNone/>
            </a:pPr>
            <a:endParaRPr lang="es-EC" sz="1600" dirty="0" smtClean="0">
              <a:latin typeface="Times New Roman" pitchFamily="18" charset="0"/>
              <a:cs typeface="Times New Roman" pitchFamily="18" charset="0"/>
            </a:endParaRPr>
          </a:p>
          <a:p>
            <a:pPr>
              <a:buNone/>
            </a:pPr>
            <a:endParaRPr lang="es-EC" sz="1600" dirty="0">
              <a:latin typeface="Times New Roman" pitchFamily="18" charset="0"/>
              <a:cs typeface="Times New Roman" pitchFamily="18" charset="0"/>
            </a:endParaRPr>
          </a:p>
        </p:txBody>
      </p:sp>
      <p:graphicFrame>
        <p:nvGraphicFramePr>
          <p:cNvPr id="4" name="3 Diagrama"/>
          <p:cNvGraphicFramePr/>
          <p:nvPr>
            <p:extLst>
              <p:ext uri="{D42A27DB-BD31-4B8C-83A1-F6EECF244321}">
                <p14:modId xmlns:p14="http://schemas.microsoft.com/office/powerpoint/2010/main" val="522508754"/>
              </p:ext>
            </p:extLst>
          </p:nvPr>
        </p:nvGraphicFramePr>
        <p:xfrm>
          <a:off x="838200" y="3276600"/>
          <a:ext cx="6096000" cy="2584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ESPECIFICACIONES</a:t>
            </a:r>
            <a:endParaRPr lang="es-ES" dirty="0"/>
          </a:p>
        </p:txBody>
      </p:sp>
      <p:sp>
        <p:nvSpPr>
          <p:cNvPr id="3" name="2 Marcador de contenido"/>
          <p:cNvSpPr>
            <a:spLocks noGrp="1"/>
          </p:cNvSpPr>
          <p:nvPr>
            <p:ph idx="1"/>
          </p:nvPr>
        </p:nvSpPr>
        <p:spPr/>
        <p:txBody>
          <a:bodyPr>
            <a:normAutofit/>
          </a:bodyPr>
          <a:lstStyle/>
          <a:p>
            <a:pPr marL="109728" indent="0">
              <a:buNone/>
            </a:pPr>
            <a:r>
              <a:rPr lang="es-ES" sz="1600" dirty="0" smtClean="0">
                <a:latin typeface="Times New Roman" pitchFamily="18" charset="0"/>
                <a:cs typeface="Times New Roman" pitchFamily="18" charset="0"/>
              </a:rPr>
              <a:t>VISIÓN GENERAL</a:t>
            </a:r>
          </a:p>
          <a:p>
            <a:pPr marL="109728" indent="0">
              <a:buNone/>
            </a:pPr>
            <a:endParaRPr lang="es-ES" sz="1600" dirty="0">
              <a:latin typeface="Times New Roman" pitchFamily="18" charset="0"/>
              <a:cs typeface="Times New Roman" pitchFamily="18" charset="0"/>
            </a:endParaRPr>
          </a:p>
          <a:p>
            <a:pPr marL="109728" indent="0">
              <a:buNone/>
            </a:pPr>
            <a:endParaRPr lang="es-ES" sz="1600" dirty="0">
              <a:latin typeface="Times New Roman" pitchFamily="18" charset="0"/>
              <a:cs typeface="Times New Roman" pitchFamily="18" charset="0"/>
            </a:endParaRPr>
          </a:p>
        </p:txBody>
      </p:sp>
      <p:graphicFrame>
        <p:nvGraphicFramePr>
          <p:cNvPr id="4" name="3 Diagrama"/>
          <p:cNvGraphicFramePr/>
          <p:nvPr>
            <p:extLst>
              <p:ext uri="{D42A27DB-BD31-4B8C-83A1-F6EECF244321}">
                <p14:modId xmlns:p14="http://schemas.microsoft.com/office/powerpoint/2010/main" val="539019560"/>
              </p:ext>
            </p:extLst>
          </p:nvPr>
        </p:nvGraphicFramePr>
        <p:xfrm>
          <a:off x="880528" y="2684172"/>
          <a:ext cx="6096000" cy="2584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a:grpSpLocks/>
          </p:cNvGrpSpPr>
          <p:nvPr/>
        </p:nvGrpSpPr>
        <p:grpSpPr bwMode="auto">
          <a:xfrm>
            <a:off x="3276600" y="5410200"/>
            <a:ext cx="2447653" cy="942703"/>
            <a:chOff x="2057" y="3757"/>
            <a:chExt cx="7275" cy="3730"/>
          </a:xfrm>
        </p:grpSpPr>
        <p:sp>
          <p:nvSpPr>
            <p:cNvPr id="6" name="AutoShape 7"/>
            <p:cNvSpPr>
              <a:spLocks noChangeArrowheads="1"/>
            </p:cNvSpPr>
            <p:nvPr/>
          </p:nvSpPr>
          <p:spPr bwMode="auto">
            <a:xfrm>
              <a:off x="2057" y="3757"/>
              <a:ext cx="2918" cy="2991"/>
            </a:xfrm>
            <a:prstGeom prst="roundRect">
              <a:avLst>
                <a:gd name="adj" fmla="val 16667"/>
              </a:avLst>
            </a:prstGeom>
            <a:solidFill>
              <a:srgbClr val="FFFFFF"/>
            </a:solidFill>
            <a:ln w="63500" cmpd="thickTh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s-ES"/>
            </a:p>
          </p:txBody>
        </p:sp>
        <p:sp>
          <p:nvSpPr>
            <p:cNvPr id="7" name="AutoShape 6"/>
            <p:cNvSpPr>
              <a:spLocks noChangeArrowheads="1"/>
            </p:cNvSpPr>
            <p:nvPr/>
          </p:nvSpPr>
          <p:spPr bwMode="auto">
            <a:xfrm>
              <a:off x="7069" y="6085"/>
              <a:ext cx="2263" cy="1402"/>
            </a:xfrm>
            <a:prstGeom prst="roundRect">
              <a:avLst>
                <a:gd name="adj" fmla="val 16667"/>
              </a:avLst>
            </a:prstGeom>
            <a:solidFill>
              <a:srgbClr val="FFFFFF"/>
            </a:solidFill>
            <a:ln w="63500" cmpd="thickTh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s-ES"/>
            </a:p>
          </p:txBody>
        </p:sp>
        <p:sp>
          <p:nvSpPr>
            <p:cNvPr id="8" name="AutoShape 5"/>
            <p:cNvSpPr>
              <a:spLocks noChangeArrowheads="1"/>
            </p:cNvSpPr>
            <p:nvPr/>
          </p:nvSpPr>
          <p:spPr bwMode="auto">
            <a:xfrm rot="16200000">
              <a:off x="5589" y="5716"/>
              <a:ext cx="709" cy="1356"/>
            </a:xfrm>
            <a:prstGeom prst="downArrow">
              <a:avLst>
                <a:gd name="adj1" fmla="val 50000"/>
                <a:gd name="adj2" fmla="val 47814"/>
              </a:avLst>
            </a:prstGeom>
            <a:solidFill>
              <a:srgbClr val="FFFFFF"/>
            </a:solidFill>
            <a:ln w="63500" cmpd="thickTh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eaVert" wrap="square" lIns="91440" tIns="45720" rIns="91440" bIns="45720" numCol="1" anchor="t" anchorCtr="0" compatLnSpc="1">
              <a:prstTxWarp prst="textNoShape">
                <a:avLst/>
              </a:prstTxWarp>
            </a:bodyPr>
            <a:lstStyle/>
            <a:p>
              <a:endParaRPr lang="es-ES"/>
            </a:p>
          </p:txBody>
        </p:sp>
      </p:grpSp>
      <p:pic>
        <p:nvPicPr>
          <p:cNvPr id="2051"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72467" y="5467717"/>
            <a:ext cx="566482" cy="2730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p:cNvPicPr/>
          <p:nvPr/>
        </p:nvPicPr>
        <p:blipFill>
          <a:blip r:embed="rId8" cstate="print"/>
          <a:srcRect/>
          <a:stretch>
            <a:fillRect/>
          </a:stretch>
        </p:blipFill>
        <p:spPr bwMode="auto">
          <a:xfrm>
            <a:off x="5153218" y="6099494"/>
            <a:ext cx="380690" cy="1662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3"/>
          <p:cNvPicPr/>
          <p:nvPr/>
        </p:nvPicPr>
        <p:blipFill>
          <a:blip r:embed="rId9" cstate="print"/>
          <a:srcRect/>
          <a:stretch>
            <a:fillRect/>
          </a:stretch>
        </p:blipFill>
        <p:spPr bwMode="auto">
          <a:xfrm>
            <a:off x="3677267" y="5857991"/>
            <a:ext cx="382875" cy="2415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2"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65438" algn="ctr"/>
                <a:tab pos="3711575" algn="l"/>
              </a:tabLst>
            </a:pPr>
            <a:r>
              <a:rPr kumimoji="0" lang="es-ES" sz="1800" b="0" i="0" u="none" strike="noStrike" cap="none" normalizeH="0" baseline="0" smtClean="0">
                <a:ln>
                  <a:noFill/>
                </a:ln>
                <a:solidFill>
                  <a:schemeClr val="tx1"/>
                </a:solidFill>
                <a:effectLst/>
                <a:latin typeface="Arial" pitchFamily="34" charset="0"/>
                <a:cs typeface="Arial" pitchFamily="34" charset="0"/>
              </a:rPr>
              <a:t/>
            </a:r>
            <a:br>
              <a:rPr kumimoji="0" lang="es-ES" sz="1800" b="0" i="0" u="none" strike="noStrike" cap="none" normalizeH="0" baseline="0" smtClean="0">
                <a:ln>
                  <a:noFill/>
                </a:ln>
                <a:solidFill>
                  <a:schemeClr val="tx1"/>
                </a:solidFill>
                <a:effectLst/>
                <a:latin typeface="Arial" pitchFamily="34" charset="0"/>
                <a:cs typeface="Arial" pitchFamily="34" charset="0"/>
              </a:rPr>
            </a:br>
            <a:endParaRPr kumimoji="0" lang="es-E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3711575" algn="l"/>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65438" algn="ctr"/>
                <a:tab pos="3711575" algn="l"/>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1"/>
          <p:cNvSpPr>
            <a:spLocks noChangeArrowheads="1"/>
          </p:cNvSpPr>
          <p:nvPr/>
        </p:nvSpPr>
        <p:spPr bwMode="auto">
          <a:xfrm>
            <a:off x="45720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65438" algn="ctr"/>
                <a:tab pos="3711575" algn="l"/>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2"/>
          <p:cNvSpPr>
            <a:spLocks noChangeArrowheads="1"/>
          </p:cNvSpPr>
          <p:nvPr/>
        </p:nvSpPr>
        <p:spPr bwMode="auto">
          <a:xfrm>
            <a:off x="45720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65438" algn="ctr"/>
                <a:tab pos="3711575" algn="l"/>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85334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ESPECIFICACIONES</a:t>
            </a:r>
            <a:endParaRPr lang="es-ES" dirty="0"/>
          </a:p>
        </p:txBody>
      </p:sp>
      <p:sp>
        <p:nvSpPr>
          <p:cNvPr id="3" name="2 Marcador de contenido"/>
          <p:cNvSpPr>
            <a:spLocks noGrp="1"/>
          </p:cNvSpPr>
          <p:nvPr>
            <p:ph idx="1"/>
          </p:nvPr>
        </p:nvSpPr>
        <p:spPr/>
        <p:txBody>
          <a:bodyPr/>
          <a:lstStyle/>
          <a:p>
            <a:pPr marL="109728" lvl="1" indent="0">
              <a:buClr>
                <a:schemeClr val="accent3"/>
              </a:buClr>
              <a:buNone/>
            </a:pPr>
            <a:r>
              <a:rPr lang="es-EC" sz="1600" dirty="0">
                <a:solidFill>
                  <a:schemeClr val="tx1"/>
                </a:solidFill>
                <a:latin typeface="Times New Roman" pitchFamily="18" charset="0"/>
                <a:cs typeface="Times New Roman" pitchFamily="18" charset="0"/>
              </a:rPr>
              <a:t>REQUERIMIENTOS </a:t>
            </a:r>
            <a:r>
              <a:rPr lang="es-EC" sz="1600" dirty="0" smtClean="0">
                <a:solidFill>
                  <a:schemeClr val="tx1"/>
                </a:solidFill>
                <a:latin typeface="Times New Roman" pitchFamily="18" charset="0"/>
                <a:cs typeface="Times New Roman" pitchFamily="18" charset="0"/>
              </a:rPr>
              <a:t>ESPECÍFICOS</a:t>
            </a:r>
          </a:p>
          <a:p>
            <a:pPr marL="109728" lvl="1" indent="0">
              <a:buClr>
                <a:schemeClr val="accent3"/>
              </a:buClr>
              <a:buNone/>
            </a:pPr>
            <a:endParaRPr lang="es-EC" sz="1600" dirty="0">
              <a:solidFill>
                <a:schemeClr val="tx1"/>
              </a:solidFill>
              <a:latin typeface="Times New Roman" pitchFamily="18" charset="0"/>
              <a:cs typeface="Times New Roman" pitchFamily="18" charset="0"/>
            </a:endParaRPr>
          </a:p>
          <a:p>
            <a:pPr marL="109728" lvl="1" indent="0">
              <a:buClr>
                <a:schemeClr val="accent3"/>
              </a:buClr>
              <a:buNone/>
            </a:pPr>
            <a:endParaRPr lang="es-EC" sz="1600" dirty="0" smtClean="0">
              <a:solidFill>
                <a:schemeClr val="tx1"/>
              </a:solidFill>
              <a:latin typeface="Times New Roman" pitchFamily="18" charset="0"/>
              <a:cs typeface="Times New Roman" pitchFamily="18" charset="0"/>
            </a:endParaRPr>
          </a:p>
          <a:p>
            <a:pPr marL="109728" lvl="1" indent="0">
              <a:buClr>
                <a:schemeClr val="accent3"/>
              </a:buClr>
              <a:buNone/>
            </a:pPr>
            <a:endParaRPr lang="es-EC" sz="1600" dirty="0">
              <a:solidFill>
                <a:schemeClr val="tx1"/>
              </a:solidFill>
              <a:latin typeface="Times New Roman" pitchFamily="18" charset="0"/>
              <a:cs typeface="Times New Roman" pitchFamily="18" charset="0"/>
            </a:endParaRPr>
          </a:p>
          <a:p>
            <a:pPr marL="109728" lvl="1" indent="0">
              <a:buClr>
                <a:schemeClr val="accent3"/>
              </a:buClr>
              <a:buNone/>
            </a:pPr>
            <a:endParaRPr lang="es-EC" sz="1600" dirty="0" smtClean="0">
              <a:solidFill>
                <a:schemeClr val="tx1"/>
              </a:solidFill>
              <a:latin typeface="Times New Roman" pitchFamily="18" charset="0"/>
              <a:cs typeface="Times New Roman" pitchFamily="18" charset="0"/>
            </a:endParaRPr>
          </a:p>
          <a:p>
            <a:pPr marL="109728" lvl="1" indent="0">
              <a:buClr>
                <a:schemeClr val="accent3"/>
              </a:buClr>
              <a:buNone/>
            </a:pPr>
            <a:endParaRPr lang="es-EC" sz="1600" dirty="0">
              <a:solidFill>
                <a:schemeClr val="tx1"/>
              </a:solidFill>
              <a:latin typeface="Times New Roman" pitchFamily="18" charset="0"/>
              <a:cs typeface="Times New Roman" pitchFamily="18" charset="0"/>
            </a:endParaRPr>
          </a:p>
          <a:p>
            <a:pPr marL="109728" lvl="1" indent="0">
              <a:buClr>
                <a:schemeClr val="accent3"/>
              </a:buClr>
              <a:buNone/>
            </a:pPr>
            <a:r>
              <a:rPr lang="es-EC" sz="1600" dirty="0" smtClean="0">
                <a:solidFill>
                  <a:schemeClr val="tx1"/>
                </a:solidFill>
                <a:latin typeface="Times New Roman" pitchFamily="18" charset="0"/>
                <a:cs typeface="Times New Roman" pitchFamily="18" charset="0"/>
              </a:rPr>
              <a:t>ATRIBUTOS DEL SISTEMA</a:t>
            </a:r>
          </a:p>
          <a:p>
            <a:pPr marL="109728" lvl="1" indent="0">
              <a:buClr>
                <a:schemeClr val="accent3"/>
              </a:buClr>
              <a:buNone/>
            </a:pPr>
            <a:endParaRPr lang="es-EC" sz="1600" dirty="0">
              <a:solidFill>
                <a:schemeClr val="tx1"/>
              </a:solidFill>
              <a:latin typeface="Times New Roman" pitchFamily="18" charset="0"/>
              <a:cs typeface="Times New Roman" pitchFamily="18" charset="0"/>
            </a:endParaRPr>
          </a:p>
          <a:p>
            <a:pPr marL="109728" lvl="1" indent="0">
              <a:buClr>
                <a:schemeClr val="accent3"/>
              </a:buClr>
              <a:buNone/>
            </a:pPr>
            <a:endParaRPr lang="es-EC" sz="1600" dirty="0" smtClean="0">
              <a:solidFill>
                <a:schemeClr val="tx1"/>
              </a:solidFill>
              <a:latin typeface="Times New Roman" pitchFamily="18" charset="0"/>
              <a:cs typeface="Times New Roman" pitchFamily="18" charset="0"/>
            </a:endParaRPr>
          </a:p>
          <a:p>
            <a:pPr marL="109728" lvl="1" indent="0">
              <a:buClr>
                <a:schemeClr val="accent3"/>
              </a:buClr>
              <a:buNone/>
            </a:pPr>
            <a:endParaRPr lang="es-EC" sz="1600" dirty="0">
              <a:solidFill>
                <a:schemeClr val="tx1"/>
              </a:solidFill>
              <a:latin typeface="Times New Roman" pitchFamily="18" charset="0"/>
              <a:cs typeface="Times New Roman" pitchFamily="18" charset="0"/>
            </a:endParaRPr>
          </a:p>
          <a:p>
            <a:pPr marL="109728" lvl="1" indent="0">
              <a:buClr>
                <a:schemeClr val="accent3"/>
              </a:buClr>
              <a:buNone/>
            </a:pPr>
            <a:endParaRPr lang="es-EC" sz="1600" dirty="0" smtClean="0">
              <a:solidFill>
                <a:schemeClr val="tx1"/>
              </a:solidFill>
              <a:latin typeface="Times New Roman" pitchFamily="18" charset="0"/>
              <a:cs typeface="Times New Roman" pitchFamily="18" charset="0"/>
            </a:endParaRPr>
          </a:p>
          <a:p>
            <a:pPr marL="109728" lvl="1" indent="0">
              <a:buClr>
                <a:schemeClr val="accent3"/>
              </a:buClr>
              <a:buNone/>
            </a:pPr>
            <a:endParaRPr lang="es-EC" sz="1600" dirty="0">
              <a:solidFill>
                <a:schemeClr val="tx1"/>
              </a:solidFill>
              <a:latin typeface="Times New Roman" pitchFamily="18" charset="0"/>
              <a:cs typeface="Times New Roman" pitchFamily="18" charset="0"/>
            </a:endParaRPr>
          </a:p>
          <a:p>
            <a:pPr marL="109728" lvl="1" indent="0">
              <a:buClr>
                <a:schemeClr val="accent3"/>
              </a:buClr>
              <a:buNone/>
            </a:pPr>
            <a:endParaRPr lang="es-ES" sz="1600" dirty="0" smtClean="0">
              <a:solidFill>
                <a:schemeClr val="tx1"/>
              </a:solidFill>
              <a:latin typeface="Times New Roman" pitchFamily="18" charset="0"/>
              <a:cs typeface="Times New Roman" pitchFamily="18" charset="0"/>
            </a:endParaRPr>
          </a:p>
          <a:p>
            <a:pPr marL="109728" indent="0">
              <a:buNone/>
            </a:pPr>
            <a:endParaRPr lang="es-ES" dirty="0"/>
          </a:p>
        </p:txBody>
      </p:sp>
      <p:graphicFrame>
        <p:nvGraphicFramePr>
          <p:cNvPr id="10" name="9 Diagrama"/>
          <p:cNvGraphicFramePr/>
          <p:nvPr>
            <p:extLst>
              <p:ext uri="{D42A27DB-BD31-4B8C-83A1-F6EECF244321}">
                <p14:modId xmlns:p14="http://schemas.microsoft.com/office/powerpoint/2010/main" val="896539458"/>
              </p:ext>
            </p:extLst>
          </p:nvPr>
        </p:nvGraphicFramePr>
        <p:xfrm>
          <a:off x="880528" y="2684172"/>
          <a:ext cx="6053672" cy="1049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10 Diagrama"/>
          <p:cNvGraphicFramePr/>
          <p:nvPr>
            <p:extLst>
              <p:ext uri="{D42A27DB-BD31-4B8C-83A1-F6EECF244321}">
                <p14:modId xmlns:p14="http://schemas.microsoft.com/office/powerpoint/2010/main" val="3379701795"/>
              </p:ext>
            </p:extLst>
          </p:nvPr>
        </p:nvGraphicFramePr>
        <p:xfrm>
          <a:off x="914400" y="4495800"/>
          <a:ext cx="6019800" cy="685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54" name="53 Grupo"/>
          <p:cNvGrpSpPr/>
          <p:nvPr/>
        </p:nvGrpSpPr>
        <p:grpSpPr>
          <a:xfrm>
            <a:off x="2145005" y="5301308"/>
            <a:ext cx="4560595" cy="1251892"/>
            <a:chOff x="1475655" y="548680"/>
            <a:chExt cx="4560595" cy="1251892"/>
          </a:xfrm>
        </p:grpSpPr>
        <p:sp>
          <p:nvSpPr>
            <p:cNvPr id="55" name="AutoShape 11"/>
            <p:cNvSpPr>
              <a:spLocks noChangeArrowheads="1"/>
            </p:cNvSpPr>
            <p:nvPr/>
          </p:nvSpPr>
          <p:spPr bwMode="auto">
            <a:xfrm>
              <a:off x="1475655" y="548680"/>
              <a:ext cx="1296145" cy="1210638"/>
            </a:xfrm>
            <a:prstGeom prst="roundRect">
              <a:avLst>
                <a:gd name="adj" fmla="val 16667"/>
              </a:avLst>
            </a:prstGeom>
            <a:solidFill>
              <a:srgbClr val="FFFFFF"/>
            </a:solidFill>
            <a:ln w="63500" cmpd="thickThin">
              <a:solidFill>
                <a:srgbClr val="4F81B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s-ES" dirty="0"/>
            </a:p>
          </p:txBody>
        </p:sp>
        <p:sp>
          <p:nvSpPr>
            <p:cNvPr id="56" name="AutoShape 8"/>
            <p:cNvSpPr>
              <a:spLocks noChangeArrowheads="1"/>
            </p:cNvSpPr>
            <p:nvPr/>
          </p:nvSpPr>
          <p:spPr bwMode="auto">
            <a:xfrm>
              <a:off x="4020027" y="908720"/>
              <a:ext cx="2016223" cy="877593"/>
            </a:xfrm>
            <a:prstGeom prst="roundRect">
              <a:avLst>
                <a:gd name="adj" fmla="val 16667"/>
              </a:avLst>
            </a:prstGeom>
            <a:solidFill>
              <a:srgbClr val="FFFFFF"/>
            </a:solidFill>
            <a:ln w="63500" cmpd="thickThin">
              <a:solidFill>
                <a:srgbClr val="4F81BD"/>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s-ES" dirty="0"/>
            </a:p>
          </p:txBody>
        </p:sp>
        <p:pic>
          <p:nvPicPr>
            <p:cNvPr id="57"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1777" y="1024982"/>
              <a:ext cx="960457" cy="65369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19672" y="1352031"/>
              <a:ext cx="237377" cy="34877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75984" y="659535"/>
              <a:ext cx="951799" cy="63799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2"/>
            <p:cNvPicPr/>
            <p:nvPr/>
          </p:nvPicPr>
          <p:blipFill>
            <a:blip r:embed="rId14" cstate="print"/>
            <a:srcRect/>
            <a:stretch>
              <a:fillRect/>
            </a:stretch>
          </p:blipFill>
          <p:spPr bwMode="auto">
            <a:xfrm>
              <a:off x="2151883" y="836712"/>
              <a:ext cx="351963" cy="1650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1" name="Text Box 5"/>
            <p:cNvSpPr txBox="1">
              <a:spLocks noChangeArrowheads="1"/>
            </p:cNvSpPr>
            <p:nvPr/>
          </p:nvSpPr>
          <p:spPr bwMode="auto">
            <a:xfrm>
              <a:off x="1907704" y="1340768"/>
              <a:ext cx="736234" cy="320676"/>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Login</a:t>
              </a: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Contraseña</a:t>
              </a: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2" name="Picture 10"/>
            <p:cNvPicPr/>
            <p:nvPr/>
          </p:nvPicPr>
          <p:blipFill>
            <a:blip r:embed="rId15" cstate="print"/>
            <a:srcRect/>
            <a:stretch>
              <a:fillRect/>
            </a:stretch>
          </p:blipFill>
          <p:spPr bwMode="auto">
            <a:xfrm>
              <a:off x="5459923" y="1239810"/>
              <a:ext cx="336213" cy="1864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3" name="Picture 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316443" y="994225"/>
              <a:ext cx="228600" cy="335882"/>
            </a:xfrm>
            <a:prstGeom prst="rect">
              <a:avLst/>
            </a:prstGeom>
            <a:noFill/>
            <a:extLst>
              <a:ext uri="{909E8E84-426E-40DD-AFC4-6F175D3DCCD1}">
                <a14:hiddenFill xmlns:a14="http://schemas.microsoft.com/office/drawing/2010/main">
                  <a:solidFill>
                    <a:srgbClr val="FFFFFF"/>
                  </a:solidFill>
                </a14:hiddenFill>
              </a:ext>
            </a:extLst>
          </p:spPr>
        </p:pic>
        <p:sp>
          <p:nvSpPr>
            <p:cNvPr id="64" name="Text Box 2"/>
            <p:cNvSpPr txBox="1">
              <a:spLocks noChangeArrowheads="1"/>
            </p:cNvSpPr>
            <p:nvPr/>
          </p:nvSpPr>
          <p:spPr bwMode="auto">
            <a:xfrm>
              <a:off x="4120129" y="1354265"/>
              <a:ext cx="763993" cy="325259"/>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Login</a:t>
              </a: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Contraseña</a:t>
              </a:r>
              <a:endParaRPr kumimoji="0" lang="en-US" sz="9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5" name="AutoShape 1"/>
            <p:cNvSpPr>
              <a:spLocks noChangeArrowheads="1"/>
            </p:cNvSpPr>
            <p:nvPr/>
          </p:nvSpPr>
          <p:spPr bwMode="auto">
            <a:xfrm>
              <a:off x="2987824" y="1268760"/>
              <a:ext cx="831850" cy="531812"/>
            </a:xfrm>
            <a:prstGeom prst="rightArrow">
              <a:avLst>
                <a:gd name="adj1" fmla="val 50000"/>
                <a:gd name="adj2" fmla="val 39105"/>
              </a:avLst>
            </a:prstGeom>
            <a:solidFill>
              <a:srgbClr val="FFFFFF"/>
            </a:solidFill>
            <a:ln w="63500" cmpd="thickThin">
              <a:solidFill>
                <a:srgbClr val="4F81BD"/>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828667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b="1" dirty="0"/>
              <a:t>INSTALACIÓN Y </a:t>
            </a:r>
            <a:r>
              <a:rPr lang="en-US" b="1" dirty="0" smtClean="0"/>
              <a:t>CONFIGURACIÓN</a:t>
            </a:r>
            <a:endParaRPr lang="es-ES" dirty="0"/>
          </a:p>
        </p:txBody>
      </p:sp>
      <p:graphicFrame>
        <p:nvGraphicFramePr>
          <p:cNvPr id="7" name="5 Marcador de contenido"/>
          <p:cNvGraphicFramePr>
            <a:graphicFrameLocks/>
          </p:cNvGraphicFramePr>
          <p:nvPr>
            <p:extLst>
              <p:ext uri="{D42A27DB-BD31-4B8C-83A1-F6EECF244321}">
                <p14:modId xmlns:p14="http://schemas.microsoft.com/office/powerpoint/2010/main" val="3934555478"/>
              </p:ext>
            </p:extLst>
          </p:nvPr>
        </p:nvGraphicFramePr>
        <p:xfrm>
          <a:off x="533400" y="3200400"/>
          <a:ext cx="7924800" cy="198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Marcador de contenido"/>
          <p:cNvSpPr>
            <a:spLocks noGrp="1"/>
          </p:cNvSpPr>
          <p:nvPr>
            <p:ph idx="1"/>
          </p:nvPr>
        </p:nvSpPr>
        <p:spPr/>
        <p:txBody>
          <a:bodyPr/>
          <a:lstStyle/>
          <a:p>
            <a:pPr marL="109728" indent="0">
              <a:buNone/>
            </a:pPr>
            <a:r>
              <a:rPr lang="es-ES" sz="1600" dirty="0" smtClean="0">
                <a:latin typeface="Times New Roman" pitchFamily="18" charset="0"/>
                <a:cs typeface="Times New Roman" pitchFamily="18" charset="0"/>
              </a:rPr>
              <a:t>INTRODUCCIÓN</a:t>
            </a:r>
          </a:p>
          <a:p>
            <a:pPr marL="109728" indent="0">
              <a:buNone/>
            </a:pPr>
            <a:r>
              <a:rPr lang="es-EC" sz="1400" dirty="0" smtClean="0">
                <a:latin typeface="Times New Roman" pitchFamily="18" charset="0"/>
                <a:cs typeface="Times New Roman" pitchFamily="18" charset="0"/>
              </a:rPr>
              <a:t>La </a:t>
            </a:r>
            <a:r>
              <a:rPr lang="es-EC" sz="1400" dirty="0">
                <a:latin typeface="Times New Roman" pitchFamily="18" charset="0"/>
                <a:cs typeface="Times New Roman" pitchFamily="18" charset="0"/>
              </a:rPr>
              <a:t>herramienta de videoconferencia DIMDIM se instaló en un servidor de prueba.</a:t>
            </a:r>
            <a:endParaRPr lang="es-ES" sz="1400" dirty="0">
              <a:solidFill>
                <a:schemeClr val="tx1"/>
              </a:solidFill>
              <a:latin typeface="Times New Roman" pitchFamily="18" charset="0"/>
              <a:cs typeface="Times New Roman" pitchFamily="18" charset="0"/>
            </a:endParaRPr>
          </a:p>
          <a:p>
            <a:pPr marL="109728" indent="0">
              <a:buNone/>
            </a:pPr>
            <a:endParaRPr lang="es-ES" dirty="0"/>
          </a:p>
        </p:txBody>
      </p:sp>
    </p:spTree>
    <p:extLst>
      <p:ext uri="{BB962C8B-B14F-4D97-AF65-F5344CB8AC3E}">
        <p14:creationId xmlns:p14="http://schemas.microsoft.com/office/powerpoint/2010/main" val="3110913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p:nvPr/>
        </p:nvPicPr>
        <p:blipFill>
          <a:blip r:embed="rId2" cstate="print"/>
          <a:srcRect/>
          <a:stretch>
            <a:fillRect/>
          </a:stretch>
        </p:blipFill>
        <p:spPr bwMode="auto">
          <a:xfrm>
            <a:off x="6629400" y="2971800"/>
            <a:ext cx="2209800" cy="1466850"/>
          </a:xfrm>
          <a:prstGeom prst="rect">
            <a:avLst/>
          </a:prstGeom>
          <a:ln>
            <a:noFill/>
          </a:ln>
          <a:effectLst>
            <a:outerShdw blurRad="190500" algn="tl" rotWithShape="0">
              <a:srgbClr val="000000">
                <a:alpha val="70000"/>
              </a:srgbClr>
            </a:outerShdw>
          </a:effectLst>
        </p:spPr>
      </p:pic>
      <p:sp>
        <p:nvSpPr>
          <p:cNvPr id="2" name="1 Título"/>
          <p:cNvSpPr>
            <a:spLocks noGrp="1"/>
          </p:cNvSpPr>
          <p:nvPr>
            <p:ph type="title"/>
          </p:nvPr>
        </p:nvSpPr>
        <p:spPr/>
        <p:txBody>
          <a:bodyPr/>
          <a:lstStyle/>
          <a:p>
            <a:r>
              <a:rPr lang="en-US" b="1" dirty="0"/>
              <a:t>INSTALACIÓN Y CONFIGURACIÓN</a:t>
            </a:r>
            <a:endParaRPr lang="es-ES" dirty="0"/>
          </a:p>
        </p:txBody>
      </p:sp>
      <p:sp>
        <p:nvSpPr>
          <p:cNvPr id="3" name="2 Marcador de contenido"/>
          <p:cNvSpPr>
            <a:spLocks noGrp="1"/>
          </p:cNvSpPr>
          <p:nvPr>
            <p:ph idx="1"/>
          </p:nvPr>
        </p:nvSpPr>
        <p:spPr/>
        <p:txBody>
          <a:bodyPr/>
          <a:lstStyle/>
          <a:p>
            <a:pPr marL="109728" lvl="1" indent="0">
              <a:buClr>
                <a:schemeClr val="accent3"/>
              </a:buClr>
              <a:buNone/>
            </a:pPr>
            <a:r>
              <a:rPr lang="es-EC" sz="1200" dirty="0">
                <a:solidFill>
                  <a:schemeClr val="tx1"/>
                </a:solidFill>
                <a:latin typeface="Times New Roman" pitchFamily="18" charset="0"/>
                <a:cs typeface="Times New Roman" pitchFamily="18" charset="0"/>
              </a:rPr>
              <a:t>PROCEDIMIENTOS PARA INSTALAR DIMDIM EN </a:t>
            </a:r>
            <a:r>
              <a:rPr lang="es-EC" sz="1200" dirty="0" smtClean="0">
                <a:solidFill>
                  <a:schemeClr val="tx1"/>
                </a:solidFill>
                <a:latin typeface="Times New Roman" pitchFamily="18" charset="0"/>
                <a:cs typeface="Times New Roman" pitchFamily="18" charset="0"/>
              </a:rPr>
              <a:t>WINDOWS</a:t>
            </a:r>
          </a:p>
          <a:p>
            <a:pPr marL="109728" lvl="1" indent="0">
              <a:buClr>
                <a:schemeClr val="accent3"/>
              </a:buClr>
              <a:buNone/>
            </a:pPr>
            <a:endParaRPr lang="es-ES" sz="1200" dirty="0">
              <a:solidFill>
                <a:schemeClr val="tx1"/>
              </a:solidFill>
              <a:latin typeface="Times New Roman" pitchFamily="18" charset="0"/>
              <a:cs typeface="Times New Roman" pitchFamily="18" charset="0"/>
            </a:endParaRPr>
          </a:p>
          <a:p>
            <a:pPr marL="109728" indent="0">
              <a:buNone/>
            </a:pPr>
            <a:endParaRPr lang="es-ES" dirty="0"/>
          </a:p>
        </p:txBody>
      </p:sp>
      <p:graphicFrame>
        <p:nvGraphicFramePr>
          <p:cNvPr id="4" name="3 Diagrama"/>
          <p:cNvGraphicFramePr/>
          <p:nvPr>
            <p:extLst>
              <p:ext uri="{D42A27DB-BD31-4B8C-83A1-F6EECF244321}">
                <p14:modId xmlns:p14="http://schemas.microsoft.com/office/powerpoint/2010/main" val="3796188648"/>
              </p:ext>
            </p:extLst>
          </p:nvPr>
        </p:nvGraphicFramePr>
        <p:xfrm>
          <a:off x="838200" y="2819400"/>
          <a:ext cx="57150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43"/>
          <p:cNvPicPr/>
          <p:nvPr/>
        </p:nvPicPr>
        <p:blipFill>
          <a:blip r:embed="rId8" cstate="print"/>
          <a:srcRect/>
          <a:stretch>
            <a:fillRect/>
          </a:stretch>
        </p:blipFill>
        <p:spPr bwMode="auto">
          <a:xfrm>
            <a:off x="6629400" y="4572000"/>
            <a:ext cx="2209800" cy="1524000"/>
          </a:xfrm>
          <a:prstGeom prst="rect">
            <a:avLst/>
          </a:prstGeom>
          <a:noFill/>
          <a:ln w="9525">
            <a:noFill/>
            <a:miter lim="800000"/>
            <a:headEnd/>
            <a:tailEnd/>
          </a:ln>
        </p:spPr>
      </p:pic>
    </p:spTree>
    <p:extLst>
      <p:ext uri="{BB962C8B-B14F-4D97-AF65-F5344CB8AC3E}">
        <p14:creationId xmlns:p14="http://schemas.microsoft.com/office/powerpoint/2010/main" val="3815449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a:t>INSTALACIÓN Y CONFIGURACIÓN</a:t>
            </a:r>
            <a:endParaRPr lang="es-ES" dirty="0"/>
          </a:p>
        </p:txBody>
      </p:sp>
      <p:sp>
        <p:nvSpPr>
          <p:cNvPr id="3" name="2 Marcador de contenido"/>
          <p:cNvSpPr>
            <a:spLocks noGrp="1"/>
          </p:cNvSpPr>
          <p:nvPr>
            <p:ph idx="1"/>
          </p:nvPr>
        </p:nvSpPr>
        <p:spPr/>
        <p:txBody>
          <a:bodyPr/>
          <a:lstStyle/>
          <a:p>
            <a:pPr marL="109728" lvl="1" indent="0">
              <a:buClr>
                <a:schemeClr val="accent3"/>
              </a:buClr>
              <a:buNone/>
            </a:pPr>
            <a:r>
              <a:rPr lang="es-EC" sz="1200" dirty="0">
                <a:solidFill>
                  <a:schemeClr val="tx1"/>
                </a:solidFill>
                <a:latin typeface="Times New Roman" pitchFamily="18" charset="0"/>
                <a:cs typeface="Times New Roman" pitchFamily="18" charset="0"/>
              </a:rPr>
              <a:t>INTEGRACIÓN DE DIMDIM  CON  </a:t>
            </a:r>
            <a:r>
              <a:rPr lang="es-EC" sz="1200" dirty="0" smtClean="0">
                <a:solidFill>
                  <a:schemeClr val="tx1"/>
                </a:solidFill>
                <a:latin typeface="Times New Roman" pitchFamily="18" charset="0"/>
                <a:cs typeface="Times New Roman" pitchFamily="18" charset="0"/>
              </a:rPr>
              <a:t>MOODLE</a:t>
            </a:r>
          </a:p>
          <a:p>
            <a:pPr marL="109728" lvl="1" indent="0">
              <a:buClr>
                <a:schemeClr val="accent3"/>
              </a:buClr>
              <a:buNone/>
            </a:pPr>
            <a:r>
              <a:rPr lang="es-EC" sz="1200" dirty="0">
                <a:solidFill>
                  <a:schemeClr val="tx1"/>
                </a:solidFill>
                <a:latin typeface="Times New Roman" pitchFamily="18" charset="0"/>
                <a:cs typeface="Times New Roman" pitchFamily="18" charset="0"/>
              </a:rPr>
              <a:t>La integración de DIMDIM y Moodle </a:t>
            </a:r>
            <a:r>
              <a:rPr lang="es-EC" sz="1200" dirty="0" smtClean="0">
                <a:solidFill>
                  <a:schemeClr val="tx1"/>
                </a:solidFill>
                <a:latin typeface="Times New Roman" pitchFamily="18" charset="0"/>
                <a:cs typeface="Times New Roman" pitchFamily="18" charset="0"/>
              </a:rPr>
              <a:t>consiste </a:t>
            </a:r>
            <a:r>
              <a:rPr lang="es-EC" sz="1200" dirty="0">
                <a:solidFill>
                  <a:schemeClr val="tx1"/>
                </a:solidFill>
                <a:latin typeface="Times New Roman" pitchFamily="18" charset="0"/>
                <a:cs typeface="Times New Roman" pitchFamily="18" charset="0"/>
              </a:rPr>
              <a:t>en establecer un enlace entre estas dos plataformas a través de un </a:t>
            </a:r>
            <a:r>
              <a:rPr lang="es-EC" sz="1200" dirty="0" smtClean="0">
                <a:solidFill>
                  <a:schemeClr val="tx1"/>
                </a:solidFill>
                <a:latin typeface="Times New Roman" pitchFamily="18" charset="0"/>
                <a:cs typeface="Times New Roman" pitchFamily="18" charset="0"/>
              </a:rPr>
              <a:t>módulo.</a:t>
            </a:r>
          </a:p>
          <a:p>
            <a:pPr marL="109728" lvl="1" indent="0">
              <a:buClr>
                <a:schemeClr val="accent3"/>
              </a:buClr>
              <a:buNone/>
            </a:pPr>
            <a:endParaRPr lang="es-EC" sz="1200" dirty="0" smtClean="0">
              <a:solidFill>
                <a:schemeClr val="tx1"/>
              </a:solidFill>
              <a:latin typeface="Times New Roman" pitchFamily="18" charset="0"/>
              <a:cs typeface="Times New Roman" pitchFamily="18" charset="0"/>
            </a:endParaRPr>
          </a:p>
          <a:p>
            <a:pPr marL="109728" lvl="1" indent="0">
              <a:buClr>
                <a:schemeClr val="accent3"/>
              </a:buClr>
              <a:buNone/>
            </a:pPr>
            <a:endParaRPr lang="es-ES" sz="1200" dirty="0">
              <a:solidFill>
                <a:schemeClr val="tx1"/>
              </a:solidFill>
              <a:latin typeface="Times New Roman" pitchFamily="18" charset="0"/>
              <a:cs typeface="Times New Roman" pitchFamily="18" charset="0"/>
            </a:endParaRPr>
          </a:p>
          <a:p>
            <a:pPr marL="109728" indent="0">
              <a:buNone/>
            </a:pPr>
            <a:endParaRPr lang="es-ES" dirty="0"/>
          </a:p>
        </p:txBody>
      </p:sp>
      <p:graphicFrame>
        <p:nvGraphicFramePr>
          <p:cNvPr id="4" name="3 Diagrama"/>
          <p:cNvGraphicFramePr/>
          <p:nvPr>
            <p:extLst>
              <p:ext uri="{D42A27DB-BD31-4B8C-83A1-F6EECF244321}">
                <p14:modId xmlns:p14="http://schemas.microsoft.com/office/powerpoint/2010/main" val="3786656864"/>
              </p:ext>
            </p:extLst>
          </p:nvPr>
        </p:nvGraphicFramePr>
        <p:xfrm>
          <a:off x="838200" y="2819400"/>
          <a:ext cx="5715000"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64"/>
          <p:cNvPicPr/>
          <p:nvPr/>
        </p:nvPicPr>
        <p:blipFill>
          <a:blip r:embed="rId7" cstate="print"/>
          <a:srcRect/>
          <a:stretch>
            <a:fillRect/>
          </a:stretch>
        </p:blipFill>
        <p:spPr bwMode="auto">
          <a:xfrm>
            <a:off x="6705601" y="4770474"/>
            <a:ext cx="1880190" cy="1334770"/>
          </a:xfrm>
          <a:prstGeom prst="rect">
            <a:avLst/>
          </a:prstGeom>
          <a:noFill/>
          <a:ln w="9525">
            <a:noFill/>
            <a:miter lim="800000"/>
            <a:headEnd/>
            <a:tailEnd/>
          </a:ln>
        </p:spPr>
      </p:pic>
      <p:pic>
        <p:nvPicPr>
          <p:cNvPr id="6" name="Picture 61"/>
          <p:cNvPicPr/>
          <p:nvPr/>
        </p:nvPicPr>
        <p:blipFill>
          <a:blip r:embed="rId8" cstate="print"/>
          <a:srcRect/>
          <a:stretch>
            <a:fillRect/>
          </a:stretch>
        </p:blipFill>
        <p:spPr bwMode="auto">
          <a:xfrm>
            <a:off x="6705600" y="3200400"/>
            <a:ext cx="1905000" cy="1302717"/>
          </a:xfrm>
          <a:prstGeom prst="rect">
            <a:avLst/>
          </a:prstGeom>
          <a:noFill/>
          <a:ln w="9525">
            <a:noFill/>
            <a:miter lim="800000"/>
            <a:headEnd/>
            <a:tailEnd/>
          </a:ln>
        </p:spPr>
      </p:pic>
    </p:spTree>
    <p:extLst>
      <p:ext uri="{BB962C8B-B14F-4D97-AF65-F5344CB8AC3E}">
        <p14:creationId xmlns:p14="http://schemas.microsoft.com/office/powerpoint/2010/main" val="20659365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a:t>INSTALACIÓN Y CONFIGURACIÓN</a:t>
            </a:r>
            <a:endParaRPr lang="es-ES" dirty="0"/>
          </a:p>
        </p:txBody>
      </p:sp>
      <p:sp>
        <p:nvSpPr>
          <p:cNvPr id="3" name="2 Marcador de contenido"/>
          <p:cNvSpPr>
            <a:spLocks noGrp="1"/>
          </p:cNvSpPr>
          <p:nvPr>
            <p:ph idx="1"/>
          </p:nvPr>
        </p:nvSpPr>
        <p:spPr/>
        <p:txBody>
          <a:bodyPr/>
          <a:lstStyle/>
          <a:p>
            <a:pPr marL="109728" indent="0">
              <a:buNone/>
            </a:pPr>
            <a:r>
              <a:rPr lang="es-ES" sz="1200" dirty="0" smtClean="0">
                <a:latin typeface="Times New Roman" pitchFamily="18" charset="0"/>
                <a:cs typeface="Times New Roman" pitchFamily="18" charset="0"/>
              </a:rPr>
              <a:t>PRUEBA DE INTEGRACIÓN</a:t>
            </a:r>
          </a:p>
          <a:p>
            <a:pPr marL="109728" indent="0">
              <a:buNone/>
            </a:pPr>
            <a:endParaRPr lang="es-ES" sz="1600" dirty="0" smtClean="0">
              <a:latin typeface="Times New Roman" pitchFamily="18" charset="0"/>
              <a:cs typeface="Times New Roman" pitchFamily="18" charset="0"/>
            </a:endParaRPr>
          </a:p>
          <a:p>
            <a:pPr marL="109728" indent="0">
              <a:buNone/>
            </a:pPr>
            <a:endParaRPr lang="es-ES" dirty="0"/>
          </a:p>
        </p:txBody>
      </p:sp>
      <p:graphicFrame>
        <p:nvGraphicFramePr>
          <p:cNvPr id="4" name="3 Diagrama"/>
          <p:cNvGraphicFramePr/>
          <p:nvPr>
            <p:extLst>
              <p:ext uri="{D42A27DB-BD31-4B8C-83A1-F6EECF244321}">
                <p14:modId xmlns:p14="http://schemas.microsoft.com/office/powerpoint/2010/main" val="4247689864"/>
              </p:ext>
            </p:extLst>
          </p:nvPr>
        </p:nvGraphicFramePr>
        <p:xfrm>
          <a:off x="1941328" y="2895600"/>
          <a:ext cx="5791200" cy="279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64"/>
          <p:cNvPicPr/>
          <p:nvPr/>
        </p:nvPicPr>
        <p:blipFill rotWithShape="1">
          <a:blip r:embed="rId7" cstate="print"/>
          <a:srcRect l="35850" t="39085" r="21044" b="2971"/>
          <a:stretch/>
        </p:blipFill>
        <p:spPr bwMode="auto">
          <a:xfrm>
            <a:off x="822251" y="3048000"/>
            <a:ext cx="2206256" cy="2286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688864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a:t>INSTALACIÓN Y CONFIGURACIÓN</a:t>
            </a:r>
            <a:endParaRPr lang="es-ES" dirty="0"/>
          </a:p>
        </p:txBody>
      </p:sp>
      <p:sp>
        <p:nvSpPr>
          <p:cNvPr id="3" name="2 Marcador de contenido"/>
          <p:cNvSpPr>
            <a:spLocks noGrp="1"/>
          </p:cNvSpPr>
          <p:nvPr>
            <p:ph idx="1"/>
          </p:nvPr>
        </p:nvSpPr>
        <p:spPr/>
        <p:txBody>
          <a:bodyPr/>
          <a:lstStyle/>
          <a:p>
            <a:pPr marL="109728" lvl="1" indent="0">
              <a:buClr>
                <a:schemeClr val="accent3"/>
              </a:buClr>
              <a:buNone/>
            </a:pPr>
            <a:r>
              <a:rPr lang="es-EC" sz="1200" dirty="0">
                <a:solidFill>
                  <a:schemeClr val="tx1"/>
                </a:solidFill>
                <a:latin typeface="Times New Roman" pitchFamily="18" charset="0"/>
                <a:cs typeface="Times New Roman" pitchFamily="18" charset="0"/>
              </a:rPr>
              <a:t>INTEGRACIÓN DE DIMDIM  CON  </a:t>
            </a:r>
            <a:r>
              <a:rPr lang="es-EC" sz="1200" dirty="0" smtClean="0">
                <a:solidFill>
                  <a:schemeClr val="tx1"/>
                </a:solidFill>
                <a:latin typeface="Times New Roman" pitchFamily="18" charset="0"/>
                <a:cs typeface="Times New Roman" pitchFamily="18" charset="0"/>
              </a:rPr>
              <a:t>MOODLE</a:t>
            </a:r>
          </a:p>
          <a:p>
            <a:pPr marL="109728" lvl="1" indent="0">
              <a:buClr>
                <a:schemeClr val="accent3"/>
              </a:buClr>
              <a:buNone/>
            </a:pPr>
            <a:r>
              <a:rPr lang="es-EC" sz="1200" dirty="0">
                <a:solidFill>
                  <a:schemeClr val="tx1"/>
                </a:solidFill>
                <a:latin typeface="Times New Roman" pitchFamily="18" charset="0"/>
                <a:cs typeface="Times New Roman" pitchFamily="18" charset="0"/>
              </a:rPr>
              <a:t>La personalización de esta herramienta se hará de acuerdo a las necesidades del Departamento de Ciencias de la </a:t>
            </a:r>
            <a:r>
              <a:rPr lang="es-EC" sz="1200" dirty="0" smtClean="0">
                <a:solidFill>
                  <a:schemeClr val="tx1"/>
                </a:solidFill>
                <a:latin typeface="Times New Roman" pitchFamily="18" charset="0"/>
                <a:cs typeface="Times New Roman" pitchFamily="18" charset="0"/>
              </a:rPr>
              <a:t>Computación.</a:t>
            </a:r>
          </a:p>
          <a:p>
            <a:pPr marL="109728" lvl="1" indent="0">
              <a:buClr>
                <a:schemeClr val="accent3"/>
              </a:buClr>
              <a:buNone/>
            </a:pPr>
            <a:endParaRPr lang="es-EC" sz="1200" dirty="0">
              <a:solidFill>
                <a:schemeClr val="tx1"/>
              </a:solidFill>
              <a:latin typeface="Times New Roman" pitchFamily="18" charset="0"/>
              <a:cs typeface="Times New Roman" pitchFamily="18" charset="0"/>
            </a:endParaRPr>
          </a:p>
          <a:p>
            <a:pPr marL="109728" lvl="1" indent="0">
              <a:buClr>
                <a:schemeClr val="accent3"/>
              </a:buClr>
              <a:buNone/>
            </a:pPr>
            <a:endParaRPr lang="es-EC" sz="1200" dirty="0">
              <a:solidFill>
                <a:schemeClr val="tx1"/>
              </a:solidFill>
              <a:latin typeface="Times New Roman" pitchFamily="18" charset="0"/>
              <a:cs typeface="Times New Roman" pitchFamily="18" charset="0"/>
            </a:endParaRPr>
          </a:p>
          <a:p>
            <a:pPr marL="109728" indent="0">
              <a:buNone/>
            </a:pPr>
            <a:endParaRPr lang="es-ES" dirty="0"/>
          </a:p>
        </p:txBody>
      </p:sp>
      <p:graphicFrame>
        <p:nvGraphicFramePr>
          <p:cNvPr id="7" name="6 Diagrama"/>
          <p:cNvGraphicFramePr/>
          <p:nvPr>
            <p:extLst>
              <p:ext uri="{D42A27DB-BD31-4B8C-83A1-F6EECF244321}">
                <p14:modId xmlns:p14="http://schemas.microsoft.com/office/powerpoint/2010/main" val="3314592788"/>
              </p:ext>
            </p:extLst>
          </p:nvPr>
        </p:nvGraphicFramePr>
        <p:xfrm>
          <a:off x="609600" y="2971800"/>
          <a:ext cx="76962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7 Imagen"/>
          <p:cNvPicPr/>
          <p:nvPr/>
        </p:nvPicPr>
        <p:blipFill>
          <a:blip r:embed="rId7" cstate="print"/>
          <a:srcRect l="54661" t="28571" r="7253" b="3625"/>
          <a:stretch>
            <a:fillRect/>
          </a:stretch>
        </p:blipFill>
        <p:spPr bwMode="auto">
          <a:xfrm>
            <a:off x="1447800" y="4343400"/>
            <a:ext cx="1299210" cy="160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8 Imagen"/>
          <p:cNvPicPr/>
          <p:nvPr/>
        </p:nvPicPr>
        <p:blipFill>
          <a:blip r:embed="rId8" cstate="print"/>
          <a:srcRect l="54354" t="29424" r="7229" b="4051"/>
          <a:stretch>
            <a:fillRect/>
          </a:stretch>
        </p:blipFill>
        <p:spPr bwMode="auto">
          <a:xfrm>
            <a:off x="3120390" y="4343400"/>
            <a:ext cx="1299210" cy="160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1"/>
          <p:cNvPicPr/>
          <p:nvPr/>
        </p:nvPicPr>
        <p:blipFill>
          <a:blip r:embed="rId9" cstate="print"/>
          <a:srcRect l="14895" t="32264" r="15261" b="6522"/>
          <a:stretch>
            <a:fillRect/>
          </a:stretch>
        </p:blipFill>
        <p:spPr bwMode="auto">
          <a:xfrm>
            <a:off x="4741545" y="4327451"/>
            <a:ext cx="3488055" cy="16161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92089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a:t>INSTALACIÓN Y CONFIGURACIÓN</a:t>
            </a:r>
            <a:endParaRPr lang="es-ES" dirty="0"/>
          </a:p>
        </p:txBody>
      </p:sp>
      <p:sp>
        <p:nvSpPr>
          <p:cNvPr id="3" name="2 Marcador de contenido"/>
          <p:cNvSpPr>
            <a:spLocks noGrp="1"/>
          </p:cNvSpPr>
          <p:nvPr>
            <p:ph idx="1"/>
          </p:nvPr>
        </p:nvSpPr>
        <p:spPr/>
        <p:txBody>
          <a:bodyPr/>
          <a:lstStyle/>
          <a:p>
            <a:pPr marL="109728" lvl="1" indent="0">
              <a:buClr>
                <a:schemeClr val="accent3"/>
              </a:buClr>
              <a:buNone/>
            </a:pPr>
            <a:r>
              <a:rPr lang="es-EC" sz="1200" dirty="0">
                <a:solidFill>
                  <a:schemeClr val="tx1"/>
                </a:solidFill>
                <a:latin typeface="Times New Roman" pitchFamily="18" charset="0"/>
                <a:cs typeface="Times New Roman" pitchFamily="18" charset="0"/>
              </a:rPr>
              <a:t>PANTALLA GENERAL DE </a:t>
            </a:r>
            <a:r>
              <a:rPr lang="es-EC" sz="1200" dirty="0" smtClean="0">
                <a:solidFill>
                  <a:schemeClr val="tx1"/>
                </a:solidFill>
                <a:latin typeface="Times New Roman" pitchFamily="18" charset="0"/>
                <a:cs typeface="Times New Roman" pitchFamily="18" charset="0"/>
              </a:rPr>
              <a:t>DIMDIM</a:t>
            </a:r>
          </a:p>
          <a:p>
            <a:pPr marL="109728" lvl="1" indent="0">
              <a:buClr>
                <a:schemeClr val="accent3"/>
              </a:buClr>
              <a:buNone/>
            </a:pPr>
            <a:endParaRPr lang="es-EC" sz="1200" dirty="0">
              <a:solidFill>
                <a:schemeClr val="tx1"/>
              </a:solidFill>
              <a:latin typeface="Times New Roman" pitchFamily="18" charset="0"/>
              <a:cs typeface="Times New Roman" pitchFamily="18" charset="0"/>
            </a:endParaRPr>
          </a:p>
          <a:p>
            <a:pPr marL="109728" lvl="1" indent="0">
              <a:buClr>
                <a:schemeClr val="accent3"/>
              </a:buClr>
              <a:buNone/>
            </a:pPr>
            <a:endParaRPr lang="es-ES" sz="1200" dirty="0">
              <a:solidFill>
                <a:schemeClr val="tx1"/>
              </a:solidFill>
              <a:latin typeface="Times New Roman" pitchFamily="18" charset="0"/>
              <a:cs typeface="Times New Roman" pitchFamily="18" charset="0"/>
            </a:endParaRPr>
          </a:p>
          <a:p>
            <a:pPr marL="109728" indent="0">
              <a:buNone/>
            </a:pPr>
            <a:endParaRPr lang="es-ES" dirty="0"/>
          </a:p>
        </p:txBody>
      </p:sp>
      <p:grpSp>
        <p:nvGrpSpPr>
          <p:cNvPr id="14" name="13 Grupo"/>
          <p:cNvGrpSpPr/>
          <p:nvPr/>
        </p:nvGrpSpPr>
        <p:grpSpPr>
          <a:xfrm>
            <a:off x="1000627" y="2397285"/>
            <a:ext cx="7315200" cy="3312818"/>
            <a:chOff x="1020763" y="158750"/>
            <a:chExt cx="7003256" cy="3903662"/>
          </a:xfrm>
        </p:grpSpPr>
        <p:grpSp>
          <p:nvGrpSpPr>
            <p:cNvPr id="15" name="14 Grupo"/>
            <p:cNvGrpSpPr/>
            <p:nvPr/>
          </p:nvGrpSpPr>
          <p:grpSpPr>
            <a:xfrm>
              <a:off x="1020763" y="755650"/>
              <a:ext cx="6438900" cy="3306762"/>
              <a:chOff x="-419100" y="255588"/>
              <a:chExt cx="6438900" cy="3306762"/>
            </a:xfrm>
          </p:grpSpPr>
          <p:pic>
            <p:nvPicPr>
              <p:cNvPr id="17" name="Imagen 10"/>
              <p:cNvPicPr>
                <a:picLocks noChangeAspect="1" noChangeArrowheads="1"/>
              </p:cNvPicPr>
              <p:nvPr/>
            </p:nvPicPr>
            <p:blipFill>
              <a:blip r:embed="rId2">
                <a:extLst>
                  <a:ext uri="{28A0092B-C50C-407E-A947-70E740481C1C}">
                    <a14:useLocalDpi xmlns:a14="http://schemas.microsoft.com/office/drawing/2010/main" val="0"/>
                  </a:ext>
                </a:extLst>
              </a:blip>
              <a:srcRect t="19765" b="3700"/>
              <a:stretch>
                <a:fillRect/>
              </a:stretch>
            </p:blipFill>
            <p:spPr bwMode="auto">
              <a:xfrm>
                <a:off x="0" y="457200"/>
                <a:ext cx="5610225" cy="3105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 name="AutoShape 5"/>
              <p:cNvSpPr>
                <a:spLocks noChangeArrowheads="1"/>
              </p:cNvSpPr>
              <p:nvPr/>
            </p:nvSpPr>
            <p:spPr bwMode="auto">
              <a:xfrm>
                <a:off x="2068513" y="1649413"/>
                <a:ext cx="1231900" cy="341312"/>
              </a:xfrm>
              <a:prstGeom prst="wedgeEllipseCallout">
                <a:avLst>
                  <a:gd name="adj1" fmla="val -44537"/>
                  <a:gd name="adj2" fmla="val 77509"/>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Chat Privado</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 name="AutoShape 2"/>
              <p:cNvSpPr>
                <a:spLocks noChangeArrowheads="1"/>
              </p:cNvSpPr>
              <p:nvPr/>
            </p:nvSpPr>
            <p:spPr bwMode="auto">
              <a:xfrm>
                <a:off x="2667000" y="2674938"/>
                <a:ext cx="1573213" cy="404812"/>
              </a:xfrm>
              <a:prstGeom prst="wedgeEllipseCallout">
                <a:avLst>
                  <a:gd name="adj1" fmla="val -45722"/>
                  <a:gd name="adj2" fmla="val 73199"/>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Área de Trabajo</a:t>
                </a:r>
                <a:endParaRPr kumimoji="0" lang="es-EC"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 name="AutoShape 3"/>
              <p:cNvSpPr>
                <a:spLocks noChangeArrowheads="1"/>
              </p:cNvSpPr>
              <p:nvPr/>
            </p:nvSpPr>
            <p:spPr bwMode="auto">
              <a:xfrm>
                <a:off x="4787900" y="2866963"/>
                <a:ext cx="1231900" cy="341312"/>
              </a:xfrm>
              <a:prstGeom prst="wedgeEllipseCallout">
                <a:avLst>
                  <a:gd name="adj1" fmla="val -44537"/>
                  <a:gd name="adj2" fmla="val 77509"/>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Chat Público</a:t>
                </a:r>
                <a:endParaRPr kumimoji="0" lang="es-EC"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1" name="AutoShape 4"/>
              <p:cNvSpPr>
                <a:spLocks noChangeArrowheads="1"/>
              </p:cNvSpPr>
              <p:nvPr/>
            </p:nvSpPr>
            <p:spPr bwMode="auto">
              <a:xfrm>
                <a:off x="-419100" y="2111375"/>
                <a:ext cx="1543050" cy="563563"/>
              </a:xfrm>
              <a:prstGeom prst="wedgeEllipseCallout">
                <a:avLst>
                  <a:gd name="adj1" fmla="val 43329"/>
                  <a:gd name="adj2" fmla="val 79394"/>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5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Webcam - Funcionamiento</a:t>
                </a:r>
                <a:endParaRPr kumimoji="0" lang="es-EC"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2" name="AutoShape 8"/>
              <p:cNvSpPr>
                <a:spLocks noChangeArrowheads="1"/>
              </p:cNvSpPr>
              <p:nvPr/>
            </p:nvSpPr>
            <p:spPr bwMode="auto">
              <a:xfrm>
                <a:off x="-336550" y="255588"/>
                <a:ext cx="1460500" cy="588963"/>
              </a:xfrm>
              <a:prstGeom prst="wedgeEllipseCallout">
                <a:avLst>
                  <a:gd name="adj1" fmla="val 12333"/>
                  <a:gd name="adj2" fmla="val 106468"/>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Participantes, permisos</a:t>
                </a:r>
                <a:endParaRPr kumimoji="0" lang="es-EC"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3" name="AutoShape 6"/>
              <p:cNvSpPr>
                <a:spLocks noChangeArrowheads="1"/>
              </p:cNvSpPr>
              <p:nvPr/>
            </p:nvSpPr>
            <p:spPr bwMode="auto">
              <a:xfrm>
                <a:off x="1419225" y="555625"/>
                <a:ext cx="2346325" cy="803275"/>
              </a:xfrm>
              <a:prstGeom prst="wedgeEllipseCallout">
                <a:avLst>
                  <a:gd name="adj1" fmla="val -5037"/>
                  <a:gd name="adj2" fmla="val 66681"/>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Compartir documento, aplicaciones, escritorio, pizarra</a:t>
                </a:r>
                <a:endParaRPr kumimoji="0" lang="es-EC"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sp>
          <p:nvSpPr>
            <p:cNvPr id="16" name="AutoShape 7"/>
            <p:cNvSpPr>
              <a:spLocks noChangeArrowheads="1"/>
            </p:cNvSpPr>
            <p:nvPr/>
          </p:nvSpPr>
          <p:spPr bwMode="auto">
            <a:xfrm>
              <a:off x="6076157" y="158750"/>
              <a:ext cx="1947862" cy="596900"/>
            </a:xfrm>
            <a:prstGeom prst="wedgeEllipseCallout">
              <a:avLst>
                <a:gd name="adj1" fmla="val -35495"/>
                <a:gd name="adj2" fmla="val 99093"/>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Características de la Videoconferencia</a:t>
              </a:r>
              <a:endParaRPr kumimoji="0" lang="es-EC"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1056844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INTRODUCCION</a:t>
            </a:r>
            <a:endParaRPr lang="en-US" dirty="0"/>
          </a:p>
        </p:txBody>
      </p:sp>
      <p:sp>
        <p:nvSpPr>
          <p:cNvPr id="3" name="Content Placeholder 2"/>
          <p:cNvSpPr>
            <a:spLocks noGrp="1"/>
          </p:cNvSpPr>
          <p:nvPr>
            <p:ph idx="1"/>
          </p:nvPr>
        </p:nvSpPr>
        <p:spPr/>
        <p:txBody>
          <a:bodyPr/>
          <a:lstStyle/>
          <a:p>
            <a:pPr>
              <a:buNone/>
            </a:pPr>
            <a:r>
              <a:rPr lang="es-EC" sz="1600" dirty="0" smtClean="0">
                <a:latin typeface="Times New Roman" pitchFamily="18" charset="0"/>
                <a:cs typeface="Times New Roman" pitchFamily="18" charset="0"/>
              </a:rPr>
              <a:t>ANTECEDENTES</a:t>
            </a:r>
          </a:p>
          <a:p>
            <a:pPr>
              <a:buNone/>
            </a:pPr>
            <a:endParaRPr lang="es-EC" sz="2000" dirty="0" smtClean="0">
              <a:latin typeface="Times New Roman" pitchFamily="18" charset="0"/>
              <a:cs typeface="Times New Roman" pitchFamily="18" charset="0"/>
            </a:endParaRPr>
          </a:p>
          <a:p>
            <a:pPr>
              <a:buNone/>
            </a:pPr>
            <a:r>
              <a:rPr lang="es-EC" sz="1400" dirty="0" smtClean="0">
                <a:latin typeface="Times New Roman" pitchFamily="18" charset="0"/>
                <a:cs typeface="Times New Roman" pitchFamily="18" charset="0"/>
              </a:rPr>
              <a:t>En la actualidad las instituciones de educación superior  deben proponer alternativas al proceso de enseñanza. </a:t>
            </a:r>
          </a:p>
          <a:p>
            <a:pPr>
              <a:buNone/>
            </a:pPr>
            <a:endParaRPr lang="es-EC" sz="2000" b="1" dirty="0" smtClean="0"/>
          </a:p>
          <a:p>
            <a:pPr>
              <a:buNone/>
            </a:pPr>
            <a:endParaRPr lang="en-US" sz="2000" b="1" dirty="0"/>
          </a:p>
        </p:txBody>
      </p:sp>
      <p:graphicFrame>
        <p:nvGraphicFramePr>
          <p:cNvPr id="4" name="Diagram 3"/>
          <p:cNvGraphicFramePr/>
          <p:nvPr>
            <p:extLst>
              <p:ext uri="{D42A27DB-BD31-4B8C-83A1-F6EECF244321}">
                <p14:modId xmlns:p14="http://schemas.microsoft.com/office/powerpoint/2010/main" val="2737034719"/>
              </p:ext>
            </p:extLst>
          </p:nvPr>
        </p:nvGraphicFramePr>
        <p:xfrm>
          <a:off x="3886200" y="3581400"/>
          <a:ext cx="4191000" cy="279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ounded Rectangle 4"/>
          <p:cNvSpPr/>
          <p:nvPr/>
        </p:nvSpPr>
        <p:spPr>
          <a:xfrm>
            <a:off x="685800" y="4457700"/>
            <a:ext cx="2895600" cy="6858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C" dirty="0" smtClean="0"/>
              <a:t>SISTEMAS VIDEOCONFERENCIA</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a:t>INSTALACIÓN Y CONFIGURACIÓN</a:t>
            </a:r>
            <a:endParaRPr lang="es-ES" dirty="0"/>
          </a:p>
        </p:txBody>
      </p:sp>
      <p:sp>
        <p:nvSpPr>
          <p:cNvPr id="3" name="2 Marcador de contenido"/>
          <p:cNvSpPr>
            <a:spLocks noGrp="1"/>
          </p:cNvSpPr>
          <p:nvPr>
            <p:ph idx="1"/>
          </p:nvPr>
        </p:nvSpPr>
        <p:spPr/>
        <p:txBody>
          <a:bodyPr/>
          <a:lstStyle/>
          <a:p>
            <a:pPr marL="109728" lvl="1" indent="0">
              <a:buClr>
                <a:schemeClr val="accent3"/>
              </a:buClr>
              <a:buNone/>
            </a:pPr>
            <a:r>
              <a:rPr lang="es-EC" sz="1200" dirty="0">
                <a:solidFill>
                  <a:schemeClr val="tx1"/>
                </a:solidFill>
                <a:latin typeface="Times New Roman" pitchFamily="18" charset="0"/>
                <a:cs typeface="Times New Roman" pitchFamily="18" charset="0"/>
              </a:rPr>
              <a:t>ACCIONES PARA EMPEZAR A TRABAJAR CON DIMDIM</a:t>
            </a:r>
            <a:endParaRPr lang="es-ES" sz="1200" dirty="0">
              <a:solidFill>
                <a:schemeClr val="tx1"/>
              </a:solidFill>
              <a:latin typeface="Times New Roman" pitchFamily="18" charset="0"/>
              <a:cs typeface="Times New Roman" pitchFamily="18" charset="0"/>
            </a:endParaRPr>
          </a:p>
          <a:p>
            <a:pPr marL="109728" indent="0">
              <a:buNone/>
            </a:pPr>
            <a:endParaRPr lang="es-ES" dirty="0"/>
          </a:p>
        </p:txBody>
      </p:sp>
      <p:graphicFrame>
        <p:nvGraphicFramePr>
          <p:cNvPr id="4" name="3 Diagrama"/>
          <p:cNvGraphicFramePr/>
          <p:nvPr>
            <p:extLst>
              <p:ext uri="{D42A27DB-BD31-4B8C-83A1-F6EECF244321}">
                <p14:modId xmlns:p14="http://schemas.microsoft.com/office/powerpoint/2010/main" val="544425707"/>
              </p:ext>
            </p:extLst>
          </p:nvPr>
        </p:nvGraphicFramePr>
        <p:xfrm>
          <a:off x="685800" y="2514600"/>
          <a:ext cx="5486400" cy="127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p:nvPr/>
        </p:nvPicPr>
        <p:blipFill>
          <a:blip r:embed="rId7" cstate="print"/>
          <a:srcRect l="22245" t="30490" r="24208" b="16418"/>
          <a:stretch>
            <a:fillRect/>
          </a:stretch>
        </p:blipFill>
        <p:spPr bwMode="auto">
          <a:xfrm>
            <a:off x="6391940" y="2667000"/>
            <a:ext cx="1823543" cy="1085976"/>
          </a:xfrm>
          <a:prstGeom prst="rect">
            <a:avLst/>
          </a:prstGeom>
          <a:noFill/>
          <a:ln w="9525">
            <a:noFill/>
            <a:miter lim="800000"/>
            <a:headEnd/>
            <a:tailEnd/>
          </a:ln>
        </p:spPr>
      </p:pic>
      <p:graphicFrame>
        <p:nvGraphicFramePr>
          <p:cNvPr id="6" name="3 Marcador de contenido"/>
          <p:cNvGraphicFramePr>
            <a:graphicFrameLocks/>
          </p:cNvGraphicFramePr>
          <p:nvPr>
            <p:extLst>
              <p:ext uri="{D42A27DB-BD31-4B8C-83A1-F6EECF244321}">
                <p14:modId xmlns:p14="http://schemas.microsoft.com/office/powerpoint/2010/main" val="2584417820"/>
              </p:ext>
            </p:extLst>
          </p:nvPr>
        </p:nvGraphicFramePr>
        <p:xfrm>
          <a:off x="381000" y="4038600"/>
          <a:ext cx="8534400" cy="24749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118343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b="1" dirty="0" smtClean="0"/>
              <a:t>DEMOSTRACIÓN</a:t>
            </a:r>
            <a:r>
              <a:rPr lang="en-US" b="1" dirty="0" smtClean="0"/>
              <a:t> DEL SISTEMA</a:t>
            </a:r>
            <a:endParaRPr lang="es-EC"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5334000" y="2514600"/>
            <a:ext cx="3327731" cy="2001838"/>
          </a:xfrm>
          <a:prstGeom prst="rect">
            <a:avLst/>
          </a:prstGeom>
          <a:noFill/>
          <a:ln w="9525">
            <a:noFill/>
            <a:miter lim="800000"/>
            <a:headEnd/>
            <a:tailEnd/>
          </a:ln>
          <a:effectLst/>
        </p:spPr>
      </p:pic>
      <p:sp>
        <p:nvSpPr>
          <p:cNvPr id="6" name="2 Marcador de contenido"/>
          <p:cNvSpPr txBox="1">
            <a:spLocks/>
          </p:cNvSpPr>
          <p:nvPr/>
        </p:nvSpPr>
        <p:spPr>
          <a:xfrm>
            <a:off x="457200" y="2249424"/>
            <a:ext cx="8229600" cy="4325112"/>
          </a:xfrm>
          <a:prstGeom prst="rect">
            <a:avLst/>
          </a:prstGeom>
        </p:spPr>
        <p:txBody>
          <a:bodyPr vert="horz">
            <a:normAutofit/>
          </a:bodyPr>
          <a:lstStyle/>
          <a:p>
            <a:pPr marL="109728" marR="0" lvl="1" indent="0" algn="l" defTabSz="914400" rtl="0" eaLnBrk="1" fontAlgn="auto" latinLnBrk="0" hangingPunct="1">
              <a:lnSpc>
                <a:spcPct val="100000"/>
              </a:lnSpc>
              <a:spcBef>
                <a:spcPts val="300"/>
              </a:spcBef>
              <a:spcAft>
                <a:spcPts val="0"/>
              </a:spcAft>
              <a:buClr>
                <a:schemeClr val="accent3"/>
              </a:buClr>
              <a:buSzTx/>
              <a:buFont typeface="Arial" pitchFamily="34" charset="0"/>
              <a:buChar char="•"/>
              <a:tabLst/>
              <a:defRPr/>
            </a:pPr>
            <a:endParaRPr lang="es-ES" sz="1200" baseline="0" dirty="0" smtClean="0">
              <a:latin typeface="Times New Roman" pitchFamily="18" charset="0"/>
              <a:cs typeface="Times New Roman" pitchFamily="18" charset="0"/>
            </a:endParaRPr>
          </a:p>
          <a:p>
            <a:pPr marL="109728" marR="0" lvl="1" indent="0" algn="l" defTabSz="914400" rtl="0" eaLnBrk="1" fontAlgn="auto" latinLnBrk="0" hangingPunct="1">
              <a:lnSpc>
                <a:spcPct val="100000"/>
              </a:lnSpc>
              <a:spcBef>
                <a:spcPts val="300"/>
              </a:spcBef>
              <a:spcAft>
                <a:spcPts val="0"/>
              </a:spcAft>
              <a:buClr>
                <a:schemeClr val="accent3"/>
              </a:buClr>
              <a:buSzTx/>
              <a:buFont typeface="Arial" pitchFamily="34" charset="0"/>
              <a:buChar char="•"/>
              <a:tabLst/>
              <a:defRPr/>
            </a:pPr>
            <a:endParaRPr kumimoji="0" lang="es-ES" sz="1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10972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s-ES" sz="28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7" name="Diagram 6"/>
          <p:cNvGraphicFramePr/>
          <p:nvPr/>
        </p:nvGraphicFramePr>
        <p:xfrm>
          <a:off x="609600" y="2438400"/>
          <a:ext cx="4191000" cy="226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t>CONCLUSIONES Y RECOMENDACIONES</a:t>
            </a:r>
            <a:endParaRPr lang="es-EC" dirty="0"/>
          </a:p>
        </p:txBody>
      </p:sp>
      <p:sp>
        <p:nvSpPr>
          <p:cNvPr id="3" name="Content Placeholder 2"/>
          <p:cNvSpPr>
            <a:spLocks noGrp="1"/>
          </p:cNvSpPr>
          <p:nvPr>
            <p:ph idx="1"/>
          </p:nvPr>
        </p:nvSpPr>
        <p:spPr/>
        <p:txBody>
          <a:bodyPr>
            <a:normAutofit/>
          </a:bodyPr>
          <a:lstStyle/>
          <a:p>
            <a:pPr marL="365760" lvl="1" indent="-256032">
              <a:buClr>
                <a:schemeClr val="accent3"/>
              </a:buClr>
              <a:buNone/>
            </a:pPr>
            <a:r>
              <a:rPr lang="es-EC" sz="1600" dirty="0" smtClean="0">
                <a:solidFill>
                  <a:schemeClr val="tx1"/>
                </a:solidFill>
                <a:latin typeface="Times New Roman" pitchFamily="18" charset="0"/>
                <a:cs typeface="Times New Roman" pitchFamily="18" charset="0"/>
              </a:rPr>
              <a:t>CONCLUSIONES</a:t>
            </a:r>
          </a:p>
          <a:p>
            <a:pPr marL="365760" lvl="1" indent="-256032">
              <a:buClr>
                <a:schemeClr val="accent3"/>
              </a:buClr>
              <a:buNone/>
            </a:pPr>
            <a:endParaRPr lang="es-ES" sz="1600" dirty="0" smtClean="0">
              <a:solidFill>
                <a:schemeClr val="tx1"/>
              </a:solidFill>
              <a:latin typeface="Times New Roman" pitchFamily="18" charset="0"/>
              <a:cs typeface="Times New Roman" pitchFamily="18" charset="0"/>
            </a:endParaRPr>
          </a:p>
          <a:p>
            <a:pPr lvl="0"/>
            <a:r>
              <a:rPr lang="es-EC" sz="1400" dirty="0" smtClean="0">
                <a:latin typeface="Times New Roman" pitchFamily="18" charset="0"/>
                <a:cs typeface="Times New Roman" pitchFamily="18" charset="0"/>
              </a:rPr>
              <a:t>El levantamiento de la información referente a la infraestructura y equipos de comunicación se lo realizó en los laboratorios de la ESPE, esta levantamiento demostró que  es posible la implementación de este tipo de herramienta.</a:t>
            </a:r>
          </a:p>
          <a:p>
            <a:pPr lvl="0">
              <a:buNone/>
            </a:pPr>
            <a:endParaRPr lang="es-ES" sz="1400" dirty="0" smtClean="0">
              <a:latin typeface="Times New Roman" pitchFamily="18" charset="0"/>
              <a:cs typeface="Times New Roman" pitchFamily="18" charset="0"/>
            </a:endParaRPr>
          </a:p>
          <a:p>
            <a:pPr lvl="0"/>
            <a:r>
              <a:rPr lang="es-EC" sz="1400" dirty="0" smtClean="0">
                <a:latin typeface="Times New Roman" pitchFamily="18" charset="0"/>
                <a:cs typeface="Times New Roman" pitchFamily="18" charset="0"/>
              </a:rPr>
              <a:t>Existe una gran variedad de herramientas disponibles en el Mercado por lo que es necesario realizar una comparación entre ellas siguiendo los criterios de comparación mencionados en este proyecto.</a:t>
            </a:r>
          </a:p>
          <a:p>
            <a:pPr lvl="0"/>
            <a:endParaRPr lang="es-ES" sz="1400" dirty="0" smtClean="0">
              <a:latin typeface="Times New Roman" pitchFamily="18" charset="0"/>
              <a:cs typeface="Times New Roman" pitchFamily="18" charset="0"/>
            </a:endParaRPr>
          </a:p>
          <a:p>
            <a:pPr lvl="0"/>
            <a:r>
              <a:rPr lang="es-EC" sz="1400" dirty="0" smtClean="0">
                <a:latin typeface="Times New Roman" pitchFamily="18" charset="0"/>
                <a:cs typeface="Times New Roman" pitchFamily="18" charset="0"/>
              </a:rPr>
              <a:t>La integración del sistema de videoconferencia  a la plataforma </a:t>
            </a:r>
            <a:r>
              <a:rPr lang="es-EC" sz="1400" dirty="0" err="1" smtClean="0">
                <a:latin typeface="Times New Roman" pitchFamily="18" charset="0"/>
                <a:cs typeface="Times New Roman" pitchFamily="18" charset="0"/>
              </a:rPr>
              <a:t>Moodle</a:t>
            </a:r>
            <a:r>
              <a:rPr lang="es-EC" sz="1400" dirty="0" smtClean="0">
                <a:latin typeface="Times New Roman" pitchFamily="18" charset="0"/>
                <a:cs typeface="Times New Roman" pitchFamily="18" charset="0"/>
              </a:rPr>
              <a:t> permite integrar los beneficios de estas dos herramientas.</a:t>
            </a:r>
          </a:p>
          <a:p>
            <a:pPr lvl="0">
              <a:buNone/>
            </a:pPr>
            <a:endParaRPr lang="es-ES" sz="1400" dirty="0" smtClean="0">
              <a:latin typeface="Times New Roman" pitchFamily="18" charset="0"/>
              <a:cs typeface="Times New Roman" pitchFamily="18" charset="0"/>
            </a:endParaRPr>
          </a:p>
          <a:p>
            <a:pPr lvl="0"/>
            <a:r>
              <a:rPr lang="es-EC" sz="1400" dirty="0" smtClean="0">
                <a:latin typeface="Times New Roman" pitchFamily="18" charset="0"/>
                <a:cs typeface="Times New Roman" pitchFamily="18" charset="0"/>
              </a:rPr>
              <a:t>Se realizaron pruebas del funcionamiento del sistema de  videoconferencias con lo cual se demostró la funcionalidad de la herramienta.</a:t>
            </a:r>
          </a:p>
          <a:p>
            <a:pPr lvl="0">
              <a:buNone/>
            </a:pPr>
            <a:endParaRPr lang="es-ES" sz="1400" dirty="0" smtClean="0">
              <a:latin typeface="Times New Roman" pitchFamily="18" charset="0"/>
              <a:cs typeface="Times New Roman" pitchFamily="18" charset="0"/>
            </a:endParaRPr>
          </a:p>
          <a:p>
            <a:pPr lvl="0"/>
            <a:r>
              <a:rPr lang="es-EC" sz="1400" dirty="0" smtClean="0">
                <a:latin typeface="Times New Roman" pitchFamily="18" charset="0"/>
                <a:cs typeface="Times New Roman" pitchFamily="18" charset="0"/>
              </a:rPr>
              <a:t>El objetivo de esta tesis se logro ya se pudo  implementar un sistema de videoconferencia integrando a la plataforma </a:t>
            </a:r>
            <a:r>
              <a:rPr lang="es-EC" sz="1400" dirty="0" err="1" smtClean="0">
                <a:latin typeface="Times New Roman" pitchFamily="18" charset="0"/>
                <a:cs typeface="Times New Roman" pitchFamily="18" charset="0"/>
              </a:rPr>
              <a:t>Moodle</a:t>
            </a:r>
            <a:r>
              <a:rPr lang="es-EC" sz="1400" dirty="0" smtClean="0">
                <a:latin typeface="Times New Roman" pitchFamily="18" charset="0"/>
                <a:cs typeface="Times New Roman" pitchFamily="18" charset="0"/>
              </a:rPr>
              <a:t>.</a:t>
            </a:r>
            <a:endParaRPr lang="es-ES" sz="1400" dirty="0" smtClean="0">
              <a:latin typeface="Times New Roman" pitchFamily="18" charset="0"/>
              <a:cs typeface="Times New Roman" pitchFamily="18" charset="0"/>
            </a:endParaRPr>
          </a:p>
          <a:p>
            <a:pPr>
              <a:buNone/>
            </a:pPr>
            <a:endParaRPr lang="es-EC"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t>CONCLUSIONES Y RECOMENDACIONES</a:t>
            </a:r>
            <a:endParaRPr lang="es-EC" dirty="0"/>
          </a:p>
        </p:txBody>
      </p:sp>
      <p:sp>
        <p:nvSpPr>
          <p:cNvPr id="3" name="Content Placeholder 2"/>
          <p:cNvSpPr>
            <a:spLocks noGrp="1"/>
          </p:cNvSpPr>
          <p:nvPr>
            <p:ph idx="1"/>
          </p:nvPr>
        </p:nvSpPr>
        <p:spPr/>
        <p:txBody>
          <a:bodyPr>
            <a:normAutofit/>
          </a:bodyPr>
          <a:lstStyle/>
          <a:p>
            <a:pPr marL="365760" lvl="1" indent="-256032">
              <a:buClr>
                <a:schemeClr val="accent3"/>
              </a:buClr>
              <a:buNone/>
            </a:pPr>
            <a:r>
              <a:rPr lang="es-EC" sz="1600" dirty="0" smtClean="0">
                <a:solidFill>
                  <a:schemeClr val="tx1"/>
                </a:solidFill>
                <a:latin typeface="Times New Roman" pitchFamily="18" charset="0"/>
                <a:cs typeface="Times New Roman" pitchFamily="18" charset="0"/>
              </a:rPr>
              <a:t>RECOMENDACIONES</a:t>
            </a:r>
          </a:p>
          <a:p>
            <a:pPr marL="365760" lvl="1" indent="-256032">
              <a:buClr>
                <a:schemeClr val="accent3"/>
              </a:buClr>
              <a:buNone/>
            </a:pPr>
            <a:endParaRPr lang="es-EC" sz="1600" dirty="0" smtClean="0">
              <a:solidFill>
                <a:schemeClr val="tx1"/>
              </a:solidFill>
              <a:latin typeface="Times New Roman" pitchFamily="18" charset="0"/>
              <a:cs typeface="Times New Roman" pitchFamily="18" charset="0"/>
            </a:endParaRPr>
          </a:p>
          <a:p>
            <a:pPr lvl="0"/>
            <a:r>
              <a:rPr lang="es-EC" sz="1400" dirty="0" smtClean="0">
                <a:latin typeface="Times New Roman" pitchFamily="18" charset="0"/>
                <a:cs typeface="Times New Roman" pitchFamily="18" charset="0"/>
              </a:rPr>
              <a:t>Analizar las múltiples ventajas que permitirían explotar de mejor manera los recursos, la infraestructura que poseen los laboratorios de la ESPE.</a:t>
            </a:r>
          </a:p>
          <a:p>
            <a:pPr lvl="0">
              <a:buNone/>
            </a:pPr>
            <a:endParaRPr lang="es-ES" sz="1400" dirty="0" smtClean="0">
              <a:latin typeface="Times New Roman" pitchFamily="18" charset="0"/>
              <a:cs typeface="Times New Roman" pitchFamily="18" charset="0"/>
            </a:endParaRPr>
          </a:p>
          <a:p>
            <a:pPr lvl="0"/>
            <a:r>
              <a:rPr lang="es-EC" sz="1400" dirty="0" smtClean="0">
                <a:latin typeface="Times New Roman" pitchFamily="18" charset="0"/>
                <a:cs typeface="Times New Roman" pitchFamily="18" charset="0"/>
              </a:rPr>
              <a:t>Al elegir un sistema de videoconferencia, hay que tomar en cuenta el software y hardware que se necesitará para el funcionamiento de este sistema.</a:t>
            </a:r>
          </a:p>
          <a:p>
            <a:pPr lvl="0">
              <a:buNone/>
            </a:pPr>
            <a:endParaRPr lang="es-ES" sz="1400" dirty="0" smtClean="0">
              <a:latin typeface="Times New Roman" pitchFamily="18" charset="0"/>
              <a:cs typeface="Times New Roman" pitchFamily="18" charset="0"/>
            </a:endParaRPr>
          </a:p>
          <a:p>
            <a:pPr lvl="0"/>
            <a:r>
              <a:rPr lang="es-EC" sz="1400" dirty="0" smtClean="0">
                <a:latin typeface="Times New Roman" pitchFamily="18" charset="0"/>
                <a:cs typeface="Times New Roman" pitchFamily="18" charset="0"/>
              </a:rPr>
              <a:t>Al configurar los parámetros para iniciar la videoconferencia hay que tomar en cuenta los resultados que se quieren llegar a obtener en el transcurso de ésta.</a:t>
            </a:r>
          </a:p>
          <a:p>
            <a:pPr lvl="0">
              <a:buNone/>
            </a:pPr>
            <a:endParaRPr lang="es-ES" sz="1400" dirty="0" smtClean="0">
              <a:latin typeface="Times New Roman" pitchFamily="18" charset="0"/>
              <a:cs typeface="Times New Roman" pitchFamily="18" charset="0"/>
            </a:endParaRPr>
          </a:p>
          <a:p>
            <a:pPr lvl="0"/>
            <a:r>
              <a:rPr lang="es-EC" sz="1400" dirty="0" smtClean="0">
                <a:latin typeface="Times New Roman" pitchFamily="18" charset="0"/>
                <a:cs typeface="Times New Roman" pitchFamily="18" charset="0"/>
              </a:rPr>
              <a:t>Este proyecto demostró que es posible implementar una solución de videoconferencia, por lo que el siguiente paso seria el uso de esta herramienta en el Departamento de Ciencias de la Computación.</a:t>
            </a:r>
          </a:p>
          <a:p>
            <a:pPr lvl="0">
              <a:buNone/>
            </a:pPr>
            <a:endParaRPr lang="es-ES" sz="1400" dirty="0" smtClean="0">
              <a:latin typeface="Times New Roman" pitchFamily="18" charset="0"/>
              <a:cs typeface="Times New Roman" pitchFamily="18" charset="0"/>
            </a:endParaRPr>
          </a:p>
          <a:p>
            <a:pPr lvl="0"/>
            <a:r>
              <a:rPr lang="es-EC" sz="1400" dirty="0" smtClean="0">
                <a:latin typeface="Times New Roman" pitchFamily="18" charset="0"/>
                <a:cs typeface="Times New Roman" pitchFamily="18" charset="0"/>
              </a:rPr>
              <a:t>Al momento de querer implementar una nueva propuesta tecnológica es necesario contemplar las múltiples opciones que existen.</a:t>
            </a:r>
            <a:endParaRPr lang="es-ES" sz="1400" dirty="0" smtClean="0">
              <a:latin typeface="Times New Roman" pitchFamily="18" charset="0"/>
              <a:cs typeface="Times New Roman" pitchFamily="18" charset="0"/>
            </a:endParaRPr>
          </a:p>
          <a:p>
            <a:pPr>
              <a:buNone/>
            </a:pPr>
            <a:endParaRPr lang="es-EC"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marL="109728" indent="0">
              <a:buNone/>
            </a:pPr>
            <a:r>
              <a:rPr lang="es-ES" dirty="0" smtClean="0"/>
              <a:t>GRACIAS</a:t>
            </a:r>
            <a:endParaRPr lang="es-ES" dirty="0"/>
          </a:p>
        </p:txBody>
      </p:sp>
    </p:spTree>
    <p:extLst>
      <p:ext uri="{BB962C8B-B14F-4D97-AF65-F5344CB8AC3E}">
        <p14:creationId xmlns:p14="http://schemas.microsoft.com/office/powerpoint/2010/main" val="3838533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INTRODUCCION</a:t>
            </a:r>
            <a:endParaRPr lang="en-US" dirty="0"/>
          </a:p>
        </p:txBody>
      </p:sp>
      <p:sp>
        <p:nvSpPr>
          <p:cNvPr id="3" name="Content Placeholder 2"/>
          <p:cNvSpPr>
            <a:spLocks noGrp="1"/>
          </p:cNvSpPr>
          <p:nvPr>
            <p:ph idx="1"/>
          </p:nvPr>
        </p:nvSpPr>
        <p:spPr/>
        <p:txBody>
          <a:bodyPr/>
          <a:lstStyle/>
          <a:p>
            <a:pPr>
              <a:buNone/>
            </a:pPr>
            <a:r>
              <a:rPr lang="es-EC" sz="1600" dirty="0" smtClean="0">
                <a:latin typeface="Times New Roman" pitchFamily="18" charset="0"/>
                <a:cs typeface="Times New Roman" pitchFamily="18" charset="0"/>
              </a:rPr>
              <a:t>PROBLEMA</a:t>
            </a:r>
          </a:p>
          <a:p>
            <a:pPr>
              <a:buNone/>
            </a:pPr>
            <a:endParaRPr lang="es-EC" sz="1600" dirty="0" smtClean="0">
              <a:latin typeface="Times New Roman" pitchFamily="18" charset="0"/>
              <a:cs typeface="Times New Roman" pitchFamily="18" charset="0"/>
            </a:endParaRPr>
          </a:p>
          <a:p>
            <a:pPr>
              <a:buNone/>
            </a:pPr>
            <a:r>
              <a:rPr lang="es-EC" sz="1400" dirty="0" smtClean="0">
                <a:latin typeface="Times New Roman" pitchFamily="18" charset="0"/>
                <a:cs typeface="Times New Roman" pitchFamily="18" charset="0"/>
              </a:rPr>
              <a:t>En la actualidad, la formación por competencias, requiere que el docente y el alumno interactúen </a:t>
            </a:r>
          </a:p>
          <a:p>
            <a:pPr>
              <a:buNone/>
            </a:pPr>
            <a:r>
              <a:rPr lang="es-EC" sz="1400" dirty="0" smtClean="0">
                <a:latin typeface="Times New Roman" pitchFamily="18" charset="0"/>
                <a:cs typeface="Times New Roman" pitchFamily="18" charset="0"/>
              </a:rPr>
              <a:t>fuera del aula y a la vez en equipo.</a:t>
            </a:r>
            <a:endParaRPr lang="es-EC" dirty="0" smtClean="0"/>
          </a:p>
          <a:p>
            <a:pPr>
              <a:buNone/>
            </a:pPr>
            <a:endParaRPr lang="es-EC" dirty="0" smtClean="0"/>
          </a:p>
          <a:p>
            <a:pPr>
              <a:buNone/>
            </a:pPr>
            <a:endParaRPr lang="en-US" dirty="0"/>
          </a:p>
        </p:txBody>
      </p:sp>
      <p:graphicFrame>
        <p:nvGraphicFramePr>
          <p:cNvPr id="12" name="Diagram 11"/>
          <p:cNvGraphicFramePr/>
          <p:nvPr/>
        </p:nvGraphicFramePr>
        <p:xfrm>
          <a:off x="1676400" y="4114800"/>
          <a:ext cx="5257800" cy="243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INTRODUCCION</a:t>
            </a:r>
            <a:endParaRPr lang="es-EC" dirty="0"/>
          </a:p>
        </p:txBody>
      </p:sp>
      <p:sp>
        <p:nvSpPr>
          <p:cNvPr id="14" name="Content Placeholder 13"/>
          <p:cNvSpPr>
            <a:spLocks noGrp="1"/>
          </p:cNvSpPr>
          <p:nvPr>
            <p:ph idx="1"/>
          </p:nvPr>
        </p:nvSpPr>
        <p:spPr/>
        <p:txBody>
          <a:bodyPr/>
          <a:lstStyle/>
          <a:p>
            <a:pPr>
              <a:buNone/>
            </a:pPr>
            <a:r>
              <a:rPr lang="es-EC" sz="1600" dirty="0" smtClean="0">
                <a:latin typeface="Times New Roman" pitchFamily="18" charset="0"/>
                <a:cs typeface="Times New Roman" pitchFamily="18" charset="0"/>
              </a:rPr>
              <a:t>JUSTIFICACIÓN</a:t>
            </a:r>
          </a:p>
          <a:p>
            <a:pPr>
              <a:buNone/>
            </a:pPr>
            <a:endParaRPr lang="es-EC" sz="2000" dirty="0" smtClean="0">
              <a:latin typeface="Times New Roman" pitchFamily="18" charset="0"/>
              <a:cs typeface="Times New Roman" pitchFamily="18" charset="0"/>
            </a:endParaRPr>
          </a:p>
          <a:p>
            <a:pPr>
              <a:buNone/>
            </a:pPr>
            <a:endParaRPr lang="en-US" sz="2000" dirty="0" smtClean="0">
              <a:latin typeface="Times New Roman" pitchFamily="18" charset="0"/>
              <a:cs typeface="Times New Roman" pitchFamily="18" charset="0"/>
            </a:endParaRPr>
          </a:p>
          <a:p>
            <a:pPr>
              <a:buNone/>
            </a:pPr>
            <a:endParaRPr lang="es-EC" b="1" dirty="0"/>
          </a:p>
        </p:txBody>
      </p:sp>
      <p:graphicFrame>
        <p:nvGraphicFramePr>
          <p:cNvPr id="5" name="Diagram 4"/>
          <p:cNvGraphicFramePr/>
          <p:nvPr>
            <p:extLst>
              <p:ext uri="{D42A27DB-BD31-4B8C-83A1-F6EECF244321}">
                <p14:modId xmlns:p14="http://schemas.microsoft.com/office/powerpoint/2010/main" val="3912269390"/>
              </p:ext>
            </p:extLst>
          </p:nvPr>
        </p:nvGraphicFramePr>
        <p:xfrm>
          <a:off x="3581400" y="2362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09600" y="3124200"/>
            <a:ext cx="4267200" cy="1446550"/>
          </a:xfrm>
          <a:prstGeom prst="rect">
            <a:avLst/>
          </a:prstGeom>
          <a:noFill/>
        </p:spPr>
        <p:txBody>
          <a:bodyPr wrap="square" rtlCol="0">
            <a:spAutoFit/>
          </a:bodyPr>
          <a:lstStyle/>
          <a:p>
            <a:pPr>
              <a:buNone/>
            </a:pPr>
            <a:endParaRPr lang="es-EC" sz="1400" dirty="0" smtClean="0">
              <a:latin typeface="Times New Roman" pitchFamily="18" charset="0"/>
              <a:cs typeface="Times New Roman" pitchFamily="18" charset="0"/>
            </a:endParaRPr>
          </a:p>
          <a:p>
            <a:pPr algn="just">
              <a:buNone/>
            </a:pPr>
            <a:r>
              <a:rPr lang="es-EC" sz="1400" dirty="0" smtClean="0">
                <a:latin typeface="Times New Roman" pitchFamily="18" charset="0"/>
                <a:cs typeface="Times New Roman" pitchFamily="18" charset="0"/>
              </a:rPr>
              <a:t>La implementación de un modelo educativo por competencias, exige a cada uno de las carreras buscar nuevas herramientas que fomenten el trabajo colaborativo como eje central de formación. </a:t>
            </a:r>
          </a:p>
          <a:p>
            <a:endParaRPr lang="es-EC"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09600" y="2819400"/>
            <a:ext cx="7391400" cy="609600"/>
          </a:xfrm>
          <a:prstGeom prst="roundRect">
            <a:avLst/>
          </a:prstGeom>
        </p:spPr>
        <p:style>
          <a:lnRef idx="3">
            <a:schemeClr val="lt1"/>
          </a:lnRef>
          <a:fillRef idx="1002">
            <a:schemeClr val="lt2"/>
          </a:fillRef>
          <a:effectRef idx="1">
            <a:schemeClr val="accent6"/>
          </a:effectRef>
          <a:fontRef idx="minor">
            <a:schemeClr val="lt1"/>
          </a:fontRef>
        </p:style>
        <p:txBody>
          <a:bodyPr rtlCol="0" anchor="ctr"/>
          <a:lstStyle/>
          <a:p>
            <a:pPr algn="ctr"/>
            <a:endParaRPr lang="es-EC" dirty="0"/>
          </a:p>
        </p:txBody>
      </p:sp>
      <p:sp>
        <p:nvSpPr>
          <p:cNvPr id="2" name="Title 1"/>
          <p:cNvSpPr>
            <a:spLocks noGrp="1"/>
          </p:cNvSpPr>
          <p:nvPr>
            <p:ph type="title"/>
          </p:nvPr>
        </p:nvSpPr>
        <p:spPr/>
        <p:txBody>
          <a:bodyPr/>
          <a:lstStyle/>
          <a:p>
            <a:r>
              <a:rPr lang="en-US" dirty="0" smtClean="0"/>
              <a:t>INTRODUCCION</a:t>
            </a:r>
            <a:endParaRPr lang="es-EC" dirty="0"/>
          </a:p>
        </p:txBody>
      </p:sp>
      <p:sp>
        <p:nvSpPr>
          <p:cNvPr id="3" name="Content Placeholder 2"/>
          <p:cNvSpPr>
            <a:spLocks noGrp="1"/>
          </p:cNvSpPr>
          <p:nvPr>
            <p:ph idx="1"/>
          </p:nvPr>
        </p:nvSpPr>
        <p:spPr>
          <a:xfrm>
            <a:off x="593651" y="1981200"/>
            <a:ext cx="8229600" cy="4325112"/>
          </a:xfrm>
        </p:spPr>
        <p:txBody>
          <a:bodyPr/>
          <a:lstStyle/>
          <a:p>
            <a:pPr>
              <a:buNone/>
            </a:pPr>
            <a:r>
              <a:rPr lang="es-EC" sz="1600" dirty="0" smtClean="0">
                <a:latin typeface="Times New Roman" pitchFamily="18" charset="0"/>
                <a:cs typeface="Times New Roman" pitchFamily="18" charset="0"/>
              </a:rPr>
              <a:t>OBJETIVOS</a:t>
            </a:r>
          </a:p>
          <a:p>
            <a:pPr>
              <a:buNone/>
            </a:pPr>
            <a:endParaRPr lang="es-EC" sz="900" dirty="0" smtClean="0">
              <a:latin typeface="Times New Roman" pitchFamily="18" charset="0"/>
              <a:cs typeface="Times New Roman" pitchFamily="18" charset="0"/>
            </a:endParaRPr>
          </a:p>
          <a:p>
            <a:pPr>
              <a:buClr>
                <a:schemeClr val="tx1"/>
              </a:buClr>
            </a:pPr>
            <a:r>
              <a:rPr lang="es-EC" sz="1600" dirty="0" smtClean="0">
                <a:latin typeface="Times New Roman" pitchFamily="18" charset="0"/>
                <a:cs typeface="Times New Roman" pitchFamily="18" charset="0"/>
              </a:rPr>
              <a:t>OBJETIVO GENERAL</a:t>
            </a:r>
          </a:p>
          <a:p>
            <a:pPr>
              <a:buNone/>
            </a:pPr>
            <a:endParaRPr lang="es-EC" sz="800" dirty="0" smtClean="0">
              <a:latin typeface="Times New Roman" pitchFamily="18" charset="0"/>
              <a:cs typeface="Times New Roman" pitchFamily="18" charset="0"/>
            </a:endParaRPr>
          </a:p>
          <a:p>
            <a:pPr>
              <a:buNone/>
            </a:pPr>
            <a:r>
              <a:rPr lang="es-EC" sz="1200" dirty="0" smtClean="0">
                <a:solidFill>
                  <a:schemeClr val="bg1"/>
                </a:solidFill>
                <a:latin typeface="Times New Roman" pitchFamily="18" charset="0"/>
                <a:cs typeface="Times New Roman" pitchFamily="18" charset="0"/>
              </a:rPr>
              <a:t>Implementar un sistema de videoconferencia multipunto con herramientas de software libre como apoyo</a:t>
            </a:r>
          </a:p>
          <a:p>
            <a:pPr>
              <a:buNone/>
            </a:pPr>
            <a:r>
              <a:rPr lang="es-EC" sz="1200" dirty="0" smtClean="0">
                <a:solidFill>
                  <a:schemeClr val="bg1"/>
                </a:solidFill>
                <a:latin typeface="Times New Roman" pitchFamily="18" charset="0"/>
                <a:cs typeface="Times New Roman" pitchFamily="18" charset="0"/>
              </a:rPr>
              <a:t>al proceso de enseñanza de la Carrera de Ingeniería en Sistemas.</a:t>
            </a:r>
            <a:endParaRPr lang="en-US" sz="1200" dirty="0" smtClean="0">
              <a:solidFill>
                <a:schemeClr val="bg1"/>
              </a:solidFill>
              <a:latin typeface="Times New Roman" pitchFamily="18" charset="0"/>
              <a:cs typeface="Times New Roman" pitchFamily="18" charset="0"/>
            </a:endParaRPr>
          </a:p>
          <a:p>
            <a:pPr>
              <a:buNone/>
            </a:pPr>
            <a:r>
              <a:rPr lang="es-EC" sz="1800" dirty="0" smtClean="0">
                <a:latin typeface="Times New Roman" pitchFamily="18" charset="0"/>
                <a:cs typeface="Times New Roman" pitchFamily="18" charset="0"/>
              </a:rPr>
              <a:t>		</a:t>
            </a:r>
          </a:p>
          <a:p>
            <a:pPr>
              <a:buClrTx/>
            </a:pPr>
            <a:r>
              <a:rPr lang="es-EC" sz="1600" dirty="0" smtClean="0">
                <a:latin typeface="Times New Roman" pitchFamily="18" charset="0"/>
                <a:cs typeface="Times New Roman" pitchFamily="18" charset="0"/>
              </a:rPr>
              <a:t>OBJETIVOS ESPECIFICOS</a:t>
            </a:r>
          </a:p>
          <a:p>
            <a:pPr>
              <a:buNone/>
            </a:pPr>
            <a:endParaRPr lang="es-EC" sz="1800" dirty="0" smtClean="0">
              <a:latin typeface="Times New Roman" pitchFamily="18" charset="0"/>
              <a:cs typeface="Times New Roman" pitchFamily="18" charset="0"/>
            </a:endParaRPr>
          </a:p>
          <a:p>
            <a:pPr>
              <a:buNone/>
            </a:pPr>
            <a:endParaRPr lang="es-EC" sz="2000" dirty="0" smtClean="0">
              <a:latin typeface="Times New Roman" pitchFamily="18" charset="0"/>
              <a:cs typeface="Times New Roman" pitchFamily="18" charset="0"/>
            </a:endParaRPr>
          </a:p>
          <a:p>
            <a:pPr>
              <a:buNone/>
            </a:pPr>
            <a:endParaRPr lang="es-EC" sz="2000" dirty="0" smtClean="0">
              <a:latin typeface="Times New Roman" pitchFamily="18" charset="0"/>
              <a:cs typeface="Times New Roman" pitchFamily="18" charset="0"/>
            </a:endParaRPr>
          </a:p>
          <a:p>
            <a:pPr>
              <a:buNone/>
            </a:pPr>
            <a:endParaRPr lang="es-EC" sz="2000" dirty="0" smtClean="0">
              <a:latin typeface="Times New Roman" pitchFamily="18" charset="0"/>
              <a:cs typeface="Times New Roman" pitchFamily="18" charset="0"/>
            </a:endParaRPr>
          </a:p>
          <a:p>
            <a:pPr>
              <a:buNone/>
            </a:pPr>
            <a:endParaRPr lang="es-EC" sz="2000" dirty="0" smtClean="0">
              <a:latin typeface="Times New Roman" pitchFamily="18" charset="0"/>
              <a:cs typeface="Times New Roman" pitchFamily="18" charset="0"/>
            </a:endParaRPr>
          </a:p>
          <a:p>
            <a:pPr>
              <a:buNone/>
            </a:pPr>
            <a:endParaRPr lang="es-EC" sz="2000" dirty="0">
              <a:latin typeface="Times New Roman" pitchFamily="18" charset="0"/>
              <a:cs typeface="Times New Roman" pitchFamily="18" charset="0"/>
            </a:endParaRPr>
          </a:p>
        </p:txBody>
      </p:sp>
      <p:graphicFrame>
        <p:nvGraphicFramePr>
          <p:cNvPr id="4" name="Diagram 3"/>
          <p:cNvGraphicFramePr/>
          <p:nvPr>
            <p:extLst>
              <p:ext uri="{D42A27DB-BD31-4B8C-83A1-F6EECF244321}">
                <p14:modId xmlns:p14="http://schemas.microsoft.com/office/powerpoint/2010/main" val="2121862602"/>
              </p:ext>
            </p:extLst>
          </p:nvPr>
        </p:nvGraphicFramePr>
        <p:xfrm>
          <a:off x="609600" y="4038600"/>
          <a:ext cx="7889358"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VIDEOCONFERENCIA</a:t>
            </a:r>
            <a:endParaRPr lang="es-EC" dirty="0"/>
          </a:p>
        </p:txBody>
      </p:sp>
      <p:sp>
        <p:nvSpPr>
          <p:cNvPr id="3" name="Content Placeholder 2"/>
          <p:cNvSpPr>
            <a:spLocks noGrp="1"/>
          </p:cNvSpPr>
          <p:nvPr>
            <p:ph idx="1"/>
          </p:nvPr>
        </p:nvSpPr>
        <p:spPr/>
        <p:txBody>
          <a:bodyPr/>
          <a:lstStyle/>
          <a:p>
            <a:pPr>
              <a:buNone/>
            </a:pPr>
            <a:r>
              <a:rPr lang="es-EC" sz="1600" dirty="0" smtClean="0">
                <a:latin typeface="Times New Roman" pitchFamily="18" charset="0"/>
                <a:cs typeface="Times New Roman" pitchFamily="18" charset="0"/>
              </a:rPr>
              <a:t>INTRODUCCIÓN</a:t>
            </a:r>
          </a:p>
          <a:p>
            <a:pPr>
              <a:buNone/>
            </a:pPr>
            <a:endParaRPr lang="en-US" sz="1600" dirty="0" smtClean="0">
              <a:latin typeface="Times New Roman" pitchFamily="18" charset="0"/>
              <a:cs typeface="Times New Roman" pitchFamily="18" charset="0"/>
            </a:endParaRPr>
          </a:p>
          <a:p>
            <a:pPr>
              <a:buNone/>
            </a:pPr>
            <a:r>
              <a:rPr lang="es-EC" sz="1600" dirty="0" smtClean="0">
                <a:latin typeface="Times New Roman" pitchFamily="18" charset="0"/>
                <a:cs typeface="Times New Roman" pitchFamily="18" charset="0"/>
              </a:rPr>
              <a:t>Existen diferentes definiciones de lo que es un sistema de videoconferencia  y ciertas </a:t>
            </a:r>
          </a:p>
          <a:p>
            <a:pPr>
              <a:buNone/>
            </a:pPr>
            <a:r>
              <a:rPr lang="es-EC" sz="1600" dirty="0" smtClean="0">
                <a:latin typeface="Times New Roman" pitchFamily="18" charset="0"/>
                <a:cs typeface="Times New Roman" pitchFamily="18" charset="0"/>
              </a:rPr>
              <a:t>consideraciones que es necesario tomar al momento de usar este tipo de herramientas.</a:t>
            </a:r>
          </a:p>
          <a:p>
            <a:pPr>
              <a:buNone/>
            </a:pPr>
            <a:endParaRPr lang="es-EC" sz="2000" dirty="0" smtClean="0">
              <a:latin typeface="Times New Roman" pitchFamily="18" charset="0"/>
              <a:cs typeface="Times New Roman" pitchFamily="18" charset="0"/>
            </a:endParaRPr>
          </a:p>
          <a:p>
            <a:pPr>
              <a:buNone/>
            </a:pPr>
            <a:endParaRPr lang="es-EC" sz="2000" dirty="0" smtClean="0">
              <a:latin typeface="Times New Roman" pitchFamily="18" charset="0"/>
              <a:cs typeface="Times New Roman" pitchFamily="18" charset="0"/>
            </a:endParaRPr>
          </a:p>
          <a:p>
            <a:pPr>
              <a:buNone/>
            </a:pPr>
            <a:endParaRPr lang="es-EC" sz="2000" dirty="0" smtClean="0">
              <a:latin typeface="Times New Roman" pitchFamily="18" charset="0"/>
              <a:cs typeface="Times New Roman" pitchFamily="18" charset="0"/>
            </a:endParaRPr>
          </a:p>
          <a:p>
            <a:pPr>
              <a:buNone/>
            </a:pPr>
            <a:endParaRPr lang="es-EC" sz="2000" dirty="0" smtClean="0"/>
          </a:p>
          <a:p>
            <a:pPr>
              <a:buNone/>
            </a:pPr>
            <a:endParaRPr lang="es-EC" sz="1050" dirty="0" smtClean="0"/>
          </a:p>
          <a:p>
            <a:pPr marL="365760" lvl="1" indent="-256032">
              <a:buClr>
                <a:schemeClr val="accent3"/>
              </a:buClr>
              <a:buNone/>
            </a:pPr>
            <a:r>
              <a:rPr lang="es-EC" sz="1600" dirty="0" smtClean="0">
                <a:solidFill>
                  <a:schemeClr val="tx1"/>
                </a:solidFill>
                <a:latin typeface="Times New Roman" pitchFamily="18" charset="0"/>
                <a:cs typeface="Times New Roman" pitchFamily="18" charset="0"/>
              </a:rPr>
              <a:t>QUE ES UN SISTEMA DE VIDEOCONFERENCIA</a:t>
            </a:r>
          </a:p>
          <a:p>
            <a:pPr marL="365760" lvl="1" indent="-256032">
              <a:buClr>
                <a:schemeClr val="accent3"/>
              </a:buClr>
              <a:buNone/>
            </a:pPr>
            <a:endParaRPr lang="es-EC" sz="1600" dirty="0" smtClean="0">
              <a:solidFill>
                <a:schemeClr val="tx1"/>
              </a:solidFill>
              <a:latin typeface="Times New Roman" pitchFamily="18" charset="0"/>
              <a:cs typeface="Times New Roman" pitchFamily="18" charset="0"/>
            </a:endParaRPr>
          </a:p>
          <a:p>
            <a:pPr marL="365760" lvl="1" indent="-256032">
              <a:buClr>
                <a:schemeClr val="accent3"/>
              </a:buClr>
              <a:buNone/>
            </a:pPr>
            <a:r>
              <a:rPr lang="es-EC" sz="1600" dirty="0" smtClean="0">
                <a:solidFill>
                  <a:schemeClr val="tx1"/>
                </a:solidFill>
                <a:latin typeface="Times New Roman" pitchFamily="18" charset="0"/>
                <a:cs typeface="Times New Roman" pitchFamily="18" charset="0"/>
              </a:rPr>
              <a:t>Un Sistema de Videoconferencia es un servicio que permite celebrar una reunión entre personas, </a:t>
            </a:r>
          </a:p>
          <a:p>
            <a:pPr marL="365760" lvl="1" indent="-256032">
              <a:buClr>
                <a:schemeClr val="accent3"/>
              </a:buClr>
              <a:buNone/>
            </a:pPr>
            <a:r>
              <a:rPr lang="es-EC" sz="1600" dirty="0" smtClean="0">
                <a:solidFill>
                  <a:schemeClr val="tx1"/>
                </a:solidFill>
                <a:latin typeface="Times New Roman" pitchFamily="18" charset="0"/>
                <a:cs typeface="Times New Roman" pitchFamily="18" charset="0"/>
              </a:rPr>
              <a:t>donde la comunicación se realiza a través de audio y video.</a:t>
            </a:r>
          </a:p>
          <a:p>
            <a:pPr marL="365760" lvl="1" indent="-256032">
              <a:buClr>
                <a:schemeClr val="accent3"/>
              </a:buClr>
              <a:buNone/>
            </a:pPr>
            <a:endParaRPr lang="es-EC" sz="1600" dirty="0" smtClean="0">
              <a:solidFill>
                <a:schemeClr val="tx1"/>
              </a:solidFill>
              <a:latin typeface="Times New Roman" pitchFamily="18" charset="0"/>
              <a:cs typeface="Times New Roman" pitchFamily="18" charset="0"/>
            </a:endParaRPr>
          </a:p>
          <a:p>
            <a:pPr>
              <a:buNone/>
            </a:pPr>
            <a:endParaRPr lang="es-EC" dirty="0"/>
          </a:p>
        </p:txBody>
      </p:sp>
      <p:graphicFrame>
        <p:nvGraphicFramePr>
          <p:cNvPr id="4" name="Diagram 3"/>
          <p:cNvGraphicFramePr/>
          <p:nvPr>
            <p:extLst>
              <p:ext uri="{D42A27DB-BD31-4B8C-83A1-F6EECF244321}">
                <p14:modId xmlns:p14="http://schemas.microsoft.com/office/powerpoint/2010/main" val="3281007328"/>
              </p:ext>
            </p:extLst>
          </p:nvPr>
        </p:nvGraphicFramePr>
        <p:xfrm>
          <a:off x="1447800" y="3581400"/>
          <a:ext cx="46482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VIDEOCONFERENCIA</a:t>
            </a:r>
            <a:endParaRPr lang="es-EC" dirty="0"/>
          </a:p>
        </p:txBody>
      </p:sp>
      <p:sp>
        <p:nvSpPr>
          <p:cNvPr id="3" name="Content Placeholder 2"/>
          <p:cNvSpPr>
            <a:spLocks noGrp="1"/>
          </p:cNvSpPr>
          <p:nvPr>
            <p:ph idx="1"/>
          </p:nvPr>
        </p:nvSpPr>
        <p:spPr/>
        <p:txBody>
          <a:bodyPr/>
          <a:lstStyle/>
          <a:p>
            <a:pPr marL="365760" lvl="1" indent="-256032">
              <a:buClr>
                <a:schemeClr val="accent3"/>
              </a:buClr>
              <a:buNone/>
            </a:pPr>
            <a:r>
              <a:rPr lang="es-EC" sz="1600" dirty="0" smtClean="0">
                <a:solidFill>
                  <a:schemeClr val="tx1"/>
                </a:solidFill>
                <a:latin typeface="Times New Roman" pitchFamily="18" charset="0"/>
                <a:cs typeface="Times New Roman" pitchFamily="18" charset="0"/>
              </a:rPr>
              <a:t>TIPOS DE SISTEMAS DE VIDEOCONFERENCIA</a:t>
            </a:r>
          </a:p>
          <a:p>
            <a:pPr marL="365760" lvl="1" indent="-256032">
              <a:buClr>
                <a:schemeClr val="accent3"/>
              </a:buClr>
              <a:buNone/>
            </a:pPr>
            <a:endParaRPr lang="es-EC" sz="1600" dirty="0" smtClean="0">
              <a:solidFill>
                <a:schemeClr val="tx1"/>
              </a:solidFill>
              <a:latin typeface="Times New Roman" pitchFamily="18" charset="0"/>
              <a:cs typeface="Times New Roman" pitchFamily="18" charset="0"/>
            </a:endParaRPr>
          </a:p>
          <a:p>
            <a:pPr marL="365760" lvl="1" indent="-256032">
              <a:buClr>
                <a:schemeClr val="accent3"/>
              </a:buClr>
              <a:buNone/>
            </a:pPr>
            <a:r>
              <a:rPr lang="es-EC" sz="1400" dirty="0" smtClean="0">
                <a:solidFill>
                  <a:schemeClr val="tx1"/>
                </a:solidFill>
                <a:latin typeface="Times New Roman" pitchFamily="18" charset="0"/>
                <a:cs typeface="Times New Roman" pitchFamily="18" charset="0"/>
              </a:rPr>
              <a:t>Los sistemas de videoconferencia pueden ser divididos en tres grupos:</a:t>
            </a:r>
            <a:endParaRPr lang="en-US" sz="1400" dirty="0" smtClean="0">
              <a:solidFill>
                <a:schemeClr val="tx1"/>
              </a:solidFill>
              <a:latin typeface="Times New Roman" pitchFamily="18" charset="0"/>
              <a:cs typeface="Times New Roman" pitchFamily="18" charset="0"/>
            </a:endParaRPr>
          </a:p>
          <a:p>
            <a:pPr>
              <a:buNone/>
            </a:pPr>
            <a:endParaRPr lang="es-EC" dirty="0"/>
          </a:p>
        </p:txBody>
      </p:sp>
      <p:graphicFrame>
        <p:nvGraphicFramePr>
          <p:cNvPr id="4" name="Diagram 3"/>
          <p:cNvGraphicFramePr/>
          <p:nvPr/>
        </p:nvGraphicFramePr>
        <p:xfrm>
          <a:off x="685800" y="3505200"/>
          <a:ext cx="71628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VIDEOCONFERENCIA</a:t>
            </a:r>
            <a:endParaRPr lang="es-EC" dirty="0"/>
          </a:p>
        </p:txBody>
      </p:sp>
      <p:sp>
        <p:nvSpPr>
          <p:cNvPr id="3" name="Content Placeholder 2"/>
          <p:cNvSpPr>
            <a:spLocks noGrp="1"/>
          </p:cNvSpPr>
          <p:nvPr>
            <p:ph idx="1"/>
          </p:nvPr>
        </p:nvSpPr>
        <p:spPr/>
        <p:txBody>
          <a:bodyPr>
            <a:normAutofit/>
          </a:bodyPr>
          <a:lstStyle/>
          <a:p>
            <a:pPr marL="365760" lvl="1" indent="-256032">
              <a:buClr>
                <a:schemeClr val="accent3"/>
              </a:buClr>
              <a:buNone/>
            </a:pPr>
            <a:r>
              <a:rPr lang="es-EC" sz="1600" dirty="0" smtClean="0">
                <a:solidFill>
                  <a:schemeClr val="tx1"/>
                </a:solidFill>
                <a:latin typeface="Times New Roman" pitchFamily="18" charset="0"/>
                <a:cs typeface="Times New Roman" pitchFamily="18" charset="0"/>
              </a:rPr>
              <a:t>ENLACES DE COMUNICACIÓN</a:t>
            </a:r>
            <a:endParaRPr lang="en-US" sz="1600" dirty="0" smtClean="0">
              <a:solidFill>
                <a:schemeClr val="tx1"/>
              </a:solidFill>
              <a:latin typeface="Times New Roman" pitchFamily="18" charset="0"/>
              <a:cs typeface="Times New Roman" pitchFamily="18" charset="0"/>
            </a:endParaRPr>
          </a:p>
          <a:p>
            <a:pPr>
              <a:buNone/>
            </a:pPr>
            <a:r>
              <a:rPr lang="es-EC" sz="1400" dirty="0" smtClean="0">
                <a:latin typeface="Times New Roman" pitchFamily="18" charset="0"/>
                <a:cs typeface="Times New Roman" pitchFamily="18" charset="0"/>
              </a:rPr>
              <a:t>La Unión Internacional de Telecomunicaciones (ITU) con el deseo de implementar una óptima solución para </a:t>
            </a:r>
          </a:p>
          <a:p>
            <a:pPr>
              <a:buNone/>
            </a:pPr>
            <a:r>
              <a:rPr lang="es-EC" sz="1400" dirty="0" smtClean="0">
                <a:latin typeface="Times New Roman" pitchFamily="18" charset="0"/>
                <a:cs typeface="Times New Roman" pitchFamily="18" charset="0"/>
              </a:rPr>
              <a:t>las videoconferencias a definido estándares.</a:t>
            </a:r>
          </a:p>
          <a:p>
            <a:pPr>
              <a:buNone/>
            </a:pPr>
            <a:endParaRPr lang="es-EC" sz="1600" dirty="0" smtClean="0">
              <a:latin typeface="Times New Roman" pitchFamily="18" charset="0"/>
              <a:cs typeface="Times New Roman" pitchFamily="18" charset="0"/>
            </a:endParaRPr>
          </a:p>
          <a:p>
            <a:pPr>
              <a:buNone/>
            </a:pPr>
            <a:endParaRPr lang="es-EC" sz="1600" dirty="0">
              <a:latin typeface="Times New Roman" pitchFamily="18" charset="0"/>
              <a:cs typeface="Times New Roman" pitchFamily="18" charset="0"/>
            </a:endParaRPr>
          </a:p>
        </p:txBody>
      </p:sp>
      <p:graphicFrame>
        <p:nvGraphicFramePr>
          <p:cNvPr id="4" name="Diagram 3"/>
          <p:cNvGraphicFramePr/>
          <p:nvPr/>
        </p:nvGraphicFramePr>
        <p:xfrm>
          <a:off x="914400" y="3200400"/>
          <a:ext cx="74676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2010</TotalTime>
  <Words>2954</Words>
  <Application>Microsoft Office PowerPoint</Application>
  <PresentationFormat>Presentación en pantalla (4:3)</PresentationFormat>
  <Paragraphs>553</Paragraphs>
  <Slides>34</Slides>
  <Notes>12</Notes>
  <HiddenSlides>2</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Urban</vt:lpstr>
      <vt:lpstr>                             ESCUELA POLITECNICA DEL EJERCITO  TEMA VIDEOCONFERENCIA MULTIPUNTO CON HERRAMIENTAS DE SOFTWARE LIBRE COMO APOYO AL PROCESO DE ENSEÑANZA DE LA CARRERA DE INGENIERÍA EN SISTEMAS     </vt:lpstr>
      <vt:lpstr>INDICE</vt:lpstr>
      <vt:lpstr>INTRODUCCION</vt:lpstr>
      <vt:lpstr>INTRODUCCION</vt:lpstr>
      <vt:lpstr>INTRODUCCION</vt:lpstr>
      <vt:lpstr>INTRODUCCION</vt:lpstr>
      <vt:lpstr>VIDEOCONFERENCIA</vt:lpstr>
      <vt:lpstr>VIDEOCONFERENCIA</vt:lpstr>
      <vt:lpstr>VIDEOCONFERENCIA</vt:lpstr>
      <vt:lpstr>VIDEOCONFERENCIA</vt:lpstr>
      <vt:lpstr>VIDEOCONFERENCIA</vt:lpstr>
      <vt:lpstr>HERRAMIENTAS DE VIDEOCONFERENCIA</vt:lpstr>
      <vt:lpstr>HERRAMIENTAS DE VIDEOCONFERENCIA</vt:lpstr>
      <vt:lpstr>HERRAMIENTAS DE VIDEOCONFERENCIA</vt:lpstr>
      <vt:lpstr>HERRAMIENTAS DE VIDEOCONFERENCIA</vt:lpstr>
      <vt:lpstr>HERRAMIENTAS DE VIDEOCONFERENCIA</vt:lpstr>
      <vt:lpstr>HERRAMIENTAS DE VIDEOCONFERENCIA</vt:lpstr>
      <vt:lpstr>HERRAMIENTAS DE VIDEOCONFERENCIA</vt:lpstr>
      <vt:lpstr>HERRAMIENTAS DE VIDEOCONFERENCIA</vt:lpstr>
      <vt:lpstr> REQUERIMIENTOS  </vt:lpstr>
      <vt:lpstr>ESPECIFICACIONES</vt:lpstr>
      <vt:lpstr>ESPECIFICACIONES</vt:lpstr>
      <vt:lpstr>ESPECIFICACIONES</vt:lpstr>
      <vt:lpstr>INSTALACIÓN Y CONFIGURACIÓN</vt:lpstr>
      <vt:lpstr>INSTALACIÓN Y CONFIGURACIÓN</vt:lpstr>
      <vt:lpstr>INSTALACIÓN Y CONFIGURACIÓN</vt:lpstr>
      <vt:lpstr>INSTALACIÓN Y CONFIGURACIÓN</vt:lpstr>
      <vt:lpstr>INSTALACIÓN Y CONFIGURACIÓN</vt:lpstr>
      <vt:lpstr>INSTALACIÓN Y CONFIGURACIÓN</vt:lpstr>
      <vt:lpstr>INSTALACIÓN Y CONFIGURACIÓN</vt:lpstr>
      <vt:lpstr>DEMOSTRACIÓN DEL SISTEMA</vt:lpstr>
      <vt:lpstr>CONCLUSIONES Y RECOMENDACIONES</vt:lpstr>
      <vt:lpstr>CONCLUSIONES Y 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  TEMA VIDEOCONFERENCIA MULTIPUNTO CON HERRAMIENTAS DE SOFTWARE LIBRE COMO APOYO AL PROCESO DE ENSEÑANZA DE LA CARRERA DE INGENIERÍA EN SISTEMAS</dc:title>
  <dc:creator>Administrator</dc:creator>
  <cp:lastModifiedBy>Daniel Jaramillo</cp:lastModifiedBy>
  <cp:revision>264</cp:revision>
  <dcterms:created xsi:type="dcterms:W3CDTF">2011-06-19T00:01:21Z</dcterms:created>
  <dcterms:modified xsi:type="dcterms:W3CDTF">2011-07-20T17:31:55Z</dcterms:modified>
</cp:coreProperties>
</file>