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16" r:id="rId1"/>
  </p:sldMasterIdLst>
  <p:handoutMasterIdLst>
    <p:handoutMasterId r:id="rId25"/>
  </p:handoutMasterIdLst>
  <p:sldIdLst>
    <p:sldId id="256" r:id="rId2"/>
    <p:sldId id="278" r:id="rId3"/>
    <p:sldId id="279" r:id="rId4"/>
    <p:sldId id="261" r:id="rId5"/>
    <p:sldId id="257" r:id="rId6"/>
    <p:sldId id="267" r:id="rId7"/>
    <p:sldId id="285" r:id="rId8"/>
    <p:sldId id="264" r:id="rId9"/>
    <p:sldId id="280" r:id="rId10"/>
    <p:sldId id="281" r:id="rId11"/>
    <p:sldId id="288" r:id="rId12"/>
    <p:sldId id="284" r:id="rId13"/>
    <p:sldId id="287" r:id="rId14"/>
    <p:sldId id="286" r:id="rId15"/>
    <p:sldId id="282" r:id="rId16"/>
    <p:sldId id="276" r:id="rId17"/>
    <p:sldId id="277" r:id="rId18"/>
    <p:sldId id="283" r:id="rId19"/>
    <p:sldId id="272" r:id="rId20"/>
    <p:sldId id="273" r:id="rId21"/>
    <p:sldId id="274" r:id="rId22"/>
    <p:sldId id="275" r:id="rId23"/>
    <p:sldId id="289" r:id="rId24"/>
  </p:sldIdLst>
  <p:sldSz cx="9144000" cy="6858000" type="screen4x3"/>
  <p:notesSz cx="6858000" cy="931386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A9F34-9D6B-4755-BB91-8AC1F512B87E}" type="doc">
      <dgm:prSet loTypeId="urn:microsoft.com/office/officeart/2005/8/layout/pList2" loCatId="picture" qsTypeId="urn:microsoft.com/office/officeart/2005/8/quickstyle/simple4" qsCatId="simple" csTypeId="urn:microsoft.com/office/officeart/2005/8/colors/accent1_2" csCatId="accent1" phldr="1"/>
      <dgm:spPr/>
    </dgm:pt>
    <dgm:pt modelId="{93AB5CDE-95A7-40DE-B4FB-E0A7C0838AB6}">
      <dgm:prSet phldrT="[Texto]"/>
      <dgm:spPr/>
      <dgm:t>
        <a:bodyPr/>
        <a:lstStyle/>
        <a:p>
          <a:r>
            <a:rPr lang="es-EC" dirty="0" smtClean="0"/>
            <a:t>MINICORE RCM5600W</a:t>
          </a:r>
          <a:endParaRPr lang="es-EC" dirty="0"/>
        </a:p>
      </dgm:t>
    </dgm:pt>
    <dgm:pt modelId="{F4E01DE8-93EC-4004-833D-C379B3F08E2D}" type="parTrans" cxnId="{A9C00C8F-C011-434A-9D1E-D51053920235}">
      <dgm:prSet/>
      <dgm:spPr/>
      <dgm:t>
        <a:bodyPr/>
        <a:lstStyle/>
        <a:p>
          <a:endParaRPr lang="es-EC"/>
        </a:p>
      </dgm:t>
    </dgm:pt>
    <dgm:pt modelId="{D3884A58-4CD3-493D-B5A9-64B98E8DC236}" type="sibTrans" cxnId="{A9C00C8F-C011-434A-9D1E-D51053920235}">
      <dgm:prSet/>
      <dgm:spPr/>
      <dgm:t>
        <a:bodyPr/>
        <a:lstStyle/>
        <a:p>
          <a:endParaRPr lang="es-EC"/>
        </a:p>
      </dgm:t>
    </dgm:pt>
    <dgm:pt modelId="{37551616-0A0E-4DBE-895C-4AD5A0A28B01}">
      <dgm:prSet phldrT="[Texto]"/>
      <dgm:spPr/>
      <dgm:t>
        <a:bodyPr/>
        <a:lstStyle/>
        <a:p>
          <a:r>
            <a:rPr lang="es-EC" dirty="0" smtClean="0"/>
            <a:t>SENSOR DE MOVIMIENTO</a:t>
          </a:r>
          <a:endParaRPr lang="es-EC" dirty="0"/>
        </a:p>
      </dgm:t>
    </dgm:pt>
    <dgm:pt modelId="{62015196-8C30-4484-AA73-56425F03DED7}" type="parTrans" cxnId="{042C2333-AE96-4504-A4B0-CB1B2C8954B0}">
      <dgm:prSet/>
      <dgm:spPr/>
      <dgm:t>
        <a:bodyPr/>
        <a:lstStyle/>
        <a:p>
          <a:endParaRPr lang="es-EC"/>
        </a:p>
      </dgm:t>
    </dgm:pt>
    <dgm:pt modelId="{7846F8D3-7042-4C4F-97A4-F5599BA69237}" type="sibTrans" cxnId="{042C2333-AE96-4504-A4B0-CB1B2C8954B0}">
      <dgm:prSet/>
      <dgm:spPr/>
      <dgm:t>
        <a:bodyPr/>
        <a:lstStyle/>
        <a:p>
          <a:endParaRPr lang="es-EC"/>
        </a:p>
      </dgm:t>
    </dgm:pt>
    <dgm:pt modelId="{9B81A037-0874-4207-B5E6-7A1620A409EF}">
      <dgm:prSet phldrT="[Texto]"/>
      <dgm:spPr/>
      <dgm:t>
        <a:bodyPr/>
        <a:lstStyle/>
        <a:p>
          <a:r>
            <a:rPr lang="es-EC" dirty="0" smtClean="0"/>
            <a:t>CARGADOR AC</a:t>
          </a:r>
          <a:endParaRPr lang="es-EC" dirty="0"/>
        </a:p>
      </dgm:t>
    </dgm:pt>
    <dgm:pt modelId="{54287A7E-1D61-41B6-B87B-AAA7C691C700}" type="parTrans" cxnId="{8F561543-31C3-4809-A74D-15140447AB80}">
      <dgm:prSet/>
      <dgm:spPr/>
      <dgm:t>
        <a:bodyPr/>
        <a:lstStyle/>
        <a:p>
          <a:endParaRPr lang="es-EC"/>
        </a:p>
      </dgm:t>
    </dgm:pt>
    <dgm:pt modelId="{309FABD7-5B8C-4005-A625-602F4BED8E1A}" type="sibTrans" cxnId="{8F561543-31C3-4809-A74D-15140447AB80}">
      <dgm:prSet/>
      <dgm:spPr/>
      <dgm:t>
        <a:bodyPr/>
        <a:lstStyle/>
        <a:p>
          <a:endParaRPr lang="es-EC"/>
        </a:p>
      </dgm:t>
    </dgm:pt>
    <dgm:pt modelId="{7D00A33B-23B0-4DEC-A514-E537D4EC3DC5}">
      <dgm:prSet phldrT="[Texto]"/>
      <dgm:spPr/>
      <dgm:t>
        <a:bodyPr/>
        <a:lstStyle/>
        <a:p>
          <a:r>
            <a:rPr lang="es-EC" dirty="0" smtClean="0"/>
            <a:t>ALARMA</a:t>
          </a:r>
          <a:endParaRPr lang="es-EC" dirty="0"/>
        </a:p>
      </dgm:t>
    </dgm:pt>
    <dgm:pt modelId="{4498EFDB-E7D9-43C3-8323-9DF118FDE980}" type="parTrans" cxnId="{3AA70264-DCD8-4F87-A194-9FFD2EE49CEE}">
      <dgm:prSet/>
      <dgm:spPr/>
      <dgm:t>
        <a:bodyPr/>
        <a:lstStyle/>
        <a:p>
          <a:endParaRPr lang="es-EC"/>
        </a:p>
      </dgm:t>
    </dgm:pt>
    <dgm:pt modelId="{C0F6EA69-500C-497C-952F-4F4368672811}" type="sibTrans" cxnId="{3AA70264-DCD8-4F87-A194-9FFD2EE49CEE}">
      <dgm:prSet/>
      <dgm:spPr/>
      <dgm:t>
        <a:bodyPr/>
        <a:lstStyle/>
        <a:p>
          <a:endParaRPr lang="es-EC"/>
        </a:p>
      </dgm:t>
    </dgm:pt>
    <dgm:pt modelId="{0C0BABB7-A9E5-4E86-8CDF-EDF1E742880B}" type="pres">
      <dgm:prSet presAssocID="{19CA9F34-9D6B-4755-BB91-8AC1F512B87E}" presName="Name0" presStyleCnt="0">
        <dgm:presLayoutVars>
          <dgm:dir/>
          <dgm:resizeHandles val="exact"/>
        </dgm:presLayoutVars>
      </dgm:prSet>
      <dgm:spPr/>
    </dgm:pt>
    <dgm:pt modelId="{40E12E68-3050-4BA0-A62F-61EFD4126651}" type="pres">
      <dgm:prSet presAssocID="{19CA9F34-9D6B-4755-BB91-8AC1F512B87E}" presName="bkgdShp" presStyleLbl="alignAccFollowNode1" presStyleIdx="0" presStyleCnt="1"/>
      <dgm:spPr/>
    </dgm:pt>
    <dgm:pt modelId="{657C40A9-C581-4C11-86F3-7EA0FB764189}" type="pres">
      <dgm:prSet presAssocID="{19CA9F34-9D6B-4755-BB91-8AC1F512B87E}" presName="linComp" presStyleCnt="0"/>
      <dgm:spPr/>
    </dgm:pt>
    <dgm:pt modelId="{F28A7C93-BF60-4ED4-AC8A-AAACD614485E}" type="pres">
      <dgm:prSet presAssocID="{93AB5CDE-95A7-40DE-B4FB-E0A7C0838AB6}" presName="compNode" presStyleCnt="0"/>
      <dgm:spPr/>
    </dgm:pt>
    <dgm:pt modelId="{C39F5BD6-4366-4168-BF95-16AE499C332B}" type="pres">
      <dgm:prSet presAssocID="{93AB5CDE-95A7-40DE-B4FB-E0A7C0838AB6}" presName="node" presStyleLbl="node1" presStyleIdx="0" presStyleCnt="4" custScaleY="25354" custLinFactY="-41660" custLinFactNeighborX="194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AEB58D-BCA2-448F-A279-6FDBA93F273B}" type="pres">
      <dgm:prSet presAssocID="{93AB5CDE-95A7-40DE-B4FB-E0A7C0838AB6}" presName="invisiNode" presStyleLbl="node1" presStyleIdx="0" presStyleCnt="4"/>
      <dgm:spPr/>
    </dgm:pt>
    <dgm:pt modelId="{A50C61F8-B2A3-4938-9F1B-B0A275B96E4F}" type="pres">
      <dgm:prSet presAssocID="{93AB5CDE-95A7-40DE-B4FB-E0A7C0838AB6}" presName="imagNode" presStyleLbl="fgImgPlace1" presStyleIdx="0" presStyleCnt="4" custScaleX="100834" custScaleY="10737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332" r="4332"/>
          </a:stretch>
        </a:blipFill>
      </dgm:spPr>
    </dgm:pt>
    <dgm:pt modelId="{FF773080-2ECD-4B13-9F2A-8AFB3690D48E}" type="pres">
      <dgm:prSet presAssocID="{D3884A58-4CD3-493D-B5A9-64B98E8DC23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00AB8D8-0546-4843-97AD-AEB468F80858}" type="pres">
      <dgm:prSet presAssocID="{37551616-0A0E-4DBE-895C-4AD5A0A28B01}" presName="compNode" presStyleCnt="0"/>
      <dgm:spPr/>
    </dgm:pt>
    <dgm:pt modelId="{B9EEC335-C11F-4049-A7C9-E34F41A1DA29}" type="pres">
      <dgm:prSet presAssocID="{37551616-0A0E-4DBE-895C-4AD5A0A28B01}" presName="node" presStyleLbl="node1" presStyleIdx="1" presStyleCnt="4" custScaleY="25354" custLinFactY="-41660" custLinFactNeighborX="-111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33F29E-0B6E-4E4E-94A9-D9CBAF668C26}" type="pres">
      <dgm:prSet presAssocID="{37551616-0A0E-4DBE-895C-4AD5A0A28B01}" presName="invisiNode" presStyleLbl="node1" presStyleIdx="1" presStyleCnt="4"/>
      <dgm:spPr/>
    </dgm:pt>
    <dgm:pt modelId="{FC38E51D-1ABA-4F8E-8BE0-747E8738EF9C}" type="pres">
      <dgm:prSet presAssocID="{37551616-0A0E-4DBE-895C-4AD5A0A28B01}" presName="imagNode" presStyleLbl="fgImgPlace1" presStyleIdx="1" presStyleCnt="4" custScaleY="9932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61" t="5406" r="6661" b="5406"/>
          </a:stretch>
        </a:blipFill>
      </dgm:spPr>
    </dgm:pt>
    <dgm:pt modelId="{8D3ED326-06A3-44DE-9C9E-CFA36F56B0AA}" type="pres">
      <dgm:prSet presAssocID="{7846F8D3-7042-4C4F-97A4-F5599BA6923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8453E94-49E2-4F38-9F49-7939FA515E2A}" type="pres">
      <dgm:prSet presAssocID="{7D00A33B-23B0-4DEC-A514-E537D4EC3DC5}" presName="compNode" presStyleCnt="0"/>
      <dgm:spPr/>
    </dgm:pt>
    <dgm:pt modelId="{55BF6605-AB81-452B-93E9-9B813E40DF13}" type="pres">
      <dgm:prSet presAssocID="{7D00A33B-23B0-4DEC-A514-E537D4EC3DC5}" presName="node" presStyleLbl="node1" presStyleIdx="2" presStyleCnt="4" custScaleY="25354" custLinFactY="-41660" custLinFactNeighborX="1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A07D03-6A75-42F6-99A3-F0F5C4FCDA89}" type="pres">
      <dgm:prSet presAssocID="{7D00A33B-23B0-4DEC-A514-E537D4EC3DC5}" presName="invisiNode" presStyleLbl="node1" presStyleIdx="2" presStyleCnt="4"/>
      <dgm:spPr/>
    </dgm:pt>
    <dgm:pt modelId="{974546E7-85AF-4A7A-AD90-3D9991212741}" type="pres">
      <dgm:prSet presAssocID="{7D00A33B-23B0-4DEC-A514-E537D4EC3DC5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D876C2D-E566-4770-A15D-B47ABF571B1E}" type="pres">
      <dgm:prSet presAssocID="{C0F6EA69-500C-497C-952F-4F436867281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48B1465-D14B-4736-B16E-54FCF9500AF4}" type="pres">
      <dgm:prSet presAssocID="{9B81A037-0874-4207-B5E6-7A1620A409EF}" presName="compNode" presStyleCnt="0"/>
      <dgm:spPr/>
    </dgm:pt>
    <dgm:pt modelId="{BCC8171C-DDCD-49EC-82A3-15838FDA8A80}" type="pres">
      <dgm:prSet presAssocID="{9B81A037-0874-4207-B5E6-7A1620A409EF}" presName="node" presStyleLbl="node1" presStyleIdx="3" presStyleCnt="4" custScaleY="25354" custLinFactY="-41660" custLinFactNeighborX="110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B7B21-1AA5-4963-8538-B87DB8E093B9}" type="pres">
      <dgm:prSet presAssocID="{9B81A037-0874-4207-B5E6-7A1620A409EF}" presName="invisiNode" presStyleLbl="node1" presStyleIdx="3" presStyleCnt="4"/>
      <dgm:spPr/>
    </dgm:pt>
    <dgm:pt modelId="{FA003107-66C1-421A-814C-D9B66B679EC8}" type="pres">
      <dgm:prSet presAssocID="{9B81A037-0874-4207-B5E6-7A1620A409EF}" presName="imagNode" presStyleLbl="fg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29" t="1682" r="-5529" b="1682"/>
          </a:stretch>
        </a:blipFill>
      </dgm:spPr>
    </dgm:pt>
  </dgm:ptLst>
  <dgm:cxnLst>
    <dgm:cxn modelId="{006C7135-E8EA-4388-8FC9-BDEAB4DB0806}" type="presOf" srcId="{D3884A58-4CD3-493D-B5A9-64B98E8DC236}" destId="{FF773080-2ECD-4B13-9F2A-8AFB3690D48E}" srcOrd="0" destOrd="0" presId="urn:microsoft.com/office/officeart/2005/8/layout/pList2"/>
    <dgm:cxn modelId="{3D086B9E-9EA3-4DE3-8E3B-F9B8C66BF9C8}" type="presOf" srcId="{93AB5CDE-95A7-40DE-B4FB-E0A7C0838AB6}" destId="{C39F5BD6-4366-4168-BF95-16AE499C332B}" srcOrd="0" destOrd="0" presId="urn:microsoft.com/office/officeart/2005/8/layout/pList2"/>
    <dgm:cxn modelId="{A9C00C8F-C011-434A-9D1E-D51053920235}" srcId="{19CA9F34-9D6B-4755-BB91-8AC1F512B87E}" destId="{93AB5CDE-95A7-40DE-B4FB-E0A7C0838AB6}" srcOrd="0" destOrd="0" parTransId="{F4E01DE8-93EC-4004-833D-C379B3F08E2D}" sibTransId="{D3884A58-4CD3-493D-B5A9-64B98E8DC236}"/>
    <dgm:cxn modelId="{163DAF7A-F28B-4781-A417-1EFD8E278645}" type="presOf" srcId="{7846F8D3-7042-4C4F-97A4-F5599BA69237}" destId="{8D3ED326-06A3-44DE-9C9E-CFA36F56B0AA}" srcOrd="0" destOrd="0" presId="urn:microsoft.com/office/officeart/2005/8/layout/pList2"/>
    <dgm:cxn modelId="{AC8CCD78-D85A-4885-BAF6-3CEF22DD366C}" type="presOf" srcId="{19CA9F34-9D6B-4755-BB91-8AC1F512B87E}" destId="{0C0BABB7-A9E5-4E86-8CDF-EDF1E742880B}" srcOrd="0" destOrd="0" presId="urn:microsoft.com/office/officeart/2005/8/layout/pList2"/>
    <dgm:cxn modelId="{A6D1EA1D-EA89-4A26-B849-82836AFBEC76}" type="presOf" srcId="{7D00A33B-23B0-4DEC-A514-E537D4EC3DC5}" destId="{55BF6605-AB81-452B-93E9-9B813E40DF13}" srcOrd="0" destOrd="0" presId="urn:microsoft.com/office/officeart/2005/8/layout/pList2"/>
    <dgm:cxn modelId="{1BEDBAB0-C923-4696-A1F1-47DC529AADE3}" type="presOf" srcId="{9B81A037-0874-4207-B5E6-7A1620A409EF}" destId="{BCC8171C-DDCD-49EC-82A3-15838FDA8A80}" srcOrd="0" destOrd="0" presId="urn:microsoft.com/office/officeart/2005/8/layout/pList2"/>
    <dgm:cxn modelId="{6BD99ACD-1148-4C1F-B85E-6F51FA32795A}" type="presOf" srcId="{C0F6EA69-500C-497C-952F-4F4368672811}" destId="{7D876C2D-E566-4770-A15D-B47ABF571B1E}" srcOrd="0" destOrd="0" presId="urn:microsoft.com/office/officeart/2005/8/layout/pList2"/>
    <dgm:cxn modelId="{A35EFBB3-9F35-4C7F-908D-A6CD11C90910}" type="presOf" srcId="{37551616-0A0E-4DBE-895C-4AD5A0A28B01}" destId="{B9EEC335-C11F-4049-A7C9-E34F41A1DA29}" srcOrd="0" destOrd="0" presId="urn:microsoft.com/office/officeart/2005/8/layout/pList2"/>
    <dgm:cxn modelId="{042C2333-AE96-4504-A4B0-CB1B2C8954B0}" srcId="{19CA9F34-9D6B-4755-BB91-8AC1F512B87E}" destId="{37551616-0A0E-4DBE-895C-4AD5A0A28B01}" srcOrd="1" destOrd="0" parTransId="{62015196-8C30-4484-AA73-56425F03DED7}" sibTransId="{7846F8D3-7042-4C4F-97A4-F5599BA69237}"/>
    <dgm:cxn modelId="{3AA70264-DCD8-4F87-A194-9FFD2EE49CEE}" srcId="{19CA9F34-9D6B-4755-BB91-8AC1F512B87E}" destId="{7D00A33B-23B0-4DEC-A514-E537D4EC3DC5}" srcOrd="2" destOrd="0" parTransId="{4498EFDB-E7D9-43C3-8323-9DF118FDE980}" sibTransId="{C0F6EA69-500C-497C-952F-4F4368672811}"/>
    <dgm:cxn modelId="{8F561543-31C3-4809-A74D-15140447AB80}" srcId="{19CA9F34-9D6B-4755-BB91-8AC1F512B87E}" destId="{9B81A037-0874-4207-B5E6-7A1620A409EF}" srcOrd="3" destOrd="0" parTransId="{54287A7E-1D61-41B6-B87B-AAA7C691C700}" sibTransId="{309FABD7-5B8C-4005-A625-602F4BED8E1A}"/>
    <dgm:cxn modelId="{72067A6A-FF7A-448B-B769-6F2C85C8FE4A}" type="presParOf" srcId="{0C0BABB7-A9E5-4E86-8CDF-EDF1E742880B}" destId="{40E12E68-3050-4BA0-A62F-61EFD4126651}" srcOrd="0" destOrd="0" presId="urn:microsoft.com/office/officeart/2005/8/layout/pList2"/>
    <dgm:cxn modelId="{A3FD9831-02EF-4C1E-9BFF-D1379C9632E7}" type="presParOf" srcId="{0C0BABB7-A9E5-4E86-8CDF-EDF1E742880B}" destId="{657C40A9-C581-4C11-86F3-7EA0FB764189}" srcOrd="1" destOrd="0" presId="urn:microsoft.com/office/officeart/2005/8/layout/pList2"/>
    <dgm:cxn modelId="{E6C0DDF0-6213-4D79-AB00-7AEE1CECF636}" type="presParOf" srcId="{657C40A9-C581-4C11-86F3-7EA0FB764189}" destId="{F28A7C93-BF60-4ED4-AC8A-AAACD614485E}" srcOrd="0" destOrd="0" presId="urn:microsoft.com/office/officeart/2005/8/layout/pList2"/>
    <dgm:cxn modelId="{69019BCD-209F-40E2-A3E4-5AE1A01C5663}" type="presParOf" srcId="{F28A7C93-BF60-4ED4-AC8A-AAACD614485E}" destId="{C39F5BD6-4366-4168-BF95-16AE499C332B}" srcOrd="0" destOrd="0" presId="urn:microsoft.com/office/officeart/2005/8/layout/pList2"/>
    <dgm:cxn modelId="{8828FFC3-E1AE-4758-A8EF-DB0AF33017CD}" type="presParOf" srcId="{F28A7C93-BF60-4ED4-AC8A-AAACD614485E}" destId="{EEAEB58D-BCA2-448F-A279-6FDBA93F273B}" srcOrd="1" destOrd="0" presId="urn:microsoft.com/office/officeart/2005/8/layout/pList2"/>
    <dgm:cxn modelId="{F4CF1F92-3E5D-45D5-B7DA-074711C4EB8F}" type="presParOf" srcId="{F28A7C93-BF60-4ED4-AC8A-AAACD614485E}" destId="{A50C61F8-B2A3-4938-9F1B-B0A275B96E4F}" srcOrd="2" destOrd="0" presId="urn:microsoft.com/office/officeart/2005/8/layout/pList2"/>
    <dgm:cxn modelId="{00599929-4632-4046-A353-C011B0B60E5C}" type="presParOf" srcId="{657C40A9-C581-4C11-86F3-7EA0FB764189}" destId="{FF773080-2ECD-4B13-9F2A-8AFB3690D48E}" srcOrd="1" destOrd="0" presId="urn:microsoft.com/office/officeart/2005/8/layout/pList2"/>
    <dgm:cxn modelId="{823851D0-1391-44B9-BECF-3C5BBD78FFE5}" type="presParOf" srcId="{657C40A9-C581-4C11-86F3-7EA0FB764189}" destId="{200AB8D8-0546-4843-97AD-AEB468F80858}" srcOrd="2" destOrd="0" presId="urn:microsoft.com/office/officeart/2005/8/layout/pList2"/>
    <dgm:cxn modelId="{9BB9463D-C01B-436C-B046-09598FA6AAC9}" type="presParOf" srcId="{200AB8D8-0546-4843-97AD-AEB468F80858}" destId="{B9EEC335-C11F-4049-A7C9-E34F41A1DA29}" srcOrd="0" destOrd="0" presId="urn:microsoft.com/office/officeart/2005/8/layout/pList2"/>
    <dgm:cxn modelId="{9C89C333-0698-4E47-8314-69F0787D0B08}" type="presParOf" srcId="{200AB8D8-0546-4843-97AD-AEB468F80858}" destId="{9C33F29E-0B6E-4E4E-94A9-D9CBAF668C26}" srcOrd="1" destOrd="0" presId="urn:microsoft.com/office/officeart/2005/8/layout/pList2"/>
    <dgm:cxn modelId="{DA741CC9-CED1-42B1-BAAD-56A12552C020}" type="presParOf" srcId="{200AB8D8-0546-4843-97AD-AEB468F80858}" destId="{FC38E51D-1ABA-4F8E-8BE0-747E8738EF9C}" srcOrd="2" destOrd="0" presId="urn:microsoft.com/office/officeart/2005/8/layout/pList2"/>
    <dgm:cxn modelId="{9C176952-D43D-4BDD-A50D-AD261B89D18F}" type="presParOf" srcId="{657C40A9-C581-4C11-86F3-7EA0FB764189}" destId="{8D3ED326-06A3-44DE-9C9E-CFA36F56B0AA}" srcOrd="3" destOrd="0" presId="urn:microsoft.com/office/officeart/2005/8/layout/pList2"/>
    <dgm:cxn modelId="{28158908-CA21-40A3-A5F4-1461D7B93534}" type="presParOf" srcId="{657C40A9-C581-4C11-86F3-7EA0FB764189}" destId="{48453E94-49E2-4F38-9F49-7939FA515E2A}" srcOrd="4" destOrd="0" presId="urn:microsoft.com/office/officeart/2005/8/layout/pList2"/>
    <dgm:cxn modelId="{0500FA00-CCC0-4E2B-AAC0-E8B6A00ACFC7}" type="presParOf" srcId="{48453E94-49E2-4F38-9F49-7939FA515E2A}" destId="{55BF6605-AB81-452B-93E9-9B813E40DF13}" srcOrd="0" destOrd="0" presId="urn:microsoft.com/office/officeart/2005/8/layout/pList2"/>
    <dgm:cxn modelId="{32A4E15E-AC6E-4E4C-8AEF-923B7448EB77}" type="presParOf" srcId="{48453E94-49E2-4F38-9F49-7939FA515E2A}" destId="{B2A07D03-6A75-42F6-99A3-F0F5C4FCDA89}" srcOrd="1" destOrd="0" presId="urn:microsoft.com/office/officeart/2005/8/layout/pList2"/>
    <dgm:cxn modelId="{B86B89CA-6280-4C6C-91AF-0921DA1946F9}" type="presParOf" srcId="{48453E94-49E2-4F38-9F49-7939FA515E2A}" destId="{974546E7-85AF-4A7A-AD90-3D9991212741}" srcOrd="2" destOrd="0" presId="urn:microsoft.com/office/officeart/2005/8/layout/pList2"/>
    <dgm:cxn modelId="{755D9D77-16E4-43F6-B4B0-D4A632B82201}" type="presParOf" srcId="{657C40A9-C581-4C11-86F3-7EA0FB764189}" destId="{7D876C2D-E566-4770-A15D-B47ABF571B1E}" srcOrd="5" destOrd="0" presId="urn:microsoft.com/office/officeart/2005/8/layout/pList2"/>
    <dgm:cxn modelId="{751EC2D0-1F23-4416-A95F-C1610489092F}" type="presParOf" srcId="{657C40A9-C581-4C11-86F3-7EA0FB764189}" destId="{A48B1465-D14B-4736-B16E-54FCF9500AF4}" srcOrd="6" destOrd="0" presId="urn:microsoft.com/office/officeart/2005/8/layout/pList2"/>
    <dgm:cxn modelId="{F9939E51-6E30-403C-B7CA-E5BE07A70300}" type="presParOf" srcId="{A48B1465-D14B-4736-B16E-54FCF9500AF4}" destId="{BCC8171C-DDCD-49EC-82A3-15838FDA8A80}" srcOrd="0" destOrd="0" presId="urn:microsoft.com/office/officeart/2005/8/layout/pList2"/>
    <dgm:cxn modelId="{354EC11B-16DD-44CB-BFA3-2B2D9EB74C17}" type="presParOf" srcId="{A48B1465-D14B-4736-B16E-54FCF9500AF4}" destId="{B16B7B21-1AA5-4963-8538-B87DB8E093B9}" srcOrd="1" destOrd="0" presId="urn:microsoft.com/office/officeart/2005/8/layout/pList2"/>
    <dgm:cxn modelId="{D3AACFCB-E6A8-4E86-9D61-D504934B2924}" type="presParOf" srcId="{A48B1465-D14B-4736-B16E-54FCF9500AF4}" destId="{FA003107-66C1-421A-814C-D9B66B679EC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6417E-97E5-41AA-B9C6-693708BF1E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2094F25-6E0C-4B12-A828-19416E20C7C1}">
      <dgm:prSet phldrT="[Texto]"/>
      <dgm:spPr/>
      <dgm:t>
        <a:bodyPr/>
        <a:lstStyle/>
        <a:p>
          <a:r>
            <a:rPr lang="es-EC" dirty="0" smtClean="0"/>
            <a:t>Bajo precio</a:t>
          </a:r>
          <a:endParaRPr lang="es-EC" dirty="0"/>
        </a:p>
      </dgm:t>
    </dgm:pt>
    <dgm:pt modelId="{8B103132-E485-4B40-AF91-7E743F868695}" type="parTrans" cxnId="{244EF1D1-4666-4FAA-BEC2-5DAD6F63F70E}">
      <dgm:prSet/>
      <dgm:spPr/>
      <dgm:t>
        <a:bodyPr/>
        <a:lstStyle/>
        <a:p>
          <a:endParaRPr lang="es-EC"/>
        </a:p>
      </dgm:t>
    </dgm:pt>
    <dgm:pt modelId="{274937FA-E567-42B1-85E9-98F086539557}" type="sibTrans" cxnId="{244EF1D1-4666-4FAA-BEC2-5DAD6F63F70E}">
      <dgm:prSet/>
      <dgm:spPr/>
      <dgm:t>
        <a:bodyPr/>
        <a:lstStyle/>
        <a:p>
          <a:endParaRPr lang="es-EC"/>
        </a:p>
      </dgm:t>
    </dgm:pt>
    <dgm:pt modelId="{C64D32F6-01BE-4C26-A419-A2A11FA2EADC}">
      <dgm:prSet/>
      <dgm:spPr/>
      <dgm:t>
        <a:bodyPr/>
        <a:lstStyle/>
        <a:p>
          <a:r>
            <a:rPr lang="es-EC" dirty="0" smtClean="0"/>
            <a:t>Facilidad de programación y depuración</a:t>
          </a:r>
          <a:endParaRPr lang="es-EC" dirty="0"/>
        </a:p>
      </dgm:t>
    </dgm:pt>
    <dgm:pt modelId="{78E97FF2-027F-4C43-B45E-E394C1FCD9DA}" type="parTrans" cxnId="{3C436D9C-DA6E-4706-8296-91B33352F52E}">
      <dgm:prSet/>
      <dgm:spPr/>
      <dgm:t>
        <a:bodyPr/>
        <a:lstStyle/>
        <a:p>
          <a:endParaRPr lang="es-EC"/>
        </a:p>
      </dgm:t>
    </dgm:pt>
    <dgm:pt modelId="{3966E92F-B8E2-4C5A-A2D4-9F121C0AB631}" type="sibTrans" cxnId="{3C436D9C-DA6E-4706-8296-91B33352F52E}">
      <dgm:prSet/>
      <dgm:spPr/>
      <dgm:t>
        <a:bodyPr/>
        <a:lstStyle/>
        <a:p>
          <a:endParaRPr lang="es-EC"/>
        </a:p>
      </dgm:t>
    </dgm:pt>
    <dgm:pt modelId="{FBBBC559-2D2F-455A-867B-811DB843269B}">
      <dgm:prSet/>
      <dgm:spPr/>
      <dgm:t>
        <a:bodyPr/>
        <a:lstStyle/>
        <a:p>
          <a:r>
            <a:rPr lang="es-EC" smtClean="0"/>
            <a:t>Alta capacidad en memoria</a:t>
          </a:r>
          <a:endParaRPr lang="es-EC" dirty="0"/>
        </a:p>
      </dgm:t>
    </dgm:pt>
    <dgm:pt modelId="{B7F61A21-B071-4B7A-9839-1DAA2F7A1FD9}" type="parTrans" cxnId="{194539E5-669F-43F3-9FE2-EB3BAB7CC2CB}">
      <dgm:prSet/>
      <dgm:spPr/>
      <dgm:t>
        <a:bodyPr/>
        <a:lstStyle/>
        <a:p>
          <a:endParaRPr lang="es-EC"/>
        </a:p>
      </dgm:t>
    </dgm:pt>
    <dgm:pt modelId="{3FED22D6-1DBB-462A-92B9-F8B1244DA157}" type="sibTrans" cxnId="{194539E5-669F-43F3-9FE2-EB3BAB7CC2CB}">
      <dgm:prSet/>
      <dgm:spPr/>
      <dgm:t>
        <a:bodyPr/>
        <a:lstStyle/>
        <a:p>
          <a:endParaRPr lang="es-EC"/>
        </a:p>
      </dgm:t>
    </dgm:pt>
    <dgm:pt modelId="{DE9C8A00-7E06-4AF7-AABF-E93A30B68DA7}">
      <dgm:prSet/>
      <dgm:spPr/>
      <dgm:t>
        <a:bodyPr/>
        <a:lstStyle/>
        <a:p>
          <a:r>
            <a:rPr lang="es-EC" smtClean="0"/>
            <a:t>Comunicación serial</a:t>
          </a:r>
          <a:endParaRPr lang="es-EC" dirty="0"/>
        </a:p>
      </dgm:t>
    </dgm:pt>
    <dgm:pt modelId="{5C6DA215-E992-4A86-ACD0-C8F8A290B364}" type="parTrans" cxnId="{E099468B-0B45-4FED-A94F-9A1DDE14EEEC}">
      <dgm:prSet/>
      <dgm:spPr/>
      <dgm:t>
        <a:bodyPr/>
        <a:lstStyle/>
        <a:p>
          <a:endParaRPr lang="es-EC"/>
        </a:p>
      </dgm:t>
    </dgm:pt>
    <dgm:pt modelId="{AAD7AFF0-0C90-406E-B0F2-932D3BE1C27A}" type="sibTrans" cxnId="{E099468B-0B45-4FED-A94F-9A1DDE14EEEC}">
      <dgm:prSet/>
      <dgm:spPr/>
      <dgm:t>
        <a:bodyPr/>
        <a:lstStyle/>
        <a:p>
          <a:endParaRPr lang="es-EC"/>
        </a:p>
      </dgm:t>
    </dgm:pt>
    <dgm:pt modelId="{FFF4E91F-225B-47AD-B4BF-75474BDC943E}">
      <dgm:prSet/>
      <dgm:spPr/>
      <dgm:t>
        <a:bodyPr/>
        <a:lstStyle/>
        <a:p>
          <a:r>
            <a:rPr lang="es-EC" smtClean="0"/>
            <a:t>Rapidez de procesamiento</a:t>
          </a:r>
          <a:endParaRPr lang="es-EC" dirty="0"/>
        </a:p>
      </dgm:t>
    </dgm:pt>
    <dgm:pt modelId="{C17B265E-923E-4E61-A42A-22A80FEF1844}" type="parTrans" cxnId="{F1F93E21-9DF5-4041-9CF8-9053F9DA0E93}">
      <dgm:prSet/>
      <dgm:spPr/>
      <dgm:t>
        <a:bodyPr/>
        <a:lstStyle/>
        <a:p>
          <a:endParaRPr lang="es-EC"/>
        </a:p>
      </dgm:t>
    </dgm:pt>
    <dgm:pt modelId="{F25ECFC0-7ACF-4223-92B0-90EFCEEFB064}" type="sibTrans" cxnId="{F1F93E21-9DF5-4041-9CF8-9053F9DA0E93}">
      <dgm:prSet/>
      <dgm:spPr/>
      <dgm:t>
        <a:bodyPr/>
        <a:lstStyle/>
        <a:p>
          <a:endParaRPr lang="es-EC"/>
        </a:p>
      </dgm:t>
    </dgm:pt>
    <dgm:pt modelId="{F0CC9F9F-8AEE-4221-9374-169FC7434F71}">
      <dgm:prSet/>
      <dgm:spPr/>
      <dgm:t>
        <a:bodyPr/>
        <a:lstStyle/>
        <a:p>
          <a:r>
            <a:rPr lang="es-EC" smtClean="0"/>
            <a:t>Reducido consumo de energía</a:t>
          </a:r>
          <a:endParaRPr lang="es-EC" dirty="0"/>
        </a:p>
      </dgm:t>
    </dgm:pt>
    <dgm:pt modelId="{0578E23D-034D-4878-BDEF-C6186607CCED}" type="parTrans" cxnId="{549B1552-73ED-4BE0-9616-8667A456E4C2}">
      <dgm:prSet/>
      <dgm:spPr/>
      <dgm:t>
        <a:bodyPr/>
        <a:lstStyle/>
        <a:p>
          <a:endParaRPr lang="es-EC"/>
        </a:p>
      </dgm:t>
    </dgm:pt>
    <dgm:pt modelId="{DDE04BBC-79FA-4C47-8D51-2AB32F4B520E}" type="sibTrans" cxnId="{549B1552-73ED-4BE0-9616-8667A456E4C2}">
      <dgm:prSet/>
      <dgm:spPr/>
      <dgm:t>
        <a:bodyPr/>
        <a:lstStyle/>
        <a:p>
          <a:endParaRPr lang="es-EC"/>
        </a:p>
      </dgm:t>
    </dgm:pt>
    <dgm:pt modelId="{37383781-1ECE-4BA1-A8EF-F6EED036B474}">
      <dgm:prSet/>
      <dgm:spPr/>
      <dgm:t>
        <a:bodyPr/>
        <a:lstStyle/>
        <a:p>
          <a:r>
            <a:rPr lang="es-EC" smtClean="0"/>
            <a:t>Conexión USB, para su rápida compilación</a:t>
          </a:r>
          <a:endParaRPr lang="es-EC" dirty="0" smtClean="0"/>
        </a:p>
      </dgm:t>
    </dgm:pt>
    <dgm:pt modelId="{E34666EC-2D81-4396-8695-4CCD6454EA76}" type="parTrans" cxnId="{C2032928-A8E4-46AF-8562-A913D8DF538C}">
      <dgm:prSet/>
      <dgm:spPr/>
      <dgm:t>
        <a:bodyPr/>
        <a:lstStyle/>
        <a:p>
          <a:endParaRPr lang="es-EC"/>
        </a:p>
      </dgm:t>
    </dgm:pt>
    <dgm:pt modelId="{6F5B0551-A05B-41C6-9F07-B635DF4CACBA}" type="sibTrans" cxnId="{C2032928-A8E4-46AF-8562-A913D8DF538C}">
      <dgm:prSet/>
      <dgm:spPr/>
      <dgm:t>
        <a:bodyPr/>
        <a:lstStyle/>
        <a:p>
          <a:endParaRPr lang="es-EC"/>
        </a:p>
      </dgm:t>
    </dgm:pt>
    <dgm:pt modelId="{BD84EBF9-B4D1-45C8-ABA5-0B82CC3537AC}">
      <dgm:prSet/>
      <dgm:spPr/>
      <dgm:t>
        <a:bodyPr/>
        <a:lstStyle/>
        <a:p>
          <a:endParaRPr lang="es-EC"/>
        </a:p>
      </dgm:t>
    </dgm:pt>
    <dgm:pt modelId="{3CF238F6-E5B3-4FFD-AEB9-1A9AD1EA05B7}" type="parTrans" cxnId="{8D5157E9-9FCA-40F2-B1BF-B1CE90B370EF}">
      <dgm:prSet/>
      <dgm:spPr/>
      <dgm:t>
        <a:bodyPr/>
        <a:lstStyle/>
        <a:p>
          <a:endParaRPr lang="es-EC"/>
        </a:p>
      </dgm:t>
    </dgm:pt>
    <dgm:pt modelId="{F4A9502B-0B89-40A0-B123-CDA8CF41160C}" type="sibTrans" cxnId="{8D5157E9-9FCA-40F2-B1BF-B1CE90B370EF}">
      <dgm:prSet/>
      <dgm:spPr/>
      <dgm:t>
        <a:bodyPr/>
        <a:lstStyle/>
        <a:p>
          <a:endParaRPr lang="es-EC"/>
        </a:p>
      </dgm:t>
    </dgm:pt>
    <dgm:pt modelId="{0779F655-8233-4FA1-A9BA-B5C1BE97CD93}">
      <dgm:prSet/>
      <dgm:spPr/>
      <dgm:t>
        <a:bodyPr/>
        <a:lstStyle/>
        <a:p>
          <a:endParaRPr lang="es-EC"/>
        </a:p>
      </dgm:t>
    </dgm:pt>
    <dgm:pt modelId="{39AEF7C4-6187-4318-8BBC-412293D5BE8A}" type="parTrans" cxnId="{6BA0D148-665F-4754-AAE0-2964248F3FD2}">
      <dgm:prSet/>
      <dgm:spPr/>
      <dgm:t>
        <a:bodyPr/>
        <a:lstStyle/>
        <a:p>
          <a:endParaRPr lang="es-EC"/>
        </a:p>
      </dgm:t>
    </dgm:pt>
    <dgm:pt modelId="{508FD5FE-6C9E-400C-8F9D-D0F90EC00403}" type="sibTrans" cxnId="{6BA0D148-665F-4754-AAE0-2964248F3FD2}">
      <dgm:prSet/>
      <dgm:spPr/>
      <dgm:t>
        <a:bodyPr/>
        <a:lstStyle/>
        <a:p>
          <a:endParaRPr lang="es-EC"/>
        </a:p>
      </dgm:t>
    </dgm:pt>
    <dgm:pt modelId="{A9E82172-6E54-40C7-8CF6-5B876300A3F6}" type="pres">
      <dgm:prSet presAssocID="{16D6417E-97E5-41AA-B9C6-693708BF1E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C81E7B42-F3DC-4199-8DCD-3F96FCFDBB7E}" type="pres">
      <dgm:prSet presAssocID="{16D6417E-97E5-41AA-B9C6-693708BF1EF8}" presName="Name1" presStyleCnt="0"/>
      <dgm:spPr/>
    </dgm:pt>
    <dgm:pt modelId="{588B4193-1F17-4A45-A332-16F877946A09}" type="pres">
      <dgm:prSet presAssocID="{16D6417E-97E5-41AA-B9C6-693708BF1EF8}" presName="cycle" presStyleCnt="0"/>
      <dgm:spPr/>
    </dgm:pt>
    <dgm:pt modelId="{38F73C35-75C9-49FB-AFB0-F3A1765BA06E}" type="pres">
      <dgm:prSet presAssocID="{16D6417E-97E5-41AA-B9C6-693708BF1EF8}" presName="srcNode" presStyleLbl="node1" presStyleIdx="0" presStyleCnt="7"/>
      <dgm:spPr/>
    </dgm:pt>
    <dgm:pt modelId="{5FCBE68B-4A47-4056-BFA0-5D3E65305BA7}" type="pres">
      <dgm:prSet presAssocID="{16D6417E-97E5-41AA-B9C6-693708BF1EF8}" presName="conn" presStyleLbl="parChTrans1D2" presStyleIdx="0" presStyleCnt="1"/>
      <dgm:spPr/>
      <dgm:t>
        <a:bodyPr/>
        <a:lstStyle/>
        <a:p>
          <a:endParaRPr lang="es-EC"/>
        </a:p>
      </dgm:t>
    </dgm:pt>
    <dgm:pt modelId="{29917931-C4C8-49A1-91E6-FA9F9565C309}" type="pres">
      <dgm:prSet presAssocID="{16D6417E-97E5-41AA-B9C6-693708BF1EF8}" presName="extraNode" presStyleLbl="node1" presStyleIdx="0" presStyleCnt="7"/>
      <dgm:spPr/>
    </dgm:pt>
    <dgm:pt modelId="{24641380-649F-48B5-B647-F6A56652F66D}" type="pres">
      <dgm:prSet presAssocID="{16D6417E-97E5-41AA-B9C6-693708BF1EF8}" presName="dstNode" presStyleLbl="node1" presStyleIdx="0" presStyleCnt="7"/>
      <dgm:spPr/>
    </dgm:pt>
    <dgm:pt modelId="{5AF31BF9-55C1-4AC1-8949-4DB1BF985C1D}" type="pres">
      <dgm:prSet presAssocID="{12094F25-6E0C-4B12-A828-19416E20C7C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DA58ED-EB2E-47B7-B206-84BACCA20292}" type="pres">
      <dgm:prSet presAssocID="{12094F25-6E0C-4B12-A828-19416E20C7C1}" presName="accent_1" presStyleCnt="0"/>
      <dgm:spPr/>
    </dgm:pt>
    <dgm:pt modelId="{6378F91A-161C-48C5-94DC-34ECA52B6D88}" type="pres">
      <dgm:prSet presAssocID="{12094F25-6E0C-4B12-A828-19416E20C7C1}" presName="accentRepeatNode" presStyleLbl="solidFgAcc1" presStyleIdx="0" presStyleCnt="7"/>
      <dgm:spPr/>
    </dgm:pt>
    <dgm:pt modelId="{6FFA6D3C-1AE9-4A58-989C-0B237A32D945}" type="pres">
      <dgm:prSet presAssocID="{C64D32F6-01BE-4C26-A419-A2A11FA2EAD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A6405F-B658-4DA3-8F0D-562EC09AD757}" type="pres">
      <dgm:prSet presAssocID="{C64D32F6-01BE-4C26-A419-A2A11FA2EADC}" presName="accent_2" presStyleCnt="0"/>
      <dgm:spPr/>
    </dgm:pt>
    <dgm:pt modelId="{F7E16774-7C1F-4F35-94DD-E31202F3BDC0}" type="pres">
      <dgm:prSet presAssocID="{C64D32F6-01BE-4C26-A419-A2A11FA2EADC}" presName="accentRepeatNode" presStyleLbl="solidFgAcc1" presStyleIdx="1" presStyleCnt="7"/>
      <dgm:spPr/>
    </dgm:pt>
    <dgm:pt modelId="{08A6673D-EF81-4559-96D2-6880BA82A559}" type="pres">
      <dgm:prSet presAssocID="{FBBBC559-2D2F-455A-867B-811DB843269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389D05-BA55-416E-9D4B-5BF46477C279}" type="pres">
      <dgm:prSet presAssocID="{FBBBC559-2D2F-455A-867B-811DB843269B}" presName="accent_3" presStyleCnt="0"/>
      <dgm:spPr/>
    </dgm:pt>
    <dgm:pt modelId="{4F1E797C-0AD5-4691-9C90-30BB156AFA6D}" type="pres">
      <dgm:prSet presAssocID="{FBBBC559-2D2F-455A-867B-811DB843269B}" presName="accentRepeatNode" presStyleLbl="solidFgAcc1" presStyleIdx="2" presStyleCnt="7"/>
      <dgm:spPr/>
    </dgm:pt>
    <dgm:pt modelId="{E2C62B93-07CC-443E-9419-FDAB621D4716}" type="pres">
      <dgm:prSet presAssocID="{DE9C8A00-7E06-4AF7-AABF-E93A30B68DA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BB45DF-611A-4087-9D96-0D203655E87F}" type="pres">
      <dgm:prSet presAssocID="{DE9C8A00-7E06-4AF7-AABF-E93A30B68DA7}" presName="accent_4" presStyleCnt="0"/>
      <dgm:spPr/>
    </dgm:pt>
    <dgm:pt modelId="{EC49FB54-4CE3-4272-A783-5F940D540440}" type="pres">
      <dgm:prSet presAssocID="{DE9C8A00-7E06-4AF7-AABF-E93A30B68DA7}" presName="accentRepeatNode" presStyleLbl="solidFgAcc1" presStyleIdx="3" presStyleCnt="7"/>
      <dgm:spPr/>
    </dgm:pt>
    <dgm:pt modelId="{3F6E3276-7853-4C4F-A47F-350329C1F69B}" type="pres">
      <dgm:prSet presAssocID="{FFF4E91F-225B-47AD-B4BF-75474BDC943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AF6D2E-07A8-4A4B-8F74-6448D5A7FB4F}" type="pres">
      <dgm:prSet presAssocID="{FFF4E91F-225B-47AD-B4BF-75474BDC943E}" presName="accent_5" presStyleCnt="0"/>
      <dgm:spPr/>
    </dgm:pt>
    <dgm:pt modelId="{67BEA35A-0F35-435B-BA48-01B2FB10B816}" type="pres">
      <dgm:prSet presAssocID="{FFF4E91F-225B-47AD-B4BF-75474BDC943E}" presName="accentRepeatNode" presStyleLbl="solidFgAcc1" presStyleIdx="4" presStyleCnt="7"/>
      <dgm:spPr/>
    </dgm:pt>
    <dgm:pt modelId="{0A3D46DF-6AE2-4F0E-B57A-79381AF73158}" type="pres">
      <dgm:prSet presAssocID="{F0CC9F9F-8AEE-4221-9374-169FC7434F7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BB599E-C697-487A-922B-C9F8609A5A05}" type="pres">
      <dgm:prSet presAssocID="{F0CC9F9F-8AEE-4221-9374-169FC7434F71}" presName="accent_6" presStyleCnt="0"/>
      <dgm:spPr/>
    </dgm:pt>
    <dgm:pt modelId="{5729A6CF-C585-48C5-BE86-DB1A297734BE}" type="pres">
      <dgm:prSet presAssocID="{F0CC9F9F-8AEE-4221-9374-169FC7434F71}" presName="accentRepeatNode" presStyleLbl="solidFgAcc1" presStyleIdx="5" presStyleCnt="7"/>
      <dgm:spPr/>
    </dgm:pt>
    <dgm:pt modelId="{F402C4C5-8D53-45BE-BCAC-782E85408CCA}" type="pres">
      <dgm:prSet presAssocID="{37383781-1ECE-4BA1-A8EF-F6EED036B47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451874-9253-4C9E-A502-2515C1BB550E}" type="pres">
      <dgm:prSet presAssocID="{37383781-1ECE-4BA1-A8EF-F6EED036B474}" presName="accent_7" presStyleCnt="0"/>
      <dgm:spPr/>
    </dgm:pt>
    <dgm:pt modelId="{37F10CAF-F642-42F2-A2F4-4946F2BF84AB}" type="pres">
      <dgm:prSet presAssocID="{37383781-1ECE-4BA1-A8EF-F6EED036B474}" presName="accentRepeatNode" presStyleLbl="solidFgAcc1" presStyleIdx="6" presStyleCnt="7"/>
      <dgm:spPr/>
    </dgm:pt>
  </dgm:ptLst>
  <dgm:cxnLst>
    <dgm:cxn modelId="{8D5157E9-9FCA-40F2-B1BF-B1CE90B370EF}" srcId="{16D6417E-97E5-41AA-B9C6-693708BF1EF8}" destId="{BD84EBF9-B4D1-45C8-ABA5-0B82CC3537AC}" srcOrd="7" destOrd="0" parTransId="{3CF238F6-E5B3-4FFD-AEB9-1A9AD1EA05B7}" sibTransId="{F4A9502B-0B89-40A0-B123-CDA8CF41160C}"/>
    <dgm:cxn modelId="{E099468B-0B45-4FED-A94F-9A1DDE14EEEC}" srcId="{16D6417E-97E5-41AA-B9C6-693708BF1EF8}" destId="{DE9C8A00-7E06-4AF7-AABF-E93A30B68DA7}" srcOrd="3" destOrd="0" parTransId="{5C6DA215-E992-4A86-ACD0-C8F8A290B364}" sibTransId="{AAD7AFF0-0C90-406E-B0F2-932D3BE1C27A}"/>
    <dgm:cxn modelId="{D14B0021-80E5-48D1-9A00-1817DAB0C10C}" type="presOf" srcId="{16D6417E-97E5-41AA-B9C6-693708BF1EF8}" destId="{A9E82172-6E54-40C7-8CF6-5B876300A3F6}" srcOrd="0" destOrd="0" presId="urn:microsoft.com/office/officeart/2008/layout/VerticalCurvedList"/>
    <dgm:cxn modelId="{4A1BE228-112B-4203-B883-FB854AE78F69}" type="presOf" srcId="{FBBBC559-2D2F-455A-867B-811DB843269B}" destId="{08A6673D-EF81-4559-96D2-6880BA82A559}" srcOrd="0" destOrd="0" presId="urn:microsoft.com/office/officeart/2008/layout/VerticalCurvedList"/>
    <dgm:cxn modelId="{FAD91FCA-3649-4873-9792-650F7477D9D7}" type="presOf" srcId="{DE9C8A00-7E06-4AF7-AABF-E93A30B68DA7}" destId="{E2C62B93-07CC-443E-9419-FDAB621D4716}" srcOrd="0" destOrd="0" presId="urn:microsoft.com/office/officeart/2008/layout/VerticalCurvedList"/>
    <dgm:cxn modelId="{601A5065-18EB-4C58-A3EC-85860478C9C7}" type="presOf" srcId="{F0CC9F9F-8AEE-4221-9374-169FC7434F71}" destId="{0A3D46DF-6AE2-4F0E-B57A-79381AF73158}" srcOrd="0" destOrd="0" presId="urn:microsoft.com/office/officeart/2008/layout/VerticalCurvedList"/>
    <dgm:cxn modelId="{6BA0D148-665F-4754-AAE0-2964248F3FD2}" srcId="{16D6417E-97E5-41AA-B9C6-693708BF1EF8}" destId="{0779F655-8233-4FA1-A9BA-B5C1BE97CD93}" srcOrd="8" destOrd="0" parTransId="{39AEF7C4-6187-4318-8BBC-412293D5BE8A}" sibTransId="{508FD5FE-6C9E-400C-8F9D-D0F90EC00403}"/>
    <dgm:cxn modelId="{F1F93E21-9DF5-4041-9CF8-9053F9DA0E93}" srcId="{16D6417E-97E5-41AA-B9C6-693708BF1EF8}" destId="{FFF4E91F-225B-47AD-B4BF-75474BDC943E}" srcOrd="4" destOrd="0" parTransId="{C17B265E-923E-4E61-A42A-22A80FEF1844}" sibTransId="{F25ECFC0-7ACF-4223-92B0-90EFCEEFB064}"/>
    <dgm:cxn modelId="{194539E5-669F-43F3-9FE2-EB3BAB7CC2CB}" srcId="{16D6417E-97E5-41AA-B9C6-693708BF1EF8}" destId="{FBBBC559-2D2F-455A-867B-811DB843269B}" srcOrd="2" destOrd="0" parTransId="{B7F61A21-B071-4B7A-9839-1DAA2F7A1FD9}" sibTransId="{3FED22D6-1DBB-462A-92B9-F8B1244DA157}"/>
    <dgm:cxn modelId="{12547623-D3C7-425C-ACF6-ABB0E5ECACEC}" type="presOf" srcId="{274937FA-E567-42B1-85E9-98F086539557}" destId="{5FCBE68B-4A47-4056-BFA0-5D3E65305BA7}" srcOrd="0" destOrd="0" presId="urn:microsoft.com/office/officeart/2008/layout/VerticalCurvedList"/>
    <dgm:cxn modelId="{549B1552-73ED-4BE0-9616-8667A456E4C2}" srcId="{16D6417E-97E5-41AA-B9C6-693708BF1EF8}" destId="{F0CC9F9F-8AEE-4221-9374-169FC7434F71}" srcOrd="5" destOrd="0" parTransId="{0578E23D-034D-4878-BDEF-C6186607CCED}" sibTransId="{DDE04BBC-79FA-4C47-8D51-2AB32F4B520E}"/>
    <dgm:cxn modelId="{244EF1D1-4666-4FAA-BEC2-5DAD6F63F70E}" srcId="{16D6417E-97E5-41AA-B9C6-693708BF1EF8}" destId="{12094F25-6E0C-4B12-A828-19416E20C7C1}" srcOrd="0" destOrd="0" parTransId="{8B103132-E485-4B40-AF91-7E743F868695}" sibTransId="{274937FA-E567-42B1-85E9-98F086539557}"/>
    <dgm:cxn modelId="{C2032928-A8E4-46AF-8562-A913D8DF538C}" srcId="{16D6417E-97E5-41AA-B9C6-693708BF1EF8}" destId="{37383781-1ECE-4BA1-A8EF-F6EED036B474}" srcOrd="6" destOrd="0" parTransId="{E34666EC-2D81-4396-8695-4CCD6454EA76}" sibTransId="{6F5B0551-A05B-41C6-9F07-B635DF4CACBA}"/>
    <dgm:cxn modelId="{3C436D9C-DA6E-4706-8296-91B33352F52E}" srcId="{16D6417E-97E5-41AA-B9C6-693708BF1EF8}" destId="{C64D32F6-01BE-4C26-A419-A2A11FA2EADC}" srcOrd="1" destOrd="0" parTransId="{78E97FF2-027F-4C43-B45E-E394C1FCD9DA}" sibTransId="{3966E92F-B8E2-4C5A-A2D4-9F121C0AB631}"/>
    <dgm:cxn modelId="{3A5791D1-5FF0-4288-8351-F1C108BA7297}" type="presOf" srcId="{C64D32F6-01BE-4C26-A419-A2A11FA2EADC}" destId="{6FFA6D3C-1AE9-4A58-989C-0B237A32D945}" srcOrd="0" destOrd="0" presId="urn:microsoft.com/office/officeart/2008/layout/VerticalCurvedList"/>
    <dgm:cxn modelId="{5E705E05-68D5-4B63-A511-0BAE8978D877}" type="presOf" srcId="{37383781-1ECE-4BA1-A8EF-F6EED036B474}" destId="{F402C4C5-8D53-45BE-BCAC-782E85408CCA}" srcOrd="0" destOrd="0" presId="urn:microsoft.com/office/officeart/2008/layout/VerticalCurvedList"/>
    <dgm:cxn modelId="{DD0433C1-38E3-4B0B-9D1F-5ED08C927001}" type="presOf" srcId="{12094F25-6E0C-4B12-A828-19416E20C7C1}" destId="{5AF31BF9-55C1-4AC1-8949-4DB1BF985C1D}" srcOrd="0" destOrd="0" presId="urn:microsoft.com/office/officeart/2008/layout/VerticalCurvedList"/>
    <dgm:cxn modelId="{0003A576-F760-4FC1-8BC9-6C9D89EFF39E}" type="presOf" srcId="{FFF4E91F-225B-47AD-B4BF-75474BDC943E}" destId="{3F6E3276-7853-4C4F-A47F-350329C1F69B}" srcOrd="0" destOrd="0" presId="urn:microsoft.com/office/officeart/2008/layout/VerticalCurvedList"/>
    <dgm:cxn modelId="{52BFD7CC-882C-42D8-9325-56621B974B89}" type="presParOf" srcId="{A9E82172-6E54-40C7-8CF6-5B876300A3F6}" destId="{C81E7B42-F3DC-4199-8DCD-3F96FCFDBB7E}" srcOrd="0" destOrd="0" presId="urn:microsoft.com/office/officeart/2008/layout/VerticalCurvedList"/>
    <dgm:cxn modelId="{F89C92B8-8665-400E-8A06-CA4B6DCB0314}" type="presParOf" srcId="{C81E7B42-F3DC-4199-8DCD-3F96FCFDBB7E}" destId="{588B4193-1F17-4A45-A332-16F877946A09}" srcOrd="0" destOrd="0" presId="urn:microsoft.com/office/officeart/2008/layout/VerticalCurvedList"/>
    <dgm:cxn modelId="{61F50D15-CF2B-43E0-952F-61A203C20AF8}" type="presParOf" srcId="{588B4193-1F17-4A45-A332-16F877946A09}" destId="{38F73C35-75C9-49FB-AFB0-F3A1765BA06E}" srcOrd="0" destOrd="0" presId="urn:microsoft.com/office/officeart/2008/layout/VerticalCurvedList"/>
    <dgm:cxn modelId="{121858C4-A678-43D7-8275-E4262B73C396}" type="presParOf" srcId="{588B4193-1F17-4A45-A332-16F877946A09}" destId="{5FCBE68B-4A47-4056-BFA0-5D3E65305BA7}" srcOrd="1" destOrd="0" presId="urn:microsoft.com/office/officeart/2008/layout/VerticalCurvedList"/>
    <dgm:cxn modelId="{0B5D0F6E-A9D1-4A03-93C7-24B52056637A}" type="presParOf" srcId="{588B4193-1F17-4A45-A332-16F877946A09}" destId="{29917931-C4C8-49A1-91E6-FA9F9565C309}" srcOrd="2" destOrd="0" presId="urn:microsoft.com/office/officeart/2008/layout/VerticalCurvedList"/>
    <dgm:cxn modelId="{EC16813D-2BAC-4B3F-A526-0928CF9FD87E}" type="presParOf" srcId="{588B4193-1F17-4A45-A332-16F877946A09}" destId="{24641380-649F-48B5-B647-F6A56652F66D}" srcOrd="3" destOrd="0" presId="urn:microsoft.com/office/officeart/2008/layout/VerticalCurvedList"/>
    <dgm:cxn modelId="{17241D29-2EC3-479D-86D0-556624C1E96D}" type="presParOf" srcId="{C81E7B42-F3DC-4199-8DCD-3F96FCFDBB7E}" destId="{5AF31BF9-55C1-4AC1-8949-4DB1BF985C1D}" srcOrd="1" destOrd="0" presId="urn:microsoft.com/office/officeart/2008/layout/VerticalCurvedList"/>
    <dgm:cxn modelId="{8E57E449-34EF-4786-9EFA-A5DCEA819F68}" type="presParOf" srcId="{C81E7B42-F3DC-4199-8DCD-3F96FCFDBB7E}" destId="{01DA58ED-EB2E-47B7-B206-84BACCA20292}" srcOrd="2" destOrd="0" presId="urn:microsoft.com/office/officeart/2008/layout/VerticalCurvedList"/>
    <dgm:cxn modelId="{E5AE91D8-D633-4ADF-8DB1-0CD69347E1B3}" type="presParOf" srcId="{01DA58ED-EB2E-47B7-B206-84BACCA20292}" destId="{6378F91A-161C-48C5-94DC-34ECA52B6D88}" srcOrd="0" destOrd="0" presId="urn:microsoft.com/office/officeart/2008/layout/VerticalCurvedList"/>
    <dgm:cxn modelId="{C3CB9730-6472-4E20-BE3B-3056D4FADD2C}" type="presParOf" srcId="{C81E7B42-F3DC-4199-8DCD-3F96FCFDBB7E}" destId="{6FFA6D3C-1AE9-4A58-989C-0B237A32D945}" srcOrd="3" destOrd="0" presId="urn:microsoft.com/office/officeart/2008/layout/VerticalCurvedList"/>
    <dgm:cxn modelId="{214E9437-B892-4C11-B700-CAE38E2125A1}" type="presParOf" srcId="{C81E7B42-F3DC-4199-8DCD-3F96FCFDBB7E}" destId="{55A6405F-B658-4DA3-8F0D-562EC09AD757}" srcOrd="4" destOrd="0" presId="urn:microsoft.com/office/officeart/2008/layout/VerticalCurvedList"/>
    <dgm:cxn modelId="{B9616FC1-3054-4C08-B842-B9F6AFED96BF}" type="presParOf" srcId="{55A6405F-B658-4DA3-8F0D-562EC09AD757}" destId="{F7E16774-7C1F-4F35-94DD-E31202F3BDC0}" srcOrd="0" destOrd="0" presId="urn:microsoft.com/office/officeart/2008/layout/VerticalCurvedList"/>
    <dgm:cxn modelId="{C471B96F-7389-4D37-87C3-AB45C9D48BC5}" type="presParOf" srcId="{C81E7B42-F3DC-4199-8DCD-3F96FCFDBB7E}" destId="{08A6673D-EF81-4559-96D2-6880BA82A559}" srcOrd="5" destOrd="0" presId="urn:microsoft.com/office/officeart/2008/layout/VerticalCurvedList"/>
    <dgm:cxn modelId="{58BD0FD2-B732-45B8-891C-238C340A2BA4}" type="presParOf" srcId="{C81E7B42-F3DC-4199-8DCD-3F96FCFDBB7E}" destId="{9F389D05-BA55-416E-9D4B-5BF46477C279}" srcOrd="6" destOrd="0" presId="urn:microsoft.com/office/officeart/2008/layout/VerticalCurvedList"/>
    <dgm:cxn modelId="{02243CEC-BFC2-48AF-A29F-20AE2D71F2FE}" type="presParOf" srcId="{9F389D05-BA55-416E-9D4B-5BF46477C279}" destId="{4F1E797C-0AD5-4691-9C90-30BB156AFA6D}" srcOrd="0" destOrd="0" presId="urn:microsoft.com/office/officeart/2008/layout/VerticalCurvedList"/>
    <dgm:cxn modelId="{28CF343F-C94F-425E-8893-0E74A2FBCE10}" type="presParOf" srcId="{C81E7B42-F3DC-4199-8DCD-3F96FCFDBB7E}" destId="{E2C62B93-07CC-443E-9419-FDAB621D4716}" srcOrd="7" destOrd="0" presId="urn:microsoft.com/office/officeart/2008/layout/VerticalCurvedList"/>
    <dgm:cxn modelId="{6319A5D2-B3BB-4E5B-BDA8-7BAC76B0BFD3}" type="presParOf" srcId="{C81E7B42-F3DC-4199-8DCD-3F96FCFDBB7E}" destId="{B5BB45DF-611A-4087-9D96-0D203655E87F}" srcOrd="8" destOrd="0" presId="urn:microsoft.com/office/officeart/2008/layout/VerticalCurvedList"/>
    <dgm:cxn modelId="{305192DD-E393-4900-8DE1-9EAFD41D93CB}" type="presParOf" srcId="{B5BB45DF-611A-4087-9D96-0D203655E87F}" destId="{EC49FB54-4CE3-4272-A783-5F940D540440}" srcOrd="0" destOrd="0" presId="urn:microsoft.com/office/officeart/2008/layout/VerticalCurvedList"/>
    <dgm:cxn modelId="{C3E14739-1A85-46E5-996F-75A0C7126EEE}" type="presParOf" srcId="{C81E7B42-F3DC-4199-8DCD-3F96FCFDBB7E}" destId="{3F6E3276-7853-4C4F-A47F-350329C1F69B}" srcOrd="9" destOrd="0" presId="urn:microsoft.com/office/officeart/2008/layout/VerticalCurvedList"/>
    <dgm:cxn modelId="{5F7BCB6D-7F2C-43E3-A890-C2A3641F6870}" type="presParOf" srcId="{C81E7B42-F3DC-4199-8DCD-3F96FCFDBB7E}" destId="{C3AF6D2E-07A8-4A4B-8F74-6448D5A7FB4F}" srcOrd="10" destOrd="0" presId="urn:microsoft.com/office/officeart/2008/layout/VerticalCurvedList"/>
    <dgm:cxn modelId="{AF8437A1-818C-491A-80EF-77022BEF204C}" type="presParOf" srcId="{C3AF6D2E-07A8-4A4B-8F74-6448D5A7FB4F}" destId="{67BEA35A-0F35-435B-BA48-01B2FB10B816}" srcOrd="0" destOrd="0" presId="urn:microsoft.com/office/officeart/2008/layout/VerticalCurvedList"/>
    <dgm:cxn modelId="{163923B1-B7D4-4C8B-819D-49C5D646F534}" type="presParOf" srcId="{C81E7B42-F3DC-4199-8DCD-3F96FCFDBB7E}" destId="{0A3D46DF-6AE2-4F0E-B57A-79381AF73158}" srcOrd="11" destOrd="0" presId="urn:microsoft.com/office/officeart/2008/layout/VerticalCurvedList"/>
    <dgm:cxn modelId="{FF62B98F-FE93-45A4-B8B3-4EDD1E22E04D}" type="presParOf" srcId="{C81E7B42-F3DC-4199-8DCD-3F96FCFDBB7E}" destId="{99BB599E-C697-487A-922B-C9F8609A5A05}" srcOrd="12" destOrd="0" presId="urn:microsoft.com/office/officeart/2008/layout/VerticalCurvedList"/>
    <dgm:cxn modelId="{BC8B304A-6419-43B4-8571-1E2BF22FBA58}" type="presParOf" srcId="{99BB599E-C697-487A-922B-C9F8609A5A05}" destId="{5729A6CF-C585-48C5-BE86-DB1A297734BE}" srcOrd="0" destOrd="0" presId="urn:microsoft.com/office/officeart/2008/layout/VerticalCurvedList"/>
    <dgm:cxn modelId="{40172AE0-98C1-4183-AC2A-48D2D98C495A}" type="presParOf" srcId="{C81E7B42-F3DC-4199-8DCD-3F96FCFDBB7E}" destId="{F402C4C5-8D53-45BE-BCAC-782E85408CCA}" srcOrd="13" destOrd="0" presId="urn:microsoft.com/office/officeart/2008/layout/VerticalCurvedList"/>
    <dgm:cxn modelId="{04C3E9A5-3B5B-4FE5-B771-46E5D3BDCFA6}" type="presParOf" srcId="{C81E7B42-F3DC-4199-8DCD-3F96FCFDBB7E}" destId="{86451874-9253-4C9E-A502-2515C1BB550E}" srcOrd="14" destOrd="0" presId="urn:microsoft.com/office/officeart/2008/layout/VerticalCurvedList"/>
    <dgm:cxn modelId="{DB95BC99-92CD-4CCC-8130-62A66442F0D5}" type="presParOf" srcId="{86451874-9253-4C9E-A502-2515C1BB550E}" destId="{37F10CAF-F642-42F2-A2F4-4946F2BF84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AB31A7-87AD-4BA5-953B-644AE73ED24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32DFDCF-C434-4782-9642-17C1D0B2715E}">
      <dgm:prSet phldrT="[Texto]" custT="1"/>
      <dgm:spPr/>
      <dgm:t>
        <a:bodyPr/>
        <a:lstStyle/>
        <a:p>
          <a:pPr algn="ctr"/>
          <a:r>
            <a:rPr lang="es-EC" sz="1200" b="1"/>
            <a:t>Asignación</a:t>
          </a:r>
          <a:endParaRPr lang="es-EC" sz="1200"/>
        </a:p>
      </dgm:t>
    </dgm:pt>
    <dgm:pt modelId="{2C4F9FD6-0C1E-4B86-814E-2956444C5F4A}" type="parTrans" cxnId="{D9A351AA-B153-4A72-9145-C34C70C1D1B0}">
      <dgm:prSet/>
      <dgm:spPr/>
      <dgm:t>
        <a:bodyPr/>
        <a:lstStyle/>
        <a:p>
          <a:pPr algn="ctr"/>
          <a:endParaRPr lang="es-EC"/>
        </a:p>
      </dgm:t>
    </dgm:pt>
    <dgm:pt modelId="{021368E3-72A3-4AC8-A3B9-7C3DDEA3B8BD}" type="sibTrans" cxnId="{D9A351AA-B153-4A72-9145-C34C70C1D1B0}">
      <dgm:prSet/>
      <dgm:spPr/>
      <dgm:t>
        <a:bodyPr/>
        <a:lstStyle/>
        <a:p>
          <a:pPr algn="ctr"/>
          <a:endParaRPr lang="es-EC"/>
        </a:p>
      </dgm:t>
    </dgm:pt>
    <dgm:pt modelId="{F1138D36-E3C7-4B7C-9652-38D0A2EB7C21}">
      <dgm:prSet custT="1"/>
      <dgm:spPr/>
      <dgm:t>
        <a:bodyPr/>
        <a:lstStyle/>
        <a:p>
          <a:pPr algn="ctr"/>
          <a:r>
            <a:rPr lang="es-EC" sz="1200" b="1"/>
            <a:t>Pin</a:t>
          </a:r>
          <a:endParaRPr lang="es-EC" sz="1200"/>
        </a:p>
      </dgm:t>
    </dgm:pt>
    <dgm:pt modelId="{3AA9DECC-A6D5-42A9-A298-DE8A75620FA3}" type="parTrans" cxnId="{1A0CE672-903D-4BEE-8515-5E8A46F0708D}">
      <dgm:prSet/>
      <dgm:spPr/>
      <dgm:t>
        <a:bodyPr/>
        <a:lstStyle/>
        <a:p>
          <a:pPr algn="ctr"/>
          <a:endParaRPr lang="es-EC"/>
        </a:p>
      </dgm:t>
    </dgm:pt>
    <dgm:pt modelId="{3AE7A50E-71C4-401C-9683-76967AC98C69}" type="sibTrans" cxnId="{1A0CE672-903D-4BEE-8515-5E8A46F0708D}">
      <dgm:prSet/>
      <dgm:spPr/>
      <dgm:t>
        <a:bodyPr/>
        <a:lstStyle/>
        <a:p>
          <a:pPr algn="ctr"/>
          <a:endParaRPr lang="es-EC"/>
        </a:p>
      </dgm:t>
    </dgm:pt>
    <dgm:pt modelId="{8F49DB67-37A6-4148-826D-266FFCE09508}">
      <dgm:prSet custT="1"/>
      <dgm:spPr/>
      <dgm:t>
        <a:bodyPr/>
        <a:lstStyle/>
        <a:p>
          <a:pPr algn="ctr"/>
          <a:r>
            <a:rPr lang="es-EC" sz="1200" b="1" dirty="0"/>
            <a:t>E/S</a:t>
          </a:r>
          <a:endParaRPr lang="es-EC" sz="1200" dirty="0"/>
        </a:p>
      </dgm:t>
    </dgm:pt>
    <dgm:pt modelId="{291085F4-286A-4868-8607-C1BAF35FAE1B}" type="parTrans" cxnId="{528FA915-BCEC-4B3C-8C32-3639B7124113}">
      <dgm:prSet/>
      <dgm:spPr/>
      <dgm:t>
        <a:bodyPr/>
        <a:lstStyle/>
        <a:p>
          <a:pPr algn="ctr"/>
          <a:endParaRPr lang="es-EC"/>
        </a:p>
      </dgm:t>
    </dgm:pt>
    <dgm:pt modelId="{30766D5E-EBC1-4013-98F3-1EE9C8237A3D}" type="sibTrans" cxnId="{528FA915-BCEC-4B3C-8C32-3639B7124113}">
      <dgm:prSet/>
      <dgm:spPr/>
      <dgm:t>
        <a:bodyPr/>
        <a:lstStyle/>
        <a:p>
          <a:pPr algn="ctr"/>
          <a:endParaRPr lang="es-EC"/>
        </a:p>
      </dgm:t>
    </dgm:pt>
    <dgm:pt modelId="{1A820ABC-5CA2-4E14-AE3E-429437BA532D}">
      <dgm:prSet custT="1"/>
      <dgm:spPr/>
      <dgm:t>
        <a:bodyPr/>
        <a:lstStyle/>
        <a:p>
          <a:pPr algn="ctr"/>
          <a:r>
            <a:rPr lang="es-EC" sz="1200" b="1"/>
            <a:t>Ubicación</a:t>
          </a:r>
          <a:endParaRPr lang="es-EC" sz="1200"/>
        </a:p>
      </dgm:t>
    </dgm:pt>
    <dgm:pt modelId="{B76849ED-93D8-4759-B190-263DA7BCCFA1}" type="parTrans" cxnId="{5EBFBEE6-C131-4024-AA3E-AC6792AD5678}">
      <dgm:prSet/>
      <dgm:spPr/>
      <dgm:t>
        <a:bodyPr/>
        <a:lstStyle/>
        <a:p>
          <a:pPr algn="ctr"/>
          <a:endParaRPr lang="es-EC"/>
        </a:p>
      </dgm:t>
    </dgm:pt>
    <dgm:pt modelId="{18E59209-402D-4A40-964E-86263FB25ED5}" type="sibTrans" cxnId="{5EBFBEE6-C131-4024-AA3E-AC6792AD5678}">
      <dgm:prSet/>
      <dgm:spPr/>
      <dgm:t>
        <a:bodyPr/>
        <a:lstStyle/>
        <a:p>
          <a:pPr algn="ctr"/>
          <a:endParaRPr lang="es-EC"/>
        </a:p>
      </dgm:t>
    </dgm:pt>
    <dgm:pt modelId="{5B1ABC59-2029-4157-A704-165DE44BD943}">
      <dgm:prSet phldrT="[Texto]"/>
      <dgm:spPr/>
      <dgm:t>
        <a:bodyPr/>
        <a:lstStyle/>
        <a:p>
          <a:pPr algn="ctr"/>
          <a:r>
            <a:rPr lang="es-EC"/>
            <a:t>PC0</a:t>
          </a:r>
        </a:p>
      </dgm:t>
    </dgm:pt>
    <dgm:pt modelId="{AD0CD215-6247-4090-ADA1-F33AEE781E49}" type="parTrans" cxnId="{3EEE469D-574C-46E0-A4DE-9EAFBFD726DF}">
      <dgm:prSet/>
      <dgm:spPr/>
      <dgm:t>
        <a:bodyPr/>
        <a:lstStyle/>
        <a:p>
          <a:pPr algn="ctr"/>
          <a:endParaRPr lang="es-EC"/>
        </a:p>
      </dgm:t>
    </dgm:pt>
    <dgm:pt modelId="{8D36D4DF-C869-47AA-8C0B-282A072D60B1}" type="sibTrans" cxnId="{3EEE469D-574C-46E0-A4DE-9EAFBFD726DF}">
      <dgm:prSet/>
      <dgm:spPr/>
      <dgm:t>
        <a:bodyPr/>
        <a:lstStyle/>
        <a:p>
          <a:pPr algn="ctr"/>
          <a:endParaRPr lang="es-EC"/>
        </a:p>
      </dgm:t>
    </dgm:pt>
    <dgm:pt modelId="{41F01591-853C-4E38-900F-CBEE14CC228B}">
      <dgm:prSet/>
      <dgm:spPr/>
      <dgm:t>
        <a:bodyPr/>
        <a:lstStyle/>
        <a:p>
          <a:pPr algn="ctr"/>
          <a:r>
            <a:rPr lang="es-EC"/>
            <a:t>PC1</a:t>
          </a:r>
        </a:p>
      </dgm:t>
    </dgm:pt>
    <dgm:pt modelId="{0DE10A34-CF57-4F0E-86CC-40D6205A5169}" type="parTrans" cxnId="{D7B9D316-195A-4A46-9004-5DB978BA64FA}">
      <dgm:prSet/>
      <dgm:spPr/>
      <dgm:t>
        <a:bodyPr/>
        <a:lstStyle/>
        <a:p>
          <a:pPr algn="ctr"/>
          <a:endParaRPr lang="es-EC"/>
        </a:p>
      </dgm:t>
    </dgm:pt>
    <dgm:pt modelId="{96E7E327-3C7F-4306-98AC-99B846B8CD7F}" type="sibTrans" cxnId="{D7B9D316-195A-4A46-9004-5DB978BA64FA}">
      <dgm:prSet/>
      <dgm:spPr/>
      <dgm:t>
        <a:bodyPr/>
        <a:lstStyle/>
        <a:p>
          <a:pPr algn="ctr"/>
          <a:endParaRPr lang="es-EC"/>
        </a:p>
      </dgm:t>
    </dgm:pt>
    <dgm:pt modelId="{D7897C7B-AA78-4C15-A654-CC828BC5212D}">
      <dgm:prSet/>
      <dgm:spPr/>
      <dgm:t>
        <a:bodyPr/>
        <a:lstStyle/>
        <a:p>
          <a:pPr algn="ctr"/>
          <a:r>
            <a:rPr lang="es-EC"/>
            <a:t>PC2</a:t>
          </a:r>
        </a:p>
      </dgm:t>
    </dgm:pt>
    <dgm:pt modelId="{EC19CBD0-4C45-4DC3-ADFC-47EE9741E169}" type="parTrans" cxnId="{72B1870F-0276-4C0C-A0C3-95F3E0A63491}">
      <dgm:prSet/>
      <dgm:spPr/>
      <dgm:t>
        <a:bodyPr/>
        <a:lstStyle/>
        <a:p>
          <a:pPr algn="ctr"/>
          <a:endParaRPr lang="es-EC"/>
        </a:p>
      </dgm:t>
    </dgm:pt>
    <dgm:pt modelId="{4A66F42A-A79F-4D34-9B53-C57E4F1F1D4C}" type="sibTrans" cxnId="{72B1870F-0276-4C0C-A0C3-95F3E0A63491}">
      <dgm:prSet/>
      <dgm:spPr/>
      <dgm:t>
        <a:bodyPr/>
        <a:lstStyle/>
        <a:p>
          <a:pPr algn="ctr"/>
          <a:endParaRPr lang="es-EC"/>
        </a:p>
      </dgm:t>
    </dgm:pt>
    <dgm:pt modelId="{2C5B31BC-7FFD-41F1-96B0-4E0E47ED3C6A}">
      <dgm:prSet/>
      <dgm:spPr/>
      <dgm:t>
        <a:bodyPr/>
        <a:lstStyle/>
        <a:p>
          <a:pPr algn="ctr"/>
          <a:r>
            <a:rPr lang="es-EC"/>
            <a:t>PC3</a:t>
          </a:r>
        </a:p>
      </dgm:t>
    </dgm:pt>
    <dgm:pt modelId="{80065B10-6B87-4AD9-B577-EC6BA400EDCB}" type="parTrans" cxnId="{02AF76D6-4AD1-4458-BF7B-B80D81E9F5BC}">
      <dgm:prSet/>
      <dgm:spPr/>
      <dgm:t>
        <a:bodyPr/>
        <a:lstStyle/>
        <a:p>
          <a:pPr algn="ctr"/>
          <a:endParaRPr lang="es-EC"/>
        </a:p>
      </dgm:t>
    </dgm:pt>
    <dgm:pt modelId="{2187075C-8BC1-40B2-8F2D-4F024F013B59}" type="sibTrans" cxnId="{02AF76D6-4AD1-4458-BF7B-B80D81E9F5BC}">
      <dgm:prSet/>
      <dgm:spPr/>
      <dgm:t>
        <a:bodyPr/>
        <a:lstStyle/>
        <a:p>
          <a:pPr algn="ctr"/>
          <a:endParaRPr lang="es-EC"/>
        </a:p>
      </dgm:t>
    </dgm:pt>
    <dgm:pt modelId="{4949A8F8-453B-47F6-B822-4FDD6655A4EE}">
      <dgm:prSet/>
      <dgm:spPr/>
      <dgm:t>
        <a:bodyPr/>
        <a:lstStyle/>
        <a:p>
          <a:pPr algn="ctr"/>
          <a:r>
            <a:rPr lang="es-EC" dirty="0" smtClean="0"/>
            <a:t>PD0</a:t>
          </a:r>
          <a:endParaRPr lang="es-EC" dirty="0"/>
        </a:p>
      </dgm:t>
    </dgm:pt>
    <dgm:pt modelId="{EC85FA9C-052A-4AF7-9DBA-0B833511AF73}" type="parTrans" cxnId="{9C4BC74F-E008-4692-9BA6-3A0AC9613C16}">
      <dgm:prSet/>
      <dgm:spPr/>
      <dgm:t>
        <a:bodyPr/>
        <a:lstStyle/>
        <a:p>
          <a:pPr algn="ctr"/>
          <a:endParaRPr lang="es-EC"/>
        </a:p>
      </dgm:t>
    </dgm:pt>
    <dgm:pt modelId="{F2B8E0EF-36F5-41FA-A38A-B0F71C4DE22B}" type="sibTrans" cxnId="{9C4BC74F-E008-4692-9BA6-3A0AC9613C16}">
      <dgm:prSet/>
      <dgm:spPr/>
      <dgm:t>
        <a:bodyPr/>
        <a:lstStyle/>
        <a:p>
          <a:pPr algn="ctr"/>
          <a:endParaRPr lang="es-EC"/>
        </a:p>
      </dgm:t>
    </dgm:pt>
    <dgm:pt modelId="{D7B79890-FF89-4E60-AE4E-5D8ECD3FFE9E}">
      <dgm:prSet/>
      <dgm:spPr/>
      <dgm:t>
        <a:bodyPr/>
        <a:lstStyle/>
        <a:p>
          <a:pPr algn="ctr"/>
          <a:r>
            <a:rPr lang="es-EC" dirty="0" smtClean="0"/>
            <a:t>PD1</a:t>
          </a:r>
          <a:endParaRPr lang="es-EC" dirty="0"/>
        </a:p>
      </dgm:t>
    </dgm:pt>
    <dgm:pt modelId="{8F86E459-0CF8-4ADF-80B4-412C5420AB29}" type="parTrans" cxnId="{60711B1E-D3D0-427B-A9CA-ACA133F9FB0F}">
      <dgm:prSet/>
      <dgm:spPr/>
      <dgm:t>
        <a:bodyPr/>
        <a:lstStyle/>
        <a:p>
          <a:pPr algn="ctr"/>
          <a:endParaRPr lang="es-EC"/>
        </a:p>
      </dgm:t>
    </dgm:pt>
    <dgm:pt modelId="{C90E5790-6D0D-487D-B146-C46A1FEE12EB}" type="sibTrans" cxnId="{60711B1E-D3D0-427B-A9CA-ACA133F9FB0F}">
      <dgm:prSet/>
      <dgm:spPr/>
      <dgm:t>
        <a:bodyPr/>
        <a:lstStyle/>
        <a:p>
          <a:pPr algn="ctr"/>
          <a:endParaRPr lang="es-EC"/>
        </a:p>
      </dgm:t>
    </dgm:pt>
    <dgm:pt modelId="{4D24F851-BC80-4EC2-9849-B2504F971350}">
      <dgm:prSet/>
      <dgm:spPr/>
      <dgm:t>
        <a:bodyPr/>
        <a:lstStyle/>
        <a:p>
          <a:pPr algn="ctr"/>
          <a:r>
            <a:rPr lang="es-EC" dirty="0" smtClean="0"/>
            <a:t>PD2</a:t>
          </a:r>
          <a:endParaRPr lang="es-EC" dirty="0"/>
        </a:p>
      </dgm:t>
    </dgm:pt>
    <dgm:pt modelId="{12BE7CC8-FFB3-410C-AEC9-95CDAFB0B8B5}" type="parTrans" cxnId="{B3E0D24F-DF20-48C6-AFAD-23453D6A6C74}">
      <dgm:prSet/>
      <dgm:spPr/>
      <dgm:t>
        <a:bodyPr/>
        <a:lstStyle/>
        <a:p>
          <a:pPr algn="ctr"/>
          <a:endParaRPr lang="es-EC"/>
        </a:p>
      </dgm:t>
    </dgm:pt>
    <dgm:pt modelId="{035912DE-1A2D-4BC2-ABDB-17849D62CAD1}" type="sibTrans" cxnId="{B3E0D24F-DF20-48C6-AFAD-23453D6A6C74}">
      <dgm:prSet/>
      <dgm:spPr/>
      <dgm:t>
        <a:bodyPr/>
        <a:lstStyle/>
        <a:p>
          <a:pPr algn="ctr"/>
          <a:endParaRPr lang="es-EC"/>
        </a:p>
      </dgm:t>
    </dgm:pt>
    <dgm:pt modelId="{D21289D9-86B3-4B51-BDC8-71C7B07FDC00}">
      <dgm:prSet/>
      <dgm:spPr/>
      <dgm:t>
        <a:bodyPr/>
        <a:lstStyle/>
        <a:p>
          <a:pPr algn="ctr"/>
          <a:r>
            <a:rPr lang="es-EC" dirty="0" smtClean="0"/>
            <a:t>19</a:t>
          </a:r>
          <a:endParaRPr lang="es-EC" dirty="0"/>
        </a:p>
      </dgm:t>
    </dgm:pt>
    <dgm:pt modelId="{C345BC18-4284-4F32-AC63-6857A1EAAFD0}" type="parTrans" cxnId="{71675D18-2D22-4C33-8AAA-9B19D3E0566A}">
      <dgm:prSet/>
      <dgm:spPr/>
      <dgm:t>
        <a:bodyPr/>
        <a:lstStyle/>
        <a:p>
          <a:pPr algn="ctr"/>
          <a:endParaRPr lang="es-EC"/>
        </a:p>
      </dgm:t>
    </dgm:pt>
    <dgm:pt modelId="{14FAEDA2-2CFD-4621-937F-22A1CF578A97}" type="sibTrans" cxnId="{71675D18-2D22-4C33-8AAA-9B19D3E0566A}">
      <dgm:prSet/>
      <dgm:spPr/>
      <dgm:t>
        <a:bodyPr/>
        <a:lstStyle/>
        <a:p>
          <a:pPr algn="ctr"/>
          <a:endParaRPr lang="es-EC"/>
        </a:p>
      </dgm:t>
    </dgm:pt>
    <dgm:pt modelId="{426557C5-E6E8-4CD7-BEF8-DDF93A72C90D}">
      <dgm:prSet/>
      <dgm:spPr/>
      <dgm:t>
        <a:bodyPr/>
        <a:lstStyle/>
        <a:p>
          <a:pPr algn="ctr"/>
          <a:r>
            <a:rPr lang="es-EC" dirty="0" smtClean="0"/>
            <a:t>20</a:t>
          </a:r>
          <a:endParaRPr lang="es-EC" dirty="0"/>
        </a:p>
      </dgm:t>
    </dgm:pt>
    <dgm:pt modelId="{D8619FC5-3531-4064-84C9-9E300F43D4C6}" type="parTrans" cxnId="{F97A7B74-7ABD-4C44-9B2B-7A70B4DDCD32}">
      <dgm:prSet/>
      <dgm:spPr/>
      <dgm:t>
        <a:bodyPr/>
        <a:lstStyle/>
        <a:p>
          <a:pPr algn="ctr"/>
          <a:endParaRPr lang="es-EC"/>
        </a:p>
      </dgm:t>
    </dgm:pt>
    <dgm:pt modelId="{A051D82D-75A3-4A2F-8164-941254FC5320}" type="sibTrans" cxnId="{F97A7B74-7ABD-4C44-9B2B-7A70B4DDCD32}">
      <dgm:prSet/>
      <dgm:spPr/>
      <dgm:t>
        <a:bodyPr/>
        <a:lstStyle/>
        <a:p>
          <a:pPr algn="ctr"/>
          <a:endParaRPr lang="es-EC"/>
        </a:p>
      </dgm:t>
    </dgm:pt>
    <dgm:pt modelId="{ABB4C27E-156D-4223-97EF-784BC52E5340}">
      <dgm:prSet/>
      <dgm:spPr/>
      <dgm:t>
        <a:bodyPr/>
        <a:lstStyle/>
        <a:p>
          <a:pPr algn="ctr"/>
          <a:r>
            <a:rPr lang="es-EC" dirty="0" smtClean="0"/>
            <a:t>21</a:t>
          </a:r>
          <a:endParaRPr lang="es-EC" dirty="0"/>
        </a:p>
      </dgm:t>
    </dgm:pt>
    <dgm:pt modelId="{6540BBFA-A5C9-4305-A91D-8E2150DE7EF2}" type="parTrans" cxnId="{20E04DF5-FC16-4387-B2C8-452FB234DA18}">
      <dgm:prSet/>
      <dgm:spPr/>
      <dgm:t>
        <a:bodyPr/>
        <a:lstStyle/>
        <a:p>
          <a:pPr algn="ctr"/>
          <a:endParaRPr lang="es-EC"/>
        </a:p>
      </dgm:t>
    </dgm:pt>
    <dgm:pt modelId="{129B17CB-C61B-4905-B293-34360A858061}" type="sibTrans" cxnId="{20E04DF5-FC16-4387-B2C8-452FB234DA18}">
      <dgm:prSet/>
      <dgm:spPr/>
      <dgm:t>
        <a:bodyPr/>
        <a:lstStyle/>
        <a:p>
          <a:pPr algn="ctr"/>
          <a:endParaRPr lang="es-EC"/>
        </a:p>
      </dgm:t>
    </dgm:pt>
    <dgm:pt modelId="{2F78E715-3A62-4CD1-8E46-6F97727A3B4E}">
      <dgm:prSet/>
      <dgm:spPr/>
      <dgm:t>
        <a:bodyPr/>
        <a:lstStyle/>
        <a:p>
          <a:pPr algn="ctr"/>
          <a:r>
            <a:rPr lang="es-EC" dirty="0" smtClean="0"/>
            <a:t>22</a:t>
          </a:r>
          <a:endParaRPr lang="es-EC" dirty="0"/>
        </a:p>
      </dgm:t>
    </dgm:pt>
    <dgm:pt modelId="{AA6754D7-354E-42CF-9905-9DB52133C7C6}" type="parTrans" cxnId="{835F3275-04FD-401D-B46E-0F38BF6899CB}">
      <dgm:prSet/>
      <dgm:spPr/>
      <dgm:t>
        <a:bodyPr/>
        <a:lstStyle/>
        <a:p>
          <a:pPr algn="ctr"/>
          <a:endParaRPr lang="es-EC"/>
        </a:p>
      </dgm:t>
    </dgm:pt>
    <dgm:pt modelId="{F51F92AE-CE33-4147-BB04-80A9AF3F2682}" type="sibTrans" cxnId="{835F3275-04FD-401D-B46E-0F38BF6899CB}">
      <dgm:prSet/>
      <dgm:spPr/>
      <dgm:t>
        <a:bodyPr/>
        <a:lstStyle/>
        <a:p>
          <a:pPr algn="ctr"/>
          <a:endParaRPr lang="es-EC"/>
        </a:p>
      </dgm:t>
    </dgm:pt>
    <dgm:pt modelId="{92588429-8189-4C8B-924A-978B51982885}">
      <dgm:prSet/>
      <dgm:spPr/>
      <dgm:t>
        <a:bodyPr/>
        <a:lstStyle/>
        <a:p>
          <a:pPr algn="ctr"/>
          <a:r>
            <a:rPr lang="es-EC" dirty="0" smtClean="0"/>
            <a:t>11</a:t>
          </a:r>
          <a:endParaRPr lang="es-EC" dirty="0"/>
        </a:p>
      </dgm:t>
    </dgm:pt>
    <dgm:pt modelId="{BE6CB1B1-D305-4A68-8E43-62208B9622FA}" type="parTrans" cxnId="{E3DE9EC5-25AA-4F61-BEC5-072D4E031222}">
      <dgm:prSet/>
      <dgm:spPr/>
      <dgm:t>
        <a:bodyPr/>
        <a:lstStyle/>
        <a:p>
          <a:pPr algn="ctr"/>
          <a:endParaRPr lang="es-EC"/>
        </a:p>
      </dgm:t>
    </dgm:pt>
    <dgm:pt modelId="{2D215681-0A78-4B69-8968-CB86986D7629}" type="sibTrans" cxnId="{E3DE9EC5-25AA-4F61-BEC5-072D4E031222}">
      <dgm:prSet/>
      <dgm:spPr/>
      <dgm:t>
        <a:bodyPr/>
        <a:lstStyle/>
        <a:p>
          <a:pPr algn="ctr"/>
          <a:endParaRPr lang="es-EC"/>
        </a:p>
      </dgm:t>
    </dgm:pt>
    <dgm:pt modelId="{DB1F82D7-B3D6-4BF7-AA22-3A3C2E490D4D}">
      <dgm:prSet/>
      <dgm:spPr/>
      <dgm:t>
        <a:bodyPr/>
        <a:lstStyle/>
        <a:p>
          <a:pPr algn="ctr"/>
          <a:r>
            <a:rPr lang="es-EC" dirty="0" smtClean="0"/>
            <a:t>12</a:t>
          </a:r>
          <a:endParaRPr lang="es-EC" dirty="0"/>
        </a:p>
      </dgm:t>
    </dgm:pt>
    <dgm:pt modelId="{ED7A580B-9A12-49EB-8F56-3D3FD9C070CF}" type="parTrans" cxnId="{868214CB-C14B-4117-AB77-41EDB6900F39}">
      <dgm:prSet/>
      <dgm:spPr/>
      <dgm:t>
        <a:bodyPr/>
        <a:lstStyle/>
        <a:p>
          <a:pPr algn="ctr"/>
          <a:endParaRPr lang="es-EC"/>
        </a:p>
      </dgm:t>
    </dgm:pt>
    <dgm:pt modelId="{D64CBA1F-E690-48A4-A5F2-5E4064E19198}" type="sibTrans" cxnId="{868214CB-C14B-4117-AB77-41EDB6900F39}">
      <dgm:prSet/>
      <dgm:spPr/>
      <dgm:t>
        <a:bodyPr/>
        <a:lstStyle/>
        <a:p>
          <a:pPr algn="ctr"/>
          <a:endParaRPr lang="es-EC"/>
        </a:p>
      </dgm:t>
    </dgm:pt>
    <dgm:pt modelId="{507EB339-5F51-4651-8842-FD6DC2376646}">
      <dgm:prSet/>
      <dgm:spPr/>
      <dgm:t>
        <a:bodyPr/>
        <a:lstStyle/>
        <a:p>
          <a:pPr algn="ctr"/>
          <a:r>
            <a:rPr lang="es-EC" dirty="0" smtClean="0"/>
            <a:t>13</a:t>
          </a:r>
          <a:endParaRPr lang="es-EC" dirty="0"/>
        </a:p>
      </dgm:t>
    </dgm:pt>
    <dgm:pt modelId="{06B2D351-1B1A-405E-9143-1238921F3301}" type="parTrans" cxnId="{D1BA1437-8448-45A3-BD48-C0D40268E293}">
      <dgm:prSet/>
      <dgm:spPr/>
      <dgm:t>
        <a:bodyPr/>
        <a:lstStyle/>
        <a:p>
          <a:pPr algn="ctr"/>
          <a:endParaRPr lang="es-EC"/>
        </a:p>
      </dgm:t>
    </dgm:pt>
    <dgm:pt modelId="{62BF2E3C-0E4A-4C15-BEF8-9F1B0ED8BFDA}" type="sibTrans" cxnId="{D1BA1437-8448-45A3-BD48-C0D40268E293}">
      <dgm:prSet/>
      <dgm:spPr/>
      <dgm:t>
        <a:bodyPr/>
        <a:lstStyle/>
        <a:p>
          <a:pPr algn="ctr"/>
          <a:endParaRPr lang="es-EC"/>
        </a:p>
      </dgm:t>
    </dgm:pt>
    <dgm:pt modelId="{7927E628-6628-4EC9-AD40-843F09E18043}">
      <dgm:prSet/>
      <dgm:spPr/>
      <dgm:t>
        <a:bodyPr/>
        <a:lstStyle/>
        <a:p>
          <a:pPr algn="ctr"/>
          <a:r>
            <a:rPr lang="es-EC"/>
            <a:t>Entrada</a:t>
          </a:r>
        </a:p>
      </dgm:t>
    </dgm:pt>
    <dgm:pt modelId="{6B2F5415-A583-43CE-9EAE-AB9D1C60A252}" type="parTrans" cxnId="{7F8D2A0C-C113-4BBC-BABD-01106CE2C83A}">
      <dgm:prSet/>
      <dgm:spPr/>
      <dgm:t>
        <a:bodyPr/>
        <a:lstStyle/>
        <a:p>
          <a:pPr algn="ctr"/>
          <a:endParaRPr lang="es-EC"/>
        </a:p>
      </dgm:t>
    </dgm:pt>
    <dgm:pt modelId="{1A0ADE8C-DEF1-4899-9B75-3B3BDC771E8C}" type="sibTrans" cxnId="{7F8D2A0C-C113-4BBC-BABD-01106CE2C83A}">
      <dgm:prSet/>
      <dgm:spPr/>
      <dgm:t>
        <a:bodyPr/>
        <a:lstStyle/>
        <a:p>
          <a:pPr algn="ctr"/>
          <a:endParaRPr lang="es-EC"/>
        </a:p>
      </dgm:t>
    </dgm:pt>
    <dgm:pt modelId="{6E31F468-A715-4F17-BAE9-09402888FF59}">
      <dgm:prSet/>
      <dgm:spPr/>
      <dgm:t>
        <a:bodyPr/>
        <a:lstStyle/>
        <a:p>
          <a:pPr algn="ctr"/>
          <a:r>
            <a:rPr lang="es-EC"/>
            <a:t>Entrada</a:t>
          </a:r>
        </a:p>
      </dgm:t>
    </dgm:pt>
    <dgm:pt modelId="{2517ACD5-8669-47C4-B192-6F247B551362}" type="parTrans" cxnId="{F8B9F156-B181-42FE-911B-7403FC1772F9}">
      <dgm:prSet/>
      <dgm:spPr/>
      <dgm:t>
        <a:bodyPr/>
        <a:lstStyle/>
        <a:p>
          <a:pPr algn="ctr"/>
          <a:endParaRPr lang="es-EC"/>
        </a:p>
      </dgm:t>
    </dgm:pt>
    <dgm:pt modelId="{35C6E57A-DC28-4450-86C1-BF727A88A582}" type="sibTrans" cxnId="{F8B9F156-B181-42FE-911B-7403FC1772F9}">
      <dgm:prSet/>
      <dgm:spPr/>
      <dgm:t>
        <a:bodyPr/>
        <a:lstStyle/>
        <a:p>
          <a:pPr algn="ctr"/>
          <a:endParaRPr lang="es-EC"/>
        </a:p>
      </dgm:t>
    </dgm:pt>
    <dgm:pt modelId="{F9B6BE29-4172-4F77-9AB7-70CA60D98AFD}">
      <dgm:prSet/>
      <dgm:spPr/>
      <dgm:t>
        <a:bodyPr/>
        <a:lstStyle/>
        <a:p>
          <a:pPr algn="ctr"/>
          <a:r>
            <a:rPr lang="es-EC"/>
            <a:t>Entrada</a:t>
          </a:r>
        </a:p>
      </dgm:t>
    </dgm:pt>
    <dgm:pt modelId="{2E514135-B74C-4E86-AEAA-22B11C3C1491}" type="parTrans" cxnId="{40B1DBFD-E61A-42AB-B47C-0417726C64C2}">
      <dgm:prSet/>
      <dgm:spPr/>
      <dgm:t>
        <a:bodyPr/>
        <a:lstStyle/>
        <a:p>
          <a:pPr algn="ctr"/>
          <a:endParaRPr lang="es-EC"/>
        </a:p>
      </dgm:t>
    </dgm:pt>
    <dgm:pt modelId="{B4A571F8-BAF8-482D-8E7C-1137EBDDEE4E}" type="sibTrans" cxnId="{40B1DBFD-E61A-42AB-B47C-0417726C64C2}">
      <dgm:prSet/>
      <dgm:spPr/>
      <dgm:t>
        <a:bodyPr/>
        <a:lstStyle/>
        <a:p>
          <a:pPr algn="ctr"/>
          <a:endParaRPr lang="es-EC"/>
        </a:p>
      </dgm:t>
    </dgm:pt>
    <dgm:pt modelId="{F8467F15-0911-419F-B3E3-7D8B41AEAB2D}">
      <dgm:prSet/>
      <dgm:spPr/>
      <dgm:t>
        <a:bodyPr/>
        <a:lstStyle/>
        <a:p>
          <a:pPr algn="ctr"/>
          <a:r>
            <a:rPr lang="es-EC"/>
            <a:t>Entrada</a:t>
          </a:r>
        </a:p>
      </dgm:t>
    </dgm:pt>
    <dgm:pt modelId="{528F93AC-C856-4C41-8B1C-030514050979}" type="parTrans" cxnId="{5138F5BD-0511-4CFB-AC6A-F6CE0FABB28F}">
      <dgm:prSet/>
      <dgm:spPr/>
      <dgm:t>
        <a:bodyPr/>
        <a:lstStyle/>
        <a:p>
          <a:pPr algn="ctr"/>
          <a:endParaRPr lang="es-EC"/>
        </a:p>
      </dgm:t>
    </dgm:pt>
    <dgm:pt modelId="{22F17FB2-2117-4253-B849-AC8EAECD6258}" type="sibTrans" cxnId="{5138F5BD-0511-4CFB-AC6A-F6CE0FABB28F}">
      <dgm:prSet/>
      <dgm:spPr/>
      <dgm:t>
        <a:bodyPr/>
        <a:lstStyle/>
        <a:p>
          <a:pPr algn="ctr"/>
          <a:endParaRPr lang="es-EC"/>
        </a:p>
      </dgm:t>
    </dgm:pt>
    <dgm:pt modelId="{15B8F703-B320-477C-A194-65416073C91A}">
      <dgm:prSet/>
      <dgm:spPr/>
      <dgm:t>
        <a:bodyPr/>
        <a:lstStyle/>
        <a:p>
          <a:pPr algn="ctr"/>
          <a:r>
            <a:rPr lang="es-EC" dirty="0" smtClean="0"/>
            <a:t>Salida</a:t>
          </a:r>
          <a:endParaRPr lang="es-EC" dirty="0"/>
        </a:p>
      </dgm:t>
    </dgm:pt>
    <dgm:pt modelId="{A56FB17B-5AD7-498D-93E9-8B40FEA5DD53}" type="parTrans" cxnId="{BD5FD419-6A11-4830-9A05-3C13A76067DE}">
      <dgm:prSet/>
      <dgm:spPr/>
      <dgm:t>
        <a:bodyPr/>
        <a:lstStyle/>
        <a:p>
          <a:pPr algn="ctr"/>
          <a:endParaRPr lang="es-EC"/>
        </a:p>
      </dgm:t>
    </dgm:pt>
    <dgm:pt modelId="{9283AED7-ED36-4A8C-81F9-1FB20208A770}" type="sibTrans" cxnId="{BD5FD419-6A11-4830-9A05-3C13A76067DE}">
      <dgm:prSet/>
      <dgm:spPr/>
      <dgm:t>
        <a:bodyPr/>
        <a:lstStyle/>
        <a:p>
          <a:pPr algn="ctr"/>
          <a:endParaRPr lang="es-EC"/>
        </a:p>
      </dgm:t>
    </dgm:pt>
    <dgm:pt modelId="{B6513DA9-2870-4481-8065-4B812DF5AF9E}">
      <dgm:prSet/>
      <dgm:spPr/>
      <dgm:t>
        <a:bodyPr/>
        <a:lstStyle/>
        <a:p>
          <a:pPr algn="ctr"/>
          <a:r>
            <a:rPr lang="es-EC"/>
            <a:t>Salida</a:t>
          </a:r>
        </a:p>
      </dgm:t>
    </dgm:pt>
    <dgm:pt modelId="{B66E1641-A250-4F0C-A6EA-C62702180574}" type="parTrans" cxnId="{F773B10A-8E80-4807-8CAE-631713F70822}">
      <dgm:prSet/>
      <dgm:spPr/>
      <dgm:t>
        <a:bodyPr/>
        <a:lstStyle/>
        <a:p>
          <a:pPr algn="ctr"/>
          <a:endParaRPr lang="es-EC"/>
        </a:p>
      </dgm:t>
    </dgm:pt>
    <dgm:pt modelId="{C2D084E3-D046-468C-B7E1-7DF554E345E6}" type="sibTrans" cxnId="{F773B10A-8E80-4807-8CAE-631713F70822}">
      <dgm:prSet/>
      <dgm:spPr/>
      <dgm:t>
        <a:bodyPr/>
        <a:lstStyle/>
        <a:p>
          <a:pPr algn="ctr"/>
          <a:endParaRPr lang="es-EC"/>
        </a:p>
      </dgm:t>
    </dgm:pt>
    <dgm:pt modelId="{A0E8B5A6-007E-40E1-9A7A-BC2812C3BBC7}">
      <dgm:prSet/>
      <dgm:spPr/>
      <dgm:t>
        <a:bodyPr/>
        <a:lstStyle/>
        <a:p>
          <a:pPr algn="ctr"/>
          <a:r>
            <a:rPr lang="es-EC" dirty="0"/>
            <a:t>Salida</a:t>
          </a:r>
        </a:p>
      </dgm:t>
    </dgm:pt>
    <dgm:pt modelId="{E53861BC-82E9-4AD6-BB5E-220519DE75CA}" type="parTrans" cxnId="{A9AEC0B0-C564-4C0D-BFF8-E53AECAC2C25}">
      <dgm:prSet/>
      <dgm:spPr/>
      <dgm:t>
        <a:bodyPr/>
        <a:lstStyle/>
        <a:p>
          <a:pPr algn="ctr"/>
          <a:endParaRPr lang="es-EC"/>
        </a:p>
      </dgm:t>
    </dgm:pt>
    <dgm:pt modelId="{63A93C1F-A39B-41E4-9306-BDB19778692A}" type="sibTrans" cxnId="{A9AEC0B0-C564-4C0D-BFF8-E53AECAC2C25}">
      <dgm:prSet/>
      <dgm:spPr/>
      <dgm:t>
        <a:bodyPr/>
        <a:lstStyle/>
        <a:p>
          <a:pPr algn="ctr"/>
          <a:endParaRPr lang="es-EC"/>
        </a:p>
      </dgm:t>
    </dgm:pt>
    <dgm:pt modelId="{9CBE75A1-8B4D-4E5B-8CB5-68BC609FF14E}">
      <dgm:prSet/>
      <dgm:spPr/>
      <dgm:t>
        <a:bodyPr/>
        <a:lstStyle/>
        <a:p>
          <a:pPr algn="ctr"/>
          <a:r>
            <a:rPr lang="es-EC"/>
            <a:t>Dormitorio 1</a:t>
          </a:r>
        </a:p>
      </dgm:t>
    </dgm:pt>
    <dgm:pt modelId="{F7DE3B68-C2A7-44B7-BBB0-30442A5E7ACA}" type="parTrans" cxnId="{78AE40FA-C02E-4442-B427-667CE8518132}">
      <dgm:prSet/>
      <dgm:spPr/>
      <dgm:t>
        <a:bodyPr/>
        <a:lstStyle/>
        <a:p>
          <a:pPr algn="ctr"/>
          <a:endParaRPr lang="es-EC"/>
        </a:p>
      </dgm:t>
    </dgm:pt>
    <dgm:pt modelId="{A66ABB16-5C1D-4218-8208-21344A0B5C68}" type="sibTrans" cxnId="{78AE40FA-C02E-4442-B427-667CE8518132}">
      <dgm:prSet/>
      <dgm:spPr/>
      <dgm:t>
        <a:bodyPr/>
        <a:lstStyle/>
        <a:p>
          <a:pPr algn="ctr"/>
          <a:endParaRPr lang="es-EC"/>
        </a:p>
      </dgm:t>
    </dgm:pt>
    <dgm:pt modelId="{3F2A3FEB-23FE-46CF-B5E5-2F53896A18BE}">
      <dgm:prSet/>
      <dgm:spPr/>
      <dgm:t>
        <a:bodyPr/>
        <a:lstStyle/>
        <a:p>
          <a:pPr algn="ctr"/>
          <a:r>
            <a:rPr lang="es-EC"/>
            <a:t>Dormitorio 2</a:t>
          </a:r>
        </a:p>
      </dgm:t>
    </dgm:pt>
    <dgm:pt modelId="{06021283-8D1D-4F42-8675-065149395149}" type="parTrans" cxnId="{75AEB4D8-5281-4608-BE25-B0BFAA8BA460}">
      <dgm:prSet/>
      <dgm:spPr/>
      <dgm:t>
        <a:bodyPr/>
        <a:lstStyle/>
        <a:p>
          <a:pPr algn="ctr"/>
          <a:endParaRPr lang="es-EC"/>
        </a:p>
      </dgm:t>
    </dgm:pt>
    <dgm:pt modelId="{B547B8CA-3F7A-4868-BB8D-F9DE1614F240}" type="sibTrans" cxnId="{75AEB4D8-5281-4608-BE25-B0BFAA8BA460}">
      <dgm:prSet/>
      <dgm:spPr/>
      <dgm:t>
        <a:bodyPr/>
        <a:lstStyle/>
        <a:p>
          <a:pPr algn="ctr"/>
          <a:endParaRPr lang="es-EC"/>
        </a:p>
      </dgm:t>
    </dgm:pt>
    <dgm:pt modelId="{748747F1-E4FF-4AD9-9516-B3855FBA92EB}">
      <dgm:prSet/>
      <dgm:spPr/>
      <dgm:t>
        <a:bodyPr/>
        <a:lstStyle/>
        <a:p>
          <a:pPr algn="ctr"/>
          <a:r>
            <a:rPr lang="es-EC" dirty="0" smtClean="0"/>
            <a:t>Sala-Comedor</a:t>
          </a:r>
          <a:endParaRPr lang="es-EC" dirty="0"/>
        </a:p>
      </dgm:t>
    </dgm:pt>
    <dgm:pt modelId="{FA3B6AE1-290A-4F04-B1C6-596286B6C2D0}" type="parTrans" cxnId="{EB040815-60FC-41BA-96D5-2364785DCE20}">
      <dgm:prSet/>
      <dgm:spPr/>
      <dgm:t>
        <a:bodyPr/>
        <a:lstStyle/>
        <a:p>
          <a:pPr algn="ctr"/>
          <a:endParaRPr lang="es-EC"/>
        </a:p>
      </dgm:t>
    </dgm:pt>
    <dgm:pt modelId="{F8C0F7E0-6DEE-4D37-AF27-A3ECF98BBB8C}" type="sibTrans" cxnId="{EB040815-60FC-41BA-96D5-2364785DCE20}">
      <dgm:prSet/>
      <dgm:spPr/>
      <dgm:t>
        <a:bodyPr/>
        <a:lstStyle/>
        <a:p>
          <a:pPr algn="ctr"/>
          <a:endParaRPr lang="es-EC"/>
        </a:p>
      </dgm:t>
    </dgm:pt>
    <dgm:pt modelId="{FC4CAA3C-F4C0-4174-99A0-F9973AB879B4}">
      <dgm:prSet/>
      <dgm:spPr/>
      <dgm:t>
        <a:bodyPr/>
        <a:lstStyle/>
        <a:p>
          <a:pPr algn="ctr"/>
          <a:r>
            <a:rPr lang="es-EC" dirty="0" smtClean="0"/>
            <a:t>Alarma</a:t>
          </a:r>
          <a:endParaRPr lang="es-EC" dirty="0"/>
        </a:p>
      </dgm:t>
    </dgm:pt>
    <dgm:pt modelId="{D591742D-44B5-43AE-9E47-355C4E3709B6}" type="parTrans" cxnId="{4AF37E60-5390-4C16-A61C-C0F7897AAF97}">
      <dgm:prSet/>
      <dgm:spPr/>
      <dgm:t>
        <a:bodyPr/>
        <a:lstStyle/>
        <a:p>
          <a:pPr algn="ctr"/>
          <a:endParaRPr lang="es-EC"/>
        </a:p>
      </dgm:t>
    </dgm:pt>
    <dgm:pt modelId="{BD8CA184-D59A-4872-A4C8-100EFD098BF9}" type="sibTrans" cxnId="{4AF37E60-5390-4C16-A61C-C0F7897AAF97}">
      <dgm:prSet/>
      <dgm:spPr/>
      <dgm:t>
        <a:bodyPr/>
        <a:lstStyle/>
        <a:p>
          <a:pPr algn="ctr"/>
          <a:endParaRPr lang="es-EC"/>
        </a:p>
      </dgm:t>
    </dgm:pt>
    <dgm:pt modelId="{E3EA9867-F446-4775-BCAA-59560679E7CC}">
      <dgm:prSet/>
      <dgm:spPr/>
      <dgm:t>
        <a:bodyPr/>
        <a:lstStyle/>
        <a:p>
          <a:pPr algn="ctr"/>
          <a:r>
            <a:rPr lang="es-EC" dirty="0" smtClean="0"/>
            <a:t>Dormitorio 1</a:t>
          </a:r>
          <a:endParaRPr lang="es-EC" dirty="0"/>
        </a:p>
      </dgm:t>
    </dgm:pt>
    <dgm:pt modelId="{B3A29D66-082F-40B0-A0FD-9EE342E7BF85}" type="parTrans" cxnId="{5FDBF80E-1ADB-4095-99F3-44816625E5DC}">
      <dgm:prSet/>
      <dgm:spPr/>
      <dgm:t>
        <a:bodyPr/>
        <a:lstStyle/>
        <a:p>
          <a:pPr algn="ctr"/>
          <a:endParaRPr lang="es-EC"/>
        </a:p>
      </dgm:t>
    </dgm:pt>
    <dgm:pt modelId="{EED20ECF-A508-4816-A62C-0BA5085C674C}" type="sibTrans" cxnId="{5FDBF80E-1ADB-4095-99F3-44816625E5DC}">
      <dgm:prSet/>
      <dgm:spPr/>
      <dgm:t>
        <a:bodyPr/>
        <a:lstStyle/>
        <a:p>
          <a:pPr algn="ctr"/>
          <a:endParaRPr lang="es-EC"/>
        </a:p>
      </dgm:t>
    </dgm:pt>
    <dgm:pt modelId="{D02C0CD4-8673-4466-82EF-BD3B1FDF00F8}">
      <dgm:prSet/>
      <dgm:spPr/>
      <dgm:t>
        <a:bodyPr/>
        <a:lstStyle/>
        <a:p>
          <a:pPr algn="ctr"/>
          <a:r>
            <a:rPr lang="es-EC" dirty="0" smtClean="0"/>
            <a:t>Dormitorio 2</a:t>
          </a:r>
          <a:endParaRPr lang="es-EC" dirty="0"/>
        </a:p>
      </dgm:t>
    </dgm:pt>
    <dgm:pt modelId="{605A2EF0-F2F7-4E57-A948-8FB4C24179E6}" type="parTrans" cxnId="{C55E221D-F497-4258-9308-31B6E8E7A9DD}">
      <dgm:prSet/>
      <dgm:spPr/>
      <dgm:t>
        <a:bodyPr/>
        <a:lstStyle/>
        <a:p>
          <a:pPr algn="ctr"/>
          <a:endParaRPr lang="es-EC"/>
        </a:p>
      </dgm:t>
    </dgm:pt>
    <dgm:pt modelId="{8CE13C5E-6B38-4ABF-BA80-A78A8C5C325D}" type="sibTrans" cxnId="{C55E221D-F497-4258-9308-31B6E8E7A9DD}">
      <dgm:prSet/>
      <dgm:spPr/>
      <dgm:t>
        <a:bodyPr/>
        <a:lstStyle/>
        <a:p>
          <a:pPr algn="ctr"/>
          <a:endParaRPr lang="es-EC"/>
        </a:p>
      </dgm:t>
    </dgm:pt>
    <dgm:pt modelId="{4EE49452-6A56-4B08-B7AA-507878368BC3}">
      <dgm:prSet/>
      <dgm:spPr/>
      <dgm:t>
        <a:bodyPr/>
        <a:lstStyle/>
        <a:p>
          <a:pPr algn="ctr"/>
          <a:r>
            <a:rPr lang="es-EC" dirty="0" smtClean="0"/>
            <a:t>Sala-Comedor</a:t>
          </a:r>
          <a:endParaRPr lang="es-EC" dirty="0"/>
        </a:p>
      </dgm:t>
    </dgm:pt>
    <dgm:pt modelId="{BF9B6F5D-57FC-4168-85E0-F050FB5B1026}" type="parTrans" cxnId="{77D2FAD4-5CCC-4AC4-A6CD-C3F0ACE40749}">
      <dgm:prSet/>
      <dgm:spPr/>
      <dgm:t>
        <a:bodyPr/>
        <a:lstStyle/>
        <a:p>
          <a:pPr algn="ctr"/>
          <a:endParaRPr lang="es-EC"/>
        </a:p>
      </dgm:t>
    </dgm:pt>
    <dgm:pt modelId="{E6FB7F71-6C06-418B-9247-CBA107C8DD7D}" type="sibTrans" cxnId="{77D2FAD4-5CCC-4AC4-A6CD-C3F0ACE40749}">
      <dgm:prSet/>
      <dgm:spPr/>
      <dgm:t>
        <a:bodyPr/>
        <a:lstStyle/>
        <a:p>
          <a:pPr algn="ctr"/>
          <a:endParaRPr lang="es-EC"/>
        </a:p>
      </dgm:t>
    </dgm:pt>
    <dgm:pt modelId="{F2F5416F-41AC-4E40-BAD4-CCA708EE4A4F}">
      <dgm:prSet/>
      <dgm:spPr/>
      <dgm:t>
        <a:bodyPr/>
        <a:lstStyle/>
        <a:p>
          <a:pPr algn="ctr"/>
          <a:r>
            <a:rPr lang="es-EC" dirty="0" smtClean="0"/>
            <a:t>PD3</a:t>
          </a:r>
          <a:endParaRPr lang="es-EC" dirty="0"/>
        </a:p>
      </dgm:t>
    </dgm:pt>
    <dgm:pt modelId="{B00F7E49-E29C-40BD-A509-DC73D7E4F355}" type="parTrans" cxnId="{4285CC88-36E6-47FE-8AA2-84E351CD5459}">
      <dgm:prSet/>
      <dgm:spPr/>
      <dgm:t>
        <a:bodyPr/>
        <a:lstStyle/>
        <a:p>
          <a:endParaRPr lang="es-EC"/>
        </a:p>
      </dgm:t>
    </dgm:pt>
    <dgm:pt modelId="{777F7EB9-CDA2-4BB8-9E65-411BE72F3F15}" type="sibTrans" cxnId="{4285CC88-36E6-47FE-8AA2-84E351CD5459}">
      <dgm:prSet/>
      <dgm:spPr/>
      <dgm:t>
        <a:bodyPr/>
        <a:lstStyle/>
        <a:p>
          <a:endParaRPr lang="es-EC"/>
        </a:p>
      </dgm:t>
    </dgm:pt>
    <dgm:pt modelId="{69F551B1-88DD-47DD-B5CA-2CE3319BDA60}">
      <dgm:prSet/>
      <dgm:spPr/>
      <dgm:t>
        <a:bodyPr/>
        <a:lstStyle/>
        <a:p>
          <a:pPr algn="ctr"/>
          <a:r>
            <a:rPr lang="es-EC" dirty="0" smtClean="0"/>
            <a:t>14</a:t>
          </a:r>
          <a:endParaRPr lang="es-EC" dirty="0"/>
        </a:p>
      </dgm:t>
    </dgm:pt>
    <dgm:pt modelId="{3DC5A2C5-E332-41C0-A127-BCC650DD913A}" type="parTrans" cxnId="{CF2B4E7F-6F71-4470-B820-8A658A6EB00C}">
      <dgm:prSet/>
      <dgm:spPr/>
      <dgm:t>
        <a:bodyPr/>
        <a:lstStyle/>
        <a:p>
          <a:endParaRPr lang="es-EC"/>
        </a:p>
      </dgm:t>
    </dgm:pt>
    <dgm:pt modelId="{017C24E2-A96D-4E55-8404-39ACFF98A353}" type="sibTrans" cxnId="{CF2B4E7F-6F71-4470-B820-8A658A6EB00C}">
      <dgm:prSet/>
      <dgm:spPr/>
      <dgm:t>
        <a:bodyPr/>
        <a:lstStyle/>
        <a:p>
          <a:endParaRPr lang="es-EC"/>
        </a:p>
      </dgm:t>
    </dgm:pt>
    <dgm:pt modelId="{C98F4612-68F3-4AAC-B48C-4240B6980C3B}">
      <dgm:prSet/>
      <dgm:spPr/>
      <dgm:t>
        <a:bodyPr/>
        <a:lstStyle/>
        <a:p>
          <a:pPr algn="ctr"/>
          <a:r>
            <a:rPr lang="es-EC" dirty="0" smtClean="0"/>
            <a:t>Salida</a:t>
          </a:r>
          <a:endParaRPr lang="es-EC" dirty="0"/>
        </a:p>
      </dgm:t>
    </dgm:pt>
    <dgm:pt modelId="{3BF3A61C-C728-4DFD-9AFF-00E9F29D0B17}" type="parTrans" cxnId="{97DCB968-453E-452D-BFAB-0F15123D9E05}">
      <dgm:prSet/>
      <dgm:spPr/>
      <dgm:t>
        <a:bodyPr/>
        <a:lstStyle/>
        <a:p>
          <a:endParaRPr lang="es-EC"/>
        </a:p>
      </dgm:t>
    </dgm:pt>
    <dgm:pt modelId="{247CC712-F449-4956-AB42-D3812D60111F}" type="sibTrans" cxnId="{97DCB968-453E-452D-BFAB-0F15123D9E05}">
      <dgm:prSet/>
      <dgm:spPr/>
      <dgm:t>
        <a:bodyPr/>
        <a:lstStyle/>
        <a:p>
          <a:endParaRPr lang="es-EC"/>
        </a:p>
      </dgm:t>
    </dgm:pt>
    <dgm:pt modelId="{B1B631C3-9BDC-48C3-9B8A-C39478DC12B3}">
      <dgm:prSet/>
      <dgm:spPr/>
      <dgm:t>
        <a:bodyPr/>
        <a:lstStyle/>
        <a:p>
          <a:pPr algn="ctr"/>
          <a:r>
            <a:rPr lang="es-EC" dirty="0" smtClean="0"/>
            <a:t>Alarma</a:t>
          </a:r>
          <a:endParaRPr lang="es-EC" dirty="0"/>
        </a:p>
      </dgm:t>
    </dgm:pt>
    <dgm:pt modelId="{42AB6D2D-2AC6-419E-924F-523B33A160DA}" type="parTrans" cxnId="{04764AEE-8D3A-442B-A878-53DF6FE90E7F}">
      <dgm:prSet/>
      <dgm:spPr/>
      <dgm:t>
        <a:bodyPr/>
        <a:lstStyle/>
        <a:p>
          <a:endParaRPr lang="es-EC"/>
        </a:p>
      </dgm:t>
    </dgm:pt>
    <dgm:pt modelId="{8D6C6B7D-10A2-4842-97E9-7353CA2E9364}" type="sibTrans" cxnId="{04764AEE-8D3A-442B-A878-53DF6FE90E7F}">
      <dgm:prSet/>
      <dgm:spPr/>
      <dgm:t>
        <a:bodyPr/>
        <a:lstStyle/>
        <a:p>
          <a:endParaRPr lang="es-EC"/>
        </a:p>
      </dgm:t>
    </dgm:pt>
    <dgm:pt modelId="{68705B58-185E-446B-A72A-C62DA17E79D2}" type="pres">
      <dgm:prSet presAssocID="{F2AB31A7-87AD-4BA5-953B-644AE73ED24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1C0E99-E39B-40B4-A393-7A6B50478C77}" type="pres">
      <dgm:prSet presAssocID="{F32DFDCF-C434-4782-9642-17C1D0B2715E}" presName="compNode" presStyleCnt="0"/>
      <dgm:spPr/>
    </dgm:pt>
    <dgm:pt modelId="{89D568AB-9F90-4817-8EB8-F7024E339E69}" type="pres">
      <dgm:prSet presAssocID="{F32DFDCF-C434-4782-9642-17C1D0B2715E}" presName="aNode" presStyleLbl="bgShp" presStyleIdx="0" presStyleCnt="4" custScaleY="92527"/>
      <dgm:spPr/>
      <dgm:t>
        <a:bodyPr/>
        <a:lstStyle/>
        <a:p>
          <a:endParaRPr lang="es-EC"/>
        </a:p>
      </dgm:t>
    </dgm:pt>
    <dgm:pt modelId="{EDDD027B-E945-4785-9FB0-E397165D4B39}" type="pres">
      <dgm:prSet presAssocID="{F32DFDCF-C434-4782-9642-17C1D0B2715E}" presName="textNode" presStyleLbl="bgShp" presStyleIdx="0" presStyleCnt="4"/>
      <dgm:spPr/>
      <dgm:t>
        <a:bodyPr/>
        <a:lstStyle/>
        <a:p>
          <a:endParaRPr lang="es-EC"/>
        </a:p>
      </dgm:t>
    </dgm:pt>
    <dgm:pt modelId="{119F2C2E-A11A-42BC-82AC-9541EC7A494E}" type="pres">
      <dgm:prSet presAssocID="{F32DFDCF-C434-4782-9642-17C1D0B2715E}" presName="compChildNode" presStyleCnt="0"/>
      <dgm:spPr/>
    </dgm:pt>
    <dgm:pt modelId="{C3DBF461-A776-4140-8EFA-6C8D6CD8D279}" type="pres">
      <dgm:prSet presAssocID="{F32DFDCF-C434-4782-9642-17C1D0B2715E}" presName="theInnerList" presStyleCnt="0"/>
      <dgm:spPr/>
    </dgm:pt>
    <dgm:pt modelId="{CDE4E94B-FC31-43F6-A1DE-5FF053698F1E}" type="pres">
      <dgm:prSet presAssocID="{5B1ABC59-2029-4157-A704-165DE44BD943}" presName="childNode" presStyleLbl="node1" presStyleIdx="0" presStyleCnt="32" custLinFactY="-7184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4BFEFC-DAF8-4A99-A2A3-75C61765E875}" type="pres">
      <dgm:prSet presAssocID="{5B1ABC59-2029-4157-A704-165DE44BD943}" presName="aSpace2" presStyleCnt="0"/>
      <dgm:spPr/>
    </dgm:pt>
    <dgm:pt modelId="{D1675855-62E6-42B8-B642-ADD9A50AC9DE}" type="pres">
      <dgm:prSet presAssocID="{41F01591-853C-4E38-900F-CBEE14CC228B}" presName="childNode" presStyleLbl="node1" presStyleIdx="1" presStyleCnt="32" custLinFactY="-6699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908C0A-B3B6-4ACE-B232-54F32FD091C3}" type="pres">
      <dgm:prSet presAssocID="{41F01591-853C-4E38-900F-CBEE14CC228B}" presName="aSpace2" presStyleCnt="0"/>
      <dgm:spPr/>
    </dgm:pt>
    <dgm:pt modelId="{A258D6B5-12DE-4B75-A664-AC1F2904ED85}" type="pres">
      <dgm:prSet presAssocID="{D7897C7B-AA78-4C15-A654-CC828BC5212D}" presName="childNode" presStyleLbl="node1" presStyleIdx="2" presStyleCnt="32" custLinFactY="-57306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ED17AB-E91D-4506-99A7-6C5BAC96B812}" type="pres">
      <dgm:prSet presAssocID="{D7897C7B-AA78-4C15-A654-CC828BC5212D}" presName="aSpace2" presStyleCnt="0"/>
      <dgm:spPr/>
    </dgm:pt>
    <dgm:pt modelId="{510A936B-8124-40D3-A4F5-E9CDBEA056F9}" type="pres">
      <dgm:prSet presAssocID="{2C5B31BC-7FFD-41F1-96B0-4E0E47ED3C6A}" presName="childNode" presStyleLbl="node1" presStyleIdx="3" presStyleCnt="32" custLinFactY="-4761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6014ED-BE46-4888-AA2D-4E8DF801A648}" type="pres">
      <dgm:prSet presAssocID="{2C5B31BC-7FFD-41F1-96B0-4E0E47ED3C6A}" presName="aSpace2" presStyleCnt="0"/>
      <dgm:spPr/>
    </dgm:pt>
    <dgm:pt modelId="{2410DE9D-C9B4-445B-8C90-2B7259B17453}" type="pres">
      <dgm:prSet presAssocID="{4949A8F8-453B-47F6-B822-4FDD6655A4EE}" presName="childNode" presStyleLbl="node1" presStyleIdx="4" presStyleCnt="32" custLinFactY="-3792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36DAF-018C-447C-B459-186BD17E8568}" type="pres">
      <dgm:prSet presAssocID="{4949A8F8-453B-47F6-B822-4FDD6655A4EE}" presName="aSpace2" presStyleCnt="0"/>
      <dgm:spPr/>
    </dgm:pt>
    <dgm:pt modelId="{1972BE40-340D-45D5-BABE-11DBA3481E07}" type="pres">
      <dgm:prSet presAssocID="{D7B79890-FF89-4E60-AE4E-5D8ECD3FFE9E}" presName="childNode" presStyleLbl="node1" presStyleIdx="5" presStyleCnt="32" custLinFactY="-2823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D1393-8E0A-4D9A-BFC2-4AC90820D4A3}" type="pres">
      <dgm:prSet presAssocID="{D7B79890-FF89-4E60-AE4E-5D8ECD3FFE9E}" presName="aSpace2" presStyleCnt="0"/>
      <dgm:spPr/>
    </dgm:pt>
    <dgm:pt modelId="{D09B5619-60BA-45C2-84F7-471321CB12CC}" type="pres">
      <dgm:prSet presAssocID="{4D24F851-BC80-4EC2-9849-B2504F971350}" presName="childNode" presStyleLbl="node1" presStyleIdx="6" presStyleCnt="32" custLinFactY="-1853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82D29C-D8C7-4C3A-8507-99898B52CFEB}" type="pres">
      <dgm:prSet presAssocID="{4D24F851-BC80-4EC2-9849-B2504F971350}" presName="aSpace2" presStyleCnt="0"/>
      <dgm:spPr/>
    </dgm:pt>
    <dgm:pt modelId="{EA6E4F94-4CBB-4C42-82D1-CC54BA6D071F}" type="pres">
      <dgm:prSet presAssocID="{F2F5416F-41AC-4E40-BAD4-CCA708EE4A4F}" presName="childNode" presStyleLbl="node1" presStyleIdx="7" presStyleCnt="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3CCD3D-8317-4848-91B8-A8933FFDB220}" type="pres">
      <dgm:prSet presAssocID="{F32DFDCF-C434-4782-9642-17C1D0B2715E}" presName="aSpace" presStyleCnt="0"/>
      <dgm:spPr/>
    </dgm:pt>
    <dgm:pt modelId="{EB1A41CB-8070-4193-AAF8-CCFE9C54ED92}" type="pres">
      <dgm:prSet presAssocID="{F1138D36-E3C7-4B7C-9652-38D0A2EB7C21}" presName="compNode" presStyleCnt="0"/>
      <dgm:spPr/>
    </dgm:pt>
    <dgm:pt modelId="{CC799A8A-7330-4637-B137-1287B3E05687}" type="pres">
      <dgm:prSet presAssocID="{F1138D36-E3C7-4B7C-9652-38D0A2EB7C21}" presName="aNode" presStyleLbl="bgShp" presStyleIdx="1" presStyleCnt="4" custScaleY="92527"/>
      <dgm:spPr/>
      <dgm:t>
        <a:bodyPr/>
        <a:lstStyle/>
        <a:p>
          <a:endParaRPr lang="es-EC"/>
        </a:p>
      </dgm:t>
    </dgm:pt>
    <dgm:pt modelId="{AA67F8FD-6932-487F-95FF-F8561108DAF1}" type="pres">
      <dgm:prSet presAssocID="{F1138D36-E3C7-4B7C-9652-38D0A2EB7C21}" presName="textNode" presStyleLbl="bgShp" presStyleIdx="1" presStyleCnt="4"/>
      <dgm:spPr/>
      <dgm:t>
        <a:bodyPr/>
        <a:lstStyle/>
        <a:p>
          <a:endParaRPr lang="es-EC"/>
        </a:p>
      </dgm:t>
    </dgm:pt>
    <dgm:pt modelId="{A7B7FE3B-998F-452D-9261-7396B9B868BB}" type="pres">
      <dgm:prSet presAssocID="{F1138D36-E3C7-4B7C-9652-38D0A2EB7C21}" presName="compChildNode" presStyleCnt="0"/>
      <dgm:spPr/>
    </dgm:pt>
    <dgm:pt modelId="{5F18407D-735A-481B-8110-A0700F9C4163}" type="pres">
      <dgm:prSet presAssocID="{F1138D36-E3C7-4B7C-9652-38D0A2EB7C21}" presName="theInnerList" presStyleCnt="0"/>
      <dgm:spPr/>
    </dgm:pt>
    <dgm:pt modelId="{F447E889-D198-4F34-9D0B-AF9CB566CA57}" type="pres">
      <dgm:prSet presAssocID="{D21289D9-86B3-4B51-BDC8-71C7B07FDC00}" presName="childNode" presStyleLbl="node1" presStyleIdx="8" presStyleCnt="32" custLinFactY="-7669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BEDFB2-7EB9-42D0-AFAF-B1847EA90470}" type="pres">
      <dgm:prSet presAssocID="{D21289D9-86B3-4B51-BDC8-71C7B07FDC00}" presName="aSpace2" presStyleCnt="0"/>
      <dgm:spPr/>
    </dgm:pt>
    <dgm:pt modelId="{C4152D04-7596-4E2C-A14C-26A9C7B446E1}" type="pres">
      <dgm:prSet presAssocID="{426557C5-E6E8-4CD7-BEF8-DDF93A72C90D}" presName="childNode" presStyleLbl="node1" presStyleIdx="9" presStyleCnt="32" custLinFactY="-6699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C48F72-7741-4C67-A844-456A42D98374}" type="pres">
      <dgm:prSet presAssocID="{426557C5-E6E8-4CD7-BEF8-DDF93A72C90D}" presName="aSpace2" presStyleCnt="0"/>
      <dgm:spPr/>
    </dgm:pt>
    <dgm:pt modelId="{8CCAB3F7-186C-4C3A-97D0-667DA8A71A1A}" type="pres">
      <dgm:prSet presAssocID="{ABB4C27E-156D-4223-97EF-784BC52E5340}" presName="childNode" presStyleLbl="node1" presStyleIdx="10" presStyleCnt="32" custLinFactY="-57306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94646C-8356-49BB-A848-115303E5FE6A}" type="pres">
      <dgm:prSet presAssocID="{ABB4C27E-156D-4223-97EF-784BC52E5340}" presName="aSpace2" presStyleCnt="0"/>
      <dgm:spPr/>
    </dgm:pt>
    <dgm:pt modelId="{34558390-8692-456E-A16B-48FD8F6512F8}" type="pres">
      <dgm:prSet presAssocID="{2F78E715-3A62-4CD1-8E46-6F97727A3B4E}" presName="childNode" presStyleLbl="node1" presStyleIdx="11" presStyleCnt="32" custLinFactY="-4761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9ADB51-9824-4BB2-BA7A-79DD6F5F40ED}" type="pres">
      <dgm:prSet presAssocID="{2F78E715-3A62-4CD1-8E46-6F97727A3B4E}" presName="aSpace2" presStyleCnt="0"/>
      <dgm:spPr/>
    </dgm:pt>
    <dgm:pt modelId="{56B08B86-60B2-4E94-B81B-D361A8248210}" type="pres">
      <dgm:prSet presAssocID="{92588429-8189-4C8B-924A-978B51982885}" presName="childNode" presStyleLbl="node1" presStyleIdx="12" presStyleCnt="32" custLinFactY="-3792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CAF473-414B-4957-B9F7-908829D411DE}" type="pres">
      <dgm:prSet presAssocID="{92588429-8189-4C8B-924A-978B51982885}" presName="aSpace2" presStyleCnt="0"/>
      <dgm:spPr/>
    </dgm:pt>
    <dgm:pt modelId="{05D836B0-E2F0-4B20-9CBE-D84842D68F27}" type="pres">
      <dgm:prSet presAssocID="{DB1F82D7-B3D6-4BF7-AA22-3A3C2E490D4D}" presName="childNode" presStyleLbl="node1" presStyleIdx="13" presStyleCnt="32" custLinFactY="-2823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4A7B0C-3EAE-4F0E-92BD-AA6CE5CFA527}" type="pres">
      <dgm:prSet presAssocID="{DB1F82D7-B3D6-4BF7-AA22-3A3C2E490D4D}" presName="aSpace2" presStyleCnt="0"/>
      <dgm:spPr/>
    </dgm:pt>
    <dgm:pt modelId="{B33D9F85-F76A-48C4-A604-FD35C7CCB949}" type="pres">
      <dgm:prSet presAssocID="{507EB339-5F51-4651-8842-FD6DC2376646}" presName="childNode" presStyleLbl="node1" presStyleIdx="14" presStyleCnt="32" custLinFactY="-1853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8AF91F-FF82-4D45-9C65-70DE99FFA803}" type="pres">
      <dgm:prSet presAssocID="{507EB339-5F51-4651-8842-FD6DC2376646}" presName="aSpace2" presStyleCnt="0"/>
      <dgm:spPr/>
    </dgm:pt>
    <dgm:pt modelId="{820EE8B2-3246-489D-B916-81C67310105C}" type="pres">
      <dgm:prSet presAssocID="{69F551B1-88DD-47DD-B5CA-2CE3319BDA60}" presName="childNode" presStyleLbl="node1" presStyleIdx="15" presStyleCnt="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E6348-D74B-4301-B381-DB257E6813FF}" type="pres">
      <dgm:prSet presAssocID="{F1138D36-E3C7-4B7C-9652-38D0A2EB7C21}" presName="aSpace" presStyleCnt="0"/>
      <dgm:spPr/>
    </dgm:pt>
    <dgm:pt modelId="{DCBE1B78-DA81-4B59-8C3C-57E569EF1D44}" type="pres">
      <dgm:prSet presAssocID="{8F49DB67-37A6-4148-826D-266FFCE09508}" presName="compNode" presStyleCnt="0"/>
      <dgm:spPr/>
    </dgm:pt>
    <dgm:pt modelId="{A2F14055-1970-4532-9A3F-D991019D1711}" type="pres">
      <dgm:prSet presAssocID="{8F49DB67-37A6-4148-826D-266FFCE09508}" presName="aNode" presStyleLbl="bgShp" presStyleIdx="2" presStyleCnt="4" custScaleY="92527" custLinFactNeighborX="-2314"/>
      <dgm:spPr/>
      <dgm:t>
        <a:bodyPr/>
        <a:lstStyle/>
        <a:p>
          <a:endParaRPr lang="es-EC"/>
        </a:p>
      </dgm:t>
    </dgm:pt>
    <dgm:pt modelId="{10A7237D-95EF-4E80-9598-67B1B524984F}" type="pres">
      <dgm:prSet presAssocID="{8F49DB67-37A6-4148-826D-266FFCE09508}" presName="textNode" presStyleLbl="bgShp" presStyleIdx="2" presStyleCnt="4"/>
      <dgm:spPr/>
      <dgm:t>
        <a:bodyPr/>
        <a:lstStyle/>
        <a:p>
          <a:endParaRPr lang="es-EC"/>
        </a:p>
      </dgm:t>
    </dgm:pt>
    <dgm:pt modelId="{441EF937-413E-46A9-9184-34FCCC152136}" type="pres">
      <dgm:prSet presAssocID="{8F49DB67-37A6-4148-826D-266FFCE09508}" presName="compChildNode" presStyleCnt="0"/>
      <dgm:spPr/>
    </dgm:pt>
    <dgm:pt modelId="{0E5295BA-CAAE-4C53-9765-6B157D12A145}" type="pres">
      <dgm:prSet presAssocID="{8F49DB67-37A6-4148-826D-266FFCE09508}" presName="theInnerList" presStyleCnt="0"/>
      <dgm:spPr/>
    </dgm:pt>
    <dgm:pt modelId="{352C7764-500E-4333-B333-7EFD44C444F4}" type="pres">
      <dgm:prSet presAssocID="{7927E628-6628-4EC9-AD40-843F09E18043}" presName="childNode" presStyleLbl="node1" presStyleIdx="16" presStyleCnt="32" custLinFactY="-6699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573C2F-0237-4DB3-A63A-8E4266A1294C}" type="pres">
      <dgm:prSet presAssocID="{7927E628-6628-4EC9-AD40-843F09E18043}" presName="aSpace2" presStyleCnt="0"/>
      <dgm:spPr/>
    </dgm:pt>
    <dgm:pt modelId="{B2E0D76C-71A9-4843-8D52-9ED148C482C3}" type="pres">
      <dgm:prSet presAssocID="{6E31F468-A715-4F17-BAE9-09402888FF59}" presName="childNode" presStyleLbl="node1" presStyleIdx="17" presStyleCnt="32" custLinFactY="-6699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A041E4-EA5F-4BA9-B2A5-6EE7F0F6CC15}" type="pres">
      <dgm:prSet presAssocID="{6E31F468-A715-4F17-BAE9-09402888FF59}" presName="aSpace2" presStyleCnt="0"/>
      <dgm:spPr/>
    </dgm:pt>
    <dgm:pt modelId="{6A1F90F3-B6F3-4C05-B809-411430EEED10}" type="pres">
      <dgm:prSet presAssocID="{F9B6BE29-4172-4F77-9AB7-70CA60D98AFD}" presName="childNode" presStyleLbl="node1" presStyleIdx="18" presStyleCnt="32" custLinFactY="-57306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B3C59-B31C-4DC7-BCA0-DE428CE64554}" type="pres">
      <dgm:prSet presAssocID="{F9B6BE29-4172-4F77-9AB7-70CA60D98AFD}" presName="aSpace2" presStyleCnt="0"/>
      <dgm:spPr/>
    </dgm:pt>
    <dgm:pt modelId="{E9652515-6F83-4F81-AEFB-009BE32CA689}" type="pres">
      <dgm:prSet presAssocID="{F8467F15-0911-419F-B3E3-7D8B41AEAB2D}" presName="childNode" presStyleLbl="node1" presStyleIdx="19" presStyleCnt="32" custLinFactY="-4761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1CF2F4-B20F-4F95-8A46-1BA99076741B}" type="pres">
      <dgm:prSet presAssocID="{F8467F15-0911-419F-B3E3-7D8B41AEAB2D}" presName="aSpace2" presStyleCnt="0"/>
      <dgm:spPr/>
    </dgm:pt>
    <dgm:pt modelId="{F685E7EB-15BF-4A95-B731-C6BB92928440}" type="pres">
      <dgm:prSet presAssocID="{15B8F703-B320-477C-A194-65416073C91A}" presName="childNode" presStyleLbl="node1" presStyleIdx="20" presStyleCnt="32" custLinFactY="-3792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4B2322-E59A-499B-A053-73D7BE6024F3}" type="pres">
      <dgm:prSet presAssocID="{15B8F703-B320-477C-A194-65416073C91A}" presName="aSpace2" presStyleCnt="0"/>
      <dgm:spPr/>
    </dgm:pt>
    <dgm:pt modelId="{9D115E48-0738-4665-8697-0179DFA5E63E}" type="pres">
      <dgm:prSet presAssocID="{B6513DA9-2870-4481-8065-4B812DF5AF9E}" presName="childNode" presStyleLbl="node1" presStyleIdx="21" presStyleCnt="32" custLinFactY="-2823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6A0A0-E54C-4FD7-A059-7C6C36CB176E}" type="pres">
      <dgm:prSet presAssocID="{B6513DA9-2870-4481-8065-4B812DF5AF9E}" presName="aSpace2" presStyleCnt="0"/>
      <dgm:spPr/>
    </dgm:pt>
    <dgm:pt modelId="{F63C63EE-D4B9-4599-BCD3-B2C08AFD3F73}" type="pres">
      <dgm:prSet presAssocID="{A0E8B5A6-007E-40E1-9A7A-BC2812C3BBC7}" presName="childNode" presStyleLbl="node1" presStyleIdx="22" presStyleCnt="32" custLinFactY="-1853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02BFF3-AE30-4BA7-8EE5-F41792020A2E}" type="pres">
      <dgm:prSet presAssocID="{A0E8B5A6-007E-40E1-9A7A-BC2812C3BBC7}" presName="aSpace2" presStyleCnt="0"/>
      <dgm:spPr/>
    </dgm:pt>
    <dgm:pt modelId="{2443AA6C-B1B3-425E-9688-6891D003522D}" type="pres">
      <dgm:prSet presAssocID="{C98F4612-68F3-4AAC-B48C-4240B6980C3B}" presName="childNode" presStyleLbl="node1" presStyleIdx="23" presStyleCnt="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92285D-6203-43F5-AA15-92F1DA55C67A}" type="pres">
      <dgm:prSet presAssocID="{8F49DB67-37A6-4148-826D-266FFCE09508}" presName="aSpace" presStyleCnt="0"/>
      <dgm:spPr/>
    </dgm:pt>
    <dgm:pt modelId="{90842ED0-2A05-45A6-9356-2629BF2A04F3}" type="pres">
      <dgm:prSet presAssocID="{1A820ABC-5CA2-4E14-AE3E-429437BA532D}" presName="compNode" presStyleCnt="0"/>
      <dgm:spPr/>
    </dgm:pt>
    <dgm:pt modelId="{2115ADD3-D758-44ED-B909-4840A3B9CD47}" type="pres">
      <dgm:prSet presAssocID="{1A820ABC-5CA2-4E14-AE3E-429437BA532D}" presName="aNode" presStyleLbl="bgShp" presStyleIdx="3" presStyleCnt="4" custScaleY="92527"/>
      <dgm:spPr/>
      <dgm:t>
        <a:bodyPr/>
        <a:lstStyle/>
        <a:p>
          <a:endParaRPr lang="es-EC"/>
        </a:p>
      </dgm:t>
    </dgm:pt>
    <dgm:pt modelId="{52715FF7-9536-46F7-BB4A-84EFEDB97EB7}" type="pres">
      <dgm:prSet presAssocID="{1A820ABC-5CA2-4E14-AE3E-429437BA532D}" presName="textNode" presStyleLbl="bgShp" presStyleIdx="3" presStyleCnt="4"/>
      <dgm:spPr/>
      <dgm:t>
        <a:bodyPr/>
        <a:lstStyle/>
        <a:p>
          <a:endParaRPr lang="es-EC"/>
        </a:p>
      </dgm:t>
    </dgm:pt>
    <dgm:pt modelId="{77059CBA-3100-42FA-ACF8-6B00123E1F65}" type="pres">
      <dgm:prSet presAssocID="{1A820ABC-5CA2-4E14-AE3E-429437BA532D}" presName="compChildNode" presStyleCnt="0"/>
      <dgm:spPr/>
    </dgm:pt>
    <dgm:pt modelId="{B07F45B8-860D-4A5C-ADEC-B196F0E8C0A4}" type="pres">
      <dgm:prSet presAssocID="{1A820ABC-5CA2-4E14-AE3E-429437BA532D}" presName="theInnerList" presStyleCnt="0"/>
      <dgm:spPr/>
    </dgm:pt>
    <dgm:pt modelId="{7F5E9D4D-B84A-469B-93A6-9D87A5045FAF}" type="pres">
      <dgm:prSet presAssocID="{9CBE75A1-8B4D-4E5B-8CB5-68BC609FF14E}" presName="childNode" presStyleLbl="node1" presStyleIdx="24" presStyleCnt="32" custLinFactY="-6699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C0E39B-0F76-4CCD-AC54-F5709960AA06}" type="pres">
      <dgm:prSet presAssocID="{9CBE75A1-8B4D-4E5B-8CB5-68BC609FF14E}" presName="aSpace2" presStyleCnt="0"/>
      <dgm:spPr/>
    </dgm:pt>
    <dgm:pt modelId="{9FCA24F9-5D7A-4DB8-A335-4B92D6E6EBCE}" type="pres">
      <dgm:prSet presAssocID="{3F2A3FEB-23FE-46CF-B5E5-2F53896A18BE}" presName="childNode" presStyleLbl="node1" presStyleIdx="25" presStyleCnt="32" custLinFactY="-6699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C62AF4-32A8-429E-9CA5-E49ECC339DC6}" type="pres">
      <dgm:prSet presAssocID="{3F2A3FEB-23FE-46CF-B5E5-2F53896A18BE}" presName="aSpace2" presStyleCnt="0"/>
      <dgm:spPr/>
    </dgm:pt>
    <dgm:pt modelId="{FE813EB5-3F50-4159-9733-9DF0D037A28B}" type="pres">
      <dgm:prSet presAssocID="{748747F1-E4FF-4AD9-9516-B3855FBA92EB}" presName="childNode" presStyleLbl="node1" presStyleIdx="26" presStyleCnt="32" custLinFactY="-57306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7D1F2D-4609-42C7-B4F6-DC9DD6841CA9}" type="pres">
      <dgm:prSet presAssocID="{748747F1-E4FF-4AD9-9516-B3855FBA92EB}" presName="aSpace2" presStyleCnt="0"/>
      <dgm:spPr/>
    </dgm:pt>
    <dgm:pt modelId="{3E8CC9BF-57A9-4E13-B064-8180CAB6AC59}" type="pres">
      <dgm:prSet presAssocID="{FC4CAA3C-F4C0-4174-99A0-F9973AB879B4}" presName="childNode" presStyleLbl="node1" presStyleIdx="27" presStyleCnt="32" custLinFactY="-4761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4F7E2C-9280-4671-8B78-2B2BED124D5E}" type="pres">
      <dgm:prSet presAssocID="{FC4CAA3C-F4C0-4174-99A0-F9973AB879B4}" presName="aSpace2" presStyleCnt="0"/>
      <dgm:spPr/>
    </dgm:pt>
    <dgm:pt modelId="{67C24B63-4E0D-47AB-9BF0-B1414047B3BC}" type="pres">
      <dgm:prSet presAssocID="{E3EA9867-F446-4775-BCAA-59560679E7CC}" presName="childNode" presStyleLbl="node1" presStyleIdx="28" presStyleCnt="32" custLinFactY="-3792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E3FC9-2274-4A63-AAD7-DA40602CE078}" type="pres">
      <dgm:prSet presAssocID="{E3EA9867-F446-4775-BCAA-59560679E7CC}" presName="aSpace2" presStyleCnt="0"/>
      <dgm:spPr/>
    </dgm:pt>
    <dgm:pt modelId="{E8B344C4-B71C-40AF-9C05-81A783943A0E}" type="pres">
      <dgm:prSet presAssocID="{D02C0CD4-8673-4466-82EF-BD3B1FDF00F8}" presName="childNode" presStyleLbl="node1" presStyleIdx="29" presStyleCnt="32" custLinFactY="-2823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D8A42A-9380-44CA-81FD-FABA34836ED5}" type="pres">
      <dgm:prSet presAssocID="{D02C0CD4-8673-4466-82EF-BD3B1FDF00F8}" presName="aSpace2" presStyleCnt="0"/>
      <dgm:spPr/>
    </dgm:pt>
    <dgm:pt modelId="{7D97B94C-9F22-4AE7-9BDE-24D83FFA38EA}" type="pres">
      <dgm:prSet presAssocID="{4EE49452-6A56-4B08-B7AA-507878368BC3}" presName="childNode" presStyleLbl="node1" presStyleIdx="30" presStyleCnt="32" custLinFactY="-1853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B97A-C2DB-4A72-82EA-FC9270BB3D47}" type="pres">
      <dgm:prSet presAssocID="{4EE49452-6A56-4B08-B7AA-507878368BC3}" presName="aSpace2" presStyleCnt="0"/>
      <dgm:spPr/>
    </dgm:pt>
    <dgm:pt modelId="{9158A6C4-34B7-4D92-9762-9119D193CF4C}" type="pres">
      <dgm:prSet presAssocID="{B1B631C3-9BDC-48C3-9B8A-C39478DC12B3}" presName="childNode" presStyleLbl="node1" presStyleIdx="31" presStyleCnt="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5C97C4-69E6-472F-A624-1DF12020F562}" type="presOf" srcId="{8F49DB67-37A6-4148-826D-266FFCE09508}" destId="{10A7237D-95EF-4E80-9598-67B1B524984F}" srcOrd="1" destOrd="0" presId="urn:microsoft.com/office/officeart/2005/8/layout/lProcess2"/>
    <dgm:cxn modelId="{E363A658-0527-4904-A2B9-33A69B2FCCAA}" type="presOf" srcId="{F8467F15-0911-419F-B3E3-7D8B41AEAB2D}" destId="{E9652515-6F83-4F81-AEFB-009BE32CA689}" srcOrd="0" destOrd="0" presId="urn:microsoft.com/office/officeart/2005/8/layout/lProcess2"/>
    <dgm:cxn modelId="{4AF37E60-5390-4C16-A61C-C0F7897AAF97}" srcId="{1A820ABC-5CA2-4E14-AE3E-429437BA532D}" destId="{FC4CAA3C-F4C0-4174-99A0-F9973AB879B4}" srcOrd="3" destOrd="0" parTransId="{D591742D-44B5-43AE-9E47-355C4E3709B6}" sibTransId="{BD8CA184-D59A-4872-A4C8-100EFD098BF9}"/>
    <dgm:cxn modelId="{CFAB71A2-31CB-4DB1-9993-B1E0C58ACA05}" type="presOf" srcId="{41F01591-853C-4E38-900F-CBEE14CC228B}" destId="{D1675855-62E6-42B8-B642-ADD9A50AC9DE}" srcOrd="0" destOrd="0" presId="urn:microsoft.com/office/officeart/2005/8/layout/lProcess2"/>
    <dgm:cxn modelId="{71675D18-2D22-4C33-8AAA-9B19D3E0566A}" srcId="{F1138D36-E3C7-4B7C-9652-38D0A2EB7C21}" destId="{D21289D9-86B3-4B51-BDC8-71C7B07FDC00}" srcOrd="0" destOrd="0" parTransId="{C345BC18-4284-4F32-AC63-6857A1EAAFD0}" sibTransId="{14FAEDA2-2CFD-4621-937F-22A1CF578A97}"/>
    <dgm:cxn modelId="{8D194A7C-BA73-4C6F-BB4A-E07EBDEAA902}" type="presOf" srcId="{69F551B1-88DD-47DD-B5CA-2CE3319BDA60}" destId="{820EE8B2-3246-489D-B916-81C67310105C}" srcOrd="0" destOrd="0" presId="urn:microsoft.com/office/officeart/2005/8/layout/lProcess2"/>
    <dgm:cxn modelId="{1A0CE672-903D-4BEE-8515-5E8A46F0708D}" srcId="{F2AB31A7-87AD-4BA5-953B-644AE73ED240}" destId="{F1138D36-E3C7-4B7C-9652-38D0A2EB7C21}" srcOrd="1" destOrd="0" parTransId="{3AA9DECC-A6D5-42A9-A298-DE8A75620FA3}" sibTransId="{3AE7A50E-71C4-401C-9683-76967AC98C69}"/>
    <dgm:cxn modelId="{0ED62487-9DEB-438F-8DB6-6D1F90C8CBAF}" type="presOf" srcId="{ABB4C27E-156D-4223-97EF-784BC52E5340}" destId="{8CCAB3F7-186C-4C3A-97D0-667DA8A71A1A}" srcOrd="0" destOrd="0" presId="urn:microsoft.com/office/officeart/2005/8/layout/lProcess2"/>
    <dgm:cxn modelId="{89519130-77D6-4658-B614-FD902BE60373}" type="presOf" srcId="{1A820ABC-5CA2-4E14-AE3E-429437BA532D}" destId="{52715FF7-9536-46F7-BB4A-84EFEDB97EB7}" srcOrd="1" destOrd="0" presId="urn:microsoft.com/office/officeart/2005/8/layout/lProcess2"/>
    <dgm:cxn modelId="{92A31A06-15C3-4E5A-9696-734DD1CFFB98}" type="presOf" srcId="{F1138D36-E3C7-4B7C-9652-38D0A2EB7C21}" destId="{AA67F8FD-6932-487F-95FF-F8561108DAF1}" srcOrd="1" destOrd="0" presId="urn:microsoft.com/office/officeart/2005/8/layout/lProcess2"/>
    <dgm:cxn modelId="{46DEE8E4-95F8-4111-AB1A-27308B2DF99D}" type="presOf" srcId="{F2F5416F-41AC-4E40-BAD4-CCA708EE4A4F}" destId="{EA6E4F94-4CBB-4C42-82D1-CC54BA6D071F}" srcOrd="0" destOrd="0" presId="urn:microsoft.com/office/officeart/2005/8/layout/lProcess2"/>
    <dgm:cxn modelId="{868214CB-C14B-4117-AB77-41EDB6900F39}" srcId="{F1138D36-E3C7-4B7C-9652-38D0A2EB7C21}" destId="{DB1F82D7-B3D6-4BF7-AA22-3A3C2E490D4D}" srcOrd="5" destOrd="0" parTransId="{ED7A580B-9A12-49EB-8F56-3D3FD9C070CF}" sibTransId="{D64CBA1F-E690-48A4-A5F2-5E4064E19198}"/>
    <dgm:cxn modelId="{CC72EE1B-3679-405C-9A35-23B009C41C12}" type="presOf" srcId="{D21289D9-86B3-4B51-BDC8-71C7B07FDC00}" destId="{F447E889-D198-4F34-9D0B-AF9CB566CA57}" srcOrd="0" destOrd="0" presId="urn:microsoft.com/office/officeart/2005/8/layout/lProcess2"/>
    <dgm:cxn modelId="{75AEB4D8-5281-4608-BE25-B0BFAA8BA460}" srcId="{1A820ABC-5CA2-4E14-AE3E-429437BA532D}" destId="{3F2A3FEB-23FE-46CF-B5E5-2F53896A18BE}" srcOrd="1" destOrd="0" parTransId="{06021283-8D1D-4F42-8675-065149395149}" sibTransId="{B547B8CA-3F7A-4868-BB8D-F9DE1614F240}"/>
    <dgm:cxn modelId="{3FF56DDF-7B0C-450A-830C-FB195C8256B7}" type="presOf" srcId="{4D24F851-BC80-4EC2-9849-B2504F971350}" destId="{D09B5619-60BA-45C2-84F7-471321CB12CC}" srcOrd="0" destOrd="0" presId="urn:microsoft.com/office/officeart/2005/8/layout/lProcess2"/>
    <dgm:cxn modelId="{7F8D2A0C-C113-4BBC-BABD-01106CE2C83A}" srcId="{8F49DB67-37A6-4148-826D-266FFCE09508}" destId="{7927E628-6628-4EC9-AD40-843F09E18043}" srcOrd="0" destOrd="0" parTransId="{6B2F5415-A583-43CE-9EAE-AB9D1C60A252}" sibTransId="{1A0ADE8C-DEF1-4899-9B75-3B3BDC771E8C}"/>
    <dgm:cxn modelId="{728609F9-29E3-4502-B1A2-4B209B4B543A}" type="presOf" srcId="{92588429-8189-4C8B-924A-978B51982885}" destId="{56B08B86-60B2-4E94-B81B-D361A8248210}" srcOrd="0" destOrd="0" presId="urn:microsoft.com/office/officeart/2005/8/layout/lProcess2"/>
    <dgm:cxn modelId="{5EBFBEE6-C131-4024-AA3E-AC6792AD5678}" srcId="{F2AB31A7-87AD-4BA5-953B-644AE73ED240}" destId="{1A820ABC-5CA2-4E14-AE3E-429437BA532D}" srcOrd="3" destOrd="0" parTransId="{B76849ED-93D8-4759-B190-263DA7BCCFA1}" sibTransId="{18E59209-402D-4A40-964E-86263FB25ED5}"/>
    <dgm:cxn modelId="{97DCB968-453E-452D-BFAB-0F15123D9E05}" srcId="{8F49DB67-37A6-4148-826D-266FFCE09508}" destId="{C98F4612-68F3-4AAC-B48C-4240B6980C3B}" srcOrd="7" destOrd="0" parTransId="{3BF3A61C-C728-4DFD-9AFF-00E9F29D0B17}" sibTransId="{247CC712-F449-4956-AB42-D3812D60111F}"/>
    <dgm:cxn modelId="{0E66FE57-04E6-4368-9809-E218BD8781E4}" type="presOf" srcId="{7927E628-6628-4EC9-AD40-843F09E18043}" destId="{352C7764-500E-4333-B333-7EFD44C444F4}" srcOrd="0" destOrd="0" presId="urn:microsoft.com/office/officeart/2005/8/layout/lProcess2"/>
    <dgm:cxn modelId="{BD5FD419-6A11-4830-9A05-3C13A76067DE}" srcId="{8F49DB67-37A6-4148-826D-266FFCE09508}" destId="{15B8F703-B320-477C-A194-65416073C91A}" srcOrd="4" destOrd="0" parTransId="{A56FB17B-5AD7-498D-93E9-8B40FEA5DD53}" sibTransId="{9283AED7-ED36-4A8C-81F9-1FB20208A770}"/>
    <dgm:cxn modelId="{CE6FFE26-16CF-4F2D-BDB6-0C2602130FA6}" type="presOf" srcId="{6E31F468-A715-4F17-BAE9-09402888FF59}" destId="{B2E0D76C-71A9-4843-8D52-9ED148C482C3}" srcOrd="0" destOrd="0" presId="urn:microsoft.com/office/officeart/2005/8/layout/lProcess2"/>
    <dgm:cxn modelId="{AB1828E7-8328-4CAD-9443-3070071C88F9}" type="presOf" srcId="{426557C5-E6E8-4CD7-BEF8-DDF93A72C90D}" destId="{C4152D04-7596-4E2C-A14C-26A9C7B446E1}" srcOrd="0" destOrd="0" presId="urn:microsoft.com/office/officeart/2005/8/layout/lProcess2"/>
    <dgm:cxn modelId="{C55E221D-F497-4258-9308-31B6E8E7A9DD}" srcId="{1A820ABC-5CA2-4E14-AE3E-429437BA532D}" destId="{D02C0CD4-8673-4466-82EF-BD3B1FDF00F8}" srcOrd="5" destOrd="0" parTransId="{605A2EF0-F2F7-4E57-A948-8FB4C24179E6}" sibTransId="{8CE13C5E-6B38-4ABF-BA80-A78A8C5C325D}"/>
    <dgm:cxn modelId="{20E04DF5-FC16-4387-B2C8-452FB234DA18}" srcId="{F1138D36-E3C7-4B7C-9652-38D0A2EB7C21}" destId="{ABB4C27E-156D-4223-97EF-784BC52E5340}" srcOrd="2" destOrd="0" parTransId="{6540BBFA-A5C9-4305-A91D-8E2150DE7EF2}" sibTransId="{129B17CB-C61B-4905-B293-34360A858061}"/>
    <dgm:cxn modelId="{04504D89-52D2-4968-875E-642116F96F71}" type="presOf" srcId="{F32DFDCF-C434-4782-9642-17C1D0B2715E}" destId="{EDDD027B-E945-4785-9FB0-E397165D4B39}" srcOrd="1" destOrd="0" presId="urn:microsoft.com/office/officeart/2005/8/layout/lProcess2"/>
    <dgm:cxn modelId="{F8B9F156-B181-42FE-911B-7403FC1772F9}" srcId="{8F49DB67-37A6-4148-826D-266FFCE09508}" destId="{6E31F468-A715-4F17-BAE9-09402888FF59}" srcOrd="1" destOrd="0" parTransId="{2517ACD5-8669-47C4-B192-6F247B551362}" sibTransId="{35C6E57A-DC28-4450-86C1-BF727A88A582}"/>
    <dgm:cxn modelId="{C16B1C2D-409F-4FB1-AC20-5F2761555AA6}" type="presOf" srcId="{C98F4612-68F3-4AAC-B48C-4240B6980C3B}" destId="{2443AA6C-B1B3-425E-9688-6891D003522D}" srcOrd="0" destOrd="0" presId="urn:microsoft.com/office/officeart/2005/8/layout/lProcess2"/>
    <dgm:cxn modelId="{02AF76D6-4AD1-4458-BF7B-B80D81E9F5BC}" srcId="{F32DFDCF-C434-4782-9642-17C1D0B2715E}" destId="{2C5B31BC-7FFD-41F1-96B0-4E0E47ED3C6A}" srcOrd="3" destOrd="0" parTransId="{80065B10-6B87-4AD9-B577-EC6BA400EDCB}" sibTransId="{2187075C-8BC1-40B2-8F2D-4F024F013B59}"/>
    <dgm:cxn modelId="{4285CC88-36E6-47FE-8AA2-84E351CD5459}" srcId="{F32DFDCF-C434-4782-9642-17C1D0B2715E}" destId="{F2F5416F-41AC-4E40-BAD4-CCA708EE4A4F}" srcOrd="7" destOrd="0" parTransId="{B00F7E49-E29C-40BD-A509-DC73D7E4F355}" sibTransId="{777F7EB9-CDA2-4BB8-9E65-411BE72F3F15}"/>
    <dgm:cxn modelId="{E7E0371C-2AD6-4C6D-A827-CC5F6E64F8C1}" type="presOf" srcId="{D02C0CD4-8673-4466-82EF-BD3B1FDF00F8}" destId="{E8B344C4-B71C-40AF-9C05-81A783943A0E}" srcOrd="0" destOrd="0" presId="urn:microsoft.com/office/officeart/2005/8/layout/lProcess2"/>
    <dgm:cxn modelId="{D1BA1437-8448-45A3-BD48-C0D40268E293}" srcId="{F1138D36-E3C7-4B7C-9652-38D0A2EB7C21}" destId="{507EB339-5F51-4651-8842-FD6DC2376646}" srcOrd="6" destOrd="0" parTransId="{06B2D351-1B1A-405E-9143-1238921F3301}" sibTransId="{62BF2E3C-0E4A-4C15-BEF8-9F1B0ED8BFDA}"/>
    <dgm:cxn modelId="{D2C705BA-E7C1-468E-B632-980E080C367E}" type="presOf" srcId="{E3EA9867-F446-4775-BCAA-59560679E7CC}" destId="{67C24B63-4E0D-47AB-9BF0-B1414047B3BC}" srcOrd="0" destOrd="0" presId="urn:microsoft.com/office/officeart/2005/8/layout/lProcess2"/>
    <dgm:cxn modelId="{0E0B5F6F-423A-4499-9833-C079C42B7D5B}" type="presOf" srcId="{DB1F82D7-B3D6-4BF7-AA22-3A3C2E490D4D}" destId="{05D836B0-E2F0-4B20-9CBE-D84842D68F27}" srcOrd="0" destOrd="0" presId="urn:microsoft.com/office/officeart/2005/8/layout/lProcess2"/>
    <dgm:cxn modelId="{68DA5EEC-3A6E-4BF4-B3F1-CCFCD69BC2D0}" type="presOf" srcId="{4949A8F8-453B-47F6-B822-4FDD6655A4EE}" destId="{2410DE9D-C9B4-445B-8C90-2B7259B17453}" srcOrd="0" destOrd="0" presId="urn:microsoft.com/office/officeart/2005/8/layout/lProcess2"/>
    <dgm:cxn modelId="{2A221780-0D76-4ADF-AC93-2D8935451E8F}" type="presOf" srcId="{B6513DA9-2870-4481-8065-4B812DF5AF9E}" destId="{9D115E48-0738-4665-8697-0179DFA5E63E}" srcOrd="0" destOrd="0" presId="urn:microsoft.com/office/officeart/2005/8/layout/lProcess2"/>
    <dgm:cxn modelId="{905006CC-CE14-43D2-BD35-EC63CC94E4B3}" type="presOf" srcId="{B1B631C3-9BDC-48C3-9B8A-C39478DC12B3}" destId="{9158A6C4-34B7-4D92-9762-9119D193CF4C}" srcOrd="0" destOrd="0" presId="urn:microsoft.com/office/officeart/2005/8/layout/lProcess2"/>
    <dgm:cxn modelId="{178950EC-6159-4D85-92D9-30A15BA76E38}" type="presOf" srcId="{FC4CAA3C-F4C0-4174-99A0-F9973AB879B4}" destId="{3E8CC9BF-57A9-4E13-B064-8180CAB6AC59}" srcOrd="0" destOrd="0" presId="urn:microsoft.com/office/officeart/2005/8/layout/lProcess2"/>
    <dgm:cxn modelId="{4E16557A-FD6C-44F3-9605-DF14EFF1F0E6}" type="presOf" srcId="{15B8F703-B320-477C-A194-65416073C91A}" destId="{F685E7EB-15BF-4A95-B731-C6BB92928440}" srcOrd="0" destOrd="0" presId="urn:microsoft.com/office/officeart/2005/8/layout/lProcess2"/>
    <dgm:cxn modelId="{F97A7B74-7ABD-4C44-9B2B-7A70B4DDCD32}" srcId="{F1138D36-E3C7-4B7C-9652-38D0A2EB7C21}" destId="{426557C5-E6E8-4CD7-BEF8-DDF93A72C90D}" srcOrd="1" destOrd="0" parTransId="{D8619FC5-3531-4064-84C9-9E300F43D4C6}" sibTransId="{A051D82D-75A3-4A2F-8164-941254FC5320}"/>
    <dgm:cxn modelId="{0B1CB2A2-D227-4CC2-83DC-D516F76D7EC6}" type="presOf" srcId="{D7897C7B-AA78-4C15-A654-CC828BC5212D}" destId="{A258D6B5-12DE-4B75-A664-AC1F2904ED85}" srcOrd="0" destOrd="0" presId="urn:microsoft.com/office/officeart/2005/8/layout/lProcess2"/>
    <dgm:cxn modelId="{F773B10A-8E80-4807-8CAE-631713F70822}" srcId="{8F49DB67-37A6-4148-826D-266FFCE09508}" destId="{B6513DA9-2870-4481-8065-4B812DF5AF9E}" srcOrd="5" destOrd="0" parTransId="{B66E1641-A250-4F0C-A6EA-C62702180574}" sibTransId="{C2D084E3-D046-468C-B7E1-7DF554E345E6}"/>
    <dgm:cxn modelId="{42EB71F7-ED12-41BA-9B5E-0B18EF2EF95E}" type="presOf" srcId="{D7B79890-FF89-4E60-AE4E-5D8ECD3FFE9E}" destId="{1972BE40-340D-45D5-BABE-11DBA3481E07}" srcOrd="0" destOrd="0" presId="urn:microsoft.com/office/officeart/2005/8/layout/lProcess2"/>
    <dgm:cxn modelId="{B76BBED9-8710-46DE-AE4B-1B8C1BE466A3}" type="presOf" srcId="{5B1ABC59-2029-4157-A704-165DE44BD943}" destId="{CDE4E94B-FC31-43F6-A1DE-5FF053698F1E}" srcOrd="0" destOrd="0" presId="urn:microsoft.com/office/officeart/2005/8/layout/lProcess2"/>
    <dgm:cxn modelId="{7AF7A00A-402D-44A1-AB27-27F24830E5C5}" type="presOf" srcId="{F2AB31A7-87AD-4BA5-953B-644AE73ED240}" destId="{68705B58-185E-446B-A72A-C62DA17E79D2}" srcOrd="0" destOrd="0" presId="urn:microsoft.com/office/officeart/2005/8/layout/lProcess2"/>
    <dgm:cxn modelId="{D7B9D316-195A-4A46-9004-5DB978BA64FA}" srcId="{F32DFDCF-C434-4782-9642-17C1D0B2715E}" destId="{41F01591-853C-4E38-900F-CBEE14CC228B}" srcOrd="1" destOrd="0" parTransId="{0DE10A34-CF57-4F0E-86CC-40D6205A5169}" sibTransId="{96E7E327-3C7F-4306-98AC-99B846B8CD7F}"/>
    <dgm:cxn modelId="{85ADC61E-3E73-406A-AA18-DD8DBFE98638}" type="presOf" srcId="{F1138D36-E3C7-4B7C-9652-38D0A2EB7C21}" destId="{CC799A8A-7330-4637-B137-1287B3E05687}" srcOrd="0" destOrd="0" presId="urn:microsoft.com/office/officeart/2005/8/layout/lProcess2"/>
    <dgm:cxn modelId="{E2A34F5D-0011-40BA-AAFA-DE9BAD6A7E62}" type="presOf" srcId="{4EE49452-6A56-4B08-B7AA-507878368BC3}" destId="{7D97B94C-9F22-4AE7-9BDE-24D83FFA38EA}" srcOrd="0" destOrd="0" presId="urn:microsoft.com/office/officeart/2005/8/layout/lProcess2"/>
    <dgm:cxn modelId="{60711B1E-D3D0-427B-A9CA-ACA133F9FB0F}" srcId="{F32DFDCF-C434-4782-9642-17C1D0B2715E}" destId="{D7B79890-FF89-4E60-AE4E-5D8ECD3FFE9E}" srcOrd="5" destOrd="0" parTransId="{8F86E459-0CF8-4ADF-80B4-412C5420AB29}" sibTransId="{C90E5790-6D0D-487D-B146-C46A1FEE12EB}"/>
    <dgm:cxn modelId="{78AE40FA-C02E-4442-B427-667CE8518132}" srcId="{1A820ABC-5CA2-4E14-AE3E-429437BA532D}" destId="{9CBE75A1-8B4D-4E5B-8CB5-68BC609FF14E}" srcOrd="0" destOrd="0" parTransId="{F7DE3B68-C2A7-44B7-BBB0-30442A5E7ACA}" sibTransId="{A66ABB16-5C1D-4218-8208-21344A0B5C68}"/>
    <dgm:cxn modelId="{B3E0D24F-DF20-48C6-AFAD-23453D6A6C74}" srcId="{F32DFDCF-C434-4782-9642-17C1D0B2715E}" destId="{4D24F851-BC80-4EC2-9849-B2504F971350}" srcOrd="6" destOrd="0" parTransId="{12BE7CC8-FFB3-410C-AEC9-95CDAFB0B8B5}" sibTransId="{035912DE-1A2D-4BC2-ABDB-17849D62CAD1}"/>
    <dgm:cxn modelId="{77D2FAD4-5CCC-4AC4-A6CD-C3F0ACE40749}" srcId="{1A820ABC-5CA2-4E14-AE3E-429437BA532D}" destId="{4EE49452-6A56-4B08-B7AA-507878368BC3}" srcOrd="6" destOrd="0" parTransId="{BF9B6F5D-57FC-4168-85E0-F050FB5B1026}" sibTransId="{E6FB7F71-6C06-418B-9247-CBA107C8DD7D}"/>
    <dgm:cxn modelId="{43050990-3465-4844-AA2E-1A0D415094A8}" type="presOf" srcId="{748747F1-E4FF-4AD9-9516-B3855FBA92EB}" destId="{FE813EB5-3F50-4159-9733-9DF0D037A28B}" srcOrd="0" destOrd="0" presId="urn:microsoft.com/office/officeart/2005/8/layout/lProcess2"/>
    <dgm:cxn modelId="{EF822E74-CC74-4BA1-A97B-4CA6E1EDFB91}" type="presOf" srcId="{3F2A3FEB-23FE-46CF-B5E5-2F53896A18BE}" destId="{9FCA24F9-5D7A-4DB8-A335-4B92D6E6EBCE}" srcOrd="0" destOrd="0" presId="urn:microsoft.com/office/officeart/2005/8/layout/lProcess2"/>
    <dgm:cxn modelId="{2F937008-9BC4-4DE4-8371-DF31F3E54CFE}" type="presOf" srcId="{2F78E715-3A62-4CD1-8E46-6F97727A3B4E}" destId="{34558390-8692-456E-A16B-48FD8F6512F8}" srcOrd="0" destOrd="0" presId="urn:microsoft.com/office/officeart/2005/8/layout/lProcess2"/>
    <dgm:cxn modelId="{EB040815-60FC-41BA-96D5-2364785DCE20}" srcId="{1A820ABC-5CA2-4E14-AE3E-429437BA532D}" destId="{748747F1-E4FF-4AD9-9516-B3855FBA92EB}" srcOrd="2" destOrd="0" parTransId="{FA3B6AE1-290A-4F04-B1C6-596286B6C2D0}" sibTransId="{F8C0F7E0-6DEE-4D37-AF27-A3ECF98BBB8C}"/>
    <dgm:cxn modelId="{CF2B4E7F-6F71-4470-B820-8A658A6EB00C}" srcId="{F1138D36-E3C7-4B7C-9652-38D0A2EB7C21}" destId="{69F551B1-88DD-47DD-B5CA-2CE3319BDA60}" srcOrd="7" destOrd="0" parTransId="{3DC5A2C5-E332-41C0-A127-BCC650DD913A}" sibTransId="{017C24E2-A96D-4E55-8404-39ACFF98A353}"/>
    <dgm:cxn modelId="{40B1DBFD-E61A-42AB-B47C-0417726C64C2}" srcId="{8F49DB67-37A6-4148-826D-266FFCE09508}" destId="{F9B6BE29-4172-4F77-9AB7-70CA60D98AFD}" srcOrd="2" destOrd="0" parTransId="{2E514135-B74C-4E86-AEAA-22B11C3C1491}" sibTransId="{B4A571F8-BAF8-482D-8E7C-1137EBDDEE4E}"/>
    <dgm:cxn modelId="{E5761638-4E9C-4C37-9BAC-62D9CD30D74A}" type="presOf" srcId="{8F49DB67-37A6-4148-826D-266FFCE09508}" destId="{A2F14055-1970-4532-9A3F-D991019D1711}" srcOrd="0" destOrd="0" presId="urn:microsoft.com/office/officeart/2005/8/layout/lProcess2"/>
    <dgm:cxn modelId="{A9AEC0B0-C564-4C0D-BFF8-E53AECAC2C25}" srcId="{8F49DB67-37A6-4148-826D-266FFCE09508}" destId="{A0E8B5A6-007E-40E1-9A7A-BC2812C3BBC7}" srcOrd="6" destOrd="0" parTransId="{E53861BC-82E9-4AD6-BB5E-220519DE75CA}" sibTransId="{63A93C1F-A39B-41E4-9306-BDB19778692A}"/>
    <dgm:cxn modelId="{25AE4DD4-A972-43DA-8113-098A35B8071D}" type="presOf" srcId="{F32DFDCF-C434-4782-9642-17C1D0B2715E}" destId="{89D568AB-9F90-4817-8EB8-F7024E339E69}" srcOrd="0" destOrd="0" presId="urn:microsoft.com/office/officeart/2005/8/layout/lProcess2"/>
    <dgm:cxn modelId="{5FDBF80E-1ADB-4095-99F3-44816625E5DC}" srcId="{1A820ABC-5CA2-4E14-AE3E-429437BA532D}" destId="{E3EA9867-F446-4775-BCAA-59560679E7CC}" srcOrd="4" destOrd="0" parTransId="{B3A29D66-082F-40B0-A0FD-9EE342E7BF85}" sibTransId="{EED20ECF-A508-4816-A62C-0BA5085C674C}"/>
    <dgm:cxn modelId="{88F29CF8-6F88-4C65-937D-CF4708743BA9}" type="presOf" srcId="{1A820ABC-5CA2-4E14-AE3E-429437BA532D}" destId="{2115ADD3-D758-44ED-B909-4840A3B9CD47}" srcOrd="0" destOrd="0" presId="urn:microsoft.com/office/officeart/2005/8/layout/lProcess2"/>
    <dgm:cxn modelId="{3EEE469D-574C-46E0-A4DE-9EAFBFD726DF}" srcId="{F32DFDCF-C434-4782-9642-17C1D0B2715E}" destId="{5B1ABC59-2029-4157-A704-165DE44BD943}" srcOrd="0" destOrd="0" parTransId="{AD0CD215-6247-4090-ADA1-F33AEE781E49}" sibTransId="{8D36D4DF-C869-47AA-8C0B-282A072D60B1}"/>
    <dgm:cxn modelId="{528F9B00-609D-4FA4-AD64-E70488DFC489}" type="presOf" srcId="{A0E8B5A6-007E-40E1-9A7A-BC2812C3BBC7}" destId="{F63C63EE-D4B9-4599-BCD3-B2C08AFD3F73}" srcOrd="0" destOrd="0" presId="urn:microsoft.com/office/officeart/2005/8/layout/lProcess2"/>
    <dgm:cxn modelId="{1A2E4E8C-CCC0-4C60-BF39-9654A0D11D1A}" type="presOf" srcId="{507EB339-5F51-4651-8842-FD6DC2376646}" destId="{B33D9F85-F76A-48C4-A604-FD35C7CCB949}" srcOrd="0" destOrd="0" presId="urn:microsoft.com/office/officeart/2005/8/layout/lProcess2"/>
    <dgm:cxn modelId="{72B1870F-0276-4C0C-A0C3-95F3E0A63491}" srcId="{F32DFDCF-C434-4782-9642-17C1D0B2715E}" destId="{D7897C7B-AA78-4C15-A654-CC828BC5212D}" srcOrd="2" destOrd="0" parTransId="{EC19CBD0-4C45-4DC3-ADFC-47EE9741E169}" sibTransId="{4A66F42A-A79F-4D34-9B53-C57E4F1F1D4C}"/>
    <dgm:cxn modelId="{C0F199DA-201E-4B44-8A89-DAC4CB63EB91}" type="presOf" srcId="{9CBE75A1-8B4D-4E5B-8CB5-68BC609FF14E}" destId="{7F5E9D4D-B84A-469B-93A6-9D87A5045FAF}" srcOrd="0" destOrd="0" presId="urn:microsoft.com/office/officeart/2005/8/layout/lProcess2"/>
    <dgm:cxn modelId="{835F3275-04FD-401D-B46E-0F38BF6899CB}" srcId="{F1138D36-E3C7-4B7C-9652-38D0A2EB7C21}" destId="{2F78E715-3A62-4CD1-8E46-6F97727A3B4E}" srcOrd="3" destOrd="0" parTransId="{AA6754D7-354E-42CF-9905-9DB52133C7C6}" sibTransId="{F51F92AE-CE33-4147-BB04-80A9AF3F2682}"/>
    <dgm:cxn modelId="{D9A351AA-B153-4A72-9145-C34C70C1D1B0}" srcId="{F2AB31A7-87AD-4BA5-953B-644AE73ED240}" destId="{F32DFDCF-C434-4782-9642-17C1D0B2715E}" srcOrd="0" destOrd="0" parTransId="{2C4F9FD6-0C1E-4B86-814E-2956444C5F4A}" sibTransId="{021368E3-72A3-4AC8-A3B9-7C3DDEA3B8BD}"/>
    <dgm:cxn modelId="{AFADB736-EBC2-45F7-B209-9C57ECBCE7B7}" type="presOf" srcId="{2C5B31BC-7FFD-41F1-96B0-4E0E47ED3C6A}" destId="{510A936B-8124-40D3-A4F5-E9CDBEA056F9}" srcOrd="0" destOrd="0" presId="urn:microsoft.com/office/officeart/2005/8/layout/lProcess2"/>
    <dgm:cxn modelId="{9C4BC74F-E008-4692-9BA6-3A0AC9613C16}" srcId="{F32DFDCF-C434-4782-9642-17C1D0B2715E}" destId="{4949A8F8-453B-47F6-B822-4FDD6655A4EE}" srcOrd="4" destOrd="0" parTransId="{EC85FA9C-052A-4AF7-9DBA-0B833511AF73}" sibTransId="{F2B8E0EF-36F5-41FA-A38A-B0F71C4DE22B}"/>
    <dgm:cxn modelId="{04764AEE-8D3A-442B-A878-53DF6FE90E7F}" srcId="{1A820ABC-5CA2-4E14-AE3E-429437BA532D}" destId="{B1B631C3-9BDC-48C3-9B8A-C39478DC12B3}" srcOrd="7" destOrd="0" parTransId="{42AB6D2D-2AC6-419E-924F-523B33A160DA}" sibTransId="{8D6C6B7D-10A2-4842-97E9-7353CA2E9364}"/>
    <dgm:cxn modelId="{5138F5BD-0511-4CFB-AC6A-F6CE0FABB28F}" srcId="{8F49DB67-37A6-4148-826D-266FFCE09508}" destId="{F8467F15-0911-419F-B3E3-7D8B41AEAB2D}" srcOrd="3" destOrd="0" parTransId="{528F93AC-C856-4C41-8B1C-030514050979}" sibTransId="{22F17FB2-2117-4253-B849-AC8EAECD6258}"/>
    <dgm:cxn modelId="{528FA915-BCEC-4B3C-8C32-3639B7124113}" srcId="{F2AB31A7-87AD-4BA5-953B-644AE73ED240}" destId="{8F49DB67-37A6-4148-826D-266FFCE09508}" srcOrd="2" destOrd="0" parTransId="{291085F4-286A-4868-8607-C1BAF35FAE1B}" sibTransId="{30766D5E-EBC1-4013-98F3-1EE9C8237A3D}"/>
    <dgm:cxn modelId="{4AFB3890-7184-4007-85B0-C16FBBDFCF49}" type="presOf" srcId="{F9B6BE29-4172-4F77-9AB7-70CA60D98AFD}" destId="{6A1F90F3-B6F3-4C05-B809-411430EEED10}" srcOrd="0" destOrd="0" presId="urn:microsoft.com/office/officeart/2005/8/layout/lProcess2"/>
    <dgm:cxn modelId="{E3DE9EC5-25AA-4F61-BEC5-072D4E031222}" srcId="{F1138D36-E3C7-4B7C-9652-38D0A2EB7C21}" destId="{92588429-8189-4C8B-924A-978B51982885}" srcOrd="4" destOrd="0" parTransId="{BE6CB1B1-D305-4A68-8E43-62208B9622FA}" sibTransId="{2D215681-0A78-4B69-8968-CB86986D7629}"/>
    <dgm:cxn modelId="{2B05D503-870F-4FDE-9710-94720DC77719}" type="presParOf" srcId="{68705B58-185E-446B-A72A-C62DA17E79D2}" destId="{211C0E99-E39B-40B4-A393-7A6B50478C77}" srcOrd="0" destOrd="0" presId="urn:microsoft.com/office/officeart/2005/8/layout/lProcess2"/>
    <dgm:cxn modelId="{8F65B6CB-5042-4EBE-8659-C2F073FA96B6}" type="presParOf" srcId="{211C0E99-E39B-40B4-A393-7A6B50478C77}" destId="{89D568AB-9F90-4817-8EB8-F7024E339E69}" srcOrd="0" destOrd="0" presId="urn:microsoft.com/office/officeart/2005/8/layout/lProcess2"/>
    <dgm:cxn modelId="{6E768738-B013-4ACE-8693-1F04A70E04AE}" type="presParOf" srcId="{211C0E99-E39B-40B4-A393-7A6B50478C77}" destId="{EDDD027B-E945-4785-9FB0-E397165D4B39}" srcOrd="1" destOrd="0" presId="urn:microsoft.com/office/officeart/2005/8/layout/lProcess2"/>
    <dgm:cxn modelId="{9DBE9EAA-997D-4AD8-853F-A5311BC79AF9}" type="presParOf" srcId="{211C0E99-E39B-40B4-A393-7A6B50478C77}" destId="{119F2C2E-A11A-42BC-82AC-9541EC7A494E}" srcOrd="2" destOrd="0" presId="urn:microsoft.com/office/officeart/2005/8/layout/lProcess2"/>
    <dgm:cxn modelId="{BF368ED1-76B9-4295-8734-00BB6CC6400F}" type="presParOf" srcId="{119F2C2E-A11A-42BC-82AC-9541EC7A494E}" destId="{C3DBF461-A776-4140-8EFA-6C8D6CD8D279}" srcOrd="0" destOrd="0" presId="urn:microsoft.com/office/officeart/2005/8/layout/lProcess2"/>
    <dgm:cxn modelId="{CD970E30-3D15-4B06-B7EE-DA0DD0C63DE9}" type="presParOf" srcId="{C3DBF461-A776-4140-8EFA-6C8D6CD8D279}" destId="{CDE4E94B-FC31-43F6-A1DE-5FF053698F1E}" srcOrd="0" destOrd="0" presId="urn:microsoft.com/office/officeart/2005/8/layout/lProcess2"/>
    <dgm:cxn modelId="{0CBBC4E4-9AF7-48DE-B687-6A70129823BE}" type="presParOf" srcId="{C3DBF461-A776-4140-8EFA-6C8D6CD8D279}" destId="{DC4BFEFC-DAF8-4A99-A2A3-75C61765E875}" srcOrd="1" destOrd="0" presId="urn:microsoft.com/office/officeart/2005/8/layout/lProcess2"/>
    <dgm:cxn modelId="{2E75DE4D-535A-4160-AACC-5E2E70977E12}" type="presParOf" srcId="{C3DBF461-A776-4140-8EFA-6C8D6CD8D279}" destId="{D1675855-62E6-42B8-B642-ADD9A50AC9DE}" srcOrd="2" destOrd="0" presId="urn:microsoft.com/office/officeart/2005/8/layout/lProcess2"/>
    <dgm:cxn modelId="{70A47F14-846B-41E3-B232-C3CBED86B34C}" type="presParOf" srcId="{C3DBF461-A776-4140-8EFA-6C8D6CD8D279}" destId="{DD908C0A-B3B6-4ACE-B232-54F32FD091C3}" srcOrd="3" destOrd="0" presId="urn:microsoft.com/office/officeart/2005/8/layout/lProcess2"/>
    <dgm:cxn modelId="{AC3C5172-FC4E-4E9B-A8A1-9CB365EFE890}" type="presParOf" srcId="{C3DBF461-A776-4140-8EFA-6C8D6CD8D279}" destId="{A258D6B5-12DE-4B75-A664-AC1F2904ED85}" srcOrd="4" destOrd="0" presId="urn:microsoft.com/office/officeart/2005/8/layout/lProcess2"/>
    <dgm:cxn modelId="{4B6412E4-72F6-4EDA-9F29-03FEB05CCBD7}" type="presParOf" srcId="{C3DBF461-A776-4140-8EFA-6C8D6CD8D279}" destId="{CBED17AB-E91D-4506-99A7-6C5BAC96B812}" srcOrd="5" destOrd="0" presId="urn:microsoft.com/office/officeart/2005/8/layout/lProcess2"/>
    <dgm:cxn modelId="{9B67CD83-9E90-4D11-A1B1-1964B17A1CAB}" type="presParOf" srcId="{C3DBF461-A776-4140-8EFA-6C8D6CD8D279}" destId="{510A936B-8124-40D3-A4F5-E9CDBEA056F9}" srcOrd="6" destOrd="0" presId="urn:microsoft.com/office/officeart/2005/8/layout/lProcess2"/>
    <dgm:cxn modelId="{6BDEA491-AEF9-41DA-AE8D-8DA1CB32CABC}" type="presParOf" srcId="{C3DBF461-A776-4140-8EFA-6C8D6CD8D279}" destId="{626014ED-BE46-4888-AA2D-4E8DF801A648}" srcOrd="7" destOrd="0" presId="urn:microsoft.com/office/officeart/2005/8/layout/lProcess2"/>
    <dgm:cxn modelId="{695CD88F-0D45-40C9-B191-690663F7C61A}" type="presParOf" srcId="{C3DBF461-A776-4140-8EFA-6C8D6CD8D279}" destId="{2410DE9D-C9B4-445B-8C90-2B7259B17453}" srcOrd="8" destOrd="0" presId="urn:microsoft.com/office/officeart/2005/8/layout/lProcess2"/>
    <dgm:cxn modelId="{036A375A-5628-472E-94D5-4ECF4095106E}" type="presParOf" srcId="{C3DBF461-A776-4140-8EFA-6C8D6CD8D279}" destId="{6BC36DAF-018C-447C-B459-186BD17E8568}" srcOrd="9" destOrd="0" presId="urn:microsoft.com/office/officeart/2005/8/layout/lProcess2"/>
    <dgm:cxn modelId="{537D15A0-3105-489E-8BCC-C3971B4A6BC5}" type="presParOf" srcId="{C3DBF461-A776-4140-8EFA-6C8D6CD8D279}" destId="{1972BE40-340D-45D5-BABE-11DBA3481E07}" srcOrd="10" destOrd="0" presId="urn:microsoft.com/office/officeart/2005/8/layout/lProcess2"/>
    <dgm:cxn modelId="{C6A529A8-EFF9-4452-B2F7-6C2EBC9B16AA}" type="presParOf" srcId="{C3DBF461-A776-4140-8EFA-6C8D6CD8D279}" destId="{76ED1393-8E0A-4D9A-BFC2-4AC90820D4A3}" srcOrd="11" destOrd="0" presId="urn:microsoft.com/office/officeart/2005/8/layout/lProcess2"/>
    <dgm:cxn modelId="{5080E431-B6BF-46DC-9B5F-840E07A63B69}" type="presParOf" srcId="{C3DBF461-A776-4140-8EFA-6C8D6CD8D279}" destId="{D09B5619-60BA-45C2-84F7-471321CB12CC}" srcOrd="12" destOrd="0" presId="urn:microsoft.com/office/officeart/2005/8/layout/lProcess2"/>
    <dgm:cxn modelId="{93B72CB9-0CA6-4793-BE19-9683D4F4298A}" type="presParOf" srcId="{C3DBF461-A776-4140-8EFA-6C8D6CD8D279}" destId="{9E82D29C-D8C7-4C3A-8507-99898B52CFEB}" srcOrd="13" destOrd="0" presId="urn:microsoft.com/office/officeart/2005/8/layout/lProcess2"/>
    <dgm:cxn modelId="{74862D0E-0838-4350-97E6-B31E4B3EAD82}" type="presParOf" srcId="{C3DBF461-A776-4140-8EFA-6C8D6CD8D279}" destId="{EA6E4F94-4CBB-4C42-82D1-CC54BA6D071F}" srcOrd="14" destOrd="0" presId="urn:microsoft.com/office/officeart/2005/8/layout/lProcess2"/>
    <dgm:cxn modelId="{39A17A6D-A60A-4436-8EB3-374D821116DE}" type="presParOf" srcId="{68705B58-185E-446B-A72A-C62DA17E79D2}" destId="{203CCD3D-8317-4848-91B8-A8933FFDB220}" srcOrd="1" destOrd="0" presId="urn:microsoft.com/office/officeart/2005/8/layout/lProcess2"/>
    <dgm:cxn modelId="{8ACB87CD-815C-45A8-B2BB-A3DBB1B686F6}" type="presParOf" srcId="{68705B58-185E-446B-A72A-C62DA17E79D2}" destId="{EB1A41CB-8070-4193-AAF8-CCFE9C54ED92}" srcOrd="2" destOrd="0" presId="urn:microsoft.com/office/officeart/2005/8/layout/lProcess2"/>
    <dgm:cxn modelId="{2F17DBE7-C3DE-4316-980F-E51B19FC7005}" type="presParOf" srcId="{EB1A41CB-8070-4193-AAF8-CCFE9C54ED92}" destId="{CC799A8A-7330-4637-B137-1287B3E05687}" srcOrd="0" destOrd="0" presId="urn:microsoft.com/office/officeart/2005/8/layout/lProcess2"/>
    <dgm:cxn modelId="{31B1A7BE-3970-4E96-9276-4E705C9F0087}" type="presParOf" srcId="{EB1A41CB-8070-4193-AAF8-CCFE9C54ED92}" destId="{AA67F8FD-6932-487F-95FF-F8561108DAF1}" srcOrd="1" destOrd="0" presId="urn:microsoft.com/office/officeart/2005/8/layout/lProcess2"/>
    <dgm:cxn modelId="{12D834C4-1207-4288-8FE3-D5E8BDDD5426}" type="presParOf" srcId="{EB1A41CB-8070-4193-AAF8-CCFE9C54ED92}" destId="{A7B7FE3B-998F-452D-9261-7396B9B868BB}" srcOrd="2" destOrd="0" presId="urn:microsoft.com/office/officeart/2005/8/layout/lProcess2"/>
    <dgm:cxn modelId="{ACDCF6CB-F473-4DAD-8F47-A57655760928}" type="presParOf" srcId="{A7B7FE3B-998F-452D-9261-7396B9B868BB}" destId="{5F18407D-735A-481B-8110-A0700F9C4163}" srcOrd="0" destOrd="0" presId="urn:microsoft.com/office/officeart/2005/8/layout/lProcess2"/>
    <dgm:cxn modelId="{D705030E-1B64-4F5A-AD1F-8D56E27C49B0}" type="presParOf" srcId="{5F18407D-735A-481B-8110-A0700F9C4163}" destId="{F447E889-D198-4F34-9D0B-AF9CB566CA57}" srcOrd="0" destOrd="0" presId="urn:microsoft.com/office/officeart/2005/8/layout/lProcess2"/>
    <dgm:cxn modelId="{BD491C9A-DF91-44EF-9478-54242762B7AA}" type="presParOf" srcId="{5F18407D-735A-481B-8110-A0700F9C4163}" destId="{D3BEDFB2-7EB9-42D0-AFAF-B1847EA90470}" srcOrd="1" destOrd="0" presId="urn:microsoft.com/office/officeart/2005/8/layout/lProcess2"/>
    <dgm:cxn modelId="{CFE0D59E-9C97-4C29-910C-9A143576625A}" type="presParOf" srcId="{5F18407D-735A-481B-8110-A0700F9C4163}" destId="{C4152D04-7596-4E2C-A14C-26A9C7B446E1}" srcOrd="2" destOrd="0" presId="urn:microsoft.com/office/officeart/2005/8/layout/lProcess2"/>
    <dgm:cxn modelId="{4575DA9F-5777-4F5C-A9FD-D39FD74971AA}" type="presParOf" srcId="{5F18407D-735A-481B-8110-A0700F9C4163}" destId="{9FC48F72-7741-4C67-A844-456A42D98374}" srcOrd="3" destOrd="0" presId="urn:microsoft.com/office/officeart/2005/8/layout/lProcess2"/>
    <dgm:cxn modelId="{5230E161-EE57-414F-8CD2-C3383A01EA8A}" type="presParOf" srcId="{5F18407D-735A-481B-8110-A0700F9C4163}" destId="{8CCAB3F7-186C-4C3A-97D0-667DA8A71A1A}" srcOrd="4" destOrd="0" presId="urn:microsoft.com/office/officeart/2005/8/layout/lProcess2"/>
    <dgm:cxn modelId="{24DE16D7-1988-46D2-A6A6-A84EC162DF32}" type="presParOf" srcId="{5F18407D-735A-481B-8110-A0700F9C4163}" destId="{6A94646C-8356-49BB-A848-115303E5FE6A}" srcOrd="5" destOrd="0" presId="urn:microsoft.com/office/officeart/2005/8/layout/lProcess2"/>
    <dgm:cxn modelId="{6623C13C-E6EA-45FA-B234-860B95C32B01}" type="presParOf" srcId="{5F18407D-735A-481B-8110-A0700F9C4163}" destId="{34558390-8692-456E-A16B-48FD8F6512F8}" srcOrd="6" destOrd="0" presId="urn:microsoft.com/office/officeart/2005/8/layout/lProcess2"/>
    <dgm:cxn modelId="{3AC03401-CAC6-47D0-AF80-2276F5EE72F4}" type="presParOf" srcId="{5F18407D-735A-481B-8110-A0700F9C4163}" destId="{289ADB51-9824-4BB2-BA7A-79DD6F5F40ED}" srcOrd="7" destOrd="0" presId="urn:microsoft.com/office/officeart/2005/8/layout/lProcess2"/>
    <dgm:cxn modelId="{9CF14F2C-C517-41BC-864A-4E90AE13A962}" type="presParOf" srcId="{5F18407D-735A-481B-8110-A0700F9C4163}" destId="{56B08B86-60B2-4E94-B81B-D361A8248210}" srcOrd="8" destOrd="0" presId="urn:microsoft.com/office/officeart/2005/8/layout/lProcess2"/>
    <dgm:cxn modelId="{1866F4CF-AA8F-41BA-82E1-91B6C11667B3}" type="presParOf" srcId="{5F18407D-735A-481B-8110-A0700F9C4163}" destId="{2ECAF473-414B-4957-B9F7-908829D411DE}" srcOrd="9" destOrd="0" presId="urn:microsoft.com/office/officeart/2005/8/layout/lProcess2"/>
    <dgm:cxn modelId="{5E20AAA4-3BBE-4DBB-8F71-DB0486A84EF4}" type="presParOf" srcId="{5F18407D-735A-481B-8110-A0700F9C4163}" destId="{05D836B0-E2F0-4B20-9CBE-D84842D68F27}" srcOrd="10" destOrd="0" presId="urn:microsoft.com/office/officeart/2005/8/layout/lProcess2"/>
    <dgm:cxn modelId="{D90B94B0-08B0-41AC-BD9C-D05CF97B89B5}" type="presParOf" srcId="{5F18407D-735A-481B-8110-A0700F9C4163}" destId="{6B4A7B0C-3EAE-4F0E-92BD-AA6CE5CFA527}" srcOrd="11" destOrd="0" presId="urn:microsoft.com/office/officeart/2005/8/layout/lProcess2"/>
    <dgm:cxn modelId="{3C214D69-EA5C-448B-BF47-A909C616800C}" type="presParOf" srcId="{5F18407D-735A-481B-8110-A0700F9C4163}" destId="{B33D9F85-F76A-48C4-A604-FD35C7CCB949}" srcOrd="12" destOrd="0" presId="urn:microsoft.com/office/officeart/2005/8/layout/lProcess2"/>
    <dgm:cxn modelId="{7EAC9579-9E16-4156-AD83-44F4ED857F5B}" type="presParOf" srcId="{5F18407D-735A-481B-8110-A0700F9C4163}" destId="{868AF91F-FF82-4D45-9C65-70DE99FFA803}" srcOrd="13" destOrd="0" presId="urn:microsoft.com/office/officeart/2005/8/layout/lProcess2"/>
    <dgm:cxn modelId="{F8195647-B003-4D2C-BD27-261F881F3FF9}" type="presParOf" srcId="{5F18407D-735A-481B-8110-A0700F9C4163}" destId="{820EE8B2-3246-489D-B916-81C67310105C}" srcOrd="14" destOrd="0" presId="urn:microsoft.com/office/officeart/2005/8/layout/lProcess2"/>
    <dgm:cxn modelId="{60376956-B10E-4AF9-858F-4AD1890C83C1}" type="presParOf" srcId="{68705B58-185E-446B-A72A-C62DA17E79D2}" destId="{5DBE6348-D74B-4301-B381-DB257E6813FF}" srcOrd="3" destOrd="0" presId="urn:microsoft.com/office/officeart/2005/8/layout/lProcess2"/>
    <dgm:cxn modelId="{ABE90F19-E547-403F-BDC5-CA794821CC5A}" type="presParOf" srcId="{68705B58-185E-446B-A72A-C62DA17E79D2}" destId="{DCBE1B78-DA81-4B59-8C3C-57E569EF1D44}" srcOrd="4" destOrd="0" presId="urn:microsoft.com/office/officeart/2005/8/layout/lProcess2"/>
    <dgm:cxn modelId="{F5E2D793-1A4C-4A40-8F93-B454624B51B6}" type="presParOf" srcId="{DCBE1B78-DA81-4B59-8C3C-57E569EF1D44}" destId="{A2F14055-1970-4532-9A3F-D991019D1711}" srcOrd="0" destOrd="0" presId="urn:microsoft.com/office/officeart/2005/8/layout/lProcess2"/>
    <dgm:cxn modelId="{8B7E3553-EFB7-416C-9432-2C09C9420934}" type="presParOf" srcId="{DCBE1B78-DA81-4B59-8C3C-57E569EF1D44}" destId="{10A7237D-95EF-4E80-9598-67B1B524984F}" srcOrd="1" destOrd="0" presId="urn:microsoft.com/office/officeart/2005/8/layout/lProcess2"/>
    <dgm:cxn modelId="{BDB13E26-55DE-4031-B5B7-CB5584DA4252}" type="presParOf" srcId="{DCBE1B78-DA81-4B59-8C3C-57E569EF1D44}" destId="{441EF937-413E-46A9-9184-34FCCC152136}" srcOrd="2" destOrd="0" presId="urn:microsoft.com/office/officeart/2005/8/layout/lProcess2"/>
    <dgm:cxn modelId="{B8A466DA-0834-4607-8407-A051DEFB1A5B}" type="presParOf" srcId="{441EF937-413E-46A9-9184-34FCCC152136}" destId="{0E5295BA-CAAE-4C53-9765-6B157D12A145}" srcOrd="0" destOrd="0" presId="urn:microsoft.com/office/officeart/2005/8/layout/lProcess2"/>
    <dgm:cxn modelId="{CD3F3CE6-37AA-4569-ADBF-E488C2DE9C7B}" type="presParOf" srcId="{0E5295BA-CAAE-4C53-9765-6B157D12A145}" destId="{352C7764-500E-4333-B333-7EFD44C444F4}" srcOrd="0" destOrd="0" presId="urn:microsoft.com/office/officeart/2005/8/layout/lProcess2"/>
    <dgm:cxn modelId="{E0988F78-3DBE-4EDA-A012-BB0905C13B82}" type="presParOf" srcId="{0E5295BA-CAAE-4C53-9765-6B157D12A145}" destId="{5D573C2F-0237-4DB3-A63A-8E4266A1294C}" srcOrd="1" destOrd="0" presId="urn:microsoft.com/office/officeart/2005/8/layout/lProcess2"/>
    <dgm:cxn modelId="{A58C6172-4D6C-4E5B-9587-8C2966F7C3BF}" type="presParOf" srcId="{0E5295BA-CAAE-4C53-9765-6B157D12A145}" destId="{B2E0D76C-71A9-4843-8D52-9ED148C482C3}" srcOrd="2" destOrd="0" presId="urn:microsoft.com/office/officeart/2005/8/layout/lProcess2"/>
    <dgm:cxn modelId="{69F850D8-4F16-4C58-AFD8-E3D160F9FB7C}" type="presParOf" srcId="{0E5295BA-CAAE-4C53-9765-6B157D12A145}" destId="{E1A041E4-EA5F-4BA9-B2A5-6EE7F0F6CC15}" srcOrd="3" destOrd="0" presId="urn:microsoft.com/office/officeart/2005/8/layout/lProcess2"/>
    <dgm:cxn modelId="{ED22F4C7-D8EE-4A69-AEA2-D4FF3EE9F368}" type="presParOf" srcId="{0E5295BA-CAAE-4C53-9765-6B157D12A145}" destId="{6A1F90F3-B6F3-4C05-B809-411430EEED10}" srcOrd="4" destOrd="0" presId="urn:microsoft.com/office/officeart/2005/8/layout/lProcess2"/>
    <dgm:cxn modelId="{9F99BDA3-4ACD-4560-92F2-C3D645C528ED}" type="presParOf" srcId="{0E5295BA-CAAE-4C53-9765-6B157D12A145}" destId="{B0CB3C59-B31C-4DC7-BCA0-DE428CE64554}" srcOrd="5" destOrd="0" presId="urn:microsoft.com/office/officeart/2005/8/layout/lProcess2"/>
    <dgm:cxn modelId="{E0DBD676-3C21-42B1-8791-A47301DD5851}" type="presParOf" srcId="{0E5295BA-CAAE-4C53-9765-6B157D12A145}" destId="{E9652515-6F83-4F81-AEFB-009BE32CA689}" srcOrd="6" destOrd="0" presId="urn:microsoft.com/office/officeart/2005/8/layout/lProcess2"/>
    <dgm:cxn modelId="{AEED9DD8-6B83-4B18-83A1-43C0E33E68C9}" type="presParOf" srcId="{0E5295BA-CAAE-4C53-9765-6B157D12A145}" destId="{6D1CF2F4-B20F-4F95-8A46-1BA99076741B}" srcOrd="7" destOrd="0" presId="urn:microsoft.com/office/officeart/2005/8/layout/lProcess2"/>
    <dgm:cxn modelId="{8064C0F8-F254-46DB-84AF-5DF0C09DEC3D}" type="presParOf" srcId="{0E5295BA-CAAE-4C53-9765-6B157D12A145}" destId="{F685E7EB-15BF-4A95-B731-C6BB92928440}" srcOrd="8" destOrd="0" presId="urn:microsoft.com/office/officeart/2005/8/layout/lProcess2"/>
    <dgm:cxn modelId="{09B1B528-4858-4BCC-AC5E-61D8D0BB391D}" type="presParOf" srcId="{0E5295BA-CAAE-4C53-9765-6B157D12A145}" destId="{1B4B2322-E59A-499B-A053-73D7BE6024F3}" srcOrd="9" destOrd="0" presId="urn:microsoft.com/office/officeart/2005/8/layout/lProcess2"/>
    <dgm:cxn modelId="{D05E3088-A4BB-488F-996C-85B027E44AE1}" type="presParOf" srcId="{0E5295BA-CAAE-4C53-9765-6B157D12A145}" destId="{9D115E48-0738-4665-8697-0179DFA5E63E}" srcOrd="10" destOrd="0" presId="urn:microsoft.com/office/officeart/2005/8/layout/lProcess2"/>
    <dgm:cxn modelId="{A4210261-9CF4-4942-9BDD-93429B87B8BB}" type="presParOf" srcId="{0E5295BA-CAAE-4C53-9765-6B157D12A145}" destId="{6E76A0A0-E54C-4FD7-A059-7C6C36CB176E}" srcOrd="11" destOrd="0" presId="urn:microsoft.com/office/officeart/2005/8/layout/lProcess2"/>
    <dgm:cxn modelId="{7E3D32BF-933F-43AB-92E3-E029DADFA2D6}" type="presParOf" srcId="{0E5295BA-CAAE-4C53-9765-6B157D12A145}" destId="{F63C63EE-D4B9-4599-BCD3-B2C08AFD3F73}" srcOrd="12" destOrd="0" presId="urn:microsoft.com/office/officeart/2005/8/layout/lProcess2"/>
    <dgm:cxn modelId="{2BBDC709-C67D-4996-BD00-8774C04E7867}" type="presParOf" srcId="{0E5295BA-CAAE-4C53-9765-6B157D12A145}" destId="{4A02BFF3-AE30-4BA7-8EE5-F41792020A2E}" srcOrd="13" destOrd="0" presId="urn:microsoft.com/office/officeart/2005/8/layout/lProcess2"/>
    <dgm:cxn modelId="{13F31CBA-477B-48BD-AFD8-D0076949924D}" type="presParOf" srcId="{0E5295BA-CAAE-4C53-9765-6B157D12A145}" destId="{2443AA6C-B1B3-425E-9688-6891D003522D}" srcOrd="14" destOrd="0" presId="urn:microsoft.com/office/officeart/2005/8/layout/lProcess2"/>
    <dgm:cxn modelId="{58E4FFA6-BB25-4163-9B58-052BBB4E5FAB}" type="presParOf" srcId="{68705B58-185E-446B-A72A-C62DA17E79D2}" destId="{4592285D-6203-43F5-AA15-92F1DA55C67A}" srcOrd="5" destOrd="0" presId="urn:microsoft.com/office/officeart/2005/8/layout/lProcess2"/>
    <dgm:cxn modelId="{CFA33240-A910-4CAF-87D8-0BC4F319E6FE}" type="presParOf" srcId="{68705B58-185E-446B-A72A-C62DA17E79D2}" destId="{90842ED0-2A05-45A6-9356-2629BF2A04F3}" srcOrd="6" destOrd="0" presId="urn:microsoft.com/office/officeart/2005/8/layout/lProcess2"/>
    <dgm:cxn modelId="{7F1BD887-2DC2-45D6-89AF-7B675759E0D0}" type="presParOf" srcId="{90842ED0-2A05-45A6-9356-2629BF2A04F3}" destId="{2115ADD3-D758-44ED-B909-4840A3B9CD47}" srcOrd="0" destOrd="0" presId="urn:microsoft.com/office/officeart/2005/8/layout/lProcess2"/>
    <dgm:cxn modelId="{3C5E9710-0698-44F2-A736-BD24ECB98625}" type="presParOf" srcId="{90842ED0-2A05-45A6-9356-2629BF2A04F3}" destId="{52715FF7-9536-46F7-BB4A-84EFEDB97EB7}" srcOrd="1" destOrd="0" presId="urn:microsoft.com/office/officeart/2005/8/layout/lProcess2"/>
    <dgm:cxn modelId="{CB1473C6-FFD3-4077-A7FD-36337FC718BB}" type="presParOf" srcId="{90842ED0-2A05-45A6-9356-2629BF2A04F3}" destId="{77059CBA-3100-42FA-ACF8-6B00123E1F65}" srcOrd="2" destOrd="0" presId="urn:microsoft.com/office/officeart/2005/8/layout/lProcess2"/>
    <dgm:cxn modelId="{6833E25A-192E-4EAC-9434-B98B1067DA0B}" type="presParOf" srcId="{77059CBA-3100-42FA-ACF8-6B00123E1F65}" destId="{B07F45B8-860D-4A5C-ADEC-B196F0E8C0A4}" srcOrd="0" destOrd="0" presId="urn:microsoft.com/office/officeart/2005/8/layout/lProcess2"/>
    <dgm:cxn modelId="{4B3D7BD9-EE66-4619-A4A7-F99CB53AD829}" type="presParOf" srcId="{B07F45B8-860D-4A5C-ADEC-B196F0E8C0A4}" destId="{7F5E9D4D-B84A-469B-93A6-9D87A5045FAF}" srcOrd="0" destOrd="0" presId="urn:microsoft.com/office/officeart/2005/8/layout/lProcess2"/>
    <dgm:cxn modelId="{F61AE98E-B21C-4A63-BE74-017D2DA12EF4}" type="presParOf" srcId="{B07F45B8-860D-4A5C-ADEC-B196F0E8C0A4}" destId="{A9C0E39B-0F76-4CCD-AC54-F5709960AA06}" srcOrd="1" destOrd="0" presId="urn:microsoft.com/office/officeart/2005/8/layout/lProcess2"/>
    <dgm:cxn modelId="{9926457F-FE75-4C9F-ABDE-F753D6C35F4B}" type="presParOf" srcId="{B07F45B8-860D-4A5C-ADEC-B196F0E8C0A4}" destId="{9FCA24F9-5D7A-4DB8-A335-4B92D6E6EBCE}" srcOrd="2" destOrd="0" presId="urn:microsoft.com/office/officeart/2005/8/layout/lProcess2"/>
    <dgm:cxn modelId="{DDB17D03-5637-4B78-96EE-D78527183D6E}" type="presParOf" srcId="{B07F45B8-860D-4A5C-ADEC-B196F0E8C0A4}" destId="{88C62AF4-32A8-429E-9CA5-E49ECC339DC6}" srcOrd="3" destOrd="0" presId="urn:microsoft.com/office/officeart/2005/8/layout/lProcess2"/>
    <dgm:cxn modelId="{E2941FB3-17AF-4834-B0D5-ECD2392BC9E4}" type="presParOf" srcId="{B07F45B8-860D-4A5C-ADEC-B196F0E8C0A4}" destId="{FE813EB5-3F50-4159-9733-9DF0D037A28B}" srcOrd="4" destOrd="0" presId="urn:microsoft.com/office/officeart/2005/8/layout/lProcess2"/>
    <dgm:cxn modelId="{7F736751-743C-43F6-9626-AC14CF912D76}" type="presParOf" srcId="{B07F45B8-860D-4A5C-ADEC-B196F0E8C0A4}" destId="{A27D1F2D-4609-42C7-B4F6-DC9DD6841CA9}" srcOrd="5" destOrd="0" presId="urn:microsoft.com/office/officeart/2005/8/layout/lProcess2"/>
    <dgm:cxn modelId="{B942F2FD-317F-4291-9502-BB54E4DDF3E4}" type="presParOf" srcId="{B07F45B8-860D-4A5C-ADEC-B196F0E8C0A4}" destId="{3E8CC9BF-57A9-4E13-B064-8180CAB6AC59}" srcOrd="6" destOrd="0" presId="urn:microsoft.com/office/officeart/2005/8/layout/lProcess2"/>
    <dgm:cxn modelId="{2F308A8C-9ECB-43DD-9DD9-20514A7C9DEF}" type="presParOf" srcId="{B07F45B8-860D-4A5C-ADEC-B196F0E8C0A4}" destId="{674F7E2C-9280-4671-8B78-2B2BED124D5E}" srcOrd="7" destOrd="0" presId="urn:microsoft.com/office/officeart/2005/8/layout/lProcess2"/>
    <dgm:cxn modelId="{A12E17A8-7715-4F18-9C2A-8B90C13C2DE1}" type="presParOf" srcId="{B07F45B8-860D-4A5C-ADEC-B196F0E8C0A4}" destId="{67C24B63-4E0D-47AB-9BF0-B1414047B3BC}" srcOrd="8" destOrd="0" presId="urn:microsoft.com/office/officeart/2005/8/layout/lProcess2"/>
    <dgm:cxn modelId="{E7803BFD-A8D9-4482-AB4D-B02ECE972437}" type="presParOf" srcId="{B07F45B8-860D-4A5C-ADEC-B196F0E8C0A4}" destId="{E55E3FC9-2274-4A63-AAD7-DA40602CE078}" srcOrd="9" destOrd="0" presId="urn:microsoft.com/office/officeart/2005/8/layout/lProcess2"/>
    <dgm:cxn modelId="{CE398E6C-939B-4690-8564-4B4BD54C5BD5}" type="presParOf" srcId="{B07F45B8-860D-4A5C-ADEC-B196F0E8C0A4}" destId="{E8B344C4-B71C-40AF-9C05-81A783943A0E}" srcOrd="10" destOrd="0" presId="urn:microsoft.com/office/officeart/2005/8/layout/lProcess2"/>
    <dgm:cxn modelId="{6B4C58E3-FFEB-468A-96B5-D141B3017301}" type="presParOf" srcId="{B07F45B8-860D-4A5C-ADEC-B196F0E8C0A4}" destId="{42D8A42A-9380-44CA-81FD-FABA34836ED5}" srcOrd="11" destOrd="0" presId="urn:microsoft.com/office/officeart/2005/8/layout/lProcess2"/>
    <dgm:cxn modelId="{95D749F0-311A-44CD-90B8-76CDB168F6E4}" type="presParOf" srcId="{B07F45B8-860D-4A5C-ADEC-B196F0E8C0A4}" destId="{7D97B94C-9F22-4AE7-9BDE-24D83FFA38EA}" srcOrd="12" destOrd="0" presId="urn:microsoft.com/office/officeart/2005/8/layout/lProcess2"/>
    <dgm:cxn modelId="{9D3D97B2-93AF-4115-BAB0-BD4E454EEF94}" type="presParOf" srcId="{B07F45B8-860D-4A5C-ADEC-B196F0E8C0A4}" destId="{FE24B97A-C2DB-4A72-82EA-FC9270BB3D47}" srcOrd="13" destOrd="0" presId="urn:microsoft.com/office/officeart/2005/8/layout/lProcess2"/>
    <dgm:cxn modelId="{EB8852D1-75B7-4E05-9541-DDBC51957DDE}" type="presParOf" srcId="{B07F45B8-860D-4A5C-ADEC-B196F0E8C0A4}" destId="{9158A6C4-34B7-4D92-9762-9119D193CF4C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6CD233-A3F3-4CD3-93EB-A93481791863}" type="doc">
      <dgm:prSet loTypeId="urn:microsoft.com/office/officeart/2005/8/layout/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AC1DAC33-6848-40B2-A533-986012D01FCD}">
      <dgm:prSet custT="1"/>
      <dgm:spPr/>
      <dgm:t>
        <a:bodyPr/>
        <a:lstStyle/>
        <a:p>
          <a:r>
            <a:rPr lang="es-EC" sz="1600" b="1" dirty="0">
              <a:latin typeface="Arial" pitchFamily="34" charset="0"/>
              <a:cs typeface="Arial" pitchFamily="34" charset="0"/>
            </a:rPr>
            <a:t>Monitorización y Control de los </a:t>
          </a:r>
          <a:r>
            <a:rPr lang="es-EC" sz="1600" b="1" dirty="0" smtClean="0">
              <a:latin typeface="Arial" pitchFamily="34" charset="0"/>
              <a:cs typeface="Arial" pitchFamily="34" charset="0"/>
            </a:rPr>
            <a:t>Sensores </a:t>
          </a:r>
          <a:r>
            <a:rPr lang="es-EC" sz="1600" b="1" dirty="0">
              <a:latin typeface="Arial" pitchFamily="34" charset="0"/>
              <a:cs typeface="Arial" pitchFamily="34" charset="0"/>
            </a:rPr>
            <a:t>y </a:t>
          </a:r>
          <a:r>
            <a:rPr lang="es-EC" sz="1600" b="1" dirty="0" smtClean="0">
              <a:latin typeface="Arial" pitchFamily="34" charset="0"/>
              <a:cs typeface="Arial" pitchFamily="34" charset="0"/>
            </a:rPr>
            <a:t>Actuadores</a:t>
          </a:r>
          <a:endParaRPr lang="es-EC" sz="1600" b="1" dirty="0">
            <a:latin typeface="Arial" pitchFamily="34" charset="0"/>
            <a:cs typeface="Arial" pitchFamily="34" charset="0"/>
          </a:endParaRPr>
        </a:p>
      </dgm:t>
    </dgm:pt>
    <dgm:pt modelId="{C7597620-8794-4391-B31D-3D9B580DE544}" type="parTrans" cxnId="{B2AAA9FD-0462-4E12-961A-969D11AE62F0}">
      <dgm:prSet/>
      <dgm:spPr/>
      <dgm:t>
        <a:bodyPr/>
        <a:lstStyle/>
        <a:p>
          <a:endParaRPr lang="es-EC"/>
        </a:p>
      </dgm:t>
    </dgm:pt>
    <dgm:pt modelId="{8A4CF480-013C-4AB7-9249-1BCF1B0BB2F8}" type="sibTrans" cxnId="{B2AAA9FD-0462-4E12-961A-969D11AE62F0}">
      <dgm:prSet/>
      <dgm:spPr/>
      <dgm:t>
        <a:bodyPr/>
        <a:lstStyle/>
        <a:p>
          <a:endParaRPr lang="es-EC"/>
        </a:p>
      </dgm:t>
    </dgm:pt>
    <dgm:pt modelId="{35BADDAD-6DC8-4804-B31F-0B6FDD607C11}">
      <dgm:prSet custT="1"/>
      <dgm:spPr/>
      <dgm:t>
        <a:bodyPr/>
        <a:lstStyle/>
        <a:p>
          <a:pPr algn="ctr"/>
          <a:r>
            <a:rPr lang="en-US" sz="1600" dirty="0">
              <a:latin typeface="Arial" pitchFamily="34" charset="0"/>
              <a:cs typeface="Arial" pitchFamily="34" charset="0"/>
            </a:rPr>
            <a:t>if((</a:t>
          </a:r>
          <a:r>
            <a:rPr lang="en-US" sz="1600" dirty="0" err="1">
              <a:latin typeface="Arial" pitchFamily="34" charset="0"/>
              <a:cs typeface="Arial" pitchFamily="34" charset="0"/>
            </a:rPr>
            <a:t>BitRdPortI</a:t>
          </a:r>
          <a:r>
            <a:rPr lang="en-US" sz="1600" dirty="0">
              <a:latin typeface="Arial" pitchFamily="34" charset="0"/>
              <a:cs typeface="Arial" pitchFamily="34" charset="0"/>
            </a:rPr>
            <a:t>(PCDR,0))==1)  {                                         sensor1= 1;}                                                                                                   else{                                                                               sensor1=0; }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DAD2808F-DBB9-442A-AB4A-C3C4BAB5CA29}" type="parTrans" cxnId="{8D590F2D-97BC-4264-A872-EE5957A01625}">
      <dgm:prSet/>
      <dgm:spPr/>
      <dgm:t>
        <a:bodyPr/>
        <a:lstStyle/>
        <a:p>
          <a:endParaRPr lang="es-EC"/>
        </a:p>
      </dgm:t>
    </dgm:pt>
    <dgm:pt modelId="{94EC4984-8A38-4956-A9E3-09D7817CFAE4}" type="sibTrans" cxnId="{8D590F2D-97BC-4264-A872-EE5957A01625}">
      <dgm:prSet/>
      <dgm:spPr/>
      <dgm:t>
        <a:bodyPr/>
        <a:lstStyle/>
        <a:p>
          <a:endParaRPr lang="es-EC"/>
        </a:p>
      </dgm:t>
    </dgm:pt>
    <dgm:pt modelId="{EBDD77FB-FBAB-4D08-AF31-93D057CBD427}">
      <dgm:prSet custT="1"/>
      <dgm:spPr/>
      <dgm:t>
        <a:bodyPr/>
        <a:lstStyle/>
        <a:p>
          <a:r>
            <a:rPr lang="es-EC" sz="1600" dirty="0">
              <a:latin typeface="Arial" pitchFamily="34" charset="0"/>
              <a:cs typeface="Arial" pitchFamily="34" charset="0"/>
            </a:rPr>
            <a:t>Simulador de presencia</a:t>
          </a:r>
        </a:p>
      </dgm:t>
    </dgm:pt>
    <dgm:pt modelId="{EADA923F-8FCF-4A63-8058-6E03DBCADF27}" type="parTrans" cxnId="{FE52033D-BEDD-4E73-AA4E-3888F9E8C262}">
      <dgm:prSet/>
      <dgm:spPr/>
      <dgm:t>
        <a:bodyPr/>
        <a:lstStyle/>
        <a:p>
          <a:endParaRPr lang="es-EC"/>
        </a:p>
      </dgm:t>
    </dgm:pt>
    <dgm:pt modelId="{80BF1797-72D5-4A97-A312-4CF7E2D68282}" type="sibTrans" cxnId="{FE52033D-BEDD-4E73-AA4E-3888F9E8C262}">
      <dgm:prSet/>
      <dgm:spPr/>
      <dgm:t>
        <a:bodyPr/>
        <a:lstStyle/>
        <a:p>
          <a:endParaRPr lang="es-EC"/>
        </a:p>
      </dgm:t>
    </dgm:pt>
    <dgm:pt modelId="{8F5E3AAD-D0DC-4DAC-BAF4-3F62A1F30663}">
      <dgm:prSet custT="1"/>
      <dgm:spPr/>
      <dgm:t>
        <a:bodyPr/>
        <a:lstStyle/>
        <a:p>
          <a:r>
            <a:rPr lang="en-US" sz="1600" dirty="0">
              <a:latin typeface="Arial" pitchFamily="34" charset="0"/>
              <a:cs typeface="Arial" pitchFamily="34" charset="0"/>
            </a:rPr>
            <a:t>if(io_state1 != 0)  {                                                              </a:t>
          </a:r>
          <a:r>
            <a:rPr lang="en-US" sz="1600" dirty="0" err="1">
              <a:latin typeface="Arial" pitchFamily="34" charset="0"/>
              <a:cs typeface="Arial" pitchFamily="34" charset="0"/>
            </a:rPr>
            <a:t>costate</a:t>
          </a:r>
          <a:r>
            <a:rPr lang="en-US" sz="1600" dirty="0">
              <a:latin typeface="Arial" pitchFamily="34" charset="0"/>
              <a:cs typeface="Arial" pitchFamily="34" charset="0"/>
            </a:rPr>
            <a:t>{                                                              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BitWrPortI</a:t>
          </a:r>
          <a:r>
            <a:rPr lang="en-US" sz="1600" dirty="0">
              <a:latin typeface="Arial" pitchFamily="34" charset="0"/>
              <a:cs typeface="Arial" pitchFamily="34" charset="0"/>
            </a:rPr>
            <a:t>(PDDR, &amp;PDDRShadow,1 ,0 ); </a:t>
          </a:r>
          <a:r>
            <a:rPr lang="en-US" sz="1600" dirty="0" err="1">
              <a:latin typeface="Arial" pitchFamily="34" charset="0"/>
              <a:cs typeface="Arial" pitchFamily="34" charset="0"/>
            </a:rPr>
            <a:t>waitfor</a:t>
          </a:r>
          <a:r>
            <a:rPr lang="en-US" sz="1600" dirty="0">
              <a:latin typeface="Arial" pitchFamily="34" charset="0"/>
              <a:cs typeface="Arial" pitchFamily="34" charset="0"/>
            </a:rPr>
            <a:t>(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DelaySec</a:t>
          </a:r>
          <a:r>
            <a:rPr lang="en-US" sz="1600" dirty="0">
              <a:latin typeface="Arial" pitchFamily="34" charset="0"/>
              <a:cs typeface="Arial" pitchFamily="34" charset="0"/>
            </a:rPr>
            <a:t>(io_state1))                                       io_state1=0;   }   }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C81078A1-44B5-4E56-B81E-77C15CC03E7C}" type="parTrans" cxnId="{504D112F-9D19-4F9F-8AAC-212976D19D12}">
      <dgm:prSet/>
      <dgm:spPr/>
      <dgm:t>
        <a:bodyPr/>
        <a:lstStyle/>
        <a:p>
          <a:endParaRPr lang="es-EC"/>
        </a:p>
      </dgm:t>
    </dgm:pt>
    <dgm:pt modelId="{2D2AF0AA-BBB1-45E6-9D2F-944C90D9A731}" type="sibTrans" cxnId="{504D112F-9D19-4F9F-8AAC-212976D19D12}">
      <dgm:prSet/>
      <dgm:spPr/>
      <dgm:t>
        <a:bodyPr/>
        <a:lstStyle/>
        <a:p>
          <a:endParaRPr lang="es-EC"/>
        </a:p>
      </dgm:t>
    </dgm:pt>
    <dgm:pt modelId="{A0229D17-C901-4914-A1BF-A7C9ECAC536F}">
      <dgm:prSet custT="1"/>
      <dgm:spPr/>
      <dgm:t>
        <a:bodyPr/>
        <a:lstStyle/>
        <a:p>
          <a:r>
            <a:rPr lang="es-EC" sz="1600" dirty="0">
              <a:latin typeface="Arial" pitchFamily="34" charset="0"/>
              <a:cs typeface="Arial" pitchFamily="34" charset="0"/>
            </a:rPr>
            <a:t>Si los sensores son activados, se envía una señal para la visualización en la página web</a:t>
          </a:r>
        </a:p>
      </dgm:t>
    </dgm:pt>
    <dgm:pt modelId="{52DF1854-9021-4BA3-836C-AD49744BE01A}" type="sibTrans" cxnId="{09EA3DD7-6B2C-4BFD-AB31-5D172BFA8F12}">
      <dgm:prSet/>
      <dgm:spPr/>
      <dgm:t>
        <a:bodyPr/>
        <a:lstStyle/>
        <a:p>
          <a:endParaRPr lang="es-EC"/>
        </a:p>
      </dgm:t>
    </dgm:pt>
    <dgm:pt modelId="{BE8A5462-F99F-4F44-B56A-6DF391779843}" type="parTrans" cxnId="{09EA3DD7-6B2C-4BFD-AB31-5D172BFA8F12}">
      <dgm:prSet/>
      <dgm:spPr/>
      <dgm:t>
        <a:bodyPr/>
        <a:lstStyle/>
        <a:p>
          <a:endParaRPr lang="es-EC"/>
        </a:p>
      </dgm:t>
    </dgm:pt>
    <dgm:pt modelId="{2CA02963-5FFE-4D65-9FA4-F73281AA8F9E}" type="pres">
      <dgm:prSet presAssocID="{3A6CD233-A3F3-4CD3-93EB-A934817918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301DCB-F80E-44A9-9A1A-158860A54888}" type="pres">
      <dgm:prSet presAssocID="{EBDD77FB-FBAB-4D08-AF31-93D057CBD427}" presName="boxAndChildren" presStyleCnt="0"/>
      <dgm:spPr/>
    </dgm:pt>
    <dgm:pt modelId="{B3F60477-61B6-4B05-AC79-E3AECBDC1BFC}" type="pres">
      <dgm:prSet presAssocID="{EBDD77FB-FBAB-4D08-AF31-93D057CBD427}" presName="parentTextBox" presStyleLbl="node1" presStyleIdx="0" presStyleCnt="3"/>
      <dgm:spPr/>
      <dgm:t>
        <a:bodyPr/>
        <a:lstStyle/>
        <a:p>
          <a:endParaRPr lang="es-EC"/>
        </a:p>
      </dgm:t>
    </dgm:pt>
    <dgm:pt modelId="{61C0D79A-3AEA-4DFD-ADB6-4BE8863A2656}" type="pres">
      <dgm:prSet presAssocID="{EBDD77FB-FBAB-4D08-AF31-93D057CBD427}" presName="entireBox" presStyleLbl="node1" presStyleIdx="0" presStyleCnt="3"/>
      <dgm:spPr/>
      <dgm:t>
        <a:bodyPr/>
        <a:lstStyle/>
        <a:p>
          <a:endParaRPr lang="es-EC"/>
        </a:p>
      </dgm:t>
    </dgm:pt>
    <dgm:pt modelId="{648C29DB-D8E8-4724-9077-DE8E6D80CDE6}" type="pres">
      <dgm:prSet presAssocID="{EBDD77FB-FBAB-4D08-AF31-93D057CBD427}" presName="descendantBox" presStyleCnt="0"/>
      <dgm:spPr/>
    </dgm:pt>
    <dgm:pt modelId="{19B51433-AB3D-4894-809B-1C7706367997}" type="pres">
      <dgm:prSet presAssocID="{8F5E3AAD-D0DC-4DAC-BAF4-3F62A1F30663}" presName="childTextBox" presStyleLbl="fgAccFollowNode1" presStyleIdx="0" presStyleCnt="2" custScaleY="1663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7695BD-B43C-405D-B04F-BB7546099BF7}" type="pres">
      <dgm:prSet presAssocID="{52DF1854-9021-4BA3-836C-AD49744BE01A}" presName="sp" presStyleCnt="0"/>
      <dgm:spPr/>
    </dgm:pt>
    <dgm:pt modelId="{6D05F8D6-BF50-482B-8F0B-50FE724C9B4E}" type="pres">
      <dgm:prSet presAssocID="{A0229D17-C901-4914-A1BF-A7C9ECAC536F}" presName="arrowAndChildren" presStyleCnt="0"/>
      <dgm:spPr/>
    </dgm:pt>
    <dgm:pt modelId="{A8781CBD-829C-44E7-B1B5-A74802683672}" type="pres">
      <dgm:prSet presAssocID="{A0229D17-C901-4914-A1BF-A7C9ECAC536F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8FDC6245-99DD-4649-A51E-DBB4FF3279F7}" type="pres">
      <dgm:prSet presAssocID="{A0229D17-C901-4914-A1BF-A7C9ECAC536F}" presName="arrow" presStyleLbl="node1" presStyleIdx="1" presStyleCnt="3" custScaleY="69126"/>
      <dgm:spPr/>
      <dgm:t>
        <a:bodyPr/>
        <a:lstStyle/>
        <a:p>
          <a:endParaRPr lang="es-EC"/>
        </a:p>
      </dgm:t>
    </dgm:pt>
    <dgm:pt modelId="{6EEC360E-0DEF-4A9A-B088-D8B37CA590B6}" type="pres">
      <dgm:prSet presAssocID="{A0229D17-C901-4914-A1BF-A7C9ECAC536F}" presName="descendantArrow" presStyleCnt="0"/>
      <dgm:spPr/>
    </dgm:pt>
    <dgm:pt modelId="{E27B4C4F-4DDF-445E-9D2E-F1B23C0269D1}" type="pres">
      <dgm:prSet presAssocID="{35BADDAD-6DC8-4804-B31F-0B6FDD607C11}" presName="childTextArrow" presStyleLbl="fgAccFollowNode1" presStyleIdx="1" presStyleCnt="2" custScaleY="126220" custLinFactNeighborY="563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3CF656-27CA-41DF-93F8-0F8167919773}" type="pres">
      <dgm:prSet presAssocID="{8A4CF480-013C-4AB7-9249-1BCF1B0BB2F8}" presName="sp" presStyleCnt="0"/>
      <dgm:spPr/>
    </dgm:pt>
    <dgm:pt modelId="{0EA1E475-4180-463F-8B1D-7CF9A518AD60}" type="pres">
      <dgm:prSet presAssocID="{AC1DAC33-6848-40B2-A533-986012D01FCD}" presName="arrowAndChildren" presStyleCnt="0"/>
      <dgm:spPr/>
    </dgm:pt>
    <dgm:pt modelId="{C1C752C1-4170-439D-93FC-EA57DDDB48A5}" type="pres">
      <dgm:prSet presAssocID="{AC1DAC33-6848-40B2-A533-986012D01FCD}" presName="parentTextArrow" presStyleLbl="node1" presStyleIdx="2" presStyleCnt="3" custScaleY="42988"/>
      <dgm:spPr/>
      <dgm:t>
        <a:bodyPr/>
        <a:lstStyle/>
        <a:p>
          <a:endParaRPr lang="es-EC"/>
        </a:p>
      </dgm:t>
    </dgm:pt>
  </dgm:ptLst>
  <dgm:cxnLst>
    <dgm:cxn modelId="{5CDDB632-508A-40BB-BE3D-549DF6FD9B65}" type="presOf" srcId="{35BADDAD-6DC8-4804-B31F-0B6FDD607C11}" destId="{E27B4C4F-4DDF-445E-9D2E-F1B23C0269D1}" srcOrd="0" destOrd="0" presId="urn:microsoft.com/office/officeart/2005/8/layout/process4"/>
    <dgm:cxn modelId="{9054AE8F-BD0C-40BF-B01D-9086F9DB9A7E}" type="presOf" srcId="{A0229D17-C901-4914-A1BF-A7C9ECAC536F}" destId="{8FDC6245-99DD-4649-A51E-DBB4FF3279F7}" srcOrd="1" destOrd="0" presId="urn:microsoft.com/office/officeart/2005/8/layout/process4"/>
    <dgm:cxn modelId="{09EA3DD7-6B2C-4BFD-AB31-5D172BFA8F12}" srcId="{3A6CD233-A3F3-4CD3-93EB-A93481791863}" destId="{A0229D17-C901-4914-A1BF-A7C9ECAC536F}" srcOrd="1" destOrd="0" parTransId="{BE8A5462-F99F-4F44-B56A-6DF391779843}" sibTransId="{52DF1854-9021-4BA3-836C-AD49744BE01A}"/>
    <dgm:cxn modelId="{2CA303C0-8645-4F24-8900-401C206FE580}" type="presOf" srcId="{A0229D17-C901-4914-A1BF-A7C9ECAC536F}" destId="{A8781CBD-829C-44E7-B1B5-A74802683672}" srcOrd="0" destOrd="0" presId="urn:microsoft.com/office/officeart/2005/8/layout/process4"/>
    <dgm:cxn modelId="{DB0A2628-A427-45CF-9DCB-664E378D4F27}" type="presOf" srcId="{AC1DAC33-6848-40B2-A533-986012D01FCD}" destId="{C1C752C1-4170-439D-93FC-EA57DDDB48A5}" srcOrd="0" destOrd="0" presId="urn:microsoft.com/office/officeart/2005/8/layout/process4"/>
    <dgm:cxn modelId="{8D590F2D-97BC-4264-A872-EE5957A01625}" srcId="{A0229D17-C901-4914-A1BF-A7C9ECAC536F}" destId="{35BADDAD-6DC8-4804-B31F-0B6FDD607C11}" srcOrd="0" destOrd="0" parTransId="{DAD2808F-DBB9-442A-AB4A-C3C4BAB5CA29}" sibTransId="{94EC4984-8A38-4956-A9E3-09D7817CFAE4}"/>
    <dgm:cxn modelId="{504D112F-9D19-4F9F-8AAC-212976D19D12}" srcId="{EBDD77FB-FBAB-4D08-AF31-93D057CBD427}" destId="{8F5E3AAD-D0DC-4DAC-BAF4-3F62A1F30663}" srcOrd="0" destOrd="0" parTransId="{C81078A1-44B5-4E56-B81E-77C15CC03E7C}" sibTransId="{2D2AF0AA-BBB1-45E6-9D2F-944C90D9A731}"/>
    <dgm:cxn modelId="{56F30FF6-FA32-4A09-A0C7-C9C034B84180}" type="presOf" srcId="{8F5E3AAD-D0DC-4DAC-BAF4-3F62A1F30663}" destId="{19B51433-AB3D-4894-809B-1C7706367997}" srcOrd="0" destOrd="0" presId="urn:microsoft.com/office/officeart/2005/8/layout/process4"/>
    <dgm:cxn modelId="{FE52033D-BEDD-4E73-AA4E-3888F9E8C262}" srcId="{3A6CD233-A3F3-4CD3-93EB-A93481791863}" destId="{EBDD77FB-FBAB-4D08-AF31-93D057CBD427}" srcOrd="2" destOrd="0" parTransId="{EADA923F-8FCF-4A63-8058-6E03DBCADF27}" sibTransId="{80BF1797-72D5-4A97-A312-4CF7E2D68282}"/>
    <dgm:cxn modelId="{05D51520-9D21-4D1A-9749-DD5E425BF273}" type="presOf" srcId="{EBDD77FB-FBAB-4D08-AF31-93D057CBD427}" destId="{B3F60477-61B6-4B05-AC79-E3AECBDC1BFC}" srcOrd="0" destOrd="0" presId="urn:microsoft.com/office/officeart/2005/8/layout/process4"/>
    <dgm:cxn modelId="{B2AAA9FD-0462-4E12-961A-969D11AE62F0}" srcId="{3A6CD233-A3F3-4CD3-93EB-A93481791863}" destId="{AC1DAC33-6848-40B2-A533-986012D01FCD}" srcOrd="0" destOrd="0" parTransId="{C7597620-8794-4391-B31D-3D9B580DE544}" sibTransId="{8A4CF480-013C-4AB7-9249-1BCF1B0BB2F8}"/>
    <dgm:cxn modelId="{7B401EB3-F16D-4962-9E30-71C80B785DFD}" type="presOf" srcId="{3A6CD233-A3F3-4CD3-93EB-A93481791863}" destId="{2CA02963-5FFE-4D65-9FA4-F73281AA8F9E}" srcOrd="0" destOrd="0" presId="urn:microsoft.com/office/officeart/2005/8/layout/process4"/>
    <dgm:cxn modelId="{4CF750D0-85B7-4DFA-9B18-A73C0B7573CF}" type="presOf" srcId="{EBDD77FB-FBAB-4D08-AF31-93D057CBD427}" destId="{61C0D79A-3AEA-4DFD-ADB6-4BE8863A2656}" srcOrd="1" destOrd="0" presId="urn:microsoft.com/office/officeart/2005/8/layout/process4"/>
    <dgm:cxn modelId="{B138D1C2-2ED4-4203-913B-367994FEA722}" type="presParOf" srcId="{2CA02963-5FFE-4D65-9FA4-F73281AA8F9E}" destId="{B8301DCB-F80E-44A9-9A1A-158860A54888}" srcOrd="0" destOrd="0" presId="urn:microsoft.com/office/officeart/2005/8/layout/process4"/>
    <dgm:cxn modelId="{B520A76C-01DC-4CF3-8EC7-58DF6891AA02}" type="presParOf" srcId="{B8301DCB-F80E-44A9-9A1A-158860A54888}" destId="{B3F60477-61B6-4B05-AC79-E3AECBDC1BFC}" srcOrd="0" destOrd="0" presId="urn:microsoft.com/office/officeart/2005/8/layout/process4"/>
    <dgm:cxn modelId="{9D72BF12-C9C1-4183-B0B8-A131529CA679}" type="presParOf" srcId="{B8301DCB-F80E-44A9-9A1A-158860A54888}" destId="{61C0D79A-3AEA-4DFD-ADB6-4BE8863A2656}" srcOrd="1" destOrd="0" presId="urn:microsoft.com/office/officeart/2005/8/layout/process4"/>
    <dgm:cxn modelId="{879DC242-B88D-49E5-AAC5-24E7C8E174F9}" type="presParOf" srcId="{B8301DCB-F80E-44A9-9A1A-158860A54888}" destId="{648C29DB-D8E8-4724-9077-DE8E6D80CDE6}" srcOrd="2" destOrd="0" presId="urn:microsoft.com/office/officeart/2005/8/layout/process4"/>
    <dgm:cxn modelId="{55BE6B19-B06D-4DB7-8F69-D5BB336BCD53}" type="presParOf" srcId="{648C29DB-D8E8-4724-9077-DE8E6D80CDE6}" destId="{19B51433-AB3D-4894-809B-1C7706367997}" srcOrd="0" destOrd="0" presId="urn:microsoft.com/office/officeart/2005/8/layout/process4"/>
    <dgm:cxn modelId="{F106CBE4-D6C4-486F-8492-6C7B8DB05300}" type="presParOf" srcId="{2CA02963-5FFE-4D65-9FA4-F73281AA8F9E}" destId="{457695BD-B43C-405D-B04F-BB7546099BF7}" srcOrd="1" destOrd="0" presId="urn:microsoft.com/office/officeart/2005/8/layout/process4"/>
    <dgm:cxn modelId="{59EF2945-2C3D-4151-ABE7-562EEC270462}" type="presParOf" srcId="{2CA02963-5FFE-4D65-9FA4-F73281AA8F9E}" destId="{6D05F8D6-BF50-482B-8F0B-50FE724C9B4E}" srcOrd="2" destOrd="0" presId="urn:microsoft.com/office/officeart/2005/8/layout/process4"/>
    <dgm:cxn modelId="{9C1011FA-7B14-4F98-8002-BDBABCA15239}" type="presParOf" srcId="{6D05F8D6-BF50-482B-8F0B-50FE724C9B4E}" destId="{A8781CBD-829C-44E7-B1B5-A74802683672}" srcOrd="0" destOrd="0" presId="urn:microsoft.com/office/officeart/2005/8/layout/process4"/>
    <dgm:cxn modelId="{0646871C-CF41-4627-90E7-CA947218A288}" type="presParOf" srcId="{6D05F8D6-BF50-482B-8F0B-50FE724C9B4E}" destId="{8FDC6245-99DD-4649-A51E-DBB4FF3279F7}" srcOrd="1" destOrd="0" presId="urn:microsoft.com/office/officeart/2005/8/layout/process4"/>
    <dgm:cxn modelId="{418D3200-7470-4066-9758-5C053A59EDBD}" type="presParOf" srcId="{6D05F8D6-BF50-482B-8F0B-50FE724C9B4E}" destId="{6EEC360E-0DEF-4A9A-B088-D8B37CA590B6}" srcOrd="2" destOrd="0" presId="urn:microsoft.com/office/officeart/2005/8/layout/process4"/>
    <dgm:cxn modelId="{114FA945-600B-4842-ACE7-ACF9152B53B1}" type="presParOf" srcId="{6EEC360E-0DEF-4A9A-B088-D8B37CA590B6}" destId="{E27B4C4F-4DDF-445E-9D2E-F1B23C0269D1}" srcOrd="0" destOrd="0" presId="urn:microsoft.com/office/officeart/2005/8/layout/process4"/>
    <dgm:cxn modelId="{E37A06A3-3C28-40F0-A5F2-5072B1680C7C}" type="presParOf" srcId="{2CA02963-5FFE-4D65-9FA4-F73281AA8F9E}" destId="{893CF656-27CA-41DF-93F8-0F8167919773}" srcOrd="3" destOrd="0" presId="urn:microsoft.com/office/officeart/2005/8/layout/process4"/>
    <dgm:cxn modelId="{0DB08E23-84C1-4060-A580-728D5CFD60D8}" type="presParOf" srcId="{2CA02963-5FFE-4D65-9FA4-F73281AA8F9E}" destId="{0EA1E475-4180-463F-8B1D-7CF9A518AD60}" srcOrd="4" destOrd="0" presId="urn:microsoft.com/office/officeart/2005/8/layout/process4"/>
    <dgm:cxn modelId="{D8B7E51D-C630-4218-ABBE-B8CDEF052E00}" type="presParOf" srcId="{0EA1E475-4180-463F-8B1D-7CF9A518AD60}" destId="{C1C752C1-4170-439D-93FC-EA57DDDB48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593327-7DC8-45DB-B26E-B47EAD6664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BFFEC6D-2BE0-4B7E-A3BD-60E284C6B0C1}">
      <dgm:prSet phldrT="[Texto]"/>
      <dgm:spPr/>
      <dgm:t>
        <a:bodyPr/>
        <a:lstStyle/>
        <a:p>
          <a:r>
            <a:rPr lang="es-EC" dirty="0" smtClean="0"/>
            <a:t>ACTIVACIÓN SENSORES</a:t>
          </a:r>
          <a:endParaRPr lang="es-EC" dirty="0"/>
        </a:p>
      </dgm:t>
    </dgm:pt>
    <dgm:pt modelId="{F9872A5E-B89C-430E-B2F0-EFA73AE11A99}" type="parTrans" cxnId="{E76B3C33-0EB7-4A56-9FE0-5974B1FB1C56}">
      <dgm:prSet/>
      <dgm:spPr/>
      <dgm:t>
        <a:bodyPr/>
        <a:lstStyle/>
        <a:p>
          <a:endParaRPr lang="es-EC"/>
        </a:p>
      </dgm:t>
    </dgm:pt>
    <dgm:pt modelId="{29172B06-32F2-4718-A1AF-64A0F7E58877}" type="sibTrans" cxnId="{E76B3C33-0EB7-4A56-9FE0-5974B1FB1C56}">
      <dgm:prSet/>
      <dgm:spPr/>
      <dgm:t>
        <a:bodyPr/>
        <a:lstStyle/>
        <a:p>
          <a:endParaRPr lang="es-EC"/>
        </a:p>
      </dgm:t>
    </dgm:pt>
    <dgm:pt modelId="{C0980BDF-6342-4547-B7C8-644712031D58}">
      <dgm:prSet phldrT="[Texto]"/>
      <dgm:spPr/>
      <dgm:t>
        <a:bodyPr/>
        <a:lstStyle/>
        <a:p>
          <a:r>
            <a:rPr lang="es-EC" dirty="0" smtClean="0"/>
            <a:t>SIMULACIÓN DE PRESENCIA</a:t>
          </a:r>
          <a:endParaRPr lang="es-EC" dirty="0"/>
        </a:p>
      </dgm:t>
    </dgm:pt>
    <dgm:pt modelId="{14FF25DE-88A8-4359-976B-315B452EE3CB}" type="parTrans" cxnId="{6313D17B-383C-454D-8F4D-3FB691386105}">
      <dgm:prSet/>
      <dgm:spPr/>
      <dgm:t>
        <a:bodyPr/>
        <a:lstStyle/>
        <a:p>
          <a:endParaRPr lang="es-EC"/>
        </a:p>
      </dgm:t>
    </dgm:pt>
    <dgm:pt modelId="{507D88C5-BED1-4D20-8DFD-526613594706}" type="sibTrans" cxnId="{6313D17B-383C-454D-8F4D-3FB691386105}">
      <dgm:prSet/>
      <dgm:spPr/>
      <dgm:t>
        <a:bodyPr/>
        <a:lstStyle/>
        <a:p>
          <a:endParaRPr lang="es-EC"/>
        </a:p>
      </dgm:t>
    </dgm:pt>
    <dgm:pt modelId="{A3542347-EC0B-4001-B827-7D351239F2A6}">
      <dgm:prSet phldrT="[Texto]"/>
      <dgm:spPr/>
      <dgm:t>
        <a:bodyPr/>
        <a:lstStyle/>
        <a:p>
          <a:r>
            <a:rPr lang="es-EC" dirty="0" smtClean="0"/>
            <a:t>Sensor envía señal a tarjeta</a:t>
          </a:r>
          <a:endParaRPr lang="es-EC" dirty="0"/>
        </a:p>
      </dgm:t>
    </dgm:pt>
    <dgm:pt modelId="{7CF06C12-4B90-48E3-AE2F-54C114D9F286}" type="parTrans" cxnId="{0E43A8DB-310D-4E05-83BD-05C811B92325}">
      <dgm:prSet/>
      <dgm:spPr/>
      <dgm:t>
        <a:bodyPr/>
        <a:lstStyle/>
        <a:p>
          <a:endParaRPr lang="es-EC"/>
        </a:p>
      </dgm:t>
    </dgm:pt>
    <dgm:pt modelId="{471DD391-4CD9-47FB-A9CF-D656202C1550}" type="sibTrans" cxnId="{0E43A8DB-310D-4E05-83BD-05C811B92325}">
      <dgm:prSet/>
      <dgm:spPr/>
      <dgm:t>
        <a:bodyPr/>
        <a:lstStyle/>
        <a:p>
          <a:endParaRPr lang="es-EC"/>
        </a:p>
      </dgm:t>
    </dgm:pt>
    <dgm:pt modelId="{CBCD2946-A811-413E-AFA8-480333ADBA0A}">
      <dgm:prSet phldrT="[Texto]"/>
      <dgm:spPr/>
      <dgm:t>
        <a:bodyPr/>
        <a:lstStyle/>
        <a:p>
          <a:r>
            <a:rPr lang="es-EC" dirty="0" smtClean="0"/>
            <a:t>Tarjeta envía señal a interfaz</a:t>
          </a:r>
          <a:endParaRPr lang="es-EC" dirty="0"/>
        </a:p>
      </dgm:t>
    </dgm:pt>
    <dgm:pt modelId="{32E8F6C5-A71C-461B-A2D6-04F85BF2365A}" type="parTrans" cxnId="{F1D7A0D2-66A4-4B69-8B93-23286750B253}">
      <dgm:prSet/>
      <dgm:spPr/>
      <dgm:t>
        <a:bodyPr/>
        <a:lstStyle/>
        <a:p>
          <a:endParaRPr lang="es-EC"/>
        </a:p>
      </dgm:t>
    </dgm:pt>
    <dgm:pt modelId="{D1C8869D-68B0-495A-BE15-32C0D4FA47C1}" type="sibTrans" cxnId="{F1D7A0D2-66A4-4B69-8B93-23286750B253}">
      <dgm:prSet/>
      <dgm:spPr/>
      <dgm:t>
        <a:bodyPr/>
        <a:lstStyle/>
        <a:p>
          <a:endParaRPr lang="es-EC"/>
        </a:p>
      </dgm:t>
    </dgm:pt>
    <dgm:pt modelId="{6D7F5123-E755-42FE-A665-2B3DE9CF1FE7}">
      <dgm:prSet phldrT="[Texto]"/>
      <dgm:spPr/>
      <dgm:t>
        <a:bodyPr/>
        <a:lstStyle/>
        <a:p>
          <a:r>
            <a:rPr lang="es-EC" dirty="0" smtClean="0"/>
            <a:t>Activación de Sirena</a:t>
          </a:r>
          <a:endParaRPr lang="es-EC" dirty="0"/>
        </a:p>
      </dgm:t>
    </dgm:pt>
    <dgm:pt modelId="{DD9B5308-7F91-4A13-AB7A-D00C6FC61D8E}" type="parTrans" cxnId="{1183A482-26A4-43FB-8CC1-8664AC678596}">
      <dgm:prSet/>
      <dgm:spPr/>
      <dgm:t>
        <a:bodyPr/>
        <a:lstStyle/>
        <a:p>
          <a:endParaRPr lang="es-EC"/>
        </a:p>
      </dgm:t>
    </dgm:pt>
    <dgm:pt modelId="{8A7B4F06-9267-48A2-9291-4DA66C81407B}" type="sibTrans" cxnId="{1183A482-26A4-43FB-8CC1-8664AC678596}">
      <dgm:prSet/>
      <dgm:spPr/>
      <dgm:t>
        <a:bodyPr/>
        <a:lstStyle/>
        <a:p>
          <a:endParaRPr lang="es-EC"/>
        </a:p>
      </dgm:t>
    </dgm:pt>
    <dgm:pt modelId="{5731F4BA-F072-44E8-B1DC-EA3D6A2EFB8C}">
      <dgm:prSet phldrT="[Texto]"/>
      <dgm:spPr/>
      <dgm:t>
        <a:bodyPr/>
        <a:lstStyle/>
        <a:p>
          <a:r>
            <a:rPr lang="es-EC" dirty="0" smtClean="0"/>
            <a:t>Desactivación por programación</a:t>
          </a:r>
          <a:endParaRPr lang="es-EC" dirty="0"/>
        </a:p>
      </dgm:t>
    </dgm:pt>
    <dgm:pt modelId="{07B308C1-81CE-41A8-8671-4E9AC6E86366}" type="parTrans" cxnId="{BD253239-EBDC-4E42-999F-8E7094EACE5D}">
      <dgm:prSet/>
      <dgm:spPr/>
      <dgm:t>
        <a:bodyPr/>
        <a:lstStyle/>
        <a:p>
          <a:endParaRPr lang="es-EC"/>
        </a:p>
      </dgm:t>
    </dgm:pt>
    <dgm:pt modelId="{B4033752-CC9E-4498-B618-60F5E208342A}" type="sibTrans" cxnId="{BD253239-EBDC-4E42-999F-8E7094EACE5D}">
      <dgm:prSet/>
      <dgm:spPr/>
      <dgm:t>
        <a:bodyPr/>
        <a:lstStyle/>
        <a:p>
          <a:endParaRPr lang="es-EC"/>
        </a:p>
      </dgm:t>
    </dgm:pt>
    <dgm:pt modelId="{2DF096E4-09F8-431B-8761-0C1774ED3EE2}">
      <dgm:prSet phldrT="[Texto]"/>
      <dgm:spPr/>
      <dgm:t>
        <a:bodyPr/>
        <a:lstStyle/>
        <a:p>
          <a:r>
            <a:rPr lang="es-EC" dirty="0" smtClean="0"/>
            <a:t>Desactivación mediante interfaz</a:t>
          </a:r>
          <a:endParaRPr lang="es-EC" dirty="0"/>
        </a:p>
      </dgm:t>
    </dgm:pt>
    <dgm:pt modelId="{A5C428FE-1B85-4016-A95D-CD8EDF2F5A03}" type="parTrans" cxnId="{1E0D8A8A-1328-469E-A2B1-E71AA643E30D}">
      <dgm:prSet/>
      <dgm:spPr/>
      <dgm:t>
        <a:bodyPr/>
        <a:lstStyle/>
        <a:p>
          <a:endParaRPr lang="es-EC"/>
        </a:p>
      </dgm:t>
    </dgm:pt>
    <dgm:pt modelId="{0F7C2E6E-B5E3-47BC-83AF-CEDD59C1F0EF}" type="sibTrans" cxnId="{1E0D8A8A-1328-469E-A2B1-E71AA643E30D}">
      <dgm:prSet/>
      <dgm:spPr/>
      <dgm:t>
        <a:bodyPr/>
        <a:lstStyle/>
        <a:p>
          <a:endParaRPr lang="es-EC"/>
        </a:p>
      </dgm:t>
    </dgm:pt>
    <dgm:pt modelId="{25D8614F-E41A-4E15-84F1-C36FB4AC656B}">
      <dgm:prSet phldrT="[Texto]"/>
      <dgm:spPr/>
      <dgm:t>
        <a:bodyPr/>
        <a:lstStyle/>
        <a:p>
          <a:r>
            <a:rPr lang="es-EC" dirty="0" smtClean="0"/>
            <a:t>Desactivación manual</a:t>
          </a:r>
          <a:endParaRPr lang="es-EC" dirty="0"/>
        </a:p>
      </dgm:t>
    </dgm:pt>
    <dgm:pt modelId="{63366536-E1CC-4C57-B2B9-1C1C417D5600}" type="parTrans" cxnId="{659D77BD-E58F-4B6C-8B84-250770E6EB10}">
      <dgm:prSet/>
      <dgm:spPr/>
      <dgm:t>
        <a:bodyPr/>
        <a:lstStyle/>
        <a:p>
          <a:endParaRPr lang="es-EC"/>
        </a:p>
      </dgm:t>
    </dgm:pt>
    <dgm:pt modelId="{486678F3-48CB-4B80-913A-E5A4B0192652}" type="sibTrans" cxnId="{659D77BD-E58F-4B6C-8B84-250770E6EB10}">
      <dgm:prSet/>
      <dgm:spPr/>
      <dgm:t>
        <a:bodyPr/>
        <a:lstStyle/>
        <a:p>
          <a:endParaRPr lang="es-EC"/>
        </a:p>
      </dgm:t>
    </dgm:pt>
    <dgm:pt modelId="{02B334E9-2526-451A-9D83-5D411D2DEACC}">
      <dgm:prSet phldrT="[Texto]"/>
      <dgm:spPr/>
      <dgm:t>
        <a:bodyPr/>
        <a:lstStyle/>
        <a:p>
          <a:r>
            <a:rPr lang="es-EC" dirty="0" smtClean="0"/>
            <a:t>Control por usuario remoto</a:t>
          </a:r>
          <a:endParaRPr lang="es-EC" dirty="0"/>
        </a:p>
      </dgm:t>
    </dgm:pt>
    <dgm:pt modelId="{6A0194DF-4FF1-4B3C-8C55-91F5AA22A74F}" type="parTrans" cxnId="{A1316C9F-5D72-41FB-BC8A-2657A0A3DA9F}">
      <dgm:prSet/>
      <dgm:spPr/>
      <dgm:t>
        <a:bodyPr/>
        <a:lstStyle/>
        <a:p>
          <a:endParaRPr lang="es-EC"/>
        </a:p>
      </dgm:t>
    </dgm:pt>
    <dgm:pt modelId="{B250AE75-D518-4A7B-A9C6-BC2A4C2AC320}" type="sibTrans" cxnId="{A1316C9F-5D72-41FB-BC8A-2657A0A3DA9F}">
      <dgm:prSet/>
      <dgm:spPr/>
      <dgm:t>
        <a:bodyPr/>
        <a:lstStyle/>
        <a:p>
          <a:endParaRPr lang="es-EC"/>
        </a:p>
      </dgm:t>
    </dgm:pt>
    <dgm:pt modelId="{D134364B-E59D-4AB9-9A13-AA22DF98DA09}">
      <dgm:prSet phldrT="[Texto]"/>
      <dgm:spPr/>
      <dgm:t>
        <a:bodyPr/>
        <a:lstStyle/>
        <a:p>
          <a:r>
            <a:rPr lang="es-EC" dirty="0" smtClean="0"/>
            <a:t>Activación de luces</a:t>
          </a:r>
          <a:endParaRPr lang="es-EC" dirty="0"/>
        </a:p>
      </dgm:t>
    </dgm:pt>
    <dgm:pt modelId="{65789CA1-B6D5-400A-ADB3-36B0EC98180E}" type="parTrans" cxnId="{FED212D5-F1A0-496C-9FE4-C4937E1BF64A}">
      <dgm:prSet/>
      <dgm:spPr/>
      <dgm:t>
        <a:bodyPr/>
        <a:lstStyle/>
        <a:p>
          <a:endParaRPr lang="es-EC"/>
        </a:p>
      </dgm:t>
    </dgm:pt>
    <dgm:pt modelId="{9F515873-D318-474B-8E3C-B7EC7FBEB345}" type="sibTrans" cxnId="{FED212D5-F1A0-496C-9FE4-C4937E1BF64A}">
      <dgm:prSet/>
      <dgm:spPr/>
      <dgm:t>
        <a:bodyPr/>
        <a:lstStyle/>
        <a:p>
          <a:endParaRPr lang="es-EC"/>
        </a:p>
      </dgm:t>
    </dgm:pt>
    <dgm:pt modelId="{022E16C5-D666-4FF1-9879-854ACB73D6B0}">
      <dgm:prSet phldrT="[Texto]"/>
      <dgm:spPr/>
      <dgm:t>
        <a:bodyPr/>
        <a:lstStyle/>
        <a:p>
          <a:r>
            <a:rPr lang="es-EC" dirty="0" smtClean="0"/>
            <a:t>Activación sirena</a:t>
          </a:r>
          <a:endParaRPr lang="es-EC" dirty="0"/>
        </a:p>
      </dgm:t>
    </dgm:pt>
    <dgm:pt modelId="{4514446D-4750-47CF-BFC4-273E3EBA4C51}" type="parTrans" cxnId="{C59CE7C3-F9A3-4908-8920-2C0A3254FBDB}">
      <dgm:prSet/>
      <dgm:spPr/>
      <dgm:t>
        <a:bodyPr/>
        <a:lstStyle/>
        <a:p>
          <a:endParaRPr lang="es-EC"/>
        </a:p>
      </dgm:t>
    </dgm:pt>
    <dgm:pt modelId="{2B33D284-34F2-41CA-9A2F-8F104E94EF96}" type="sibTrans" cxnId="{C59CE7C3-F9A3-4908-8920-2C0A3254FBDB}">
      <dgm:prSet/>
      <dgm:spPr/>
      <dgm:t>
        <a:bodyPr/>
        <a:lstStyle/>
        <a:p>
          <a:endParaRPr lang="es-EC"/>
        </a:p>
      </dgm:t>
    </dgm:pt>
    <dgm:pt modelId="{673ACC88-5B78-4567-BB3F-18ED216C806A}">
      <dgm:prSet phldrT="[Texto]"/>
      <dgm:spPr/>
      <dgm:t>
        <a:bodyPr/>
        <a:lstStyle/>
        <a:p>
          <a:r>
            <a:rPr lang="es-EC" dirty="0" smtClean="0"/>
            <a:t>Temporización </a:t>
          </a:r>
          <a:endParaRPr lang="es-EC" dirty="0"/>
        </a:p>
      </dgm:t>
    </dgm:pt>
    <dgm:pt modelId="{E9799D27-4879-41E1-9F63-55AC56BB3A44}" type="parTrans" cxnId="{EF73E8AA-1870-4413-96F9-F6F1DDF71DA5}">
      <dgm:prSet/>
      <dgm:spPr/>
      <dgm:t>
        <a:bodyPr/>
        <a:lstStyle/>
        <a:p>
          <a:endParaRPr lang="es-EC"/>
        </a:p>
      </dgm:t>
    </dgm:pt>
    <dgm:pt modelId="{2294E6C4-1C1C-4C06-8550-6AF903F80E4C}" type="sibTrans" cxnId="{EF73E8AA-1870-4413-96F9-F6F1DDF71DA5}">
      <dgm:prSet/>
      <dgm:spPr/>
      <dgm:t>
        <a:bodyPr/>
        <a:lstStyle/>
        <a:p>
          <a:endParaRPr lang="es-EC"/>
        </a:p>
      </dgm:t>
    </dgm:pt>
    <dgm:pt modelId="{1D01C811-B4D5-40D4-B9A4-62AB336A8F24}" type="pres">
      <dgm:prSet presAssocID="{9B593327-7DC8-45DB-B26E-B47EAD666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0133A7-8F9C-43F8-8892-D1515675E2EE}" type="pres">
      <dgm:prSet presAssocID="{3BFFEC6D-2BE0-4B7E-A3BD-60E284C6B0C1}" presName="root1" presStyleCnt="0"/>
      <dgm:spPr/>
    </dgm:pt>
    <dgm:pt modelId="{148CA12C-4656-4F10-AAD7-7899F67E99FA}" type="pres">
      <dgm:prSet presAssocID="{3BFFEC6D-2BE0-4B7E-A3BD-60E284C6B0C1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A42C3A-6B0F-4671-A8E6-07F9626D80A3}" type="pres">
      <dgm:prSet presAssocID="{3BFFEC6D-2BE0-4B7E-A3BD-60E284C6B0C1}" presName="level2hierChild" presStyleCnt="0"/>
      <dgm:spPr/>
    </dgm:pt>
    <dgm:pt modelId="{9FE1A52E-9331-44C8-B8CD-E610640CA89A}" type="pres">
      <dgm:prSet presAssocID="{7CF06C12-4B90-48E3-AE2F-54C114D9F286}" presName="conn2-1" presStyleLbl="parChTrans1D2" presStyleIdx="0" presStyleCnt="7"/>
      <dgm:spPr/>
      <dgm:t>
        <a:bodyPr/>
        <a:lstStyle/>
        <a:p>
          <a:endParaRPr lang="es-EC"/>
        </a:p>
      </dgm:t>
    </dgm:pt>
    <dgm:pt modelId="{304F68A8-102B-4398-BF5B-D6F546BF31BA}" type="pres">
      <dgm:prSet presAssocID="{7CF06C12-4B90-48E3-AE2F-54C114D9F286}" presName="connTx" presStyleLbl="parChTrans1D2" presStyleIdx="0" presStyleCnt="7"/>
      <dgm:spPr/>
      <dgm:t>
        <a:bodyPr/>
        <a:lstStyle/>
        <a:p>
          <a:endParaRPr lang="es-EC"/>
        </a:p>
      </dgm:t>
    </dgm:pt>
    <dgm:pt modelId="{6EEE4016-4786-45CA-9ECF-75E5D5FD0E48}" type="pres">
      <dgm:prSet presAssocID="{A3542347-EC0B-4001-B827-7D351239F2A6}" presName="root2" presStyleCnt="0"/>
      <dgm:spPr/>
    </dgm:pt>
    <dgm:pt modelId="{32FD92F0-0CB7-4E2D-9287-4AB270ADB602}" type="pres">
      <dgm:prSet presAssocID="{A3542347-EC0B-4001-B827-7D351239F2A6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8A3200-5BCB-4ED9-B5F3-B30E9A2F8E06}" type="pres">
      <dgm:prSet presAssocID="{A3542347-EC0B-4001-B827-7D351239F2A6}" presName="level3hierChild" presStyleCnt="0"/>
      <dgm:spPr/>
    </dgm:pt>
    <dgm:pt modelId="{9B0AF48A-87D1-47A4-BA34-EA1EED8DAF07}" type="pres">
      <dgm:prSet presAssocID="{32E8F6C5-A71C-461B-A2D6-04F85BF2365A}" presName="conn2-1" presStyleLbl="parChTrans1D2" presStyleIdx="1" presStyleCnt="7"/>
      <dgm:spPr/>
      <dgm:t>
        <a:bodyPr/>
        <a:lstStyle/>
        <a:p>
          <a:endParaRPr lang="es-EC"/>
        </a:p>
      </dgm:t>
    </dgm:pt>
    <dgm:pt modelId="{34374735-9821-4FD8-A531-FFECDDF2BB75}" type="pres">
      <dgm:prSet presAssocID="{32E8F6C5-A71C-461B-A2D6-04F85BF2365A}" presName="connTx" presStyleLbl="parChTrans1D2" presStyleIdx="1" presStyleCnt="7"/>
      <dgm:spPr/>
      <dgm:t>
        <a:bodyPr/>
        <a:lstStyle/>
        <a:p>
          <a:endParaRPr lang="es-EC"/>
        </a:p>
      </dgm:t>
    </dgm:pt>
    <dgm:pt modelId="{B0CA6000-7E87-4EC8-BB06-01A573861648}" type="pres">
      <dgm:prSet presAssocID="{CBCD2946-A811-413E-AFA8-480333ADBA0A}" presName="root2" presStyleCnt="0"/>
      <dgm:spPr/>
    </dgm:pt>
    <dgm:pt modelId="{DD4D5CC3-428E-4FA0-AC7B-F5331726752A}" type="pres">
      <dgm:prSet presAssocID="{CBCD2946-A811-413E-AFA8-480333ADBA0A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D8DCC-D139-4CC3-BA9F-96D957E3220E}" type="pres">
      <dgm:prSet presAssocID="{CBCD2946-A811-413E-AFA8-480333ADBA0A}" presName="level3hierChild" presStyleCnt="0"/>
      <dgm:spPr/>
    </dgm:pt>
    <dgm:pt modelId="{9ECF471A-F664-4A2A-A358-734CA541053D}" type="pres">
      <dgm:prSet presAssocID="{DD9B5308-7F91-4A13-AB7A-D00C6FC61D8E}" presName="conn2-1" presStyleLbl="parChTrans1D2" presStyleIdx="2" presStyleCnt="7"/>
      <dgm:spPr/>
      <dgm:t>
        <a:bodyPr/>
        <a:lstStyle/>
        <a:p>
          <a:endParaRPr lang="es-EC"/>
        </a:p>
      </dgm:t>
    </dgm:pt>
    <dgm:pt modelId="{7BF2F63F-352C-46C9-861C-577C180FAA26}" type="pres">
      <dgm:prSet presAssocID="{DD9B5308-7F91-4A13-AB7A-D00C6FC61D8E}" presName="connTx" presStyleLbl="parChTrans1D2" presStyleIdx="2" presStyleCnt="7"/>
      <dgm:spPr/>
      <dgm:t>
        <a:bodyPr/>
        <a:lstStyle/>
        <a:p>
          <a:endParaRPr lang="es-EC"/>
        </a:p>
      </dgm:t>
    </dgm:pt>
    <dgm:pt modelId="{E1D22EA6-8119-4B67-90C3-C539BF179159}" type="pres">
      <dgm:prSet presAssocID="{6D7F5123-E755-42FE-A665-2B3DE9CF1FE7}" presName="root2" presStyleCnt="0"/>
      <dgm:spPr/>
    </dgm:pt>
    <dgm:pt modelId="{82E88610-E4E1-4C36-A812-38EEC07FA06D}" type="pres">
      <dgm:prSet presAssocID="{6D7F5123-E755-42FE-A665-2B3DE9CF1FE7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C66B60-DBF5-4291-A767-B74F97F6C17E}" type="pres">
      <dgm:prSet presAssocID="{6D7F5123-E755-42FE-A665-2B3DE9CF1FE7}" presName="level3hierChild" presStyleCnt="0"/>
      <dgm:spPr/>
    </dgm:pt>
    <dgm:pt modelId="{99C47CAA-DACE-4E3E-BAD4-147BE78D5434}" type="pres">
      <dgm:prSet presAssocID="{07B308C1-81CE-41A8-8671-4E9AC6E86366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2422B278-BEAD-4561-9EFC-96D0A7683611}" type="pres">
      <dgm:prSet presAssocID="{07B308C1-81CE-41A8-8671-4E9AC6E86366}" presName="connTx" presStyleLbl="parChTrans1D3" presStyleIdx="0" presStyleCnt="3"/>
      <dgm:spPr/>
      <dgm:t>
        <a:bodyPr/>
        <a:lstStyle/>
        <a:p>
          <a:endParaRPr lang="es-EC"/>
        </a:p>
      </dgm:t>
    </dgm:pt>
    <dgm:pt modelId="{F0E053CF-A668-4EDE-9068-A92191BD007C}" type="pres">
      <dgm:prSet presAssocID="{5731F4BA-F072-44E8-B1DC-EA3D6A2EFB8C}" presName="root2" presStyleCnt="0"/>
      <dgm:spPr/>
    </dgm:pt>
    <dgm:pt modelId="{7956B7E0-5C6B-4A77-9462-8A5D960FA51C}" type="pres">
      <dgm:prSet presAssocID="{5731F4BA-F072-44E8-B1DC-EA3D6A2EFB8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66053D-7938-4D51-8183-5EDCBD5ACC22}" type="pres">
      <dgm:prSet presAssocID="{5731F4BA-F072-44E8-B1DC-EA3D6A2EFB8C}" presName="level3hierChild" presStyleCnt="0"/>
      <dgm:spPr/>
    </dgm:pt>
    <dgm:pt modelId="{62F096E3-5807-4443-9647-4B351AA25D81}" type="pres">
      <dgm:prSet presAssocID="{A5C428FE-1B85-4016-A95D-CD8EDF2F5A03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89DD7E13-89D8-448C-821F-CAC42661D359}" type="pres">
      <dgm:prSet presAssocID="{A5C428FE-1B85-4016-A95D-CD8EDF2F5A03}" presName="connTx" presStyleLbl="parChTrans1D3" presStyleIdx="1" presStyleCnt="3"/>
      <dgm:spPr/>
      <dgm:t>
        <a:bodyPr/>
        <a:lstStyle/>
        <a:p>
          <a:endParaRPr lang="es-EC"/>
        </a:p>
      </dgm:t>
    </dgm:pt>
    <dgm:pt modelId="{78756208-F0F9-41D5-8850-AF8225AEEE26}" type="pres">
      <dgm:prSet presAssocID="{2DF096E4-09F8-431B-8761-0C1774ED3EE2}" presName="root2" presStyleCnt="0"/>
      <dgm:spPr/>
    </dgm:pt>
    <dgm:pt modelId="{7A42843A-E858-4352-B688-E14CA7050175}" type="pres">
      <dgm:prSet presAssocID="{2DF096E4-09F8-431B-8761-0C1774ED3EE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3DC7551-3196-42F3-AAE6-0DC7C745A09B}" type="pres">
      <dgm:prSet presAssocID="{2DF096E4-09F8-431B-8761-0C1774ED3EE2}" presName="level3hierChild" presStyleCnt="0"/>
      <dgm:spPr/>
    </dgm:pt>
    <dgm:pt modelId="{CADDAEB0-4B95-4EEB-A4FC-E16AD0248824}" type="pres">
      <dgm:prSet presAssocID="{63366536-E1CC-4C57-B2B9-1C1C417D5600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FE04ABBC-48B2-4359-8FEF-C9CBE8A0F046}" type="pres">
      <dgm:prSet presAssocID="{63366536-E1CC-4C57-B2B9-1C1C417D5600}" presName="connTx" presStyleLbl="parChTrans1D3" presStyleIdx="2" presStyleCnt="3"/>
      <dgm:spPr/>
      <dgm:t>
        <a:bodyPr/>
        <a:lstStyle/>
        <a:p>
          <a:endParaRPr lang="es-EC"/>
        </a:p>
      </dgm:t>
    </dgm:pt>
    <dgm:pt modelId="{B428ABA5-ED5F-44DB-80DE-B06354E6EC1E}" type="pres">
      <dgm:prSet presAssocID="{25D8614F-E41A-4E15-84F1-C36FB4AC656B}" presName="root2" presStyleCnt="0"/>
      <dgm:spPr/>
    </dgm:pt>
    <dgm:pt modelId="{553B9C3D-D9B2-42DE-9BF0-095E0AF16AC6}" type="pres">
      <dgm:prSet presAssocID="{25D8614F-E41A-4E15-84F1-C36FB4AC656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5A91BD-32BB-455D-8CC4-9C3AEF02D6EC}" type="pres">
      <dgm:prSet presAssocID="{25D8614F-E41A-4E15-84F1-C36FB4AC656B}" presName="level3hierChild" presStyleCnt="0"/>
      <dgm:spPr/>
    </dgm:pt>
    <dgm:pt modelId="{8F3B924B-07FD-486F-AA4A-A5E8153FD50F}" type="pres">
      <dgm:prSet presAssocID="{C0980BDF-6342-4547-B7C8-644712031D58}" presName="root1" presStyleCnt="0"/>
      <dgm:spPr/>
    </dgm:pt>
    <dgm:pt modelId="{0BD5845B-C3D0-4871-8DFD-6A0595DCFFFC}" type="pres">
      <dgm:prSet presAssocID="{C0980BDF-6342-4547-B7C8-644712031D58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63F95A-6C3B-4F40-A0E6-A713B370DCAE}" type="pres">
      <dgm:prSet presAssocID="{C0980BDF-6342-4547-B7C8-644712031D58}" presName="level2hierChild" presStyleCnt="0"/>
      <dgm:spPr/>
    </dgm:pt>
    <dgm:pt modelId="{E2826FB0-AB32-4B09-A775-5092BF8A126B}" type="pres">
      <dgm:prSet presAssocID="{6A0194DF-4FF1-4B3C-8C55-91F5AA22A74F}" presName="conn2-1" presStyleLbl="parChTrans1D2" presStyleIdx="3" presStyleCnt="7"/>
      <dgm:spPr/>
      <dgm:t>
        <a:bodyPr/>
        <a:lstStyle/>
        <a:p>
          <a:endParaRPr lang="es-EC"/>
        </a:p>
      </dgm:t>
    </dgm:pt>
    <dgm:pt modelId="{05E03208-B38E-48F0-A48A-B26DF2A3C783}" type="pres">
      <dgm:prSet presAssocID="{6A0194DF-4FF1-4B3C-8C55-91F5AA22A74F}" presName="connTx" presStyleLbl="parChTrans1D2" presStyleIdx="3" presStyleCnt="7"/>
      <dgm:spPr/>
      <dgm:t>
        <a:bodyPr/>
        <a:lstStyle/>
        <a:p>
          <a:endParaRPr lang="es-EC"/>
        </a:p>
      </dgm:t>
    </dgm:pt>
    <dgm:pt modelId="{B2E01788-45F5-43E7-BD18-37BD21EA0F73}" type="pres">
      <dgm:prSet presAssocID="{02B334E9-2526-451A-9D83-5D411D2DEACC}" presName="root2" presStyleCnt="0"/>
      <dgm:spPr/>
    </dgm:pt>
    <dgm:pt modelId="{544B5A91-60AC-436B-A633-9BB46AC70342}" type="pres">
      <dgm:prSet presAssocID="{02B334E9-2526-451A-9D83-5D411D2DEACC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563A3E-F482-434D-AA70-B84FE66F6103}" type="pres">
      <dgm:prSet presAssocID="{02B334E9-2526-451A-9D83-5D411D2DEACC}" presName="level3hierChild" presStyleCnt="0"/>
      <dgm:spPr/>
    </dgm:pt>
    <dgm:pt modelId="{E9D01AB8-42C3-4080-BC55-E4C750B36FD9}" type="pres">
      <dgm:prSet presAssocID="{65789CA1-B6D5-400A-ADB3-36B0EC98180E}" presName="conn2-1" presStyleLbl="parChTrans1D2" presStyleIdx="4" presStyleCnt="7"/>
      <dgm:spPr/>
      <dgm:t>
        <a:bodyPr/>
        <a:lstStyle/>
        <a:p>
          <a:endParaRPr lang="es-EC"/>
        </a:p>
      </dgm:t>
    </dgm:pt>
    <dgm:pt modelId="{EAC166A8-C0BC-445E-991E-203916C3B4D3}" type="pres">
      <dgm:prSet presAssocID="{65789CA1-B6D5-400A-ADB3-36B0EC98180E}" presName="connTx" presStyleLbl="parChTrans1D2" presStyleIdx="4" presStyleCnt="7"/>
      <dgm:spPr/>
      <dgm:t>
        <a:bodyPr/>
        <a:lstStyle/>
        <a:p>
          <a:endParaRPr lang="es-EC"/>
        </a:p>
      </dgm:t>
    </dgm:pt>
    <dgm:pt modelId="{7D7ED2FC-CC61-4493-AFE3-7D4832045B4A}" type="pres">
      <dgm:prSet presAssocID="{D134364B-E59D-4AB9-9A13-AA22DF98DA09}" presName="root2" presStyleCnt="0"/>
      <dgm:spPr/>
    </dgm:pt>
    <dgm:pt modelId="{E165075E-C2E3-43E0-91A7-A7D789CE86B2}" type="pres">
      <dgm:prSet presAssocID="{D134364B-E59D-4AB9-9A13-AA22DF98DA09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089A5C-0745-415F-BA84-4A5A54FB8FB2}" type="pres">
      <dgm:prSet presAssocID="{D134364B-E59D-4AB9-9A13-AA22DF98DA09}" presName="level3hierChild" presStyleCnt="0"/>
      <dgm:spPr/>
    </dgm:pt>
    <dgm:pt modelId="{28BCF26C-35AE-4A6F-85FF-0EE80284846B}" type="pres">
      <dgm:prSet presAssocID="{E9799D27-4879-41E1-9F63-55AC56BB3A44}" presName="conn2-1" presStyleLbl="parChTrans1D2" presStyleIdx="5" presStyleCnt="7"/>
      <dgm:spPr/>
      <dgm:t>
        <a:bodyPr/>
        <a:lstStyle/>
        <a:p>
          <a:endParaRPr lang="es-EC"/>
        </a:p>
      </dgm:t>
    </dgm:pt>
    <dgm:pt modelId="{C0D2888C-CE89-47BD-8B99-6D97254D2942}" type="pres">
      <dgm:prSet presAssocID="{E9799D27-4879-41E1-9F63-55AC56BB3A44}" presName="connTx" presStyleLbl="parChTrans1D2" presStyleIdx="5" presStyleCnt="7"/>
      <dgm:spPr/>
      <dgm:t>
        <a:bodyPr/>
        <a:lstStyle/>
        <a:p>
          <a:endParaRPr lang="es-EC"/>
        </a:p>
      </dgm:t>
    </dgm:pt>
    <dgm:pt modelId="{C9584E37-AA30-4EE7-A03B-549B60221410}" type="pres">
      <dgm:prSet presAssocID="{673ACC88-5B78-4567-BB3F-18ED216C806A}" presName="root2" presStyleCnt="0"/>
      <dgm:spPr/>
    </dgm:pt>
    <dgm:pt modelId="{B5386E33-5D40-4E45-9A88-1522E9FAC28C}" type="pres">
      <dgm:prSet presAssocID="{673ACC88-5B78-4567-BB3F-18ED216C806A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4B10A3F-EB7C-4878-BEF0-082DE704BD83}" type="pres">
      <dgm:prSet presAssocID="{673ACC88-5B78-4567-BB3F-18ED216C806A}" presName="level3hierChild" presStyleCnt="0"/>
      <dgm:spPr/>
    </dgm:pt>
    <dgm:pt modelId="{EE9A4771-02A5-45CD-9EB5-61891F69CE67}" type="pres">
      <dgm:prSet presAssocID="{4514446D-4750-47CF-BFC4-273E3EBA4C51}" presName="conn2-1" presStyleLbl="parChTrans1D2" presStyleIdx="6" presStyleCnt="7"/>
      <dgm:spPr/>
      <dgm:t>
        <a:bodyPr/>
        <a:lstStyle/>
        <a:p>
          <a:endParaRPr lang="es-EC"/>
        </a:p>
      </dgm:t>
    </dgm:pt>
    <dgm:pt modelId="{2A8C5FAE-7050-47A5-9EFF-177F7736E4CA}" type="pres">
      <dgm:prSet presAssocID="{4514446D-4750-47CF-BFC4-273E3EBA4C51}" presName="connTx" presStyleLbl="parChTrans1D2" presStyleIdx="6" presStyleCnt="7"/>
      <dgm:spPr/>
      <dgm:t>
        <a:bodyPr/>
        <a:lstStyle/>
        <a:p>
          <a:endParaRPr lang="es-EC"/>
        </a:p>
      </dgm:t>
    </dgm:pt>
    <dgm:pt modelId="{9C72D38A-29C7-4B63-A555-8AA2F00A2014}" type="pres">
      <dgm:prSet presAssocID="{022E16C5-D666-4FF1-9879-854ACB73D6B0}" presName="root2" presStyleCnt="0"/>
      <dgm:spPr/>
    </dgm:pt>
    <dgm:pt modelId="{02812095-7EE3-4FA6-8524-DC674897A616}" type="pres">
      <dgm:prSet presAssocID="{022E16C5-D666-4FF1-9879-854ACB73D6B0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483B91-0540-4F14-AC05-1A0131A83670}" type="pres">
      <dgm:prSet presAssocID="{022E16C5-D666-4FF1-9879-854ACB73D6B0}" presName="level3hierChild" presStyleCnt="0"/>
      <dgm:spPr/>
    </dgm:pt>
  </dgm:ptLst>
  <dgm:cxnLst>
    <dgm:cxn modelId="{1183A482-26A4-43FB-8CC1-8664AC678596}" srcId="{3BFFEC6D-2BE0-4B7E-A3BD-60E284C6B0C1}" destId="{6D7F5123-E755-42FE-A665-2B3DE9CF1FE7}" srcOrd="2" destOrd="0" parTransId="{DD9B5308-7F91-4A13-AB7A-D00C6FC61D8E}" sibTransId="{8A7B4F06-9267-48A2-9291-4DA66C81407B}"/>
    <dgm:cxn modelId="{522A13B1-7206-4768-99D9-0FD11A21DDFB}" type="presOf" srcId="{E9799D27-4879-41E1-9F63-55AC56BB3A44}" destId="{28BCF26C-35AE-4A6F-85FF-0EE80284846B}" srcOrd="0" destOrd="0" presId="urn:microsoft.com/office/officeart/2008/layout/HorizontalMultiLevelHierarchy"/>
    <dgm:cxn modelId="{D0D57614-970F-4467-B7D7-2764078817FE}" type="presOf" srcId="{6D7F5123-E755-42FE-A665-2B3DE9CF1FE7}" destId="{82E88610-E4E1-4C36-A812-38EEC07FA06D}" srcOrd="0" destOrd="0" presId="urn:microsoft.com/office/officeart/2008/layout/HorizontalMultiLevelHierarchy"/>
    <dgm:cxn modelId="{CB4287F6-2429-4F8D-B29D-EE56A7AFE771}" type="presOf" srcId="{25D8614F-E41A-4E15-84F1-C36FB4AC656B}" destId="{553B9C3D-D9B2-42DE-9BF0-095E0AF16AC6}" srcOrd="0" destOrd="0" presId="urn:microsoft.com/office/officeart/2008/layout/HorizontalMultiLevelHierarchy"/>
    <dgm:cxn modelId="{CDDBBF64-88CB-43FA-A42A-2CAE680F325C}" type="presOf" srcId="{02B334E9-2526-451A-9D83-5D411D2DEACC}" destId="{544B5A91-60AC-436B-A633-9BB46AC70342}" srcOrd="0" destOrd="0" presId="urn:microsoft.com/office/officeart/2008/layout/HorizontalMultiLevelHierarchy"/>
    <dgm:cxn modelId="{01804D93-3833-4604-8E20-9DB02A39E9E0}" type="presOf" srcId="{C0980BDF-6342-4547-B7C8-644712031D58}" destId="{0BD5845B-C3D0-4871-8DFD-6A0595DCFFFC}" srcOrd="0" destOrd="0" presId="urn:microsoft.com/office/officeart/2008/layout/HorizontalMultiLevelHierarchy"/>
    <dgm:cxn modelId="{028DFBB9-BF2C-4D4B-803E-29D3C0FE9A58}" type="presOf" srcId="{022E16C5-D666-4FF1-9879-854ACB73D6B0}" destId="{02812095-7EE3-4FA6-8524-DC674897A616}" srcOrd="0" destOrd="0" presId="urn:microsoft.com/office/officeart/2008/layout/HorizontalMultiLevelHierarchy"/>
    <dgm:cxn modelId="{69F1D3F9-9141-44AD-B2CB-50EA30FF0F58}" type="presOf" srcId="{DD9B5308-7F91-4A13-AB7A-D00C6FC61D8E}" destId="{7BF2F63F-352C-46C9-861C-577C180FAA26}" srcOrd="1" destOrd="0" presId="urn:microsoft.com/office/officeart/2008/layout/HorizontalMultiLevelHierarchy"/>
    <dgm:cxn modelId="{FAB0814B-2865-4256-A97E-8BFA037AABCA}" type="presOf" srcId="{7CF06C12-4B90-48E3-AE2F-54C114D9F286}" destId="{304F68A8-102B-4398-BF5B-D6F546BF31BA}" srcOrd="1" destOrd="0" presId="urn:microsoft.com/office/officeart/2008/layout/HorizontalMultiLevelHierarchy"/>
    <dgm:cxn modelId="{0C52C37B-48D4-42C6-986A-F00507B8C324}" type="presOf" srcId="{65789CA1-B6D5-400A-ADB3-36B0EC98180E}" destId="{E9D01AB8-42C3-4080-BC55-E4C750B36FD9}" srcOrd="0" destOrd="0" presId="urn:microsoft.com/office/officeart/2008/layout/HorizontalMultiLevelHierarchy"/>
    <dgm:cxn modelId="{EF73E8AA-1870-4413-96F9-F6F1DDF71DA5}" srcId="{C0980BDF-6342-4547-B7C8-644712031D58}" destId="{673ACC88-5B78-4567-BB3F-18ED216C806A}" srcOrd="2" destOrd="0" parTransId="{E9799D27-4879-41E1-9F63-55AC56BB3A44}" sibTransId="{2294E6C4-1C1C-4C06-8550-6AF903F80E4C}"/>
    <dgm:cxn modelId="{916AD44C-2452-4B51-B86B-AB026A7FA38D}" type="presOf" srcId="{DD9B5308-7F91-4A13-AB7A-D00C6FC61D8E}" destId="{9ECF471A-F664-4A2A-A358-734CA541053D}" srcOrd="0" destOrd="0" presId="urn:microsoft.com/office/officeart/2008/layout/HorizontalMultiLevelHierarchy"/>
    <dgm:cxn modelId="{7CF331AE-7220-46CB-A599-737CF6EB6FBF}" type="presOf" srcId="{4514446D-4750-47CF-BFC4-273E3EBA4C51}" destId="{2A8C5FAE-7050-47A5-9EFF-177F7736E4CA}" srcOrd="1" destOrd="0" presId="urn:microsoft.com/office/officeart/2008/layout/HorizontalMultiLevelHierarchy"/>
    <dgm:cxn modelId="{E76B3C33-0EB7-4A56-9FE0-5974B1FB1C56}" srcId="{9B593327-7DC8-45DB-B26E-B47EAD666491}" destId="{3BFFEC6D-2BE0-4B7E-A3BD-60E284C6B0C1}" srcOrd="0" destOrd="0" parTransId="{F9872A5E-B89C-430E-B2F0-EFA73AE11A99}" sibTransId="{29172B06-32F2-4718-A1AF-64A0F7E58877}"/>
    <dgm:cxn modelId="{F4F8E59E-30AF-4EF3-B7E9-85F4C35C798C}" type="presOf" srcId="{673ACC88-5B78-4567-BB3F-18ED216C806A}" destId="{B5386E33-5D40-4E45-9A88-1522E9FAC28C}" srcOrd="0" destOrd="0" presId="urn:microsoft.com/office/officeart/2008/layout/HorizontalMultiLevelHierarchy"/>
    <dgm:cxn modelId="{0E43A8DB-310D-4E05-83BD-05C811B92325}" srcId="{3BFFEC6D-2BE0-4B7E-A3BD-60E284C6B0C1}" destId="{A3542347-EC0B-4001-B827-7D351239F2A6}" srcOrd="0" destOrd="0" parTransId="{7CF06C12-4B90-48E3-AE2F-54C114D9F286}" sibTransId="{471DD391-4CD9-47FB-A9CF-D656202C1550}"/>
    <dgm:cxn modelId="{C59CE7C3-F9A3-4908-8920-2C0A3254FBDB}" srcId="{C0980BDF-6342-4547-B7C8-644712031D58}" destId="{022E16C5-D666-4FF1-9879-854ACB73D6B0}" srcOrd="3" destOrd="0" parTransId="{4514446D-4750-47CF-BFC4-273E3EBA4C51}" sibTransId="{2B33D284-34F2-41CA-9A2F-8F104E94EF96}"/>
    <dgm:cxn modelId="{0EDDE913-9DD4-44FA-B920-9C25C6FBCC89}" type="presOf" srcId="{32E8F6C5-A71C-461B-A2D6-04F85BF2365A}" destId="{9B0AF48A-87D1-47A4-BA34-EA1EED8DAF07}" srcOrd="0" destOrd="0" presId="urn:microsoft.com/office/officeart/2008/layout/HorizontalMultiLevelHierarchy"/>
    <dgm:cxn modelId="{A1316C9F-5D72-41FB-BC8A-2657A0A3DA9F}" srcId="{C0980BDF-6342-4547-B7C8-644712031D58}" destId="{02B334E9-2526-451A-9D83-5D411D2DEACC}" srcOrd="0" destOrd="0" parTransId="{6A0194DF-4FF1-4B3C-8C55-91F5AA22A74F}" sibTransId="{B250AE75-D518-4A7B-A9C6-BC2A4C2AC320}"/>
    <dgm:cxn modelId="{8A2A1C6F-90A0-4449-BDEC-8B6CF86187A9}" type="presOf" srcId="{E9799D27-4879-41E1-9F63-55AC56BB3A44}" destId="{C0D2888C-CE89-47BD-8B99-6D97254D2942}" srcOrd="1" destOrd="0" presId="urn:microsoft.com/office/officeart/2008/layout/HorizontalMultiLevelHierarchy"/>
    <dgm:cxn modelId="{659D77BD-E58F-4B6C-8B84-250770E6EB10}" srcId="{6D7F5123-E755-42FE-A665-2B3DE9CF1FE7}" destId="{25D8614F-E41A-4E15-84F1-C36FB4AC656B}" srcOrd="2" destOrd="0" parTransId="{63366536-E1CC-4C57-B2B9-1C1C417D5600}" sibTransId="{486678F3-48CB-4B80-913A-E5A4B0192652}"/>
    <dgm:cxn modelId="{69856D55-5A34-4DC0-980E-5CAF105874F0}" type="presOf" srcId="{D134364B-E59D-4AB9-9A13-AA22DF98DA09}" destId="{E165075E-C2E3-43E0-91A7-A7D789CE86B2}" srcOrd="0" destOrd="0" presId="urn:microsoft.com/office/officeart/2008/layout/HorizontalMultiLevelHierarchy"/>
    <dgm:cxn modelId="{A80CFBBE-4504-4F8D-86C4-9A6C2FDD280E}" type="presOf" srcId="{63366536-E1CC-4C57-B2B9-1C1C417D5600}" destId="{FE04ABBC-48B2-4359-8FEF-C9CBE8A0F046}" srcOrd="1" destOrd="0" presId="urn:microsoft.com/office/officeart/2008/layout/HorizontalMultiLevelHierarchy"/>
    <dgm:cxn modelId="{FED212D5-F1A0-496C-9FE4-C4937E1BF64A}" srcId="{C0980BDF-6342-4547-B7C8-644712031D58}" destId="{D134364B-E59D-4AB9-9A13-AA22DF98DA09}" srcOrd="1" destOrd="0" parTransId="{65789CA1-B6D5-400A-ADB3-36B0EC98180E}" sibTransId="{9F515873-D318-474B-8E3C-B7EC7FBEB345}"/>
    <dgm:cxn modelId="{0374903F-00BF-4671-87E2-11ABA1F54A24}" type="presOf" srcId="{07B308C1-81CE-41A8-8671-4E9AC6E86366}" destId="{2422B278-BEAD-4561-9EFC-96D0A7683611}" srcOrd="1" destOrd="0" presId="urn:microsoft.com/office/officeart/2008/layout/HorizontalMultiLevelHierarchy"/>
    <dgm:cxn modelId="{BF11E2DA-38AE-45DA-9C6B-B97E5D1E8252}" type="presOf" srcId="{4514446D-4750-47CF-BFC4-273E3EBA4C51}" destId="{EE9A4771-02A5-45CD-9EB5-61891F69CE67}" srcOrd="0" destOrd="0" presId="urn:microsoft.com/office/officeart/2008/layout/HorizontalMultiLevelHierarchy"/>
    <dgm:cxn modelId="{BE4F8B86-DE30-4ECE-A876-ADB06B3A4ECF}" type="presOf" srcId="{5731F4BA-F072-44E8-B1DC-EA3D6A2EFB8C}" destId="{7956B7E0-5C6B-4A77-9462-8A5D960FA51C}" srcOrd="0" destOrd="0" presId="urn:microsoft.com/office/officeart/2008/layout/HorizontalMultiLevelHierarchy"/>
    <dgm:cxn modelId="{414EDDBA-2A3F-44A7-AB36-A0F3CFA69E5C}" type="presOf" srcId="{7CF06C12-4B90-48E3-AE2F-54C114D9F286}" destId="{9FE1A52E-9331-44C8-B8CD-E610640CA89A}" srcOrd="0" destOrd="0" presId="urn:microsoft.com/office/officeart/2008/layout/HorizontalMultiLevelHierarchy"/>
    <dgm:cxn modelId="{1E0D8A8A-1328-469E-A2B1-E71AA643E30D}" srcId="{6D7F5123-E755-42FE-A665-2B3DE9CF1FE7}" destId="{2DF096E4-09F8-431B-8761-0C1774ED3EE2}" srcOrd="1" destOrd="0" parTransId="{A5C428FE-1B85-4016-A95D-CD8EDF2F5A03}" sibTransId="{0F7C2E6E-B5E3-47BC-83AF-CEDD59C1F0EF}"/>
    <dgm:cxn modelId="{255432AD-266A-45F7-9505-32EEBF2FFE88}" type="presOf" srcId="{63366536-E1CC-4C57-B2B9-1C1C417D5600}" destId="{CADDAEB0-4B95-4EEB-A4FC-E16AD0248824}" srcOrd="0" destOrd="0" presId="urn:microsoft.com/office/officeart/2008/layout/HorizontalMultiLevelHierarchy"/>
    <dgm:cxn modelId="{9DD7F79A-037A-4CF8-A24B-5CF3248B98A0}" type="presOf" srcId="{3BFFEC6D-2BE0-4B7E-A3BD-60E284C6B0C1}" destId="{148CA12C-4656-4F10-AAD7-7899F67E99FA}" srcOrd="0" destOrd="0" presId="urn:microsoft.com/office/officeart/2008/layout/HorizontalMultiLevelHierarchy"/>
    <dgm:cxn modelId="{42BAFE60-B82B-45BA-88CF-6E6FA4B26A0F}" type="presOf" srcId="{6A0194DF-4FF1-4B3C-8C55-91F5AA22A74F}" destId="{05E03208-B38E-48F0-A48A-B26DF2A3C783}" srcOrd="1" destOrd="0" presId="urn:microsoft.com/office/officeart/2008/layout/HorizontalMultiLevelHierarchy"/>
    <dgm:cxn modelId="{96863BE2-F2D5-48CF-8B61-06C087038F1B}" type="presOf" srcId="{9B593327-7DC8-45DB-B26E-B47EAD666491}" destId="{1D01C811-B4D5-40D4-B9A4-62AB336A8F24}" srcOrd="0" destOrd="0" presId="urn:microsoft.com/office/officeart/2008/layout/HorizontalMultiLevelHierarchy"/>
    <dgm:cxn modelId="{668844C6-F325-47BE-B359-5A7FBC1B148A}" type="presOf" srcId="{2DF096E4-09F8-431B-8761-0C1774ED3EE2}" destId="{7A42843A-E858-4352-B688-E14CA7050175}" srcOrd="0" destOrd="0" presId="urn:microsoft.com/office/officeart/2008/layout/HorizontalMultiLevelHierarchy"/>
    <dgm:cxn modelId="{E7A6D441-348A-46A9-9251-D2CB7D401C93}" type="presOf" srcId="{65789CA1-B6D5-400A-ADB3-36B0EC98180E}" destId="{EAC166A8-C0BC-445E-991E-203916C3B4D3}" srcOrd="1" destOrd="0" presId="urn:microsoft.com/office/officeart/2008/layout/HorizontalMultiLevelHierarchy"/>
    <dgm:cxn modelId="{DA90C8FC-62EF-4FB7-BA5A-B22199BEBA82}" type="presOf" srcId="{A3542347-EC0B-4001-B827-7D351239F2A6}" destId="{32FD92F0-0CB7-4E2D-9287-4AB270ADB602}" srcOrd="0" destOrd="0" presId="urn:microsoft.com/office/officeart/2008/layout/HorizontalMultiLevelHierarchy"/>
    <dgm:cxn modelId="{BD253239-EBDC-4E42-999F-8E7094EACE5D}" srcId="{6D7F5123-E755-42FE-A665-2B3DE9CF1FE7}" destId="{5731F4BA-F072-44E8-B1DC-EA3D6A2EFB8C}" srcOrd="0" destOrd="0" parTransId="{07B308C1-81CE-41A8-8671-4E9AC6E86366}" sibTransId="{B4033752-CC9E-4498-B618-60F5E208342A}"/>
    <dgm:cxn modelId="{1AB8BF85-ED8D-4FE8-88F2-5A1AF870D075}" type="presOf" srcId="{A5C428FE-1B85-4016-A95D-CD8EDF2F5A03}" destId="{89DD7E13-89D8-448C-821F-CAC42661D359}" srcOrd="1" destOrd="0" presId="urn:microsoft.com/office/officeart/2008/layout/HorizontalMultiLevelHierarchy"/>
    <dgm:cxn modelId="{6313D17B-383C-454D-8F4D-3FB691386105}" srcId="{9B593327-7DC8-45DB-B26E-B47EAD666491}" destId="{C0980BDF-6342-4547-B7C8-644712031D58}" srcOrd="1" destOrd="0" parTransId="{14FF25DE-88A8-4359-976B-315B452EE3CB}" sibTransId="{507D88C5-BED1-4D20-8DFD-526613594706}"/>
    <dgm:cxn modelId="{C43C94C5-15E3-4546-A465-8507F6AE3D5C}" type="presOf" srcId="{A5C428FE-1B85-4016-A95D-CD8EDF2F5A03}" destId="{62F096E3-5807-4443-9647-4B351AA25D81}" srcOrd="0" destOrd="0" presId="urn:microsoft.com/office/officeart/2008/layout/HorizontalMultiLevelHierarchy"/>
    <dgm:cxn modelId="{F1D7A0D2-66A4-4B69-8B93-23286750B253}" srcId="{3BFFEC6D-2BE0-4B7E-A3BD-60E284C6B0C1}" destId="{CBCD2946-A811-413E-AFA8-480333ADBA0A}" srcOrd="1" destOrd="0" parTransId="{32E8F6C5-A71C-461B-A2D6-04F85BF2365A}" sibTransId="{D1C8869D-68B0-495A-BE15-32C0D4FA47C1}"/>
    <dgm:cxn modelId="{39CC2CD5-24E2-4962-A8CF-DCD11CB143E1}" type="presOf" srcId="{32E8F6C5-A71C-461B-A2D6-04F85BF2365A}" destId="{34374735-9821-4FD8-A531-FFECDDF2BB75}" srcOrd="1" destOrd="0" presId="urn:microsoft.com/office/officeart/2008/layout/HorizontalMultiLevelHierarchy"/>
    <dgm:cxn modelId="{92449AA2-F106-42F1-8438-7D1C78CBC502}" type="presOf" srcId="{6A0194DF-4FF1-4B3C-8C55-91F5AA22A74F}" destId="{E2826FB0-AB32-4B09-A775-5092BF8A126B}" srcOrd="0" destOrd="0" presId="urn:microsoft.com/office/officeart/2008/layout/HorizontalMultiLevelHierarchy"/>
    <dgm:cxn modelId="{D74913C6-C97C-4AFC-8517-64BE3035E171}" type="presOf" srcId="{07B308C1-81CE-41A8-8671-4E9AC6E86366}" destId="{99C47CAA-DACE-4E3E-BAD4-147BE78D5434}" srcOrd="0" destOrd="0" presId="urn:microsoft.com/office/officeart/2008/layout/HorizontalMultiLevelHierarchy"/>
    <dgm:cxn modelId="{139C1EBC-E2C5-45A1-AD35-7D7DC5EF3ECD}" type="presOf" srcId="{CBCD2946-A811-413E-AFA8-480333ADBA0A}" destId="{DD4D5CC3-428E-4FA0-AC7B-F5331726752A}" srcOrd="0" destOrd="0" presId="urn:microsoft.com/office/officeart/2008/layout/HorizontalMultiLevelHierarchy"/>
    <dgm:cxn modelId="{B55772F5-0D77-45BB-982C-D0E14F7D67C9}" type="presParOf" srcId="{1D01C811-B4D5-40D4-B9A4-62AB336A8F24}" destId="{FD0133A7-8F9C-43F8-8892-D1515675E2EE}" srcOrd="0" destOrd="0" presId="urn:microsoft.com/office/officeart/2008/layout/HorizontalMultiLevelHierarchy"/>
    <dgm:cxn modelId="{DD45F4F9-572B-47BD-9506-DEE943509C83}" type="presParOf" srcId="{FD0133A7-8F9C-43F8-8892-D1515675E2EE}" destId="{148CA12C-4656-4F10-AAD7-7899F67E99FA}" srcOrd="0" destOrd="0" presId="urn:microsoft.com/office/officeart/2008/layout/HorizontalMultiLevelHierarchy"/>
    <dgm:cxn modelId="{09087086-F067-4BBF-9E26-B51133312454}" type="presParOf" srcId="{FD0133A7-8F9C-43F8-8892-D1515675E2EE}" destId="{82A42C3A-6B0F-4671-A8E6-07F9626D80A3}" srcOrd="1" destOrd="0" presId="urn:microsoft.com/office/officeart/2008/layout/HorizontalMultiLevelHierarchy"/>
    <dgm:cxn modelId="{0334E4A6-0C99-41C0-B70D-4FEF3F1C2076}" type="presParOf" srcId="{82A42C3A-6B0F-4671-A8E6-07F9626D80A3}" destId="{9FE1A52E-9331-44C8-B8CD-E610640CA89A}" srcOrd="0" destOrd="0" presId="urn:microsoft.com/office/officeart/2008/layout/HorizontalMultiLevelHierarchy"/>
    <dgm:cxn modelId="{9311D147-E60C-4F1D-A9B7-AB210E06FAEE}" type="presParOf" srcId="{9FE1A52E-9331-44C8-B8CD-E610640CA89A}" destId="{304F68A8-102B-4398-BF5B-D6F546BF31BA}" srcOrd="0" destOrd="0" presId="urn:microsoft.com/office/officeart/2008/layout/HorizontalMultiLevelHierarchy"/>
    <dgm:cxn modelId="{6C481EDF-08D7-4474-90FC-9D92E72E9BB4}" type="presParOf" srcId="{82A42C3A-6B0F-4671-A8E6-07F9626D80A3}" destId="{6EEE4016-4786-45CA-9ECF-75E5D5FD0E48}" srcOrd="1" destOrd="0" presId="urn:microsoft.com/office/officeart/2008/layout/HorizontalMultiLevelHierarchy"/>
    <dgm:cxn modelId="{61FC2F87-B6F9-4C88-9434-4151803E445B}" type="presParOf" srcId="{6EEE4016-4786-45CA-9ECF-75E5D5FD0E48}" destId="{32FD92F0-0CB7-4E2D-9287-4AB270ADB602}" srcOrd="0" destOrd="0" presId="urn:microsoft.com/office/officeart/2008/layout/HorizontalMultiLevelHierarchy"/>
    <dgm:cxn modelId="{04F9AFB6-FC13-48EA-BCC1-7B6CAB823B16}" type="presParOf" srcId="{6EEE4016-4786-45CA-9ECF-75E5D5FD0E48}" destId="{698A3200-5BCB-4ED9-B5F3-B30E9A2F8E06}" srcOrd="1" destOrd="0" presId="urn:microsoft.com/office/officeart/2008/layout/HorizontalMultiLevelHierarchy"/>
    <dgm:cxn modelId="{62774782-A3C8-4B2B-8DBC-11B8C23C5AE9}" type="presParOf" srcId="{82A42C3A-6B0F-4671-A8E6-07F9626D80A3}" destId="{9B0AF48A-87D1-47A4-BA34-EA1EED8DAF07}" srcOrd="2" destOrd="0" presId="urn:microsoft.com/office/officeart/2008/layout/HorizontalMultiLevelHierarchy"/>
    <dgm:cxn modelId="{1A2DE5DD-4118-4B9B-BEB8-9360089720E8}" type="presParOf" srcId="{9B0AF48A-87D1-47A4-BA34-EA1EED8DAF07}" destId="{34374735-9821-4FD8-A531-FFECDDF2BB75}" srcOrd="0" destOrd="0" presId="urn:microsoft.com/office/officeart/2008/layout/HorizontalMultiLevelHierarchy"/>
    <dgm:cxn modelId="{7B586DBC-361C-4F52-9969-33F5658FE5C9}" type="presParOf" srcId="{82A42C3A-6B0F-4671-A8E6-07F9626D80A3}" destId="{B0CA6000-7E87-4EC8-BB06-01A573861648}" srcOrd="3" destOrd="0" presId="urn:microsoft.com/office/officeart/2008/layout/HorizontalMultiLevelHierarchy"/>
    <dgm:cxn modelId="{7456220A-8C17-44AC-A0BF-C8A3CBBA9E12}" type="presParOf" srcId="{B0CA6000-7E87-4EC8-BB06-01A573861648}" destId="{DD4D5CC3-428E-4FA0-AC7B-F5331726752A}" srcOrd="0" destOrd="0" presId="urn:microsoft.com/office/officeart/2008/layout/HorizontalMultiLevelHierarchy"/>
    <dgm:cxn modelId="{FC267C77-20C8-413F-8F86-F6ED1D9A7130}" type="presParOf" srcId="{B0CA6000-7E87-4EC8-BB06-01A573861648}" destId="{7B1D8DCC-D139-4CC3-BA9F-96D957E3220E}" srcOrd="1" destOrd="0" presId="urn:microsoft.com/office/officeart/2008/layout/HorizontalMultiLevelHierarchy"/>
    <dgm:cxn modelId="{A7840495-AAE9-401A-94DD-1BD929667E95}" type="presParOf" srcId="{82A42C3A-6B0F-4671-A8E6-07F9626D80A3}" destId="{9ECF471A-F664-4A2A-A358-734CA541053D}" srcOrd="4" destOrd="0" presId="urn:microsoft.com/office/officeart/2008/layout/HorizontalMultiLevelHierarchy"/>
    <dgm:cxn modelId="{F7293C07-6EAD-4723-BFE2-7668BE7B4C8F}" type="presParOf" srcId="{9ECF471A-F664-4A2A-A358-734CA541053D}" destId="{7BF2F63F-352C-46C9-861C-577C180FAA26}" srcOrd="0" destOrd="0" presId="urn:microsoft.com/office/officeart/2008/layout/HorizontalMultiLevelHierarchy"/>
    <dgm:cxn modelId="{CCD498A7-A3EB-4CF8-8F83-7A456C728BAC}" type="presParOf" srcId="{82A42C3A-6B0F-4671-A8E6-07F9626D80A3}" destId="{E1D22EA6-8119-4B67-90C3-C539BF179159}" srcOrd="5" destOrd="0" presId="urn:microsoft.com/office/officeart/2008/layout/HorizontalMultiLevelHierarchy"/>
    <dgm:cxn modelId="{8465B0E1-6AE6-445C-82BE-080E7D821028}" type="presParOf" srcId="{E1D22EA6-8119-4B67-90C3-C539BF179159}" destId="{82E88610-E4E1-4C36-A812-38EEC07FA06D}" srcOrd="0" destOrd="0" presId="urn:microsoft.com/office/officeart/2008/layout/HorizontalMultiLevelHierarchy"/>
    <dgm:cxn modelId="{EF398EF1-32EF-4BE3-85A7-D72209E97EB9}" type="presParOf" srcId="{E1D22EA6-8119-4B67-90C3-C539BF179159}" destId="{BAC66B60-DBF5-4291-A767-B74F97F6C17E}" srcOrd="1" destOrd="0" presId="urn:microsoft.com/office/officeart/2008/layout/HorizontalMultiLevelHierarchy"/>
    <dgm:cxn modelId="{B740097E-96D2-446B-86F7-523A56B83E95}" type="presParOf" srcId="{BAC66B60-DBF5-4291-A767-B74F97F6C17E}" destId="{99C47CAA-DACE-4E3E-BAD4-147BE78D5434}" srcOrd="0" destOrd="0" presId="urn:microsoft.com/office/officeart/2008/layout/HorizontalMultiLevelHierarchy"/>
    <dgm:cxn modelId="{D6FCA874-686E-4289-B531-5DFF01536683}" type="presParOf" srcId="{99C47CAA-DACE-4E3E-BAD4-147BE78D5434}" destId="{2422B278-BEAD-4561-9EFC-96D0A7683611}" srcOrd="0" destOrd="0" presId="urn:microsoft.com/office/officeart/2008/layout/HorizontalMultiLevelHierarchy"/>
    <dgm:cxn modelId="{1616B704-43BD-4642-86C7-71099B64B6B0}" type="presParOf" srcId="{BAC66B60-DBF5-4291-A767-B74F97F6C17E}" destId="{F0E053CF-A668-4EDE-9068-A92191BD007C}" srcOrd="1" destOrd="0" presId="urn:microsoft.com/office/officeart/2008/layout/HorizontalMultiLevelHierarchy"/>
    <dgm:cxn modelId="{53E66A07-D12E-4F04-9670-E297A34E406E}" type="presParOf" srcId="{F0E053CF-A668-4EDE-9068-A92191BD007C}" destId="{7956B7E0-5C6B-4A77-9462-8A5D960FA51C}" srcOrd="0" destOrd="0" presId="urn:microsoft.com/office/officeart/2008/layout/HorizontalMultiLevelHierarchy"/>
    <dgm:cxn modelId="{F2D39871-089C-4A19-9AA7-EA6B95D46191}" type="presParOf" srcId="{F0E053CF-A668-4EDE-9068-A92191BD007C}" destId="{D666053D-7938-4D51-8183-5EDCBD5ACC22}" srcOrd="1" destOrd="0" presId="urn:microsoft.com/office/officeart/2008/layout/HorizontalMultiLevelHierarchy"/>
    <dgm:cxn modelId="{B086F0FF-B2F2-4AC8-A5A8-3F04DFC950C8}" type="presParOf" srcId="{BAC66B60-DBF5-4291-A767-B74F97F6C17E}" destId="{62F096E3-5807-4443-9647-4B351AA25D81}" srcOrd="2" destOrd="0" presId="urn:microsoft.com/office/officeart/2008/layout/HorizontalMultiLevelHierarchy"/>
    <dgm:cxn modelId="{456F64E6-A0EA-4720-8294-3921FE41E64E}" type="presParOf" srcId="{62F096E3-5807-4443-9647-4B351AA25D81}" destId="{89DD7E13-89D8-448C-821F-CAC42661D359}" srcOrd="0" destOrd="0" presId="urn:microsoft.com/office/officeart/2008/layout/HorizontalMultiLevelHierarchy"/>
    <dgm:cxn modelId="{9B2ED82A-9E20-4196-9EA5-21D59117B993}" type="presParOf" srcId="{BAC66B60-DBF5-4291-A767-B74F97F6C17E}" destId="{78756208-F0F9-41D5-8850-AF8225AEEE26}" srcOrd="3" destOrd="0" presId="urn:microsoft.com/office/officeart/2008/layout/HorizontalMultiLevelHierarchy"/>
    <dgm:cxn modelId="{D539ACA3-56DC-49B6-81EB-707A501FA477}" type="presParOf" srcId="{78756208-F0F9-41D5-8850-AF8225AEEE26}" destId="{7A42843A-E858-4352-B688-E14CA7050175}" srcOrd="0" destOrd="0" presId="urn:microsoft.com/office/officeart/2008/layout/HorizontalMultiLevelHierarchy"/>
    <dgm:cxn modelId="{AAFE36F3-70FA-49C9-AEBB-D5D09A299A0C}" type="presParOf" srcId="{78756208-F0F9-41D5-8850-AF8225AEEE26}" destId="{73DC7551-3196-42F3-AAE6-0DC7C745A09B}" srcOrd="1" destOrd="0" presId="urn:microsoft.com/office/officeart/2008/layout/HorizontalMultiLevelHierarchy"/>
    <dgm:cxn modelId="{A1920486-5253-4B12-B9B2-C386631B2D66}" type="presParOf" srcId="{BAC66B60-DBF5-4291-A767-B74F97F6C17E}" destId="{CADDAEB0-4B95-4EEB-A4FC-E16AD0248824}" srcOrd="4" destOrd="0" presId="urn:microsoft.com/office/officeart/2008/layout/HorizontalMultiLevelHierarchy"/>
    <dgm:cxn modelId="{E7DCC734-FC8B-4DF3-A0A0-19E136C27CD4}" type="presParOf" srcId="{CADDAEB0-4B95-4EEB-A4FC-E16AD0248824}" destId="{FE04ABBC-48B2-4359-8FEF-C9CBE8A0F046}" srcOrd="0" destOrd="0" presId="urn:microsoft.com/office/officeart/2008/layout/HorizontalMultiLevelHierarchy"/>
    <dgm:cxn modelId="{62B677A4-F20D-4264-9EB8-18443E811006}" type="presParOf" srcId="{BAC66B60-DBF5-4291-A767-B74F97F6C17E}" destId="{B428ABA5-ED5F-44DB-80DE-B06354E6EC1E}" srcOrd="5" destOrd="0" presId="urn:microsoft.com/office/officeart/2008/layout/HorizontalMultiLevelHierarchy"/>
    <dgm:cxn modelId="{48196489-71D9-4B60-905F-13DE3687C879}" type="presParOf" srcId="{B428ABA5-ED5F-44DB-80DE-B06354E6EC1E}" destId="{553B9C3D-D9B2-42DE-9BF0-095E0AF16AC6}" srcOrd="0" destOrd="0" presId="urn:microsoft.com/office/officeart/2008/layout/HorizontalMultiLevelHierarchy"/>
    <dgm:cxn modelId="{453EF086-1A83-4E5F-9C99-8B0BC33D5EF3}" type="presParOf" srcId="{B428ABA5-ED5F-44DB-80DE-B06354E6EC1E}" destId="{F55A91BD-32BB-455D-8CC4-9C3AEF02D6EC}" srcOrd="1" destOrd="0" presId="urn:microsoft.com/office/officeart/2008/layout/HorizontalMultiLevelHierarchy"/>
    <dgm:cxn modelId="{8060AFEE-CCA0-403F-A605-6E288870E73D}" type="presParOf" srcId="{1D01C811-B4D5-40D4-B9A4-62AB336A8F24}" destId="{8F3B924B-07FD-486F-AA4A-A5E8153FD50F}" srcOrd="1" destOrd="0" presId="urn:microsoft.com/office/officeart/2008/layout/HorizontalMultiLevelHierarchy"/>
    <dgm:cxn modelId="{90EB8580-82AB-4A82-B18D-E22C82B2F1AF}" type="presParOf" srcId="{8F3B924B-07FD-486F-AA4A-A5E8153FD50F}" destId="{0BD5845B-C3D0-4871-8DFD-6A0595DCFFFC}" srcOrd="0" destOrd="0" presId="urn:microsoft.com/office/officeart/2008/layout/HorizontalMultiLevelHierarchy"/>
    <dgm:cxn modelId="{4976E1C5-59D7-4ED9-BCBA-AA455970888A}" type="presParOf" srcId="{8F3B924B-07FD-486F-AA4A-A5E8153FD50F}" destId="{9763F95A-6C3B-4F40-A0E6-A713B370DCAE}" srcOrd="1" destOrd="0" presId="urn:microsoft.com/office/officeart/2008/layout/HorizontalMultiLevelHierarchy"/>
    <dgm:cxn modelId="{A10B250D-56FA-414C-ACAE-7634EE1C0020}" type="presParOf" srcId="{9763F95A-6C3B-4F40-A0E6-A713B370DCAE}" destId="{E2826FB0-AB32-4B09-A775-5092BF8A126B}" srcOrd="0" destOrd="0" presId="urn:microsoft.com/office/officeart/2008/layout/HorizontalMultiLevelHierarchy"/>
    <dgm:cxn modelId="{ED996CBC-E38D-4A66-BBDA-E31407D5FDD3}" type="presParOf" srcId="{E2826FB0-AB32-4B09-A775-5092BF8A126B}" destId="{05E03208-B38E-48F0-A48A-B26DF2A3C783}" srcOrd="0" destOrd="0" presId="urn:microsoft.com/office/officeart/2008/layout/HorizontalMultiLevelHierarchy"/>
    <dgm:cxn modelId="{AB02BFBB-8CF7-4EF2-A069-D1992A3E6311}" type="presParOf" srcId="{9763F95A-6C3B-4F40-A0E6-A713B370DCAE}" destId="{B2E01788-45F5-43E7-BD18-37BD21EA0F73}" srcOrd="1" destOrd="0" presId="urn:microsoft.com/office/officeart/2008/layout/HorizontalMultiLevelHierarchy"/>
    <dgm:cxn modelId="{BD0BE913-CCCC-421A-A8A9-4446DFA2E489}" type="presParOf" srcId="{B2E01788-45F5-43E7-BD18-37BD21EA0F73}" destId="{544B5A91-60AC-436B-A633-9BB46AC70342}" srcOrd="0" destOrd="0" presId="urn:microsoft.com/office/officeart/2008/layout/HorizontalMultiLevelHierarchy"/>
    <dgm:cxn modelId="{D7EFB7F0-9AF5-4BE5-89F9-DA70B5C6C7EE}" type="presParOf" srcId="{B2E01788-45F5-43E7-BD18-37BD21EA0F73}" destId="{D7563A3E-F482-434D-AA70-B84FE66F6103}" srcOrd="1" destOrd="0" presId="urn:microsoft.com/office/officeart/2008/layout/HorizontalMultiLevelHierarchy"/>
    <dgm:cxn modelId="{ABB3D856-1F1E-4807-B676-8858373A87A9}" type="presParOf" srcId="{9763F95A-6C3B-4F40-A0E6-A713B370DCAE}" destId="{E9D01AB8-42C3-4080-BC55-E4C750B36FD9}" srcOrd="2" destOrd="0" presId="urn:microsoft.com/office/officeart/2008/layout/HorizontalMultiLevelHierarchy"/>
    <dgm:cxn modelId="{5FDFC080-0FDF-45C9-895B-62681CC8AF52}" type="presParOf" srcId="{E9D01AB8-42C3-4080-BC55-E4C750B36FD9}" destId="{EAC166A8-C0BC-445E-991E-203916C3B4D3}" srcOrd="0" destOrd="0" presId="urn:microsoft.com/office/officeart/2008/layout/HorizontalMultiLevelHierarchy"/>
    <dgm:cxn modelId="{5A292C37-FCE5-4C54-BF67-AA76B459663C}" type="presParOf" srcId="{9763F95A-6C3B-4F40-A0E6-A713B370DCAE}" destId="{7D7ED2FC-CC61-4493-AFE3-7D4832045B4A}" srcOrd="3" destOrd="0" presId="urn:microsoft.com/office/officeart/2008/layout/HorizontalMultiLevelHierarchy"/>
    <dgm:cxn modelId="{C4B4F753-484B-4317-9590-D526ECFD7D30}" type="presParOf" srcId="{7D7ED2FC-CC61-4493-AFE3-7D4832045B4A}" destId="{E165075E-C2E3-43E0-91A7-A7D789CE86B2}" srcOrd="0" destOrd="0" presId="urn:microsoft.com/office/officeart/2008/layout/HorizontalMultiLevelHierarchy"/>
    <dgm:cxn modelId="{1A19A5D2-F446-47B2-BB5D-DF6DEF71B84C}" type="presParOf" srcId="{7D7ED2FC-CC61-4493-AFE3-7D4832045B4A}" destId="{6E089A5C-0745-415F-BA84-4A5A54FB8FB2}" srcOrd="1" destOrd="0" presId="urn:microsoft.com/office/officeart/2008/layout/HorizontalMultiLevelHierarchy"/>
    <dgm:cxn modelId="{5895D821-0E71-4EA2-BC7D-28680F35DA34}" type="presParOf" srcId="{9763F95A-6C3B-4F40-A0E6-A713B370DCAE}" destId="{28BCF26C-35AE-4A6F-85FF-0EE80284846B}" srcOrd="4" destOrd="0" presId="urn:microsoft.com/office/officeart/2008/layout/HorizontalMultiLevelHierarchy"/>
    <dgm:cxn modelId="{265B8FB9-104B-4648-8CF0-D3B515A45AB5}" type="presParOf" srcId="{28BCF26C-35AE-4A6F-85FF-0EE80284846B}" destId="{C0D2888C-CE89-47BD-8B99-6D97254D2942}" srcOrd="0" destOrd="0" presId="urn:microsoft.com/office/officeart/2008/layout/HorizontalMultiLevelHierarchy"/>
    <dgm:cxn modelId="{64E48AE9-43CE-4F04-8D89-5E9593F74548}" type="presParOf" srcId="{9763F95A-6C3B-4F40-A0E6-A713B370DCAE}" destId="{C9584E37-AA30-4EE7-A03B-549B60221410}" srcOrd="5" destOrd="0" presId="urn:microsoft.com/office/officeart/2008/layout/HorizontalMultiLevelHierarchy"/>
    <dgm:cxn modelId="{DDD4B851-0F8C-4B68-A9B0-E42D54936FA5}" type="presParOf" srcId="{C9584E37-AA30-4EE7-A03B-549B60221410}" destId="{B5386E33-5D40-4E45-9A88-1522E9FAC28C}" srcOrd="0" destOrd="0" presId="urn:microsoft.com/office/officeart/2008/layout/HorizontalMultiLevelHierarchy"/>
    <dgm:cxn modelId="{EEF2AE6C-AC35-4FF2-96A7-53F2ACC871F3}" type="presParOf" srcId="{C9584E37-AA30-4EE7-A03B-549B60221410}" destId="{64B10A3F-EB7C-4878-BEF0-082DE704BD83}" srcOrd="1" destOrd="0" presId="urn:microsoft.com/office/officeart/2008/layout/HorizontalMultiLevelHierarchy"/>
    <dgm:cxn modelId="{E52875E2-7500-4BF8-93DC-585027A8BF3A}" type="presParOf" srcId="{9763F95A-6C3B-4F40-A0E6-A713B370DCAE}" destId="{EE9A4771-02A5-45CD-9EB5-61891F69CE67}" srcOrd="6" destOrd="0" presId="urn:microsoft.com/office/officeart/2008/layout/HorizontalMultiLevelHierarchy"/>
    <dgm:cxn modelId="{6D76AD8A-B024-4D81-847D-A11F751936D4}" type="presParOf" srcId="{EE9A4771-02A5-45CD-9EB5-61891F69CE67}" destId="{2A8C5FAE-7050-47A5-9EFF-177F7736E4CA}" srcOrd="0" destOrd="0" presId="urn:microsoft.com/office/officeart/2008/layout/HorizontalMultiLevelHierarchy"/>
    <dgm:cxn modelId="{AB7C6222-D6CF-43C4-B4D8-BEF45FC8E6DC}" type="presParOf" srcId="{9763F95A-6C3B-4F40-A0E6-A713B370DCAE}" destId="{9C72D38A-29C7-4B63-A555-8AA2F00A2014}" srcOrd="7" destOrd="0" presId="urn:microsoft.com/office/officeart/2008/layout/HorizontalMultiLevelHierarchy"/>
    <dgm:cxn modelId="{8F2EF3AE-D965-45D9-A519-403783DF07B4}" type="presParOf" srcId="{9C72D38A-29C7-4B63-A555-8AA2F00A2014}" destId="{02812095-7EE3-4FA6-8524-DC674897A616}" srcOrd="0" destOrd="0" presId="urn:microsoft.com/office/officeart/2008/layout/HorizontalMultiLevelHierarchy"/>
    <dgm:cxn modelId="{CFB97A86-8E7B-46DC-B028-3AFD4424CAEF}" type="presParOf" srcId="{9C72D38A-29C7-4B63-A555-8AA2F00A2014}" destId="{D9483B91-0540-4F14-AC05-1A0131A8367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633866-635C-4845-9531-655BADD2E68B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C55628-2C81-45FE-8568-D30E967E8E6C}">
      <dgm:prSet phldrT="[Texto]" custT="1"/>
      <dgm:spPr/>
      <dgm:t>
        <a:bodyPr/>
        <a:lstStyle/>
        <a:p>
          <a:r>
            <a:rPr lang="es-EC" sz="2400" dirty="0" smtClean="0"/>
            <a:t>COMUNICACIÓN</a:t>
          </a:r>
          <a:endParaRPr lang="es-EC" sz="2400" dirty="0"/>
        </a:p>
      </dgm:t>
    </dgm:pt>
    <dgm:pt modelId="{0D597071-64B5-4826-BA4E-C2662AE2519B}" type="parTrans" cxnId="{BA592DB4-2825-494F-8820-C65E4C001F69}">
      <dgm:prSet/>
      <dgm:spPr/>
      <dgm:t>
        <a:bodyPr/>
        <a:lstStyle/>
        <a:p>
          <a:endParaRPr lang="es-EC"/>
        </a:p>
      </dgm:t>
    </dgm:pt>
    <dgm:pt modelId="{5C23BE06-E1E3-41CE-8548-FB9195F91951}" type="sibTrans" cxnId="{BA592DB4-2825-494F-8820-C65E4C001F69}">
      <dgm:prSet/>
      <dgm:spPr/>
      <dgm:t>
        <a:bodyPr/>
        <a:lstStyle/>
        <a:p>
          <a:endParaRPr lang="es-EC"/>
        </a:p>
      </dgm:t>
    </dgm:pt>
    <dgm:pt modelId="{1EC2E109-745F-40B6-99C9-8F4C414F1888}">
      <dgm:prSet phldrT="[Texto]" custT="1"/>
      <dgm:spPr/>
      <dgm:t>
        <a:bodyPr/>
        <a:lstStyle/>
        <a:p>
          <a:r>
            <a:rPr lang="es-EC" sz="1400" dirty="0" err="1" smtClean="0"/>
            <a:t>Router</a:t>
          </a:r>
          <a:endParaRPr lang="es-EC" sz="1400" dirty="0"/>
        </a:p>
      </dgm:t>
    </dgm:pt>
    <dgm:pt modelId="{57E933A5-23C0-48F6-9BFC-D66ABB996282}" type="parTrans" cxnId="{EDDF0985-3891-4901-B43F-9805A91CF3E9}">
      <dgm:prSet/>
      <dgm:spPr/>
      <dgm:t>
        <a:bodyPr/>
        <a:lstStyle/>
        <a:p>
          <a:endParaRPr lang="es-EC"/>
        </a:p>
      </dgm:t>
    </dgm:pt>
    <dgm:pt modelId="{87C44616-8A7F-402F-BB24-20FBCE337158}" type="sibTrans" cxnId="{EDDF0985-3891-4901-B43F-9805A91CF3E9}">
      <dgm:prSet/>
      <dgm:spPr/>
      <dgm:t>
        <a:bodyPr/>
        <a:lstStyle/>
        <a:p>
          <a:endParaRPr lang="es-EC"/>
        </a:p>
      </dgm:t>
    </dgm:pt>
    <dgm:pt modelId="{E18860DE-A50D-4874-80A0-F3A7F0043B7C}">
      <dgm:prSet phldrT="[Texto]" custT="1"/>
      <dgm:spPr/>
      <dgm:t>
        <a:bodyPr/>
        <a:lstStyle/>
        <a:p>
          <a:r>
            <a:rPr lang="es-EC" sz="1400" dirty="0" smtClean="0"/>
            <a:t>Interfaz web</a:t>
          </a:r>
          <a:endParaRPr lang="es-EC" sz="1400" dirty="0"/>
        </a:p>
      </dgm:t>
    </dgm:pt>
    <dgm:pt modelId="{B44FF525-CFDC-4DAB-988C-E56217C0922B}" type="parTrans" cxnId="{ABFAC167-2E58-4C6A-8AB4-778FB58822D8}">
      <dgm:prSet/>
      <dgm:spPr/>
      <dgm:t>
        <a:bodyPr/>
        <a:lstStyle/>
        <a:p>
          <a:endParaRPr lang="es-EC"/>
        </a:p>
      </dgm:t>
    </dgm:pt>
    <dgm:pt modelId="{ACC0B93A-E67B-4B3C-B3DD-60ED8E0E8D65}" type="sibTrans" cxnId="{ABFAC167-2E58-4C6A-8AB4-778FB58822D8}">
      <dgm:prSet/>
      <dgm:spPr/>
      <dgm:t>
        <a:bodyPr/>
        <a:lstStyle/>
        <a:p>
          <a:endParaRPr lang="es-EC"/>
        </a:p>
      </dgm:t>
    </dgm:pt>
    <dgm:pt modelId="{CF77590F-59D3-408D-B046-841411E9703C}">
      <dgm:prSet phldrT="[Texto]" custT="1"/>
      <dgm:spPr/>
      <dgm:t>
        <a:bodyPr/>
        <a:lstStyle/>
        <a:p>
          <a:r>
            <a:rPr lang="es-EC" sz="2000" dirty="0" smtClean="0"/>
            <a:t>CABLEADA</a:t>
          </a:r>
          <a:endParaRPr lang="es-EC" sz="2000" dirty="0"/>
        </a:p>
      </dgm:t>
    </dgm:pt>
    <dgm:pt modelId="{F85E5622-A749-46EF-B0A3-31E60C929B7B}" type="parTrans" cxnId="{C3B5A2C6-0FF8-48A9-8AFD-AF4B01886EFA}">
      <dgm:prSet/>
      <dgm:spPr/>
      <dgm:t>
        <a:bodyPr/>
        <a:lstStyle/>
        <a:p>
          <a:endParaRPr lang="es-EC"/>
        </a:p>
      </dgm:t>
    </dgm:pt>
    <dgm:pt modelId="{6BE82262-594C-4F6D-9A4F-B95CC80D7D22}" type="sibTrans" cxnId="{C3B5A2C6-0FF8-48A9-8AFD-AF4B01886EFA}">
      <dgm:prSet/>
      <dgm:spPr/>
      <dgm:t>
        <a:bodyPr/>
        <a:lstStyle/>
        <a:p>
          <a:endParaRPr lang="es-EC"/>
        </a:p>
      </dgm:t>
    </dgm:pt>
    <dgm:pt modelId="{80DCF0AA-F521-42A9-8101-ADE7696BBAF8}">
      <dgm:prSet phldrT="[Texto]" custT="1"/>
      <dgm:spPr/>
      <dgm:t>
        <a:bodyPr/>
        <a:lstStyle/>
        <a:p>
          <a:r>
            <a:rPr lang="es-EC" sz="1400" dirty="0" smtClean="0"/>
            <a:t>Sensores</a:t>
          </a:r>
          <a:endParaRPr lang="es-EC" sz="1400" dirty="0"/>
        </a:p>
      </dgm:t>
    </dgm:pt>
    <dgm:pt modelId="{362CDA3D-4A4E-447F-920D-F8CCE5BEFDA1}" type="parTrans" cxnId="{957B6E94-309E-4FDB-A4CD-6720F6CA96F3}">
      <dgm:prSet/>
      <dgm:spPr/>
      <dgm:t>
        <a:bodyPr/>
        <a:lstStyle/>
        <a:p>
          <a:endParaRPr lang="es-EC"/>
        </a:p>
      </dgm:t>
    </dgm:pt>
    <dgm:pt modelId="{8FF6BAAF-D093-404E-9533-90A90408BD29}" type="sibTrans" cxnId="{957B6E94-309E-4FDB-A4CD-6720F6CA96F3}">
      <dgm:prSet/>
      <dgm:spPr/>
      <dgm:t>
        <a:bodyPr/>
        <a:lstStyle/>
        <a:p>
          <a:endParaRPr lang="es-EC"/>
        </a:p>
      </dgm:t>
    </dgm:pt>
    <dgm:pt modelId="{40E1839D-2773-463E-BBE8-65D252F19ED1}">
      <dgm:prSet phldrT="[Texto]" custT="1"/>
      <dgm:spPr/>
      <dgm:t>
        <a:bodyPr/>
        <a:lstStyle/>
        <a:p>
          <a:r>
            <a:rPr lang="es-EC" sz="1400" dirty="0" smtClean="0"/>
            <a:t>Alarma</a:t>
          </a:r>
          <a:endParaRPr lang="es-EC" sz="1400" dirty="0"/>
        </a:p>
      </dgm:t>
    </dgm:pt>
    <dgm:pt modelId="{FF08CE3A-61B9-4B93-BB24-034CA8F4433F}" type="parTrans" cxnId="{EA32B4F4-64A2-4E86-AEAD-D62FEED956F0}">
      <dgm:prSet/>
      <dgm:spPr/>
      <dgm:t>
        <a:bodyPr/>
        <a:lstStyle/>
        <a:p>
          <a:endParaRPr lang="es-EC"/>
        </a:p>
      </dgm:t>
    </dgm:pt>
    <dgm:pt modelId="{9A1B94F6-0A05-4B2C-AB8D-FD8B7C607DF3}" type="sibTrans" cxnId="{EA32B4F4-64A2-4E86-AEAD-D62FEED956F0}">
      <dgm:prSet/>
      <dgm:spPr/>
      <dgm:t>
        <a:bodyPr/>
        <a:lstStyle/>
        <a:p>
          <a:endParaRPr lang="es-EC"/>
        </a:p>
      </dgm:t>
    </dgm:pt>
    <dgm:pt modelId="{AA04D417-E484-4CF4-BD54-66F288AFA6E7}">
      <dgm:prSet phldrT="[Texto]" custT="1"/>
      <dgm:spPr/>
      <dgm:t>
        <a:bodyPr/>
        <a:lstStyle/>
        <a:p>
          <a:r>
            <a:rPr lang="es-EC" sz="2000" dirty="0" smtClean="0"/>
            <a:t>INALAMBRICA</a:t>
          </a:r>
          <a:endParaRPr lang="es-EC" sz="2000" dirty="0"/>
        </a:p>
      </dgm:t>
    </dgm:pt>
    <dgm:pt modelId="{CB4758CD-0A71-4524-895E-AFBA46E0C5AB}" type="parTrans" cxnId="{69575B9A-75D9-4113-9715-EA3218BD3DA0}">
      <dgm:prSet/>
      <dgm:spPr/>
      <dgm:t>
        <a:bodyPr/>
        <a:lstStyle/>
        <a:p>
          <a:endParaRPr lang="es-EC"/>
        </a:p>
      </dgm:t>
    </dgm:pt>
    <dgm:pt modelId="{2CB2F55D-D5A4-49EE-B31B-63A20E9FFBF8}" type="sibTrans" cxnId="{69575B9A-75D9-4113-9715-EA3218BD3DA0}">
      <dgm:prSet/>
      <dgm:spPr/>
      <dgm:t>
        <a:bodyPr/>
        <a:lstStyle/>
        <a:p>
          <a:endParaRPr lang="es-EC"/>
        </a:p>
      </dgm:t>
    </dgm:pt>
    <dgm:pt modelId="{6B898DF5-9999-44B9-88FE-03174CABC7A8}" type="pres">
      <dgm:prSet presAssocID="{0B633866-635C-4845-9531-655BADD2E68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F344614-725A-4002-B521-2D4B5B9B6D5D}" type="pres">
      <dgm:prSet presAssocID="{02C55628-2C81-45FE-8568-D30E967E8E6C}" presName="vertOne" presStyleCnt="0"/>
      <dgm:spPr/>
    </dgm:pt>
    <dgm:pt modelId="{B06890C1-4D59-4918-8D32-89662A4C1D1F}" type="pres">
      <dgm:prSet presAssocID="{02C55628-2C81-45FE-8568-D30E967E8E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57FBFB2-27C9-4E2A-B93E-3862AF6942B5}" type="pres">
      <dgm:prSet presAssocID="{02C55628-2C81-45FE-8568-D30E967E8E6C}" presName="parTransOne" presStyleCnt="0"/>
      <dgm:spPr/>
    </dgm:pt>
    <dgm:pt modelId="{C987B9DA-F306-4EBC-8F99-243E9C82AF9D}" type="pres">
      <dgm:prSet presAssocID="{02C55628-2C81-45FE-8568-D30E967E8E6C}" presName="horzOne" presStyleCnt="0"/>
      <dgm:spPr/>
    </dgm:pt>
    <dgm:pt modelId="{E60DCDE3-7161-4A3E-9F91-DD6FE1928509}" type="pres">
      <dgm:prSet presAssocID="{AA04D417-E484-4CF4-BD54-66F288AFA6E7}" presName="vertTwo" presStyleCnt="0"/>
      <dgm:spPr/>
    </dgm:pt>
    <dgm:pt modelId="{A4DF7145-86E9-4CBA-B2AE-A19DD0E5E102}" type="pres">
      <dgm:prSet presAssocID="{AA04D417-E484-4CF4-BD54-66F288AFA6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D06EB5-D919-4B60-8662-1BB952A5A0ED}" type="pres">
      <dgm:prSet presAssocID="{AA04D417-E484-4CF4-BD54-66F288AFA6E7}" presName="parTransTwo" presStyleCnt="0"/>
      <dgm:spPr/>
    </dgm:pt>
    <dgm:pt modelId="{E4CF626A-BAFB-46CF-8DE2-815A0D7880EF}" type="pres">
      <dgm:prSet presAssocID="{AA04D417-E484-4CF4-BD54-66F288AFA6E7}" presName="horzTwo" presStyleCnt="0"/>
      <dgm:spPr/>
    </dgm:pt>
    <dgm:pt modelId="{0A284BDF-CA07-4E56-A37E-F1F6B1CF83EB}" type="pres">
      <dgm:prSet presAssocID="{1EC2E109-745F-40B6-99C9-8F4C414F1888}" presName="vertThree" presStyleCnt="0"/>
      <dgm:spPr/>
    </dgm:pt>
    <dgm:pt modelId="{7111EC0D-FD69-4328-9924-B75035C10747}" type="pres">
      <dgm:prSet presAssocID="{1EC2E109-745F-40B6-99C9-8F4C414F188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D2F169-EF48-46EF-A102-E2D7CBEF5A32}" type="pres">
      <dgm:prSet presAssocID="{1EC2E109-745F-40B6-99C9-8F4C414F1888}" presName="horzThree" presStyleCnt="0"/>
      <dgm:spPr/>
    </dgm:pt>
    <dgm:pt modelId="{867EC27A-9133-4466-BF61-7616B58353AF}" type="pres">
      <dgm:prSet presAssocID="{87C44616-8A7F-402F-BB24-20FBCE337158}" presName="sibSpaceThree" presStyleCnt="0"/>
      <dgm:spPr/>
    </dgm:pt>
    <dgm:pt modelId="{CA750891-5CCC-4C5F-AEC0-D7200FD51B78}" type="pres">
      <dgm:prSet presAssocID="{E18860DE-A50D-4874-80A0-F3A7F0043B7C}" presName="vertThree" presStyleCnt="0"/>
      <dgm:spPr/>
    </dgm:pt>
    <dgm:pt modelId="{D433699C-41D1-44BF-BFA9-189FDDBB972E}" type="pres">
      <dgm:prSet presAssocID="{E18860DE-A50D-4874-80A0-F3A7F0043B7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F26294-0CBD-4EC9-A87F-64BD7C2AFD01}" type="pres">
      <dgm:prSet presAssocID="{E18860DE-A50D-4874-80A0-F3A7F0043B7C}" presName="horzThree" presStyleCnt="0"/>
      <dgm:spPr/>
    </dgm:pt>
    <dgm:pt modelId="{AF0ACBB4-50A2-4CD2-B2C9-C4D5BBCF536A}" type="pres">
      <dgm:prSet presAssocID="{2CB2F55D-D5A4-49EE-B31B-63A20E9FFBF8}" presName="sibSpaceTwo" presStyleCnt="0"/>
      <dgm:spPr/>
    </dgm:pt>
    <dgm:pt modelId="{03AEB392-F499-4B74-AF98-B1E88D809480}" type="pres">
      <dgm:prSet presAssocID="{CF77590F-59D3-408D-B046-841411E9703C}" presName="vertTwo" presStyleCnt="0"/>
      <dgm:spPr/>
    </dgm:pt>
    <dgm:pt modelId="{A4F7B4F2-243B-4005-BFC9-B48744ADD45B}" type="pres">
      <dgm:prSet presAssocID="{CF77590F-59D3-408D-B046-841411E9703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EDFFC53-4A76-4EE2-9E30-2D1DAC9E39C3}" type="pres">
      <dgm:prSet presAssocID="{CF77590F-59D3-408D-B046-841411E9703C}" presName="parTransTwo" presStyleCnt="0"/>
      <dgm:spPr/>
    </dgm:pt>
    <dgm:pt modelId="{63BDB4DB-6EEE-45CB-B6FB-E78E79E20494}" type="pres">
      <dgm:prSet presAssocID="{CF77590F-59D3-408D-B046-841411E9703C}" presName="horzTwo" presStyleCnt="0"/>
      <dgm:spPr/>
    </dgm:pt>
    <dgm:pt modelId="{D887E616-1B97-40D0-97B0-1CF4EEF181AF}" type="pres">
      <dgm:prSet presAssocID="{80DCF0AA-F521-42A9-8101-ADE7696BBAF8}" presName="vertThree" presStyleCnt="0"/>
      <dgm:spPr/>
    </dgm:pt>
    <dgm:pt modelId="{65D38591-95AB-47FF-96D1-34FB66EFAC90}" type="pres">
      <dgm:prSet presAssocID="{80DCF0AA-F521-42A9-8101-ADE7696BBAF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160FCF-5F68-4ACE-A02A-1D99B619B4E2}" type="pres">
      <dgm:prSet presAssocID="{80DCF0AA-F521-42A9-8101-ADE7696BBAF8}" presName="horzThree" presStyleCnt="0"/>
      <dgm:spPr/>
    </dgm:pt>
    <dgm:pt modelId="{CAA5E1AA-7053-42DD-A9AD-81A663C38C6A}" type="pres">
      <dgm:prSet presAssocID="{8FF6BAAF-D093-404E-9533-90A90408BD29}" presName="sibSpaceThree" presStyleCnt="0"/>
      <dgm:spPr/>
    </dgm:pt>
    <dgm:pt modelId="{385833C4-FF9F-4213-8969-D37D7A975623}" type="pres">
      <dgm:prSet presAssocID="{40E1839D-2773-463E-BBE8-65D252F19ED1}" presName="vertThree" presStyleCnt="0"/>
      <dgm:spPr/>
    </dgm:pt>
    <dgm:pt modelId="{CABA5761-3611-498F-9881-2AA2E549CC0B}" type="pres">
      <dgm:prSet presAssocID="{40E1839D-2773-463E-BBE8-65D252F19ED1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473781-C5A5-4C30-A94A-5F3EDB3D5EE1}" type="pres">
      <dgm:prSet presAssocID="{40E1839D-2773-463E-BBE8-65D252F19ED1}" presName="horzThree" presStyleCnt="0"/>
      <dgm:spPr/>
    </dgm:pt>
  </dgm:ptLst>
  <dgm:cxnLst>
    <dgm:cxn modelId="{2DCF5DEB-77A9-4FF0-B2AF-1F0349554F51}" type="presOf" srcId="{1EC2E109-745F-40B6-99C9-8F4C414F1888}" destId="{7111EC0D-FD69-4328-9924-B75035C10747}" srcOrd="0" destOrd="0" presId="urn:microsoft.com/office/officeart/2005/8/layout/hierarchy4"/>
    <dgm:cxn modelId="{957B6E94-309E-4FDB-A4CD-6720F6CA96F3}" srcId="{CF77590F-59D3-408D-B046-841411E9703C}" destId="{80DCF0AA-F521-42A9-8101-ADE7696BBAF8}" srcOrd="0" destOrd="0" parTransId="{362CDA3D-4A4E-447F-920D-F8CCE5BEFDA1}" sibTransId="{8FF6BAAF-D093-404E-9533-90A90408BD29}"/>
    <dgm:cxn modelId="{ED41F9A0-48CD-42E4-A003-6AE4B6031D65}" type="presOf" srcId="{AA04D417-E484-4CF4-BD54-66F288AFA6E7}" destId="{A4DF7145-86E9-4CBA-B2AE-A19DD0E5E102}" srcOrd="0" destOrd="0" presId="urn:microsoft.com/office/officeart/2005/8/layout/hierarchy4"/>
    <dgm:cxn modelId="{E3B405A9-7F61-4145-B091-73880462EAB9}" type="presOf" srcId="{02C55628-2C81-45FE-8568-D30E967E8E6C}" destId="{B06890C1-4D59-4918-8D32-89662A4C1D1F}" srcOrd="0" destOrd="0" presId="urn:microsoft.com/office/officeart/2005/8/layout/hierarchy4"/>
    <dgm:cxn modelId="{EDDF0985-3891-4901-B43F-9805A91CF3E9}" srcId="{AA04D417-E484-4CF4-BD54-66F288AFA6E7}" destId="{1EC2E109-745F-40B6-99C9-8F4C414F1888}" srcOrd="0" destOrd="0" parTransId="{57E933A5-23C0-48F6-9BFC-D66ABB996282}" sibTransId="{87C44616-8A7F-402F-BB24-20FBCE337158}"/>
    <dgm:cxn modelId="{1D017281-8555-4A19-87B9-614AF18E1956}" type="presOf" srcId="{0B633866-635C-4845-9531-655BADD2E68B}" destId="{6B898DF5-9999-44B9-88FE-03174CABC7A8}" srcOrd="0" destOrd="0" presId="urn:microsoft.com/office/officeart/2005/8/layout/hierarchy4"/>
    <dgm:cxn modelId="{EA32B4F4-64A2-4E86-AEAD-D62FEED956F0}" srcId="{CF77590F-59D3-408D-B046-841411E9703C}" destId="{40E1839D-2773-463E-BBE8-65D252F19ED1}" srcOrd="1" destOrd="0" parTransId="{FF08CE3A-61B9-4B93-BB24-034CA8F4433F}" sibTransId="{9A1B94F6-0A05-4B2C-AB8D-FD8B7C607DF3}"/>
    <dgm:cxn modelId="{18FE2CEC-9DC6-4472-AE84-3B2CF4417A87}" type="presOf" srcId="{40E1839D-2773-463E-BBE8-65D252F19ED1}" destId="{CABA5761-3611-498F-9881-2AA2E549CC0B}" srcOrd="0" destOrd="0" presId="urn:microsoft.com/office/officeart/2005/8/layout/hierarchy4"/>
    <dgm:cxn modelId="{91EA4A0C-FE45-40D6-AD03-9CC231EB30C8}" type="presOf" srcId="{80DCF0AA-F521-42A9-8101-ADE7696BBAF8}" destId="{65D38591-95AB-47FF-96D1-34FB66EFAC90}" srcOrd="0" destOrd="0" presId="urn:microsoft.com/office/officeart/2005/8/layout/hierarchy4"/>
    <dgm:cxn modelId="{C3B5A2C6-0FF8-48A9-8AFD-AF4B01886EFA}" srcId="{02C55628-2C81-45FE-8568-D30E967E8E6C}" destId="{CF77590F-59D3-408D-B046-841411E9703C}" srcOrd="1" destOrd="0" parTransId="{F85E5622-A749-46EF-B0A3-31E60C929B7B}" sibTransId="{6BE82262-594C-4F6D-9A4F-B95CC80D7D22}"/>
    <dgm:cxn modelId="{275D6D11-9890-483E-B3BE-77C06DABDC82}" type="presOf" srcId="{CF77590F-59D3-408D-B046-841411E9703C}" destId="{A4F7B4F2-243B-4005-BFC9-B48744ADD45B}" srcOrd="0" destOrd="0" presId="urn:microsoft.com/office/officeart/2005/8/layout/hierarchy4"/>
    <dgm:cxn modelId="{BA592DB4-2825-494F-8820-C65E4C001F69}" srcId="{0B633866-635C-4845-9531-655BADD2E68B}" destId="{02C55628-2C81-45FE-8568-D30E967E8E6C}" srcOrd="0" destOrd="0" parTransId="{0D597071-64B5-4826-BA4E-C2662AE2519B}" sibTransId="{5C23BE06-E1E3-41CE-8548-FB9195F91951}"/>
    <dgm:cxn modelId="{BD3456DF-C819-480D-901B-AFC6B15E4A13}" type="presOf" srcId="{E18860DE-A50D-4874-80A0-F3A7F0043B7C}" destId="{D433699C-41D1-44BF-BFA9-189FDDBB972E}" srcOrd="0" destOrd="0" presId="urn:microsoft.com/office/officeart/2005/8/layout/hierarchy4"/>
    <dgm:cxn modelId="{ABFAC167-2E58-4C6A-8AB4-778FB58822D8}" srcId="{AA04D417-E484-4CF4-BD54-66F288AFA6E7}" destId="{E18860DE-A50D-4874-80A0-F3A7F0043B7C}" srcOrd="1" destOrd="0" parTransId="{B44FF525-CFDC-4DAB-988C-E56217C0922B}" sibTransId="{ACC0B93A-E67B-4B3C-B3DD-60ED8E0E8D65}"/>
    <dgm:cxn modelId="{69575B9A-75D9-4113-9715-EA3218BD3DA0}" srcId="{02C55628-2C81-45FE-8568-D30E967E8E6C}" destId="{AA04D417-E484-4CF4-BD54-66F288AFA6E7}" srcOrd="0" destOrd="0" parTransId="{CB4758CD-0A71-4524-895E-AFBA46E0C5AB}" sibTransId="{2CB2F55D-D5A4-49EE-B31B-63A20E9FFBF8}"/>
    <dgm:cxn modelId="{48E0EA45-E1FF-4902-9DF6-CA9401AC4525}" type="presParOf" srcId="{6B898DF5-9999-44B9-88FE-03174CABC7A8}" destId="{7F344614-725A-4002-B521-2D4B5B9B6D5D}" srcOrd="0" destOrd="0" presId="urn:microsoft.com/office/officeart/2005/8/layout/hierarchy4"/>
    <dgm:cxn modelId="{09837413-C64F-4668-B509-C790892365B1}" type="presParOf" srcId="{7F344614-725A-4002-B521-2D4B5B9B6D5D}" destId="{B06890C1-4D59-4918-8D32-89662A4C1D1F}" srcOrd="0" destOrd="0" presId="urn:microsoft.com/office/officeart/2005/8/layout/hierarchy4"/>
    <dgm:cxn modelId="{EE2907A1-0FCF-449D-B1E8-CA855AA25F9A}" type="presParOf" srcId="{7F344614-725A-4002-B521-2D4B5B9B6D5D}" destId="{657FBFB2-27C9-4E2A-B93E-3862AF6942B5}" srcOrd="1" destOrd="0" presId="urn:microsoft.com/office/officeart/2005/8/layout/hierarchy4"/>
    <dgm:cxn modelId="{830606B5-F18F-4130-8662-F48F19C068F1}" type="presParOf" srcId="{7F344614-725A-4002-B521-2D4B5B9B6D5D}" destId="{C987B9DA-F306-4EBC-8F99-243E9C82AF9D}" srcOrd="2" destOrd="0" presId="urn:microsoft.com/office/officeart/2005/8/layout/hierarchy4"/>
    <dgm:cxn modelId="{8AA9A20B-8236-4D0D-8068-CBE64104CEEB}" type="presParOf" srcId="{C987B9DA-F306-4EBC-8F99-243E9C82AF9D}" destId="{E60DCDE3-7161-4A3E-9F91-DD6FE1928509}" srcOrd="0" destOrd="0" presId="urn:microsoft.com/office/officeart/2005/8/layout/hierarchy4"/>
    <dgm:cxn modelId="{2F81D8BC-1236-4EAA-8C64-F92025A1B66C}" type="presParOf" srcId="{E60DCDE3-7161-4A3E-9F91-DD6FE1928509}" destId="{A4DF7145-86E9-4CBA-B2AE-A19DD0E5E102}" srcOrd="0" destOrd="0" presId="urn:microsoft.com/office/officeart/2005/8/layout/hierarchy4"/>
    <dgm:cxn modelId="{F7AC4854-B8E0-4949-AABD-85232EA8D696}" type="presParOf" srcId="{E60DCDE3-7161-4A3E-9F91-DD6FE1928509}" destId="{68D06EB5-D919-4B60-8662-1BB952A5A0ED}" srcOrd="1" destOrd="0" presId="urn:microsoft.com/office/officeart/2005/8/layout/hierarchy4"/>
    <dgm:cxn modelId="{A786B32E-E819-4401-8F35-AEBAFF2DDD60}" type="presParOf" srcId="{E60DCDE3-7161-4A3E-9F91-DD6FE1928509}" destId="{E4CF626A-BAFB-46CF-8DE2-815A0D7880EF}" srcOrd="2" destOrd="0" presId="urn:microsoft.com/office/officeart/2005/8/layout/hierarchy4"/>
    <dgm:cxn modelId="{59A27066-BC0B-439D-A97F-93B10F337413}" type="presParOf" srcId="{E4CF626A-BAFB-46CF-8DE2-815A0D7880EF}" destId="{0A284BDF-CA07-4E56-A37E-F1F6B1CF83EB}" srcOrd="0" destOrd="0" presId="urn:microsoft.com/office/officeart/2005/8/layout/hierarchy4"/>
    <dgm:cxn modelId="{308DD994-A133-4882-A1F2-C06243D34643}" type="presParOf" srcId="{0A284BDF-CA07-4E56-A37E-F1F6B1CF83EB}" destId="{7111EC0D-FD69-4328-9924-B75035C10747}" srcOrd="0" destOrd="0" presId="urn:microsoft.com/office/officeart/2005/8/layout/hierarchy4"/>
    <dgm:cxn modelId="{465AA35D-0BCA-4266-903D-18CC9B9762DE}" type="presParOf" srcId="{0A284BDF-CA07-4E56-A37E-F1F6B1CF83EB}" destId="{C0D2F169-EF48-46EF-A102-E2D7CBEF5A32}" srcOrd="1" destOrd="0" presId="urn:microsoft.com/office/officeart/2005/8/layout/hierarchy4"/>
    <dgm:cxn modelId="{0237F93D-EFF7-4725-832D-C3AA51FDC094}" type="presParOf" srcId="{E4CF626A-BAFB-46CF-8DE2-815A0D7880EF}" destId="{867EC27A-9133-4466-BF61-7616B58353AF}" srcOrd="1" destOrd="0" presId="urn:microsoft.com/office/officeart/2005/8/layout/hierarchy4"/>
    <dgm:cxn modelId="{2A6249B6-4304-4856-A78C-8721BFB6D8F0}" type="presParOf" srcId="{E4CF626A-BAFB-46CF-8DE2-815A0D7880EF}" destId="{CA750891-5CCC-4C5F-AEC0-D7200FD51B78}" srcOrd="2" destOrd="0" presId="urn:microsoft.com/office/officeart/2005/8/layout/hierarchy4"/>
    <dgm:cxn modelId="{3FD165A1-8198-4045-976B-E6342D7EE573}" type="presParOf" srcId="{CA750891-5CCC-4C5F-AEC0-D7200FD51B78}" destId="{D433699C-41D1-44BF-BFA9-189FDDBB972E}" srcOrd="0" destOrd="0" presId="urn:microsoft.com/office/officeart/2005/8/layout/hierarchy4"/>
    <dgm:cxn modelId="{CEE00115-0BAB-48C4-8621-78B942954E21}" type="presParOf" srcId="{CA750891-5CCC-4C5F-AEC0-D7200FD51B78}" destId="{97F26294-0CBD-4EC9-A87F-64BD7C2AFD01}" srcOrd="1" destOrd="0" presId="urn:microsoft.com/office/officeart/2005/8/layout/hierarchy4"/>
    <dgm:cxn modelId="{C835DC17-3FB4-4AE4-9BDC-F29601245A94}" type="presParOf" srcId="{C987B9DA-F306-4EBC-8F99-243E9C82AF9D}" destId="{AF0ACBB4-50A2-4CD2-B2C9-C4D5BBCF536A}" srcOrd="1" destOrd="0" presId="urn:microsoft.com/office/officeart/2005/8/layout/hierarchy4"/>
    <dgm:cxn modelId="{7ACA0C3A-C238-489D-BBDB-C91EA953B537}" type="presParOf" srcId="{C987B9DA-F306-4EBC-8F99-243E9C82AF9D}" destId="{03AEB392-F499-4B74-AF98-B1E88D809480}" srcOrd="2" destOrd="0" presId="urn:microsoft.com/office/officeart/2005/8/layout/hierarchy4"/>
    <dgm:cxn modelId="{18F05677-1CF1-4BBA-AFDA-A012D97C401B}" type="presParOf" srcId="{03AEB392-F499-4B74-AF98-B1E88D809480}" destId="{A4F7B4F2-243B-4005-BFC9-B48744ADD45B}" srcOrd="0" destOrd="0" presId="urn:microsoft.com/office/officeart/2005/8/layout/hierarchy4"/>
    <dgm:cxn modelId="{A2BDD3A3-1C90-4E7E-BA33-9382D579BD69}" type="presParOf" srcId="{03AEB392-F499-4B74-AF98-B1E88D809480}" destId="{EEDFFC53-4A76-4EE2-9E30-2D1DAC9E39C3}" srcOrd="1" destOrd="0" presId="urn:microsoft.com/office/officeart/2005/8/layout/hierarchy4"/>
    <dgm:cxn modelId="{C83C8088-E212-469A-AEC2-EF7596FB6BA6}" type="presParOf" srcId="{03AEB392-F499-4B74-AF98-B1E88D809480}" destId="{63BDB4DB-6EEE-45CB-B6FB-E78E79E20494}" srcOrd="2" destOrd="0" presId="urn:microsoft.com/office/officeart/2005/8/layout/hierarchy4"/>
    <dgm:cxn modelId="{EF6602CD-2ABA-4CDC-8B43-6BBE65EB3035}" type="presParOf" srcId="{63BDB4DB-6EEE-45CB-B6FB-E78E79E20494}" destId="{D887E616-1B97-40D0-97B0-1CF4EEF181AF}" srcOrd="0" destOrd="0" presId="urn:microsoft.com/office/officeart/2005/8/layout/hierarchy4"/>
    <dgm:cxn modelId="{6E1DFBA8-A6C5-4F96-BBD1-9197BF6DDF1C}" type="presParOf" srcId="{D887E616-1B97-40D0-97B0-1CF4EEF181AF}" destId="{65D38591-95AB-47FF-96D1-34FB66EFAC90}" srcOrd="0" destOrd="0" presId="urn:microsoft.com/office/officeart/2005/8/layout/hierarchy4"/>
    <dgm:cxn modelId="{B32BBDC8-06FD-4E0C-947A-23DF1C9F3973}" type="presParOf" srcId="{D887E616-1B97-40D0-97B0-1CF4EEF181AF}" destId="{96160FCF-5F68-4ACE-A02A-1D99B619B4E2}" srcOrd="1" destOrd="0" presId="urn:microsoft.com/office/officeart/2005/8/layout/hierarchy4"/>
    <dgm:cxn modelId="{86FCB873-CE2A-4E9B-A559-95798C924E26}" type="presParOf" srcId="{63BDB4DB-6EEE-45CB-B6FB-E78E79E20494}" destId="{CAA5E1AA-7053-42DD-A9AD-81A663C38C6A}" srcOrd="1" destOrd="0" presId="urn:microsoft.com/office/officeart/2005/8/layout/hierarchy4"/>
    <dgm:cxn modelId="{625B3604-0471-4604-9AE2-65395982C0BA}" type="presParOf" srcId="{63BDB4DB-6EEE-45CB-B6FB-E78E79E20494}" destId="{385833C4-FF9F-4213-8969-D37D7A975623}" srcOrd="2" destOrd="0" presId="urn:microsoft.com/office/officeart/2005/8/layout/hierarchy4"/>
    <dgm:cxn modelId="{978EAC0D-8623-4BF1-9436-531E2E116A68}" type="presParOf" srcId="{385833C4-FF9F-4213-8969-D37D7A975623}" destId="{CABA5761-3611-498F-9881-2AA2E549CC0B}" srcOrd="0" destOrd="0" presId="urn:microsoft.com/office/officeart/2005/8/layout/hierarchy4"/>
    <dgm:cxn modelId="{9E96E10E-7199-4C79-A13F-C400331DAE67}" type="presParOf" srcId="{385833C4-FF9F-4213-8969-D37D7A975623}" destId="{68473781-C5A5-4C30-A94A-5F3EDB3D5E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6C105-51F2-4143-823F-7A0A136456AA}" type="doc">
      <dgm:prSet loTypeId="urn:microsoft.com/office/officeart/2005/8/layout/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07C4B11-6DC8-4D07-9BF3-F6611DA0E5FD}">
      <dgm:prSet phldrT="[Texto]" custT="1"/>
      <dgm:spPr/>
      <dgm:t>
        <a:bodyPr/>
        <a:lstStyle/>
        <a:p>
          <a:pPr algn="ctr"/>
          <a:r>
            <a:rPr lang="es-EC" sz="1800" b="0" dirty="0">
              <a:latin typeface="Arial" pitchFamily="34" charset="0"/>
              <a:cs typeface="Arial" pitchFamily="34" charset="0"/>
            </a:rPr>
            <a:t>Configuración de comunicación TCP/IP para redes con DHCP</a:t>
          </a:r>
        </a:p>
      </dgm:t>
    </dgm:pt>
    <dgm:pt modelId="{A017A2E4-C3EB-4FC8-BF08-4E0F782790B3}" type="parTrans" cxnId="{633C1B9A-DB20-43D5-BE74-E8475EFBA7D0}">
      <dgm:prSet/>
      <dgm:spPr/>
      <dgm:t>
        <a:bodyPr/>
        <a:lstStyle/>
        <a:p>
          <a:pPr algn="ctr"/>
          <a:endParaRPr lang="es-EC" sz="1000" b="0"/>
        </a:p>
      </dgm:t>
    </dgm:pt>
    <dgm:pt modelId="{C82EF21C-2E7D-444E-8AED-CF92C884BF80}" type="sibTrans" cxnId="{633C1B9A-DB20-43D5-BE74-E8475EFBA7D0}">
      <dgm:prSet/>
      <dgm:spPr/>
      <dgm:t>
        <a:bodyPr/>
        <a:lstStyle/>
        <a:p>
          <a:pPr algn="ctr"/>
          <a:endParaRPr lang="es-EC" sz="1000" b="0"/>
        </a:p>
      </dgm:t>
    </dgm:pt>
    <dgm:pt modelId="{39CCFA2C-BDB9-47B7-AE17-3AA8730E6320}">
      <dgm:prSet phldrT="[Texto]" custT="1"/>
      <dgm:spPr/>
      <dgm:t>
        <a:bodyPr/>
        <a:lstStyle/>
        <a:p>
          <a:pPr algn="ctr"/>
          <a:r>
            <a:rPr lang="es-EC" sz="1400" b="0" dirty="0">
              <a:latin typeface="Arial" pitchFamily="34" charset="0"/>
              <a:cs typeface="Arial" pitchFamily="34" charset="0"/>
            </a:rPr>
            <a:t>#define TCPCONFIG 5</a:t>
          </a:r>
        </a:p>
      </dgm:t>
    </dgm:pt>
    <dgm:pt modelId="{B06467C5-C1C1-4498-BD8F-8E9B76E92B97}" type="parTrans" cxnId="{39C9BC5D-B4D8-4C84-AE9E-CC98C2E1B181}">
      <dgm:prSet/>
      <dgm:spPr/>
      <dgm:t>
        <a:bodyPr/>
        <a:lstStyle/>
        <a:p>
          <a:pPr algn="ctr"/>
          <a:endParaRPr lang="es-EC" sz="1000" b="0"/>
        </a:p>
      </dgm:t>
    </dgm:pt>
    <dgm:pt modelId="{B097D6E8-B154-4837-AC7E-BB0E3A05CC58}" type="sibTrans" cxnId="{39C9BC5D-B4D8-4C84-AE9E-CC98C2E1B181}">
      <dgm:prSet/>
      <dgm:spPr/>
      <dgm:t>
        <a:bodyPr/>
        <a:lstStyle/>
        <a:p>
          <a:pPr algn="ctr"/>
          <a:endParaRPr lang="es-EC" sz="1000" b="0"/>
        </a:p>
      </dgm:t>
    </dgm:pt>
    <dgm:pt modelId="{0A754248-1BC1-42E9-ABDF-FEF62F002188}">
      <dgm:prSet phldrT="[Texto]" custT="1"/>
      <dgm:spPr/>
      <dgm:t>
        <a:bodyPr/>
        <a:lstStyle/>
        <a:p>
          <a:pPr algn="ctr"/>
          <a:r>
            <a:rPr lang="es-EC" sz="1800" b="0" dirty="0">
              <a:latin typeface="Arial" pitchFamily="34" charset="0"/>
              <a:cs typeface="Arial" pitchFamily="34" charset="0"/>
            </a:rPr>
            <a:t>Nombre de la red inalámbrica a conectarse</a:t>
          </a:r>
        </a:p>
      </dgm:t>
    </dgm:pt>
    <dgm:pt modelId="{58A366FB-E982-4008-BA7C-40CAB89C7B3C}" type="parTrans" cxnId="{E0A6389B-CBBD-4BDE-8B11-D7A3CF9CE234}">
      <dgm:prSet/>
      <dgm:spPr/>
      <dgm:t>
        <a:bodyPr/>
        <a:lstStyle/>
        <a:p>
          <a:pPr algn="ctr"/>
          <a:endParaRPr lang="es-EC" sz="1000" b="0"/>
        </a:p>
      </dgm:t>
    </dgm:pt>
    <dgm:pt modelId="{55C25AB2-0E80-4534-8FF6-A9E676782050}" type="sibTrans" cxnId="{E0A6389B-CBBD-4BDE-8B11-D7A3CF9CE234}">
      <dgm:prSet/>
      <dgm:spPr/>
      <dgm:t>
        <a:bodyPr/>
        <a:lstStyle/>
        <a:p>
          <a:pPr algn="ctr"/>
          <a:endParaRPr lang="es-EC" sz="1000" b="0"/>
        </a:p>
      </dgm:t>
    </dgm:pt>
    <dgm:pt modelId="{8C4426E3-C7A5-456E-B3B9-54398AD43BEC}">
      <dgm:prSet custT="1"/>
      <dgm:spPr/>
      <dgm:t>
        <a:bodyPr/>
        <a:lstStyle/>
        <a:p>
          <a:pPr algn="ctr"/>
          <a:r>
            <a:rPr lang="en-US" sz="1400" b="0" dirty="0">
              <a:latin typeface="Arial" pitchFamily="34" charset="0"/>
              <a:cs typeface="Arial" pitchFamily="34" charset="0"/>
            </a:rPr>
            <a:t>#define IFC_WIFI_SSID "Cisneros"</a:t>
          </a:r>
          <a:endParaRPr lang="es-EC" sz="1400" b="0" dirty="0">
            <a:latin typeface="Arial" pitchFamily="34" charset="0"/>
            <a:cs typeface="Arial" pitchFamily="34" charset="0"/>
          </a:endParaRPr>
        </a:p>
      </dgm:t>
    </dgm:pt>
    <dgm:pt modelId="{A8599FE3-47E9-456E-AA9F-3A2A409F7E86}" type="parTrans" cxnId="{480185A3-4EB5-48BD-BEE4-FD7AC244CD45}">
      <dgm:prSet/>
      <dgm:spPr/>
      <dgm:t>
        <a:bodyPr/>
        <a:lstStyle/>
        <a:p>
          <a:pPr algn="ctr"/>
          <a:endParaRPr lang="es-EC" sz="1000" b="0"/>
        </a:p>
      </dgm:t>
    </dgm:pt>
    <dgm:pt modelId="{6C6B66B9-6C40-4440-9C55-0CD6D6F4805E}" type="sibTrans" cxnId="{480185A3-4EB5-48BD-BEE4-FD7AC244CD45}">
      <dgm:prSet/>
      <dgm:spPr/>
      <dgm:t>
        <a:bodyPr/>
        <a:lstStyle/>
        <a:p>
          <a:pPr algn="ctr"/>
          <a:endParaRPr lang="es-EC" sz="1000" b="0"/>
        </a:p>
      </dgm:t>
    </dgm:pt>
    <dgm:pt modelId="{D726DE12-62FD-45CD-A312-1FD6E09A42AE}">
      <dgm:prSet custT="1"/>
      <dgm:spPr/>
      <dgm:t>
        <a:bodyPr/>
        <a:lstStyle/>
        <a:p>
          <a:pPr algn="ctr"/>
          <a:r>
            <a:rPr lang="es-EC" sz="1800" b="0" dirty="0">
              <a:latin typeface="Arial" pitchFamily="34" charset="0"/>
              <a:cs typeface="Arial" pitchFamily="34" charset="0"/>
            </a:rPr>
            <a:t>Envió de paquete que muestra la disponibilidad y presencia del dispositivo inalámbrico Rabbit</a:t>
          </a:r>
        </a:p>
      </dgm:t>
    </dgm:pt>
    <dgm:pt modelId="{EC6DFEA9-FF0E-4566-9CC7-7B24385DE2C6}" type="parTrans" cxnId="{E264393F-5C4B-4363-A1DF-491D40EA73F7}">
      <dgm:prSet/>
      <dgm:spPr/>
      <dgm:t>
        <a:bodyPr/>
        <a:lstStyle/>
        <a:p>
          <a:pPr algn="ctr"/>
          <a:endParaRPr lang="es-EC" sz="1000" b="0"/>
        </a:p>
      </dgm:t>
    </dgm:pt>
    <dgm:pt modelId="{A0C81B52-D62C-4E60-A35E-B5723EB650F4}" type="sibTrans" cxnId="{E264393F-5C4B-4363-A1DF-491D40EA73F7}">
      <dgm:prSet/>
      <dgm:spPr/>
      <dgm:t>
        <a:bodyPr/>
        <a:lstStyle/>
        <a:p>
          <a:pPr algn="ctr"/>
          <a:endParaRPr lang="es-EC" sz="1000" b="0"/>
        </a:p>
      </dgm:t>
    </dgm:pt>
    <dgm:pt modelId="{00737999-FD7A-494A-8304-F636F26E14C5}">
      <dgm:prSet custT="1"/>
      <dgm:spPr/>
      <dgm:t>
        <a:bodyPr/>
        <a:lstStyle/>
        <a:p>
          <a:pPr algn="ctr"/>
          <a:r>
            <a:rPr lang="en-US" sz="1400" b="0" dirty="0">
              <a:latin typeface="Arial" pitchFamily="34" charset="0"/>
              <a:cs typeface="Arial" pitchFamily="34" charset="0"/>
            </a:rPr>
            <a:t>#define IFC_WIFI_ROAM_BEACON_MISS 20	</a:t>
          </a:r>
          <a:endParaRPr lang="es-EC" sz="1400" b="0" dirty="0">
            <a:latin typeface="Arial" pitchFamily="34" charset="0"/>
            <a:cs typeface="Arial" pitchFamily="34" charset="0"/>
          </a:endParaRPr>
        </a:p>
      </dgm:t>
    </dgm:pt>
    <dgm:pt modelId="{A8DF9B33-9D63-45E3-8397-911E80E6D2FC}" type="parTrans" cxnId="{35C81EEB-06EB-4403-9D12-B0EF794F2D5F}">
      <dgm:prSet/>
      <dgm:spPr/>
      <dgm:t>
        <a:bodyPr/>
        <a:lstStyle/>
        <a:p>
          <a:pPr algn="ctr"/>
          <a:endParaRPr lang="es-EC" sz="1000" b="0"/>
        </a:p>
      </dgm:t>
    </dgm:pt>
    <dgm:pt modelId="{D0148A2C-618A-4657-AB99-B0B587510011}" type="sibTrans" cxnId="{35C81EEB-06EB-4403-9D12-B0EF794F2D5F}">
      <dgm:prSet/>
      <dgm:spPr/>
      <dgm:t>
        <a:bodyPr/>
        <a:lstStyle/>
        <a:p>
          <a:pPr algn="ctr"/>
          <a:endParaRPr lang="es-EC" sz="1000" b="0"/>
        </a:p>
      </dgm:t>
    </dgm:pt>
    <dgm:pt modelId="{5C78CB8C-D03D-4F6B-90AD-A739041384C1}">
      <dgm:prSet custT="1"/>
      <dgm:spPr/>
      <dgm:t>
        <a:bodyPr/>
        <a:lstStyle/>
        <a:p>
          <a:pPr algn="ctr"/>
          <a:r>
            <a:rPr lang="es-EC" sz="1800" b="0" dirty="0">
              <a:latin typeface="Arial" pitchFamily="34" charset="0"/>
              <a:cs typeface="Arial" pitchFamily="34" charset="0"/>
            </a:rPr>
            <a:t>Modo Infraestructura</a:t>
          </a:r>
        </a:p>
      </dgm:t>
    </dgm:pt>
    <dgm:pt modelId="{1D62A990-D0F7-42CA-9E3F-54DB7BFD0590}" type="parTrans" cxnId="{0D0F9769-5388-430F-A387-ED501E4A4969}">
      <dgm:prSet/>
      <dgm:spPr/>
      <dgm:t>
        <a:bodyPr/>
        <a:lstStyle/>
        <a:p>
          <a:pPr algn="ctr"/>
          <a:endParaRPr lang="es-EC" sz="1000" b="0"/>
        </a:p>
      </dgm:t>
    </dgm:pt>
    <dgm:pt modelId="{F9F92F4B-7131-41ED-B80A-9D05D1D4A552}" type="sibTrans" cxnId="{0D0F9769-5388-430F-A387-ED501E4A4969}">
      <dgm:prSet/>
      <dgm:spPr/>
      <dgm:t>
        <a:bodyPr/>
        <a:lstStyle/>
        <a:p>
          <a:pPr algn="ctr"/>
          <a:endParaRPr lang="es-EC" sz="1000" b="0"/>
        </a:p>
      </dgm:t>
    </dgm:pt>
    <dgm:pt modelId="{A43FE27F-5CF4-416C-B5CB-9A820D310C3E}">
      <dgm:prSet custT="1"/>
      <dgm:spPr/>
      <dgm:t>
        <a:bodyPr/>
        <a:lstStyle/>
        <a:p>
          <a:pPr algn="ctr"/>
          <a:r>
            <a:rPr lang="en-US" sz="1400" b="0" dirty="0">
              <a:latin typeface="Arial" pitchFamily="34" charset="0"/>
              <a:cs typeface="Arial" pitchFamily="34" charset="0"/>
            </a:rPr>
            <a:t>#define IFC_WIFI_MODE IFPARAM_WIFI_INFRASTRUCTURE	</a:t>
          </a:r>
          <a:endParaRPr lang="es-EC" sz="1400" b="0" dirty="0">
            <a:latin typeface="Arial" pitchFamily="34" charset="0"/>
            <a:cs typeface="Arial" pitchFamily="34" charset="0"/>
          </a:endParaRPr>
        </a:p>
      </dgm:t>
    </dgm:pt>
    <dgm:pt modelId="{D706A72B-E529-4B2C-A91B-4E8EFC9DE580}" type="parTrans" cxnId="{C506A804-0C5D-40CA-B584-8C41AC6E3A73}">
      <dgm:prSet/>
      <dgm:spPr/>
      <dgm:t>
        <a:bodyPr/>
        <a:lstStyle/>
        <a:p>
          <a:pPr algn="ctr"/>
          <a:endParaRPr lang="es-EC" sz="1000" b="0"/>
        </a:p>
      </dgm:t>
    </dgm:pt>
    <dgm:pt modelId="{B24245B3-16F0-4794-B202-9DED91701B70}" type="sibTrans" cxnId="{C506A804-0C5D-40CA-B584-8C41AC6E3A73}">
      <dgm:prSet/>
      <dgm:spPr/>
      <dgm:t>
        <a:bodyPr/>
        <a:lstStyle/>
        <a:p>
          <a:pPr algn="ctr"/>
          <a:endParaRPr lang="es-EC" sz="1000" b="0"/>
        </a:p>
      </dgm:t>
    </dgm:pt>
    <dgm:pt modelId="{8E4D39C2-FB63-4C04-9270-4D9D4EAC5537}">
      <dgm:prSet custT="1"/>
      <dgm:spPr/>
      <dgm:t>
        <a:bodyPr/>
        <a:lstStyle/>
        <a:p>
          <a:pPr algn="ctr"/>
          <a:r>
            <a:rPr lang="es-EC" sz="1800" b="0" dirty="0">
              <a:latin typeface="Arial" pitchFamily="34" charset="0"/>
              <a:cs typeface="Arial" pitchFamily="34" charset="0"/>
            </a:rPr>
            <a:t>Establece el rango de canales y limita el máximo de potencia para América</a:t>
          </a:r>
        </a:p>
      </dgm:t>
    </dgm:pt>
    <dgm:pt modelId="{E63B6ABF-32C0-4292-B8D2-96C5EFD558EB}" type="parTrans" cxnId="{E3DD9CA8-1D79-412B-BA40-5CC1FFFFF364}">
      <dgm:prSet/>
      <dgm:spPr/>
      <dgm:t>
        <a:bodyPr/>
        <a:lstStyle/>
        <a:p>
          <a:pPr algn="ctr"/>
          <a:endParaRPr lang="es-EC" sz="1000" b="0"/>
        </a:p>
      </dgm:t>
    </dgm:pt>
    <dgm:pt modelId="{C1310BC7-DADE-444F-A1E1-096899E9D83C}" type="sibTrans" cxnId="{E3DD9CA8-1D79-412B-BA40-5CC1FFFFF364}">
      <dgm:prSet/>
      <dgm:spPr/>
      <dgm:t>
        <a:bodyPr/>
        <a:lstStyle/>
        <a:p>
          <a:pPr algn="ctr"/>
          <a:endParaRPr lang="es-EC" sz="1000" b="0"/>
        </a:p>
      </dgm:t>
    </dgm:pt>
    <dgm:pt modelId="{D211E569-F1B1-4432-8DB2-ABCB32A716B9}">
      <dgm:prSet custT="1"/>
      <dgm:spPr/>
      <dgm:t>
        <a:bodyPr/>
        <a:lstStyle/>
        <a:p>
          <a:pPr algn="ctr"/>
          <a:r>
            <a:rPr lang="en-US" sz="1400" b="0" dirty="0">
              <a:latin typeface="Arial" pitchFamily="34" charset="0"/>
              <a:cs typeface="Arial" pitchFamily="34" charset="0"/>
            </a:rPr>
            <a:t>#define IFC_WIFI_REGION IFPARAM_WIFI_REGION_AMERICAS</a:t>
          </a:r>
          <a:endParaRPr lang="es-EC" sz="1400" b="0" dirty="0">
            <a:latin typeface="Arial" pitchFamily="34" charset="0"/>
            <a:cs typeface="Arial" pitchFamily="34" charset="0"/>
          </a:endParaRPr>
        </a:p>
      </dgm:t>
    </dgm:pt>
    <dgm:pt modelId="{489675EB-0AFF-47FB-ADBF-499D9B0D2ADB}" type="parTrans" cxnId="{AC1DB700-4041-4EB8-8C77-A36EA2E4F1C4}">
      <dgm:prSet/>
      <dgm:spPr/>
      <dgm:t>
        <a:bodyPr/>
        <a:lstStyle/>
        <a:p>
          <a:pPr algn="ctr"/>
          <a:endParaRPr lang="es-EC" sz="1000" b="0"/>
        </a:p>
      </dgm:t>
    </dgm:pt>
    <dgm:pt modelId="{70401216-465F-4DB1-9E57-3EA8DF8BAB1D}" type="sibTrans" cxnId="{AC1DB700-4041-4EB8-8C77-A36EA2E4F1C4}">
      <dgm:prSet/>
      <dgm:spPr/>
      <dgm:t>
        <a:bodyPr/>
        <a:lstStyle/>
        <a:p>
          <a:pPr algn="ctr"/>
          <a:endParaRPr lang="es-EC" sz="1000" b="0"/>
        </a:p>
      </dgm:t>
    </dgm:pt>
    <dgm:pt modelId="{0D00C4E3-219D-463E-9FAD-BA5140D04850}">
      <dgm:prSet custT="1"/>
      <dgm:spPr/>
      <dgm:t>
        <a:bodyPr/>
        <a:lstStyle/>
        <a:p>
          <a:r>
            <a:rPr lang="es-EC" sz="1800" b="0" smtClean="0">
              <a:latin typeface="Arial" pitchFamily="34" charset="0"/>
              <a:cs typeface="Arial" pitchFamily="34" charset="0"/>
            </a:rPr>
            <a:t>Se importa diseño de la página web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AF6944FF-363C-42D2-B04D-BA033EF014D0}" type="parTrans" cxnId="{AD4BF8A4-8605-408D-BF88-8D2484AE579D}">
      <dgm:prSet/>
      <dgm:spPr/>
      <dgm:t>
        <a:bodyPr/>
        <a:lstStyle/>
        <a:p>
          <a:endParaRPr lang="es-EC"/>
        </a:p>
      </dgm:t>
    </dgm:pt>
    <dgm:pt modelId="{0BE4B2CA-3B1E-4918-8EB0-2F2735610D9E}" type="sibTrans" cxnId="{AD4BF8A4-8605-408D-BF88-8D2484AE579D}">
      <dgm:prSet/>
      <dgm:spPr/>
      <dgm:t>
        <a:bodyPr/>
        <a:lstStyle/>
        <a:p>
          <a:endParaRPr lang="es-EC"/>
        </a:p>
      </dgm:t>
    </dgm:pt>
    <dgm:pt modelId="{04F6A133-F1A0-4304-A627-219BE224943B}">
      <dgm:prSet custT="1"/>
      <dgm:spPr/>
      <dgm:t>
        <a:bodyPr/>
        <a:lstStyle/>
        <a:p>
          <a:r>
            <a:rPr lang="es-EC" sz="1400" b="0" dirty="0">
              <a:latin typeface="Arial" pitchFamily="34" charset="0"/>
              <a:cs typeface="Arial" pitchFamily="34" charset="0"/>
            </a:rPr>
            <a:t>#</a:t>
          </a:r>
          <a:r>
            <a:rPr lang="es-EC" sz="1400" b="0" dirty="0" err="1">
              <a:latin typeface="Arial" pitchFamily="34" charset="0"/>
              <a:cs typeface="Arial" pitchFamily="34" charset="0"/>
            </a:rPr>
            <a:t>ximport</a:t>
          </a:r>
          <a:r>
            <a:rPr lang="es-EC" sz="1400" b="0" dirty="0">
              <a:latin typeface="Arial" pitchFamily="34" charset="0"/>
              <a:cs typeface="Arial" pitchFamily="34" charset="0"/>
            </a:rPr>
            <a:t> "/infraestructura.html" </a:t>
          </a:r>
          <a:r>
            <a:rPr lang="es-EC" sz="1400" b="0" dirty="0" err="1">
              <a:latin typeface="Arial" pitchFamily="34" charset="0"/>
              <a:cs typeface="Arial" pitchFamily="34" charset="0"/>
            </a:rPr>
            <a:t>infraestructura_zhtml</a:t>
          </a:r>
          <a:r>
            <a:rPr lang="es-EC" sz="1400" b="0" dirty="0">
              <a:latin typeface="Arial" pitchFamily="34" charset="0"/>
              <a:cs typeface="Arial" pitchFamily="34" charset="0"/>
            </a:rPr>
            <a:t>	</a:t>
          </a:r>
          <a:endParaRPr lang="es-EC" sz="1000" b="0" dirty="0">
            <a:latin typeface="Arial" pitchFamily="34" charset="0"/>
            <a:cs typeface="Arial" pitchFamily="34" charset="0"/>
          </a:endParaRPr>
        </a:p>
      </dgm:t>
    </dgm:pt>
    <dgm:pt modelId="{751F8E78-FF6F-4FFC-A74F-3A918B1DF3BC}" type="parTrans" cxnId="{7729D821-D77E-4057-AAF8-CB470B5B81D4}">
      <dgm:prSet/>
      <dgm:spPr/>
      <dgm:t>
        <a:bodyPr/>
        <a:lstStyle/>
        <a:p>
          <a:endParaRPr lang="es-EC"/>
        </a:p>
      </dgm:t>
    </dgm:pt>
    <dgm:pt modelId="{E1F042FA-BE9A-4658-A119-B708C1899A65}" type="sibTrans" cxnId="{7729D821-D77E-4057-AAF8-CB470B5B81D4}">
      <dgm:prSet/>
      <dgm:spPr/>
      <dgm:t>
        <a:bodyPr/>
        <a:lstStyle/>
        <a:p>
          <a:endParaRPr lang="es-EC"/>
        </a:p>
      </dgm:t>
    </dgm:pt>
    <dgm:pt modelId="{7CF07BA7-10AC-41FB-A38E-F9D50F4E0255}" type="pres">
      <dgm:prSet presAssocID="{6206C105-51F2-4143-823F-7A0A13645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F3F4AD5-1272-42EC-A461-1C7F66B7192A}" type="pres">
      <dgm:prSet presAssocID="{0D00C4E3-219D-463E-9FAD-BA5140D04850}" presName="boxAndChildren" presStyleCnt="0"/>
      <dgm:spPr/>
    </dgm:pt>
    <dgm:pt modelId="{CBBFCD9C-C459-4F5D-81B2-C45EF055B37B}" type="pres">
      <dgm:prSet presAssocID="{0D00C4E3-219D-463E-9FAD-BA5140D04850}" presName="parentTextBox" presStyleLbl="node1" presStyleIdx="0" presStyleCnt="6"/>
      <dgm:spPr/>
      <dgm:t>
        <a:bodyPr/>
        <a:lstStyle/>
        <a:p>
          <a:endParaRPr lang="es-EC"/>
        </a:p>
      </dgm:t>
    </dgm:pt>
    <dgm:pt modelId="{37F1F132-5E49-4CD5-BF46-A67319617147}" type="pres">
      <dgm:prSet presAssocID="{0D00C4E3-219D-463E-9FAD-BA5140D04850}" presName="entireBox" presStyleLbl="node1" presStyleIdx="0" presStyleCnt="6"/>
      <dgm:spPr/>
      <dgm:t>
        <a:bodyPr/>
        <a:lstStyle/>
        <a:p>
          <a:endParaRPr lang="es-EC"/>
        </a:p>
      </dgm:t>
    </dgm:pt>
    <dgm:pt modelId="{00798908-F848-4080-A04B-9D901B773211}" type="pres">
      <dgm:prSet presAssocID="{0D00C4E3-219D-463E-9FAD-BA5140D04850}" presName="descendantBox" presStyleCnt="0"/>
      <dgm:spPr/>
    </dgm:pt>
    <dgm:pt modelId="{309C0BC7-A130-4E30-8EBE-99AA501A50CD}" type="pres">
      <dgm:prSet presAssocID="{04F6A133-F1A0-4304-A627-219BE224943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ECDC85-0FEB-40EE-A1A6-C4C2AC6C2BBA}" type="pres">
      <dgm:prSet presAssocID="{C1310BC7-DADE-444F-A1E1-096899E9D83C}" presName="sp" presStyleCnt="0"/>
      <dgm:spPr/>
    </dgm:pt>
    <dgm:pt modelId="{78C7C964-AFB1-47D3-97CB-F2DC78D3D7B5}" type="pres">
      <dgm:prSet presAssocID="{8E4D39C2-FB63-4C04-9270-4D9D4EAC5537}" presName="arrowAndChildren" presStyleCnt="0"/>
      <dgm:spPr/>
    </dgm:pt>
    <dgm:pt modelId="{DEA5E4DA-3768-4ACB-8416-1143346A0E02}" type="pres">
      <dgm:prSet presAssocID="{8E4D39C2-FB63-4C04-9270-4D9D4EAC5537}" presName="parentTextArrow" presStyleLbl="node1" presStyleIdx="0" presStyleCnt="6"/>
      <dgm:spPr/>
      <dgm:t>
        <a:bodyPr/>
        <a:lstStyle/>
        <a:p>
          <a:endParaRPr lang="es-EC"/>
        </a:p>
      </dgm:t>
    </dgm:pt>
    <dgm:pt modelId="{41D80A2F-1428-4823-9A2A-B1156A979FC5}" type="pres">
      <dgm:prSet presAssocID="{8E4D39C2-FB63-4C04-9270-4D9D4EAC5537}" presName="arrow" presStyleLbl="node1" presStyleIdx="1" presStyleCnt="6"/>
      <dgm:spPr/>
      <dgm:t>
        <a:bodyPr/>
        <a:lstStyle/>
        <a:p>
          <a:endParaRPr lang="es-EC"/>
        </a:p>
      </dgm:t>
    </dgm:pt>
    <dgm:pt modelId="{47A35C5F-00B6-49BF-B825-D41648353F34}" type="pres">
      <dgm:prSet presAssocID="{8E4D39C2-FB63-4C04-9270-4D9D4EAC5537}" presName="descendantArrow" presStyleCnt="0"/>
      <dgm:spPr/>
    </dgm:pt>
    <dgm:pt modelId="{55B58608-BDD7-4722-A719-FD6DE56375EA}" type="pres">
      <dgm:prSet presAssocID="{D211E569-F1B1-4432-8DB2-ABCB32A716B9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8F098F-841F-413B-A664-D24B6D1FB304}" type="pres">
      <dgm:prSet presAssocID="{F9F92F4B-7131-41ED-B80A-9D05D1D4A552}" presName="sp" presStyleCnt="0"/>
      <dgm:spPr/>
    </dgm:pt>
    <dgm:pt modelId="{1FFBD69D-51D8-411A-8F2B-02A5AA32B383}" type="pres">
      <dgm:prSet presAssocID="{5C78CB8C-D03D-4F6B-90AD-A739041384C1}" presName="arrowAndChildren" presStyleCnt="0"/>
      <dgm:spPr/>
    </dgm:pt>
    <dgm:pt modelId="{865B4E32-7660-45DB-A175-624E357E975C}" type="pres">
      <dgm:prSet presAssocID="{5C78CB8C-D03D-4F6B-90AD-A739041384C1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D43B3E07-D876-4EFE-9EB2-73D5345F7365}" type="pres">
      <dgm:prSet presAssocID="{5C78CB8C-D03D-4F6B-90AD-A739041384C1}" presName="arrow" presStyleLbl="node1" presStyleIdx="2" presStyleCnt="6"/>
      <dgm:spPr/>
      <dgm:t>
        <a:bodyPr/>
        <a:lstStyle/>
        <a:p>
          <a:endParaRPr lang="es-EC"/>
        </a:p>
      </dgm:t>
    </dgm:pt>
    <dgm:pt modelId="{623E49E6-280A-4087-B3D0-83833DEA956E}" type="pres">
      <dgm:prSet presAssocID="{5C78CB8C-D03D-4F6B-90AD-A739041384C1}" presName="descendantArrow" presStyleCnt="0"/>
      <dgm:spPr/>
    </dgm:pt>
    <dgm:pt modelId="{15D40341-0180-4E04-8140-ED959E4512B1}" type="pres">
      <dgm:prSet presAssocID="{A43FE27F-5CF4-416C-B5CB-9A820D310C3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CAA7B1-C2A0-40C5-ACB6-008DEB3EC406}" type="pres">
      <dgm:prSet presAssocID="{A0C81B52-D62C-4E60-A35E-B5723EB650F4}" presName="sp" presStyleCnt="0"/>
      <dgm:spPr/>
    </dgm:pt>
    <dgm:pt modelId="{3CE9EA6D-CA6D-42CE-9A7E-EFF7B42EE3C0}" type="pres">
      <dgm:prSet presAssocID="{D726DE12-62FD-45CD-A312-1FD6E09A42AE}" presName="arrowAndChildren" presStyleCnt="0"/>
      <dgm:spPr/>
    </dgm:pt>
    <dgm:pt modelId="{194C9FC5-88E3-48DB-956F-9A1C17094048}" type="pres">
      <dgm:prSet presAssocID="{D726DE12-62FD-45CD-A312-1FD6E09A42AE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BE1FC7C5-DC18-4F8B-A9B6-3A4F0E45BBB3}" type="pres">
      <dgm:prSet presAssocID="{D726DE12-62FD-45CD-A312-1FD6E09A42AE}" presName="arrow" presStyleLbl="node1" presStyleIdx="3" presStyleCnt="6"/>
      <dgm:spPr/>
      <dgm:t>
        <a:bodyPr/>
        <a:lstStyle/>
        <a:p>
          <a:endParaRPr lang="es-EC"/>
        </a:p>
      </dgm:t>
    </dgm:pt>
    <dgm:pt modelId="{2D0C59E3-D5BD-479C-B20F-AF3427680395}" type="pres">
      <dgm:prSet presAssocID="{D726DE12-62FD-45CD-A312-1FD6E09A42AE}" presName="descendantArrow" presStyleCnt="0"/>
      <dgm:spPr/>
    </dgm:pt>
    <dgm:pt modelId="{736452B2-2ADB-4B39-96C3-F1A5DC55E8DB}" type="pres">
      <dgm:prSet presAssocID="{00737999-FD7A-494A-8304-F636F26E14C5}" presName="childTextArrow" presStyleLbl="fgAccFollowNode1" presStyleIdx="3" presStyleCnt="6" custLinFactNeighborY="390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11451E-AAEA-4502-B34B-443C532DCA5D}" type="pres">
      <dgm:prSet presAssocID="{55C25AB2-0E80-4534-8FF6-A9E676782050}" presName="sp" presStyleCnt="0"/>
      <dgm:spPr/>
    </dgm:pt>
    <dgm:pt modelId="{E11904F9-E5D7-49FE-B4EF-EEEACC349C54}" type="pres">
      <dgm:prSet presAssocID="{0A754248-1BC1-42E9-ABDF-FEF62F002188}" presName="arrowAndChildren" presStyleCnt="0"/>
      <dgm:spPr/>
    </dgm:pt>
    <dgm:pt modelId="{F5DCA7E5-7555-4D3B-8865-E7E0A168D135}" type="pres">
      <dgm:prSet presAssocID="{0A754248-1BC1-42E9-ABDF-FEF62F002188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380696D6-0BB8-4E6D-9F14-2436182FBC45}" type="pres">
      <dgm:prSet presAssocID="{0A754248-1BC1-42E9-ABDF-FEF62F002188}" presName="arrow" presStyleLbl="node1" presStyleIdx="4" presStyleCnt="6"/>
      <dgm:spPr/>
      <dgm:t>
        <a:bodyPr/>
        <a:lstStyle/>
        <a:p>
          <a:endParaRPr lang="es-EC"/>
        </a:p>
      </dgm:t>
    </dgm:pt>
    <dgm:pt modelId="{066FC30B-9E7B-441C-A9C5-63524797AE8C}" type="pres">
      <dgm:prSet presAssocID="{0A754248-1BC1-42E9-ABDF-FEF62F002188}" presName="descendantArrow" presStyleCnt="0"/>
      <dgm:spPr/>
    </dgm:pt>
    <dgm:pt modelId="{B6805A0D-9BAC-4256-8050-C52B100956C8}" type="pres">
      <dgm:prSet presAssocID="{8C4426E3-C7A5-456E-B3B9-54398AD43BE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1B4310-59DD-453D-8617-7A3E7DDB3389}" type="pres">
      <dgm:prSet presAssocID="{C82EF21C-2E7D-444E-8AED-CF92C884BF80}" presName="sp" presStyleCnt="0"/>
      <dgm:spPr/>
    </dgm:pt>
    <dgm:pt modelId="{4D5CC52D-3222-44EF-AB11-7E26D99ABEE9}" type="pres">
      <dgm:prSet presAssocID="{307C4B11-6DC8-4D07-9BF3-F6611DA0E5FD}" presName="arrowAndChildren" presStyleCnt="0"/>
      <dgm:spPr/>
    </dgm:pt>
    <dgm:pt modelId="{4DCD4527-0025-4728-AAFE-D0C246761C23}" type="pres">
      <dgm:prSet presAssocID="{307C4B11-6DC8-4D07-9BF3-F6611DA0E5FD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41905DE2-6C41-4810-A806-BEFFA78B5FF3}" type="pres">
      <dgm:prSet presAssocID="{307C4B11-6DC8-4D07-9BF3-F6611DA0E5FD}" presName="arrow" presStyleLbl="node1" presStyleIdx="5" presStyleCnt="6"/>
      <dgm:spPr/>
      <dgm:t>
        <a:bodyPr/>
        <a:lstStyle/>
        <a:p>
          <a:endParaRPr lang="es-EC"/>
        </a:p>
      </dgm:t>
    </dgm:pt>
    <dgm:pt modelId="{AAABC6F3-7BB0-410A-BC4E-C3C96C4F5834}" type="pres">
      <dgm:prSet presAssocID="{307C4B11-6DC8-4D07-9BF3-F6611DA0E5FD}" presName="descendantArrow" presStyleCnt="0"/>
      <dgm:spPr/>
    </dgm:pt>
    <dgm:pt modelId="{4704E46B-F2B9-4859-88EE-87A2593AA559}" type="pres">
      <dgm:prSet presAssocID="{39CCFA2C-BDB9-47B7-AE17-3AA8730E632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4B0D48D-0402-4F9E-A693-72BC05D0F82B}" type="presOf" srcId="{307C4B11-6DC8-4D07-9BF3-F6611DA0E5FD}" destId="{41905DE2-6C41-4810-A806-BEFFA78B5FF3}" srcOrd="1" destOrd="0" presId="urn:microsoft.com/office/officeart/2005/8/layout/process4"/>
    <dgm:cxn modelId="{F603EC65-AAC3-410F-ABF2-AA3D020415C2}" type="presOf" srcId="{04F6A133-F1A0-4304-A627-219BE224943B}" destId="{309C0BC7-A130-4E30-8EBE-99AA501A50CD}" srcOrd="0" destOrd="0" presId="urn:microsoft.com/office/officeart/2005/8/layout/process4"/>
    <dgm:cxn modelId="{E0A6389B-CBBD-4BDE-8B11-D7A3CF9CE234}" srcId="{6206C105-51F2-4143-823F-7A0A136456AA}" destId="{0A754248-1BC1-42E9-ABDF-FEF62F002188}" srcOrd="1" destOrd="0" parTransId="{58A366FB-E982-4008-BA7C-40CAB89C7B3C}" sibTransId="{55C25AB2-0E80-4534-8FF6-A9E676782050}"/>
    <dgm:cxn modelId="{97178E17-FA48-4CE9-B2C9-7F092DC04E16}" type="presOf" srcId="{5C78CB8C-D03D-4F6B-90AD-A739041384C1}" destId="{865B4E32-7660-45DB-A175-624E357E975C}" srcOrd="0" destOrd="0" presId="urn:microsoft.com/office/officeart/2005/8/layout/process4"/>
    <dgm:cxn modelId="{6AA3C865-10CE-4843-BC24-CA628B9C203F}" type="presOf" srcId="{A43FE27F-5CF4-416C-B5CB-9A820D310C3E}" destId="{15D40341-0180-4E04-8140-ED959E4512B1}" srcOrd="0" destOrd="0" presId="urn:microsoft.com/office/officeart/2005/8/layout/process4"/>
    <dgm:cxn modelId="{66AFC8C1-F142-4599-8FCC-7772D421D17E}" type="presOf" srcId="{39CCFA2C-BDB9-47B7-AE17-3AA8730E6320}" destId="{4704E46B-F2B9-4859-88EE-87A2593AA559}" srcOrd="0" destOrd="0" presId="urn:microsoft.com/office/officeart/2005/8/layout/process4"/>
    <dgm:cxn modelId="{AB4EC83E-2BF9-4A02-8B4B-0D964B76B4F6}" type="presOf" srcId="{5C78CB8C-D03D-4F6B-90AD-A739041384C1}" destId="{D43B3E07-D876-4EFE-9EB2-73D5345F7365}" srcOrd="1" destOrd="0" presId="urn:microsoft.com/office/officeart/2005/8/layout/process4"/>
    <dgm:cxn modelId="{F0318758-D805-47D3-94E4-E9ABD4DEEEAE}" type="presOf" srcId="{D726DE12-62FD-45CD-A312-1FD6E09A42AE}" destId="{BE1FC7C5-DC18-4F8B-A9B6-3A4F0E45BBB3}" srcOrd="1" destOrd="0" presId="urn:microsoft.com/office/officeart/2005/8/layout/process4"/>
    <dgm:cxn modelId="{82F4EF9E-1563-4D02-9A7B-057EC01719D7}" type="presOf" srcId="{00737999-FD7A-494A-8304-F636F26E14C5}" destId="{736452B2-2ADB-4B39-96C3-F1A5DC55E8DB}" srcOrd="0" destOrd="0" presId="urn:microsoft.com/office/officeart/2005/8/layout/process4"/>
    <dgm:cxn modelId="{6DC653B8-F678-4185-9644-5E137B10FB5E}" type="presOf" srcId="{8E4D39C2-FB63-4C04-9270-4D9D4EAC5537}" destId="{DEA5E4DA-3768-4ACB-8416-1143346A0E02}" srcOrd="0" destOrd="0" presId="urn:microsoft.com/office/officeart/2005/8/layout/process4"/>
    <dgm:cxn modelId="{7335CEA6-CAAE-41F6-9E77-A1DC64FD6481}" type="presOf" srcId="{8E4D39C2-FB63-4C04-9270-4D9D4EAC5537}" destId="{41D80A2F-1428-4823-9A2A-B1156A979FC5}" srcOrd="1" destOrd="0" presId="urn:microsoft.com/office/officeart/2005/8/layout/process4"/>
    <dgm:cxn modelId="{AD4BF8A4-8605-408D-BF88-8D2484AE579D}" srcId="{6206C105-51F2-4143-823F-7A0A136456AA}" destId="{0D00C4E3-219D-463E-9FAD-BA5140D04850}" srcOrd="5" destOrd="0" parTransId="{AF6944FF-363C-42D2-B04D-BA033EF014D0}" sibTransId="{0BE4B2CA-3B1E-4918-8EB0-2F2735610D9E}"/>
    <dgm:cxn modelId="{C78FD967-E8FA-4FF6-83C9-E27F625A5C07}" type="presOf" srcId="{D211E569-F1B1-4432-8DB2-ABCB32A716B9}" destId="{55B58608-BDD7-4722-A719-FD6DE56375EA}" srcOrd="0" destOrd="0" presId="urn:microsoft.com/office/officeart/2005/8/layout/process4"/>
    <dgm:cxn modelId="{7FB2B5B7-EC5B-4E98-9BB1-29C1A7718D5E}" type="presOf" srcId="{8C4426E3-C7A5-456E-B3B9-54398AD43BEC}" destId="{B6805A0D-9BAC-4256-8050-C52B100956C8}" srcOrd="0" destOrd="0" presId="urn:microsoft.com/office/officeart/2005/8/layout/process4"/>
    <dgm:cxn modelId="{E264393F-5C4B-4363-A1DF-491D40EA73F7}" srcId="{6206C105-51F2-4143-823F-7A0A136456AA}" destId="{D726DE12-62FD-45CD-A312-1FD6E09A42AE}" srcOrd="2" destOrd="0" parTransId="{EC6DFEA9-FF0E-4566-9CC7-7B24385DE2C6}" sibTransId="{A0C81B52-D62C-4E60-A35E-B5723EB650F4}"/>
    <dgm:cxn modelId="{E3DD9CA8-1D79-412B-BA40-5CC1FFFFF364}" srcId="{6206C105-51F2-4143-823F-7A0A136456AA}" destId="{8E4D39C2-FB63-4C04-9270-4D9D4EAC5537}" srcOrd="4" destOrd="0" parTransId="{E63B6ABF-32C0-4292-B8D2-96C5EFD558EB}" sibTransId="{C1310BC7-DADE-444F-A1E1-096899E9D83C}"/>
    <dgm:cxn modelId="{23B3BC2C-C67A-4741-B1B0-350B1A625125}" type="presOf" srcId="{0A754248-1BC1-42E9-ABDF-FEF62F002188}" destId="{380696D6-0BB8-4E6D-9F14-2436182FBC45}" srcOrd="1" destOrd="0" presId="urn:microsoft.com/office/officeart/2005/8/layout/process4"/>
    <dgm:cxn modelId="{4AD1FDFB-0026-45C8-A05C-01D14D06308E}" type="presOf" srcId="{D726DE12-62FD-45CD-A312-1FD6E09A42AE}" destId="{194C9FC5-88E3-48DB-956F-9A1C17094048}" srcOrd="0" destOrd="0" presId="urn:microsoft.com/office/officeart/2005/8/layout/process4"/>
    <dgm:cxn modelId="{AC1DB700-4041-4EB8-8C77-A36EA2E4F1C4}" srcId="{8E4D39C2-FB63-4C04-9270-4D9D4EAC5537}" destId="{D211E569-F1B1-4432-8DB2-ABCB32A716B9}" srcOrd="0" destOrd="0" parTransId="{489675EB-0AFF-47FB-ADBF-499D9B0D2ADB}" sibTransId="{70401216-465F-4DB1-9E57-3EA8DF8BAB1D}"/>
    <dgm:cxn modelId="{F6E5CC7D-E77A-47C2-B0A9-E60C60D83579}" type="presOf" srcId="{0A754248-1BC1-42E9-ABDF-FEF62F002188}" destId="{F5DCA7E5-7555-4D3B-8865-E7E0A168D135}" srcOrd="0" destOrd="0" presId="urn:microsoft.com/office/officeart/2005/8/layout/process4"/>
    <dgm:cxn modelId="{85DE0B5C-1E28-4504-8523-79DEFD876850}" type="presOf" srcId="{307C4B11-6DC8-4D07-9BF3-F6611DA0E5FD}" destId="{4DCD4527-0025-4728-AAFE-D0C246761C23}" srcOrd="0" destOrd="0" presId="urn:microsoft.com/office/officeart/2005/8/layout/process4"/>
    <dgm:cxn modelId="{F9E9A66A-C067-484A-B808-1536F14B89DD}" type="presOf" srcId="{0D00C4E3-219D-463E-9FAD-BA5140D04850}" destId="{37F1F132-5E49-4CD5-BF46-A67319617147}" srcOrd="1" destOrd="0" presId="urn:microsoft.com/office/officeart/2005/8/layout/process4"/>
    <dgm:cxn modelId="{39C9BC5D-B4D8-4C84-AE9E-CC98C2E1B181}" srcId="{307C4B11-6DC8-4D07-9BF3-F6611DA0E5FD}" destId="{39CCFA2C-BDB9-47B7-AE17-3AA8730E6320}" srcOrd="0" destOrd="0" parTransId="{B06467C5-C1C1-4498-BD8F-8E9B76E92B97}" sibTransId="{B097D6E8-B154-4837-AC7E-BB0E3A05CC58}"/>
    <dgm:cxn modelId="{480185A3-4EB5-48BD-BEE4-FD7AC244CD45}" srcId="{0A754248-1BC1-42E9-ABDF-FEF62F002188}" destId="{8C4426E3-C7A5-456E-B3B9-54398AD43BEC}" srcOrd="0" destOrd="0" parTransId="{A8599FE3-47E9-456E-AA9F-3A2A409F7E86}" sibTransId="{6C6B66B9-6C40-4440-9C55-0CD6D6F4805E}"/>
    <dgm:cxn modelId="{0D0F9769-5388-430F-A387-ED501E4A4969}" srcId="{6206C105-51F2-4143-823F-7A0A136456AA}" destId="{5C78CB8C-D03D-4F6B-90AD-A739041384C1}" srcOrd="3" destOrd="0" parTransId="{1D62A990-D0F7-42CA-9E3F-54DB7BFD0590}" sibTransId="{F9F92F4B-7131-41ED-B80A-9D05D1D4A552}"/>
    <dgm:cxn modelId="{C506A804-0C5D-40CA-B584-8C41AC6E3A73}" srcId="{5C78CB8C-D03D-4F6B-90AD-A739041384C1}" destId="{A43FE27F-5CF4-416C-B5CB-9A820D310C3E}" srcOrd="0" destOrd="0" parTransId="{D706A72B-E529-4B2C-A91B-4E8EFC9DE580}" sibTransId="{B24245B3-16F0-4794-B202-9DED91701B70}"/>
    <dgm:cxn modelId="{633C1B9A-DB20-43D5-BE74-E8475EFBA7D0}" srcId="{6206C105-51F2-4143-823F-7A0A136456AA}" destId="{307C4B11-6DC8-4D07-9BF3-F6611DA0E5FD}" srcOrd="0" destOrd="0" parTransId="{A017A2E4-C3EB-4FC8-BF08-4E0F782790B3}" sibTransId="{C82EF21C-2E7D-444E-8AED-CF92C884BF80}"/>
    <dgm:cxn modelId="{CEC57827-1CE3-4DAD-9BA9-99536808DA0D}" type="presOf" srcId="{0D00C4E3-219D-463E-9FAD-BA5140D04850}" destId="{CBBFCD9C-C459-4F5D-81B2-C45EF055B37B}" srcOrd="0" destOrd="0" presId="urn:microsoft.com/office/officeart/2005/8/layout/process4"/>
    <dgm:cxn modelId="{124F0DDC-3D2B-4EF9-A3FE-98C0C93C5D90}" type="presOf" srcId="{6206C105-51F2-4143-823F-7A0A136456AA}" destId="{7CF07BA7-10AC-41FB-A38E-F9D50F4E0255}" srcOrd="0" destOrd="0" presId="urn:microsoft.com/office/officeart/2005/8/layout/process4"/>
    <dgm:cxn modelId="{7729D821-D77E-4057-AAF8-CB470B5B81D4}" srcId="{0D00C4E3-219D-463E-9FAD-BA5140D04850}" destId="{04F6A133-F1A0-4304-A627-219BE224943B}" srcOrd="0" destOrd="0" parTransId="{751F8E78-FF6F-4FFC-A74F-3A918B1DF3BC}" sibTransId="{E1F042FA-BE9A-4658-A119-B708C1899A65}"/>
    <dgm:cxn modelId="{35C81EEB-06EB-4403-9D12-B0EF794F2D5F}" srcId="{D726DE12-62FD-45CD-A312-1FD6E09A42AE}" destId="{00737999-FD7A-494A-8304-F636F26E14C5}" srcOrd="0" destOrd="0" parTransId="{A8DF9B33-9D63-45E3-8397-911E80E6D2FC}" sibTransId="{D0148A2C-618A-4657-AB99-B0B587510011}"/>
    <dgm:cxn modelId="{D9E7204E-A021-40B0-ADE2-91AD0B6C2446}" type="presParOf" srcId="{7CF07BA7-10AC-41FB-A38E-F9D50F4E0255}" destId="{BF3F4AD5-1272-42EC-A461-1C7F66B7192A}" srcOrd="0" destOrd="0" presId="urn:microsoft.com/office/officeart/2005/8/layout/process4"/>
    <dgm:cxn modelId="{4C8CF157-35C1-46CF-BBD7-EA82934986B1}" type="presParOf" srcId="{BF3F4AD5-1272-42EC-A461-1C7F66B7192A}" destId="{CBBFCD9C-C459-4F5D-81B2-C45EF055B37B}" srcOrd="0" destOrd="0" presId="urn:microsoft.com/office/officeart/2005/8/layout/process4"/>
    <dgm:cxn modelId="{A6862E0B-2F3E-4684-930C-C56EF49DD895}" type="presParOf" srcId="{BF3F4AD5-1272-42EC-A461-1C7F66B7192A}" destId="{37F1F132-5E49-4CD5-BF46-A67319617147}" srcOrd="1" destOrd="0" presId="urn:microsoft.com/office/officeart/2005/8/layout/process4"/>
    <dgm:cxn modelId="{611FF407-6EA3-446D-A278-69C072E3B07E}" type="presParOf" srcId="{BF3F4AD5-1272-42EC-A461-1C7F66B7192A}" destId="{00798908-F848-4080-A04B-9D901B773211}" srcOrd="2" destOrd="0" presId="urn:microsoft.com/office/officeart/2005/8/layout/process4"/>
    <dgm:cxn modelId="{3F1DB38F-FAAF-4B9B-88AD-6B2802903341}" type="presParOf" srcId="{00798908-F848-4080-A04B-9D901B773211}" destId="{309C0BC7-A130-4E30-8EBE-99AA501A50CD}" srcOrd="0" destOrd="0" presId="urn:microsoft.com/office/officeart/2005/8/layout/process4"/>
    <dgm:cxn modelId="{9A8B1726-F615-4350-A02B-14EBA62C9E43}" type="presParOf" srcId="{7CF07BA7-10AC-41FB-A38E-F9D50F4E0255}" destId="{72ECDC85-0FEB-40EE-A1A6-C4C2AC6C2BBA}" srcOrd="1" destOrd="0" presId="urn:microsoft.com/office/officeart/2005/8/layout/process4"/>
    <dgm:cxn modelId="{0D9DD9C6-EB68-45C2-8E07-F1A857C17FF3}" type="presParOf" srcId="{7CF07BA7-10AC-41FB-A38E-F9D50F4E0255}" destId="{78C7C964-AFB1-47D3-97CB-F2DC78D3D7B5}" srcOrd="2" destOrd="0" presId="urn:microsoft.com/office/officeart/2005/8/layout/process4"/>
    <dgm:cxn modelId="{3A36F248-EF9A-43C0-8BBE-F3CB4BC09C02}" type="presParOf" srcId="{78C7C964-AFB1-47D3-97CB-F2DC78D3D7B5}" destId="{DEA5E4DA-3768-4ACB-8416-1143346A0E02}" srcOrd="0" destOrd="0" presId="urn:microsoft.com/office/officeart/2005/8/layout/process4"/>
    <dgm:cxn modelId="{1DD544D7-292C-4013-A39D-495E47800228}" type="presParOf" srcId="{78C7C964-AFB1-47D3-97CB-F2DC78D3D7B5}" destId="{41D80A2F-1428-4823-9A2A-B1156A979FC5}" srcOrd="1" destOrd="0" presId="urn:microsoft.com/office/officeart/2005/8/layout/process4"/>
    <dgm:cxn modelId="{EB9079DD-DBB8-4104-A4B3-EB8CB031C5E9}" type="presParOf" srcId="{78C7C964-AFB1-47D3-97CB-F2DC78D3D7B5}" destId="{47A35C5F-00B6-49BF-B825-D41648353F34}" srcOrd="2" destOrd="0" presId="urn:microsoft.com/office/officeart/2005/8/layout/process4"/>
    <dgm:cxn modelId="{827D85E9-9026-4D8A-9C23-C0E4D53FFB8E}" type="presParOf" srcId="{47A35C5F-00B6-49BF-B825-D41648353F34}" destId="{55B58608-BDD7-4722-A719-FD6DE56375EA}" srcOrd="0" destOrd="0" presId="urn:microsoft.com/office/officeart/2005/8/layout/process4"/>
    <dgm:cxn modelId="{080BB0D0-50F1-4927-954B-B96CE392DB4C}" type="presParOf" srcId="{7CF07BA7-10AC-41FB-A38E-F9D50F4E0255}" destId="{308F098F-841F-413B-A664-D24B6D1FB304}" srcOrd="3" destOrd="0" presId="urn:microsoft.com/office/officeart/2005/8/layout/process4"/>
    <dgm:cxn modelId="{B0B94D63-C8F7-4DCF-9E98-13F07958C542}" type="presParOf" srcId="{7CF07BA7-10AC-41FB-A38E-F9D50F4E0255}" destId="{1FFBD69D-51D8-411A-8F2B-02A5AA32B383}" srcOrd="4" destOrd="0" presId="urn:microsoft.com/office/officeart/2005/8/layout/process4"/>
    <dgm:cxn modelId="{D6D62679-B245-4F36-8AF0-AEA86AC841DE}" type="presParOf" srcId="{1FFBD69D-51D8-411A-8F2B-02A5AA32B383}" destId="{865B4E32-7660-45DB-A175-624E357E975C}" srcOrd="0" destOrd="0" presId="urn:microsoft.com/office/officeart/2005/8/layout/process4"/>
    <dgm:cxn modelId="{0B5CB996-6BFE-4A31-8003-88A343CBA963}" type="presParOf" srcId="{1FFBD69D-51D8-411A-8F2B-02A5AA32B383}" destId="{D43B3E07-D876-4EFE-9EB2-73D5345F7365}" srcOrd="1" destOrd="0" presId="urn:microsoft.com/office/officeart/2005/8/layout/process4"/>
    <dgm:cxn modelId="{F1149AC9-DF2A-4AF2-AECF-1FA667897B26}" type="presParOf" srcId="{1FFBD69D-51D8-411A-8F2B-02A5AA32B383}" destId="{623E49E6-280A-4087-B3D0-83833DEA956E}" srcOrd="2" destOrd="0" presId="urn:microsoft.com/office/officeart/2005/8/layout/process4"/>
    <dgm:cxn modelId="{025B4493-20EB-4CEF-A092-22D55FA1BB81}" type="presParOf" srcId="{623E49E6-280A-4087-B3D0-83833DEA956E}" destId="{15D40341-0180-4E04-8140-ED959E4512B1}" srcOrd="0" destOrd="0" presId="urn:microsoft.com/office/officeart/2005/8/layout/process4"/>
    <dgm:cxn modelId="{F46DE4DB-8247-46D0-BE65-BE339C6291CE}" type="presParOf" srcId="{7CF07BA7-10AC-41FB-A38E-F9D50F4E0255}" destId="{0CCAA7B1-C2A0-40C5-ACB6-008DEB3EC406}" srcOrd="5" destOrd="0" presId="urn:microsoft.com/office/officeart/2005/8/layout/process4"/>
    <dgm:cxn modelId="{B2ECC13B-B7F7-4283-8183-954206C63ACA}" type="presParOf" srcId="{7CF07BA7-10AC-41FB-A38E-F9D50F4E0255}" destId="{3CE9EA6D-CA6D-42CE-9A7E-EFF7B42EE3C0}" srcOrd="6" destOrd="0" presId="urn:microsoft.com/office/officeart/2005/8/layout/process4"/>
    <dgm:cxn modelId="{21914EF8-3672-4B43-B793-803323EDCD87}" type="presParOf" srcId="{3CE9EA6D-CA6D-42CE-9A7E-EFF7B42EE3C0}" destId="{194C9FC5-88E3-48DB-956F-9A1C17094048}" srcOrd="0" destOrd="0" presId="urn:microsoft.com/office/officeart/2005/8/layout/process4"/>
    <dgm:cxn modelId="{828AD62E-0416-4D17-B204-3DF8736B6B92}" type="presParOf" srcId="{3CE9EA6D-CA6D-42CE-9A7E-EFF7B42EE3C0}" destId="{BE1FC7C5-DC18-4F8B-A9B6-3A4F0E45BBB3}" srcOrd="1" destOrd="0" presId="urn:microsoft.com/office/officeart/2005/8/layout/process4"/>
    <dgm:cxn modelId="{C94315B4-4E7B-4FDF-8754-3D355AB7653A}" type="presParOf" srcId="{3CE9EA6D-CA6D-42CE-9A7E-EFF7B42EE3C0}" destId="{2D0C59E3-D5BD-479C-B20F-AF3427680395}" srcOrd="2" destOrd="0" presId="urn:microsoft.com/office/officeart/2005/8/layout/process4"/>
    <dgm:cxn modelId="{65B949F2-2C90-4F1C-B9EA-DAF8590E3801}" type="presParOf" srcId="{2D0C59E3-D5BD-479C-B20F-AF3427680395}" destId="{736452B2-2ADB-4B39-96C3-F1A5DC55E8DB}" srcOrd="0" destOrd="0" presId="urn:microsoft.com/office/officeart/2005/8/layout/process4"/>
    <dgm:cxn modelId="{316FB554-82A9-4174-8225-10723EC10BB6}" type="presParOf" srcId="{7CF07BA7-10AC-41FB-A38E-F9D50F4E0255}" destId="{EE11451E-AAEA-4502-B34B-443C532DCA5D}" srcOrd="7" destOrd="0" presId="urn:microsoft.com/office/officeart/2005/8/layout/process4"/>
    <dgm:cxn modelId="{493C70C1-EBBC-4B86-A638-8024D54F025F}" type="presParOf" srcId="{7CF07BA7-10AC-41FB-A38E-F9D50F4E0255}" destId="{E11904F9-E5D7-49FE-B4EF-EEEACC349C54}" srcOrd="8" destOrd="0" presId="urn:microsoft.com/office/officeart/2005/8/layout/process4"/>
    <dgm:cxn modelId="{1094CA2B-D081-4696-A39D-E41DB291D156}" type="presParOf" srcId="{E11904F9-E5D7-49FE-B4EF-EEEACC349C54}" destId="{F5DCA7E5-7555-4D3B-8865-E7E0A168D135}" srcOrd="0" destOrd="0" presId="urn:microsoft.com/office/officeart/2005/8/layout/process4"/>
    <dgm:cxn modelId="{73D69003-3E8C-49ED-9AA8-BF67E434E613}" type="presParOf" srcId="{E11904F9-E5D7-49FE-B4EF-EEEACC349C54}" destId="{380696D6-0BB8-4E6D-9F14-2436182FBC45}" srcOrd="1" destOrd="0" presId="urn:microsoft.com/office/officeart/2005/8/layout/process4"/>
    <dgm:cxn modelId="{1608A984-A2F0-4975-870E-ABFFC9501E05}" type="presParOf" srcId="{E11904F9-E5D7-49FE-B4EF-EEEACC349C54}" destId="{066FC30B-9E7B-441C-A9C5-63524797AE8C}" srcOrd="2" destOrd="0" presId="urn:microsoft.com/office/officeart/2005/8/layout/process4"/>
    <dgm:cxn modelId="{6A641B78-BAB5-4C20-9468-CF0DBA3460C0}" type="presParOf" srcId="{066FC30B-9E7B-441C-A9C5-63524797AE8C}" destId="{B6805A0D-9BAC-4256-8050-C52B100956C8}" srcOrd="0" destOrd="0" presId="urn:microsoft.com/office/officeart/2005/8/layout/process4"/>
    <dgm:cxn modelId="{A021F855-ED94-4E2B-BD65-73BF0A81BDB2}" type="presParOf" srcId="{7CF07BA7-10AC-41FB-A38E-F9D50F4E0255}" destId="{821B4310-59DD-453D-8617-7A3E7DDB3389}" srcOrd="9" destOrd="0" presId="urn:microsoft.com/office/officeart/2005/8/layout/process4"/>
    <dgm:cxn modelId="{382AFABA-B680-432E-9189-C223E81A315E}" type="presParOf" srcId="{7CF07BA7-10AC-41FB-A38E-F9D50F4E0255}" destId="{4D5CC52D-3222-44EF-AB11-7E26D99ABEE9}" srcOrd="10" destOrd="0" presId="urn:microsoft.com/office/officeart/2005/8/layout/process4"/>
    <dgm:cxn modelId="{E78EF520-27A8-4342-9456-3A39D19CD156}" type="presParOf" srcId="{4D5CC52D-3222-44EF-AB11-7E26D99ABEE9}" destId="{4DCD4527-0025-4728-AAFE-D0C246761C23}" srcOrd="0" destOrd="0" presId="urn:microsoft.com/office/officeart/2005/8/layout/process4"/>
    <dgm:cxn modelId="{B196CF30-91B8-4F20-BBEA-ACA648421F45}" type="presParOf" srcId="{4D5CC52D-3222-44EF-AB11-7E26D99ABEE9}" destId="{41905DE2-6C41-4810-A806-BEFFA78B5FF3}" srcOrd="1" destOrd="0" presId="urn:microsoft.com/office/officeart/2005/8/layout/process4"/>
    <dgm:cxn modelId="{E4F6C03A-D40A-4846-B043-3935285D9228}" type="presParOf" srcId="{4D5CC52D-3222-44EF-AB11-7E26D99ABEE9}" destId="{AAABC6F3-7BB0-410A-BC4E-C3C96C4F5834}" srcOrd="2" destOrd="0" presId="urn:microsoft.com/office/officeart/2005/8/layout/process4"/>
    <dgm:cxn modelId="{F6A9C424-E3C1-4E6C-B69B-CABC086F9019}" type="presParOf" srcId="{AAABC6F3-7BB0-410A-BC4E-C3C96C4F5834}" destId="{4704E46B-F2B9-4859-88EE-87A2593AA5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1D157F-A4E5-43A7-9C7C-04D18F14005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DB4CA28-BA8C-40E9-A1E4-DB596992E9A5}">
      <dgm:prSet phldrT="[Texto]" custT="1"/>
      <dgm:spPr/>
      <dgm:t>
        <a:bodyPr/>
        <a:lstStyle/>
        <a:p>
          <a:r>
            <a:rPr lang="es-EC" sz="1100" b="1" dirty="0" smtClean="0"/>
            <a:t>Tabla de asignación MIME</a:t>
          </a:r>
          <a:endParaRPr lang="es-EC" sz="1100" b="1" dirty="0"/>
        </a:p>
      </dgm:t>
    </dgm:pt>
    <dgm:pt modelId="{36AEC7F5-0E0C-4F99-967F-4873C9B4C366}" type="parTrans" cxnId="{AC179475-28F3-4570-9498-781E790B7405}">
      <dgm:prSet/>
      <dgm:spPr/>
      <dgm:t>
        <a:bodyPr/>
        <a:lstStyle/>
        <a:p>
          <a:endParaRPr lang="es-EC"/>
        </a:p>
      </dgm:t>
    </dgm:pt>
    <dgm:pt modelId="{697FA0F2-4975-414D-AE83-21582062F2CE}" type="sibTrans" cxnId="{AC179475-28F3-4570-9498-781E790B7405}">
      <dgm:prSet/>
      <dgm:spPr/>
      <dgm:t>
        <a:bodyPr/>
        <a:lstStyle/>
        <a:p>
          <a:endParaRPr lang="es-EC"/>
        </a:p>
      </dgm:t>
    </dgm:pt>
    <dgm:pt modelId="{DA7F9370-DBE5-4C97-A204-6F0C5DE47470}">
      <dgm:prSet custT="1"/>
      <dgm:spPr/>
      <dgm:t>
        <a:bodyPr/>
        <a:lstStyle/>
        <a:p>
          <a:r>
            <a:rPr lang="es-EC" sz="1100" b="1" dirty="0" smtClean="0"/>
            <a:t>Inicialización de Rutina</a:t>
          </a:r>
          <a:endParaRPr lang="es-EC" sz="1100" b="1" dirty="0"/>
        </a:p>
      </dgm:t>
    </dgm:pt>
    <dgm:pt modelId="{4347FC45-BDDF-4A49-A267-7D94C067280E}" type="parTrans" cxnId="{C52DD2C6-35D3-4318-8AE9-1FEA2836481E}">
      <dgm:prSet/>
      <dgm:spPr/>
      <dgm:t>
        <a:bodyPr/>
        <a:lstStyle/>
        <a:p>
          <a:endParaRPr lang="es-EC"/>
        </a:p>
      </dgm:t>
    </dgm:pt>
    <dgm:pt modelId="{5FACF622-7023-44F6-AEDB-DC35FDC8B2FC}" type="sibTrans" cxnId="{C52DD2C6-35D3-4318-8AE9-1FEA2836481E}">
      <dgm:prSet/>
      <dgm:spPr/>
      <dgm:t>
        <a:bodyPr/>
        <a:lstStyle/>
        <a:p>
          <a:endParaRPr lang="es-EC"/>
        </a:p>
      </dgm:t>
    </dgm:pt>
    <dgm:pt modelId="{844DEDA3-63B2-4D86-8A2B-DD0496FA2418}">
      <dgm:prSet custT="1"/>
      <dgm:spPr/>
      <dgm:t>
        <a:bodyPr/>
        <a:lstStyle/>
        <a:p>
          <a:r>
            <a:rPr lang="es-EC" sz="1100" dirty="0" smtClean="0"/>
            <a:t>A través de la función </a:t>
          </a:r>
          <a:r>
            <a:rPr lang="es-EC" sz="1100" dirty="0" err="1" smtClean="0"/>
            <a:t>main</a:t>
          </a:r>
          <a:r>
            <a:rPr lang="es-EC" sz="1100" dirty="0" smtClean="0"/>
            <a:t>()</a:t>
          </a:r>
          <a:endParaRPr lang="es-EC" sz="1100" dirty="0"/>
        </a:p>
      </dgm:t>
    </dgm:pt>
    <dgm:pt modelId="{7DD20545-2D72-42E4-932D-B66F4F99D603}" type="parTrans" cxnId="{E13EFFA7-E2E1-4AD1-BB08-FBC563DC0187}">
      <dgm:prSet/>
      <dgm:spPr/>
      <dgm:t>
        <a:bodyPr/>
        <a:lstStyle/>
        <a:p>
          <a:endParaRPr lang="es-EC"/>
        </a:p>
      </dgm:t>
    </dgm:pt>
    <dgm:pt modelId="{547EEC36-970D-45E3-A959-3398C7251AFE}" type="sibTrans" cxnId="{E13EFFA7-E2E1-4AD1-BB08-FBC563DC0187}">
      <dgm:prSet/>
      <dgm:spPr/>
      <dgm:t>
        <a:bodyPr/>
        <a:lstStyle/>
        <a:p>
          <a:endParaRPr lang="es-EC"/>
        </a:p>
      </dgm:t>
    </dgm:pt>
    <dgm:pt modelId="{ED36BD32-CC46-4FE1-84F0-C24DBC8ACF1C}">
      <dgm:prSet custT="1"/>
      <dgm:spPr/>
      <dgm:t>
        <a:bodyPr/>
        <a:lstStyle/>
        <a:p>
          <a:r>
            <a:rPr lang="es-EC" sz="1100" dirty="0" smtClean="0"/>
            <a:t>Es un parámetro obligatorio. Inicializa el sistema de redes TCP/IP.</a:t>
          </a:r>
          <a:endParaRPr lang="es-EC" sz="1100" dirty="0"/>
        </a:p>
      </dgm:t>
    </dgm:pt>
    <dgm:pt modelId="{DE3690B0-DDF5-4E24-ACF9-8E2B7634BF90}" type="parTrans" cxnId="{AA60DD4A-D8C5-41CE-9C43-DB25A2E1E3E2}">
      <dgm:prSet/>
      <dgm:spPr/>
      <dgm:t>
        <a:bodyPr/>
        <a:lstStyle/>
        <a:p>
          <a:endParaRPr lang="es-EC"/>
        </a:p>
      </dgm:t>
    </dgm:pt>
    <dgm:pt modelId="{D9F62705-71CE-47D1-A54D-A93E9A94D1E1}" type="sibTrans" cxnId="{AA60DD4A-D8C5-41CE-9C43-DB25A2E1E3E2}">
      <dgm:prSet/>
      <dgm:spPr/>
      <dgm:t>
        <a:bodyPr/>
        <a:lstStyle/>
        <a:p>
          <a:endParaRPr lang="es-EC"/>
        </a:p>
      </dgm:t>
    </dgm:pt>
    <dgm:pt modelId="{23C36B69-B16F-4034-BE26-BA33D9FE7599}">
      <dgm:prSet phldrT="[Texto]" custT="1"/>
      <dgm:spPr/>
      <dgm:t>
        <a:bodyPr/>
        <a:lstStyle/>
        <a:p>
          <a:r>
            <a:rPr lang="es-EC" sz="1100" smtClean="0"/>
            <a:t>Especifican las diferentes extensiones de los archivos</a:t>
          </a:r>
          <a:endParaRPr lang="es-EC" sz="1100" dirty="0"/>
        </a:p>
      </dgm:t>
    </dgm:pt>
    <dgm:pt modelId="{0F8F5145-FD09-4FD1-8FFE-DCDF6E0B3429}" type="parTrans" cxnId="{0FCA81F8-4446-4C77-87D3-52AAD12746FE}">
      <dgm:prSet/>
      <dgm:spPr/>
      <dgm:t>
        <a:bodyPr/>
        <a:lstStyle/>
        <a:p>
          <a:endParaRPr lang="es-EC"/>
        </a:p>
      </dgm:t>
    </dgm:pt>
    <dgm:pt modelId="{434737B1-20A1-44DC-8471-3E15CFF095AF}" type="sibTrans" cxnId="{0FCA81F8-4446-4C77-87D3-52AAD12746FE}">
      <dgm:prSet/>
      <dgm:spPr/>
      <dgm:t>
        <a:bodyPr/>
        <a:lstStyle/>
        <a:p>
          <a:endParaRPr lang="es-EC"/>
        </a:p>
      </dgm:t>
    </dgm:pt>
    <dgm:pt modelId="{4C7B4845-D32C-45E6-BF38-003281E65F57}">
      <dgm:prSet custT="1"/>
      <dgm:spPr/>
      <dgm:t>
        <a:bodyPr/>
        <a:lstStyle/>
        <a:p>
          <a:r>
            <a:rPr lang="es-EC" sz="1100" b="1" dirty="0" err="1" smtClean="0"/>
            <a:t>sock_init</a:t>
          </a:r>
          <a:r>
            <a:rPr lang="es-EC" sz="1100" b="1" dirty="0" smtClean="0"/>
            <a:t>()</a:t>
          </a:r>
          <a:endParaRPr lang="es-EC" sz="1100" b="1" dirty="0"/>
        </a:p>
      </dgm:t>
    </dgm:pt>
    <dgm:pt modelId="{0FD7F953-18DE-4344-8F63-A1323DAF38B9}" type="parTrans" cxnId="{4045A73B-540C-4415-B728-8B67F143ECA7}">
      <dgm:prSet/>
      <dgm:spPr/>
      <dgm:t>
        <a:bodyPr/>
        <a:lstStyle/>
        <a:p>
          <a:endParaRPr lang="es-EC"/>
        </a:p>
      </dgm:t>
    </dgm:pt>
    <dgm:pt modelId="{A7E89997-E6A3-489E-AC20-F46003A61480}" type="sibTrans" cxnId="{4045A73B-540C-4415-B728-8B67F143ECA7}">
      <dgm:prSet/>
      <dgm:spPr/>
      <dgm:t>
        <a:bodyPr/>
        <a:lstStyle/>
        <a:p>
          <a:endParaRPr lang="es-EC"/>
        </a:p>
      </dgm:t>
    </dgm:pt>
    <dgm:pt modelId="{A51822A6-C71B-4B08-B5DA-54D4332736E7}" type="pres">
      <dgm:prSet presAssocID="{371D157F-A4E5-43A7-9C7C-04D18F1400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13EBDD-884C-4D46-9640-1F856D3A7DED}" type="pres">
      <dgm:prSet presAssocID="{371D157F-A4E5-43A7-9C7C-04D18F140057}" presName="tSp" presStyleCnt="0"/>
      <dgm:spPr/>
    </dgm:pt>
    <dgm:pt modelId="{8923B536-004B-428D-AF03-23E2595E52EF}" type="pres">
      <dgm:prSet presAssocID="{371D157F-A4E5-43A7-9C7C-04D18F140057}" presName="bSp" presStyleCnt="0"/>
      <dgm:spPr/>
    </dgm:pt>
    <dgm:pt modelId="{F1AE48F4-2424-47E7-AF9D-C9E3E3964E6B}" type="pres">
      <dgm:prSet presAssocID="{371D157F-A4E5-43A7-9C7C-04D18F140057}" presName="process" presStyleCnt="0"/>
      <dgm:spPr/>
    </dgm:pt>
    <dgm:pt modelId="{A0995932-B79E-4784-AA5C-24139DE8D777}" type="pres">
      <dgm:prSet presAssocID="{7DB4CA28-BA8C-40E9-A1E4-DB596992E9A5}" presName="composite1" presStyleCnt="0"/>
      <dgm:spPr/>
    </dgm:pt>
    <dgm:pt modelId="{F947BF1B-FE9A-43B5-8D05-2D846F74F0E2}" type="pres">
      <dgm:prSet presAssocID="{7DB4CA28-BA8C-40E9-A1E4-DB596992E9A5}" presName="dummyNode1" presStyleLbl="node1" presStyleIdx="0" presStyleCnt="3"/>
      <dgm:spPr/>
    </dgm:pt>
    <dgm:pt modelId="{E1819AA3-18BA-4010-A40E-0EEB4E3CA4B0}" type="pres">
      <dgm:prSet presAssocID="{7DB4CA28-BA8C-40E9-A1E4-DB596992E9A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308C42-D8BA-4527-80F6-C3B270A12D76}" type="pres">
      <dgm:prSet presAssocID="{7DB4CA28-BA8C-40E9-A1E4-DB596992E9A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50A9CE-2AF0-4EAE-92CD-4BF7C27DC590}" type="pres">
      <dgm:prSet presAssocID="{7DB4CA28-BA8C-40E9-A1E4-DB596992E9A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8EFAE7-CDFB-42F1-A1A3-D3DC085E81C3}" type="pres">
      <dgm:prSet presAssocID="{7DB4CA28-BA8C-40E9-A1E4-DB596992E9A5}" presName="connSite1" presStyleCnt="0"/>
      <dgm:spPr/>
    </dgm:pt>
    <dgm:pt modelId="{03629474-1E42-4D67-BC43-FC34B91D2D99}" type="pres">
      <dgm:prSet presAssocID="{697FA0F2-4975-414D-AE83-21582062F2CE}" presName="Name9" presStyleLbl="sibTrans2D1" presStyleIdx="0" presStyleCnt="2" custLinFactNeighborX="5391" custLinFactNeighborY="-12395"/>
      <dgm:spPr/>
      <dgm:t>
        <a:bodyPr/>
        <a:lstStyle/>
        <a:p>
          <a:endParaRPr lang="es-EC"/>
        </a:p>
      </dgm:t>
    </dgm:pt>
    <dgm:pt modelId="{A6635507-31BE-459B-A579-C89324D8D7E0}" type="pres">
      <dgm:prSet presAssocID="{DA7F9370-DBE5-4C97-A204-6F0C5DE47470}" presName="composite2" presStyleCnt="0"/>
      <dgm:spPr/>
    </dgm:pt>
    <dgm:pt modelId="{E5FA5201-212C-48C4-B616-44BD8B2D1ADE}" type="pres">
      <dgm:prSet presAssocID="{DA7F9370-DBE5-4C97-A204-6F0C5DE47470}" presName="dummyNode2" presStyleLbl="node1" presStyleIdx="0" presStyleCnt="3"/>
      <dgm:spPr/>
    </dgm:pt>
    <dgm:pt modelId="{E3C4F8EC-D055-4ED8-B731-8FCA4E9118D1}" type="pres">
      <dgm:prSet presAssocID="{DA7F9370-DBE5-4C97-A204-6F0C5DE4747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87F5B5-61CB-4BA2-9C81-F34F19C91314}" type="pres">
      <dgm:prSet presAssocID="{DA7F9370-DBE5-4C97-A204-6F0C5DE4747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5764D4-66A7-4676-BEB9-9D40E376E255}" type="pres">
      <dgm:prSet presAssocID="{DA7F9370-DBE5-4C97-A204-6F0C5DE4747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EC712E-DD3B-4AA7-8CDD-F075E06F99F7}" type="pres">
      <dgm:prSet presAssocID="{DA7F9370-DBE5-4C97-A204-6F0C5DE47470}" presName="connSite2" presStyleCnt="0"/>
      <dgm:spPr/>
    </dgm:pt>
    <dgm:pt modelId="{30699D3B-1C48-4615-9505-F6B509FB30D3}" type="pres">
      <dgm:prSet presAssocID="{5FACF622-7023-44F6-AEDB-DC35FDC8B2FC}" presName="Name18" presStyleLbl="sibTrans2D1" presStyleIdx="1" presStyleCnt="2" custAng="0" custLinFactNeighborX="-1819" custLinFactNeighborY="11996"/>
      <dgm:spPr/>
      <dgm:t>
        <a:bodyPr/>
        <a:lstStyle/>
        <a:p>
          <a:endParaRPr lang="es-EC"/>
        </a:p>
      </dgm:t>
    </dgm:pt>
    <dgm:pt modelId="{365FAEB9-1FDA-4B8D-8578-E852AF112878}" type="pres">
      <dgm:prSet presAssocID="{4C7B4845-D32C-45E6-BF38-003281E65F57}" presName="composite1" presStyleCnt="0"/>
      <dgm:spPr/>
    </dgm:pt>
    <dgm:pt modelId="{34982049-70B7-43B4-99A4-26B14A6A43FA}" type="pres">
      <dgm:prSet presAssocID="{4C7B4845-D32C-45E6-BF38-003281E65F57}" presName="dummyNode1" presStyleLbl="node1" presStyleIdx="1" presStyleCnt="3"/>
      <dgm:spPr/>
    </dgm:pt>
    <dgm:pt modelId="{EA97F318-10BF-45C2-8FF7-72A83A728E63}" type="pres">
      <dgm:prSet presAssocID="{4C7B4845-D32C-45E6-BF38-003281E65F5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90C94E-B0CC-4F15-8397-A19B69F96421}" type="pres">
      <dgm:prSet presAssocID="{4C7B4845-D32C-45E6-BF38-003281E65F5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1DA6FA-6F97-449B-B668-1E9EA45BA998}" type="pres">
      <dgm:prSet presAssocID="{4C7B4845-D32C-45E6-BF38-003281E65F5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08CEB6-A771-46DE-A92D-B31C9D293EDE}" type="pres">
      <dgm:prSet presAssocID="{4C7B4845-D32C-45E6-BF38-003281E65F57}" presName="connSite1" presStyleCnt="0"/>
      <dgm:spPr/>
    </dgm:pt>
  </dgm:ptLst>
  <dgm:cxnLst>
    <dgm:cxn modelId="{9073E271-A7E7-413B-9540-ADC4DAFAA23F}" type="presOf" srcId="{4C7B4845-D32C-45E6-BF38-003281E65F57}" destId="{5F1DA6FA-6F97-449B-B668-1E9EA45BA998}" srcOrd="0" destOrd="0" presId="urn:microsoft.com/office/officeart/2005/8/layout/hProcess4"/>
    <dgm:cxn modelId="{4045A73B-540C-4415-B728-8B67F143ECA7}" srcId="{371D157F-A4E5-43A7-9C7C-04D18F140057}" destId="{4C7B4845-D32C-45E6-BF38-003281E65F57}" srcOrd="2" destOrd="0" parTransId="{0FD7F953-18DE-4344-8F63-A1323DAF38B9}" sibTransId="{A7E89997-E6A3-489E-AC20-F46003A61480}"/>
    <dgm:cxn modelId="{D8CBDEA6-C30A-4040-8659-260017480646}" type="presOf" srcId="{DA7F9370-DBE5-4C97-A204-6F0C5DE47470}" destId="{F75764D4-66A7-4676-BEB9-9D40E376E255}" srcOrd="0" destOrd="0" presId="urn:microsoft.com/office/officeart/2005/8/layout/hProcess4"/>
    <dgm:cxn modelId="{938C4476-277E-40C3-8238-FD0B6E8D4E14}" type="presOf" srcId="{7DB4CA28-BA8C-40E9-A1E4-DB596992E9A5}" destId="{C650A9CE-2AF0-4EAE-92CD-4BF7C27DC590}" srcOrd="0" destOrd="0" presId="urn:microsoft.com/office/officeart/2005/8/layout/hProcess4"/>
    <dgm:cxn modelId="{C52DD2C6-35D3-4318-8AE9-1FEA2836481E}" srcId="{371D157F-A4E5-43A7-9C7C-04D18F140057}" destId="{DA7F9370-DBE5-4C97-A204-6F0C5DE47470}" srcOrd="1" destOrd="0" parTransId="{4347FC45-BDDF-4A49-A267-7D94C067280E}" sibTransId="{5FACF622-7023-44F6-AEDB-DC35FDC8B2FC}"/>
    <dgm:cxn modelId="{6EE16573-2C32-4F24-8647-F2C6BF30681C}" type="presOf" srcId="{5FACF622-7023-44F6-AEDB-DC35FDC8B2FC}" destId="{30699D3B-1C48-4615-9505-F6B509FB30D3}" srcOrd="0" destOrd="0" presId="urn:microsoft.com/office/officeart/2005/8/layout/hProcess4"/>
    <dgm:cxn modelId="{6AFC73DF-DD33-4891-9DB5-66DEF280513D}" type="presOf" srcId="{844DEDA3-63B2-4D86-8A2B-DD0496FA2418}" destId="{E3C4F8EC-D055-4ED8-B731-8FCA4E9118D1}" srcOrd="0" destOrd="0" presId="urn:microsoft.com/office/officeart/2005/8/layout/hProcess4"/>
    <dgm:cxn modelId="{24F74F2B-8F14-4C8D-8AB7-1A5BF78A2AB0}" type="presOf" srcId="{23C36B69-B16F-4034-BE26-BA33D9FE7599}" destId="{E1819AA3-18BA-4010-A40E-0EEB4E3CA4B0}" srcOrd="0" destOrd="0" presId="urn:microsoft.com/office/officeart/2005/8/layout/hProcess4"/>
    <dgm:cxn modelId="{AA60DD4A-D8C5-41CE-9C43-DB25A2E1E3E2}" srcId="{4C7B4845-D32C-45E6-BF38-003281E65F57}" destId="{ED36BD32-CC46-4FE1-84F0-C24DBC8ACF1C}" srcOrd="0" destOrd="0" parTransId="{DE3690B0-DDF5-4E24-ACF9-8E2B7634BF90}" sibTransId="{D9F62705-71CE-47D1-A54D-A93E9A94D1E1}"/>
    <dgm:cxn modelId="{0FCA81F8-4446-4C77-87D3-52AAD12746FE}" srcId="{7DB4CA28-BA8C-40E9-A1E4-DB596992E9A5}" destId="{23C36B69-B16F-4034-BE26-BA33D9FE7599}" srcOrd="0" destOrd="0" parTransId="{0F8F5145-FD09-4FD1-8FFE-DCDF6E0B3429}" sibTransId="{434737B1-20A1-44DC-8471-3E15CFF095AF}"/>
    <dgm:cxn modelId="{36144EF1-B713-4F59-8991-F1DA1C6E8650}" type="presOf" srcId="{23C36B69-B16F-4034-BE26-BA33D9FE7599}" destId="{A0308C42-D8BA-4527-80F6-C3B270A12D76}" srcOrd="1" destOrd="0" presId="urn:microsoft.com/office/officeart/2005/8/layout/hProcess4"/>
    <dgm:cxn modelId="{DDFB1398-3B56-41EC-9690-2983A0EB2DD6}" type="presOf" srcId="{371D157F-A4E5-43A7-9C7C-04D18F140057}" destId="{A51822A6-C71B-4B08-B5DA-54D4332736E7}" srcOrd="0" destOrd="0" presId="urn:microsoft.com/office/officeart/2005/8/layout/hProcess4"/>
    <dgm:cxn modelId="{1C0BF367-F002-4D2E-81DC-6F052907E665}" type="presOf" srcId="{844DEDA3-63B2-4D86-8A2B-DD0496FA2418}" destId="{9987F5B5-61CB-4BA2-9C81-F34F19C91314}" srcOrd="1" destOrd="0" presId="urn:microsoft.com/office/officeart/2005/8/layout/hProcess4"/>
    <dgm:cxn modelId="{E13EFFA7-E2E1-4AD1-BB08-FBC563DC0187}" srcId="{DA7F9370-DBE5-4C97-A204-6F0C5DE47470}" destId="{844DEDA3-63B2-4D86-8A2B-DD0496FA2418}" srcOrd="0" destOrd="0" parTransId="{7DD20545-2D72-42E4-932D-B66F4F99D603}" sibTransId="{547EEC36-970D-45E3-A959-3398C7251AFE}"/>
    <dgm:cxn modelId="{8F2E5EC8-3853-4A1E-B774-295A45DDB606}" type="presOf" srcId="{ED36BD32-CC46-4FE1-84F0-C24DBC8ACF1C}" destId="{EA97F318-10BF-45C2-8FF7-72A83A728E63}" srcOrd="0" destOrd="0" presId="urn:microsoft.com/office/officeart/2005/8/layout/hProcess4"/>
    <dgm:cxn modelId="{AC179475-28F3-4570-9498-781E790B7405}" srcId="{371D157F-A4E5-43A7-9C7C-04D18F140057}" destId="{7DB4CA28-BA8C-40E9-A1E4-DB596992E9A5}" srcOrd="0" destOrd="0" parTransId="{36AEC7F5-0E0C-4F99-967F-4873C9B4C366}" sibTransId="{697FA0F2-4975-414D-AE83-21582062F2CE}"/>
    <dgm:cxn modelId="{8C615D39-589F-4228-8ED5-C431D697A5B4}" type="presOf" srcId="{697FA0F2-4975-414D-AE83-21582062F2CE}" destId="{03629474-1E42-4D67-BC43-FC34B91D2D99}" srcOrd="0" destOrd="0" presId="urn:microsoft.com/office/officeart/2005/8/layout/hProcess4"/>
    <dgm:cxn modelId="{E4B8A2CF-17A9-4ED1-AB78-FF9943880E6E}" type="presOf" srcId="{ED36BD32-CC46-4FE1-84F0-C24DBC8ACF1C}" destId="{8E90C94E-B0CC-4F15-8397-A19B69F96421}" srcOrd="1" destOrd="0" presId="urn:microsoft.com/office/officeart/2005/8/layout/hProcess4"/>
    <dgm:cxn modelId="{E7C94052-C485-4DF5-B87C-32324BA70990}" type="presParOf" srcId="{A51822A6-C71B-4B08-B5DA-54D4332736E7}" destId="{4D13EBDD-884C-4D46-9640-1F856D3A7DED}" srcOrd="0" destOrd="0" presId="urn:microsoft.com/office/officeart/2005/8/layout/hProcess4"/>
    <dgm:cxn modelId="{CFC6544D-26EB-469E-917A-237335DA55F0}" type="presParOf" srcId="{A51822A6-C71B-4B08-B5DA-54D4332736E7}" destId="{8923B536-004B-428D-AF03-23E2595E52EF}" srcOrd="1" destOrd="0" presId="urn:microsoft.com/office/officeart/2005/8/layout/hProcess4"/>
    <dgm:cxn modelId="{515CAE36-2848-43D1-A24B-402CEFE15632}" type="presParOf" srcId="{A51822A6-C71B-4B08-B5DA-54D4332736E7}" destId="{F1AE48F4-2424-47E7-AF9D-C9E3E3964E6B}" srcOrd="2" destOrd="0" presId="urn:microsoft.com/office/officeart/2005/8/layout/hProcess4"/>
    <dgm:cxn modelId="{830AC59E-1D7F-46D1-B91D-A0F29FD60F4E}" type="presParOf" srcId="{F1AE48F4-2424-47E7-AF9D-C9E3E3964E6B}" destId="{A0995932-B79E-4784-AA5C-24139DE8D777}" srcOrd="0" destOrd="0" presId="urn:microsoft.com/office/officeart/2005/8/layout/hProcess4"/>
    <dgm:cxn modelId="{82339CC4-192D-4F21-8FB1-341B54311307}" type="presParOf" srcId="{A0995932-B79E-4784-AA5C-24139DE8D777}" destId="{F947BF1B-FE9A-43B5-8D05-2D846F74F0E2}" srcOrd="0" destOrd="0" presId="urn:microsoft.com/office/officeart/2005/8/layout/hProcess4"/>
    <dgm:cxn modelId="{A2B8FD2C-1AC0-4084-880E-E290C45E0032}" type="presParOf" srcId="{A0995932-B79E-4784-AA5C-24139DE8D777}" destId="{E1819AA3-18BA-4010-A40E-0EEB4E3CA4B0}" srcOrd="1" destOrd="0" presId="urn:microsoft.com/office/officeart/2005/8/layout/hProcess4"/>
    <dgm:cxn modelId="{2C4126E2-FA6B-42FD-B364-F31A5B97712A}" type="presParOf" srcId="{A0995932-B79E-4784-AA5C-24139DE8D777}" destId="{A0308C42-D8BA-4527-80F6-C3B270A12D76}" srcOrd="2" destOrd="0" presId="urn:microsoft.com/office/officeart/2005/8/layout/hProcess4"/>
    <dgm:cxn modelId="{79A692CB-8B49-4F9D-9F88-88F26D5BF0F4}" type="presParOf" srcId="{A0995932-B79E-4784-AA5C-24139DE8D777}" destId="{C650A9CE-2AF0-4EAE-92CD-4BF7C27DC590}" srcOrd="3" destOrd="0" presId="urn:microsoft.com/office/officeart/2005/8/layout/hProcess4"/>
    <dgm:cxn modelId="{E4F32D39-8CC0-498E-AFE3-9938153C0053}" type="presParOf" srcId="{A0995932-B79E-4784-AA5C-24139DE8D777}" destId="{AE8EFAE7-CDFB-42F1-A1A3-D3DC085E81C3}" srcOrd="4" destOrd="0" presId="urn:microsoft.com/office/officeart/2005/8/layout/hProcess4"/>
    <dgm:cxn modelId="{F66B3594-3D94-460A-93BF-59409FCBEA02}" type="presParOf" srcId="{F1AE48F4-2424-47E7-AF9D-C9E3E3964E6B}" destId="{03629474-1E42-4D67-BC43-FC34B91D2D99}" srcOrd="1" destOrd="0" presId="urn:microsoft.com/office/officeart/2005/8/layout/hProcess4"/>
    <dgm:cxn modelId="{08C51AB4-F6C8-4BC0-96BD-CD05DDC2464A}" type="presParOf" srcId="{F1AE48F4-2424-47E7-AF9D-C9E3E3964E6B}" destId="{A6635507-31BE-459B-A579-C89324D8D7E0}" srcOrd="2" destOrd="0" presId="urn:microsoft.com/office/officeart/2005/8/layout/hProcess4"/>
    <dgm:cxn modelId="{F370150F-66CF-42A0-94EB-ECF1E03CDF84}" type="presParOf" srcId="{A6635507-31BE-459B-A579-C89324D8D7E0}" destId="{E5FA5201-212C-48C4-B616-44BD8B2D1ADE}" srcOrd="0" destOrd="0" presId="urn:microsoft.com/office/officeart/2005/8/layout/hProcess4"/>
    <dgm:cxn modelId="{B4C18F54-183A-4004-A5C0-18FC9583D660}" type="presParOf" srcId="{A6635507-31BE-459B-A579-C89324D8D7E0}" destId="{E3C4F8EC-D055-4ED8-B731-8FCA4E9118D1}" srcOrd="1" destOrd="0" presId="urn:microsoft.com/office/officeart/2005/8/layout/hProcess4"/>
    <dgm:cxn modelId="{47000A57-73F3-4E0F-B56E-DD6EFF7A42E2}" type="presParOf" srcId="{A6635507-31BE-459B-A579-C89324D8D7E0}" destId="{9987F5B5-61CB-4BA2-9C81-F34F19C91314}" srcOrd="2" destOrd="0" presId="urn:microsoft.com/office/officeart/2005/8/layout/hProcess4"/>
    <dgm:cxn modelId="{089CE453-EB29-4FC9-8B2E-240433B114A6}" type="presParOf" srcId="{A6635507-31BE-459B-A579-C89324D8D7E0}" destId="{F75764D4-66A7-4676-BEB9-9D40E376E255}" srcOrd="3" destOrd="0" presId="urn:microsoft.com/office/officeart/2005/8/layout/hProcess4"/>
    <dgm:cxn modelId="{EC50181A-D27D-4F3C-BF78-7881A895A5ED}" type="presParOf" srcId="{A6635507-31BE-459B-A579-C89324D8D7E0}" destId="{2AEC712E-DD3B-4AA7-8CDD-F075E06F99F7}" srcOrd="4" destOrd="0" presId="urn:microsoft.com/office/officeart/2005/8/layout/hProcess4"/>
    <dgm:cxn modelId="{532860FC-FBFF-4CC1-8A51-9C0553D37659}" type="presParOf" srcId="{F1AE48F4-2424-47E7-AF9D-C9E3E3964E6B}" destId="{30699D3B-1C48-4615-9505-F6B509FB30D3}" srcOrd="3" destOrd="0" presId="urn:microsoft.com/office/officeart/2005/8/layout/hProcess4"/>
    <dgm:cxn modelId="{7FBB08CE-7E59-438D-B37F-EF07D3D77060}" type="presParOf" srcId="{F1AE48F4-2424-47E7-AF9D-C9E3E3964E6B}" destId="{365FAEB9-1FDA-4B8D-8578-E852AF112878}" srcOrd="4" destOrd="0" presId="urn:microsoft.com/office/officeart/2005/8/layout/hProcess4"/>
    <dgm:cxn modelId="{44A27A80-EB7C-4265-8534-EDD4E3105723}" type="presParOf" srcId="{365FAEB9-1FDA-4B8D-8578-E852AF112878}" destId="{34982049-70B7-43B4-99A4-26B14A6A43FA}" srcOrd="0" destOrd="0" presId="urn:microsoft.com/office/officeart/2005/8/layout/hProcess4"/>
    <dgm:cxn modelId="{0A641175-BB2F-4B29-9402-D66EEE61A383}" type="presParOf" srcId="{365FAEB9-1FDA-4B8D-8578-E852AF112878}" destId="{EA97F318-10BF-45C2-8FF7-72A83A728E63}" srcOrd="1" destOrd="0" presId="urn:microsoft.com/office/officeart/2005/8/layout/hProcess4"/>
    <dgm:cxn modelId="{1822EDEC-F06B-4F9C-BF66-7E39EAD24BAA}" type="presParOf" srcId="{365FAEB9-1FDA-4B8D-8578-E852AF112878}" destId="{8E90C94E-B0CC-4F15-8397-A19B69F96421}" srcOrd="2" destOrd="0" presId="urn:microsoft.com/office/officeart/2005/8/layout/hProcess4"/>
    <dgm:cxn modelId="{5A93B46F-5A91-4EB4-9D02-53434DD2C6D5}" type="presParOf" srcId="{365FAEB9-1FDA-4B8D-8578-E852AF112878}" destId="{5F1DA6FA-6F97-449B-B668-1E9EA45BA998}" srcOrd="3" destOrd="0" presId="urn:microsoft.com/office/officeart/2005/8/layout/hProcess4"/>
    <dgm:cxn modelId="{C2EDB98F-976B-4C86-A06C-128E7EA34476}" type="presParOf" srcId="{365FAEB9-1FDA-4B8D-8578-E852AF112878}" destId="{4908CEB6-A771-46DE-A92D-B31C9D293ED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A14724-2DAA-44FB-A3DD-3FF9EB6A23A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124618-B7C6-4815-B4EF-435C4B21B6D7}">
      <dgm:prSet custT="1"/>
      <dgm:spPr/>
      <dgm:t>
        <a:bodyPr/>
        <a:lstStyle/>
        <a:p>
          <a:r>
            <a:rPr lang="es-EC" sz="1100" b="1" dirty="0" err="1" smtClean="0"/>
            <a:t>http_init</a:t>
          </a:r>
          <a:r>
            <a:rPr lang="es-EC" sz="1100" b="1" dirty="0" smtClean="0"/>
            <a:t>()</a:t>
          </a:r>
          <a:endParaRPr lang="es-EC" sz="1100" b="1" dirty="0"/>
        </a:p>
      </dgm:t>
    </dgm:pt>
    <dgm:pt modelId="{B956C14C-7085-427A-8DB3-7EAE6FB125C1}" type="parTrans" cxnId="{31398758-C9EB-412B-B824-6D6EF603A121}">
      <dgm:prSet/>
      <dgm:spPr/>
      <dgm:t>
        <a:bodyPr/>
        <a:lstStyle/>
        <a:p>
          <a:endParaRPr lang="es-EC"/>
        </a:p>
      </dgm:t>
    </dgm:pt>
    <dgm:pt modelId="{2612846B-8A37-4465-BC8F-469229BD0657}" type="sibTrans" cxnId="{31398758-C9EB-412B-B824-6D6EF603A121}">
      <dgm:prSet/>
      <dgm:spPr/>
      <dgm:t>
        <a:bodyPr/>
        <a:lstStyle/>
        <a:p>
          <a:endParaRPr lang="es-EC"/>
        </a:p>
      </dgm:t>
    </dgm:pt>
    <dgm:pt modelId="{41A77C40-FDCE-4862-933E-DEED91F33206}">
      <dgm:prSet custT="1"/>
      <dgm:spPr/>
      <dgm:t>
        <a:bodyPr/>
        <a:lstStyle/>
        <a:p>
          <a:r>
            <a:rPr lang="es-EC" sz="1100" dirty="0" smtClean="0"/>
            <a:t>Es obligatorio. Se inicializa el servidor HTTP.</a:t>
          </a:r>
          <a:endParaRPr lang="es-EC" sz="1100" dirty="0"/>
        </a:p>
      </dgm:t>
    </dgm:pt>
    <dgm:pt modelId="{81185C32-F4C5-49C6-8799-E31140E46953}" type="parTrans" cxnId="{E9B9CF61-AFF2-4D51-9468-6A7102F6E3C7}">
      <dgm:prSet/>
      <dgm:spPr/>
      <dgm:t>
        <a:bodyPr/>
        <a:lstStyle/>
        <a:p>
          <a:endParaRPr lang="es-EC"/>
        </a:p>
      </dgm:t>
    </dgm:pt>
    <dgm:pt modelId="{3A6463A5-BE76-42FA-AC72-09B13D005418}" type="sibTrans" cxnId="{E9B9CF61-AFF2-4D51-9468-6A7102F6E3C7}">
      <dgm:prSet/>
      <dgm:spPr/>
      <dgm:t>
        <a:bodyPr/>
        <a:lstStyle/>
        <a:p>
          <a:endParaRPr lang="es-EC"/>
        </a:p>
      </dgm:t>
    </dgm:pt>
    <dgm:pt modelId="{68F1FB18-0752-4326-B2EF-8A901E841BB4}">
      <dgm:prSet custT="1"/>
      <dgm:spPr/>
      <dgm:t>
        <a:bodyPr/>
        <a:lstStyle/>
        <a:p>
          <a:r>
            <a:rPr lang="es-EC" sz="1100" b="1" dirty="0" smtClean="0"/>
            <a:t>Bucle principal</a:t>
          </a:r>
          <a:endParaRPr lang="es-EC" sz="1100" b="1" dirty="0"/>
        </a:p>
      </dgm:t>
    </dgm:pt>
    <dgm:pt modelId="{F1F48DD2-A7D2-47F1-BF76-3115C894E67C}" type="parTrans" cxnId="{363C372F-6F9E-4501-B0CD-D0D8979ECCA6}">
      <dgm:prSet/>
      <dgm:spPr/>
      <dgm:t>
        <a:bodyPr/>
        <a:lstStyle/>
        <a:p>
          <a:endParaRPr lang="es-EC"/>
        </a:p>
      </dgm:t>
    </dgm:pt>
    <dgm:pt modelId="{FD1F5E59-4819-4F92-978E-696BDCBF8A5D}" type="sibTrans" cxnId="{363C372F-6F9E-4501-B0CD-D0D8979ECCA6}">
      <dgm:prSet/>
      <dgm:spPr/>
      <dgm:t>
        <a:bodyPr/>
        <a:lstStyle/>
        <a:p>
          <a:endParaRPr lang="es-EC"/>
        </a:p>
      </dgm:t>
    </dgm:pt>
    <dgm:pt modelId="{B1C98435-B285-4A24-85E0-34FDF0D3DBAC}">
      <dgm:prSet custT="1"/>
      <dgm:spPr/>
      <dgm:t>
        <a:bodyPr/>
        <a:lstStyle/>
        <a:p>
          <a:r>
            <a:rPr lang="es-EC" sz="1100" dirty="0" smtClean="0"/>
            <a:t>Al final de </a:t>
          </a:r>
          <a:r>
            <a:rPr lang="es-EC" sz="1100" dirty="0" err="1" smtClean="0"/>
            <a:t>main</a:t>
          </a:r>
          <a:r>
            <a:rPr lang="es-EC" sz="1100" dirty="0" smtClean="0"/>
            <a:t>(), se llama a </a:t>
          </a:r>
          <a:r>
            <a:rPr lang="es-EC" sz="1100" dirty="0" err="1" smtClean="0"/>
            <a:t>http_handler</a:t>
          </a:r>
          <a:r>
            <a:rPr lang="es-EC" sz="1100" dirty="0" smtClean="0"/>
            <a:t>() para que el servidor procese la solicitud de red.</a:t>
          </a:r>
          <a:endParaRPr lang="es-EC" sz="1100" dirty="0"/>
        </a:p>
      </dgm:t>
    </dgm:pt>
    <dgm:pt modelId="{48EB0378-7820-477F-989E-73B889B1003D}" type="parTrans" cxnId="{810B8115-F560-4FD2-BDAA-B879892EF7D8}">
      <dgm:prSet/>
      <dgm:spPr/>
      <dgm:t>
        <a:bodyPr/>
        <a:lstStyle/>
        <a:p>
          <a:endParaRPr lang="es-EC"/>
        </a:p>
      </dgm:t>
    </dgm:pt>
    <dgm:pt modelId="{C05D8FB1-4FF5-4292-BCFA-59F4A000BF7D}" type="sibTrans" cxnId="{810B8115-F560-4FD2-BDAA-B879892EF7D8}">
      <dgm:prSet/>
      <dgm:spPr/>
      <dgm:t>
        <a:bodyPr/>
        <a:lstStyle/>
        <a:p>
          <a:endParaRPr lang="es-EC"/>
        </a:p>
      </dgm:t>
    </dgm:pt>
    <dgm:pt modelId="{65B7A480-E518-4169-9ED7-A07BE5CDD9FD}">
      <dgm:prSet custT="1"/>
      <dgm:spPr/>
      <dgm:t>
        <a:bodyPr/>
        <a:lstStyle/>
        <a:p>
          <a:r>
            <a:rPr lang="es-EC" sz="1100" b="1" dirty="0" smtClean="0"/>
            <a:t>Aplicaciones específicas y E/S</a:t>
          </a:r>
          <a:endParaRPr lang="es-EC" sz="1100" b="1" dirty="0"/>
        </a:p>
      </dgm:t>
    </dgm:pt>
    <dgm:pt modelId="{E7D804CA-E6A1-41FD-9AC6-50A237F125BD}" type="parTrans" cxnId="{2A18B684-39B9-4E34-9FC5-641787582176}">
      <dgm:prSet/>
      <dgm:spPr/>
      <dgm:t>
        <a:bodyPr/>
        <a:lstStyle/>
        <a:p>
          <a:endParaRPr lang="es-EC"/>
        </a:p>
      </dgm:t>
    </dgm:pt>
    <dgm:pt modelId="{A6DD5F16-B612-4566-B5E1-F465ED92BEE1}" type="sibTrans" cxnId="{2A18B684-39B9-4E34-9FC5-641787582176}">
      <dgm:prSet/>
      <dgm:spPr/>
      <dgm:t>
        <a:bodyPr/>
        <a:lstStyle/>
        <a:p>
          <a:endParaRPr lang="es-EC"/>
        </a:p>
      </dgm:t>
    </dgm:pt>
    <dgm:pt modelId="{7F8D0760-2A55-4DDD-B3AA-8FD8FB10E2B3}">
      <dgm:prSet custT="1"/>
      <dgm:spPr/>
      <dgm:t>
        <a:bodyPr/>
        <a:lstStyle/>
        <a:p>
          <a:r>
            <a:rPr lang="es-EC" sz="1100" dirty="0" smtClean="0"/>
            <a:t>Se define las E/S a utilizarse.</a:t>
          </a:r>
          <a:endParaRPr lang="es-EC" sz="1100" dirty="0"/>
        </a:p>
      </dgm:t>
    </dgm:pt>
    <dgm:pt modelId="{E318B0EA-F992-43AE-BB6A-AEA3B32C1DD1}" type="parTrans" cxnId="{DF574962-DEBF-45B7-A4DA-3B73D745FC93}">
      <dgm:prSet/>
      <dgm:spPr/>
      <dgm:t>
        <a:bodyPr/>
        <a:lstStyle/>
        <a:p>
          <a:endParaRPr lang="es-EC"/>
        </a:p>
      </dgm:t>
    </dgm:pt>
    <dgm:pt modelId="{3D32DD9B-68CC-40EC-B8F5-5AB1E7BFDA87}" type="sibTrans" cxnId="{DF574962-DEBF-45B7-A4DA-3B73D745FC93}">
      <dgm:prSet/>
      <dgm:spPr/>
      <dgm:t>
        <a:bodyPr/>
        <a:lstStyle/>
        <a:p>
          <a:endParaRPr lang="es-EC"/>
        </a:p>
      </dgm:t>
    </dgm:pt>
    <dgm:pt modelId="{DA0B57A1-110F-49EB-93D4-D99AB5F77940}" type="pres">
      <dgm:prSet presAssocID="{3FA14724-2DAA-44FB-A3DD-3FF9EB6A23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544C8C-FFEE-4105-813C-E470945269E8}" type="pres">
      <dgm:prSet presAssocID="{3FA14724-2DAA-44FB-A3DD-3FF9EB6A23AF}" presName="tSp" presStyleCnt="0"/>
      <dgm:spPr/>
    </dgm:pt>
    <dgm:pt modelId="{FA243ECD-13C0-4AF2-8B66-D315B82480CF}" type="pres">
      <dgm:prSet presAssocID="{3FA14724-2DAA-44FB-A3DD-3FF9EB6A23AF}" presName="bSp" presStyleCnt="0"/>
      <dgm:spPr/>
    </dgm:pt>
    <dgm:pt modelId="{135E3DCC-9616-461B-9358-D2F64F3881D4}" type="pres">
      <dgm:prSet presAssocID="{3FA14724-2DAA-44FB-A3DD-3FF9EB6A23AF}" presName="process" presStyleCnt="0"/>
      <dgm:spPr/>
    </dgm:pt>
    <dgm:pt modelId="{7D7A1CAE-D1B8-4AC9-A874-A49983C47A11}" type="pres">
      <dgm:prSet presAssocID="{B8124618-B7C6-4815-B4EF-435C4B21B6D7}" presName="composite1" presStyleCnt="0"/>
      <dgm:spPr/>
    </dgm:pt>
    <dgm:pt modelId="{2D37A2CC-F66E-473D-95D9-557AB20A3133}" type="pres">
      <dgm:prSet presAssocID="{B8124618-B7C6-4815-B4EF-435C4B21B6D7}" presName="dummyNode1" presStyleLbl="node1" presStyleIdx="0" presStyleCnt="3"/>
      <dgm:spPr/>
    </dgm:pt>
    <dgm:pt modelId="{6E514277-BCE5-4B88-B896-99CBC204AF29}" type="pres">
      <dgm:prSet presAssocID="{B8124618-B7C6-4815-B4EF-435C4B21B6D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DE65AC-8B7C-4559-9ADF-43F7C76931BA}" type="pres">
      <dgm:prSet presAssocID="{B8124618-B7C6-4815-B4EF-435C4B21B6D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C8D377-9DFD-4502-B170-C2CA8E3C1698}" type="pres">
      <dgm:prSet presAssocID="{B8124618-B7C6-4815-B4EF-435C4B21B6D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91BEA9-51C6-4023-B46F-63523665CD98}" type="pres">
      <dgm:prSet presAssocID="{B8124618-B7C6-4815-B4EF-435C4B21B6D7}" presName="connSite1" presStyleCnt="0"/>
      <dgm:spPr/>
    </dgm:pt>
    <dgm:pt modelId="{86D5D452-EC0D-4D43-8662-64A5D61E4AF1}" type="pres">
      <dgm:prSet presAssocID="{2612846B-8A37-4465-BC8F-469229BD0657}" presName="Name9" presStyleLbl="sibTrans2D1" presStyleIdx="0" presStyleCnt="2" custLinFactNeighborX="-442" custLinFactNeighborY="-14522"/>
      <dgm:spPr/>
      <dgm:t>
        <a:bodyPr/>
        <a:lstStyle/>
        <a:p>
          <a:endParaRPr lang="es-EC"/>
        </a:p>
      </dgm:t>
    </dgm:pt>
    <dgm:pt modelId="{EBCD25AB-5F84-4831-B539-AD5AA4C81BA1}" type="pres">
      <dgm:prSet presAssocID="{68F1FB18-0752-4326-B2EF-8A901E841BB4}" presName="composite2" presStyleCnt="0"/>
      <dgm:spPr/>
    </dgm:pt>
    <dgm:pt modelId="{2E5EDB1B-A547-4DA7-BD0D-07EAA8EBDCAE}" type="pres">
      <dgm:prSet presAssocID="{68F1FB18-0752-4326-B2EF-8A901E841BB4}" presName="dummyNode2" presStyleLbl="node1" presStyleIdx="0" presStyleCnt="3"/>
      <dgm:spPr/>
    </dgm:pt>
    <dgm:pt modelId="{43B44CF1-C42A-4D15-9488-EAF989565791}" type="pres">
      <dgm:prSet presAssocID="{68F1FB18-0752-4326-B2EF-8A901E841BB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93757-4BE4-4915-9EC3-4DA6C831F4E9}" type="pres">
      <dgm:prSet presAssocID="{68F1FB18-0752-4326-B2EF-8A901E841BB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2E072E-AC27-4DB9-9602-6F052B110D37}" type="pres">
      <dgm:prSet presAssocID="{68F1FB18-0752-4326-B2EF-8A901E841BB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FAFBCA-F4C6-4CD3-B21A-12A38A5A07B0}" type="pres">
      <dgm:prSet presAssocID="{68F1FB18-0752-4326-B2EF-8A901E841BB4}" presName="connSite2" presStyleCnt="0"/>
      <dgm:spPr/>
    </dgm:pt>
    <dgm:pt modelId="{20619D93-676D-40B0-AEA8-DE02E36EBCD2}" type="pres">
      <dgm:prSet presAssocID="{FD1F5E59-4819-4F92-978E-696BDCBF8A5D}" presName="Name18" presStyleLbl="sibTrans2D1" presStyleIdx="1" presStyleCnt="2" custLinFactNeighborX="-630" custLinFactNeighborY="11823"/>
      <dgm:spPr/>
      <dgm:t>
        <a:bodyPr/>
        <a:lstStyle/>
        <a:p>
          <a:endParaRPr lang="es-EC"/>
        </a:p>
      </dgm:t>
    </dgm:pt>
    <dgm:pt modelId="{344E50B1-A6C5-4AA0-B868-6297B7858C42}" type="pres">
      <dgm:prSet presAssocID="{65B7A480-E518-4169-9ED7-A07BE5CDD9FD}" presName="composite1" presStyleCnt="0"/>
      <dgm:spPr/>
    </dgm:pt>
    <dgm:pt modelId="{969AB020-A75F-47E1-878A-1B66FDC42E39}" type="pres">
      <dgm:prSet presAssocID="{65B7A480-E518-4169-9ED7-A07BE5CDD9FD}" presName="dummyNode1" presStyleLbl="node1" presStyleIdx="1" presStyleCnt="3"/>
      <dgm:spPr/>
    </dgm:pt>
    <dgm:pt modelId="{3A2726D3-6D21-477A-A127-2190FF9FF674}" type="pres">
      <dgm:prSet presAssocID="{65B7A480-E518-4169-9ED7-A07BE5CDD9F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BB5AA6-7522-4FA4-9115-F90F07018907}" type="pres">
      <dgm:prSet presAssocID="{65B7A480-E518-4169-9ED7-A07BE5CDD9F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1F7F9D-7D0E-4380-A7B0-429874061EA5}" type="pres">
      <dgm:prSet presAssocID="{65B7A480-E518-4169-9ED7-A07BE5CDD9F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F9A128-53ED-4B38-B976-EA243C5E1E85}" type="pres">
      <dgm:prSet presAssocID="{65B7A480-E518-4169-9ED7-A07BE5CDD9FD}" presName="connSite1" presStyleCnt="0"/>
      <dgm:spPr/>
    </dgm:pt>
  </dgm:ptLst>
  <dgm:cxnLst>
    <dgm:cxn modelId="{2F169647-D4AF-4A7E-B973-CA8455E1DEE4}" type="presOf" srcId="{B1C98435-B285-4A24-85E0-34FDF0D3DBAC}" destId="{5DF93757-4BE4-4915-9EC3-4DA6C831F4E9}" srcOrd="1" destOrd="0" presId="urn:microsoft.com/office/officeart/2005/8/layout/hProcess4"/>
    <dgm:cxn modelId="{C6AA03B2-61CD-4935-A034-CE71C59E7F31}" type="presOf" srcId="{B1C98435-B285-4A24-85E0-34FDF0D3DBAC}" destId="{43B44CF1-C42A-4D15-9488-EAF989565791}" srcOrd="0" destOrd="0" presId="urn:microsoft.com/office/officeart/2005/8/layout/hProcess4"/>
    <dgm:cxn modelId="{810B8115-F560-4FD2-BDAA-B879892EF7D8}" srcId="{68F1FB18-0752-4326-B2EF-8A901E841BB4}" destId="{B1C98435-B285-4A24-85E0-34FDF0D3DBAC}" srcOrd="0" destOrd="0" parTransId="{48EB0378-7820-477F-989E-73B889B1003D}" sibTransId="{C05D8FB1-4FF5-4292-BCFA-59F4A000BF7D}"/>
    <dgm:cxn modelId="{49184EF1-110E-4D8F-B991-80999E13A7E0}" type="presOf" srcId="{FD1F5E59-4819-4F92-978E-696BDCBF8A5D}" destId="{20619D93-676D-40B0-AEA8-DE02E36EBCD2}" srcOrd="0" destOrd="0" presId="urn:microsoft.com/office/officeart/2005/8/layout/hProcess4"/>
    <dgm:cxn modelId="{58AFCEA5-F602-4070-A368-D2E64A4BD7EC}" type="presOf" srcId="{41A77C40-FDCE-4862-933E-DEED91F33206}" destId="{01DE65AC-8B7C-4559-9ADF-43F7C76931BA}" srcOrd="1" destOrd="0" presId="urn:microsoft.com/office/officeart/2005/8/layout/hProcess4"/>
    <dgm:cxn modelId="{2A18B684-39B9-4E34-9FC5-641787582176}" srcId="{3FA14724-2DAA-44FB-A3DD-3FF9EB6A23AF}" destId="{65B7A480-E518-4169-9ED7-A07BE5CDD9FD}" srcOrd="2" destOrd="0" parTransId="{E7D804CA-E6A1-41FD-9AC6-50A237F125BD}" sibTransId="{A6DD5F16-B612-4566-B5E1-F465ED92BEE1}"/>
    <dgm:cxn modelId="{DF596D69-71B7-409F-993E-C5D08103ED4F}" type="presOf" srcId="{68F1FB18-0752-4326-B2EF-8A901E841BB4}" destId="{962E072E-AC27-4DB9-9602-6F052B110D37}" srcOrd="0" destOrd="0" presId="urn:microsoft.com/office/officeart/2005/8/layout/hProcess4"/>
    <dgm:cxn modelId="{31398758-C9EB-412B-B824-6D6EF603A121}" srcId="{3FA14724-2DAA-44FB-A3DD-3FF9EB6A23AF}" destId="{B8124618-B7C6-4815-B4EF-435C4B21B6D7}" srcOrd="0" destOrd="0" parTransId="{B956C14C-7085-427A-8DB3-7EAE6FB125C1}" sibTransId="{2612846B-8A37-4465-BC8F-469229BD0657}"/>
    <dgm:cxn modelId="{DF574962-DEBF-45B7-A4DA-3B73D745FC93}" srcId="{65B7A480-E518-4169-9ED7-A07BE5CDD9FD}" destId="{7F8D0760-2A55-4DDD-B3AA-8FD8FB10E2B3}" srcOrd="0" destOrd="0" parTransId="{E318B0EA-F992-43AE-BB6A-AEA3B32C1DD1}" sibTransId="{3D32DD9B-68CC-40EC-B8F5-5AB1E7BFDA87}"/>
    <dgm:cxn modelId="{74B95F61-7162-4FC2-BAE7-FD56C9D54085}" type="presOf" srcId="{2612846B-8A37-4465-BC8F-469229BD0657}" destId="{86D5D452-EC0D-4D43-8662-64A5D61E4AF1}" srcOrd="0" destOrd="0" presId="urn:microsoft.com/office/officeart/2005/8/layout/hProcess4"/>
    <dgm:cxn modelId="{F3F0D84F-D674-4348-9E2A-732408B56DF2}" type="presOf" srcId="{B8124618-B7C6-4815-B4EF-435C4B21B6D7}" destId="{F8C8D377-9DFD-4502-B170-C2CA8E3C1698}" srcOrd="0" destOrd="0" presId="urn:microsoft.com/office/officeart/2005/8/layout/hProcess4"/>
    <dgm:cxn modelId="{363C372F-6F9E-4501-B0CD-D0D8979ECCA6}" srcId="{3FA14724-2DAA-44FB-A3DD-3FF9EB6A23AF}" destId="{68F1FB18-0752-4326-B2EF-8A901E841BB4}" srcOrd="1" destOrd="0" parTransId="{F1F48DD2-A7D2-47F1-BF76-3115C894E67C}" sibTransId="{FD1F5E59-4819-4F92-978E-696BDCBF8A5D}"/>
    <dgm:cxn modelId="{D9E49F66-EECE-49A8-A347-780E3FD9D816}" type="presOf" srcId="{7F8D0760-2A55-4DDD-B3AA-8FD8FB10E2B3}" destId="{3A2726D3-6D21-477A-A127-2190FF9FF674}" srcOrd="0" destOrd="0" presId="urn:microsoft.com/office/officeart/2005/8/layout/hProcess4"/>
    <dgm:cxn modelId="{40AB0DF2-9910-4684-9DD9-24D842F6E2E2}" type="presOf" srcId="{65B7A480-E518-4169-9ED7-A07BE5CDD9FD}" destId="{B91F7F9D-7D0E-4380-A7B0-429874061EA5}" srcOrd="0" destOrd="0" presId="urn:microsoft.com/office/officeart/2005/8/layout/hProcess4"/>
    <dgm:cxn modelId="{33AAACC6-6C24-41AC-8FDC-89E096F19E19}" type="presOf" srcId="{7F8D0760-2A55-4DDD-B3AA-8FD8FB10E2B3}" destId="{44BB5AA6-7522-4FA4-9115-F90F07018907}" srcOrd="1" destOrd="0" presId="urn:microsoft.com/office/officeart/2005/8/layout/hProcess4"/>
    <dgm:cxn modelId="{C39EB3F6-405A-46B2-B5EC-3BE08C07B404}" type="presOf" srcId="{3FA14724-2DAA-44FB-A3DD-3FF9EB6A23AF}" destId="{DA0B57A1-110F-49EB-93D4-D99AB5F77940}" srcOrd="0" destOrd="0" presId="urn:microsoft.com/office/officeart/2005/8/layout/hProcess4"/>
    <dgm:cxn modelId="{E9B9CF61-AFF2-4D51-9468-6A7102F6E3C7}" srcId="{B8124618-B7C6-4815-B4EF-435C4B21B6D7}" destId="{41A77C40-FDCE-4862-933E-DEED91F33206}" srcOrd="0" destOrd="0" parTransId="{81185C32-F4C5-49C6-8799-E31140E46953}" sibTransId="{3A6463A5-BE76-42FA-AC72-09B13D005418}"/>
    <dgm:cxn modelId="{F3C25DCF-06DA-4F03-BA5D-58FEDE97859F}" type="presOf" srcId="{41A77C40-FDCE-4862-933E-DEED91F33206}" destId="{6E514277-BCE5-4B88-B896-99CBC204AF29}" srcOrd="0" destOrd="0" presId="urn:microsoft.com/office/officeart/2005/8/layout/hProcess4"/>
    <dgm:cxn modelId="{082726AB-74E5-4455-B08E-7CE1CE3537B0}" type="presParOf" srcId="{DA0B57A1-110F-49EB-93D4-D99AB5F77940}" destId="{85544C8C-FFEE-4105-813C-E470945269E8}" srcOrd="0" destOrd="0" presId="urn:microsoft.com/office/officeart/2005/8/layout/hProcess4"/>
    <dgm:cxn modelId="{16A3C114-700D-4203-9BD3-C296E28D507F}" type="presParOf" srcId="{DA0B57A1-110F-49EB-93D4-D99AB5F77940}" destId="{FA243ECD-13C0-4AF2-8B66-D315B82480CF}" srcOrd="1" destOrd="0" presId="urn:microsoft.com/office/officeart/2005/8/layout/hProcess4"/>
    <dgm:cxn modelId="{00481629-0602-4066-BA7C-2CD2114ABF52}" type="presParOf" srcId="{DA0B57A1-110F-49EB-93D4-D99AB5F77940}" destId="{135E3DCC-9616-461B-9358-D2F64F3881D4}" srcOrd="2" destOrd="0" presId="urn:microsoft.com/office/officeart/2005/8/layout/hProcess4"/>
    <dgm:cxn modelId="{9771C692-7EDF-4CC1-BCDB-3C6B61FA8C09}" type="presParOf" srcId="{135E3DCC-9616-461B-9358-D2F64F3881D4}" destId="{7D7A1CAE-D1B8-4AC9-A874-A49983C47A11}" srcOrd="0" destOrd="0" presId="urn:microsoft.com/office/officeart/2005/8/layout/hProcess4"/>
    <dgm:cxn modelId="{09B5C88A-DBAC-4557-A89C-4DFF794C80C5}" type="presParOf" srcId="{7D7A1CAE-D1B8-4AC9-A874-A49983C47A11}" destId="{2D37A2CC-F66E-473D-95D9-557AB20A3133}" srcOrd="0" destOrd="0" presId="urn:microsoft.com/office/officeart/2005/8/layout/hProcess4"/>
    <dgm:cxn modelId="{E9191015-D19E-46ED-9B68-1DA8E783DEAC}" type="presParOf" srcId="{7D7A1CAE-D1B8-4AC9-A874-A49983C47A11}" destId="{6E514277-BCE5-4B88-B896-99CBC204AF29}" srcOrd="1" destOrd="0" presId="urn:microsoft.com/office/officeart/2005/8/layout/hProcess4"/>
    <dgm:cxn modelId="{B281D7B8-AFF5-4206-BCE2-7B61B4D5C972}" type="presParOf" srcId="{7D7A1CAE-D1B8-4AC9-A874-A49983C47A11}" destId="{01DE65AC-8B7C-4559-9ADF-43F7C76931BA}" srcOrd="2" destOrd="0" presId="urn:microsoft.com/office/officeart/2005/8/layout/hProcess4"/>
    <dgm:cxn modelId="{B9807E43-C0F0-4F76-AF01-C22931AD3C2C}" type="presParOf" srcId="{7D7A1CAE-D1B8-4AC9-A874-A49983C47A11}" destId="{F8C8D377-9DFD-4502-B170-C2CA8E3C1698}" srcOrd="3" destOrd="0" presId="urn:microsoft.com/office/officeart/2005/8/layout/hProcess4"/>
    <dgm:cxn modelId="{B6D588E3-E073-40CA-AD09-22C153998FCD}" type="presParOf" srcId="{7D7A1CAE-D1B8-4AC9-A874-A49983C47A11}" destId="{D391BEA9-51C6-4023-B46F-63523665CD98}" srcOrd="4" destOrd="0" presId="urn:microsoft.com/office/officeart/2005/8/layout/hProcess4"/>
    <dgm:cxn modelId="{F3F9FDD5-1281-4F27-BB32-00F3D03C0323}" type="presParOf" srcId="{135E3DCC-9616-461B-9358-D2F64F3881D4}" destId="{86D5D452-EC0D-4D43-8662-64A5D61E4AF1}" srcOrd="1" destOrd="0" presId="urn:microsoft.com/office/officeart/2005/8/layout/hProcess4"/>
    <dgm:cxn modelId="{B1C31B00-2CCF-489A-8619-845BEA1A418B}" type="presParOf" srcId="{135E3DCC-9616-461B-9358-D2F64F3881D4}" destId="{EBCD25AB-5F84-4831-B539-AD5AA4C81BA1}" srcOrd="2" destOrd="0" presId="urn:microsoft.com/office/officeart/2005/8/layout/hProcess4"/>
    <dgm:cxn modelId="{F84A8115-465D-405E-BA32-8AAF62B6AAD5}" type="presParOf" srcId="{EBCD25AB-5F84-4831-B539-AD5AA4C81BA1}" destId="{2E5EDB1B-A547-4DA7-BD0D-07EAA8EBDCAE}" srcOrd="0" destOrd="0" presId="urn:microsoft.com/office/officeart/2005/8/layout/hProcess4"/>
    <dgm:cxn modelId="{34FCD001-D520-4614-8A85-0355ACC09292}" type="presParOf" srcId="{EBCD25AB-5F84-4831-B539-AD5AA4C81BA1}" destId="{43B44CF1-C42A-4D15-9488-EAF989565791}" srcOrd="1" destOrd="0" presId="urn:microsoft.com/office/officeart/2005/8/layout/hProcess4"/>
    <dgm:cxn modelId="{81D70E23-33D8-433D-A8B8-941F14F6D5F3}" type="presParOf" srcId="{EBCD25AB-5F84-4831-B539-AD5AA4C81BA1}" destId="{5DF93757-4BE4-4915-9EC3-4DA6C831F4E9}" srcOrd="2" destOrd="0" presId="urn:microsoft.com/office/officeart/2005/8/layout/hProcess4"/>
    <dgm:cxn modelId="{2B4AFC5D-07F1-4332-BB19-912869A89814}" type="presParOf" srcId="{EBCD25AB-5F84-4831-B539-AD5AA4C81BA1}" destId="{962E072E-AC27-4DB9-9602-6F052B110D37}" srcOrd="3" destOrd="0" presId="urn:microsoft.com/office/officeart/2005/8/layout/hProcess4"/>
    <dgm:cxn modelId="{B33B1DC2-E97E-49C3-90B2-3A50F03CD6D5}" type="presParOf" srcId="{EBCD25AB-5F84-4831-B539-AD5AA4C81BA1}" destId="{87FAFBCA-F4C6-4CD3-B21A-12A38A5A07B0}" srcOrd="4" destOrd="0" presId="urn:microsoft.com/office/officeart/2005/8/layout/hProcess4"/>
    <dgm:cxn modelId="{556C3DFB-71B4-4B7B-97BC-4D020BA6743A}" type="presParOf" srcId="{135E3DCC-9616-461B-9358-D2F64F3881D4}" destId="{20619D93-676D-40B0-AEA8-DE02E36EBCD2}" srcOrd="3" destOrd="0" presId="urn:microsoft.com/office/officeart/2005/8/layout/hProcess4"/>
    <dgm:cxn modelId="{8083D1B6-EED7-4041-B0C3-0F7FFCA8587A}" type="presParOf" srcId="{135E3DCC-9616-461B-9358-D2F64F3881D4}" destId="{344E50B1-A6C5-4AA0-B868-6297B7858C42}" srcOrd="4" destOrd="0" presId="urn:microsoft.com/office/officeart/2005/8/layout/hProcess4"/>
    <dgm:cxn modelId="{781ACB77-3797-4E35-BF75-8EE6E808C4D0}" type="presParOf" srcId="{344E50B1-A6C5-4AA0-B868-6297B7858C42}" destId="{969AB020-A75F-47E1-878A-1B66FDC42E39}" srcOrd="0" destOrd="0" presId="urn:microsoft.com/office/officeart/2005/8/layout/hProcess4"/>
    <dgm:cxn modelId="{B97F64CC-DFA1-4F9C-8439-D09E90C3321F}" type="presParOf" srcId="{344E50B1-A6C5-4AA0-B868-6297B7858C42}" destId="{3A2726D3-6D21-477A-A127-2190FF9FF674}" srcOrd="1" destOrd="0" presId="urn:microsoft.com/office/officeart/2005/8/layout/hProcess4"/>
    <dgm:cxn modelId="{EF599E82-8A98-46BD-A28D-439C1A3C9C5D}" type="presParOf" srcId="{344E50B1-A6C5-4AA0-B868-6297B7858C42}" destId="{44BB5AA6-7522-4FA4-9115-F90F07018907}" srcOrd="2" destOrd="0" presId="urn:microsoft.com/office/officeart/2005/8/layout/hProcess4"/>
    <dgm:cxn modelId="{056D9E2F-03B1-468A-A609-1D56B4201EC8}" type="presParOf" srcId="{344E50B1-A6C5-4AA0-B868-6297B7858C42}" destId="{B91F7F9D-7D0E-4380-A7B0-429874061EA5}" srcOrd="3" destOrd="0" presId="urn:microsoft.com/office/officeart/2005/8/layout/hProcess4"/>
    <dgm:cxn modelId="{4AC7F735-BA62-4D0B-978A-CF76DA325465}" type="presParOf" srcId="{344E50B1-A6C5-4AA0-B868-6297B7858C42}" destId="{67F9A128-53ED-4B38-B976-EA243C5E1E8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12E68-3050-4BA0-A62F-61EFD4126651}">
      <dsp:nvSpPr>
        <dsp:cNvPr id="0" name=""/>
        <dsp:cNvSpPr/>
      </dsp:nvSpPr>
      <dsp:spPr>
        <a:xfrm>
          <a:off x="0" y="245514"/>
          <a:ext cx="8280920" cy="21528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C61F8-B2A3-4938-9F1B-B0A275B96E4F}">
      <dsp:nvSpPr>
        <dsp:cNvPr id="0" name=""/>
        <dsp:cNvSpPr/>
      </dsp:nvSpPr>
      <dsp:spPr>
        <a:xfrm>
          <a:off x="251351" y="965388"/>
          <a:ext cx="1820443" cy="169514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332" r="4332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9F5BD6-4366-4168-BF95-16AE499C332B}">
      <dsp:nvSpPr>
        <dsp:cNvPr id="0" name=""/>
        <dsp:cNvSpPr/>
      </dsp:nvSpPr>
      <dsp:spPr>
        <a:xfrm rot="10800000">
          <a:off x="293976" y="144019"/>
          <a:ext cx="1805386" cy="66712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MINICORE RCM5600W</a:t>
          </a:r>
          <a:endParaRPr lang="es-EC" sz="1500" kern="1200" dirty="0"/>
        </a:p>
      </dsp:txBody>
      <dsp:txXfrm rot="10800000">
        <a:off x="314492" y="144019"/>
        <a:ext cx="1764354" cy="646609"/>
      </dsp:txXfrm>
    </dsp:sp>
    <dsp:sp modelId="{FC38E51D-1ABA-4F8E-8BE0-747E8738EF9C}">
      <dsp:nvSpPr>
        <dsp:cNvPr id="0" name=""/>
        <dsp:cNvSpPr/>
      </dsp:nvSpPr>
      <dsp:spPr>
        <a:xfrm>
          <a:off x="2252333" y="1028956"/>
          <a:ext cx="1805386" cy="156801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61" t="5406" r="6661" b="5406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EEC335-C11F-4049-A7C9-E34F41A1DA29}">
      <dsp:nvSpPr>
        <dsp:cNvPr id="0" name=""/>
        <dsp:cNvSpPr/>
      </dsp:nvSpPr>
      <dsp:spPr>
        <a:xfrm rot="10800000">
          <a:off x="2232239" y="144019"/>
          <a:ext cx="1805386" cy="66712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SENSOR DE MOVIMIENTO</a:t>
          </a:r>
          <a:endParaRPr lang="es-EC" sz="1500" kern="1200" dirty="0"/>
        </a:p>
      </dsp:txBody>
      <dsp:txXfrm rot="10800000">
        <a:off x="2252755" y="144019"/>
        <a:ext cx="1764354" cy="646609"/>
      </dsp:txXfrm>
    </dsp:sp>
    <dsp:sp modelId="{974546E7-85AF-4A7A-AD90-3D9991212741}">
      <dsp:nvSpPr>
        <dsp:cNvPr id="0" name=""/>
        <dsp:cNvSpPr/>
      </dsp:nvSpPr>
      <dsp:spPr>
        <a:xfrm>
          <a:off x="4238257" y="1023589"/>
          <a:ext cx="1805386" cy="15787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BF6605-AB81-452B-93E9-9B813E40DF13}">
      <dsp:nvSpPr>
        <dsp:cNvPr id="0" name=""/>
        <dsp:cNvSpPr/>
      </dsp:nvSpPr>
      <dsp:spPr>
        <a:xfrm rot="10800000">
          <a:off x="4268985" y="144019"/>
          <a:ext cx="1805386" cy="66712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ALARMA</a:t>
          </a:r>
          <a:endParaRPr lang="es-EC" sz="1500" kern="1200" dirty="0"/>
        </a:p>
      </dsp:txBody>
      <dsp:txXfrm rot="10800000">
        <a:off x="4289501" y="144019"/>
        <a:ext cx="1764354" cy="646609"/>
      </dsp:txXfrm>
    </dsp:sp>
    <dsp:sp modelId="{FA003107-66C1-421A-814C-D9B66B679EC8}">
      <dsp:nvSpPr>
        <dsp:cNvPr id="0" name=""/>
        <dsp:cNvSpPr/>
      </dsp:nvSpPr>
      <dsp:spPr>
        <a:xfrm>
          <a:off x="6224182" y="1023589"/>
          <a:ext cx="1805386" cy="15787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29" t="1682" r="-5529" b="1682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C8171C-DDCD-49EC-82A3-15838FDA8A80}">
      <dsp:nvSpPr>
        <dsp:cNvPr id="0" name=""/>
        <dsp:cNvSpPr/>
      </dsp:nvSpPr>
      <dsp:spPr>
        <a:xfrm rot="10800000">
          <a:off x="6244186" y="144019"/>
          <a:ext cx="1805386" cy="66712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CARGADOR AC</a:t>
          </a:r>
          <a:endParaRPr lang="es-EC" sz="1500" kern="1200" dirty="0"/>
        </a:p>
      </dsp:txBody>
      <dsp:txXfrm rot="10800000">
        <a:off x="6264702" y="144019"/>
        <a:ext cx="1764354" cy="646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BE68B-4A47-4056-BFA0-5D3E65305BA7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31BF9-55C1-4AC1-8949-4DB1BF985C1D}">
      <dsp:nvSpPr>
        <dsp:cNvPr id="0" name=""/>
        <dsp:cNvSpPr/>
      </dsp:nvSpPr>
      <dsp:spPr>
        <a:xfrm>
          <a:off x="285089" y="184749"/>
          <a:ext cx="4789197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Bajo precio</a:t>
          </a:r>
          <a:endParaRPr lang="es-EC" sz="1600" kern="1200" dirty="0"/>
        </a:p>
      </dsp:txBody>
      <dsp:txXfrm>
        <a:off x="285089" y="184749"/>
        <a:ext cx="4789197" cy="369336"/>
      </dsp:txXfrm>
    </dsp:sp>
    <dsp:sp modelId="{6378F91A-161C-48C5-94DC-34ECA52B6D88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A6D3C-1AE9-4A58-989C-0B237A32D945}">
      <dsp:nvSpPr>
        <dsp:cNvPr id="0" name=""/>
        <dsp:cNvSpPr/>
      </dsp:nvSpPr>
      <dsp:spPr>
        <a:xfrm>
          <a:off x="619556" y="739079"/>
          <a:ext cx="445473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Facilidad de programación y depuración</a:t>
          </a:r>
          <a:endParaRPr lang="es-EC" sz="1600" kern="1200" dirty="0"/>
        </a:p>
      </dsp:txBody>
      <dsp:txXfrm>
        <a:off x="619556" y="739079"/>
        <a:ext cx="4454730" cy="369336"/>
      </dsp:txXfrm>
    </dsp:sp>
    <dsp:sp modelId="{F7E16774-7C1F-4F35-94DD-E31202F3BDC0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6673D-EF81-4559-96D2-6880BA82A559}">
      <dsp:nvSpPr>
        <dsp:cNvPr id="0" name=""/>
        <dsp:cNvSpPr/>
      </dsp:nvSpPr>
      <dsp:spPr>
        <a:xfrm>
          <a:off x="802843" y="1293002"/>
          <a:ext cx="4271444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Alta capacidad en memoria</a:t>
          </a:r>
          <a:endParaRPr lang="es-EC" sz="1600" kern="1200" dirty="0"/>
        </a:p>
      </dsp:txBody>
      <dsp:txXfrm>
        <a:off x="802843" y="1293002"/>
        <a:ext cx="4271444" cy="369336"/>
      </dsp:txXfrm>
    </dsp:sp>
    <dsp:sp modelId="{4F1E797C-0AD5-4691-9C90-30BB156AFA6D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62B93-07CC-443E-9419-FDAB621D4716}">
      <dsp:nvSpPr>
        <dsp:cNvPr id="0" name=""/>
        <dsp:cNvSpPr/>
      </dsp:nvSpPr>
      <dsp:spPr>
        <a:xfrm>
          <a:off x="861364" y="1847331"/>
          <a:ext cx="421292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Comunicación serial</a:t>
          </a:r>
          <a:endParaRPr lang="es-EC" sz="1600" kern="1200" dirty="0"/>
        </a:p>
      </dsp:txBody>
      <dsp:txXfrm>
        <a:off x="861364" y="1847331"/>
        <a:ext cx="4212922" cy="369336"/>
      </dsp:txXfrm>
    </dsp:sp>
    <dsp:sp modelId="{EC49FB54-4CE3-4272-A783-5F940D540440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E3276-7853-4C4F-A47F-350329C1F69B}">
      <dsp:nvSpPr>
        <dsp:cNvPr id="0" name=""/>
        <dsp:cNvSpPr/>
      </dsp:nvSpPr>
      <dsp:spPr>
        <a:xfrm>
          <a:off x="802843" y="2401661"/>
          <a:ext cx="4271444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Rapidez de procesamiento</a:t>
          </a:r>
          <a:endParaRPr lang="es-EC" sz="1600" kern="1200" dirty="0"/>
        </a:p>
      </dsp:txBody>
      <dsp:txXfrm>
        <a:off x="802843" y="2401661"/>
        <a:ext cx="4271444" cy="369336"/>
      </dsp:txXfrm>
    </dsp:sp>
    <dsp:sp modelId="{67BEA35A-0F35-435B-BA48-01B2FB10B816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D46DF-6AE2-4F0E-B57A-79381AF73158}">
      <dsp:nvSpPr>
        <dsp:cNvPr id="0" name=""/>
        <dsp:cNvSpPr/>
      </dsp:nvSpPr>
      <dsp:spPr>
        <a:xfrm>
          <a:off x="619556" y="2955584"/>
          <a:ext cx="445473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Reducido consumo de energía</a:t>
          </a:r>
          <a:endParaRPr lang="es-EC" sz="1600" kern="1200" dirty="0"/>
        </a:p>
      </dsp:txBody>
      <dsp:txXfrm>
        <a:off x="619556" y="2955584"/>
        <a:ext cx="4454730" cy="369336"/>
      </dsp:txXfrm>
    </dsp:sp>
    <dsp:sp modelId="{5729A6CF-C585-48C5-BE86-DB1A297734BE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2C4C5-8D53-45BE-BCAC-782E85408CCA}">
      <dsp:nvSpPr>
        <dsp:cNvPr id="0" name=""/>
        <dsp:cNvSpPr/>
      </dsp:nvSpPr>
      <dsp:spPr>
        <a:xfrm>
          <a:off x="285089" y="3509914"/>
          <a:ext cx="4789197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Conexión USB, para su rápida compilación</a:t>
          </a:r>
          <a:endParaRPr lang="es-EC" sz="1600" kern="1200" dirty="0" smtClean="0"/>
        </a:p>
      </dsp:txBody>
      <dsp:txXfrm>
        <a:off x="285089" y="3509914"/>
        <a:ext cx="4789197" cy="369336"/>
      </dsp:txXfrm>
    </dsp:sp>
    <dsp:sp modelId="{37F10CAF-F642-42F2-A2F4-4946F2BF84AB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568AB-9F90-4817-8EB8-F7024E339E69}">
      <dsp:nvSpPr>
        <dsp:cNvPr id="0" name=""/>
        <dsp:cNvSpPr/>
      </dsp:nvSpPr>
      <dsp:spPr>
        <a:xfrm>
          <a:off x="1857" y="113004"/>
          <a:ext cx="1822755" cy="27983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/>
            <a:t>Asignación</a:t>
          </a:r>
          <a:endParaRPr lang="es-EC" sz="1200" kern="1200"/>
        </a:p>
      </dsp:txBody>
      <dsp:txXfrm>
        <a:off x="1857" y="113004"/>
        <a:ext cx="1822755" cy="839498"/>
      </dsp:txXfrm>
    </dsp:sp>
    <dsp:sp modelId="{CDE4E94B-FC31-43F6-A1DE-5FF053698F1E}">
      <dsp:nvSpPr>
        <dsp:cNvPr id="0" name=""/>
        <dsp:cNvSpPr/>
      </dsp:nvSpPr>
      <dsp:spPr>
        <a:xfrm>
          <a:off x="184133" y="71904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PC0</a:t>
          </a:r>
        </a:p>
      </dsp:txBody>
      <dsp:txXfrm>
        <a:off x="190473" y="725387"/>
        <a:ext cx="1445524" cy="203771"/>
      </dsp:txXfrm>
    </dsp:sp>
    <dsp:sp modelId="{D1675855-62E6-42B8-B642-ADD9A50AC9DE}">
      <dsp:nvSpPr>
        <dsp:cNvPr id="0" name=""/>
        <dsp:cNvSpPr/>
      </dsp:nvSpPr>
      <dsp:spPr>
        <a:xfrm>
          <a:off x="184133" y="97928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PC1</a:t>
          </a:r>
        </a:p>
      </dsp:txBody>
      <dsp:txXfrm>
        <a:off x="190473" y="985627"/>
        <a:ext cx="1445524" cy="203771"/>
      </dsp:txXfrm>
    </dsp:sp>
    <dsp:sp modelId="{A258D6B5-12DE-4B75-A664-AC1F2904ED85}">
      <dsp:nvSpPr>
        <dsp:cNvPr id="0" name=""/>
        <dsp:cNvSpPr/>
      </dsp:nvSpPr>
      <dsp:spPr>
        <a:xfrm>
          <a:off x="184133" y="125001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PC2</a:t>
          </a:r>
        </a:p>
      </dsp:txBody>
      <dsp:txXfrm>
        <a:off x="190473" y="1256357"/>
        <a:ext cx="1445524" cy="203771"/>
      </dsp:txXfrm>
    </dsp:sp>
    <dsp:sp modelId="{510A936B-8124-40D3-A4F5-E9CDBEA056F9}">
      <dsp:nvSpPr>
        <dsp:cNvPr id="0" name=""/>
        <dsp:cNvSpPr/>
      </dsp:nvSpPr>
      <dsp:spPr>
        <a:xfrm>
          <a:off x="184133" y="152074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PC3</a:t>
          </a:r>
        </a:p>
      </dsp:txBody>
      <dsp:txXfrm>
        <a:off x="190473" y="1527087"/>
        <a:ext cx="1445524" cy="203771"/>
      </dsp:txXfrm>
    </dsp:sp>
    <dsp:sp modelId="{2410DE9D-C9B4-445B-8C90-2B7259B17453}">
      <dsp:nvSpPr>
        <dsp:cNvPr id="0" name=""/>
        <dsp:cNvSpPr/>
      </dsp:nvSpPr>
      <dsp:spPr>
        <a:xfrm>
          <a:off x="184133" y="179147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PD0</a:t>
          </a:r>
          <a:endParaRPr lang="es-EC" sz="1100" kern="1200" dirty="0"/>
        </a:p>
      </dsp:txBody>
      <dsp:txXfrm>
        <a:off x="190473" y="1797817"/>
        <a:ext cx="1445524" cy="203771"/>
      </dsp:txXfrm>
    </dsp:sp>
    <dsp:sp modelId="{1972BE40-340D-45D5-BABE-11DBA3481E07}">
      <dsp:nvSpPr>
        <dsp:cNvPr id="0" name=""/>
        <dsp:cNvSpPr/>
      </dsp:nvSpPr>
      <dsp:spPr>
        <a:xfrm>
          <a:off x="184133" y="206220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PD1</a:t>
          </a:r>
          <a:endParaRPr lang="es-EC" sz="1100" kern="1200" dirty="0"/>
        </a:p>
      </dsp:txBody>
      <dsp:txXfrm>
        <a:off x="190473" y="2068547"/>
        <a:ext cx="1445524" cy="203771"/>
      </dsp:txXfrm>
    </dsp:sp>
    <dsp:sp modelId="{D09B5619-60BA-45C2-84F7-471321CB12CC}">
      <dsp:nvSpPr>
        <dsp:cNvPr id="0" name=""/>
        <dsp:cNvSpPr/>
      </dsp:nvSpPr>
      <dsp:spPr>
        <a:xfrm>
          <a:off x="184133" y="2332936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PD2</a:t>
          </a:r>
          <a:endParaRPr lang="es-EC" sz="1100" kern="1200" dirty="0"/>
        </a:p>
      </dsp:txBody>
      <dsp:txXfrm>
        <a:off x="190473" y="2339276"/>
        <a:ext cx="1445524" cy="203771"/>
      </dsp:txXfrm>
    </dsp:sp>
    <dsp:sp modelId="{EA6E4F94-4CBB-4C42-82D1-CC54BA6D071F}">
      <dsp:nvSpPr>
        <dsp:cNvPr id="0" name=""/>
        <dsp:cNvSpPr/>
      </dsp:nvSpPr>
      <dsp:spPr>
        <a:xfrm>
          <a:off x="184133" y="2656114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PD3</a:t>
          </a:r>
          <a:endParaRPr lang="es-EC" sz="1100" kern="1200" dirty="0"/>
        </a:p>
      </dsp:txBody>
      <dsp:txXfrm>
        <a:off x="190473" y="2662454"/>
        <a:ext cx="1445524" cy="203771"/>
      </dsp:txXfrm>
    </dsp:sp>
    <dsp:sp modelId="{CC799A8A-7330-4637-B137-1287B3E05687}">
      <dsp:nvSpPr>
        <dsp:cNvPr id="0" name=""/>
        <dsp:cNvSpPr/>
      </dsp:nvSpPr>
      <dsp:spPr>
        <a:xfrm>
          <a:off x="1961319" y="113004"/>
          <a:ext cx="1822755" cy="27983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/>
            <a:t>Pin</a:t>
          </a:r>
          <a:endParaRPr lang="es-EC" sz="1200" kern="1200"/>
        </a:p>
      </dsp:txBody>
      <dsp:txXfrm>
        <a:off x="1961319" y="113004"/>
        <a:ext cx="1822755" cy="839498"/>
      </dsp:txXfrm>
    </dsp:sp>
    <dsp:sp modelId="{F447E889-D198-4F34-9D0B-AF9CB566CA57}">
      <dsp:nvSpPr>
        <dsp:cNvPr id="0" name=""/>
        <dsp:cNvSpPr/>
      </dsp:nvSpPr>
      <dsp:spPr>
        <a:xfrm>
          <a:off x="2143594" y="70855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19</a:t>
          </a:r>
          <a:endParaRPr lang="es-EC" sz="1100" kern="1200" dirty="0"/>
        </a:p>
      </dsp:txBody>
      <dsp:txXfrm>
        <a:off x="2149934" y="714897"/>
        <a:ext cx="1445524" cy="203771"/>
      </dsp:txXfrm>
    </dsp:sp>
    <dsp:sp modelId="{C4152D04-7596-4E2C-A14C-26A9C7B446E1}">
      <dsp:nvSpPr>
        <dsp:cNvPr id="0" name=""/>
        <dsp:cNvSpPr/>
      </dsp:nvSpPr>
      <dsp:spPr>
        <a:xfrm>
          <a:off x="2143594" y="97928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20</a:t>
          </a:r>
          <a:endParaRPr lang="es-EC" sz="1100" kern="1200" dirty="0"/>
        </a:p>
      </dsp:txBody>
      <dsp:txXfrm>
        <a:off x="2149934" y="985627"/>
        <a:ext cx="1445524" cy="203771"/>
      </dsp:txXfrm>
    </dsp:sp>
    <dsp:sp modelId="{8CCAB3F7-186C-4C3A-97D0-667DA8A71A1A}">
      <dsp:nvSpPr>
        <dsp:cNvPr id="0" name=""/>
        <dsp:cNvSpPr/>
      </dsp:nvSpPr>
      <dsp:spPr>
        <a:xfrm>
          <a:off x="2143594" y="125001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21</a:t>
          </a:r>
          <a:endParaRPr lang="es-EC" sz="1100" kern="1200" dirty="0"/>
        </a:p>
      </dsp:txBody>
      <dsp:txXfrm>
        <a:off x="2149934" y="1256357"/>
        <a:ext cx="1445524" cy="203771"/>
      </dsp:txXfrm>
    </dsp:sp>
    <dsp:sp modelId="{34558390-8692-456E-A16B-48FD8F6512F8}">
      <dsp:nvSpPr>
        <dsp:cNvPr id="0" name=""/>
        <dsp:cNvSpPr/>
      </dsp:nvSpPr>
      <dsp:spPr>
        <a:xfrm>
          <a:off x="2143594" y="152074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22</a:t>
          </a:r>
          <a:endParaRPr lang="es-EC" sz="1100" kern="1200" dirty="0"/>
        </a:p>
      </dsp:txBody>
      <dsp:txXfrm>
        <a:off x="2149934" y="1527087"/>
        <a:ext cx="1445524" cy="203771"/>
      </dsp:txXfrm>
    </dsp:sp>
    <dsp:sp modelId="{56B08B86-60B2-4E94-B81B-D361A8248210}">
      <dsp:nvSpPr>
        <dsp:cNvPr id="0" name=""/>
        <dsp:cNvSpPr/>
      </dsp:nvSpPr>
      <dsp:spPr>
        <a:xfrm>
          <a:off x="2143594" y="179147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11</a:t>
          </a:r>
          <a:endParaRPr lang="es-EC" sz="1100" kern="1200" dirty="0"/>
        </a:p>
      </dsp:txBody>
      <dsp:txXfrm>
        <a:off x="2149934" y="1797817"/>
        <a:ext cx="1445524" cy="203771"/>
      </dsp:txXfrm>
    </dsp:sp>
    <dsp:sp modelId="{05D836B0-E2F0-4B20-9CBE-D84842D68F27}">
      <dsp:nvSpPr>
        <dsp:cNvPr id="0" name=""/>
        <dsp:cNvSpPr/>
      </dsp:nvSpPr>
      <dsp:spPr>
        <a:xfrm>
          <a:off x="2143594" y="206220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12</a:t>
          </a:r>
          <a:endParaRPr lang="es-EC" sz="1100" kern="1200" dirty="0"/>
        </a:p>
      </dsp:txBody>
      <dsp:txXfrm>
        <a:off x="2149934" y="2068547"/>
        <a:ext cx="1445524" cy="203771"/>
      </dsp:txXfrm>
    </dsp:sp>
    <dsp:sp modelId="{B33D9F85-F76A-48C4-A604-FD35C7CCB949}">
      <dsp:nvSpPr>
        <dsp:cNvPr id="0" name=""/>
        <dsp:cNvSpPr/>
      </dsp:nvSpPr>
      <dsp:spPr>
        <a:xfrm>
          <a:off x="2143594" y="2332936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13</a:t>
          </a:r>
          <a:endParaRPr lang="es-EC" sz="1100" kern="1200" dirty="0"/>
        </a:p>
      </dsp:txBody>
      <dsp:txXfrm>
        <a:off x="2149934" y="2339276"/>
        <a:ext cx="1445524" cy="203771"/>
      </dsp:txXfrm>
    </dsp:sp>
    <dsp:sp modelId="{820EE8B2-3246-489D-B916-81C67310105C}">
      <dsp:nvSpPr>
        <dsp:cNvPr id="0" name=""/>
        <dsp:cNvSpPr/>
      </dsp:nvSpPr>
      <dsp:spPr>
        <a:xfrm>
          <a:off x="2143594" y="2656114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14</a:t>
          </a:r>
          <a:endParaRPr lang="es-EC" sz="1100" kern="1200" dirty="0"/>
        </a:p>
      </dsp:txBody>
      <dsp:txXfrm>
        <a:off x="2149934" y="2662454"/>
        <a:ext cx="1445524" cy="203771"/>
      </dsp:txXfrm>
    </dsp:sp>
    <dsp:sp modelId="{A2F14055-1970-4532-9A3F-D991019D1711}">
      <dsp:nvSpPr>
        <dsp:cNvPr id="0" name=""/>
        <dsp:cNvSpPr/>
      </dsp:nvSpPr>
      <dsp:spPr>
        <a:xfrm>
          <a:off x="3878602" y="113004"/>
          <a:ext cx="1822755" cy="27983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/>
            <a:t>E/S</a:t>
          </a:r>
          <a:endParaRPr lang="es-EC" sz="1200" kern="1200" dirty="0"/>
        </a:p>
      </dsp:txBody>
      <dsp:txXfrm>
        <a:off x="3878602" y="113004"/>
        <a:ext cx="1822755" cy="839498"/>
      </dsp:txXfrm>
    </dsp:sp>
    <dsp:sp modelId="{352C7764-500E-4333-B333-7EFD44C444F4}">
      <dsp:nvSpPr>
        <dsp:cNvPr id="0" name=""/>
        <dsp:cNvSpPr/>
      </dsp:nvSpPr>
      <dsp:spPr>
        <a:xfrm>
          <a:off x="4103056" y="729536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Entrada</a:t>
          </a:r>
        </a:p>
      </dsp:txBody>
      <dsp:txXfrm>
        <a:off x="4109396" y="735876"/>
        <a:ext cx="1445524" cy="203771"/>
      </dsp:txXfrm>
    </dsp:sp>
    <dsp:sp modelId="{B2E0D76C-71A9-4843-8D52-9ED148C482C3}">
      <dsp:nvSpPr>
        <dsp:cNvPr id="0" name=""/>
        <dsp:cNvSpPr/>
      </dsp:nvSpPr>
      <dsp:spPr>
        <a:xfrm>
          <a:off x="4103056" y="97928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Entrada</a:t>
          </a:r>
        </a:p>
      </dsp:txBody>
      <dsp:txXfrm>
        <a:off x="4109396" y="985627"/>
        <a:ext cx="1445524" cy="203771"/>
      </dsp:txXfrm>
    </dsp:sp>
    <dsp:sp modelId="{6A1F90F3-B6F3-4C05-B809-411430EEED10}">
      <dsp:nvSpPr>
        <dsp:cNvPr id="0" name=""/>
        <dsp:cNvSpPr/>
      </dsp:nvSpPr>
      <dsp:spPr>
        <a:xfrm>
          <a:off x="4103056" y="125001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Entrada</a:t>
          </a:r>
        </a:p>
      </dsp:txBody>
      <dsp:txXfrm>
        <a:off x="4109396" y="1256357"/>
        <a:ext cx="1445524" cy="203771"/>
      </dsp:txXfrm>
    </dsp:sp>
    <dsp:sp modelId="{E9652515-6F83-4F81-AEFB-009BE32CA689}">
      <dsp:nvSpPr>
        <dsp:cNvPr id="0" name=""/>
        <dsp:cNvSpPr/>
      </dsp:nvSpPr>
      <dsp:spPr>
        <a:xfrm>
          <a:off x="4103056" y="152074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Entrada</a:t>
          </a:r>
        </a:p>
      </dsp:txBody>
      <dsp:txXfrm>
        <a:off x="4109396" y="1527087"/>
        <a:ext cx="1445524" cy="203771"/>
      </dsp:txXfrm>
    </dsp:sp>
    <dsp:sp modelId="{F685E7EB-15BF-4A95-B731-C6BB92928440}">
      <dsp:nvSpPr>
        <dsp:cNvPr id="0" name=""/>
        <dsp:cNvSpPr/>
      </dsp:nvSpPr>
      <dsp:spPr>
        <a:xfrm>
          <a:off x="4103056" y="179147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Salida</a:t>
          </a:r>
          <a:endParaRPr lang="es-EC" sz="1100" kern="1200" dirty="0"/>
        </a:p>
      </dsp:txBody>
      <dsp:txXfrm>
        <a:off x="4109396" y="1797817"/>
        <a:ext cx="1445524" cy="203771"/>
      </dsp:txXfrm>
    </dsp:sp>
    <dsp:sp modelId="{9D115E48-0738-4665-8697-0179DFA5E63E}">
      <dsp:nvSpPr>
        <dsp:cNvPr id="0" name=""/>
        <dsp:cNvSpPr/>
      </dsp:nvSpPr>
      <dsp:spPr>
        <a:xfrm>
          <a:off x="4103056" y="206220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Salida</a:t>
          </a:r>
        </a:p>
      </dsp:txBody>
      <dsp:txXfrm>
        <a:off x="4109396" y="2068547"/>
        <a:ext cx="1445524" cy="203771"/>
      </dsp:txXfrm>
    </dsp:sp>
    <dsp:sp modelId="{F63C63EE-D4B9-4599-BCD3-B2C08AFD3F73}">
      <dsp:nvSpPr>
        <dsp:cNvPr id="0" name=""/>
        <dsp:cNvSpPr/>
      </dsp:nvSpPr>
      <dsp:spPr>
        <a:xfrm>
          <a:off x="4103056" y="2332936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Salida</a:t>
          </a:r>
        </a:p>
      </dsp:txBody>
      <dsp:txXfrm>
        <a:off x="4109396" y="2339276"/>
        <a:ext cx="1445524" cy="203771"/>
      </dsp:txXfrm>
    </dsp:sp>
    <dsp:sp modelId="{2443AA6C-B1B3-425E-9688-6891D003522D}">
      <dsp:nvSpPr>
        <dsp:cNvPr id="0" name=""/>
        <dsp:cNvSpPr/>
      </dsp:nvSpPr>
      <dsp:spPr>
        <a:xfrm>
          <a:off x="4103056" y="2656114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Salida</a:t>
          </a:r>
          <a:endParaRPr lang="es-EC" sz="1100" kern="1200" dirty="0"/>
        </a:p>
      </dsp:txBody>
      <dsp:txXfrm>
        <a:off x="4109396" y="2662454"/>
        <a:ext cx="1445524" cy="203771"/>
      </dsp:txXfrm>
    </dsp:sp>
    <dsp:sp modelId="{2115ADD3-D758-44ED-B909-4840A3B9CD47}">
      <dsp:nvSpPr>
        <dsp:cNvPr id="0" name=""/>
        <dsp:cNvSpPr/>
      </dsp:nvSpPr>
      <dsp:spPr>
        <a:xfrm>
          <a:off x="5880243" y="113004"/>
          <a:ext cx="1822755" cy="27983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/>
            <a:t>Ubicación</a:t>
          </a:r>
          <a:endParaRPr lang="es-EC" sz="1200" kern="1200"/>
        </a:p>
      </dsp:txBody>
      <dsp:txXfrm>
        <a:off x="5880243" y="113004"/>
        <a:ext cx="1822755" cy="839498"/>
      </dsp:txXfrm>
    </dsp:sp>
    <dsp:sp modelId="{7F5E9D4D-B84A-469B-93A6-9D87A5045FAF}">
      <dsp:nvSpPr>
        <dsp:cNvPr id="0" name=""/>
        <dsp:cNvSpPr/>
      </dsp:nvSpPr>
      <dsp:spPr>
        <a:xfrm>
          <a:off x="6062518" y="729536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Dormitorio 1</a:t>
          </a:r>
        </a:p>
      </dsp:txBody>
      <dsp:txXfrm>
        <a:off x="6068858" y="735876"/>
        <a:ext cx="1445524" cy="203771"/>
      </dsp:txXfrm>
    </dsp:sp>
    <dsp:sp modelId="{9FCA24F9-5D7A-4DB8-A335-4B92D6E6EBCE}">
      <dsp:nvSpPr>
        <dsp:cNvPr id="0" name=""/>
        <dsp:cNvSpPr/>
      </dsp:nvSpPr>
      <dsp:spPr>
        <a:xfrm>
          <a:off x="6062518" y="97928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Dormitorio 2</a:t>
          </a:r>
        </a:p>
      </dsp:txBody>
      <dsp:txXfrm>
        <a:off x="6068858" y="985627"/>
        <a:ext cx="1445524" cy="203771"/>
      </dsp:txXfrm>
    </dsp:sp>
    <dsp:sp modelId="{FE813EB5-3F50-4159-9733-9DF0D037A28B}">
      <dsp:nvSpPr>
        <dsp:cNvPr id="0" name=""/>
        <dsp:cNvSpPr/>
      </dsp:nvSpPr>
      <dsp:spPr>
        <a:xfrm>
          <a:off x="6062518" y="125001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Sala-Comedor</a:t>
          </a:r>
          <a:endParaRPr lang="es-EC" sz="1100" kern="1200" dirty="0"/>
        </a:p>
      </dsp:txBody>
      <dsp:txXfrm>
        <a:off x="6068858" y="1256357"/>
        <a:ext cx="1445524" cy="203771"/>
      </dsp:txXfrm>
    </dsp:sp>
    <dsp:sp modelId="{3E8CC9BF-57A9-4E13-B064-8180CAB6AC59}">
      <dsp:nvSpPr>
        <dsp:cNvPr id="0" name=""/>
        <dsp:cNvSpPr/>
      </dsp:nvSpPr>
      <dsp:spPr>
        <a:xfrm>
          <a:off x="6062518" y="152074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Alarma</a:t>
          </a:r>
          <a:endParaRPr lang="es-EC" sz="1100" kern="1200" dirty="0"/>
        </a:p>
      </dsp:txBody>
      <dsp:txXfrm>
        <a:off x="6068858" y="1527087"/>
        <a:ext cx="1445524" cy="203771"/>
      </dsp:txXfrm>
    </dsp:sp>
    <dsp:sp modelId="{67C24B63-4E0D-47AB-9BF0-B1414047B3BC}">
      <dsp:nvSpPr>
        <dsp:cNvPr id="0" name=""/>
        <dsp:cNvSpPr/>
      </dsp:nvSpPr>
      <dsp:spPr>
        <a:xfrm>
          <a:off x="6062518" y="179147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Dormitorio 1</a:t>
          </a:r>
          <a:endParaRPr lang="es-EC" sz="1100" kern="1200" dirty="0"/>
        </a:p>
      </dsp:txBody>
      <dsp:txXfrm>
        <a:off x="6068858" y="1797817"/>
        <a:ext cx="1445524" cy="203771"/>
      </dsp:txXfrm>
    </dsp:sp>
    <dsp:sp modelId="{E8B344C4-B71C-40AF-9C05-81A783943A0E}">
      <dsp:nvSpPr>
        <dsp:cNvPr id="0" name=""/>
        <dsp:cNvSpPr/>
      </dsp:nvSpPr>
      <dsp:spPr>
        <a:xfrm>
          <a:off x="6062518" y="2062207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Dormitorio 2</a:t>
          </a:r>
          <a:endParaRPr lang="es-EC" sz="1100" kern="1200" dirty="0"/>
        </a:p>
      </dsp:txBody>
      <dsp:txXfrm>
        <a:off x="6068858" y="2068547"/>
        <a:ext cx="1445524" cy="203771"/>
      </dsp:txXfrm>
    </dsp:sp>
    <dsp:sp modelId="{7D97B94C-9F22-4AE7-9BDE-24D83FFA38EA}">
      <dsp:nvSpPr>
        <dsp:cNvPr id="0" name=""/>
        <dsp:cNvSpPr/>
      </dsp:nvSpPr>
      <dsp:spPr>
        <a:xfrm>
          <a:off x="6062518" y="2332936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Sala-Comedor</a:t>
          </a:r>
          <a:endParaRPr lang="es-EC" sz="1100" kern="1200" dirty="0"/>
        </a:p>
      </dsp:txBody>
      <dsp:txXfrm>
        <a:off x="6068858" y="2339276"/>
        <a:ext cx="1445524" cy="203771"/>
      </dsp:txXfrm>
    </dsp:sp>
    <dsp:sp modelId="{9158A6C4-34B7-4D92-9762-9119D193CF4C}">
      <dsp:nvSpPr>
        <dsp:cNvPr id="0" name=""/>
        <dsp:cNvSpPr/>
      </dsp:nvSpPr>
      <dsp:spPr>
        <a:xfrm>
          <a:off x="6062518" y="2656114"/>
          <a:ext cx="1458204" cy="21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Alarma</a:t>
          </a:r>
          <a:endParaRPr lang="es-EC" sz="1100" kern="1200" dirty="0"/>
        </a:p>
      </dsp:txBody>
      <dsp:txXfrm>
        <a:off x="6068858" y="2662454"/>
        <a:ext cx="1445524" cy="203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0D79A-3AEA-4DFD-ADB6-4BE8863A2656}">
      <dsp:nvSpPr>
        <dsp:cNvPr id="0" name=""/>
        <dsp:cNvSpPr/>
      </dsp:nvSpPr>
      <dsp:spPr>
        <a:xfrm>
          <a:off x="0" y="2934495"/>
          <a:ext cx="3960440" cy="1731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Arial" pitchFamily="34" charset="0"/>
              <a:cs typeface="Arial" pitchFamily="34" charset="0"/>
            </a:rPr>
            <a:t>Simulador de presencia</a:t>
          </a:r>
        </a:p>
      </dsp:txBody>
      <dsp:txXfrm>
        <a:off x="0" y="2934495"/>
        <a:ext cx="3960440" cy="934742"/>
      </dsp:txXfrm>
    </dsp:sp>
    <dsp:sp modelId="{19B51433-AB3D-4894-809B-1C7706367997}">
      <dsp:nvSpPr>
        <dsp:cNvPr id="0" name=""/>
        <dsp:cNvSpPr/>
      </dsp:nvSpPr>
      <dsp:spPr>
        <a:xfrm>
          <a:off x="0" y="3570585"/>
          <a:ext cx="3960440" cy="13243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itchFamily="34" charset="0"/>
              <a:cs typeface="Arial" pitchFamily="34" charset="0"/>
            </a:rPr>
            <a:t>if(io_state1 != 0)  {                                                             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costate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{                                                              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BitWrPortI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(PDDR, &amp;PDDRShadow,1 ,0 );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waitfor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(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DelaySec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(io_state1))                                       io_state1=0;   }   }</a:t>
          </a:r>
          <a:endParaRPr lang="es-EC" sz="2000" kern="1200" dirty="0">
            <a:latin typeface="Arial" pitchFamily="34" charset="0"/>
            <a:cs typeface="Arial" pitchFamily="34" charset="0"/>
          </a:endParaRPr>
        </a:p>
      </dsp:txBody>
      <dsp:txXfrm>
        <a:off x="0" y="3570585"/>
        <a:ext cx="3960440" cy="1324327"/>
      </dsp:txXfrm>
    </dsp:sp>
    <dsp:sp modelId="{8FDC6245-99DD-4649-A51E-DBB4FF3279F7}">
      <dsp:nvSpPr>
        <dsp:cNvPr id="0" name=""/>
        <dsp:cNvSpPr/>
      </dsp:nvSpPr>
      <dsp:spPr>
        <a:xfrm rot="10800000">
          <a:off x="0" y="1120129"/>
          <a:ext cx="3960440" cy="184033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Arial" pitchFamily="34" charset="0"/>
              <a:cs typeface="Arial" pitchFamily="34" charset="0"/>
            </a:rPr>
            <a:t>Si los sensores son activados, se envía una señal para la visualización en la página web</a:t>
          </a:r>
        </a:p>
      </dsp:txBody>
      <dsp:txXfrm rot="-10800000">
        <a:off x="0" y="1120129"/>
        <a:ext cx="3960440" cy="645956"/>
      </dsp:txXfrm>
    </dsp:sp>
    <dsp:sp modelId="{E27B4C4F-4DDF-445E-9D2E-F1B23C0269D1}">
      <dsp:nvSpPr>
        <dsp:cNvPr id="0" name=""/>
        <dsp:cNvSpPr/>
      </dsp:nvSpPr>
      <dsp:spPr>
        <a:xfrm>
          <a:off x="0" y="1987528"/>
          <a:ext cx="3960440" cy="10047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itchFamily="34" charset="0"/>
              <a:cs typeface="Arial" pitchFamily="34" charset="0"/>
            </a:rPr>
            <a:t>if((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BitRdPortI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(PCDR,0))==1)  {                                         sensor1= 1;}                                                                                                   else{                                                                               sensor1=0; }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0" y="1987528"/>
        <a:ext cx="3960440" cy="1004740"/>
      </dsp:txXfrm>
    </dsp:sp>
    <dsp:sp modelId="{C1C752C1-4170-439D-93FC-EA57DDDB48A5}">
      <dsp:nvSpPr>
        <dsp:cNvPr id="0" name=""/>
        <dsp:cNvSpPr/>
      </dsp:nvSpPr>
      <dsp:spPr>
        <a:xfrm rot="10800000">
          <a:off x="0" y="1631"/>
          <a:ext cx="3960440" cy="1144463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Arial" pitchFamily="34" charset="0"/>
              <a:cs typeface="Arial" pitchFamily="34" charset="0"/>
            </a:rPr>
            <a:t>Monitorización y Control de los </a:t>
          </a: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Sensores </a:t>
          </a:r>
          <a:r>
            <a:rPr lang="es-EC" sz="1600" b="1" kern="1200" dirty="0">
              <a:latin typeface="Arial" pitchFamily="34" charset="0"/>
              <a:cs typeface="Arial" pitchFamily="34" charset="0"/>
            </a:rPr>
            <a:t>y </a:t>
          </a: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Actuadores</a:t>
          </a:r>
          <a:endParaRPr lang="es-EC" sz="16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631"/>
        <a:ext cx="3960440" cy="743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4771-02A5-45CD-9EB5-61891F69CE67}">
      <dsp:nvSpPr>
        <dsp:cNvPr id="0" name=""/>
        <dsp:cNvSpPr/>
      </dsp:nvSpPr>
      <dsp:spPr>
        <a:xfrm>
          <a:off x="1418269" y="3863758"/>
          <a:ext cx="311147" cy="88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573" y="0"/>
              </a:lnTo>
              <a:lnTo>
                <a:pt x="155573" y="889332"/>
              </a:lnTo>
              <a:lnTo>
                <a:pt x="311147" y="889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50288" y="4284869"/>
        <a:ext cx="47109" cy="47109"/>
      </dsp:txXfrm>
    </dsp:sp>
    <dsp:sp modelId="{28BCF26C-35AE-4A6F-85FF-0EE80284846B}">
      <dsp:nvSpPr>
        <dsp:cNvPr id="0" name=""/>
        <dsp:cNvSpPr/>
      </dsp:nvSpPr>
      <dsp:spPr>
        <a:xfrm>
          <a:off x="1418269" y="3863758"/>
          <a:ext cx="311147" cy="296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573" y="0"/>
              </a:lnTo>
              <a:lnTo>
                <a:pt x="155573" y="296444"/>
              </a:lnTo>
              <a:lnTo>
                <a:pt x="311147" y="296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63098" y="4001236"/>
        <a:ext cx="21487" cy="21487"/>
      </dsp:txXfrm>
    </dsp:sp>
    <dsp:sp modelId="{E9D01AB8-42C3-4080-BC55-E4C750B36FD9}">
      <dsp:nvSpPr>
        <dsp:cNvPr id="0" name=""/>
        <dsp:cNvSpPr/>
      </dsp:nvSpPr>
      <dsp:spPr>
        <a:xfrm>
          <a:off x="1418269" y="3567314"/>
          <a:ext cx="311147" cy="296444"/>
        </a:xfrm>
        <a:custGeom>
          <a:avLst/>
          <a:gdLst/>
          <a:ahLst/>
          <a:cxnLst/>
          <a:rect l="0" t="0" r="0" b="0"/>
          <a:pathLst>
            <a:path>
              <a:moveTo>
                <a:pt x="0" y="296444"/>
              </a:moveTo>
              <a:lnTo>
                <a:pt x="155573" y="296444"/>
              </a:lnTo>
              <a:lnTo>
                <a:pt x="155573" y="0"/>
              </a:lnTo>
              <a:lnTo>
                <a:pt x="3111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63098" y="3704792"/>
        <a:ext cx="21487" cy="21487"/>
      </dsp:txXfrm>
    </dsp:sp>
    <dsp:sp modelId="{E2826FB0-AB32-4B09-A775-5092BF8A126B}">
      <dsp:nvSpPr>
        <dsp:cNvPr id="0" name=""/>
        <dsp:cNvSpPr/>
      </dsp:nvSpPr>
      <dsp:spPr>
        <a:xfrm>
          <a:off x="1418269" y="2974426"/>
          <a:ext cx="311147" cy="889332"/>
        </a:xfrm>
        <a:custGeom>
          <a:avLst/>
          <a:gdLst/>
          <a:ahLst/>
          <a:cxnLst/>
          <a:rect l="0" t="0" r="0" b="0"/>
          <a:pathLst>
            <a:path>
              <a:moveTo>
                <a:pt x="0" y="889332"/>
              </a:moveTo>
              <a:lnTo>
                <a:pt x="155573" y="889332"/>
              </a:lnTo>
              <a:lnTo>
                <a:pt x="155573" y="0"/>
              </a:lnTo>
              <a:lnTo>
                <a:pt x="3111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50288" y="3395537"/>
        <a:ext cx="47109" cy="47109"/>
      </dsp:txXfrm>
    </dsp:sp>
    <dsp:sp modelId="{CADDAEB0-4B95-4EEB-A4FC-E16AD0248824}">
      <dsp:nvSpPr>
        <dsp:cNvPr id="0" name=""/>
        <dsp:cNvSpPr/>
      </dsp:nvSpPr>
      <dsp:spPr>
        <a:xfrm>
          <a:off x="3285155" y="1841697"/>
          <a:ext cx="311147" cy="592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573" y="0"/>
              </a:lnTo>
              <a:lnTo>
                <a:pt x="155573" y="592888"/>
              </a:lnTo>
              <a:lnTo>
                <a:pt x="311147" y="5928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23989" y="2121402"/>
        <a:ext cx="33478" cy="33478"/>
      </dsp:txXfrm>
    </dsp:sp>
    <dsp:sp modelId="{62F096E3-5807-4443-9647-4B351AA25D81}">
      <dsp:nvSpPr>
        <dsp:cNvPr id="0" name=""/>
        <dsp:cNvSpPr/>
      </dsp:nvSpPr>
      <dsp:spPr>
        <a:xfrm>
          <a:off x="3285155" y="1795977"/>
          <a:ext cx="3111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147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32950" y="1833919"/>
        <a:ext cx="15557" cy="15557"/>
      </dsp:txXfrm>
    </dsp:sp>
    <dsp:sp modelId="{99C47CAA-DACE-4E3E-BAD4-147BE78D5434}">
      <dsp:nvSpPr>
        <dsp:cNvPr id="0" name=""/>
        <dsp:cNvSpPr/>
      </dsp:nvSpPr>
      <dsp:spPr>
        <a:xfrm>
          <a:off x="3285155" y="1248809"/>
          <a:ext cx="311147" cy="592888"/>
        </a:xfrm>
        <a:custGeom>
          <a:avLst/>
          <a:gdLst/>
          <a:ahLst/>
          <a:cxnLst/>
          <a:rect l="0" t="0" r="0" b="0"/>
          <a:pathLst>
            <a:path>
              <a:moveTo>
                <a:pt x="0" y="592888"/>
              </a:moveTo>
              <a:lnTo>
                <a:pt x="155573" y="592888"/>
              </a:lnTo>
              <a:lnTo>
                <a:pt x="155573" y="0"/>
              </a:lnTo>
              <a:lnTo>
                <a:pt x="31114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23989" y="1528514"/>
        <a:ext cx="33478" cy="33478"/>
      </dsp:txXfrm>
    </dsp:sp>
    <dsp:sp modelId="{9ECF471A-F664-4A2A-A358-734CA541053D}">
      <dsp:nvSpPr>
        <dsp:cNvPr id="0" name=""/>
        <dsp:cNvSpPr/>
      </dsp:nvSpPr>
      <dsp:spPr>
        <a:xfrm>
          <a:off x="1418269" y="1248809"/>
          <a:ext cx="311147" cy="592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573" y="0"/>
              </a:lnTo>
              <a:lnTo>
                <a:pt x="155573" y="592888"/>
              </a:lnTo>
              <a:lnTo>
                <a:pt x="311147" y="592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57103" y="1528514"/>
        <a:ext cx="33478" cy="33478"/>
      </dsp:txXfrm>
    </dsp:sp>
    <dsp:sp modelId="{9B0AF48A-87D1-47A4-BA34-EA1EED8DAF07}">
      <dsp:nvSpPr>
        <dsp:cNvPr id="0" name=""/>
        <dsp:cNvSpPr/>
      </dsp:nvSpPr>
      <dsp:spPr>
        <a:xfrm>
          <a:off x="1418269" y="1203089"/>
          <a:ext cx="3111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14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66064" y="1241030"/>
        <a:ext cx="15557" cy="15557"/>
      </dsp:txXfrm>
    </dsp:sp>
    <dsp:sp modelId="{9FE1A52E-9331-44C8-B8CD-E610640CA89A}">
      <dsp:nvSpPr>
        <dsp:cNvPr id="0" name=""/>
        <dsp:cNvSpPr/>
      </dsp:nvSpPr>
      <dsp:spPr>
        <a:xfrm>
          <a:off x="1418269" y="655921"/>
          <a:ext cx="311147" cy="592888"/>
        </a:xfrm>
        <a:custGeom>
          <a:avLst/>
          <a:gdLst/>
          <a:ahLst/>
          <a:cxnLst/>
          <a:rect l="0" t="0" r="0" b="0"/>
          <a:pathLst>
            <a:path>
              <a:moveTo>
                <a:pt x="0" y="592888"/>
              </a:moveTo>
              <a:lnTo>
                <a:pt x="155573" y="592888"/>
              </a:lnTo>
              <a:lnTo>
                <a:pt x="155573" y="0"/>
              </a:lnTo>
              <a:lnTo>
                <a:pt x="3111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57103" y="935626"/>
        <a:ext cx="33478" cy="33478"/>
      </dsp:txXfrm>
    </dsp:sp>
    <dsp:sp modelId="{148CA12C-4656-4F10-AAD7-7899F67E99FA}">
      <dsp:nvSpPr>
        <dsp:cNvPr id="0" name=""/>
        <dsp:cNvSpPr/>
      </dsp:nvSpPr>
      <dsp:spPr>
        <a:xfrm rot="16200000">
          <a:off x="-67071" y="1011654"/>
          <a:ext cx="2496371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ACTIVACIÓN SENSORES</a:t>
          </a:r>
          <a:endParaRPr lang="es-EC" sz="1600" kern="1200" dirty="0"/>
        </a:p>
      </dsp:txBody>
      <dsp:txXfrm>
        <a:off x="-67071" y="1011654"/>
        <a:ext cx="2496371" cy="474310"/>
      </dsp:txXfrm>
    </dsp:sp>
    <dsp:sp modelId="{32FD92F0-0CB7-4E2D-9287-4AB270ADB602}">
      <dsp:nvSpPr>
        <dsp:cNvPr id="0" name=""/>
        <dsp:cNvSpPr/>
      </dsp:nvSpPr>
      <dsp:spPr>
        <a:xfrm>
          <a:off x="1729416" y="418766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Sensor envía señal a tarjeta</a:t>
          </a:r>
          <a:endParaRPr lang="es-EC" sz="1300" kern="1200" dirty="0"/>
        </a:p>
      </dsp:txBody>
      <dsp:txXfrm>
        <a:off x="1729416" y="418766"/>
        <a:ext cx="1555738" cy="474310"/>
      </dsp:txXfrm>
    </dsp:sp>
    <dsp:sp modelId="{DD4D5CC3-428E-4FA0-AC7B-F5331726752A}">
      <dsp:nvSpPr>
        <dsp:cNvPr id="0" name=""/>
        <dsp:cNvSpPr/>
      </dsp:nvSpPr>
      <dsp:spPr>
        <a:xfrm>
          <a:off x="1729416" y="1011654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Tarjeta envía señal a interfaz</a:t>
          </a:r>
          <a:endParaRPr lang="es-EC" sz="1300" kern="1200" dirty="0"/>
        </a:p>
      </dsp:txBody>
      <dsp:txXfrm>
        <a:off x="1729416" y="1011654"/>
        <a:ext cx="1555738" cy="474310"/>
      </dsp:txXfrm>
    </dsp:sp>
    <dsp:sp modelId="{82E88610-E4E1-4C36-A812-38EEC07FA06D}">
      <dsp:nvSpPr>
        <dsp:cNvPr id="0" name=""/>
        <dsp:cNvSpPr/>
      </dsp:nvSpPr>
      <dsp:spPr>
        <a:xfrm>
          <a:off x="1729416" y="1604542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Activación de Sirena</a:t>
          </a:r>
          <a:endParaRPr lang="es-EC" sz="1300" kern="1200" dirty="0"/>
        </a:p>
      </dsp:txBody>
      <dsp:txXfrm>
        <a:off x="1729416" y="1604542"/>
        <a:ext cx="1555738" cy="474310"/>
      </dsp:txXfrm>
    </dsp:sp>
    <dsp:sp modelId="{7956B7E0-5C6B-4A77-9462-8A5D960FA51C}">
      <dsp:nvSpPr>
        <dsp:cNvPr id="0" name=""/>
        <dsp:cNvSpPr/>
      </dsp:nvSpPr>
      <dsp:spPr>
        <a:xfrm>
          <a:off x="3596302" y="1011654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Desactivación por programación</a:t>
          </a:r>
          <a:endParaRPr lang="es-EC" sz="1300" kern="1200" dirty="0"/>
        </a:p>
      </dsp:txBody>
      <dsp:txXfrm>
        <a:off x="3596302" y="1011654"/>
        <a:ext cx="1555738" cy="474310"/>
      </dsp:txXfrm>
    </dsp:sp>
    <dsp:sp modelId="{7A42843A-E858-4352-B688-E14CA7050175}">
      <dsp:nvSpPr>
        <dsp:cNvPr id="0" name=""/>
        <dsp:cNvSpPr/>
      </dsp:nvSpPr>
      <dsp:spPr>
        <a:xfrm>
          <a:off x="3596302" y="1604542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Desactivación mediante interfaz</a:t>
          </a:r>
          <a:endParaRPr lang="es-EC" sz="1300" kern="1200" dirty="0"/>
        </a:p>
      </dsp:txBody>
      <dsp:txXfrm>
        <a:off x="3596302" y="1604542"/>
        <a:ext cx="1555738" cy="474310"/>
      </dsp:txXfrm>
    </dsp:sp>
    <dsp:sp modelId="{553B9C3D-D9B2-42DE-9BF0-095E0AF16AC6}">
      <dsp:nvSpPr>
        <dsp:cNvPr id="0" name=""/>
        <dsp:cNvSpPr/>
      </dsp:nvSpPr>
      <dsp:spPr>
        <a:xfrm>
          <a:off x="3596302" y="2197430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Desactivación manual</a:t>
          </a:r>
          <a:endParaRPr lang="es-EC" sz="1300" kern="1200" dirty="0"/>
        </a:p>
      </dsp:txBody>
      <dsp:txXfrm>
        <a:off x="3596302" y="2197430"/>
        <a:ext cx="1555738" cy="474310"/>
      </dsp:txXfrm>
    </dsp:sp>
    <dsp:sp modelId="{0BD5845B-C3D0-4871-8DFD-6A0595DCFFFC}">
      <dsp:nvSpPr>
        <dsp:cNvPr id="0" name=""/>
        <dsp:cNvSpPr/>
      </dsp:nvSpPr>
      <dsp:spPr>
        <a:xfrm rot="16200000">
          <a:off x="-67071" y="3626603"/>
          <a:ext cx="2496371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SIMULACIÓN DE PRESENCIA</a:t>
          </a:r>
          <a:endParaRPr lang="es-EC" sz="1600" kern="1200" dirty="0"/>
        </a:p>
      </dsp:txBody>
      <dsp:txXfrm>
        <a:off x="-67071" y="3626603"/>
        <a:ext cx="2496371" cy="474310"/>
      </dsp:txXfrm>
    </dsp:sp>
    <dsp:sp modelId="{544B5A91-60AC-436B-A633-9BB46AC70342}">
      <dsp:nvSpPr>
        <dsp:cNvPr id="0" name=""/>
        <dsp:cNvSpPr/>
      </dsp:nvSpPr>
      <dsp:spPr>
        <a:xfrm>
          <a:off x="1729416" y="2737270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Control por usuario remoto</a:t>
          </a:r>
          <a:endParaRPr lang="es-EC" sz="1300" kern="1200" dirty="0"/>
        </a:p>
      </dsp:txBody>
      <dsp:txXfrm>
        <a:off x="1729416" y="2737270"/>
        <a:ext cx="1555738" cy="474310"/>
      </dsp:txXfrm>
    </dsp:sp>
    <dsp:sp modelId="{E165075E-C2E3-43E0-91A7-A7D789CE86B2}">
      <dsp:nvSpPr>
        <dsp:cNvPr id="0" name=""/>
        <dsp:cNvSpPr/>
      </dsp:nvSpPr>
      <dsp:spPr>
        <a:xfrm>
          <a:off x="1729416" y="3330159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Activación de luces</a:t>
          </a:r>
          <a:endParaRPr lang="es-EC" sz="1300" kern="1200" dirty="0"/>
        </a:p>
      </dsp:txBody>
      <dsp:txXfrm>
        <a:off x="1729416" y="3330159"/>
        <a:ext cx="1555738" cy="474310"/>
      </dsp:txXfrm>
    </dsp:sp>
    <dsp:sp modelId="{B5386E33-5D40-4E45-9A88-1522E9FAC28C}">
      <dsp:nvSpPr>
        <dsp:cNvPr id="0" name=""/>
        <dsp:cNvSpPr/>
      </dsp:nvSpPr>
      <dsp:spPr>
        <a:xfrm>
          <a:off x="1729416" y="3923047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Temporización </a:t>
          </a:r>
          <a:endParaRPr lang="es-EC" sz="1300" kern="1200" dirty="0"/>
        </a:p>
      </dsp:txBody>
      <dsp:txXfrm>
        <a:off x="1729416" y="3923047"/>
        <a:ext cx="1555738" cy="474310"/>
      </dsp:txXfrm>
    </dsp:sp>
    <dsp:sp modelId="{02812095-7EE3-4FA6-8524-DC674897A616}">
      <dsp:nvSpPr>
        <dsp:cNvPr id="0" name=""/>
        <dsp:cNvSpPr/>
      </dsp:nvSpPr>
      <dsp:spPr>
        <a:xfrm>
          <a:off x="1729416" y="4515935"/>
          <a:ext cx="1555738" cy="474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Activación sirena</a:t>
          </a:r>
          <a:endParaRPr lang="es-EC" sz="1300" kern="1200" dirty="0"/>
        </a:p>
      </dsp:txBody>
      <dsp:txXfrm>
        <a:off x="1729416" y="4515935"/>
        <a:ext cx="1555738" cy="474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890C1-4D59-4918-8D32-89662A4C1D1F}">
      <dsp:nvSpPr>
        <dsp:cNvPr id="0" name=""/>
        <dsp:cNvSpPr/>
      </dsp:nvSpPr>
      <dsp:spPr>
        <a:xfrm>
          <a:off x="1699" y="1285"/>
          <a:ext cx="4601809" cy="62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COMUNICACIÓN</a:t>
          </a:r>
          <a:endParaRPr lang="es-EC" sz="2400" kern="1200" dirty="0"/>
        </a:p>
      </dsp:txBody>
      <dsp:txXfrm>
        <a:off x="20120" y="19706"/>
        <a:ext cx="4564967" cy="592089"/>
      </dsp:txXfrm>
    </dsp:sp>
    <dsp:sp modelId="{A4DF7145-86E9-4CBA-B2AE-A19DD0E5E102}">
      <dsp:nvSpPr>
        <dsp:cNvPr id="0" name=""/>
        <dsp:cNvSpPr/>
      </dsp:nvSpPr>
      <dsp:spPr>
        <a:xfrm>
          <a:off x="1699" y="709422"/>
          <a:ext cx="2254533" cy="62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INALAMBRICA</a:t>
          </a:r>
          <a:endParaRPr lang="es-EC" sz="2000" kern="1200" dirty="0"/>
        </a:p>
      </dsp:txBody>
      <dsp:txXfrm>
        <a:off x="20120" y="727843"/>
        <a:ext cx="2217691" cy="592089"/>
      </dsp:txXfrm>
    </dsp:sp>
    <dsp:sp modelId="{7111EC0D-FD69-4328-9924-B75035C10747}">
      <dsp:nvSpPr>
        <dsp:cNvPr id="0" name=""/>
        <dsp:cNvSpPr/>
      </dsp:nvSpPr>
      <dsp:spPr>
        <a:xfrm>
          <a:off x="1699" y="1417559"/>
          <a:ext cx="1104080" cy="62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/>
            <a:t>Router</a:t>
          </a:r>
          <a:endParaRPr lang="es-EC" sz="1400" kern="1200" dirty="0"/>
        </a:p>
      </dsp:txBody>
      <dsp:txXfrm>
        <a:off x="20120" y="1435980"/>
        <a:ext cx="1067238" cy="592089"/>
      </dsp:txXfrm>
    </dsp:sp>
    <dsp:sp modelId="{D433699C-41D1-44BF-BFA9-189FDDBB972E}">
      <dsp:nvSpPr>
        <dsp:cNvPr id="0" name=""/>
        <dsp:cNvSpPr/>
      </dsp:nvSpPr>
      <dsp:spPr>
        <a:xfrm>
          <a:off x="1152152" y="1417559"/>
          <a:ext cx="1104080" cy="62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Interfaz web</a:t>
          </a:r>
          <a:endParaRPr lang="es-EC" sz="1400" kern="1200" dirty="0"/>
        </a:p>
      </dsp:txBody>
      <dsp:txXfrm>
        <a:off x="1170573" y="1435980"/>
        <a:ext cx="1067238" cy="592089"/>
      </dsp:txXfrm>
    </dsp:sp>
    <dsp:sp modelId="{A4F7B4F2-243B-4005-BFC9-B48744ADD45B}">
      <dsp:nvSpPr>
        <dsp:cNvPr id="0" name=""/>
        <dsp:cNvSpPr/>
      </dsp:nvSpPr>
      <dsp:spPr>
        <a:xfrm>
          <a:off x="2348975" y="709422"/>
          <a:ext cx="2254533" cy="62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CABLEADA</a:t>
          </a:r>
          <a:endParaRPr lang="es-EC" sz="2000" kern="1200" dirty="0"/>
        </a:p>
      </dsp:txBody>
      <dsp:txXfrm>
        <a:off x="2367396" y="727843"/>
        <a:ext cx="2217691" cy="592089"/>
      </dsp:txXfrm>
    </dsp:sp>
    <dsp:sp modelId="{65D38591-95AB-47FF-96D1-34FB66EFAC90}">
      <dsp:nvSpPr>
        <dsp:cNvPr id="0" name=""/>
        <dsp:cNvSpPr/>
      </dsp:nvSpPr>
      <dsp:spPr>
        <a:xfrm>
          <a:off x="2348975" y="1417559"/>
          <a:ext cx="1104080" cy="62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Sensores</a:t>
          </a:r>
          <a:endParaRPr lang="es-EC" sz="1400" kern="1200" dirty="0"/>
        </a:p>
      </dsp:txBody>
      <dsp:txXfrm>
        <a:off x="2367396" y="1435980"/>
        <a:ext cx="1067238" cy="592089"/>
      </dsp:txXfrm>
    </dsp:sp>
    <dsp:sp modelId="{CABA5761-3611-498F-9881-2AA2E549CC0B}">
      <dsp:nvSpPr>
        <dsp:cNvPr id="0" name=""/>
        <dsp:cNvSpPr/>
      </dsp:nvSpPr>
      <dsp:spPr>
        <a:xfrm>
          <a:off x="3499428" y="1417559"/>
          <a:ext cx="1104080" cy="62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Alarma</a:t>
          </a:r>
          <a:endParaRPr lang="es-EC" sz="1400" kern="1200" dirty="0"/>
        </a:p>
      </dsp:txBody>
      <dsp:txXfrm>
        <a:off x="3517849" y="1435980"/>
        <a:ext cx="1067238" cy="5920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F132-5E49-4CD5-BF46-A67319617147}">
      <dsp:nvSpPr>
        <dsp:cNvPr id="0" name=""/>
        <dsp:cNvSpPr/>
      </dsp:nvSpPr>
      <dsp:spPr>
        <a:xfrm>
          <a:off x="0" y="4453638"/>
          <a:ext cx="8280920" cy="584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latin typeface="Arial" pitchFamily="34" charset="0"/>
              <a:cs typeface="Arial" pitchFamily="34" charset="0"/>
            </a:rPr>
            <a:t>Se importa diseño de la página web</a:t>
          </a:r>
          <a:endParaRPr lang="es-EC" sz="1800" b="0" kern="1200" dirty="0">
            <a:latin typeface="Arial" pitchFamily="34" charset="0"/>
            <a:cs typeface="Arial" pitchFamily="34" charset="0"/>
          </a:endParaRPr>
        </a:p>
      </dsp:txBody>
      <dsp:txXfrm>
        <a:off x="0" y="4453638"/>
        <a:ext cx="8280920" cy="315650"/>
      </dsp:txXfrm>
    </dsp:sp>
    <dsp:sp modelId="{309C0BC7-A130-4E30-8EBE-99AA501A50CD}">
      <dsp:nvSpPr>
        <dsp:cNvPr id="0" name=""/>
        <dsp:cNvSpPr/>
      </dsp:nvSpPr>
      <dsp:spPr>
        <a:xfrm>
          <a:off x="0" y="4757597"/>
          <a:ext cx="8280920" cy="2688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>
              <a:latin typeface="Arial" pitchFamily="34" charset="0"/>
              <a:cs typeface="Arial" pitchFamily="34" charset="0"/>
            </a:rPr>
            <a:t>#</a:t>
          </a:r>
          <a:r>
            <a:rPr lang="es-EC" sz="1400" b="0" kern="1200" dirty="0" err="1">
              <a:latin typeface="Arial" pitchFamily="34" charset="0"/>
              <a:cs typeface="Arial" pitchFamily="34" charset="0"/>
            </a:rPr>
            <a:t>ximport</a:t>
          </a:r>
          <a:r>
            <a:rPr lang="es-EC" sz="1400" b="0" kern="1200" dirty="0">
              <a:latin typeface="Arial" pitchFamily="34" charset="0"/>
              <a:cs typeface="Arial" pitchFamily="34" charset="0"/>
            </a:rPr>
            <a:t> "/infraestructura.html" </a:t>
          </a:r>
          <a:r>
            <a:rPr lang="es-EC" sz="1400" b="0" kern="1200" dirty="0" err="1">
              <a:latin typeface="Arial" pitchFamily="34" charset="0"/>
              <a:cs typeface="Arial" pitchFamily="34" charset="0"/>
            </a:rPr>
            <a:t>infraestructura_zhtml</a:t>
          </a:r>
          <a:r>
            <a:rPr lang="es-EC" sz="1400" b="0" kern="1200" dirty="0">
              <a:latin typeface="Arial" pitchFamily="34" charset="0"/>
              <a:cs typeface="Arial" pitchFamily="34" charset="0"/>
            </a:rPr>
            <a:t>	</a:t>
          </a:r>
          <a:endParaRPr lang="es-EC" sz="1000" b="0" kern="1200" dirty="0">
            <a:latin typeface="Arial" pitchFamily="34" charset="0"/>
            <a:cs typeface="Arial" pitchFamily="34" charset="0"/>
          </a:endParaRPr>
        </a:p>
      </dsp:txBody>
      <dsp:txXfrm>
        <a:off x="0" y="4757597"/>
        <a:ext cx="8280920" cy="268887"/>
      </dsp:txXfrm>
    </dsp:sp>
    <dsp:sp modelId="{41D80A2F-1428-4823-9A2A-B1156A979FC5}">
      <dsp:nvSpPr>
        <dsp:cNvPr id="0" name=""/>
        <dsp:cNvSpPr/>
      </dsp:nvSpPr>
      <dsp:spPr>
        <a:xfrm rot="10800000">
          <a:off x="0" y="3563387"/>
          <a:ext cx="8280920" cy="89901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latin typeface="Arial" pitchFamily="34" charset="0"/>
              <a:cs typeface="Arial" pitchFamily="34" charset="0"/>
            </a:rPr>
            <a:t>Establece el rango de canales y limita el máximo de potencia para América</a:t>
          </a:r>
        </a:p>
      </dsp:txBody>
      <dsp:txXfrm rot="-10800000">
        <a:off x="0" y="3563387"/>
        <a:ext cx="8280920" cy="315555"/>
      </dsp:txXfrm>
    </dsp:sp>
    <dsp:sp modelId="{55B58608-BDD7-4722-A719-FD6DE56375EA}">
      <dsp:nvSpPr>
        <dsp:cNvPr id="0" name=""/>
        <dsp:cNvSpPr/>
      </dsp:nvSpPr>
      <dsp:spPr>
        <a:xfrm>
          <a:off x="0" y="3878942"/>
          <a:ext cx="8280920" cy="26880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#define IFC_WIFI_REGION IFPARAM_WIFI_REGION_AMERICAS</a:t>
          </a:r>
          <a:endParaRPr lang="es-EC" sz="1400" b="0" kern="1200" dirty="0">
            <a:latin typeface="Arial" pitchFamily="34" charset="0"/>
            <a:cs typeface="Arial" pitchFamily="34" charset="0"/>
          </a:endParaRPr>
        </a:p>
      </dsp:txBody>
      <dsp:txXfrm>
        <a:off x="0" y="3878942"/>
        <a:ext cx="8280920" cy="268806"/>
      </dsp:txXfrm>
    </dsp:sp>
    <dsp:sp modelId="{D43B3E07-D876-4EFE-9EB2-73D5345F7365}">
      <dsp:nvSpPr>
        <dsp:cNvPr id="0" name=""/>
        <dsp:cNvSpPr/>
      </dsp:nvSpPr>
      <dsp:spPr>
        <a:xfrm rot="10800000">
          <a:off x="0" y="2673136"/>
          <a:ext cx="8280920" cy="89901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latin typeface="Arial" pitchFamily="34" charset="0"/>
              <a:cs typeface="Arial" pitchFamily="34" charset="0"/>
            </a:rPr>
            <a:t>Modo Infraestructura</a:t>
          </a:r>
        </a:p>
      </dsp:txBody>
      <dsp:txXfrm rot="-10800000">
        <a:off x="0" y="2673136"/>
        <a:ext cx="8280920" cy="315555"/>
      </dsp:txXfrm>
    </dsp:sp>
    <dsp:sp modelId="{15D40341-0180-4E04-8140-ED959E4512B1}">
      <dsp:nvSpPr>
        <dsp:cNvPr id="0" name=""/>
        <dsp:cNvSpPr/>
      </dsp:nvSpPr>
      <dsp:spPr>
        <a:xfrm>
          <a:off x="0" y="2988692"/>
          <a:ext cx="8280920" cy="26880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#define IFC_WIFI_MODE IFPARAM_WIFI_INFRASTRUCTURE	</a:t>
          </a:r>
          <a:endParaRPr lang="es-EC" sz="1400" b="0" kern="1200" dirty="0">
            <a:latin typeface="Arial" pitchFamily="34" charset="0"/>
            <a:cs typeface="Arial" pitchFamily="34" charset="0"/>
          </a:endParaRPr>
        </a:p>
      </dsp:txBody>
      <dsp:txXfrm>
        <a:off x="0" y="2988692"/>
        <a:ext cx="8280920" cy="268806"/>
      </dsp:txXfrm>
    </dsp:sp>
    <dsp:sp modelId="{BE1FC7C5-DC18-4F8B-A9B6-3A4F0E45BBB3}">
      <dsp:nvSpPr>
        <dsp:cNvPr id="0" name=""/>
        <dsp:cNvSpPr/>
      </dsp:nvSpPr>
      <dsp:spPr>
        <a:xfrm rot="10800000">
          <a:off x="0" y="1782885"/>
          <a:ext cx="8280920" cy="89901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latin typeface="Arial" pitchFamily="34" charset="0"/>
              <a:cs typeface="Arial" pitchFamily="34" charset="0"/>
            </a:rPr>
            <a:t>Envió de paquete que muestra la disponibilidad y presencia del dispositivo inalámbrico Rabbit</a:t>
          </a:r>
        </a:p>
      </dsp:txBody>
      <dsp:txXfrm rot="-10800000">
        <a:off x="0" y="1782885"/>
        <a:ext cx="8280920" cy="315555"/>
      </dsp:txXfrm>
    </dsp:sp>
    <dsp:sp modelId="{736452B2-2ADB-4B39-96C3-F1A5DC55E8DB}">
      <dsp:nvSpPr>
        <dsp:cNvPr id="0" name=""/>
        <dsp:cNvSpPr/>
      </dsp:nvSpPr>
      <dsp:spPr>
        <a:xfrm>
          <a:off x="0" y="2203439"/>
          <a:ext cx="8280920" cy="26880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#define IFC_WIFI_ROAM_BEACON_MISS 20	</a:t>
          </a:r>
          <a:endParaRPr lang="es-EC" sz="1400" b="0" kern="1200" dirty="0">
            <a:latin typeface="Arial" pitchFamily="34" charset="0"/>
            <a:cs typeface="Arial" pitchFamily="34" charset="0"/>
          </a:endParaRPr>
        </a:p>
      </dsp:txBody>
      <dsp:txXfrm>
        <a:off x="0" y="2203439"/>
        <a:ext cx="8280920" cy="268806"/>
      </dsp:txXfrm>
    </dsp:sp>
    <dsp:sp modelId="{380696D6-0BB8-4E6D-9F14-2436182FBC45}">
      <dsp:nvSpPr>
        <dsp:cNvPr id="0" name=""/>
        <dsp:cNvSpPr/>
      </dsp:nvSpPr>
      <dsp:spPr>
        <a:xfrm rot="10800000">
          <a:off x="0" y="892635"/>
          <a:ext cx="8280920" cy="89901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latin typeface="Arial" pitchFamily="34" charset="0"/>
              <a:cs typeface="Arial" pitchFamily="34" charset="0"/>
            </a:rPr>
            <a:t>Nombre de la red inalámbrica a conectarse</a:t>
          </a:r>
        </a:p>
      </dsp:txBody>
      <dsp:txXfrm rot="-10800000">
        <a:off x="0" y="892635"/>
        <a:ext cx="8280920" cy="315555"/>
      </dsp:txXfrm>
    </dsp:sp>
    <dsp:sp modelId="{B6805A0D-9BAC-4256-8050-C52B100956C8}">
      <dsp:nvSpPr>
        <dsp:cNvPr id="0" name=""/>
        <dsp:cNvSpPr/>
      </dsp:nvSpPr>
      <dsp:spPr>
        <a:xfrm>
          <a:off x="0" y="1208190"/>
          <a:ext cx="8280920" cy="26880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#define IFC_WIFI_SSID "Cisneros"</a:t>
          </a:r>
          <a:endParaRPr lang="es-EC" sz="1400" b="0" kern="1200" dirty="0">
            <a:latin typeface="Arial" pitchFamily="34" charset="0"/>
            <a:cs typeface="Arial" pitchFamily="34" charset="0"/>
          </a:endParaRPr>
        </a:p>
      </dsp:txBody>
      <dsp:txXfrm>
        <a:off x="0" y="1208190"/>
        <a:ext cx="8280920" cy="268806"/>
      </dsp:txXfrm>
    </dsp:sp>
    <dsp:sp modelId="{41905DE2-6C41-4810-A806-BEFFA78B5FF3}">
      <dsp:nvSpPr>
        <dsp:cNvPr id="0" name=""/>
        <dsp:cNvSpPr/>
      </dsp:nvSpPr>
      <dsp:spPr>
        <a:xfrm rot="10800000">
          <a:off x="0" y="2384"/>
          <a:ext cx="8280920" cy="89901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latin typeface="Arial" pitchFamily="34" charset="0"/>
              <a:cs typeface="Arial" pitchFamily="34" charset="0"/>
            </a:rPr>
            <a:t>Configuración de comunicación TCP/IP para redes con DHCP</a:t>
          </a:r>
        </a:p>
      </dsp:txBody>
      <dsp:txXfrm rot="-10800000">
        <a:off x="0" y="2384"/>
        <a:ext cx="8280920" cy="315555"/>
      </dsp:txXfrm>
    </dsp:sp>
    <dsp:sp modelId="{4704E46B-F2B9-4859-88EE-87A2593AA559}">
      <dsp:nvSpPr>
        <dsp:cNvPr id="0" name=""/>
        <dsp:cNvSpPr/>
      </dsp:nvSpPr>
      <dsp:spPr>
        <a:xfrm>
          <a:off x="0" y="317939"/>
          <a:ext cx="8280920" cy="26880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>
              <a:latin typeface="Arial" pitchFamily="34" charset="0"/>
              <a:cs typeface="Arial" pitchFamily="34" charset="0"/>
            </a:rPr>
            <a:t>#define TCPCONFIG 5</a:t>
          </a:r>
        </a:p>
      </dsp:txBody>
      <dsp:txXfrm>
        <a:off x="0" y="317939"/>
        <a:ext cx="8280920" cy="268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9AA3-18BA-4010-A40E-0EEB4E3CA4B0}">
      <dsp:nvSpPr>
        <dsp:cNvPr id="0" name=""/>
        <dsp:cNvSpPr/>
      </dsp:nvSpPr>
      <dsp:spPr>
        <a:xfrm>
          <a:off x="1020052" y="734481"/>
          <a:ext cx="1711169" cy="1411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smtClean="0"/>
            <a:t>Especifican las diferentes extensiones de los archivos</a:t>
          </a:r>
          <a:endParaRPr lang="es-EC" sz="1100" kern="1200" dirty="0"/>
        </a:p>
      </dsp:txBody>
      <dsp:txXfrm>
        <a:off x="1052531" y="766960"/>
        <a:ext cx="1646211" cy="1043965"/>
      </dsp:txXfrm>
    </dsp:sp>
    <dsp:sp modelId="{03629474-1E42-4D67-BC43-FC34B91D2D99}">
      <dsp:nvSpPr>
        <dsp:cNvPr id="0" name=""/>
        <dsp:cNvSpPr/>
      </dsp:nvSpPr>
      <dsp:spPr>
        <a:xfrm>
          <a:off x="2051721" y="648066"/>
          <a:ext cx="2122660" cy="2122660"/>
        </a:xfrm>
        <a:prstGeom prst="leftCircularArrow">
          <a:avLst>
            <a:gd name="adj1" fmla="val 4256"/>
            <a:gd name="adj2" fmla="val 537832"/>
            <a:gd name="adj3" fmla="val 2313343"/>
            <a:gd name="adj4" fmla="val 9024489"/>
            <a:gd name="adj5" fmla="val 49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0A9CE-2AF0-4EAE-92CD-4BF7C27DC590}">
      <dsp:nvSpPr>
        <dsp:cNvPr id="0" name=""/>
        <dsp:cNvSpPr/>
      </dsp:nvSpPr>
      <dsp:spPr>
        <a:xfrm>
          <a:off x="1400312" y="1843404"/>
          <a:ext cx="1521039" cy="604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Tabla de asignación MIME</a:t>
          </a:r>
          <a:endParaRPr lang="es-EC" sz="1100" b="1" kern="1200" dirty="0"/>
        </a:p>
      </dsp:txBody>
      <dsp:txXfrm>
        <a:off x="1418028" y="1861120"/>
        <a:ext cx="1485607" cy="569435"/>
      </dsp:txXfrm>
    </dsp:sp>
    <dsp:sp modelId="{E3C4F8EC-D055-4ED8-B731-8FCA4E9118D1}">
      <dsp:nvSpPr>
        <dsp:cNvPr id="0" name=""/>
        <dsp:cNvSpPr/>
      </dsp:nvSpPr>
      <dsp:spPr>
        <a:xfrm>
          <a:off x="3351574" y="734481"/>
          <a:ext cx="1711169" cy="1411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A través de la función </a:t>
          </a:r>
          <a:r>
            <a:rPr lang="es-EC" sz="1100" kern="1200" dirty="0" err="1" smtClean="0"/>
            <a:t>main</a:t>
          </a:r>
          <a:r>
            <a:rPr lang="es-EC" sz="1100" kern="1200" dirty="0" smtClean="0"/>
            <a:t>()</a:t>
          </a:r>
          <a:endParaRPr lang="es-EC" sz="1100" kern="1200" dirty="0"/>
        </a:p>
      </dsp:txBody>
      <dsp:txXfrm>
        <a:off x="3384053" y="1069394"/>
        <a:ext cx="1646211" cy="1043965"/>
      </dsp:txXfrm>
    </dsp:sp>
    <dsp:sp modelId="{30699D3B-1C48-4615-9505-F6B509FB30D3}">
      <dsp:nvSpPr>
        <dsp:cNvPr id="0" name=""/>
        <dsp:cNvSpPr/>
      </dsp:nvSpPr>
      <dsp:spPr>
        <a:xfrm>
          <a:off x="4211962" y="72014"/>
          <a:ext cx="2341310" cy="2341310"/>
        </a:xfrm>
        <a:prstGeom prst="circularArrow">
          <a:avLst>
            <a:gd name="adj1" fmla="val 3859"/>
            <a:gd name="adj2" fmla="val 482927"/>
            <a:gd name="adj3" fmla="val 19341562"/>
            <a:gd name="adj4" fmla="val 12575511"/>
            <a:gd name="adj5" fmla="val 45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764D4-66A7-4676-BEB9-9D40E376E255}">
      <dsp:nvSpPr>
        <dsp:cNvPr id="0" name=""/>
        <dsp:cNvSpPr/>
      </dsp:nvSpPr>
      <dsp:spPr>
        <a:xfrm>
          <a:off x="3731834" y="432048"/>
          <a:ext cx="1521039" cy="604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Inicialización de Rutina</a:t>
          </a:r>
          <a:endParaRPr lang="es-EC" sz="1100" b="1" kern="1200" dirty="0"/>
        </a:p>
      </dsp:txBody>
      <dsp:txXfrm>
        <a:off x="3749550" y="449764"/>
        <a:ext cx="1485607" cy="569435"/>
      </dsp:txXfrm>
    </dsp:sp>
    <dsp:sp modelId="{EA97F318-10BF-45C2-8FF7-72A83A728E63}">
      <dsp:nvSpPr>
        <dsp:cNvPr id="0" name=""/>
        <dsp:cNvSpPr/>
      </dsp:nvSpPr>
      <dsp:spPr>
        <a:xfrm>
          <a:off x="5683096" y="734481"/>
          <a:ext cx="1711169" cy="1411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Es un parámetro obligatorio. Inicializa el sistema de redes TCP/IP.</a:t>
          </a:r>
          <a:endParaRPr lang="es-EC" sz="1100" kern="1200" dirty="0"/>
        </a:p>
      </dsp:txBody>
      <dsp:txXfrm>
        <a:off x="5715575" y="766960"/>
        <a:ext cx="1646211" cy="1043965"/>
      </dsp:txXfrm>
    </dsp:sp>
    <dsp:sp modelId="{5F1DA6FA-6F97-449B-B668-1E9EA45BA998}">
      <dsp:nvSpPr>
        <dsp:cNvPr id="0" name=""/>
        <dsp:cNvSpPr/>
      </dsp:nvSpPr>
      <dsp:spPr>
        <a:xfrm>
          <a:off x="6063355" y="1843404"/>
          <a:ext cx="1521039" cy="604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err="1" smtClean="0"/>
            <a:t>sock_init</a:t>
          </a:r>
          <a:r>
            <a:rPr lang="es-EC" sz="1100" b="1" kern="1200" dirty="0" smtClean="0"/>
            <a:t>()</a:t>
          </a:r>
          <a:endParaRPr lang="es-EC" sz="1100" b="1" kern="1200" dirty="0"/>
        </a:p>
      </dsp:txBody>
      <dsp:txXfrm>
        <a:off x="6081071" y="1861120"/>
        <a:ext cx="1485607" cy="5694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4277-BCE5-4B88-B896-99CBC204AF29}">
      <dsp:nvSpPr>
        <dsp:cNvPr id="0" name=""/>
        <dsp:cNvSpPr/>
      </dsp:nvSpPr>
      <dsp:spPr>
        <a:xfrm>
          <a:off x="2729" y="766155"/>
          <a:ext cx="1688468" cy="13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Es obligatorio. Se inicializa el servidor HTTP.</a:t>
          </a:r>
          <a:endParaRPr lang="es-EC" sz="1100" kern="1200" dirty="0"/>
        </a:p>
      </dsp:txBody>
      <dsp:txXfrm>
        <a:off x="34777" y="798203"/>
        <a:ext cx="1624372" cy="1030115"/>
      </dsp:txXfrm>
    </dsp:sp>
    <dsp:sp modelId="{86D5D452-EC0D-4D43-8662-64A5D61E4AF1}">
      <dsp:nvSpPr>
        <dsp:cNvPr id="0" name=""/>
        <dsp:cNvSpPr/>
      </dsp:nvSpPr>
      <dsp:spPr>
        <a:xfrm>
          <a:off x="936108" y="796460"/>
          <a:ext cx="1899733" cy="1899733"/>
        </a:xfrm>
        <a:prstGeom prst="leftCircularArrow">
          <a:avLst>
            <a:gd name="adj1" fmla="val 3351"/>
            <a:gd name="adj2" fmla="val 414342"/>
            <a:gd name="adj3" fmla="val 2189852"/>
            <a:gd name="adj4" fmla="val 9024489"/>
            <a:gd name="adj5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8D377-9DFD-4502-B170-C2CA8E3C1698}">
      <dsp:nvSpPr>
        <dsp:cNvPr id="0" name=""/>
        <dsp:cNvSpPr/>
      </dsp:nvSpPr>
      <dsp:spPr>
        <a:xfrm>
          <a:off x="377944" y="1860367"/>
          <a:ext cx="1500860" cy="59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err="1" smtClean="0"/>
            <a:t>http_init</a:t>
          </a:r>
          <a:r>
            <a:rPr lang="es-EC" sz="1100" b="1" kern="1200" dirty="0" smtClean="0"/>
            <a:t>()</a:t>
          </a:r>
          <a:endParaRPr lang="es-EC" sz="1100" b="1" kern="1200" dirty="0"/>
        </a:p>
      </dsp:txBody>
      <dsp:txXfrm>
        <a:off x="395425" y="1877848"/>
        <a:ext cx="1465898" cy="561880"/>
      </dsp:txXfrm>
    </dsp:sp>
    <dsp:sp modelId="{43B44CF1-C42A-4D15-9488-EAF989565791}">
      <dsp:nvSpPr>
        <dsp:cNvPr id="0" name=""/>
        <dsp:cNvSpPr/>
      </dsp:nvSpPr>
      <dsp:spPr>
        <a:xfrm>
          <a:off x="2181970" y="766155"/>
          <a:ext cx="1688468" cy="13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Al final de </a:t>
          </a:r>
          <a:r>
            <a:rPr lang="es-EC" sz="1100" kern="1200" dirty="0" err="1" smtClean="0"/>
            <a:t>main</a:t>
          </a:r>
          <a:r>
            <a:rPr lang="es-EC" sz="1100" kern="1200" dirty="0" smtClean="0"/>
            <a:t>(), se llama a </a:t>
          </a:r>
          <a:r>
            <a:rPr lang="es-EC" sz="1100" kern="1200" dirty="0" err="1" smtClean="0"/>
            <a:t>http_handler</a:t>
          </a:r>
          <a:r>
            <a:rPr lang="es-EC" sz="1100" kern="1200" dirty="0" smtClean="0"/>
            <a:t>() para que el servidor procese la solicitud de red.</a:t>
          </a:r>
          <a:endParaRPr lang="es-EC" sz="1100" kern="1200" dirty="0"/>
        </a:p>
      </dsp:txBody>
      <dsp:txXfrm>
        <a:off x="2214018" y="1096624"/>
        <a:ext cx="1624372" cy="1030115"/>
      </dsp:txXfrm>
    </dsp:sp>
    <dsp:sp modelId="{20619D93-676D-40B0-AEA8-DE02E36EBCD2}">
      <dsp:nvSpPr>
        <dsp:cNvPr id="0" name=""/>
        <dsp:cNvSpPr/>
      </dsp:nvSpPr>
      <dsp:spPr>
        <a:xfrm>
          <a:off x="3096347" y="148379"/>
          <a:ext cx="2115482" cy="2115482"/>
        </a:xfrm>
        <a:prstGeom prst="circularArrow">
          <a:avLst>
            <a:gd name="adj1" fmla="val 3009"/>
            <a:gd name="adj2" fmla="val 369091"/>
            <a:gd name="adj3" fmla="val 19455398"/>
            <a:gd name="adj4" fmla="val 12575511"/>
            <a:gd name="adj5" fmla="val 3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E072E-AC27-4DB9-9602-6F052B110D37}">
      <dsp:nvSpPr>
        <dsp:cNvPr id="0" name=""/>
        <dsp:cNvSpPr/>
      </dsp:nvSpPr>
      <dsp:spPr>
        <a:xfrm>
          <a:off x="2557185" y="467733"/>
          <a:ext cx="1500860" cy="59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Bucle principal</a:t>
          </a:r>
          <a:endParaRPr lang="es-EC" sz="1100" b="1" kern="1200" dirty="0"/>
        </a:p>
      </dsp:txBody>
      <dsp:txXfrm>
        <a:off x="2574666" y="485214"/>
        <a:ext cx="1465898" cy="561880"/>
      </dsp:txXfrm>
    </dsp:sp>
    <dsp:sp modelId="{3A2726D3-6D21-477A-A127-2190FF9FF674}">
      <dsp:nvSpPr>
        <dsp:cNvPr id="0" name=""/>
        <dsp:cNvSpPr/>
      </dsp:nvSpPr>
      <dsp:spPr>
        <a:xfrm>
          <a:off x="4361210" y="766155"/>
          <a:ext cx="1688468" cy="13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Se define las E/S a utilizarse.</a:t>
          </a:r>
          <a:endParaRPr lang="es-EC" sz="1100" kern="1200" dirty="0"/>
        </a:p>
      </dsp:txBody>
      <dsp:txXfrm>
        <a:off x="4393258" y="798203"/>
        <a:ext cx="1624372" cy="1030115"/>
      </dsp:txXfrm>
    </dsp:sp>
    <dsp:sp modelId="{B91F7F9D-7D0E-4380-A7B0-429874061EA5}">
      <dsp:nvSpPr>
        <dsp:cNvPr id="0" name=""/>
        <dsp:cNvSpPr/>
      </dsp:nvSpPr>
      <dsp:spPr>
        <a:xfrm>
          <a:off x="4736425" y="1860367"/>
          <a:ext cx="1500860" cy="59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Aplicaciones específicas y E/S</a:t>
          </a:r>
          <a:endParaRPr lang="es-EC" sz="1100" b="1" kern="1200" dirty="0"/>
        </a:p>
      </dsp:txBody>
      <dsp:txXfrm>
        <a:off x="4753906" y="1877848"/>
        <a:ext cx="1465898" cy="561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C045A-886E-4CA2-BEC7-F24DF135C3E5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0917-6C40-4711-AAB8-6BED0B59BD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566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21E5BC-7C8F-43C4-BA55-C0FB31223EC2}" type="datetimeFigureOut">
              <a:rPr lang="es-EC" smtClean="0"/>
              <a:t>11/09/2011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E6E99B-F82E-4E46-B244-752D12C09492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653136"/>
            <a:ext cx="6400800" cy="841648"/>
          </a:xfrm>
        </p:spPr>
        <p:txBody>
          <a:bodyPr/>
          <a:lstStyle/>
          <a:p>
            <a:pPr algn="ctr"/>
            <a:r>
              <a:rPr lang="es-EC" b="1" dirty="0"/>
              <a:t>Lilian Naranjo Cisneros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6439602" cy="1656184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 smtClean="0"/>
              <a:t>“</a:t>
            </a:r>
            <a:r>
              <a:rPr lang="es-EC" sz="1800" b="1" dirty="0" smtClean="0"/>
              <a:t>DISEÑO E IMPLEMENTACIÓN DE UN SISTEMA DE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b="1" dirty="0" smtClean="0"/>
              <a:t>MONITORIZACIÓN Y CONTROL REMOTO MEDIANTE LA TARJETA MINICORE RCM5600W”</a:t>
            </a:r>
            <a:r>
              <a:rPr lang="es-EC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C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es-EC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9316" y="260648"/>
            <a:ext cx="83889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ESCUELA POLITÉCNICA 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DEL EJÉRCITO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CARRERA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DE INGENIERÍA EN ELECTRÓNICA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AUTOMATIZACIÓN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</a:p>
          <a:p>
            <a:pPr algn="ctr"/>
            <a:endParaRPr lang="es-EC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PROYECTO DE GRADO PARA LA OBTENCIÓN</a:t>
            </a:r>
          </a:p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DEL TÍTULO EN INGENIERÍA</a:t>
            </a:r>
          </a:p>
          <a:p>
            <a:pPr algn="ctr"/>
            <a:endParaRPr lang="es-EC" dirty="0" smtClean="0">
              <a:solidFill>
                <a:schemeClr val="bg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25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Etapa de control</a:t>
            </a:r>
            <a:br>
              <a:rPr lang="es-EC" dirty="0" smtClean="0"/>
            </a:br>
            <a:r>
              <a:rPr lang="es-EC" dirty="0" smtClean="0"/>
              <a:t>diseño de placa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52600"/>
            <a:ext cx="8712968" cy="22373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dirty="0" smtClean="0"/>
              <a:t>Para </a:t>
            </a:r>
            <a:r>
              <a:rPr lang="es-EC" dirty="0"/>
              <a:t>la implementación del sistema de seguridad y la monitorización, se debe realizar un acoplamiento entre las salidas de la tarjeta que son a 3,3V y la activación de los </a:t>
            </a:r>
            <a:r>
              <a:rPr lang="es-EC" dirty="0" smtClean="0"/>
              <a:t>actuadores.</a:t>
            </a:r>
          </a:p>
          <a:p>
            <a:pPr algn="just"/>
            <a:r>
              <a:rPr lang="es-EC" dirty="0" smtClean="0"/>
              <a:t>Diseño de la placa de control para la entrada de los sensores de movimiento.</a:t>
            </a:r>
          </a:p>
          <a:p>
            <a:pPr lvl="1" algn="just"/>
            <a:r>
              <a:rPr lang="es-EC" dirty="0" smtClean="0"/>
              <a:t>Activación de sensores a 110VAC</a:t>
            </a:r>
          </a:p>
          <a:p>
            <a:pPr lvl="1" algn="just"/>
            <a:r>
              <a:rPr lang="es-EC" dirty="0" smtClean="0"/>
              <a:t>Activación de relés a 12 VDC</a:t>
            </a:r>
            <a:endParaRPr lang="es-EC" dirty="0"/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1"/>
            <a:ext cx="4536504" cy="3039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4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408" b="1308"/>
          <a:stretch/>
        </p:blipFill>
        <p:spPr bwMode="auto">
          <a:xfrm>
            <a:off x="251520" y="620688"/>
            <a:ext cx="4824536" cy="5976664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chemeClr val="tx1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763645" cy="4104456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580112" y="908720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Monitorización de Sensores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259632" y="116632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Simulación de Presencia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304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Etapa de control</a:t>
            </a:r>
            <a:br>
              <a:rPr lang="es-EC" dirty="0" smtClean="0"/>
            </a:br>
            <a:r>
              <a:rPr lang="es-EC" sz="3100" dirty="0" smtClean="0"/>
              <a:t>integración del sistema de control</a:t>
            </a:r>
            <a:endParaRPr lang="es-EC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1798713"/>
            <a:ext cx="3960441" cy="2350368"/>
          </a:xfrm>
        </p:spPr>
        <p:txBody>
          <a:bodyPr/>
          <a:lstStyle/>
          <a:p>
            <a:r>
              <a:rPr lang="es-EC" dirty="0"/>
              <a:t>En </a:t>
            </a:r>
            <a:r>
              <a:rPr lang="es-EC" dirty="0" smtClean="0"/>
              <a:t>la placa de control se </a:t>
            </a:r>
            <a:r>
              <a:rPr lang="es-EC" dirty="0"/>
              <a:t>coloca el sistema que controlará la simulación de presencia, sensores de movimiento y alarmas.</a:t>
            </a:r>
          </a:p>
        </p:txBody>
      </p:sp>
      <p:pic>
        <p:nvPicPr>
          <p:cNvPr id="4" name="3 Imagen" descr="E:\DCIM\102_PANA\P102096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9" b="8221"/>
          <a:stretch/>
        </p:blipFill>
        <p:spPr bwMode="auto">
          <a:xfrm>
            <a:off x="272091" y="1628800"/>
            <a:ext cx="4443923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E:\DCIM\102_PANA\P102099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12238" r="7523" b="13602"/>
          <a:stretch/>
        </p:blipFill>
        <p:spPr bwMode="auto">
          <a:xfrm>
            <a:off x="4716015" y="4149080"/>
            <a:ext cx="4097789" cy="253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13831" y="4332519"/>
            <a:ext cx="3960441" cy="2350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Integración de las placas de control y acoplamiento con la tarjeta de control embebido.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724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Etapa de control</a:t>
            </a:r>
            <a:br>
              <a:rPr lang="es-EC" dirty="0" smtClean="0"/>
            </a:br>
            <a:r>
              <a:rPr lang="es-EC" dirty="0" smtClean="0"/>
              <a:t>asignación de pines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756" y="1628800"/>
            <a:ext cx="8279708" cy="23042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dirty="0"/>
              <a:t>Para la aplicación del sistema de monitorización y control vía web, se hará uso de los puertos C y D. Estos puertos por defecto pueden ser configurados como entradas o salidas.  El puerto C se ha definido como entrada para realizar el control de los sensores ubicados en la casa. El puerto D se ha asignado como salidas para establecer el simulador de presencia</a:t>
            </a:r>
            <a:r>
              <a:rPr lang="es-EC" dirty="0" smtClean="0"/>
              <a:t>.</a:t>
            </a:r>
          </a:p>
          <a:p>
            <a:pPr algn="just"/>
            <a:endParaRPr lang="es-EC" dirty="0" smtClean="0"/>
          </a:p>
          <a:p>
            <a:pPr marL="114300" indent="0" algn="just">
              <a:buNone/>
            </a:pPr>
            <a:r>
              <a:rPr lang="es-EC" dirty="0"/>
              <a:t> </a:t>
            </a:r>
            <a:r>
              <a:rPr lang="es-EC" dirty="0" err="1"/>
              <a:t>WrPortI</a:t>
            </a:r>
            <a:r>
              <a:rPr lang="es-EC" dirty="0"/>
              <a:t>(PCDDR, &amp;</a:t>
            </a:r>
            <a:r>
              <a:rPr lang="es-EC" dirty="0" err="1"/>
              <a:t>PCDDRShadow</a:t>
            </a:r>
            <a:r>
              <a:rPr lang="es-EC" dirty="0"/>
              <a:t>, 0x00);</a:t>
            </a:r>
          </a:p>
          <a:p>
            <a:pPr marL="114300" indent="0" algn="just">
              <a:buNone/>
            </a:pPr>
            <a:r>
              <a:rPr lang="es-EC" dirty="0"/>
              <a:t> </a:t>
            </a:r>
            <a:r>
              <a:rPr lang="es-EC" dirty="0" err="1" smtClean="0"/>
              <a:t>WrPortI</a:t>
            </a:r>
            <a:r>
              <a:rPr lang="es-EC" dirty="0" smtClean="0"/>
              <a:t>(PADR</a:t>
            </a:r>
            <a:r>
              <a:rPr lang="es-EC" dirty="0"/>
              <a:t>, &amp;</a:t>
            </a:r>
            <a:r>
              <a:rPr lang="es-EC" dirty="0" err="1"/>
              <a:t>PADRShadow</a:t>
            </a:r>
            <a:r>
              <a:rPr lang="es-EC" dirty="0"/>
              <a:t>, 0xFF);</a:t>
            </a:r>
            <a:endParaRPr lang="es-EC" dirty="0"/>
          </a:p>
        </p:txBody>
      </p:sp>
      <p:graphicFrame>
        <p:nvGraphicFramePr>
          <p:cNvPr id="29" name="28 Diagrama"/>
          <p:cNvGraphicFramePr/>
          <p:nvPr>
            <p:extLst>
              <p:ext uri="{D42A27DB-BD31-4B8C-83A1-F6EECF244321}">
                <p14:modId xmlns:p14="http://schemas.microsoft.com/office/powerpoint/2010/main" val="3464194783"/>
              </p:ext>
            </p:extLst>
          </p:nvPr>
        </p:nvGraphicFramePr>
        <p:xfrm>
          <a:off x="755576" y="3717032"/>
          <a:ext cx="770485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Etapa de control</a:t>
            </a:r>
            <a:br>
              <a:rPr lang="es-EC" dirty="0" smtClean="0"/>
            </a:br>
            <a:r>
              <a:rPr lang="es-EC" dirty="0" smtClean="0"/>
              <a:t>programación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00046279"/>
              </p:ext>
            </p:extLst>
          </p:nvPr>
        </p:nvGraphicFramePr>
        <p:xfrm>
          <a:off x="4788024" y="1700808"/>
          <a:ext cx="39604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07194155"/>
              </p:ext>
            </p:extLst>
          </p:nvPr>
        </p:nvGraphicFramePr>
        <p:xfrm>
          <a:off x="-612687" y="1628800"/>
          <a:ext cx="6096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34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Etapa de comunicación</a:t>
            </a:r>
            <a:endParaRPr lang="es-EC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456235538"/>
              </p:ext>
            </p:extLst>
          </p:nvPr>
        </p:nvGraphicFramePr>
        <p:xfrm>
          <a:off x="2123728" y="3501008"/>
          <a:ext cx="4605209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827584" y="184482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La tarjeta de control embebido </a:t>
            </a:r>
            <a:r>
              <a:rPr lang="es-EC" dirty="0" err="1"/>
              <a:t>Minicore</a:t>
            </a:r>
            <a:r>
              <a:rPr lang="es-EC" dirty="0"/>
              <a:t> RCM5600W implementa un paquete de drivers para que pueda acceder a </a:t>
            </a:r>
            <a:r>
              <a:rPr lang="es-EC" dirty="0" smtClean="0"/>
              <a:t>funciones </a:t>
            </a:r>
            <a:r>
              <a:rPr lang="es-EC" dirty="0"/>
              <a:t>en 802.11 b/g. </a:t>
            </a:r>
          </a:p>
        </p:txBody>
      </p:sp>
    </p:spTree>
    <p:extLst>
      <p:ext uri="{BB962C8B-B14F-4D97-AF65-F5344CB8AC3E}">
        <p14:creationId xmlns:p14="http://schemas.microsoft.com/office/powerpoint/2010/main" val="17654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Etapa de comunicación</a:t>
            </a:r>
            <a:br>
              <a:rPr lang="es-EC" dirty="0" smtClean="0"/>
            </a:br>
            <a:r>
              <a:rPr lang="es-EC" sz="2200" dirty="0" smtClean="0"/>
              <a:t>PROGRAMACIÓN DE LA TARJETA MINICORE RCM5600W</a:t>
            </a:r>
            <a:endParaRPr lang="es-EC" sz="2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95992828"/>
              </p:ext>
            </p:extLst>
          </p:nvPr>
        </p:nvGraphicFramePr>
        <p:xfrm>
          <a:off x="467544" y="1628800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3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C" dirty="0"/>
              <a:t>Etapa de comunicación Arquitectura </a:t>
            </a:r>
            <a:r>
              <a:rPr lang="es-EC" dirty="0" smtClean="0"/>
              <a:t>servidor web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86759422"/>
              </p:ext>
            </p:extLst>
          </p:nvPr>
        </p:nvGraphicFramePr>
        <p:xfrm>
          <a:off x="0" y="1484784"/>
          <a:ext cx="860444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78877621"/>
              </p:ext>
            </p:extLst>
          </p:nvPr>
        </p:nvGraphicFramePr>
        <p:xfrm>
          <a:off x="1187624" y="3928686"/>
          <a:ext cx="6240016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34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228150" y="1916833"/>
            <a:ext cx="4199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Verificación de la conexión de la tarjeta a la 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Ping de conexión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Verificación de la MAC en la configuración del </a:t>
            </a:r>
            <a:r>
              <a:rPr lang="es-EC" sz="2000" dirty="0" err="1" smtClean="0"/>
              <a:t>router</a:t>
            </a:r>
            <a:endParaRPr lang="es-EC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Alcance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Acceso a la interfaz web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Envío de señales de simulación de presencia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Recepción de señales de sensores de movimiento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Comprobación de temporización de actuadores</a:t>
            </a:r>
            <a:endParaRPr lang="es-EC" sz="2000" dirty="0"/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0040" t="13780" r="12118" b="20693"/>
          <a:stretch/>
        </p:blipFill>
        <p:spPr bwMode="auto">
          <a:xfrm>
            <a:off x="4427985" y="2420889"/>
            <a:ext cx="4490322" cy="3117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20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10040" t="13288" r="12119" b="11578"/>
          <a:stretch/>
        </p:blipFill>
        <p:spPr bwMode="auto">
          <a:xfrm>
            <a:off x="323528" y="3140968"/>
            <a:ext cx="3960440" cy="2941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161021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En las pantallas de control y monitorización se consiguió el normal funcionamiento. Los resultados obtenidos tanto en la transmisión y recepción de señales fueron correctos.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140968"/>
            <a:ext cx="3956457" cy="29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8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contenido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8728"/>
          </a:xfrm>
        </p:spPr>
        <p:txBody>
          <a:bodyPr>
            <a:normAutofit fontScale="70000" lnSpcReduction="20000"/>
          </a:bodyPr>
          <a:lstStyle/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Introducción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Objetivos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Importancia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Características Generales del Sistema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Descripción de los Elementos del Sistema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Etapas de Diseño</a:t>
            </a:r>
          </a:p>
          <a:p>
            <a:pPr lvl="1">
              <a:lnSpc>
                <a:spcPct val="150000"/>
              </a:lnSpc>
            </a:pPr>
            <a:r>
              <a:rPr lang="es-EC" dirty="0"/>
              <a:t>Acoplamiento</a:t>
            </a:r>
          </a:p>
          <a:p>
            <a:pPr lvl="1">
              <a:lnSpc>
                <a:spcPct val="150000"/>
              </a:lnSpc>
            </a:pPr>
            <a:r>
              <a:rPr lang="es-EC" dirty="0"/>
              <a:t>Control</a:t>
            </a:r>
          </a:p>
          <a:p>
            <a:pPr lvl="1">
              <a:lnSpc>
                <a:spcPct val="150000"/>
              </a:lnSpc>
            </a:pPr>
            <a:r>
              <a:rPr lang="es-EC" dirty="0"/>
              <a:t>Comunicación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Pruebas y Resultados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Análisis Económico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Conclusiones</a:t>
            </a:r>
          </a:p>
          <a:p>
            <a:pPr marL="411480" lvl="1" indent="0">
              <a:buNone/>
            </a:pPr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799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Económico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7062"/>
              </p:ext>
            </p:extLst>
          </p:nvPr>
        </p:nvGraphicFramePr>
        <p:xfrm>
          <a:off x="1763688" y="1844824"/>
          <a:ext cx="5904655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2440267"/>
                <a:gridCol w="1015522"/>
                <a:gridCol w="1320825"/>
                <a:gridCol w="1128041"/>
              </a:tblGrid>
              <a:tr h="523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Elemento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Cantidad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Precio por unidad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Precio 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Tarjeta </a:t>
                      </a:r>
                      <a:r>
                        <a:rPr lang="es-EC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MiniCore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RCM5600W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Sensor de Movimiento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Sirena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Placa de adaptación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Placa de control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Borneras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0,40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Transistor 2N3904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0,07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0,28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Resistencia 750 Ω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0,02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0,08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Relés 12 VDC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0,60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2,40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Relés 110 VAC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3,50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Caja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Cables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Diseño</a:t>
                      </a:r>
                      <a:endParaRPr lang="es-EC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40,58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40,58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5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311,12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3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C" dirty="0"/>
              <a:t>Este proyecto ha permitido realizar la implementación de un sistema de monitorización y control remoto mediante la tarjeta de control embebido </a:t>
            </a:r>
            <a:r>
              <a:rPr lang="es-EC" dirty="0" err="1"/>
              <a:t>Minicore</a:t>
            </a:r>
            <a:r>
              <a:rPr lang="es-EC" dirty="0"/>
              <a:t> RCM5600W. Los resultados obtenidos muestran que es factible hacer uso de la comunicación inalámbrica </a:t>
            </a:r>
            <a:r>
              <a:rPr lang="es-EC" dirty="0" err="1"/>
              <a:t>Wi</a:t>
            </a:r>
            <a:r>
              <a:rPr lang="es-EC" dirty="0"/>
              <a:t>-Fi en entornos de automatización, seguridad y control. </a:t>
            </a:r>
            <a:endParaRPr lang="es-EC" dirty="0" smtClean="0"/>
          </a:p>
          <a:p>
            <a:pPr lvl="0" algn="just"/>
            <a:endParaRPr lang="es-EC" dirty="0"/>
          </a:p>
          <a:p>
            <a:pPr algn="just"/>
            <a:r>
              <a:rPr lang="es-EC" dirty="0"/>
              <a:t> </a:t>
            </a:r>
            <a:r>
              <a:rPr lang="es-EC" dirty="0" smtClean="0"/>
              <a:t>Las </a:t>
            </a:r>
            <a:r>
              <a:rPr lang="es-EC" dirty="0"/>
              <a:t>pruebas de comunicación garantizan el normal funcionamiento entre la tarjeta y la página web, proporcionando una gran ventaja al ser un sistema de bajo precio. Otras ventajas como gran capacidad de memoria, rapidez de procesamiento y facilidad de programación hace posible la implementación de sistemas similares en ambientes industriales</a:t>
            </a:r>
            <a:r>
              <a:rPr lang="es-EC" dirty="0" smtClean="0"/>
              <a:t>.</a:t>
            </a:r>
          </a:p>
          <a:p>
            <a:pPr algn="just"/>
            <a:endParaRPr lang="es-EC" dirty="0"/>
          </a:p>
          <a:p>
            <a:pPr lvl="0" algn="just"/>
            <a:r>
              <a:rPr lang="es-EC" dirty="0"/>
              <a:t>La utilización de la página web para la visualización del estado de sensores y actuadores, hace posible la utilización de recursos adicionales ya que es una aplicación HTTP, tales como base de datos, hojas de cálculo, correo electrónico entre otros.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61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70073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C" sz="3400" dirty="0"/>
              <a:t>Actualmente existe un crecimiento considerable en el uso de las tarjetas de control embebido ya que responden a las necesidades de diseño que demanden facilidad de uso, bajo consumo de energía y eficiencia</a:t>
            </a:r>
            <a:r>
              <a:rPr lang="es-EC" sz="3400" dirty="0" smtClean="0"/>
              <a:t>.</a:t>
            </a:r>
          </a:p>
          <a:p>
            <a:pPr marL="114300" lvl="0" indent="0" algn="just">
              <a:buNone/>
            </a:pPr>
            <a:endParaRPr lang="es-EC" sz="3400" dirty="0"/>
          </a:p>
          <a:p>
            <a:pPr lvl="0" algn="just"/>
            <a:r>
              <a:rPr lang="es-EC" sz="3400" dirty="0" smtClean="0"/>
              <a:t>El </a:t>
            </a:r>
            <a:r>
              <a:rPr lang="es-EC" sz="3400" dirty="0"/>
              <a:t>módulo </a:t>
            </a:r>
            <a:r>
              <a:rPr lang="es-EC" sz="3400" dirty="0" err="1"/>
              <a:t>Minicore</a:t>
            </a:r>
            <a:r>
              <a:rPr lang="es-EC" sz="3400" dirty="0"/>
              <a:t> RCM5600W ofrece capacidades de comunicación </a:t>
            </a:r>
            <a:r>
              <a:rPr lang="es-EC" sz="3400" dirty="0" err="1"/>
              <a:t>Wi</a:t>
            </a:r>
            <a:r>
              <a:rPr lang="es-EC" sz="3400" dirty="0"/>
              <a:t>-Fi lo que permite facilidad en la implementación de un sistema de monitorización mediante una interfaz gráfica web.</a:t>
            </a:r>
          </a:p>
          <a:p>
            <a:pPr marL="114300" indent="0" algn="just">
              <a:buNone/>
            </a:pPr>
            <a:endParaRPr lang="es-EC" sz="3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34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696200" cy="1295401"/>
          </a:xfrm>
        </p:spPr>
        <p:txBody>
          <a:bodyPr/>
          <a:lstStyle/>
          <a:p>
            <a:r>
              <a:rPr lang="es-EC" dirty="0" smtClean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879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dirty="0" smtClean="0"/>
              <a:t>La </a:t>
            </a:r>
            <a:r>
              <a:rPr lang="es-EC" dirty="0"/>
              <a:t>utilización de soluciones de comunicación inalámbrica en aplicaciones de automatización industrial ha merecido particular interés en los últimos años. Es con este fin,  que a través de un proyecto de investigación realizado en la Escuela Politécnica del Ejército en el año </a:t>
            </a:r>
            <a:r>
              <a:rPr lang="es-EC" dirty="0" smtClean="0"/>
              <a:t>2010,  </a:t>
            </a:r>
            <a:r>
              <a:rPr lang="es-EC" dirty="0"/>
              <a:t>se adquirió una  tarjeta de control embebido con capacidad de comunicación </a:t>
            </a:r>
            <a:r>
              <a:rPr lang="es-EC" dirty="0" err="1"/>
              <a:t>Wi</a:t>
            </a:r>
            <a:r>
              <a:rPr lang="es-EC" dirty="0"/>
              <a:t>-Fi denominada  </a:t>
            </a:r>
            <a:r>
              <a:rPr lang="es-EC" dirty="0" err="1"/>
              <a:t>Minicore</a:t>
            </a:r>
            <a:r>
              <a:rPr lang="es-EC" dirty="0"/>
              <a:t> RCM5600W.</a:t>
            </a:r>
          </a:p>
        </p:txBody>
      </p:sp>
    </p:spTree>
    <p:extLst>
      <p:ext uri="{BB962C8B-B14F-4D97-AF65-F5344CB8AC3E}">
        <p14:creationId xmlns:p14="http://schemas.microsoft.com/office/powerpoint/2010/main" val="18753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183" y="345976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23183" y="155679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b="1" dirty="0" smtClean="0"/>
              <a:t>General</a:t>
            </a:r>
            <a:endParaRPr lang="es-EC" sz="1600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1600" dirty="0"/>
              <a:t>Diseñar e implementar un sistema de monitorización y control remoto mediante la utilización de la tarjeta de control embebido RCM5600W</a:t>
            </a:r>
            <a:r>
              <a:rPr lang="es-EC" sz="1600" dirty="0" smtClean="0"/>
              <a:t>.</a:t>
            </a:r>
            <a:r>
              <a:rPr lang="es-EC" sz="1600" b="1" dirty="0" smtClean="0"/>
              <a:t> </a:t>
            </a:r>
          </a:p>
          <a:p>
            <a:pPr lvl="0" algn="just">
              <a:lnSpc>
                <a:spcPct val="150000"/>
              </a:lnSpc>
            </a:pPr>
            <a:r>
              <a:rPr lang="es-EC" sz="1600" b="1" dirty="0" smtClean="0"/>
              <a:t>       </a:t>
            </a:r>
          </a:p>
          <a:p>
            <a:pPr lvl="0" algn="just">
              <a:lnSpc>
                <a:spcPct val="150000"/>
              </a:lnSpc>
            </a:pPr>
            <a:r>
              <a:rPr lang="es-EC" sz="1600" b="1" dirty="0" smtClean="0"/>
              <a:t>Específicos</a:t>
            </a:r>
            <a:endParaRPr lang="es-EC" sz="1600" b="1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Analizar </a:t>
            </a:r>
            <a:r>
              <a:rPr lang="es-ES" sz="1600" dirty="0"/>
              <a:t>las características principales que presenta la tarjeta </a:t>
            </a:r>
            <a:r>
              <a:rPr lang="es-ES" sz="1600" dirty="0" err="1"/>
              <a:t>Minicore</a:t>
            </a:r>
            <a:r>
              <a:rPr lang="es-ES" sz="1600" dirty="0"/>
              <a:t> </a:t>
            </a:r>
            <a:r>
              <a:rPr lang="es-ES" sz="1600" dirty="0" smtClean="0"/>
              <a:t>RCM5600W </a:t>
            </a:r>
            <a:r>
              <a:rPr lang="es-ES" sz="1600" dirty="0"/>
              <a:t>en aplicaciones de sistemas de control utilizando </a:t>
            </a:r>
            <a:r>
              <a:rPr lang="es-ES" sz="1600" dirty="0" err="1"/>
              <a:t>Wi</a:t>
            </a:r>
            <a:r>
              <a:rPr lang="es-ES" sz="1600" dirty="0"/>
              <a:t>-Fi.</a:t>
            </a:r>
            <a:endParaRPr lang="es-EC" sz="1600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Diseñar </a:t>
            </a:r>
            <a:r>
              <a:rPr lang="es-ES" sz="1600" dirty="0"/>
              <a:t>el sistema de control remoto y monitorización de acuerdo al sistema de seguridad en el que será aplicado.</a:t>
            </a:r>
            <a:endParaRPr lang="es-EC" sz="1600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Implementar </a:t>
            </a:r>
            <a:r>
              <a:rPr lang="es-ES" sz="1600" dirty="0"/>
              <a:t>una interfaz gráfica mediante una página web para visualizar el estado de los sensores y actuador del sistema de monitorización y control remoto.</a:t>
            </a:r>
            <a:endParaRPr lang="es-EC" sz="1600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Evaluar </a:t>
            </a:r>
            <a:r>
              <a:rPr lang="es-ES" sz="1600" dirty="0"/>
              <a:t>el sistema de control y la comunicación inalámbrica mediante pruebas que confirmen el correcto funcionamiento del proyecto.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1997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IMPORTANCIA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844824"/>
            <a:ext cx="4474840" cy="4373563"/>
          </a:xfrm>
        </p:spPr>
        <p:txBody>
          <a:bodyPr>
            <a:normAutofit fontScale="92500" lnSpcReduction="20000"/>
          </a:bodyPr>
          <a:lstStyle/>
          <a:p>
            <a:pPr marL="109728" lvl="0" indent="0" algn="just">
              <a:buNone/>
            </a:pPr>
            <a:r>
              <a:rPr lang="es-EC" dirty="0" smtClean="0"/>
              <a:t>Permite dar </a:t>
            </a:r>
            <a:r>
              <a:rPr lang="es-EC" dirty="0"/>
              <a:t>soluciones de comunicación a un bajo costo y un reducido consumo de energía</a:t>
            </a:r>
            <a:r>
              <a:rPr lang="es-EC" dirty="0" smtClean="0"/>
              <a:t>.</a:t>
            </a:r>
          </a:p>
          <a:p>
            <a:pPr marL="109728" indent="0">
              <a:buNone/>
            </a:pPr>
            <a:r>
              <a:rPr lang="es-EC" dirty="0" smtClean="0"/>
              <a:t>Entre las aplicaciones se tiene:</a:t>
            </a:r>
          </a:p>
          <a:p>
            <a:pPr lvl="0"/>
            <a:r>
              <a:rPr lang="es-EC" dirty="0" smtClean="0"/>
              <a:t>Control </a:t>
            </a:r>
            <a:r>
              <a:rPr lang="es-EC" dirty="0"/>
              <a:t>Industrial</a:t>
            </a:r>
          </a:p>
          <a:p>
            <a:pPr lvl="0"/>
            <a:r>
              <a:rPr lang="es-EC" dirty="0"/>
              <a:t>Unidad Terminal Remota (RTU)</a:t>
            </a:r>
          </a:p>
          <a:p>
            <a:pPr lvl="0"/>
            <a:r>
              <a:rPr lang="es-EC" dirty="0"/>
              <a:t>Automatización de casas y edificios</a:t>
            </a:r>
          </a:p>
          <a:p>
            <a:pPr lvl="0"/>
            <a:r>
              <a:rPr lang="es-EC" dirty="0"/>
              <a:t>Control, monitorización y comunicaciones</a:t>
            </a:r>
          </a:p>
          <a:p>
            <a:pPr lvl="0"/>
            <a:r>
              <a:rPr lang="es-EC" dirty="0"/>
              <a:t>Seguridad y vigilancia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2410"/>
            <a:ext cx="4104456" cy="367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3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CARACTERISTICAS GENERALES DEL SISTEMA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1682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6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DESCRIPCIÓN DE LOS ELEMENTOS </a:t>
            </a:r>
            <a:br>
              <a:rPr lang="es-EC" dirty="0" smtClean="0"/>
            </a:br>
            <a:r>
              <a:rPr lang="es-EC" dirty="0" smtClean="0"/>
              <a:t>DEL SISTEMA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2487334"/>
              </p:ext>
            </p:extLst>
          </p:nvPr>
        </p:nvGraphicFramePr>
        <p:xfrm>
          <a:off x="323528" y="1700808"/>
          <a:ext cx="8280920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1560" y="4678561"/>
            <a:ext cx="180020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- Microprocesador     Rabbit 5000</a:t>
            </a:r>
          </a:p>
          <a:p>
            <a:r>
              <a:rPr lang="es-EC" sz="1400" dirty="0" smtClean="0"/>
              <a:t>- 74 MHz</a:t>
            </a:r>
          </a:p>
          <a:p>
            <a:r>
              <a:rPr lang="es-EC" sz="1400" dirty="0" smtClean="0"/>
              <a:t>- 35 I/O</a:t>
            </a:r>
          </a:p>
          <a:p>
            <a:r>
              <a:rPr lang="es-EC" sz="1400" dirty="0" smtClean="0"/>
              <a:t>- RAM y FLASH</a:t>
            </a:r>
          </a:p>
          <a:p>
            <a:r>
              <a:rPr lang="es-EC" sz="1400" dirty="0" smtClean="0"/>
              <a:t>- Conectividad </a:t>
            </a:r>
            <a:r>
              <a:rPr lang="es-EC" sz="1400" dirty="0" err="1" smtClean="0"/>
              <a:t>Wi</a:t>
            </a:r>
            <a:r>
              <a:rPr lang="es-EC" sz="1400" dirty="0" smtClean="0"/>
              <a:t>-Fi 802.11b/g</a:t>
            </a:r>
          </a:p>
          <a:p>
            <a:r>
              <a:rPr lang="es-EC" sz="1400" dirty="0" smtClean="0"/>
              <a:t>- Dynamic C</a:t>
            </a:r>
            <a:endParaRPr lang="es-EC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627784" y="4663316"/>
            <a:ext cx="1800201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- Amplia cobertura</a:t>
            </a:r>
          </a:p>
          <a:p>
            <a:r>
              <a:rPr lang="es-EC" sz="1400" dirty="0" smtClean="0"/>
              <a:t>- Ahorro energético</a:t>
            </a:r>
          </a:p>
          <a:p>
            <a:r>
              <a:rPr lang="es-EC" sz="1400" dirty="0" smtClean="0"/>
              <a:t>- Facilidad instalación</a:t>
            </a:r>
          </a:p>
          <a:p>
            <a:r>
              <a:rPr lang="es-EC" sz="1400" dirty="0" smtClean="0"/>
              <a:t>- 110 VAC</a:t>
            </a:r>
            <a:endParaRPr lang="es-EC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644008" y="4678561"/>
            <a:ext cx="180020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- Alcance 100m </a:t>
            </a:r>
          </a:p>
          <a:p>
            <a:r>
              <a:rPr lang="es-EC" sz="1400" dirty="0" smtClean="0"/>
              <a:t>- Potencia 15W</a:t>
            </a:r>
          </a:p>
          <a:p>
            <a:r>
              <a:rPr lang="es-EC" sz="1400" dirty="0" smtClean="0"/>
              <a:t>- 12 VDC</a:t>
            </a:r>
            <a:endParaRPr lang="es-EC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588224" y="4678561"/>
            <a:ext cx="18002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- 12 VDC a 1A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864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Ventajas de </a:t>
            </a:r>
            <a:br>
              <a:rPr lang="es-EC" b="1" dirty="0" smtClean="0"/>
            </a:br>
            <a:r>
              <a:rPr lang="es-EC" b="1" dirty="0" smtClean="0"/>
              <a:t>Tarjeta </a:t>
            </a:r>
            <a:r>
              <a:rPr lang="es-EC" b="1" dirty="0"/>
              <a:t>RCM5600W</a:t>
            </a:r>
            <a:br>
              <a:rPr lang="es-EC" b="1" dirty="0"/>
            </a:br>
            <a:endParaRPr lang="es-EC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398"/>
            <a:ext cx="2720330" cy="428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61306370"/>
              </p:ext>
            </p:extLst>
          </p:nvPr>
        </p:nvGraphicFramePr>
        <p:xfrm>
          <a:off x="3203848" y="2083754"/>
          <a:ext cx="51285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5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etapa de acoplamiento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62900"/>
            <a:ext cx="4618856" cy="4137323"/>
          </a:xfrm>
        </p:spPr>
        <p:txBody>
          <a:bodyPr/>
          <a:lstStyle/>
          <a:p>
            <a:r>
              <a:rPr lang="es-EC" dirty="0"/>
              <a:t>La función de esta placa es transmitir las señales desde las borneras a las entradas o salidas de la tarjeta. Además, la tarjeta de adaptación ofrece la facilidad de conexión e integración con la parte de control.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8388" y="1228515"/>
            <a:ext cx="1916681" cy="35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E:\DCIM\102_PANA\P102099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12727" r="1835" b="18987"/>
          <a:stretch/>
        </p:blipFill>
        <p:spPr bwMode="auto">
          <a:xfrm>
            <a:off x="5076055" y="4293096"/>
            <a:ext cx="3581348" cy="1898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9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1452</TotalTime>
  <Words>1196</Words>
  <Application>Microsoft Office PowerPoint</Application>
  <PresentationFormat>Presentación en pantalla (4:3)</PresentationFormat>
  <Paragraphs>260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Boticario</vt:lpstr>
      <vt:lpstr>“DISEÑO E IMPLEMENTACIÓN DE UN SISTEMA DE MONITORIZACIÓN Y CONTROL REMOTO MEDIANTE LA TARJETA MINICORE RCM5600W” </vt:lpstr>
      <vt:lpstr>contenido</vt:lpstr>
      <vt:lpstr>introducción</vt:lpstr>
      <vt:lpstr>OBJETIVOS</vt:lpstr>
      <vt:lpstr>IMPORTANCIA</vt:lpstr>
      <vt:lpstr>CARACTERISTICAS GENERALES DEL SISTEMA</vt:lpstr>
      <vt:lpstr>DESCRIPCIÓN DE LOS ELEMENTOS  DEL SISTEMA</vt:lpstr>
      <vt:lpstr>Ventajas de  Tarjeta RCM5600W </vt:lpstr>
      <vt:lpstr>etapa de acoplamiento</vt:lpstr>
      <vt:lpstr>Etapa de control diseño de placa</vt:lpstr>
      <vt:lpstr>Presentación de PowerPoint</vt:lpstr>
      <vt:lpstr>Etapa de control integración del sistema de control</vt:lpstr>
      <vt:lpstr>Etapa de control asignación de pines</vt:lpstr>
      <vt:lpstr>Etapa de control programación</vt:lpstr>
      <vt:lpstr>Etapa de comunicación</vt:lpstr>
      <vt:lpstr>Etapa de comunicación PROGRAMACIÓN DE LA TARJETA MINICORE RCM5600W</vt:lpstr>
      <vt:lpstr>Etapa de comunicación Arquitectura servidor web</vt:lpstr>
      <vt:lpstr>pruebas</vt:lpstr>
      <vt:lpstr>resultados</vt:lpstr>
      <vt:lpstr>Análisis Económico</vt:lpstr>
      <vt:lpstr>conclusiones</vt:lpstr>
      <vt:lpstr>conclusiones</vt:lpstr>
      <vt:lpstr>gracias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E IMPLEMENTACIÓN DE UN SISTEMA DE MONITORIZACIÓN Y CONTROL REMOTO MEDIANTE LA TARJETA MINICORE RCM5600W”</dc:title>
  <dc:creator>Dell</dc:creator>
  <cp:lastModifiedBy>Dell</cp:lastModifiedBy>
  <cp:revision>52</cp:revision>
  <cp:lastPrinted>2011-08-26T01:06:35Z</cp:lastPrinted>
  <dcterms:created xsi:type="dcterms:W3CDTF">2011-07-26T20:50:53Z</dcterms:created>
  <dcterms:modified xsi:type="dcterms:W3CDTF">2011-09-11T23:28:38Z</dcterms:modified>
</cp:coreProperties>
</file>