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311" r:id="rId23"/>
    <p:sldId id="313" r:id="rId24"/>
    <p:sldId id="310" r:id="rId25"/>
    <p:sldId id="281" r:id="rId26"/>
    <p:sldId id="300" r:id="rId27"/>
    <p:sldId id="301" r:id="rId28"/>
    <p:sldId id="302" r:id="rId29"/>
    <p:sldId id="282" r:id="rId30"/>
    <p:sldId id="303" r:id="rId31"/>
    <p:sldId id="304" r:id="rId32"/>
    <p:sldId id="283" r:id="rId33"/>
    <p:sldId id="305" r:id="rId34"/>
    <p:sldId id="284" r:id="rId35"/>
    <p:sldId id="285" r:id="rId36"/>
    <p:sldId id="286" r:id="rId37"/>
    <p:sldId id="288" r:id="rId38"/>
    <p:sldId id="287" r:id="rId39"/>
    <p:sldId id="306" r:id="rId40"/>
    <p:sldId id="297" r:id="rId41"/>
    <p:sldId id="289" r:id="rId42"/>
    <p:sldId id="290" r:id="rId43"/>
    <p:sldId id="291" r:id="rId44"/>
    <p:sldId id="296" r:id="rId45"/>
    <p:sldId id="292" r:id="rId46"/>
    <p:sldId id="293" r:id="rId47"/>
    <p:sldId id="294" r:id="rId48"/>
    <p:sldId id="295" r:id="rId49"/>
    <p:sldId id="307" r:id="rId50"/>
    <p:sldId id="308" r:id="rId51"/>
    <p:sldId id="309" r:id="rId52"/>
  </p:sldIdLst>
  <p:sldSz cx="9144000" cy="6858000" type="screen4x3"/>
  <p:notesSz cx="6858000" cy="9144000"/>
  <p:custDataLst>
    <p:tags r:id="rId53"/>
  </p:custDataLst>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14"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996A1E-7F94-480A-848A-4BCF6FE4FB0B}" type="doc">
      <dgm:prSet loTypeId="urn:microsoft.com/office/officeart/2005/8/layout/radial4" loCatId="relationship" qsTypeId="urn:microsoft.com/office/officeart/2005/8/quickstyle/3d1" qsCatId="3D" csTypeId="urn:microsoft.com/office/officeart/2005/8/colors/accent3_2" csCatId="accent3" phldr="1"/>
      <dgm:spPr/>
      <dgm:t>
        <a:bodyPr/>
        <a:lstStyle/>
        <a:p>
          <a:endParaRPr lang="es-EC"/>
        </a:p>
      </dgm:t>
    </dgm:pt>
    <dgm:pt modelId="{2EBF1635-1273-4C00-A6DE-C8DEA9AEC13C}">
      <dgm:prSet phldrT="[Text]"/>
      <dgm:spPr/>
      <dgm:t>
        <a:bodyPr/>
        <a:lstStyle/>
        <a:p>
          <a:r>
            <a:rPr lang="es-ES" dirty="0" smtClean="0">
              <a:solidFill>
                <a:schemeClr val="tx1"/>
              </a:solidFill>
            </a:rPr>
            <a:t>Sistemas de Información </a:t>
          </a:r>
          <a:endParaRPr lang="es-EC" dirty="0">
            <a:solidFill>
              <a:schemeClr val="tx1"/>
            </a:solidFill>
          </a:endParaRPr>
        </a:p>
      </dgm:t>
    </dgm:pt>
    <dgm:pt modelId="{A7B87A87-CFB5-4BE8-B8A2-FC9EE02B3175}" type="parTrans" cxnId="{07D93ED6-BA23-4264-89BE-071116407D3D}">
      <dgm:prSet/>
      <dgm:spPr/>
      <dgm:t>
        <a:bodyPr/>
        <a:lstStyle/>
        <a:p>
          <a:endParaRPr lang="es-EC">
            <a:solidFill>
              <a:schemeClr val="tx1"/>
            </a:solidFill>
          </a:endParaRPr>
        </a:p>
      </dgm:t>
    </dgm:pt>
    <dgm:pt modelId="{185F364B-E778-4766-9FB1-49922A497DF0}" type="sibTrans" cxnId="{07D93ED6-BA23-4264-89BE-071116407D3D}">
      <dgm:prSet/>
      <dgm:spPr/>
      <dgm:t>
        <a:bodyPr/>
        <a:lstStyle/>
        <a:p>
          <a:endParaRPr lang="es-EC">
            <a:solidFill>
              <a:schemeClr val="tx1"/>
            </a:solidFill>
          </a:endParaRPr>
        </a:p>
      </dgm:t>
    </dgm:pt>
    <dgm:pt modelId="{12D10AC4-CF8E-4EF2-AFCB-A9A26F7D058B}">
      <dgm:prSet phldrT="[Text]"/>
      <dgm:spPr/>
      <dgm:t>
        <a:bodyPr/>
        <a:lstStyle/>
        <a:p>
          <a:r>
            <a:rPr lang="es-ES" dirty="0" smtClean="0">
              <a:solidFill>
                <a:schemeClr val="tx1"/>
              </a:solidFill>
            </a:rPr>
            <a:t>El acceder a los datos históricos </a:t>
          </a:r>
          <a:endParaRPr lang="es-EC" dirty="0">
            <a:solidFill>
              <a:schemeClr val="tx1"/>
            </a:solidFill>
          </a:endParaRPr>
        </a:p>
      </dgm:t>
    </dgm:pt>
    <dgm:pt modelId="{19E9F395-E7B6-4CC4-9476-BFA2472CB24C}" type="parTrans" cxnId="{6045DAF8-B157-49DD-98CC-D705128AA8BC}">
      <dgm:prSet/>
      <dgm:spPr/>
      <dgm:t>
        <a:bodyPr/>
        <a:lstStyle/>
        <a:p>
          <a:endParaRPr lang="es-EC">
            <a:solidFill>
              <a:schemeClr val="tx1"/>
            </a:solidFill>
          </a:endParaRPr>
        </a:p>
      </dgm:t>
    </dgm:pt>
    <dgm:pt modelId="{88AC808E-2C30-4EEC-8FB6-6DD7D54CA218}" type="sibTrans" cxnId="{6045DAF8-B157-49DD-98CC-D705128AA8BC}">
      <dgm:prSet/>
      <dgm:spPr/>
      <dgm:t>
        <a:bodyPr/>
        <a:lstStyle/>
        <a:p>
          <a:endParaRPr lang="es-EC">
            <a:solidFill>
              <a:schemeClr val="tx1"/>
            </a:solidFill>
          </a:endParaRPr>
        </a:p>
      </dgm:t>
    </dgm:pt>
    <dgm:pt modelId="{958C8DBF-301E-486B-BFAC-8455FCEA9FDC}">
      <dgm:prSet phldrT="[Text]"/>
      <dgm:spPr/>
      <dgm:t>
        <a:bodyPr/>
        <a:lstStyle/>
        <a:p>
          <a:r>
            <a:rPr lang="es-ES" dirty="0" smtClean="0">
              <a:solidFill>
                <a:schemeClr val="tx1"/>
              </a:solidFill>
            </a:rPr>
            <a:t>Analizarlos </a:t>
          </a:r>
          <a:endParaRPr lang="es-EC" dirty="0">
            <a:solidFill>
              <a:schemeClr val="tx1"/>
            </a:solidFill>
          </a:endParaRPr>
        </a:p>
      </dgm:t>
    </dgm:pt>
    <dgm:pt modelId="{9D7C1F23-901A-4C88-A9A1-ED5B8D6F10BE}" type="parTrans" cxnId="{EFDA6210-6596-49A0-9EB4-F333324263FA}">
      <dgm:prSet/>
      <dgm:spPr/>
      <dgm:t>
        <a:bodyPr/>
        <a:lstStyle/>
        <a:p>
          <a:endParaRPr lang="es-EC">
            <a:solidFill>
              <a:schemeClr val="tx1"/>
            </a:solidFill>
          </a:endParaRPr>
        </a:p>
      </dgm:t>
    </dgm:pt>
    <dgm:pt modelId="{59FF1F76-1249-484C-8104-1C2B23062686}" type="sibTrans" cxnId="{EFDA6210-6596-49A0-9EB4-F333324263FA}">
      <dgm:prSet/>
      <dgm:spPr/>
      <dgm:t>
        <a:bodyPr/>
        <a:lstStyle/>
        <a:p>
          <a:endParaRPr lang="es-EC">
            <a:solidFill>
              <a:schemeClr val="tx1"/>
            </a:solidFill>
          </a:endParaRPr>
        </a:p>
      </dgm:t>
    </dgm:pt>
    <dgm:pt modelId="{CB01079D-90F6-4229-A859-68BA8B41039C}">
      <dgm:prSet phldrT="[Text]"/>
      <dgm:spPr/>
      <dgm:t>
        <a:bodyPr/>
        <a:lstStyle/>
        <a:p>
          <a:r>
            <a:rPr lang="es-ES" dirty="0" smtClean="0">
              <a:solidFill>
                <a:schemeClr val="tx1"/>
              </a:solidFill>
            </a:rPr>
            <a:t>Organizarlos</a:t>
          </a:r>
          <a:endParaRPr lang="es-EC" dirty="0">
            <a:solidFill>
              <a:schemeClr val="tx1"/>
            </a:solidFill>
          </a:endParaRPr>
        </a:p>
      </dgm:t>
    </dgm:pt>
    <dgm:pt modelId="{BE8147D7-6AAA-4B28-A8E5-2BEBD69F8CE0}" type="parTrans" cxnId="{C27E5209-EF94-421A-B45E-027599DB367D}">
      <dgm:prSet/>
      <dgm:spPr/>
      <dgm:t>
        <a:bodyPr/>
        <a:lstStyle/>
        <a:p>
          <a:endParaRPr lang="es-EC">
            <a:solidFill>
              <a:schemeClr val="tx1"/>
            </a:solidFill>
          </a:endParaRPr>
        </a:p>
      </dgm:t>
    </dgm:pt>
    <dgm:pt modelId="{92608A90-FF58-4620-B078-357B60E5389D}" type="sibTrans" cxnId="{C27E5209-EF94-421A-B45E-027599DB367D}">
      <dgm:prSet/>
      <dgm:spPr/>
      <dgm:t>
        <a:bodyPr/>
        <a:lstStyle/>
        <a:p>
          <a:endParaRPr lang="es-EC">
            <a:solidFill>
              <a:schemeClr val="tx1"/>
            </a:solidFill>
          </a:endParaRPr>
        </a:p>
      </dgm:t>
    </dgm:pt>
    <dgm:pt modelId="{FB2199E8-8B84-460B-B362-0A39125747F7}">
      <dgm:prSet phldrT="[Text]"/>
      <dgm:spPr/>
      <dgm:t>
        <a:bodyPr/>
        <a:lstStyle/>
        <a:p>
          <a:r>
            <a:rPr lang="es-ES" dirty="0" smtClean="0">
              <a:solidFill>
                <a:schemeClr val="tx1"/>
              </a:solidFill>
            </a:rPr>
            <a:t>Transformarlos en conocimiento </a:t>
          </a:r>
          <a:endParaRPr lang="es-EC" dirty="0">
            <a:solidFill>
              <a:schemeClr val="tx1"/>
            </a:solidFill>
          </a:endParaRPr>
        </a:p>
      </dgm:t>
    </dgm:pt>
    <dgm:pt modelId="{1C1B4455-9A4C-4A93-8A16-98665FDE689F}" type="parTrans" cxnId="{A9591482-4386-4F89-B60F-3443801F91E8}">
      <dgm:prSet/>
      <dgm:spPr/>
      <dgm:t>
        <a:bodyPr/>
        <a:lstStyle/>
        <a:p>
          <a:endParaRPr lang="es-EC">
            <a:solidFill>
              <a:schemeClr val="tx1"/>
            </a:solidFill>
          </a:endParaRPr>
        </a:p>
      </dgm:t>
    </dgm:pt>
    <dgm:pt modelId="{8549675A-4964-471C-83A2-BBB62B79552E}" type="sibTrans" cxnId="{A9591482-4386-4F89-B60F-3443801F91E8}">
      <dgm:prSet/>
      <dgm:spPr/>
      <dgm:t>
        <a:bodyPr/>
        <a:lstStyle/>
        <a:p>
          <a:endParaRPr lang="es-EC">
            <a:solidFill>
              <a:schemeClr val="tx1"/>
            </a:solidFill>
          </a:endParaRPr>
        </a:p>
      </dgm:t>
    </dgm:pt>
    <dgm:pt modelId="{932C1F08-9C61-4CB2-8BDD-85739589F58D}" type="pres">
      <dgm:prSet presAssocID="{42996A1E-7F94-480A-848A-4BCF6FE4FB0B}" presName="cycle" presStyleCnt="0">
        <dgm:presLayoutVars>
          <dgm:chMax val="1"/>
          <dgm:dir/>
          <dgm:animLvl val="ctr"/>
          <dgm:resizeHandles val="exact"/>
        </dgm:presLayoutVars>
      </dgm:prSet>
      <dgm:spPr/>
      <dgm:t>
        <a:bodyPr/>
        <a:lstStyle/>
        <a:p>
          <a:endParaRPr lang="es-EC"/>
        </a:p>
      </dgm:t>
    </dgm:pt>
    <dgm:pt modelId="{DE7546A4-FF81-41D2-AE75-6EF22AF8667C}" type="pres">
      <dgm:prSet presAssocID="{2EBF1635-1273-4C00-A6DE-C8DEA9AEC13C}" presName="centerShape" presStyleLbl="node0" presStyleIdx="0" presStyleCnt="1"/>
      <dgm:spPr/>
      <dgm:t>
        <a:bodyPr/>
        <a:lstStyle/>
        <a:p>
          <a:endParaRPr lang="es-EC"/>
        </a:p>
      </dgm:t>
    </dgm:pt>
    <dgm:pt modelId="{733DCC5E-009D-4981-953A-4D54E43A73AB}" type="pres">
      <dgm:prSet presAssocID="{19E9F395-E7B6-4CC4-9476-BFA2472CB24C}" presName="parTrans" presStyleLbl="bgSibTrans2D1" presStyleIdx="0" presStyleCnt="4"/>
      <dgm:spPr/>
      <dgm:t>
        <a:bodyPr/>
        <a:lstStyle/>
        <a:p>
          <a:endParaRPr lang="es-EC"/>
        </a:p>
      </dgm:t>
    </dgm:pt>
    <dgm:pt modelId="{6B3B0288-9C34-4627-9462-F0905769DC9F}" type="pres">
      <dgm:prSet presAssocID="{12D10AC4-CF8E-4EF2-AFCB-A9A26F7D058B}" presName="node" presStyleLbl="node1" presStyleIdx="0" presStyleCnt="4">
        <dgm:presLayoutVars>
          <dgm:bulletEnabled val="1"/>
        </dgm:presLayoutVars>
      </dgm:prSet>
      <dgm:spPr/>
      <dgm:t>
        <a:bodyPr/>
        <a:lstStyle/>
        <a:p>
          <a:endParaRPr lang="es-EC"/>
        </a:p>
      </dgm:t>
    </dgm:pt>
    <dgm:pt modelId="{2730E62E-CB21-42A0-B302-AD8239C39C7B}" type="pres">
      <dgm:prSet presAssocID="{9D7C1F23-901A-4C88-A9A1-ED5B8D6F10BE}" presName="parTrans" presStyleLbl="bgSibTrans2D1" presStyleIdx="1" presStyleCnt="4"/>
      <dgm:spPr/>
      <dgm:t>
        <a:bodyPr/>
        <a:lstStyle/>
        <a:p>
          <a:endParaRPr lang="es-EC"/>
        </a:p>
      </dgm:t>
    </dgm:pt>
    <dgm:pt modelId="{93578BC9-1619-49F1-A264-29D30E915546}" type="pres">
      <dgm:prSet presAssocID="{958C8DBF-301E-486B-BFAC-8455FCEA9FDC}" presName="node" presStyleLbl="node1" presStyleIdx="1" presStyleCnt="4">
        <dgm:presLayoutVars>
          <dgm:bulletEnabled val="1"/>
        </dgm:presLayoutVars>
      </dgm:prSet>
      <dgm:spPr/>
      <dgm:t>
        <a:bodyPr/>
        <a:lstStyle/>
        <a:p>
          <a:endParaRPr lang="es-EC"/>
        </a:p>
      </dgm:t>
    </dgm:pt>
    <dgm:pt modelId="{CC7A00A4-3BC9-4615-8579-1C8F97C42C0C}" type="pres">
      <dgm:prSet presAssocID="{BE8147D7-6AAA-4B28-A8E5-2BEBD69F8CE0}" presName="parTrans" presStyleLbl="bgSibTrans2D1" presStyleIdx="2" presStyleCnt="4"/>
      <dgm:spPr/>
      <dgm:t>
        <a:bodyPr/>
        <a:lstStyle/>
        <a:p>
          <a:endParaRPr lang="es-EC"/>
        </a:p>
      </dgm:t>
    </dgm:pt>
    <dgm:pt modelId="{E1EE46FB-6CB2-4058-9807-06B8D2D79D07}" type="pres">
      <dgm:prSet presAssocID="{CB01079D-90F6-4229-A859-68BA8B41039C}" presName="node" presStyleLbl="node1" presStyleIdx="2" presStyleCnt="4">
        <dgm:presLayoutVars>
          <dgm:bulletEnabled val="1"/>
        </dgm:presLayoutVars>
      </dgm:prSet>
      <dgm:spPr/>
      <dgm:t>
        <a:bodyPr/>
        <a:lstStyle/>
        <a:p>
          <a:endParaRPr lang="es-EC"/>
        </a:p>
      </dgm:t>
    </dgm:pt>
    <dgm:pt modelId="{C743609C-AC34-4E66-9A79-B415FC292EC7}" type="pres">
      <dgm:prSet presAssocID="{1C1B4455-9A4C-4A93-8A16-98665FDE689F}" presName="parTrans" presStyleLbl="bgSibTrans2D1" presStyleIdx="3" presStyleCnt="4"/>
      <dgm:spPr/>
      <dgm:t>
        <a:bodyPr/>
        <a:lstStyle/>
        <a:p>
          <a:endParaRPr lang="es-EC"/>
        </a:p>
      </dgm:t>
    </dgm:pt>
    <dgm:pt modelId="{CCBBDC96-C7CA-4570-A85C-F6D8AC8E9DCB}" type="pres">
      <dgm:prSet presAssocID="{FB2199E8-8B84-460B-B362-0A39125747F7}" presName="node" presStyleLbl="node1" presStyleIdx="3" presStyleCnt="4">
        <dgm:presLayoutVars>
          <dgm:bulletEnabled val="1"/>
        </dgm:presLayoutVars>
      </dgm:prSet>
      <dgm:spPr/>
      <dgm:t>
        <a:bodyPr/>
        <a:lstStyle/>
        <a:p>
          <a:endParaRPr lang="es-EC"/>
        </a:p>
      </dgm:t>
    </dgm:pt>
  </dgm:ptLst>
  <dgm:cxnLst>
    <dgm:cxn modelId="{740E0E54-E22C-494C-8590-8F1D29DC4BA3}" type="presOf" srcId="{9D7C1F23-901A-4C88-A9A1-ED5B8D6F10BE}" destId="{2730E62E-CB21-42A0-B302-AD8239C39C7B}" srcOrd="0" destOrd="0" presId="urn:microsoft.com/office/officeart/2005/8/layout/radial4"/>
    <dgm:cxn modelId="{C27E5209-EF94-421A-B45E-027599DB367D}" srcId="{2EBF1635-1273-4C00-A6DE-C8DEA9AEC13C}" destId="{CB01079D-90F6-4229-A859-68BA8B41039C}" srcOrd="2" destOrd="0" parTransId="{BE8147D7-6AAA-4B28-A8E5-2BEBD69F8CE0}" sibTransId="{92608A90-FF58-4620-B078-357B60E5389D}"/>
    <dgm:cxn modelId="{6045DAF8-B157-49DD-98CC-D705128AA8BC}" srcId="{2EBF1635-1273-4C00-A6DE-C8DEA9AEC13C}" destId="{12D10AC4-CF8E-4EF2-AFCB-A9A26F7D058B}" srcOrd="0" destOrd="0" parTransId="{19E9F395-E7B6-4CC4-9476-BFA2472CB24C}" sibTransId="{88AC808E-2C30-4EEC-8FB6-6DD7D54CA218}"/>
    <dgm:cxn modelId="{C6BAC9DA-1873-4901-A2FF-F400EBE75DD3}" type="presOf" srcId="{19E9F395-E7B6-4CC4-9476-BFA2472CB24C}" destId="{733DCC5E-009D-4981-953A-4D54E43A73AB}" srcOrd="0" destOrd="0" presId="urn:microsoft.com/office/officeart/2005/8/layout/radial4"/>
    <dgm:cxn modelId="{9BB8AD56-C501-455C-990D-7A8572A46E1D}" type="presOf" srcId="{FB2199E8-8B84-460B-B362-0A39125747F7}" destId="{CCBBDC96-C7CA-4570-A85C-F6D8AC8E9DCB}" srcOrd="0" destOrd="0" presId="urn:microsoft.com/office/officeart/2005/8/layout/radial4"/>
    <dgm:cxn modelId="{1EAF8755-F521-43C3-A3AC-E108B0FE5D3B}" type="presOf" srcId="{BE8147D7-6AAA-4B28-A8E5-2BEBD69F8CE0}" destId="{CC7A00A4-3BC9-4615-8579-1C8F97C42C0C}" srcOrd="0" destOrd="0" presId="urn:microsoft.com/office/officeart/2005/8/layout/radial4"/>
    <dgm:cxn modelId="{B05A43D2-7D4D-45D4-BA27-A8AAB33E2E09}" type="presOf" srcId="{1C1B4455-9A4C-4A93-8A16-98665FDE689F}" destId="{C743609C-AC34-4E66-9A79-B415FC292EC7}" srcOrd="0" destOrd="0" presId="urn:microsoft.com/office/officeart/2005/8/layout/radial4"/>
    <dgm:cxn modelId="{C7340274-83FC-4744-90EC-E625C68C8979}" type="presOf" srcId="{42996A1E-7F94-480A-848A-4BCF6FE4FB0B}" destId="{932C1F08-9C61-4CB2-8BDD-85739589F58D}" srcOrd="0" destOrd="0" presId="urn:microsoft.com/office/officeart/2005/8/layout/radial4"/>
    <dgm:cxn modelId="{075DC006-9336-4530-BEC0-44280993829E}" type="presOf" srcId="{2EBF1635-1273-4C00-A6DE-C8DEA9AEC13C}" destId="{DE7546A4-FF81-41D2-AE75-6EF22AF8667C}" srcOrd="0" destOrd="0" presId="urn:microsoft.com/office/officeart/2005/8/layout/radial4"/>
    <dgm:cxn modelId="{772DEC97-B94C-49D8-9F8E-FB414A806E65}" type="presOf" srcId="{12D10AC4-CF8E-4EF2-AFCB-A9A26F7D058B}" destId="{6B3B0288-9C34-4627-9462-F0905769DC9F}" srcOrd="0" destOrd="0" presId="urn:microsoft.com/office/officeart/2005/8/layout/radial4"/>
    <dgm:cxn modelId="{EFDA6210-6596-49A0-9EB4-F333324263FA}" srcId="{2EBF1635-1273-4C00-A6DE-C8DEA9AEC13C}" destId="{958C8DBF-301E-486B-BFAC-8455FCEA9FDC}" srcOrd="1" destOrd="0" parTransId="{9D7C1F23-901A-4C88-A9A1-ED5B8D6F10BE}" sibTransId="{59FF1F76-1249-484C-8104-1C2B23062686}"/>
    <dgm:cxn modelId="{1A5B572F-551D-48AD-96AF-52B550D7EC58}" type="presOf" srcId="{CB01079D-90F6-4229-A859-68BA8B41039C}" destId="{E1EE46FB-6CB2-4058-9807-06B8D2D79D07}" srcOrd="0" destOrd="0" presId="urn:microsoft.com/office/officeart/2005/8/layout/radial4"/>
    <dgm:cxn modelId="{6A515680-E647-4E6E-9E7C-3D579CC3100B}" type="presOf" srcId="{958C8DBF-301E-486B-BFAC-8455FCEA9FDC}" destId="{93578BC9-1619-49F1-A264-29D30E915546}" srcOrd="0" destOrd="0" presId="urn:microsoft.com/office/officeart/2005/8/layout/radial4"/>
    <dgm:cxn modelId="{A9591482-4386-4F89-B60F-3443801F91E8}" srcId="{2EBF1635-1273-4C00-A6DE-C8DEA9AEC13C}" destId="{FB2199E8-8B84-460B-B362-0A39125747F7}" srcOrd="3" destOrd="0" parTransId="{1C1B4455-9A4C-4A93-8A16-98665FDE689F}" sibTransId="{8549675A-4964-471C-83A2-BBB62B79552E}"/>
    <dgm:cxn modelId="{07D93ED6-BA23-4264-89BE-071116407D3D}" srcId="{42996A1E-7F94-480A-848A-4BCF6FE4FB0B}" destId="{2EBF1635-1273-4C00-A6DE-C8DEA9AEC13C}" srcOrd="0" destOrd="0" parTransId="{A7B87A87-CFB5-4BE8-B8A2-FC9EE02B3175}" sibTransId="{185F364B-E778-4766-9FB1-49922A497DF0}"/>
    <dgm:cxn modelId="{6E5DC0E2-476B-45D1-9FC2-57195EA1246B}" type="presParOf" srcId="{932C1F08-9C61-4CB2-8BDD-85739589F58D}" destId="{DE7546A4-FF81-41D2-AE75-6EF22AF8667C}" srcOrd="0" destOrd="0" presId="urn:microsoft.com/office/officeart/2005/8/layout/radial4"/>
    <dgm:cxn modelId="{924E8B4F-9A73-4DC9-B7B6-F5371B9A0364}" type="presParOf" srcId="{932C1F08-9C61-4CB2-8BDD-85739589F58D}" destId="{733DCC5E-009D-4981-953A-4D54E43A73AB}" srcOrd="1" destOrd="0" presId="urn:microsoft.com/office/officeart/2005/8/layout/radial4"/>
    <dgm:cxn modelId="{074580E5-4574-4507-8B08-45832C3F36BE}" type="presParOf" srcId="{932C1F08-9C61-4CB2-8BDD-85739589F58D}" destId="{6B3B0288-9C34-4627-9462-F0905769DC9F}" srcOrd="2" destOrd="0" presId="urn:microsoft.com/office/officeart/2005/8/layout/radial4"/>
    <dgm:cxn modelId="{2C133E58-935C-4C9B-A430-0E163EE134E5}" type="presParOf" srcId="{932C1F08-9C61-4CB2-8BDD-85739589F58D}" destId="{2730E62E-CB21-42A0-B302-AD8239C39C7B}" srcOrd="3" destOrd="0" presId="urn:microsoft.com/office/officeart/2005/8/layout/radial4"/>
    <dgm:cxn modelId="{47A3F0F7-0234-48DD-B387-00B41DAEAE2B}" type="presParOf" srcId="{932C1F08-9C61-4CB2-8BDD-85739589F58D}" destId="{93578BC9-1619-49F1-A264-29D30E915546}" srcOrd="4" destOrd="0" presId="urn:microsoft.com/office/officeart/2005/8/layout/radial4"/>
    <dgm:cxn modelId="{F1207258-96FD-4BD3-81EE-5060A164A7CF}" type="presParOf" srcId="{932C1F08-9C61-4CB2-8BDD-85739589F58D}" destId="{CC7A00A4-3BC9-4615-8579-1C8F97C42C0C}" srcOrd="5" destOrd="0" presId="urn:microsoft.com/office/officeart/2005/8/layout/radial4"/>
    <dgm:cxn modelId="{85F855B7-4C9F-4EB9-B22E-11EA4A9680FC}" type="presParOf" srcId="{932C1F08-9C61-4CB2-8BDD-85739589F58D}" destId="{E1EE46FB-6CB2-4058-9807-06B8D2D79D07}" srcOrd="6" destOrd="0" presId="urn:microsoft.com/office/officeart/2005/8/layout/radial4"/>
    <dgm:cxn modelId="{CCD1D364-33A9-4B5C-B43A-413590585B41}" type="presParOf" srcId="{932C1F08-9C61-4CB2-8BDD-85739589F58D}" destId="{C743609C-AC34-4E66-9A79-B415FC292EC7}" srcOrd="7" destOrd="0" presId="urn:microsoft.com/office/officeart/2005/8/layout/radial4"/>
    <dgm:cxn modelId="{C2B65B36-AC03-4F18-AD7E-494B3F9435A7}" type="presParOf" srcId="{932C1F08-9C61-4CB2-8BDD-85739589F58D}" destId="{CCBBDC96-C7CA-4570-A85C-F6D8AC8E9DCB}"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2F91DBF-EC1C-4CF3-BB8E-461D8AF133F0}" type="doc">
      <dgm:prSet loTypeId="urn:diagrams.loki3.com/BracketList+Icon#1" loCatId="officeonline" qsTypeId="urn:microsoft.com/office/officeart/2005/8/quickstyle/3d2" qsCatId="3D" csTypeId="urn:microsoft.com/office/officeart/2005/8/colors/colorful1" csCatId="colorful" phldr="1"/>
      <dgm:spPr/>
      <dgm:t>
        <a:bodyPr/>
        <a:lstStyle/>
        <a:p>
          <a:endParaRPr lang="es-ES"/>
        </a:p>
      </dgm:t>
    </dgm:pt>
    <dgm:pt modelId="{DE06E33C-AA55-41D2-92C9-9B983CF24845}">
      <dgm:prSet phldrT="[Texto]"/>
      <dgm:spPr/>
      <dgm:t>
        <a:bodyPr/>
        <a:lstStyle/>
        <a:p>
          <a:r>
            <a:rPr lang="es-ES" dirty="0" smtClean="0">
              <a:solidFill>
                <a:schemeClr val="tx1"/>
              </a:solidFill>
            </a:rPr>
            <a:t>PÚBLICAS</a:t>
          </a:r>
          <a:endParaRPr lang="es-ES" dirty="0">
            <a:solidFill>
              <a:schemeClr val="tx1"/>
            </a:solidFill>
          </a:endParaRPr>
        </a:p>
      </dgm:t>
    </dgm:pt>
    <dgm:pt modelId="{ED14952D-F20B-43D1-A946-9D91C0D34276}" type="parTrans" cxnId="{FA4DDAB7-76F7-434C-9BE6-2298B97DD146}">
      <dgm:prSet/>
      <dgm:spPr/>
      <dgm:t>
        <a:bodyPr/>
        <a:lstStyle/>
        <a:p>
          <a:endParaRPr lang="es-ES">
            <a:solidFill>
              <a:schemeClr val="tx1"/>
            </a:solidFill>
          </a:endParaRPr>
        </a:p>
      </dgm:t>
    </dgm:pt>
    <dgm:pt modelId="{E6023A1F-AB66-4B37-A954-F5E51B1B126B}" type="sibTrans" cxnId="{FA4DDAB7-76F7-434C-9BE6-2298B97DD146}">
      <dgm:prSet/>
      <dgm:spPr/>
      <dgm:t>
        <a:bodyPr/>
        <a:lstStyle/>
        <a:p>
          <a:endParaRPr lang="es-ES">
            <a:solidFill>
              <a:schemeClr val="tx1"/>
            </a:solidFill>
          </a:endParaRPr>
        </a:p>
      </dgm:t>
    </dgm:pt>
    <dgm:pt modelId="{3B2DFAE2-2E7C-4531-8C6C-46AB53CA1958}">
      <dgm:prSet phldrT="[Texto]"/>
      <dgm:spPr/>
      <dgm:t>
        <a:bodyPr/>
        <a:lstStyle/>
        <a:p>
          <a:r>
            <a:rPr lang="es-ES" b="0" i="0" dirty="0" smtClean="0">
              <a:solidFill>
                <a:schemeClr val="tx1"/>
              </a:solidFill>
            </a:rPr>
            <a:t>se manejan por terceras partes, y los trabajos de muchos clientes diferentes pueden estar mezclados en los servidores</a:t>
          </a:r>
          <a:endParaRPr lang="es-ES" dirty="0">
            <a:solidFill>
              <a:schemeClr val="tx1"/>
            </a:solidFill>
          </a:endParaRPr>
        </a:p>
      </dgm:t>
    </dgm:pt>
    <dgm:pt modelId="{7F22489F-11BB-4206-B8B2-49FCE9F0F4BB}" type="parTrans" cxnId="{093C8BAA-0F68-4D7D-BF54-3D37D9EA3EDF}">
      <dgm:prSet/>
      <dgm:spPr/>
      <dgm:t>
        <a:bodyPr/>
        <a:lstStyle/>
        <a:p>
          <a:endParaRPr lang="es-ES">
            <a:solidFill>
              <a:schemeClr val="tx1"/>
            </a:solidFill>
          </a:endParaRPr>
        </a:p>
      </dgm:t>
    </dgm:pt>
    <dgm:pt modelId="{7D63F11F-D6F6-44F7-8820-F8D206269EEB}" type="sibTrans" cxnId="{093C8BAA-0F68-4D7D-BF54-3D37D9EA3EDF}">
      <dgm:prSet/>
      <dgm:spPr/>
      <dgm:t>
        <a:bodyPr/>
        <a:lstStyle/>
        <a:p>
          <a:endParaRPr lang="es-ES">
            <a:solidFill>
              <a:schemeClr val="tx1"/>
            </a:solidFill>
          </a:endParaRPr>
        </a:p>
      </dgm:t>
    </dgm:pt>
    <dgm:pt modelId="{6E52DD04-6CD0-4808-84F7-19CE39714812}">
      <dgm:prSet phldrT="[Texto]"/>
      <dgm:spPr/>
      <dgm:t>
        <a:bodyPr/>
        <a:lstStyle/>
        <a:p>
          <a:r>
            <a:rPr lang="es-ES" dirty="0" smtClean="0">
              <a:solidFill>
                <a:schemeClr val="tx1"/>
              </a:solidFill>
            </a:rPr>
            <a:t>PRIVADAS </a:t>
          </a:r>
        </a:p>
      </dgm:t>
    </dgm:pt>
    <dgm:pt modelId="{707EC9F3-5187-4B72-95AB-8CD067A53EE6}" type="parTrans" cxnId="{EFFED3FE-8DE9-47CB-8A69-6EA55E6E2BBC}">
      <dgm:prSet/>
      <dgm:spPr/>
      <dgm:t>
        <a:bodyPr/>
        <a:lstStyle/>
        <a:p>
          <a:endParaRPr lang="es-ES">
            <a:solidFill>
              <a:schemeClr val="tx1"/>
            </a:solidFill>
          </a:endParaRPr>
        </a:p>
      </dgm:t>
    </dgm:pt>
    <dgm:pt modelId="{FBB2A95F-72F9-4CDA-A35B-D98A39C049C9}" type="sibTrans" cxnId="{EFFED3FE-8DE9-47CB-8A69-6EA55E6E2BBC}">
      <dgm:prSet/>
      <dgm:spPr/>
      <dgm:t>
        <a:bodyPr/>
        <a:lstStyle/>
        <a:p>
          <a:endParaRPr lang="es-ES">
            <a:solidFill>
              <a:schemeClr val="tx1"/>
            </a:solidFill>
          </a:endParaRPr>
        </a:p>
      </dgm:t>
    </dgm:pt>
    <dgm:pt modelId="{CEF159A2-6ECA-4BC5-8C66-16DE71647A54}">
      <dgm:prSet phldrT="[Texto]"/>
      <dgm:spPr/>
      <dgm:t>
        <a:bodyPr/>
        <a:lstStyle/>
        <a:p>
          <a:r>
            <a:rPr lang="es-ES" b="0" i="0" dirty="0" smtClean="0">
              <a:solidFill>
                <a:schemeClr val="tx1"/>
              </a:solidFill>
            </a:rPr>
            <a:t>son una buena opción para las compañías que necesitan alta protección de datos y ediciones a nivel de servicio</a:t>
          </a:r>
          <a:endParaRPr lang="es-ES" dirty="0">
            <a:solidFill>
              <a:schemeClr val="tx1"/>
            </a:solidFill>
          </a:endParaRPr>
        </a:p>
      </dgm:t>
    </dgm:pt>
    <dgm:pt modelId="{ADB40500-21E8-4CFE-89DC-858074E7CDB6}" type="parTrans" cxnId="{203572B8-FDF9-4637-835C-F58208C349CB}">
      <dgm:prSet/>
      <dgm:spPr/>
      <dgm:t>
        <a:bodyPr/>
        <a:lstStyle/>
        <a:p>
          <a:endParaRPr lang="es-ES">
            <a:solidFill>
              <a:schemeClr val="tx1"/>
            </a:solidFill>
          </a:endParaRPr>
        </a:p>
      </dgm:t>
    </dgm:pt>
    <dgm:pt modelId="{8DC8B05B-E68D-40C7-9AD3-B6458DC3A950}" type="sibTrans" cxnId="{203572B8-FDF9-4637-835C-F58208C349CB}">
      <dgm:prSet/>
      <dgm:spPr/>
      <dgm:t>
        <a:bodyPr/>
        <a:lstStyle/>
        <a:p>
          <a:endParaRPr lang="es-ES">
            <a:solidFill>
              <a:schemeClr val="tx1"/>
            </a:solidFill>
          </a:endParaRPr>
        </a:p>
      </dgm:t>
    </dgm:pt>
    <dgm:pt modelId="{607136AF-ABCA-4536-B007-9CC609A231A4}">
      <dgm:prSet phldrT="[Texto]"/>
      <dgm:spPr/>
      <dgm:t>
        <a:bodyPr/>
        <a:lstStyle/>
        <a:p>
          <a:r>
            <a:rPr lang="es-ES" dirty="0" smtClean="0">
              <a:solidFill>
                <a:schemeClr val="tx1"/>
              </a:solidFill>
            </a:rPr>
            <a:t>HÍBRIDAS</a:t>
          </a:r>
          <a:endParaRPr lang="es-ES" dirty="0">
            <a:solidFill>
              <a:schemeClr val="tx1"/>
            </a:solidFill>
          </a:endParaRPr>
        </a:p>
      </dgm:t>
    </dgm:pt>
    <dgm:pt modelId="{D83A16CE-BD83-4149-BD57-597DEF34D6A0}" type="parTrans" cxnId="{E6BE893A-4613-49CE-9313-38A78CF1C31F}">
      <dgm:prSet/>
      <dgm:spPr/>
      <dgm:t>
        <a:bodyPr/>
        <a:lstStyle/>
        <a:p>
          <a:endParaRPr lang="es-ES">
            <a:solidFill>
              <a:schemeClr val="tx1"/>
            </a:solidFill>
          </a:endParaRPr>
        </a:p>
      </dgm:t>
    </dgm:pt>
    <dgm:pt modelId="{D675E302-FADB-47B5-A69C-AF6FE36E3497}" type="sibTrans" cxnId="{E6BE893A-4613-49CE-9313-38A78CF1C31F}">
      <dgm:prSet/>
      <dgm:spPr/>
      <dgm:t>
        <a:bodyPr/>
        <a:lstStyle/>
        <a:p>
          <a:endParaRPr lang="es-ES">
            <a:solidFill>
              <a:schemeClr val="tx1"/>
            </a:solidFill>
          </a:endParaRPr>
        </a:p>
      </dgm:t>
    </dgm:pt>
    <dgm:pt modelId="{4CD793EE-4E0A-456A-AB50-68FA5B8092A2}">
      <dgm:prSet phldrT="[Texto]"/>
      <dgm:spPr/>
      <dgm:t>
        <a:bodyPr/>
        <a:lstStyle/>
        <a:p>
          <a:r>
            <a:rPr lang="es-ES" b="0" i="0" dirty="0" smtClean="0">
              <a:solidFill>
                <a:schemeClr val="tx1"/>
              </a:solidFill>
            </a:rPr>
            <a:t>combinan los modelos de nubes públicas y privadas. Usted es propietario de unas partes y comparte otras, aunque de una manera controlada</a:t>
          </a:r>
          <a:endParaRPr lang="es-ES" dirty="0">
            <a:solidFill>
              <a:schemeClr val="tx1"/>
            </a:solidFill>
          </a:endParaRPr>
        </a:p>
      </dgm:t>
    </dgm:pt>
    <dgm:pt modelId="{05F74FF9-79CE-4FA4-9448-95D0D92C8B9B}" type="parTrans" cxnId="{8693550A-9C91-437A-847D-F3B0A2D1D4C0}">
      <dgm:prSet/>
      <dgm:spPr/>
      <dgm:t>
        <a:bodyPr/>
        <a:lstStyle/>
        <a:p>
          <a:endParaRPr lang="es-ES">
            <a:solidFill>
              <a:schemeClr val="tx1"/>
            </a:solidFill>
          </a:endParaRPr>
        </a:p>
      </dgm:t>
    </dgm:pt>
    <dgm:pt modelId="{3DAB2090-6B7D-431E-8F74-A7C1F0041B41}" type="sibTrans" cxnId="{8693550A-9C91-437A-847D-F3B0A2D1D4C0}">
      <dgm:prSet/>
      <dgm:spPr/>
      <dgm:t>
        <a:bodyPr/>
        <a:lstStyle/>
        <a:p>
          <a:endParaRPr lang="es-ES">
            <a:solidFill>
              <a:schemeClr val="tx1"/>
            </a:solidFill>
          </a:endParaRPr>
        </a:p>
      </dgm:t>
    </dgm:pt>
    <dgm:pt modelId="{FAD92B8B-3E4A-4BA3-9FDB-2E89AFC3BB8C}" type="pres">
      <dgm:prSet presAssocID="{02F91DBF-EC1C-4CF3-BB8E-461D8AF133F0}" presName="Name0" presStyleCnt="0">
        <dgm:presLayoutVars>
          <dgm:dir/>
          <dgm:animLvl val="lvl"/>
          <dgm:resizeHandles val="exact"/>
        </dgm:presLayoutVars>
      </dgm:prSet>
      <dgm:spPr/>
      <dgm:t>
        <a:bodyPr/>
        <a:lstStyle/>
        <a:p>
          <a:endParaRPr lang="es-EC"/>
        </a:p>
      </dgm:t>
    </dgm:pt>
    <dgm:pt modelId="{F696B064-D871-4E1A-A3B8-16CFBD0AF3CA}" type="pres">
      <dgm:prSet presAssocID="{DE06E33C-AA55-41D2-92C9-9B983CF24845}" presName="linNode" presStyleCnt="0"/>
      <dgm:spPr/>
      <dgm:t>
        <a:bodyPr/>
        <a:lstStyle/>
        <a:p>
          <a:endParaRPr lang="es-EC"/>
        </a:p>
      </dgm:t>
    </dgm:pt>
    <dgm:pt modelId="{510FD1D5-6BE5-4D17-A3F3-99CB9BB3505F}" type="pres">
      <dgm:prSet presAssocID="{DE06E33C-AA55-41D2-92C9-9B983CF24845}" presName="parTx" presStyleLbl="revTx" presStyleIdx="0" presStyleCnt="3">
        <dgm:presLayoutVars>
          <dgm:chMax val="1"/>
          <dgm:bulletEnabled val="1"/>
        </dgm:presLayoutVars>
      </dgm:prSet>
      <dgm:spPr/>
      <dgm:t>
        <a:bodyPr/>
        <a:lstStyle/>
        <a:p>
          <a:endParaRPr lang="es-ES"/>
        </a:p>
      </dgm:t>
    </dgm:pt>
    <dgm:pt modelId="{143C5A13-C6C6-4232-9E6C-4683B7B28092}" type="pres">
      <dgm:prSet presAssocID="{DE06E33C-AA55-41D2-92C9-9B983CF24845}" presName="bracket" presStyleLbl="parChTrans1D1" presStyleIdx="0" presStyleCnt="3"/>
      <dgm:spPr/>
      <dgm:t>
        <a:bodyPr/>
        <a:lstStyle/>
        <a:p>
          <a:endParaRPr lang="es-EC"/>
        </a:p>
      </dgm:t>
    </dgm:pt>
    <dgm:pt modelId="{A8B69EEA-6440-4045-AFBC-E1EEC46898EE}" type="pres">
      <dgm:prSet presAssocID="{DE06E33C-AA55-41D2-92C9-9B983CF24845}" presName="spH" presStyleCnt="0"/>
      <dgm:spPr/>
      <dgm:t>
        <a:bodyPr/>
        <a:lstStyle/>
        <a:p>
          <a:endParaRPr lang="es-EC"/>
        </a:p>
      </dgm:t>
    </dgm:pt>
    <dgm:pt modelId="{FB3B66C8-3ED2-4DA4-A22A-5543077ED694}" type="pres">
      <dgm:prSet presAssocID="{DE06E33C-AA55-41D2-92C9-9B983CF24845}" presName="desTx" presStyleLbl="node1" presStyleIdx="0" presStyleCnt="3">
        <dgm:presLayoutVars>
          <dgm:bulletEnabled val="1"/>
        </dgm:presLayoutVars>
      </dgm:prSet>
      <dgm:spPr/>
      <dgm:t>
        <a:bodyPr/>
        <a:lstStyle/>
        <a:p>
          <a:endParaRPr lang="es-ES"/>
        </a:p>
      </dgm:t>
    </dgm:pt>
    <dgm:pt modelId="{1CFC664C-6836-4793-9308-BF2A12AEC085}" type="pres">
      <dgm:prSet presAssocID="{E6023A1F-AB66-4B37-A954-F5E51B1B126B}" presName="spV" presStyleCnt="0"/>
      <dgm:spPr/>
      <dgm:t>
        <a:bodyPr/>
        <a:lstStyle/>
        <a:p>
          <a:endParaRPr lang="es-EC"/>
        </a:p>
      </dgm:t>
    </dgm:pt>
    <dgm:pt modelId="{DE22EE82-2AF5-4002-9922-CC1B789DB21F}" type="pres">
      <dgm:prSet presAssocID="{6E52DD04-6CD0-4808-84F7-19CE39714812}" presName="linNode" presStyleCnt="0"/>
      <dgm:spPr/>
      <dgm:t>
        <a:bodyPr/>
        <a:lstStyle/>
        <a:p>
          <a:endParaRPr lang="es-EC"/>
        </a:p>
      </dgm:t>
    </dgm:pt>
    <dgm:pt modelId="{3CE4FF0F-D676-473D-AEA4-042EA1C6F623}" type="pres">
      <dgm:prSet presAssocID="{6E52DD04-6CD0-4808-84F7-19CE39714812}" presName="parTx" presStyleLbl="revTx" presStyleIdx="1" presStyleCnt="3">
        <dgm:presLayoutVars>
          <dgm:chMax val="1"/>
          <dgm:bulletEnabled val="1"/>
        </dgm:presLayoutVars>
      </dgm:prSet>
      <dgm:spPr/>
      <dgm:t>
        <a:bodyPr/>
        <a:lstStyle/>
        <a:p>
          <a:endParaRPr lang="es-ES"/>
        </a:p>
      </dgm:t>
    </dgm:pt>
    <dgm:pt modelId="{9597F62E-C1C7-4F46-B644-9F00F17E04B3}" type="pres">
      <dgm:prSet presAssocID="{6E52DD04-6CD0-4808-84F7-19CE39714812}" presName="bracket" presStyleLbl="parChTrans1D1" presStyleIdx="1" presStyleCnt="3"/>
      <dgm:spPr/>
      <dgm:t>
        <a:bodyPr/>
        <a:lstStyle/>
        <a:p>
          <a:endParaRPr lang="es-EC"/>
        </a:p>
      </dgm:t>
    </dgm:pt>
    <dgm:pt modelId="{6C127261-8E0B-4E2D-BFB1-C6451F9E0616}" type="pres">
      <dgm:prSet presAssocID="{6E52DD04-6CD0-4808-84F7-19CE39714812}" presName="spH" presStyleCnt="0"/>
      <dgm:spPr/>
      <dgm:t>
        <a:bodyPr/>
        <a:lstStyle/>
        <a:p>
          <a:endParaRPr lang="es-EC"/>
        </a:p>
      </dgm:t>
    </dgm:pt>
    <dgm:pt modelId="{AD09EC29-EA02-4B3C-B335-9D9D45ED422E}" type="pres">
      <dgm:prSet presAssocID="{6E52DD04-6CD0-4808-84F7-19CE39714812}" presName="desTx" presStyleLbl="node1" presStyleIdx="1" presStyleCnt="3">
        <dgm:presLayoutVars>
          <dgm:bulletEnabled val="1"/>
        </dgm:presLayoutVars>
      </dgm:prSet>
      <dgm:spPr/>
      <dgm:t>
        <a:bodyPr/>
        <a:lstStyle/>
        <a:p>
          <a:endParaRPr lang="es-ES"/>
        </a:p>
      </dgm:t>
    </dgm:pt>
    <dgm:pt modelId="{6603EAEF-9BE1-433C-8BDF-EE077D6808DD}" type="pres">
      <dgm:prSet presAssocID="{FBB2A95F-72F9-4CDA-A35B-D98A39C049C9}" presName="spV" presStyleCnt="0"/>
      <dgm:spPr/>
      <dgm:t>
        <a:bodyPr/>
        <a:lstStyle/>
        <a:p>
          <a:endParaRPr lang="es-EC"/>
        </a:p>
      </dgm:t>
    </dgm:pt>
    <dgm:pt modelId="{9477D557-9500-47A3-9C30-C0859CE01824}" type="pres">
      <dgm:prSet presAssocID="{607136AF-ABCA-4536-B007-9CC609A231A4}" presName="linNode" presStyleCnt="0"/>
      <dgm:spPr/>
      <dgm:t>
        <a:bodyPr/>
        <a:lstStyle/>
        <a:p>
          <a:endParaRPr lang="es-EC"/>
        </a:p>
      </dgm:t>
    </dgm:pt>
    <dgm:pt modelId="{0683E241-5E56-4057-B8EA-0380A36AEE52}" type="pres">
      <dgm:prSet presAssocID="{607136AF-ABCA-4536-B007-9CC609A231A4}" presName="parTx" presStyleLbl="revTx" presStyleIdx="2" presStyleCnt="3">
        <dgm:presLayoutVars>
          <dgm:chMax val="1"/>
          <dgm:bulletEnabled val="1"/>
        </dgm:presLayoutVars>
      </dgm:prSet>
      <dgm:spPr/>
      <dgm:t>
        <a:bodyPr/>
        <a:lstStyle/>
        <a:p>
          <a:endParaRPr lang="es-EC"/>
        </a:p>
      </dgm:t>
    </dgm:pt>
    <dgm:pt modelId="{656A65F9-678D-401F-A3E9-0C7C4DF83C67}" type="pres">
      <dgm:prSet presAssocID="{607136AF-ABCA-4536-B007-9CC609A231A4}" presName="bracket" presStyleLbl="parChTrans1D1" presStyleIdx="2" presStyleCnt="3"/>
      <dgm:spPr/>
      <dgm:t>
        <a:bodyPr/>
        <a:lstStyle/>
        <a:p>
          <a:endParaRPr lang="es-EC"/>
        </a:p>
      </dgm:t>
    </dgm:pt>
    <dgm:pt modelId="{A255647F-F49A-4F07-AD68-9B3C443C7B66}" type="pres">
      <dgm:prSet presAssocID="{607136AF-ABCA-4536-B007-9CC609A231A4}" presName="spH" presStyleCnt="0"/>
      <dgm:spPr/>
      <dgm:t>
        <a:bodyPr/>
        <a:lstStyle/>
        <a:p>
          <a:endParaRPr lang="es-EC"/>
        </a:p>
      </dgm:t>
    </dgm:pt>
    <dgm:pt modelId="{DF10C60A-93FB-451D-B4BB-34E3E8F70D0F}" type="pres">
      <dgm:prSet presAssocID="{607136AF-ABCA-4536-B007-9CC609A231A4}" presName="desTx" presStyleLbl="node1" presStyleIdx="2" presStyleCnt="3">
        <dgm:presLayoutVars>
          <dgm:bulletEnabled val="1"/>
        </dgm:presLayoutVars>
      </dgm:prSet>
      <dgm:spPr/>
      <dgm:t>
        <a:bodyPr/>
        <a:lstStyle/>
        <a:p>
          <a:endParaRPr lang="es-ES"/>
        </a:p>
      </dgm:t>
    </dgm:pt>
  </dgm:ptLst>
  <dgm:cxnLst>
    <dgm:cxn modelId="{8693550A-9C91-437A-847D-F3B0A2D1D4C0}" srcId="{607136AF-ABCA-4536-B007-9CC609A231A4}" destId="{4CD793EE-4E0A-456A-AB50-68FA5B8092A2}" srcOrd="0" destOrd="0" parTransId="{05F74FF9-79CE-4FA4-9448-95D0D92C8B9B}" sibTransId="{3DAB2090-6B7D-431E-8F74-A7C1F0041B41}"/>
    <dgm:cxn modelId="{CDBF6300-411B-457D-A330-CBB1969C4315}" type="presOf" srcId="{02F91DBF-EC1C-4CF3-BB8E-461D8AF133F0}" destId="{FAD92B8B-3E4A-4BA3-9FDB-2E89AFC3BB8C}" srcOrd="0" destOrd="0" presId="urn:diagrams.loki3.com/BracketList+Icon#1"/>
    <dgm:cxn modelId="{E094D886-3AFA-44E6-9140-D170F56DFB97}" type="presOf" srcId="{3B2DFAE2-2E7C-4531-8C6C-46AB53CA1958}" destId="{FB3B66C8-3ED2-4DA4-A22A-5543077ED694}" srcOrd="0" destOrd="0" presId="urn:diagrams.loki3.com/BracketList+Icon#1"/>
    <dgm:cxn modelId="{EFFED3FE-8DE9-47CB-8A69-6EA55E6E2BBC}" srcId="{02F91DBF-EC1C-4CF3-BB8E-461D8AF133F0}" destId="{6E52DD04-6CD0-4808-84F7-19CE39714812}" srcOrd="1" destOrd="0" parTransId="{707EC9F3-5187-4B72-95AB-8CD067A53EE6}" sibTransId="{FBB2A95F-72F9-4CDA-A35B-D98A39C049C9}"/>
    <dgm:cxn modelId="{35640A68-E01C-4533-8DE9-3145655CC867}" type="presOf" srcId="{4CD793EE-4E0A-456A-AB50-68FA5B8092A2}" destId="{DF10C60A-93FB-451D-B4BB-34E3E8F70D0F}" srcOrd="0" destOrd="0" presId="urn:diagrams.loki3.com/BracketList+Icon#1"/>
    <dgm:cxn modelId="{093C8BAA-0F68-4D7D-BF54-3D37D9EA3EDF}" srcId="{DE06E33C-AA55-41D2-92C9-9B983CF24845}" destId="{3B2DFAE2-2E7C-4531-8C6C-46AB53CA1958}" srcOrd="0" destOrd="0" parTransId="{7F22489F-11BB-4206-B8B2-49FCE9F0F4BB}" sibTransId="{7D63F11F-D6F6-44F7-8820-F8D206269EEB}"/>
    <dgm:cxn modelId="{2245757B-377C-45A7-A8C0-C908140AFA8C}" type="presOf" srcId="{CEF159A2-6ECA-4BC5-8C66-16DE71647A54}" destId="{AD09EC29-EA02-4B3C-B335-9D9D45ED422E}" srcOrd="0" destOrd="0" presId="urn:diagrams.loki3.com/BracketList+Icon#1"/>
    <dgm:cxn modelId="{FF850C5D-6FE7-4020-ABE8-C1AE72BD4D9D}" type="presOf" srcId="{607136AF-ABCA-4536-B007-9CC609A231A4}" destId="{0683E241-5E56-4057-B8EA-0380A36AEE52}" srcOrd="0" destOrd="0" presId="urn:diagrams.loki3.com/BracketList+Icon#1"/>
    <dgm:cxn modelId="{645F3755-27E6-4AAD-9454-3223A8376492}" type="presOf" srcId="{6E52DD04-6CD0-4808-84F7-19CE39714812}" destId="{3CE4FF0F-D676-473D-AEA4-042EA1C6F623}" srcOrd="0" destOrd="0" presId="urn:diagrams.loki3.com/BracketList+Icon#1"/>
    <dgm:cxn modelId="{FA4DDAB7-76F7-434C-9BE6-2298B97DD146}" srcId="{02F91DBF-EC1C-4CF3-BB8E-461D8AF133F0}" destId="{DE06E33C-AA55-41D2-92C9-9B983CF24845}" srcOrd="0" destOrd="0" parTransId="{ED14952D-F20B-43D1-A946-9D91C0D34276}" sibTransId="{E6023A1F-AB66-4B37-A954-F5E51B1B126B}"/>
    <dgm:cxn modelId="{E6BE893A-4613-49CE-9313-38A78CF1C31F}" srcId="{02F91DBF-EC1C-4CF3-BB8E-461D8AF133F0}" destId="{607136AF-ABCA-4536-B007-9CC609A231A4}" srcOrd="2" destOrd="0" parTransId="{D83A16CE-BD83-4149-BD57-597DEF34D6A0}" sibTransId="{D675E302-FADB-47B5-A69C-AF6FE36E3497}"/>
    <dgm:cxn modelId="{6DF549F8-1A36-4019-AF28-A3081FA3EFFA}" type="presOf" srcId="{DE06E33C-AA55-41D2-92C9-9B983CF24845}" destId="{510FD1D5-6BE5-4D17-A3F3-99CB9BB3505F}" srcOrd="0" destOrd="0" presId="urn:diagrams.loki3.com/BracketList+Icon#1"/>
    <dgm:cxn modelId="{203572B8-FDF9-4637-835C-F58208C349CB}" srcId="{6E52DD04-6CD0-4808-84F7-19CE39714812}" destId="{CEF159A2-6ECA-4BC5-8C66-16DE71647A54}" srcOrd="0" destOrd="0" parTransId="{ADB40500-21E8-4CFE-89DC-858074E7CDB6}" sibTransId="{8DC8B05B-E68D-40C7-9AD3-B6458DC3A950}"/>
    <dgm:cxn modelId="{89B4EE3A-69B6-4B5A-AE3D-4F77CFF70341}" type="presParOf" srcId="{FAD92B8B-3E4A-4BA3-9FDB-2E89AFC3BB8C}" destId="{F696B064-D871-4E1A-A3B8-16CFBD0AF3CA}" srcOrd="0" destOrd="0" presId="urn:diagrams.loki3.com/BracketList+Icon#1"/>
    <dgm:cxn modelId="{E53D4DEE-84C0-41EE-8095-7B965F11AC45}" type="presParOf" srcId="{F696B064-D871-4E1A-A3B8-16CFBD0AF3CA}" destId="{510FD1D5-6BE5-4D17-A3F3-99CB9BB3505F}" srcOrd="0" destOrd="0" presId="urn:diagrams.loki3.com/BracketList+Icon#1"/>
    <dgm:cxn modelId="{4B3366BB-5F3D-4F9A-B912-69E35F93E8A8}" type="presParOf" srcId="{F696B064-D871-4E1A-A3B8-16CFBD0AF3CA}" destId="{143C5A13-C6C6-4232-9E6C-4683B7B28092}" srcOrd="1" destOrd="0" presId="urn:diagrams.loki3.com/BracketList+Icon#1"/>
    <dgm:cxn modelId="{3F1F11D4-6496-4EA7-8045-2FB54CDC20ED}" type="presParOf" srcId="{F696B064-D871-4E1A-A3B8-16CFBD0AF3CA}" destId="{A8B69EEA-6440-4045-AFBC-E1EEC46898EE}" srcOrd="2" destOrd="0" presId="urn:diagrams.loki3.com/BracketList+Icon#1"/>
    <dgm:cxn modelId="{EC8E76E3-C9D9-4381-9236-F58E5A68425B}" type="presParOf" srcId="{F696B064-D871-4E1A-A3B8-16CFBD0AF3CA}" destId="{FB3B66C8-3ED2-4DA4-A22A-5543077ED694}" srcOrd="3" destOrd="0" presId="urn:diagrams.loki3.com/BracketList+Icon#1"/>
    <dgm:cxn modelId="{026FE5F5-B30A-4ED3-951D-F3656B52FBD6}" type="presParOf" srcId="{FAD92B8B-3E4A-4BA3-9FDB-2E89AFC3BB8C}" destId="{1CFC664C-6836-4793-9308-BF2A12AEC085}" srcOrd="1" destOrd="0" presId="urn:diagrams.loki3.com/BracketList+Icon#1"/>
    <dgm:cxn modelId="{2FF90678-AFC2-4441-B815-AC0493F67EB8}" type="presParOf" srcId="{FAD92B8B-3E4A-4BA3-9FDB-2E89AFC3BB8C}" destId="{DE22EE82-2AF5-4002-9922-CC1B789DB21F}" srcOrd="2" destOrd="0" presId="urn:diagrams.loki3.com/BracketList+Icon#1"/>
    <dgm:cxn modelId="{47AEDFF2-E686-45BE-98F3-4CD2C2A134B6}" type="presParOf" srcId="{DE22EE82-2AF5-4002-9922-CC1B789DB21F}" destId="{3CE4FF0F-D676-473D-AEA4-042EA1C6F623}" srcOrd="0" destOrd="0" presId="urn:diagrams.loki3.com/BracketList+Icon#1"/>
    <dgm:cxn modelId="{8948DACF-6595-4BD6-9808-FD6520D8D889}" type="presParOf" srcId="{DE22EE82-2AF5-4002-9922-CC1B789DB21F}" destId="{9597F62E-C1C7-4F46-B644-9F00F17E04B3}" srcOrd="1" destOrd="0" presId="urn:diagrams.loki3.com/BracketList+Icon#1"/>
    <dgm:cxn modelId="{EBE9EEB5-1A57-4655-AD10-161E878CD585}" type="presParOf" srcId="{DE22EE82-2AF5-4002-9922-CC1B789DB21F}" destId="{6C127261-8E0B-4E2D-BFB1-C6451F9E0616}" srcOrd="2" destOrd="0" presId="urn:diagrams.loki3.com/BracketList+Icon#1"/>
    <dgm:cxn modelId="{4AF2D06C-CE00-4240-8E27-69D74C2666F4}" type="presParOf" srcId="{DE22EE82-2AF5-4002-9922-CC1B789DB21F}" destId="{AD09EC29-EA02-4B3C-B335-9D9D45ED422E}" srcOrd="3" destOrd="0" presId="urn:diagrams.loki3.com/BracketList+Icon#1"/>
    <dgm:cxn modelId="{D6F93787-A051-49AF-912D-E388032F78A2}" type="presParOf" srcId="{FAD92B8B-3E4A-4BA3-9FDB-2E89AFC3BB8C}" destId="{6603EAEF-9BE1-433C-8BDF-EE077D6808DD}" srcOrd="3" destOrd="0" presId="urn:diagrams.loki3.com/BracketList+Icon#1"/>
    <dgm:cxn modelId="{A70944F9-FC06-4F12-BC07-0F490CC27A98}" type="presParOf" srcId="{FAD92B8B-3E4A-4BA3-9FDB-2E89AFC3BB8C}" destId="{9477D557-9500-47A3-9C30-C0859CE01824}" srcOrd="4" destOrd="0" presId="urn:diagrams.loki3.com/BracketList+Icon#1"/>
    <dgm:cxn modelId="{6A495816-0AD8-4DB1-ADB3-3545E5501411}" type="presParOf" srcId="{9477D557-9500-47A3-9C30-C0859CE01824}" destId="{0683E241-5E56-4057-B8EA-0380A36AEE52}" srcOrd="0" destOrd="0" presId="urn:diagrams.loki3.com/BracketList+Icon#1"/>
    <dgm:cxn modelId="{3CC9B5EA-E27D-4D45-9494-50A56FC0E47F}" type="presParOf" srcId="{9477D557-9500-47A3-9C30-C0859CE01824}" destId="{656A65F9-678D-401F-A3E9-0C7C4DF83C67}" srcOrd="1" destOrd="0" presId="urn:diagrams.loki3.com/BracketList+Icon#1"/>
    <dgm:cxn modelId="{DC69FB48-418C-4F8C-BEA1-87180840AB12}" type="presParOf" srcId="{9477D557-9500-47A3-9C30-C0859CE01824}" destId="{A255647F-F49A-4F07-AD68-9B3C443C7B66}" srcOrd="2" destOrd="0" presId="urn:diagrams.loki3.com/BracketList+Icon#1"/>
    <dgm:cxn modelId="{2E8CFDB9-024C-4C8B-8B2F-91B92E50BBC0}" type="presParOf" srcId="{9477D557-9500-47A3-9C30-C0859CE01824}" destId="{DF10C60A-93FB-451D-B4BB-34E3E8F70D0F}" srcOrd="3" destOrd="0" presId="urn:diagrams.loki3.com/BracketList+Ic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3F01C7D-470B-4AFF-8105-9C19728B3F4A}" type="doc">
      <dgm:prSet loTypeId="urn:diagrams.loki3.com/BracketList+Icon#2" loCatId="list" qsTypeId="urn:microsoft.com/office/officeart/2005/8/quickstyle/simple3" qsCatId="simple" csTypeId="urn:microsoft.com/office/officeart/2005/8/colors/accent0_1" csCatId="mainScheme" phldr="1"/>
      <dgm:spPr/>
      <dgm:t>
        <a:bodyPr/>
        <a:lstStyle/>
        <a:p>
          <a:endParaRPr lang="es-ES"/>
        </a:p>
      </dgm:t>
    </dgm:pt>
    <dgm:pt modelId="{C3D7EF79-962C-4E64-8BAC-D91585698A16}">
      <dgm:prSet phldrT="[Texto]"/>
      <dgm:spPr/>
      <dgm:t>
        <a:bodyPr/>
        <a:lstStyle/>
        <a:p>
          <a:r>
            <a:rPr lang="es-ES" dirty="0" smtClean="0"/>
            <a:t>IPLOZT</a:t>
          </a:r>
          <a:endParaRPr lang="es-ES" dirty="0"/>
        </a:p>
      </dgm:t>
    </dgm:pt>
    <dgm:pt modelId="{B28A2F7F-97E6-451C-9FD2-39A8CEC94625}" type="parTrans" cxnId="{69595515-68F9-426B-AA44-45DA4743FC55}">
      <dgm:prSet/>
      <dgm:spPr/>
      <dgm:t>
        <a:bodyPr/>
        <a:lstStyle/>
        <a:p>
          <a:endParaRPr lang="es-ES"/>
        </a:p>
      </dgm:t>
    </dgm:pt>
    <dgm:pt modelId="{A8B24832-D4A6-4206-A389-DA5F8AD1FAD3}" type="sibTrans" cxnId="{69595515-68F9-426B-AA44-45DA4743FC55}">
      <dgm:prSet/>
      <dgm:spPr/>
      <dgm:t>
        <a:bodyPr/>
        <a:lstStyle/>
        <a:p>
          <a:endParaRPr lang="es-ES"/>
        </a:p>
      </dgm:t>
    </dgm:pt>
    <dgm:pt modelId="{F1EF0A81-B80C-436B-BBC9-72688C0F390C}">
      <dgm:prSet phldrT="[Texto]" custT="1"/>
      <dgm:spPr/>
      <dgm:t>
        <a:bodyPr/>
        <a:lstStyle/>
        <a:p>
          <a:r>
            <a:rPr lang="es-ES" sz="1800" dirty="0" smtClean="0"/>
            <a:t>EDICIÓN COLABORATIVA</a:t>
          </a:r>
          <a:endParaRPr lang="es-ES" sz="1800" dirty="0"/>
        </a:p>
      </dgm:t>
    </dgm:pt>
    <dgm:pt modelId="{1768211B-4E32-4B07-974F-36CDF6E33A5D}" type="parTrans" cxnId="{7B3FFC59-0B21-4BB4-B7C5-FBA616957FD8}">
      <dgm:prSet/>
      <dgm:spPr/>
      <dgm:t>
        <a:bodyPr/>
        <a:lstStyle/>
        <a:p>
          <a:endParaRPr lang="es-ES"/>
        </a:p>
      </dgm:t>
    </dgm:pt>
    <dgm:pt modelId="{FE10E142-11F7-469E-B871-97FA6E1A0CD7}" type="sibTrans" cxnId="{7B3FFC59-0B21-4BB4-B7C5-FBA616957FD8}">
      <dgm:prSet/>
      <dgm:spPr/>
      <dgm:t>
        <a:bodyPr/>
        <a:lstStyle/>
        <a:p>
          <a:endParaRPr lang="es-ES"/>
        </a:p>
      </dgm:t>
    </dgm:pt>
    <dgm:pt modelId="{07592008-4186-4BE2-9B3C-C1F435CDBCD5}">
      <dgm:prSet phldrT="[Texto]" custT="1"/>
      <dgm:spPr/>
      <dgm:t>
        <a:bodyPr/>
        <a:lstStyle/>
        <a:p>
          <a:r>
            <a:rPr lang="es-ES" sz="1800" dirty="0" smtClean="0"/>
            <a:t>CONTROL DE VERSIONES</a:t>
          </a:r>
          <a:endParaRPr lang="es-ES" sz="1800" dirty="0"/>
        </a:p>
      </dgm:t>
    </dgm:pt>
    <dgm:pt modelId="{A4A52159-D643-487D-A116-7461F6AACF2B}" type="parTrans" cxnId="{FEE435A2-7C89-4388-8DD0-B17C10898A5E}">
      <dgm:prSet/>
      <dgm:spPr/>
      <dgm:t>
        <a:bodyPr/>
        <a:lstStyle/>
        <a:p>
          <a:endParaRPr lang="es-ES"/>
        </a:p>
      </dgm:t>
    </dgm:pt>
    <dgm:pt modelId="{8E69041B-AC16-4BCB-87D0-605534A83F0A}" type="sibTrans" cxnId="{FEE435A2-7C89-4388-8DD0-B17C10898A5E}">
      <dgm:prSet/>
      <dgm:spPr/>
      <dgm:t>
        <a:bodyPr/>
        <a:lstStyle/>
        <a:p>
          <a:endParaRPr lang="es-ES"/>
        </a:p>
      </dgm:t>
    </dgm:pt>
    <dgm:pt modelId="{428619F9-C3EA-4C34-BA87-2D1FEEFA2AEC}">
      <dgm:prSet phldrT="[Texto]" custT="1"/>
      <dgm:spPr/>
      <dgm:t>
        <a:bodyPr/>
        <a:lstStyle/>
        <a:p>
          <a:r>
            <a:rPr lang="es-ES" sz="1800" dirty="0" smtClean="0"/>
            <a:t>REALIZA ANOTACIONES </a:t>
          </a:r>
          <a:endParaRPr lang="es-ES" sz="1800" dirty="0"/>
        </a:p>
      </dgm:t>
    </dgm:pt>
    <dgm:pt modelId="{5AED5427-F633-48EE-93D2-C1F40F314CB6}" type="parTrans" cxnId="{C7870464-A80E-49F2-8FF9-934044C00524}">
      <dgm:prSet/>
      <dgm:spPr/>
      <dgm:t>
        <a:bodyPr/>
        <a:lstStyle/>
        <a:p>
          <a:endParaRPr lang="es-ES"/>
        </a:p>
      </dgm:t>
    </dgm:pt>
    <dgm:pt modelId="{56430A04-A464-4259-94A6-EAA233E92E51}" type="sibTrans" cxnId="{C7870464-A80E-49F2-8FF9-934044C00524}">
      <dgm:prSet/>
      <dgm:spPr/>
      <dgm:t>
        <a:bodyPr/>
        <a:lstStyle/>
        <a:p>
          <a:endParaRPr lang="es-ES"/>
        </a:p>
      </dgm:t>
    </dgm:pt>
    <dgm:pt modelId="{0F6709B1-9F31-456A-BD92-AD22DB3F4D4B}">
      <dgm:prSet phldrT="[Texto]" custT="1"/>
      <dgm:spPr/>
      <dgm:t>
        <a:bodyPr/>
        <a:lstStyle/>
        <a:p>
          <a:r>
            <a:rPr lang="es-ES" sz="1800" dirty="0" smtClean="0"/>
            <a:t>DISPONIBLE EN INGLÉS Y ESPAÑOL</a:t>
          </a:r>
          <a:endParaRPr lang="es-ES" sz="1800" dirty="0"/>
        </a:p>
      </dgm:t>
    </dgm:pt>
    <dgm:pt modelId="{6EB0C958-D058-4180-A32F-E0187E00ACE3}" type="parTrans" cxnId="{A5EC8CA6-82AD-4276-A9B9-D3183A63B447}">
      <dgm:prSet/>
      <dgm:spPr/>
      <dgm:t>
        <a:bodyPr/>
        <a:lstStyle/>
        <a:p>
          <a:endParaRPr lang="es-ES"/>
        </a:p>
      </dgm:t>
    </dgm:pt>
    <dgm:pt modelId="{F73E2111-7A53-4B32-B11A-BCE75F3D5636}" type="sibTrans" cxnId="{A5EC8CA6-82AD-4276-A9B9-D3183A63B447}">
      <dgm:prSet/>
      <dgm:spPr/>
      <dgm:t>
        <a:bodyPr/>
        <a:lstStyle/>
        <a:p>
          <a:endParaRPr lang="es-ES"/>
        </a:p>
      </dgm:t>
    </dgm:pt>
    <dgm:pt modelId="{5AFAD14E-A993-46D8-8D58-DABCD7E73A8B}">
      <dgm:prSet phldrT="[Texto]" custT="1"/>
      <dgm:spPr/>
      <dgm:t>
        <a:bodyPr/>
        <a:lstStyle/>
        <a:p>
          <a:r>
            <a:rPr lang="es-ES" sz="1800" dirty="0" smtClean="0"/>
            <a:t>IMPORTACIÓN Y EXPORTACIÓN DE FORMATOS</a:t>
          </a:r>
          <a:endParaRPr lang="es-ES" sz="1800" dirty="0"/>
        </a:p>
      </dgm:t>
    </dgm:pt>
    <dgm:pt modelId="{4A413CDB-1521-4174-BC32-D8887437E5BC}" type="parTrans" cxnId="{8D12CDA2-8E65-4CA9-B513-BDDA398278BA}">
      <dgm:prSet/>
      <dgm:spPr/>
      <dgm:t>
        <a:bodyPr/>
        <a:lstStyle/>
        <a:p>
          <a:endParaRPr lang="es-ES"/>
        </a:p>
      </dgm:t>
    </dgm:pt>
    <dgm:pt modelId="{7DD7E9E2-93EB-4316-881F-4B666FF338B7}" type="sibTrans" cxnId="{8D12CDA2-8E65-4CA9-B513-BDDA398278BA}">
      <dgm:prSet/>
      <dgm:spPr/>
      <dgm:t>
        <a:bodyPr/>
        <a:lstStyle/>
        <a:p>
          <a:endParaRPr lang="es-ES"/>
        </a:p>
      </dgm:t>
    </dgm:pt>
    <dgm:pt modelId="{1680D068-5007-43CD-958D-0132CC24058B}" type="pres">
      <dgm:prSet presAssocID="{F3F01C7D-470B-4AFF-8105-9C19728B3F4A}" presName="Name0" presStyleCnt="0">
        <dgm:presLayoutVars>
          <dgm:dir/>
          <dgm:animLvl val="lvl"/>
          <dgm:resizeHandles val="exact"/>
        </dgm:presLayoutVars>
      </dgm:prSet>
      <dgm:spPr/>
      <dgm:t>
        <a:bodyPr/>
        <a:lstStyle/>
        <a:p>
          <a:endParaRPr lang="es-EC"/>
        </a:p>
      </dgm:t>
    </dgm:pt>
    <dgm:pt modelId="{E4072B2A-B42E-4877-BAC3-ABFD3669DACF}" type="pres">
      <dgm:prSet presAssocID="{C3D7EF79-962C-4E64-8BAC-D91585698A16}" presName="linNode" presStyleCnt="0"/>
      <dgm:spPr/>
    </dgm:pt>
    <dgm:pt modelId="{0B3A9F0A-03AF-46FA-AD5D-C7A91D37978E}" type="pres">
      <dgm:prSet presAssocID="{C3D7EF79-962C-4E64-8BAC-D91585698A16}" presName="parTx" presStyleLbl="revTx" presStyleIdx="0" presStyleCnt="1">
        <dgm:presLayoutVars>
          <dgm:chMax val="1"/>
          <dgm:bulletEnabled val="1"/>
        </dgm:presLayoutVars>
      </dgm:prSet>
      <dgm:spPr/>
      <dgm:t>
        <a:bodyPr/>
        <a:lstStyle/>
        <a:p>
          <a:endParaRPr lang="es-ES"/>
        </a:p>
      </dgm:t>
    </dgm:pt>
    <dgm:pt modelId="{27130822-E71F-4B90-9D30-651650CA9A33}" type="pres">
      <dgm:prSet presAssocID="{C3D7EF79-962C-4E64-8BAC-D91585698A16}" presName="bracket" presStyleLbl="parChTrans1D1" presStyleIdx="0" presStyleCnt="1"/>
      <dgm:spPr/>
    </dgm:pt>
    <dgm:pt modelId="{6E8BE9BE-70C7-4BF6-9C8D-BE710A49D198}" type="pres">
      <dgm:prSet presAssocID="{C3D7EF79-962C-4E64-8BAC-D91585698A16}" presName="spH" presStyleCnt="0"/>
      <dgm:spPr/>
    </dgm:pt>
    <dgm:pt modelId="{A5AD6B33-ABB3-49FC-ACCE-281B3A1A534C}" type="pres">
      <dgm:prSet presAssocID="{C3D7EF79-962C-4E64-8BAC-D91585698A16}" presName="desTx" presStyleLbl="node1" presStyleIdx="0" presStyleCnt="1">
        <dgm:presLayoutVars>
          <dgm:bulletEnabled val="1"/>
        </dgm:presLayoutVars>
      </dgm:prSet>
      <dgm:spPr/>
      <dgm:t>
        <a:bodyPr/>
        <a:lstStyle/>
        <a:p>
          <a:endParaRPr lang="es-ES"/>
        </a:p>
      </dgm:t>
    </dgm:pt>
  </dgm:ptLst>
  <dgm:cxnLst>
    <dgm:cxn modelId="{E2055C51-DE41-4A09-A349-F7C6DF94A60E}" type="presOf" srcId="{F1EF0A81-B80C-436B-BBC9-72688C0F390C}" destId="{A5AD6B33-ABB3-49FC-ACCE-281B3A1A534C}" srcOrd="0" destOrd="0" presId="urn:diagrams.loki3.com/BracketList+Icon#2"/>
    <dgm:cxn modelId="{6B62093A-CAFF-41F8-AA40-64AFEC9EE002}" type="presOf" srcId="{0F6709B1-9F31-456A-BD92-AD22DB3F4D4B}" destId="{A5AD6B33-ABB3-49FC-ACCE-281B3A1A534C}" srcOrd="0" destOrd="3" presId="urn:diagrams.loki3.com/BracketList+Icon#2"/>
    <dgm:cxn modelId="{E258BB78-57CC-4F7C-9D06-7207862822B3}" type="presOf" srcId="{428619F9-C3EA-4C34-BA87-2D1FEEFA2AEC}" destId="{A5AD6B33-ABB3-49FC-ACCE-281B3A1A534C}" srcOrd="0" destOrd="2" presId="urn:diagrams.loki3.com/BracketList+Icon#2"/>
    <dgm:cxn modelId="{FEE435A2-7C89-4388-8DD0-B17C10898A5E}" srcId="{C3D7EF79-962C-4E64-8BAC-D91585698A16}" destId="{07592008-4186-4BE2-9B3C-C1F435CDBCD5}" srcOrd="1" destOrd="0" parTransId="{A4A52159-D643-487D-A116-7461F6AACF2B}" sibTransId="{8E69041B-AC16-4BCB-87D0-605534A83F0A}"/>
    <dgm:cxn modelId="{69595515-68F9-426B-AA44-45DA4743FC55}" srcId="{F3F01C7D-470B-4AFF-8105-9C19728B3F4A}" destId="{C3D7EF79-962C-4E64-8BAC-D91585698A16}" srcOrd="0" destOrd="0" parTransId="{B28A2F7F-97E6-451C-9FD2-39A8CEC94625}" sibTransId="{A8B24832-D4A6-4206-A389-DA5F8AD1FAD3}"/>
    <dgm:cxn modelId="{C15BEB72-4772-424F-A72F-681A28218CB2}" type="presOf" srcId="{F3F01C7D-470B-4AFF-8105-9C19728B3F4A}" destId="{1680D068-5007-43CD-958D-0132CC24058B}" srcOrd="0" destOrd="0" presId="urn:diagrams.loki3.com/BracketList+Icon#2"/>
    <dgm:cxn modelId="{AF0C2719-C1E2-499F-8E7A-E2D326C15078}" type="presOf" srcId="{5AFAD14E-A993-46D8-8D58-DABCD7E73A8B}" destId="{A5AD6B33-ABB3-49FC-ACCE-281B3A1A534C}" srcOrd="0" destOrd="4" presId="urn:diagrams.loki3.com/BracketList+Icon#2"/>
    <dgm:cxn modelId="{7B3FFC59-0B21-4BB4-B7C5-FBA616957FD8}" srcId="{C3D7EF79-962C-4E64-8BAC-D91585698A16}" destId="{F1EF0A81-B80C-436B-BBC9-72688C0F390C}" srcOrd="0" destOrd="0" parTransId="{1768211B-4E32-4B07-974F-36CDF6E33A5D}" sibTransId="{FE10E142-11F7-469E-B871-97FA6E1A0CD7}"/>
    <dgm:cxn modelId="{3D522479-31E4-4A9F-904A-1554306AC267}" type="presOf" srcId="{07592008-4186-4BE2-9B3C-C1F435CDBCD5}" destId="{A5AD6B33-ABB3-49FC-ACCE-281B3A1A534C}" srcOrd="0" destOrd="1" presId="urn:diagrams.loki3.com/BracketList+Icon#2"/>
    <dgm:cxn modelId="{A5EC8CA6-82AD-4276-A9B9-D3183A63B447}" srcId="{C3D7EF79-962C-4E64-8BAC-D91585698A16}" destId="{0F6709B1-9F31-456A-BD92-AD22DB3F4D4B}" srcOrd="3" destOrd="0" parTransId="{6EB0C958-D058-4180-A32F-E0187E00ACE3}" sibTransId="{F73E2111-7A53-4B32-B11A-BCE75F3D5636}"/>
    <dgm:cxn modelId="{8D12CDA2-8E65-4CA9-B513-BDDA398278BA}" srcId="{C3D7EF79-962C-4E64-8BAC-D91585698A16}" destId="{5AFAD14E-A993-46D8-8D58-DABCD7E73A8B}" srcOrd="4" destOrd="0" parTransId="{4A413CDB-1521-4174-BC32-D8887437E5BC}" sibTransId="{7DD7E9E2-93EB-4316-881F-4B666FF338B7}"/>
    <dgm:cxn modelId="{C7870464-A80E-49F2-8FF9-934044C00524}" srcId="{C3D7EF79-962C-4E64-8BAC-D91585698A16}" destId="{428619F9-C3EA-4C34-BA87-2D1FEEFA2AEC}" srcOrd="2" destOrd="0" parTransId="{5AED5427-F633-48EE-93D2-C1F40F314CB6}" sibTransId="{56430A04-A464-4259-94A6-EAA233E92E51}"/>
    <dgm:cxn modelId="{2DBAC7B1-E585-49CB-93C7-41E4A7B87094}" type="presOf" srcId="{C3D7EF79-962C-4E64-8BAC-D91585698A16}" destId="{0B3A9F0A-03AF-46FA-AD5D-C7A91D37978E}" srcOrd="0" destOrd="0" presId="urn:diagrams.loki3.com/BracketList+Icon#2"/>
    <dgm:cxn modelId="{1193829C-53E1-44B4-A610-C69BACE1C3F8}" type="presParOf" srcId="{1680D068-5007-43CD-958D-0132CC24058B}" destId="{E4072B2A-B42E-4877-BAC3-ABFD3669DACF}" srcOrd="0" destOrd="0" presId="urn:diagrams.loki3.com/BracketList+Icon#2"/>
    <dgm:cxn modelId="{490C974C-A6D4-4AFD-A242-6EDE8475AB41}" type="presParOf" srcId="{E4072B2A-B42E-4877-BAC3-ABFD3669DACF}" destId="{0B3A9F0A-03AF-46FA-AD5D-C7A91D37978E}" srcOrd="0" destOrd="0" presId="urn:diagrams.loki3.com/BracketList+Icon#2"/>
    <dgm:cxn modelId="{2B54C2B7-E09D-40D4-95D8-2DF321A80692}" type="presParOf" srcId="{E4072B2A-B42E-4877-BAC3-ABFD3669DACF}" destId="{27130822-E71F-4B90-9D30-651650CA9A33}" srcOrd="1" destOrd="0" presId="urn:diagrams.loki3.com/BracketList+Icon#2"/>
    <dgm:cxn modelId="{FE50D6A7-5734-4FA0-9A38-AA607B5F170E}" type="presParOf" srcId="{E4072B2A-B42E-4877-BAC3-ABFD3669DACF}" destId="{6E8BE9BE-70C7-4BF6-9C8D-BE710A49D198}" srcOrd="2" destOrd="0" presId="urn:diagrams.loki3.com/BracketList+Icon#2"/>
    <dgm:cxn modelId="{836F4C54-5B06-48B7-AEE4-EE75DA3CDA34}" type="presParOf" srcId="{E4072B2A-B42E-4877-BAC3-ABFD3669DACF}" destId="{A5AD6B33-ABB3-49FC-ACCE-281B3A1A534C}" srcOrd="3" destOrd="0" presId="urn:diagrams.loki3.com/BracketList+Ic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48672B2-6F56-4FEF-BAFB-197B0569A7E7}" type="doc">
      <dgm:prSet loTypeId="urn:microsoft.com/office/officeart/2005/8/layout/vProcess5" loCatId="process" qsTypeId="urn:microsoft.com/office/officeart/2005/8/quickstyle/3d2" qsCatId="3D" csTypeId="urn:microsoft.com/office/officeart/2005/8/colors/colorful1" csCatId="colorful" phldr="1"/>
      <dgm:spPr/>
      <dgm:t>
        <a:bodyPr/>
        <a:lstStyle/>
        <a:p>
          <a:endParaRPr lang="es-EC"/>
        </a:p>
      </dgm:t>
    </dgm:pt>
    <dgm:pt modelId="{F4F48EEE-AC72-40DC-B5C1-B814EB754847}">
      <dgm:prSet phldrT="[Text]"/>
      <dgm:spPr>
        <a:solidFill>
          <a:schemeClr val="accent2">
            <a:lumMod val="40000"/>
            <a:lumOff val="60000"/>
          </a:schemeClr>
        </a:solidFill>
      </dgm:spPr>
      <dgm:t>
        <a:bodyPr/>
        <a:lstStyle/>
        <a:p>
          <a:r>
            <a:rPr lang="es-ES" dirty="0" smtClean="0">
              <a:solidFill>
                <a:schemeClr val="tx1"/>
              </a:solidFill>
            </a:rPr>
            <a:t>Vocabulario Común</a:t>
          </a:r>
          <a:endParaRPr lang="es-EC" dirty="0">
            <a:solidFill>
              <a:schemeClr val="tx1"/>
            </a:solidFill>
          </a:endParaRPr>
        </a:p>
      </dgm:t>
    </dgm:pt>
    <dgm:pt modelId="{71E5AC60-BC79-456D-B84D-F79ABBA45DF1}" type="parTrans" cxnId="{F1B60F77-AE36-4521-B629-7DBAD874CD24}">
      <dgm:prSet/>
      <dgm:spPr/>
      <dgm:t>
        <a:bodyPr/>
        <a:lstStyle/>
        <a:p>
          <a:endParaRPr lang="es-EC">
            <a:solidFill>
              <a:schemeClr val="tx1"/>
            </a:solidFill>
          </a:endParaRPr>
        </a:p>
      </dgm:t>
    </dgm:pt>
    <dgm:pt modelId="{4B0F807E-A650-4967-BEE3-99766FB038A5}" type="sibTrans" cxnId="{F1B60F77-AE36-4521-B629-7DBAD874CD24}">
      <dgm:prSet/>
      <dgm:spPr/>
      <dgm:t>
        <a:bodyPr/>
        <a:lstStyle/>
        <a:p>
          <a:endParaRPr lang="es-EC">
            <a:solidFill>
              <a:schemeClr val="tx1"/>
            </a:solidFill>
          </a:endParaRPr>
        </a:p>
      </dgm:t>
    </dgm:pt>
    <dgm:pt modelId="{CD75781C-6461-49F4-BF27-9790E9D6795B}">
      <dgm:prSet/>
      <dgm:spPr>
        <a:solidFill>
          <a:schemeClr val="accent3">
            <a:lumMod val="40000"/>
            <a:lumOff val="60000"/>
          </a:schemeClr>
        </a:solidFill>
      </dgm:spPr>
      <dgm:t>
        <a:bodyPr/>
        <a:lstStyle/>
        <a:p>
          <a:r>
            <a:rPr lang="es-ES" dirty="0" smtClean="0">
              <a:solidFill>
                <a:schemeClr val="tx1"/>
              </a:solidFill>
            </a:rPr>
            <a:t>Estrategias y Herramientas</a:t>
          </a:r>
          <a:endParaRPr lang="es-EC" dirty="0">
            <a:solidFill>
              <a:schemeClr val="tx1"/>
            </a:solidFill>
          </a:endParaRPr>
        </a:p>
      </dgm:t>
    </dgm:pt>
    <dgm:pt modelId="{AD726AC1-88AB-4FC4-A5A6-E7076907650E}" type="parTrans" cxnId="{E2EA0796-8E41-4641-8C30-11D00F075B5F}">
      <dgm:prSet/>
      <dgm:spPr/>
      <dgm:t>
        <a:bodyPr/>
        <a:lstStyle/>
        <a:p>
          <a:endParaRPr lang="es-EC">
            <a:solidFill>
              <a:schemeClr val="tx1"/>
            </a:solidFill>
          </a:endParaRPr>
        </a:p>
      </dgm:t>
    </dgm:pt>
    <dgm:pt modelId="{75D8CE8D-F8F5-4634-8AF1-C212E3EB87EA}" type="sibTrans" cxnId="{E2EA0796-8E41-4641-8C30-11D00F075B5F}">
      <dgm:prSet/>
      <dgm:spPr/>
      <dgm:t>
        <a:bodyPr/>
        <a:lstStyle/>
        <a:p>
          <a:endParaRPr lang="es-EC">
            <a:solidFill>
              <a:schemeClr val="tx1"/>
            </a:solidFill>
          </a:endParaRPr>
        </a:p>
      </dgm:t>
    </dgm:pt>
    <dgm:pt modelId="{7430C2B7-823D-4539-9ACB-8690B4D83C82}">
      <dgm:prSet/>
      <dgm:spPr>
        <a:solidFill>
          <a:schemeClr val="accent4">
            <a:lumMod val="40000"/>
            <a:lumOff val="60000"/>
          </a:schemeClr>
        </a:solidFill>
      </dgm:spPr>
      <dgm:t>
        <a:bodyPr/>
        <a:lstStyle/>
        <a:p>
          <a:r>
            <a:rPr lang="es-ES" dirty="0" smtClean="0">
              <a:solidFill>
                <a:schemeClr val="tx1"/>
              </a:solidFill>
            </a:rPr>
            <a:t>Modelos de referencia</a:t>
          </a:r>
          <a:endParaRPr lang="es-EC" dirty="0">
            <a:solidFill>
              <a:schemeClr val="tx1"/>
            </a:solidFill>
          </a:endParaRPr>
        </a:p>
      </dgm:t>
    </dgm:pt>
    <dgm:pt modelId="{C0EA8FF5-C03B-4309-B5F2-675E57C7AED0}" type="parTrans" cxnId="{6B1CE4AF-C5A2-4D66-8E73-43AFD074575D}">
      <dgm:prSet/>
      <dgm:spPr/>
      <dgm:t>
        <a:bodyPr/>
        <a:lstStyle/>
        <a:p>
          <a:endParaRPr lang="es-EC">
            <a:solidFill>
              <a:schemeClr val="tx1"/>
            </a:solidFill>
          </a:endParaRPr>
        </a:p>
      </dgm:t>
    </dgm:pt>
    <dgm:pt modelId="{F07B4939-F61C-4985-9CCE-8DA0C4C515D8}" type="sibTrans" cxnId="{6B1CE4AF-C5A2-4D66-8E73-43AFD074575D}">
      <dgm:prSet/>
      <dgm:spPr/>
      <dgm:t>
        <a:bodyPr/>
        <a:lstStyle/>
        <a:p>
          <a:endParaRPr lang="es-EC">
            <a:solidFill>
              <a:schemeClr val="tx1"/>
            </a:solidFill>
          </a:endParaRPr>
        </a:p>
      </dgm:t>
    </dgm:pt>
    <dgm:pt modelId="{AF2C1FE9-C9E3-4E8D-86CD-AA64A5CAE778}">
      <dgm:prSet/>
      <dgm:spPr>
        <a:solidFill>
          <a:schemeClr val="accent5">
            <a:lumMod val="40000"/>
            <a:lumOff val="60000"/>
          </a:schemeClr>
        </a:solidFill>
      </dgm:spPr>
      <dgm:t>
        <a:bodyPr/>
        <a:lstStyle/>
        <a:p>
          <a:r>
            <a:rPr lang="es-ES" dirty="0" smtClean="0">
              <a:solidFill>
                <a:schemeClr val="tx1"/>
              </a:solidFill>
            </a:rPr>
            <a:t>Orientación prescriptiva </a:t>
          </a:r>
        </a:p>
      </dgm:t>
    </dgm:pt>
    <dgm:pt modelId="{F3B4B8E6-BA9C-45A7-95A1-B6A68CB8088C}" type="parTrans" cxnId="{78287A47-F911-4DA3-ACF0-D6BB8D9D026D}">
      <dgm:prSet/>
      <dgm:spPr/>
      <dgm:t>
        <a:bodyPr/>
        <a:lstStyle/>
        <a:p>
          <a:endParaRPr lang="es-EC">
            <a:solidFill>
              <a:schemeClr val="tx1"/>
            </a:solidFill>
          </a:endParaRPr>
        </a:p>
      </dgm:t>
    </dgm:pt>
    <dgm:pt modelId="{8559B195-3F7F-4AAA-8763-CE0D1E568F14}" type="sibTrans" cxnId="{78287A47-F911-4DA3-ACF0-D6BB8D9D026D}">
      <dgm:prSet/>
      <dgm:spPr/>
      <dgm:t>
        <a:bodyPr/>
        <a:lstStyle/>
        <a:p>
          <a:endParaRPr lang="es-EC">
            <a:solidFill>
              <a:schemeClr val="tx1"/>
            </a:solidFill>
          </a:endParaRPr>
        </a:p>
      </dgm:t>
    </dgm:pt>
    <dgm:pt modelId="{74971C39-F54F-4CA3-9549-6381EE6F4FE2}">
      <dgm:prSet/>
      <dgm:spPr>
        <a:solidFill>
          <a:schemeClr val="accent6">
            <a:lumMod val="40000"/>
            <a:lumOff val="60000"/>
          </a:schemeClr>
        </a:solidFill>
      </dgm:spPr>
      <dgm:t>
        <a:bodyPr/>
        <a:lstStyle/>
        <a:p>
          <a:r>
            <a:rPr lang="es-ES" dirty="0" smtClean="0">
              <a:solidFill>
                <a:schemeClr val="tx1"/>
              </a:solidFill>
            </a:rPr>
            <a:t>Elementos de la Arquitectura Empresarial</a:t>
          </a:r>
          <a:endParaRPr lang="es-EC" dirty="0">
            <a:solidFill>
              <a:schemeClr val="tx1"/>
            </a:solidFill>
          </a:endParaRPr>
        </a:p>
      </dgm:t>
    </dgm:pt>
    <dgm:pt modelId="{98741E2F-AE3A-4292-851F-E158877AA5E6}" type="parTrans" cxnId="{37FA9793-232D-4DB0-978F-DC452AC32347}">
      <dgm:prSet/>
      <dgm:spPr/>
      <dgm:t>
        <a:bodyPr/>
        <a:lstStyle/>
        <a:p>
          <a:endParaRPr lang="es-EC">
            <a:solidFill>
              <a:schemeClr val="tx1"/>
            </a:solidFill>
          </a:endParaRPr>
        </a:p>
      </dgm:t>
    </dgm:pt>
    <dgm:pt modelId="{AB945C8C-6DC1-40AE-BCCE-93909BDEB56E}" type="sibTrans" cxnId="{37FA9793-232D-4DB0-978F-DC452AC32347}">
      <dgm:prSet/>
      <dgm:spPr/>
      <dgm:t>
        <a:bodyPr/>
        <a:lstStyle/>
        <a:p>
          <a:endParaRPr lang="es-EC">
            <a:solidFill>
              <a:schemeClr val="tx1"/>
            </a:solidFill>
          </a:endParaRPr>
        </a:p>
      </dgm:t>
    </dgm:pt>
    <dgm:pt modelId="{1B81E7EF-8383-42EB-A270-100905C2920D}" type="pres">
      <dgm:prSet presAssocID="{048672B2-6F56-4FEF-BAFB-197B0569A7E7}" presName="outerComposite" presStyleCnt="0">
        <dgm:presLayoutVars>
          <dgm:chMax val="5"/>
          <dgm:dir/>
          <dgm:resizeHandles val="exact"/>
        </dgm:presLayoutVars>
      </dgm:prSet>
      <dgm:spPr/>
      <dgm:t>
        <a:bodyPr/>
        <a:lstStyle/>
        <a:p>
          <a:endParaRPr lang="es-ES"/>
        </a:p>
      </dgm:t>
    </dgm:pt>
    <dgm:pt modelId="{4C78AAA1-C2BF-4D02-B970-2E08A6D8CEA9}" type="pres">
      <dgm:prSet presAssocID="{048672B2-6F56-4FEF-BAFB-197B0569A7E7}" presName="dummyMaxCanvas" presStyleCnt="0">
        <dgm:presLayoutVars/>
      </dgm:prSet>
      <dgm:spPr/>
    </dgm:pt>
    <dgm:pt modelId="{AFBD5C65-26F2-47FA-B4FD-1E40CFE7A55E}" type="pres">
      <dgm:prSet presAssocID="{048672B2-6F56-4FEF-BAFB-197B0569A7E7}" presName="FiveNodes_1" presStyleLbl="node1" presStyleIdx="0" presStyleCnt="5">
        <dgm:presLayoutVars>
          <dgm:bulletEnabled val="1"/>
        </dgm:presLayoutVars>
      </dgm:prSet>
      <dgm:spPr/>
      <dgm:t>
        <a:bodyPr/>
        <a:lstStyle/>
        <a:p>
          <a:endParaRPr lang="es-EC"/>
        </a:p>
      </dgm:t>
    </dgm:pt>
    <dgm:pt modelId="{3F2ABFE4-51E8-42F8-A370-07DE6F94AB87}" type="pres">
      <dgm:prSet presAssocID="{048672B2-6F56-4FEF-BAFB-197B0569A7E7}" presName="FiveNodes_2" presStyleLbl="node1" presStyleIdx="1" presStyleCnt="5">
        <dgm:presLayoutVars>
          <dgm:bulletEnabled val="1"/>
        </dgm:presLayoutVars>
      </dgm:prSet>
      <dgm:spPr/>
      <dgm:t>
        <a:bodyPr/>
        <a:lstStyle/>
        <a:p>
          <a:endParaRPr lang="es-EC"/>
        </a:p>
      </dgm:t>
    </dgm:pt>
    <dgm:pt modelId="{1ACE5E62-F272-4CDB-BD30-A68C938AF3EF}" type="pres">
      <dgm:prSet presAssocID="{048672B2-6F56-4FEF-BAFB-197B0569A7E7}" presName="FiveNodes_3" presStyleLbl="node1" presStyleIdx="2" presStyleCnt="5">
        <dgm:presLayoutVars>
          <dgm:bulletEnabled val="1"/>
        </dgm:presLayoutVars>
      </dgm:prSet>
      <dgm:spPr/>
      <dgm:t>
        <a:bodyPr/>
        <a:lstStyle/>
        <a:p>
          <a:endParaRPr lang="es-EC"/>
        </a:p>
      </dgm:t>
    </dgm:pt>
    <dgm:pt modelId="{686C9C80-B361-42AD-ACA3-B48EF66443B5}" type="pres">
      <dgm:prSet presAssocID="{048672B2-6F56-4FEF-BAFB-197B0569A7E7}" presName="FiveNodes_4" presStyleLbl="node1" presStyleIdx="3" presStyleCnt="5">
        <dgm:presLayoutVars>
          <dgm:bulletEnabled val="1"/>
        </dgm:presLayoutVars>
      </dgm:prSet>
      <dgm:spPr/>
      <dgm:t>
        <a:bodyPr/>
        <a:lstStyle/>
        <a:p>
          <a:endParaRPr lang="es-EC"/>
        </a:p>
      </dgm:t>
    </dgm:pt>
    <dgm:pt modelId="{A6ED3184-A656-4375-A5C7-28E3E1FDE552}" type="pres">
      <dgm:prSet presAssocID="{048672B2-6F56-4FEF-BAFB-197B0569A7E7}" presName="FiveNodes_5" presStyleLbl="node1" presStyleIdx="4" presStyleCnt="5">
        <dgm:presLayoutVars>
          <dgm:bulletEnabled val="1"/>
        </dgm:presLayoutVars>
      </dgm:prSet>
      <dgm:spPr/>
      <dgm:t>
        <a:bodyPr/>
        <a:lstStyle/>
        <a:p>
          <a:endParaRPr lang="es-EC"/>
        </a:p>
      </dgm:t>
    </dgm:pt>
    <dgm:pt modelId="{56FC6838-0EDE-4864-B57E-46DF99211EBC}" type="pres">
      <dgm:prSet presAssocID="{048672B2-6F56-4FEF-BAFB-197B0569A7E7}" presName="FiveConn_1-2" presStyleLbl="fgAccFollowNode1" presStyleIdx="0" presStyleCnt="4">
        <dgm:presLayoutVars>
          <dgm:bulletEnabled val="1"/>
        </dgm:presLayoutVars>
      </dgm:prSet>
      <dgm:spPr/>
      <dgm:t>
        <a:bodyPr/>
        <a:lstStyle/>
        <a:p>
          <a:endParaRPr lang="es-ES"/>
        </a:p>
      </dgm:t>
    </dgm:pt>
    <dgm:pt modelId="{B10D8650-2507-4DD2-A59B-8C264D87CD44}" type="pres">
      <dgm:prSet presAssocID="{048672B2-6F56-4FEF-BAFB-197B0569A7E7}" presName="FiveConn_2-3" presStyleLbl="fgAccFollowNode1" presStyleIdx="1" presStyleCnt="4">
        <dgm:presLayoutVars>
          <dgm:bulletEnabled val="1"/>
        </dgm:presLayoutVars>
      </dgm:prSet>
      <dgm:spPr/>
      <dgm:t>
        <a:bodyPr/>
        <a:lstStyle/>
        <a:p>
          <a:endParaRPr lang="es-ES"/>
        </a:p>
      </dgm:t>
    </dgm:pt>
    <dgm:pt modelId="{218F56F6-305F-4103-BCF7-C2DDB956F5B3}" type="pres">
      <dgm:prSet presAssocID="{048672B2-6F56-4FEF-BAFB-197B0569A7E7}" presName="FiveConn_3-4" presStyleLbl="fgAccFollowNode1" presStyleIdx="2" presStyleCnt="4">
        <dgm:presLayoutVars>
          <dgm:bulletEnabled val="1"/>
        </dgm:presLayoutVars>
      </dgm:prSet>
      <dgm:spPr/>
      <dgm:t>
        <a:bodyPr/>
        <a:lstStyle/>
        <a:p>
          <a:endParaRPr lang="es-ES"/>
        </a:p>
      </dgm:t>
    </dgm:pt>
    <dgm:pt modelId="{9252C45E-5677-48C8-9551-D5EA161CABE9}" type="pres">
      <dgm:prSet presAssocID="{048672B2-6F56-4FEF-BAFB-197B0569A7E7}" presName="FiveConn_4-5" presStyleLbl="fgAccFollowNode1" presStyleIdx="3" presStyleCnt="4">
        <dgm:presLayoutVars>
          <dgm:bulletEnabled val="1"/>
        </dgm:presLayoutVars>
      </dgm:prSet>
      <dgm:spPr/>
      <dgm:t>
        <a:bodyPr/>
        <a:lstStyle/>
        <a:p>
          <a:endParaRPr lang="es-ES"/>
        </a:p>
      </dgm:t>
    </dgm:pt>
    <dgm:pt modelId="{12B177FE-92C7-4649-B23B-D4C0147E82DC}" type="pres">
      <dgm:prSet presAssocID="{048672B2-6F56-4FEF-BAFB-197B0569A7E7}" presName="FiveNodes_1_text" presStyleLbl="node1" presStyleIdx="4" presStyleCnt="5">
        <dgm:presLayoutVars>
          <dgm:bulletEnabled val="1"/>
        </dgm:presLayoutVars>
      </dgm:prSet>
      <dgm:spPr/>
      <dgm:t>
        <a:bodyPr/>
        <a:lstStyle/>
        <a:p>
          <a:endParaRPr lang="es-EC"/>
        </a:p>
      </dgm:t>
    </dgm:pt>
    <dgm:pt modelId="{633E4E65-EE84-41B8-B05E-06990B14065A}" type="pres">
      <dgm:prSet presAssocID="{048672B2-6F56-4FEF-BAFB-197B0569A7E7}" presName="FiveNodes_2_text" presStyleLbl="node1" presStyleIdx="4" presStyleCnt="5">
        <dgm:presLayoutVars>
          <dgm:bulletEnabled val="1"/>
        </dgm:presLayoutVars>
      </dgm:prSet>
      <dgm:spPr/>
      <dgm:t>
        <a:bodyPr/>
        <a:lstStyle/>
        <a:p>
          <a:endParaRPr lang="es-EC"/>
        </a:p>
      </dgm:t>
    </dgm:pt>
    <dgm:pt modelId="{82B3888D-E15B-412A-ABF3-F7441075621D}" type="pres">
      <dgm:prSet presAssocID="{048672B2-6F56-4FEF-BAFB-197B0569A7E7}" presName="FiveNodes_3_text" presStyleLbl="node1" presStyleIdx="4" presStyleCnt="5">
        <dgm:presLayoutVars>
          <dgm:bulletEnabled val="1"/>
        </dgm:presLayoutVars>
      </dgm:prSet>
      <dgm:spPr/>
      <dgm:t>
        <a:bodyPr/>
        <a:lstStyle/>
        <a:p>
          <a:endParaRPr lang="es-EC"/>
        </a:p>
      </dgm:t>
    </dgm:pt>
    <dgm:pt modelId="{E509225C-4AC4-413A-8BB7-96704CE7125F}" type="pres">
      <dgm:prSet presAssocID="{048672B2-6F56-4FEF-BAFB-197B0569A7E7}" presName="FiveNodes_4_text" presStyleLbl="node1" presStyleIdx="4" presStyleCnt="5">
        <dgm:presLayoutVars>
          <dgm:bulletEnabled val="1"/>
        </dgm:presLayoutVars>
      </dgm:prSet>
      <dgm:spPr/>
      <dgm:t>
        <a:bodyPr/>
        <a:lstStyle/>
        <a:p>
          <a:endParaRPr lang="es-EC"/>
        </a:p>
      </dgm:t>
    </dgm:pt>
    <dgm:pt modelId="{0B5D8D6F-D491-4E17-A2F7-C475520949AE}" type="pres">
      <dgm:prSet presAssocID="{048672B2-6F56-4FEF-BAFB-197B0569A7E7}" presName="FiveNodes_5_text" presStyleLbl="node1" presStyleIdx="4" presStyleCnt="5">
        <dgm:presLayoutVars>
          <dgm:bulletEnabled val="1"/>
        </dgm:presLayoutVars>
      </dgm:prSet>
      <dgm:spPr/>
      <dgm:t>
        <a:bodyPr/>
        <a:lstStyle/>
        <a:p>
          <a:endParaRPr lang="es-EC"/>
        </a:p>
      </dgm:t>
    </dgm:pt>
  </dgm:ptLst>
  <dgm:cxnLst>
    <dgm:cxn modelId="{71524822-6BC4-425B-8587-59409FB0B9D6}" type="presOf" srcId="{8559B195-3F7F-4AAA-8763-CE0D1E568F14}" destId="{9252C45E-5677-48C8-9551-D5EA161CABE9}" srcOrd="0" destOrd="0" presId="urn:microsoft.com/office/officeart/2005/8/layout/vProcess5"/>
    <dgm:cxn modelId="{14D70FEC-74AD-4A7E-9E5E-3D22C76B74D1}" type="presOf" srcId="{74971C39-F54F-4CA3-9549-6381EE6F4FE2}" destId="{A6ED3184-A656-4375-A5C7-28E3E1FDE552}" srcOrd="0" destOrd="0" presId="urn:microsoft.com/office/officeart/2005/8/layout/vProcess5"/>
    <dgm:cxn modelId="{F1B60F77-AE36-4521-B629-7DBAD874CD24}" srcId="{048672B2-6F56-4FEF-BAFB-197B0569A7E7}" destId="{F4F48EEE-AC72-40DC-B5C1-B814EB754847}" srcOrd="0" destOrd="0" parTransId="{71E5AC60-BC79-456D-B84D-F79ABBA45DF1}" sibTransId="{4B0F807E-A650-4967-BEE3-99766FB038A5}"/>
    <dgm:cxn modelId="{6B1CE4AF-C5A2-4D66-8E73-43AFD074575D}" srcId="{048672B2-6F56-4FEF-BAFB-197B0569A7E7}" destId="{7430C2B7-823D-4539-9ACB-8690B4D83C82}" srcOrd="2" destOrd="0" parTransId="{C0EA8FF5-C03B-4309-B5F2-675E57C7AED0}" sibTransId="{F07B4939-F61C-4985-9CCE-8DA0C4C515D8}"/>
    <dgm:cxn modelId="{F70A5155-876E-4932-B190-35A213D26CAA}" type="presOf" srcId="{AF2C1FE9-C9E3-4E8D-86CD-AA64A5CAE778}" destId="{E509225C-4AC4-413A-8BB7-96704CE7125F}" srcOrd="1" destOrd="0" presId="urn:microsoft.com/office/officeart/2005/8/layout/vProcess5"/>
    <dgm:cxn modelId="{2945A65C-4CC3-4377-B1B5-816F3BC90445}" type="presOf" srcId="{F07B4939-F61C-4985-9CCE-8DA0C4C515D8}" destId="{218F56F6-305F-4103-BCF7-C2DDB956F5B3}" srcOrd="0" destOrd="0" presId="urn:microsoft.com/office/officeart/2005/8/layout/vProcess5"/>
    <dgm:cxn modelId="{F08DA3BB-0CFD-4282-97F1-926A53AF3044}" type="presOf" srcId="{74971C39-F54F-4CA3-9549-6381EE6F4FE2}" destId="{0B5D8D6F-D491-4E17-A2F7-C475520949AE}" srcOrd="1" destOrd="0" presId="urn:microsoft.com/office/officeart/2005/8/layout/vProcess5"/>
    <dgm:cxn modelId="{7CF0F032-235B-430C-A6E4-3313DB3A8275}" type="presOf" srcId="{F4F48EEE-AC72-40DC-B5C1-B814EB754847}" destId="{12B177FE-92C7-4649-B23B-D4C0147E82DC}" srcOrd="1" destOrd="0" presId="urn:microsoft.com/office/officeart/2005/8/layout/vProcess5"/>
    <dgm:cxn modelId="{231F7C1D-1B22-443F-998C-87F8CA697345}" type="presOf" srcId="{048672B2-6F56-4FEF-BAFB-197B0569A7E7}" destId="{1B81E7EF-8383-42EB-A270-100905C2920D}" srcOrd="0" destOrd="0" presId="urn:microsoft.com/office/officeart/2005/8/layout/vProcess5"/>
    <dgm:cxn modelId="{251D4EDB-ECA0-4DAC-A4F5-868AB804197A}" type="presOf" srcId="{CD75781C-6461-49F4-BF27-9790E9D6795B}" destId="{633E4E65-EE84-41B8-B05E-06990B14065A}" srcOrd="1" destOrd="0" presId="urn:microsoft.com/office/officeart/2005/8/layout/vProcess5"/>
    <dgm:cxn modelId="{9CBD2D26-0482-496F-A9B7-FD6296C5FF78}" type="presOf" srcId="{CD75781C-6461-49F4-BF27-9790E9D6795B}" destId="{3F2ABFE4-51E8-42F8-A370-07DE6F94AB87}" srcOrd="0" destOrd="0" presId="urn:microsoft.com/office/officeart/2005/8/layout/vProcess5"/>
    <dgm:cxn modelId="{78287A47-F911-4DA3-ACF0-D6BB8D9D026D}" srcId="{048672B2-6F56-4FEF-BAFB-197B0569A7E7}" destId="{AF2C1FE9-C9E3-4E8D-86CD-AA64A5CAE778}" srcOrd="3" destOrd="0" parTransId="{F3B4B8E6-BA9C-45A7-95A1-B6A68CB8088C}" sibTransId="{8559B195-3F7F-4AAA-8763-CE0D1E568F14}"/>
    <dgm:cxn modelId="{37FA9793-232D-4DB0-978F-DC452AC32347}" srcId="{048672B2-6F56-4FEF-BAFB-197B0569A7E7}" destId="{74971C39-F54F-4CA3-9549-6381EE6F4FE2}" srcOrd="4" destOrd="0" parTransId="{98741E2F-AE3A-4292-851F-E158877AA5E6}" sibTransId="{AB945C8C-6DC1-40AE-BCCE-93909BDEB56E}"/>
    <dgm:cxn modelId="{3CF3D9BB-2502-4F21-8EA3-FA2E5F645BE1}" type="presOf" srcId="{AF2C1FE9-C9E3-4E8D-86CD-AA64A5CAE778}" destId="{686C9C80-B361-42AD-ACA3-B48EF66443B5}" srcOrd="0" destOrd="0" presId="urn:microsoft.com/office/officeart/2005/8/layout/vProcess5"/>
    <dgm:cxn modelId="{6238E4BC-3123-469D-8978-2E05E0E23A8D}" type="presOf" srcId="{7430C2B7-823D-4539-9ACB-8690B4D83C82}" destId="{1ACE5E62-F272-4CDB-BD30-A68C938AF3EF}" srcOrd="0" destOrd="0" presId="urn:microsoft.com/office/officeart/2005/8/layout/vProcess5"/>
    <dgm:cxn modelId="{45DBDA91-D398-4CAD-AA95-73BF702E30CC}" type="presOf" srcId="{F4F48EEE-AC72-40DC-B5C1-B814EB754847}" destId="{AFBD5C65-26F2-47FA-B4FD-1E40CFE7A55E}" srcOrd="0" destOrd="0" presId="urn:microsoft.com/office/officeart/2005/8/layout/vProcess5"/>
    <dgm:cxn modelId="{7345FE45-8297-4246-BED1-05F4B9170495}" type="presOf" srcId="{4B0F807E-A650-4967-BEE3-99766FB038A5}" destId="{56FC6838-0EDE-4864-B57E-46DF99211EBC}" srcOrd="0" destOrd="0" presId="urn:microsoft.com/office/officeart/2005/8/layout/vProcess5"/>
    <dgm:cxn modelId="{E2EA0796-8E41-4641-8C30-11D00F075B5F}" srcId="{048672B2-6F56-4FEF-BAFB-197B0569A7E7}" destId="{CD75781C-6461-49F4-BF27-9790E9D6795B}" srcOrd="1" destOrd="0" parTransId="{AD726AC1-88AB-4FC4-A5A6-E7076907650E}" sibTransId="{75D8CE8D-F8F5-4634-8AF1-C212E3EB87EA}"/>
    <dgm:cxn modelId="{7258EEAF-77F3-4708-B198-750865827B32}" type="presOf" srcId="{75D8CE8D-F8F5-4634-8AF1-C212E3EB87EA}" destId="{B10D8650-2507-4DD2-A59B-8C264D87CD44}" srcOrd="0" destOrd="0" presId="urn:microsoft.com/office/officeart/2005/8/layout/vProcess5"/>
    <dgm:cxn modelId="{DF5CEBFB-59FC-45B0-8731-E5A0CA967549}" type="presOf" srcId="{7430C2B7-823D-4539-9ACB-8690B4D83C82}" destId="{82B3888D-E15B-412A-ABF3-F7441075621D}" srcOrd="1" destOrd="0" presId="urn:microsoft.com/office/officeart/2005/8/layout/vProcess5"/>
    <dgm:cxn modelId="{3F6ACDD5-B89D-4F49-9678-0E33942FEA22}" type="presParOf" srcId="{1B81E7EF-8383-42EB-A270-100905C2920D}" destId="{4C78AAA1-C2BF-4D02-B970-2E08A6D8CEA9}" srcOrd="0" destOrd="0" presId="urn:microsoft.com/office/officeart/2005/8/layout/vProcess5"/>
    <dgm:cxn modelId="{978F399D-4A8D-4E7F-BBAE-FCA0C20BA0B6}" type="presParOf" srcId="{1B81E7EF-8383-42EB-A270-100905C2920D}" destId="{AFBD5C65-26F2-47FA-B4FD-1E40CFE7A55E}" srcOrd="1" destOrd="0" presId="urn:microsoft.com/office/officeart/2005/8/layout/vProcess5"/>
    <dgm:cxn modelId="{2A335F49-669B-4C46-8A5A-D336B717DA96}" type="presParOf" srcId="{1B81E7EF-8383-42EB-A270-100905C2920D}" destId="{3F2ABFE4-51E8-42F8-A370-07DE6F94AB87}" srcOrd="2" destOrd="0" presId="urn:microsoft.com/office/officeart/2005/8/layout/vProcess5"/>
    <dgm:cxn modelId="{CD80B72A-76E7-4F86-8216-FCEED1703DA1}" type="presParOf" srcId="{1B81E7EF-8383-42EB-A270-100905C2920D}" destId="{1ACE5E62-F272-4CDB-BD30-A68C938AF3EF}" srcOrd="3" destOrd="0" presId="urn:microsoft.com/office/officeart/2005/8/layout/vProcess5"/>
    <dgm:cxn modelId="{A71DE113-9225-4086-9D79-46E3B8AA6208}" type="presParOf" srcId="{1B81E7EF-8383-42EB-A270-100905C2920D}" destId="{686C9C80-B361-42AD-ACA3-B48EF66443B5}" srcOrd="4" destOrd="0" presId="urn:microsoft.com/office/officeart/2005/8/layout/vProcess5"/>
    <dgm:cxn modelId="{619690CE-CCB0-49B4-A52B-F7444DCE0902}" type="presParOf" srcId="{1B81E7EF-8383-42EB-A270-100905C2920D}" destId="{A6ED3184-A656-4375-A5C7-28E3E1FDE552}" srcOrd="5" destOrd="0" presId="urn:microsoft.com/office/officeart/2005/8/layout/vProcess5"/>
    <dgm:cxn modelId="{304D4B33-BD36-43B8-A258-B50D227BDBCE}" type="presParOf" srcId="{1B81E7EF-8383-42EB-A270-100905C2920D}" destId="{56FC6838-0EDE-4864-B57E-46DF99211EBC}" srcOrd="6" destOrd="0" presId="urn:microsoft.com/office/officeart/2005/8/layout/vProcess5"/>
    <dgm:cxn modelId="{F3040956-9C0F-468C-8A54-084BE2596FA9}" type="presParOf" srcId="{1B81E7EF-8383-42EB-A270-100905C2920D}" destId="{B10D8650-2507-4DD2-A59B-8C264D87CD44}" srcOrd="7" destOrd="0" presId="urn:microsoft.com/office/officeart/2005/8/layout/vProcess5"/>
    <dgm:cxn modelId="{CF35AEF4-04E5-4D89-B6B1-9F271631579C}" type="presParOf" srcId="{1B81E7EF-8383-42EB-A270-100905C2920D}" destId="{218F56F6-305F-4103-BCF7-C2DDB956F5B3}" srcOrd="8" destOrd="0" presId="urn:microsoft.com/office/officeart/2005/8/layout/vProcess5"/>
    <dgm:cxn modelId="{41EE94BB-B374-4EEF-A409-C9CA33445218}" type="presParOf" srcId="{1B81E7EF-8383-42EB-A270-100905C2920D}" destId="{9252C45E-5677-48C8-9551-D5EA161CABE9}" srcOrd="9" destOrd="0" presId="urn:microsoft.com/office/officeart/2005/8/layout/vProcess5"/>
    <dgm:cxn modelId="{9A42BA36-CFD0-4961-B95E-A2F73A77505C}" type="presParOf" srcId="{1B81E7EF-8383-42EB-A270-100905C2920D}" destId="{12B177FE-92C7-4649-B23B-D4C0147E82DC}" srcOrd="10" destOrd="0" presId="urn:microsoft.com/office/officeart/2005/8/layout/vProcess5"/>
    <dgm:cxn modelId="{30D571F0-9A2C-486F-9A70-3B3331188283}" type="presParOf" srcId="{1B81E7EF-8383-42EB-A270-100905C2920D}" destId="{633E4E65-EE84-41B8-B05E-06990B14065A}" srcOrd="11" destOrd="0" presId="urn:microsoft.com/office/officeart/2005/8/layout/vProcess5"/>
    <dgm:cxn modelId="{B9D9B1B5-368C-4ECC-A115-9233686FDBB8}" type="presParOf" srcId="{1B81E7EF-8383-42EB-A270-100905C2920D}" destId="{82B3888D-E15B-412A-ABF3-F7441075621D}" srcOrd="12" destOrd="0" presId="urn:microsoft.com/office/officeart/2005/8/layout/vProcess5"/>
    <dgm:cxn modelId="{B00A10C2-39B4-4D76-A956-BDF99AEFC2D2}" type="presParOf" srcId="{1B81E7EF-8383-42EB-A270-100905C2920D}" destId="{E509225C-4AC4-413A-8BB7-96704CE7125F}" srcOrd="13" destOrd="0" presId="urn:microsoft.com/office/officeart/2005/8/layout/vProcess5"/>
    <dgm:cxn modelId="{F07A473D-B1AA-4E1C-8097-402DA49B64CA}" type="presParOf" srcId="{1B81E7EF-8383-42EB-A270-100905C2920D}" destId="{0B5D8D6F-D491-4E17-A2F7-C475520949AE}"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1014967-CBE2-4C36-A86F-96AB13088B6C}" type="doc">
      <dgm:prSet loTypeId="urn:microsoft.com/office/officeart/2005/8/layout/cycle5" loCatId="cycle" qsTypeId="urn:microsoft.com/office/officeart/2005/8/quickstyle/simple3" qsCatId="simple" csTypeId="urn:microsoft.com/office/officeart/2005/8/colors/colorful1" csCatId="colorful" phldr="1"/>
      <dgm:spPr/>
      <dgm:t>
        <a:bodyPr/>
        <a:lstStyle/>
        <a:p>
          <a:endParaRPr lang="es-EC"/>
        </a:p>
      </dgm:t>
    </dgm:pt>
    <dgm:pt modelId="{813B7023-86EA-4144-9991-F722B679ACBA}">
      <dgm:prSet phldrT="[Text]"/>
      <dgm:spPr/>
      <dgm:t>
        <a:bodyPr/>
        <a:lstStyle/>
        <a:p>
          <a:r>
            <a:rPr lang="es-ES" dirty="0" smtClean="0">
              <a:solidFill>
                <a:schemeClr val="tx1"/>
              </a:solidFill>
            </a:rPr>
            <a:t>Especificaciones de requisitos</a:t>
          </a:r>
          <a:endParaRPr lang="es-EC" dirty="0">
            <a:solidFill>
              <a:schemeClr val="tx1"/>
            </a:solidFill>
          </a:endParaRPr>
        </a:p>
      </dgm:t>
    </dgm:pt>
    <dgm:pt modelId="{316B4643-D4A6-4631-B24F-DA8CB6B423C2}" type="parTrans" cxnId="{296820A4-F154-4DB5-AA17-09BED50B5934}">
      <dgm:prSet/>
      <dgm:spPr/>
      <dgm:t>
        <a:bodyPr/>
        <a:lstStyle/>
        <a:p>
          <a:endParaRPr lang="es-EC">
            <a:solidFill>
              <a:schemeClr val="tx1"/>
            </a:solidFill>
          </a:endParaRPr>
        </a:p>
      </dgm:t>
    </dgm:pt>
    <dgm:pt modelId="{8338AB75-0838-4034-AF1A-9FA15C483E8C}" type="sibTrans" cxnId="{296820A4-F154-4DB5-AA17-09BED50B5934}">
      <dgm:prSet/>
      <dgm:spPr/>
      <dgm:t>
        <a:bodyPr/>
        <a:lstStyle/>
        <a:p>
          <a:endParaRPr lang="es-EC">
            <a:solidFill>
              <a:schemeClr val="tx1"/>
            </a:solidFill>
          </a:endParaRPr>
        </a:p>
      </dgm:t>
    </dgm:pt>
    <dgm:pt modelId="{163B1963-C553-42DB-A6AE-53C524B4CB8D}">
      <dgm:prSet/>
      <dgm:spPr/>
      <dgm:t>
        <a:bodyPr/>
        <a:lstStyle/>
        <a:p>
          <a:r>
            <a:rPr lang="es-ES" dirty="0" smtClean="0">
              <a:solidFill>
                <a:schemeClr val="tx1"/>
              </a:solidFill>
            </a:rPr>
            <a:t>Descripción</a:t>
          </a:r>
          <a:endParaRPr lang="es-EC" dirty="0">
            <a:solidFill>
              <a:schemeClr val="tx1"/>
            </a:solidFill>
          </a:endParaRPr>
        </a:p>
      </dgm:t>
    </dgm:pt>
    <dgm:pt modelId="{D549A2CE-A644-4AD2-8D16-B8CB6CF8673C}" type="parTrans" cxnId="{0E97EFE0-CCE9-4302-A266-5DBDEBF080EB}">
      <dgm:prSet/>
      <dgm:spPr/>
      <dgm:t>
        <a:bodyPr/>
        <a:lstStyle/>
        <a:p>
          <a:endParaRPr lang="es-EC">
            <a:solidFill>
              <a:schemeClr val="tx1"/>
            </a:solidFill>
          </a:endParaRPr>
        </a:p>
      </dgm:t>
    </dgm:pt>
    <dgm:pt modelId="{DB564E5B-188B-4430-9168-44E4DBD8D215}" type="sibTrans" cxnId="{0E97EFE0-CCE9-4302-A266-5DBDEBF080EB}">
      <dgm:prSet/>
      <dgm:spPr/>
      <dgm:t>
        <a:bodyPr/>
        <a:lstStyle/>
        <a:p>
          <a:endParaRPr lang="es-EC">
            <a:solidFill>
              <a:schemeClr val="tx1"/>
            </a:solidFill>
          </a:endParaRPr>
        </a:p>
      </dgm:t>
    </dgm:pt>
    <dgm:pt modelId="{1BF56E08-2849-411B-A58A-5BEFEAF5E9EB}">
      <dgm:prSet/>
      <dgm:spPr/>
      <dgm:t>
        <a:bodyPr/>
        <a:lstStyle/>
        <a:p>
          <a:r>
            <a:rPr lang="es-ES" dirty="0" smtClean="0">
              <a:solidFill>
                <a:schemeClr val="tx1"/>
              </a:solidFill>
            </a:rPr>
            <a:t>Cambio</a:t>
          </a:r>
          <a:endParaRPr lang="es-EC" dirty="0">
            <a:solidFill>
              <a:schemeClr val="tx1"/>
            </a:solidFill>
          </a:endParaRPr>
        </a:p>
      </dgm:t>
    </dgm:pt>
    <dgm:pt modelId="{A8C5C7CB-B3CF-4CB5-8566-DC2E6BEA9D9C}" type="parTrans" cxnId="{D547F2CD-177B-41AB-845C-1E6E3C126F9C}">
      <dgm:prSet/>
      <dgm:spPr/>
      <dgm:t>
        <a:bodyPr/>
        <a:lstStyle/>
        <a:p>
          <a:endParaRPr lang="es-EC">
            <a:solidFill>
              <a:schemeClr val="tx1"/>
            </a:solidFill>
          </a:endParaRPr>
        </a:p>
      </dgm:t>
    </dgm:pt>
    <dgm:pt modelId="{B8AFD7BF-A162-43E2-913A-7045E3B2545C}" type="sibTrans" cxnId="{D547F2CD-177B-41AB-845C-1E6E3C126F9C}">
      <dgm:prSet/>
      <dgm:spPr/>
      <dgm:t>
        <a:bodyPr/>
        <a:lstStyle/>
        <a:p>
          <a:endParaRPr lang="es-EC">
            <a:solidFill>
              <a:schemeClr val="tx1"/>
            </a:solidFill>
          </a:endParaRPr>
        </a:p>
      </dgm:t>
    </dgm:pt>
    <dgm:pt modelId="{1A6753BA-9022-4186-8823-7E12349E4205}">
      <dgm:prSet phldrT="[Text]"/>
      <dgm:spPr/>
      <dgm:t>
        <a:bodyPr/>
        <a:lstStyle/>
        <a:p>
          <a:r>
            <a:rPr lang="es-ES" dirty="0" smtClean="0">
              <a:solidFill>
                <a:schemeClr val="tx1"/>
              </a:solidFill>
            </a:rPr>
            <a:t>Diseño</a:t>
          </a:r>
          <a:endParaRPr lang="es-EC" dirty="0">
            <a:solidFill>
              <a:schemeClr val="tx1"/>
            </a:solidFill>
          </a:endParaRPr>
        </a:p>
      </dgm:t>
    </dgm:pt>
    <dgm:pt modelId="{06A941F3-0270-4CBE-BD43-101E1B4CA5D9}" type="parTrans" cxnId="{0B0E6441-AA52-45C5-9F46-9ACF9AF2DB56}">
      <dgm:prSet/>
      <dgm:spPr/>
      <dgm:t>
        <a:bodyPr/>
        <a:lstStyle/>
        <a:p>
          <a:endParaRPr lang="es-EC">
            <a:solidFill>
              <a:schemeClr val="tx1"/>
            </a:solidFill>
          </a:endParaRPr>
        </a:p>
      </dgm:t>
    </dgm:pt>
    <dgm:pt modelId="{1BDB8155-A345-43D6-A6F4-E537944282BF}" type="sibTrans" cxnId="{0B0E6441-AA52-45C5-9F46-9ACF9AF2DB56}">
      <dgm:prSet/>
      <dgm:spPr/>
      <dgm:t>
        <a:bodyPr/>
        <a:lstStyle/>
        <a:p>
          <a:endParaRPr lang="es-EC">
            <a:solidFill>
              <a:schemeClr val="tx1"/>
            </a:solidFill>
          </a:endParaRPr>
        </a:p>
      </dgm:t>
    </dgm:pt>
    <dgm:pt modelId="{21888B21-18F3-447D-9D4A-933BE4E704F3}">
      <dgm:prSet/>
      <dgm:spPr/>
      <dgm:t>
        <a:bodyPr/>
        <a:lstStyle/>
        <a:p>
          <a:r>
            <a:rPr lang="es-ES" dirty="0" smtClean="0">
              <a:solidFill>
                <a:schemeClr val="tx1"/>
              </a:solidFill>
            </a:rPr>
            <a:t>Operaciones</a:t>
          </a:r>
          <a:endParaRPr lang="es-EC" dirty="0">
            <a:solidFill>
              <a:schemeClr val="tx1"/>
            </a:solidFill>
          </a:endParaRPr>
        </a:p>
      </dgm:t>
    </dgm:pt>
    <dgm:pt modelId="{0E7E0199-054C-4928-BA53-DF58DC31E97E}" type="parTrans" cxnId="{B97AE8DF-3F0E-49C4-9510-3878F28BE3B3}">
      <dgm:prSet/>
      <dgm:spPr/>
      <dgm:t>
        <a:bodyPr/>
        <a:lstStyle/>
        <a:p>
          <a:endParaRPr lang="es-EC">
            <a:solidFill>
              <a:schemeClr val="tx1"/>
            </a:solidFill>
          </a:endParaRPr>
        </a:p>
      </dgm:t>
    </dgm:pt>
    <dgm:pt modelId="{F1D4B585-D7F3-417C-8267-681AA9A212B3}" type="sibTrans" cxnId="{B97AE8DF-3F0E-49C4-9510-3878F28BE3B3}">
      <dgm:prSet/>
      <dgm:spPr/>
      <dgm:t>
        <a:bodyPr/>
        <a:lstStyle/>
        <a:p>
          <a:endParaRPr lang="es-EC">
            <a:solidFill>
              <a:schemeClr val="tx1"/>
            </a:solidFill>
          </a:endParaRPr>
        </a:p>
      </dgm:t>
    </dgm:pt>
    <dgm:pt modelId="{AB73451E-DE5D-4F23-B89D-35E66A462E1D}" type="pres">
      <dgm:prSet presAssocID="{41014967-CBE2-4C36-A86F-96AB13088B6C}" presName="cycle" presStyleCnt="0">
        <dgm:presLayoutVars>
          <dgm:dir/>
          <dgm:resizeHandles val="exact"/>
        </dgm:presLayoutVars>
      </dgm:prSet>
      <dgm:spPr/>
      <dgm:t>
        <a:bodyPr/>
        <a:lstStyle/>
        <a:p>
          <a:endParaRPr lang="es-ES"/>
        </a:p>
      </dgm:t>
    </dgm:pt>
    <dgm:pt modelId="{B1C5FF9C-196B-4FFE-B5F6-F7C4132E9737}" type="pres">
      <dgm:prSet presAssocID="{813B7023-86EA-4144-9991-F722B679ACBA}" presName="node" presStyleLbl="node1" presStyleIdx="0" presStyleCnt="5">
        <dgm:presLayoutVars>
          <dgm:bulletEnabled val="1"/>
        </dgm:presLayoutVars>
      </dgm:prSet>
      <dgm:spPr/>
      <dgm:t>
        <a:bodyPr/>
        <a:lstStyle/>
        <a:p>
          <a:endParaRPr lang="es-EC"/>
        </a:p>
      </dgm:t>
    </dgm:pt>
    <dgm:pt modelId="{A35446BE-7570-4BCA-97CA-2838DF1A0B79}" type="pres">
      <dgm:prSet presAssocID="{813B7023-86EA-4144-9991-F722B679ACBA}" presName="spNode" presStyleCnt="0"/>
      <dgm:spPr/>
    </dgm:pt>
    <dgm:pt modelId="{E90EC316-D350-4B8A-9B96-7CA079143D75}" type="pres">
      <dgm:prSet presAssocID="{8338AB75-0838-4034-AF1A-9FA15C483E8C}" presName="sibTrans" presStyleLbl="sibTrans1D1" presStyleIdx="0" presStyleCnt="5"/>
      <dgm:spPr/>
      <dgm:t>
        <a:bodyPr/>
        <a:lstStyle/>
        <a:p>
          <a:endParaRPr lang="es-ES"/>
        </a:p>
      </dgm:t>
    </dgm:pt>
    <dgm:pt modelId="{ADEC4F61-F323-4E29-97EE-E9D2F63F4AC4}" type="pres">
      <dgm:prSet presAssocID="{1A6753BA-9022-4186-8823-7E12349E4205}" presName="node" presStyleLbl="node1" presStyleIdx="1" presStyleCnt="5">
        <dgm:presLayoutVars>
          <dgm:bulletEnabled val="1"/>
        </dgm:presLayoutVars>
      </dgm:prSet>
      <dgm:spPr/>
      <dgm:t>
        <a:bodyPr/>
        <a:lstStyle/>
        <a:p>
          <a:endParaRPr lang="es-EC"/>
        </a:p>
      </dgm:t>
    </dgm:pt>
    <dgm:pt modelId="{176DECA6-1053-4C28-8E86-7F4874167F3A}" type="pres">
      <dgm:prSet presAssocID="{1A6753BA-9022-4186-8823-7E12349E4205}" presName="spNode" presStyleCnt="0"/>
      <dgm:spPr/>
    </dgm:pt>
    <dgm:pt modelId="{9664DEF4-13CE-4FD7-9934-121579EAD8D8}" type="pres">
      <dgm:prSet presAssocID="{1BDB8155-A345-43D6-A6F4-E537944282BF}" presName="sibTrans" presStyleLbl="sibTrans1D1" presStyleIdx="1" presStyleCnt="5"/>
      <dgm:spPr/>
      <dgm:t>
        <a:bodyPr/>
        <a:lstStyle/>
        <a:p>
          <a:endParaRPr lang="es-ES"/>
        </a:p>
      </dgm:t>
    </dgm:pt>
    <dgm:pt modelId="{BADAC25E-C5EA-4C35-B004-3E030C745B52}" type="pres">
      <dgm:prSet presAssocID="{163B1963-C553-42DB-A6AE-53C524B4CB8D}" presName="node" presStyleLbl="node1" presStyleIdx="2" presStyleCnt="5">
        <dgm:presLayoutVars>
          <dgm:bulletEnabled val="1"/>
        </dgm:presLayoutVars>
      </dgm:prSet>
      <dgm:spPr/>
      <dgm:t>
        <a:bodyPr/>
        <a:lstStyle/>
        <a:p>
          <a:endParaRPr lang="es-EC"/>
        </a:p>
      </dgm:t>
    </dgm:pt>
    <dgm:pt modelId="{1A854287-AD44-4291-B5DD-70C1F3EFA64A}" type="pres">
      <dgm:prSet presAssocID="{163B1963-C553-42DB-A6AE-53C524B4CB8D}" presName="spNode" presStyleCnt="0"/>
      <dgm:spPr/>
    </dgm:pt>
    <dgm:pt modelId="{A7F883D6-9ACA-4AD3-B362-26FE9F1E342E}" type="pres">
      <dgm:prSet presAssocID="{DB564E5B-188B-4430-9168-44E4DBD8D215}" presName="sibTrans" presStyleLbl="sibTrans1D1" presStyleIdx="2" presStyleCnt="5"/>
      <dgm:spPr/>
      <dgm:t>
        <a:bodyPr/>
        <a:lstStyle/>
        <a:p>
          <a:endParaRPr lang="es-ES"/>
        </a:p>
      </dgm:t>
    </dgm:pt>
    <dgm:pt modelId="{4FC4D8F5-9558-4440-B976-A438022B72AB}" type="pres">
      <dgm:prSet presAssocID="{21888B21-18F3-447D-9D4A-933BE4E704F3}" presName="node" presStyleLbl="node1" presStyleIdx="3" presStyleCnt="5">
        <dgm:presLayoutVars>
          <dgm:bulletEnabled val="1"/>
        </dgm:presLayoutVars>
      </dgm:prSet>
      <dgm:spPr/>
      <dgm:t>
        <a:bodyPr/>
        <a:lstStyle/>
        <a:p>
          <a:endParaRPr lang="es-EC"/>
        </a:p>
      </dgm:t>
    </dgm:pt>
    <dgm:pt modelId="{C043CCBC-253D-423B-9BC6-5237C673A4E9}" type="pres">
      <dgm:prSet presAssocID="{21888B21-18F3-447D-9D4A-933BE4E704F3}" presName="spNode" presStyleCnt="0"/>
      <dgm:spPr/>
    </dgm:pt>
    <dgm:pt modelId="{12DADE1B-1373-480F-84B9-10E0C56CD5A8}" type="pres">
      <dgm:prSet presAssocID="{F1D4B585-D7F3-417C-8267-681AA9A212B3}" presName="sibTrans" presStyleLbl="sibTrans1D1" presStyleIdx="3" presStyleCnt="5"/>
      <dgm:spPr/>
      <dgm:t>
        <a:bodyPr/>
        <a:lstStyle/>
        <a:p>
          <a:endParaRPr lang="es-ES"/>
        </a:p>
      </dgm:t>
    </dgm:pt>
    <dgm:pt modelId="{EFF15831-AF15-43D4-B6BB-76622E528865}" type="pres">
      <dgm:prSet presAssocID="{1BF56E08-2849-411B-A58A-5BEFEAF5E9EB}" presName="node" presStyleLbl="node1" presStyleIdx="4" presStyleCnt="5">
        <dgm:presLayoutVars>
          <dgm:bulletEnabled val="1"/>
        </dgm:presLayoutVars>
      </dgm:prSet>
      <dgm:spPr/>
      <dgm:t>
        <a:bodyPr/>
        <a:lstStyle/>
        <a:p>
          <a:endParaRPr lang="es-EC"/>
        </a:p>
      </dgm:t>
    </dgm:pt>
    <dgm:pt modelId="{C1C7E212-73E0-4964-93C3-5791329C326B}" type="pres">
      <dgm:prSet presAssocID="{1BF56E08-2849-411B-A58A-5BEFEAF5E9EB}" presName="spNode" presStyleCnt="0"/>
      <dgm:spPr/>
    </dgm:pt>
    <dgm:pt modelId="{4A041CA8-9DDE-4513-ADBA-362312C87110}" type="pres">
      <dgm:prSet presAssocID="{B8AFD7BF-A162-43E2-913A-7045E3B2545C}" presName="sibTrans" presStyleLbl="sibTrans1D1" presStyleIdx="4" presStyleCnt="5"/>
      <dgm:spPr/>
      <dgm:t>
        <a:bodyPr/>
        <a:lstStyle/>
        <a:p>
          <a:endParaRPr lang="es-ES"/>
        </a:p>
      </dgm:t>
    </dgm:pt>
  </dgm:ptLst>
  <dgm:cxnLst>
    <dgm:cxn modelId="{63EDA65C-0656-49C9-B11E-3E7A0FF67302}" type="presOf" srcId="{1BDB8155-A345-43D6-A6F4-E537944282BF}" destId="{9664DEF4-13CE-4FD7-9934-121579EAD8D8}" srcOrd="0" destOrd="0" presId="urn:microsoft.com/office/officeart/2005/8/layout/cycle5"/>
    <dgm:cxn modelId="{3C4057E3-D301-47AB-8D09-FEAFBE1BC4D7}" type="presOf" srcId="{1A6753BA-9022-4186-8823-7E12349E4205}" destId="{ADEC4F61-F323-4E29-97EE-E9D2F63F4AC4}" srcOrd="0" destOrd="0" presId="urn:microsoft.com/office/officeart/2005/8/layout/cycle5"/>
    <dgm:cxn modelId="{7F714216-3C78-480D-A898-534D78DF58E8}" type="presOf" srcId="{F1D4B585-D7F3-417C-8267-681AA9A212B3}" destId="{12DADE1B-1373-480F-84B9-10E0C56CD5A8}" srcOrd="0" destOrd="0" presId="urn:microsoft.com/office/officeart/2005/8/layout/cycle5"/>
    <dgm:cxn modelId="{0B0E6441-AA52-45C5-9F46-9ACF9AF2DB56}" srcId="{41014967-CBE2-4C36-A86F-96AB13088B6C}" destId="{1A6753BA-9022-4186-8823-7E12349E4205}" srcOrd="1" destOrd="0" parTransId="{06A941F3-0270-4CBE-BD43-101E1B4CA5D9}" sibTransId="{1BDB8155-A345-43D6-A6F4-E537944282BF}"/>
    <dgm:cxn modelId="{5FF91F29-E0F3-4D59-A108-FCE28E24498E}" type="presOf" srcId="{41014967-CBE2-4C36-A86F-96AB13088B6C}" destId="{AB73451E-DE5D-4F23-B89D-35E66A462E1D}" srcOrd="0" destOrd="0" presId="urn:microsoft.com/office/officeart/2005/8/layout/cycle5"/>
    <dgm:cxn modelId="{7406CE93-8D15-4946-917A-7512C364123A}" type="presOf" srcId="{813B7023-86EA-4144-9991-F722B679ACBA}" destId="{B1C5FF9C-196B-4FFE-B5F6-F7C4132E9737}" srcOrd="0" destOrd="0" presId="urn:microsoft.com/office/officeart/2005/8/layout/cycle5"/>
    <dgm:cxn modelId="{90310F93-C753-40C2-894D-331E465ED474}" type="presOf" srcId="{1BF56E08-2849-411B-A58A-5BEFEAF5E9EB}" destId="{EFF15831-AF15-43D4-B6BB-76622E528865}" srcOrd="0" destOrd="0" presId="urn:microsoft.com/office/officeart/2005/8/layout/cycle5"/>
    <dgm:cxn modelId="{DC2DABFC-1AA0-4272-B45E-F158B514CA9C}" type="presOf" srcId="{163B1963-C553-42DB-A6AE-53C524B4CB8D}" destId="{BADAC25E-C5EA-4C35-B004-3E030C745B52}" srcOrd="0" destOrd="0" presId="urn:microsoft.com/office/officeart/2005/8/layout/cycle5"/>
    <dgm:cxn modelId="{D547F2CD-177B-41AB-845C-1E6E3C126F9C}" srcId="{41014967-CBE2-4C36-A86F-96AB13088B6C}" destId="{1BF56E08-2849-411B-A58A-5BEFEAF5E9EB}" srcOrd="4" destOrd="0" parTransId="{A8C5C7CB-B3CF-4CB5-8566-DC2E6BEA9D9C}" sibTransId="{B8AFD7BF-A162-43E2-913A-7045E3B2545C}"/>
    <dgm:cxn modelId="{5A8F5B14-5B9C-4661-86AF-37A87737A7DC}" type="presOf" srcId="{21888B21-18F3-447D-9D4A-933BE4E704F3}" destId="{4FC4D8F5-9558-4440-B976-A438022B72AB}" srcOrd="0" destOrd="0" presId="urn:microsoft.com/office/officeart/2005/8/layout/cycle5"/>
    <dgm:cxn modelId="{B97AE8DF-3F0E-49C4-9510-3878F28BE3B3}" srcId="{41014967-CBE2-4C36-A86F-96AB13088B6C}" destId="{21888B21-18F3-447D-9D4A-933BE4E704F3}" srcOrd="3" destOrd="0" parTransId="{0E7E0199-054C-4928-BA53-DF58DC31E97E}" sibTransId="{F1D4B585-D7F3-417C-8267-681AA9A212B3}"/>
    <dgm:cxn modelId="{296820A4-F154-4DB5-AA17-09BED50B5934}" srcId="{41014967-CBE2-4C36-A86F-96AB13088B6C}" destId="{813B7023-86EA-4144-9991-F722B679ACBA}" srcOrd="0" destOrd="0" parTransId="{316B4643-D4A6-4631-B24F-DA8CB6B423C2}" sibTransId="{8338AB75-0838-4034-AF1A-9FA15C483E8C}"/>
    <dgm:cxn modelId="{A939E42F-15A3-4683-B4FB-51797DF8E3A1}" type="presOf" srcId="{8338AB75-0838-4034-AF1A-9FA15C483E8C}" destId="{E90EC316-D350-4B8A-9B96-7CA079143D75}" srcOrd="0" destOrd="0" presId="urn:microsoft.com/office/officeart/2005/8/layout/cycle5"/>
    <dgm:cxn modelId="{B258D3EE-A16C-4E1A-A29E-2F193C44D494}" type="presOf" srcId="{DB564E5B-188B-4430-9168-44E4DBD8D215}" destId="{A7F883D6-9ACA-4AD3-B362-26FE9F1E342E}" srcOrd="0" destOrd="0" presId="urn:microsoft.com/office/officeart/2005/8/layout/cycle5"/>
    <dgm:cxn modelId="{0E97EFE0-CCE9-4302-A266-5DBDEBF080EB}" srcId="{41014967-CBE2-4C36-A86F-96AB13088B6C}" destId="{163B1963-C553-42DB-A6AE-53C524B4CB8D}" srcOrd="2" destOrd="0" parTransId="{D549A2CE-A644-4AD2-8D16-B8CB6CF8673C}" sibTransId="{DB564E5B-188B-4430-9168-44E4DBD8D215}"/>
    <dgm:cxn modelId="{B67335BB-FE01-4518-965D-8338D09FD9FF}" type="presOf" srcId="{B8AFD7BF-A162-43E2-913A-7045E3B2545C}" destId="{4A041CA8-9DDE-4513-ADBA-362312C87110}" srcOrd="0" destOrd="0" presId="urn:microsoft.com/office/officeart/2005/8/layout/cycle5"/>
    <dgm:cxn modelId="{12B835FF-B4CD-48B4-BBE0-58DBA2AF038D}" type="presParOf" srcId="{AB73451E-DE5D-4F23-B89D-35E66A462E1D}" destId="{B1C5FF9C-196B-4FFE-B5F6-F7C4132E9737}" srcOrd="0" destOrd="0" presId="urn:microsoft.com/office/officeart/2005/8/layout/cycle5"/>
    <dgm:cxn modelId="{14DA5BDD-9275-4446-8232-19950B98478B}" type="presParOf" srcId="{AB73451E-DE5D-4F23-B89D-35E66A462E1D}" destId="{A35446BE-7570-4BCA-97CA-2838DF1A0B79}" srcOrd="1" destOrd="0" presId="urn:microsoft.com/office/officeart/2005/8/layout/cycle5"/>
    <dgm:cxn modelId="{02A9FBF9-ABD6-48EA-8CB4-DC034A9319EC}" type="presParOf" srcId="{AB73451E-DE5D-4F23-B89D-35E66A462E1D}" destId="{E90EC316-D350-4B8A-9B96-7CA079143D75}" srcOrd="2" destOrd="0" presId="urn:microsoft.com/office/officeart/2005/8/layout/cycle5"/>
    <dgm:cxn modelId="{979560DF-6B28-4331-8804-0B45B3096999}" type="presParOf" srcId="{AB73451E-DE5D-4F23-B89D-35E66A462E1D}" destId="{ADEC4F61-F323-4E29-97EE-E9D2F63F4AC4}" srcOrd="3" destOrd="0" presId="urn:microsoft.com/office/officeart/2005/8/layout/cycle5"/>
    <dgm:cxn modelId="{0D1645D8-F793-4B91-B065-1CF4187C95A6}" type="presParOf" srcId="{AB73451E-DE5D-4F23-B89D-35E66A462E1D}" destId="{176DECA6-1053-4C28-8E86-7F4874167F3A}" srcOrd="4" destOrd="0" presId="urn:microsoft.com/office/officeart/2005/8/layout/cycle5"/>
    <dgm:cxn modelId="{F82EB6A8-D71B-4DEE-AE3B-586275969E65}" type="presParOf" srcId="{AB73451E-DE5D-4F23-B89D-35E66A462E1D}" destId="{9664DEF4-13CE-4FD7-9934-121579EAD8D8}" srcOrd="5" destOrd="0" presId="urn:microsoft.com/office/officeart/2005/8/layout/cycle5"/>
    <dgm:cxn modelId="{7E434C4A-5B71-48E1-96B5-9BA5BCA55442}" type="presParOf" srcId="{AB73451E-DE5D-4F23-B89D-35E66A462E1D}" destId="{BADAC25E-C5EA-4C35-B004-3E030C745B52}" srcOrd="6" destOrd="0" presId="urn:microsoft.com/office/officeart/2005/8/layout/cycle5"/>
    <dgm:cxn modelId="{F4E58F71-2678-4DF5-9311-4A0A1CEEA416}" type="presParOf" srcId="{AB73451E-DE5D-4F23-B89D-35E66A462E1D}" destId="{1A854287-AD44-4291-B5DD-70C1F3EFA64A}" srcOrd="7" destOrd="0" presId="urn:microsoft.com/office/officeart/2005/8/layout/cycle5"/>
    <dgm:cxn modelId="{5BB7CFFE-3C5B-43DE-AA57-9194FAE7F2A0}" type="presParOf" srcId="{AB73451E-DE5D-4F23-B89D-35E66A462E1D}" destId="{A7F883D6-9ACA-4AD3-B362-26FE9F1E342E}" srcOrd="8" destOrd="0" presId="urn:microsoft.com/office/officeart/2005/8/layout/cycle5"/>
    <dgm:cxn modelId="{06838402-4E50-4464-87C3-415C9F1161F6}" type="presParOf" srcId="{AB73451E-DE5D-4F23-B89D-35E66A462E1D}" destId="{4FC4D8F5-9558-4440-B976-A438022B72AB}" srcOrd="9" destOrd="0" presId="urn:microsoft.com/office/officeart/2005/8/layout/cycle5"/>
    <dgm:cxn modelId="{F0306D8F-8D91-4016-B495-9B2C303E780F}" type="presParOf" srcId="{AB73451E-DE5D-4F23-B89D-35E66A462E1D}" destId="{C043CCBC-253D-423B-9BC6-5237C673A4E9}" srcOrd="10" destOrd="0" presId="urn:microsoft.com/office/officeart/2005/8/layout/cycle5"/>
    <dgm:cxn modelId="{C4B52E1C-BC88-49C6-A325-3BB40282AC82}" type="presParOf" srcId="{AB73451E-DE5D-4F23-B89D-35E66A462E1D}" destId="{12DADE1B-1373-480F-84B9-10E0C56CD5A8}" srcOrd="11" destOrd="0" presId="urn:microsoft.com/office/officeart/2005/8/layout/cycle5"/>
    <dgm:cxn modelId="{1962CF0A-0429-4187-BC7E-5298207DEEA6}" type="presParOf" srcId="{AB73451E-DE5D-4F23-B89D-35E66A462E1D}" destId="{EFF15831-AF15-43D4-B6BB-76622E528865}" srcOrd="12" destOrd="0" presId="urn:microsoft.com/office/officeart/2005/8/layout/cycle5"/>
    <dgm:cxn modelId="{B646ABFB-BE50-4E07-843D-B5EB3A52D2AA}" type="presParOf" srcId="{AB73451E-DE5D-4F23-B89D-35E66A462E1D}" destId="{C1C7E212-73E0-4964-93C3-5791329C326B}" srcOrd="13" destOrd="0" presId="urn:microsoft.com/office/officeart/2005/8/layout/cycle5"/>
    <dgm:cxn modelId="{EF17E208-7F3D-4372-B66D-2E6885BFDAF9}" type="presParOf" srcId="{AB73451E-DE5D-4F23-B89D-35E66A462E1D}" destId="{4A041CA8-9DDE-4513-ADBA-362312C87110}"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C97340E-7AC9-4E71-9A69-CAA81A1E43F1}" type="doc">
      <dgm:prSet loTypeId="urn:microsoft.com/office/officeart/2005/8/layout/target3" loCatId="list" qsTypeId="urn:microsoft.com/office/officeart/2005/8/quickstyle/3d3" qsCatId="3D" csTypeId="urn:microsoft.com/office/officeart/2005/8/colors/accent3_5" csCatId="accent3" phldr="1"/>
      <dgm:spPr/>
      <dgm:t>
        <a:bodyPr/>
        <a:lstStyle/>
        <a:p>
          <a:endParaRPr lang="es-EC"/>
        </a:p>
      </dgm:t>
    </dgm:pt>
    <dgm:pt modelId="{738F2AD6-3E1A-48A5-BFB9-94CAAD6743F3}">
      <dgm:prSet phldrT="[Text]"/>
      <dgm:spPr/>
      <dgm:t>
        <a:bodyPr/>
        <a:lstStyle/>
        <a:p>
          <a:r>
            <a:rPr lang="es-ES" dirty="0" smtClean="0"/>
            <a:t>Mejores prácticas </a:t>
          </a:r>
          <a:endParaRPr lang="es-EC" dirty="0"/>
        </a:p>
      </dgm:t>
    </dgm:pt>
    <dgm:pt modelId="{47BF6D26-E6BE-4DC2-B249-36E8A8A43947}" type="parTrans" cxnId="{0B99382F-BD5E-4948-B7FF-7D73DE0BA6E0}">
      <dgm:prSet/>
      <dgm:spPr/>
      <dgm:t>
        <a:bodyPr/>
        <a:lstStyle/>
        <a:p>
          <a:endParaRPr lang="es-EC"/>
        </a:p>
      </dgm:t>
    </dgm:pt>
    <dgm:pt modelId="{B9EB6A75-21C8-450D-9C60-DBEB50FE1E4E}" type="sibTrans" cxnId="{0B99382F-BD5E-4948-B7FF-7D73DE0BA6E0}">
      <dgm:prSet/>
      <dgm:spPr/>
      <dgm:t>
        <a:bodyPr/>
        <a:lstStyle/>
        <a:p>
          <a:endParaRPr lang="es-EC"/>
        </a:p>
      </dgm:t>
    </dgm:pt>
    <dgm:pt modelId="{AE3292F7-4222-4514-AE8F-8302624CD2B7}">
      <dgm:prSet phldrT="[Text]"/>
      <dgm:spPr/>
      <dgm:t>
        <a:bodyPr/>
        <a:lstStyle/>
        <a:p>
          <a:r>
            <a:rPr lang="es-ES" dirty="0" smtClean="0"/>
            <a:t>Desafío básico es la evaluación, alineación de los objetivos</a:t>
          </a:r>
          <a:endParaRPr lang="es-EC" dirty="0"/>
        </a:p>
      </dgm:t>
    </dgm:pt>
    <dgm:pt modelId="{E9434912-3D67-49E0-91B8-E813786D6712}" type="parTrans" cxnId="{73EF1B92-820D-4D70-9810-1FE024C2CBAB}">
      <dgm:prSet/>
      <dgm:spPr/>
      <dgm:t>
        <a:bodyPr/>
        <a:lstStyle/>
        <a:p>
          <a:endParaRPr lang="es-EC"/>
        </a:p>
      </dgm:t>
    </dgm:pt>
    <dgm:pt modelId="{4FD484ED-A7EF-4529-B7CE-C641FDFAB7FA}" type="sibTrans" cxnId="{73EF1B92-820D-4D70-9810-1FE024C2CBAB}">
      <dgm:prSet/>
      <dgm:spPr/>
      <dgm:t>
        <a:bodyPr/>
        <a:lstStyle/>
        <a:p>
          <a:endParaRPr lang="es-EC"/>
        </a:p>
      </dgm:t>
    </dgm:pt>
    <dgm:pt modelId="{FF00D0B9-769C-4649-B697-BDF83D2902C7}">
      <dgm:prSet phldrT="[Text]"/>
      <dgm:spPr/>
      <dgm:t>
        <a:bodyPr/>
        <a:lstStyle/>
        <a:p>
          <a:r>
            <a:rPr lang="es-EC" dirty="0" smtClean="0"/>
            <a:t>PYME</a:t>
          </a:r>
          <a:endParaRPr lang="es-EC" dirty="0"/>
        </a:p>
      </dgm:t>
    </dgm:pt>
    <dgm:pt modelId="{FCC0CF55-D3B1-43BE-B0B8-8D71DBE4DFF1}" type="parTrans" cxnId="{8D5A84B4-0ADF-4E78-A16D-B73D12C5DEDA}">
      <dgm:prSet/>
      <dgm:spPr/>
      <dgm:t>
        <a:bodyPr/>
        <a:lstStyle/>
        <a:p>
          <a:endParaRPr lang="es-EC"/>
        </a:p>
      </dgm:t>
    </dgm:pt>
    <dgm:pt modelId="{DC8D9BC3-489E-4FF6-84F1-4EC16931D999}" type="sibTrans" cxnId="{8D5A84B4-0ADF-4E78-A16D-B73D12C5DEDA}">
      <dgm:prSet/>
      <dgm:spPr/>
      <dgm:t>
        <a:bodyPr/>
        <a:lstStyle/>
        <a:p>
          <a:endParaRPr lang="es-EC"/>
        </a:p>
      </dgm:t>
    </dgm:pt>
    <dgm:pt modelId="{58FAB217-6E3F-427A-BAB3-93A59730179D}">
      <dgm:prSet phldrT="[Text]"/>
      <dgm:spPr/>
      <dgm:t>
        <a:bodyPr/>
        <a:lstStyle/>
        <a:p>
          <a:r>
            <a:rPr lang="es-EC" dirty="0" smtClean="0"/>
            <a:t>Requisitos técnicos</a:t>
          </a:r>
          <a:endParaRPr lang="es-EC" dirty="0"/>
        </a:p>
      </dgm:t>
    </dgm:pt>
    <dgm:pt modelId="{4506AE2E-9A7F-4ED0-A615-7D53D2C9E5F5}" type="parTrans" cxnId="{B426DF62-C140-44E6-BF4F-039AB59FADCE}">
      <dgm:prSet/>
      <dgm:spPr/>
      <dgm:t>
        <a:bodyPr/>
        <a:lstStyle/>
        <a:p>
          <a:endParaRPr lang="es-EC"/>
        </a:p>
      </dgm:t>
    </dgm:pt>
    <dgm:pt modelId="{5777DA86-8590-4697-9A8B-6595BB4ABC2F}" type="sibTrans" cxnId="{B426DF62-C140-44E6-BF4F-039AB59FADCE}">
      <dgm:prSet/>
      <dgm:spPr/>
      <dgm:t>
        <a:bodyPr/>
        <a:lstStyle/>
        <a:p>
          <a:endParaRPr lang="es-EC"/>
        </a:p>
      </dgm:t>
    </dgm:pt>
    <dgm:pt modelId="{6A526D0B-823A-47DC-999A-AC6CF5791D5E}">
      <dgm:prSet phldrT="[Text]"/>
      <dgm:spPr/>
      <dgm:t>
        <a:bodyPr/>
        <a:lstStyle/>
        <a:p>
          <a:r>
            <a:rPr lang="es-EC" dirty="0" smtClean="0"/>
            <a:t>Estrategias</a:t>
          </a:r>
          <a:endParaRPr lang="es-EC" dirty="0"/>
        </a:p>
      </dgm:t>
    </dgm:pt>
    <dgm:pt modelId="{AA217B74-7A2F-4910-B6E2-77C2869A0E04}" type="parTrans" cxnId="{E5D87649-D7FD-4E4F-813C-5B46956C1A42}">
      <dgm:prSet/>
      <dgm:spPr/>
      <dgm:t>
        <a:bodyPr/>
        <a:lstStyle/>
        <a:p>
          <a:endParaRPr lang="es-EC"/>
        </a:p>
      </dgm:t>
    </dgm:pt>
    <dgm:pt modelId="{272F696A-B2BB-492D-BC0C-C1C95FE21AA0}" type="sibTrans" cxnId="{E5D87649-D7FD-4E4F-813C-5B46956C1A42}">
      <dgm:prSet/>
      <dgm:spPr/>
      <dgm:t>
        <a:bodyPr/>
        <a:lstStyle/>
        <a:p>
          <a:endParaRPr lang="es-EC"/>
        </a:p>
      </dgm:t>
    </dgm:pt>
    <dgm:pt modelId="{C93E4F40-B188-4B27-BEB4-D68FF0F8EA0D}">
      <dgm:prSet phldrT="[Text]"/>
      <dgm:spPr/>
      <dgm:t>
        <a:bodyPr/>
        <a:lstStyle/>
        <a:p>
          <a:r>
            <a:rPr lang="en-US" dirty="0" smtClean="0"/>
            <a:t>Frameworks</a:t>
          </a:r>
          <a:endParaRPr lang="es-EC" dirty="0"/>
        </a:p>
      </dgm:t>
    </dgm:pt>
    <dgm:pt modelId="{C7020750-AD4A-45B0-9378-7350DC2DDCAA}" type="parTrans" cxnId="{54003C48-DD76-452E-9A00-20565B4A3D51}">
      <dgm:prSet/>
      <dgm:spPr/>
      <dgm:t>
        <a:bodyPr/>
        <a:lstStyle/>
        <a:p>
          <a:endParaRPr lang="es-EC"/>
        </a:p>
      </dgm:t>
    </dgm:pt>
    <dgm:pt modelId="{09851FF6-2FA0-4304-A552-01CB54C69D74}" type="sibTrans" cxnId="{54003C48-DD76-452E-9A00-20565B4A3D51}">
      <dgm:prSet/>
      <dgm:spPr/>
      <dgm:t>
        <a:bodyPr/>
        <a:lstStyle/>
        <a:p>
          <a:endParaRPr lang="es-EC"/>
        </a:p>
      </dgm:t>
    </dgm:pt>
    <dgm:pt modelId="{292E4C69-1050-432B-B0AE-A93D16508856}">
      <dgm:prSet phldrT="[Text]"/>
      <dgm:spPr/>
      <dgm:t>
        <a:bodyPr/>
        <a:lstStyle/>
        <a:p>
          <a:r>
            <a:rPr lang="en-US" dirty="0" smtClean="0"/>
            <a:t>Zachman Framework</a:t>
          </a:r>
          <a:endParaRPr lang="es-EC" dirty="0"/>
        </a:p>
      </dgm:t>
    </dgm:pt>
    <dgm:pt modelId="{87C86C33-56C7-4983-B5A8-79D34673C4B2}" type="parTrans" cxnId="{5B65C1BA-2524-4E5F-8B46-0712C0D13EEE}">
      <dgm:prSet/>
      <dgm:spPr/>
      <dgm:t>
        <a:bodyPr/>
        <a:lstStyle/>
        <a:p>
          <a:endParaRPr lang="es-EC"/>
        </a:p>
      </dgm:t>
    </dgm:pt>
    <dgm:pt modelId="{9D48C263-E4AA-4A25-BA4C-5ECB0B131939}" type="sibTrans" cxnId="{5B65C1BA-2524-4E5F-8B46-0712C0D13EEE}">
      <dgm:prSet/>
      <dgm:spPr/>
      <dgm:t>
        <a:bodyPr/>
        <a:lstStyle/>
        <a:p>
          <a:endParaRPr lang="es-EC"/>
        </a:p>
      </dgm:t>
    </dgm:pt>
    <dgm:pt modelId="{C7953218-28B5-4B6E-922F-9A1BD3FCF6BA}">
      <dgm:prSet phldrT="[Text]"/>
      <dgm:spPr/>
      <dgm:t>
        <a:bodyPr/>
        <a:lstStyle/>
        <a:p>
          <a:r>
            <a:rPr lang="en-US" dirty="0" smtClean="0"/>
            <a:t>The Open Group Architecture Framework (TOGAF) </a:t>
          </a:r>
          <a:endParaRPr lang="es-EC" dirty="0"/>
        </a:p>
      </dgm:t>
    </dgm:pt>
    <dgm:pt modelId="{8EDF1174-A2A3-4C61-8DF2-45BC4B338837}" type="parTrans" cxnId="{472FE2B9-8328-4B3F-B554-47B91493FC68}">
      <dgm:prSet/>
      <dgm:spPr/>
      <dgm:t>
        <a:bodyPr/>
        <a:lstStyle/>
        <a:p>
          <a:endParaRPr lang="es-EC"/>
        </a:p>
      </dgm:t>
    </dgm:pt>
    <dgm:pt modelId="{1515EC3F-4F57-49BE-AD21-9BE6CA58A8D4}" type="sibTrans" cxnId="{472FE2B9-8328-4B3F-B554-47B91493FC68}">
      <dgm:prSet/>
      <dgm:spPr/>
      <dgm:t>
        <a:bodyPr/>
        <a:lstStyle/>
        <a:p>
          <a:endParaRPr lang="es-EC"/>
        </a:p>
      </dgm:t>
    </dgm:pt>
    <dgm:pt modelId="{9567EA7D-7C13-49CC-8D56-5A54E7667812}">
      <dgm:prSet phldrT="[Text]"/>
      <dgm:spPr/>
      <dgm:t>
        <a:bodyPr/>
        <a:lstStyle/>
        <a:p>
          <a:r>
            <a:rPr lang="en-US" dirty="0" smtClean="0"/>
            <a:t>Federal Enterprise Architecture  Framework (FEAF)</a:t>
          </a:r>
          <a:endParaRPr lang="es-EC" dirty="0"/>
        </a:p>
      </dgm:t>
    </dgm:pt>
    <dgm:pt modelId="{D0980AF5-D9B4-4939-BCF9-F92D9812203A}" type="parTrans" cxnId="{3B2A19D4-1A29-4613-8EFA-E0E040FCA7F9}">
      <dgm:prSet/>
      <dgm:spPr/>
      <dgm:t>
        <a:bodyPr/>
        <a:lstStyle/>
        <a:p>
          <a:endParaRPr lang="es-EC"/>
        </a:p>
      </dgm:t>
    </dgm:pt>
    <dgm:pt modelId="{3452F548-AEF0-4649-A702-A610C63C8BF0}" type="sibTrans" cxnId="{3B2A19D4-1A29-4613-8EFA-E0E040FCA7F9}">
      <dgm:prSet/>
      <dgm:spPr/>
      <dgm:t>
        <a:bodyPr/>
        <a:lstStyle/>
        <a:p>
          <a:endParaRPr lang="es-EC"/>
        </a:p>
      </dgm:t>
    </dgm:pt>
    <dgm:pt modelId="{5F5EA8A6-36D7-49B2-A9E5-47F81E1137F5}" type="pres">
      <dgm:prSet presAssocID="{CC97340E-7AC9-4E71-9A69-CAA81A1E43F1}" presName="Name0" presStyleCnt="0">
        <dgm:presLayoutVars>
          <dgm:chMax val="7"/>
          <dgm:dir/>
          <dgm:animLvl val="lvl"/>
          <dgm:resizeHandles val="exact"/>
        </dgm:presLayoutVars>
      </dgm:prSet>
      <dgm:spPr/>
      <dgm:t>
        <a:bodyPr/>
        <a:lstStyle/>
        <a:p>
          <a:endParaRPr lang="es-ES"/>
        </a:p>
      </dgm:t>
    </dgm:pt>
    <dgm:pt modelId="{43C93C98-81C2-4AA8-81AD-10F44BC39340}" type="pres">
      <dgm:prSet presAssocID="{738F2AD6-3E1A-48A5-BFB9-94CAAD6743F3}" presName="circle1" presStyleLbl="node1" presStyleIdx="0" presStyleCnt="3"/>
      <dgm:spPr/>
    </dgm:pt>
    <dgm:pt modelId="{FE9F667D-3555-4429-9201-E87E63CA7368}" type="pres">
      <dgm:prSet presAssocID="{738F2AD6-3E1A-48A5-BFB9-94CAAD6743F3}" presName="space" presStyleCnt="0"/>
      <dgm:spPr/>
    </dgm:pt>
    <dgm:pt modelId="{EB6D1497-91A2-4BFA-A330-D86D7B43656C}" type="pres">
      <dgm:prSet presAssocID="{738F2AD6-3E1A-48A5-BFB9-94CAAD6743F3}" presName="rect1" presStyleLbl="alignAcc1" presStyleIdx="0" presStyleCnt="3"/>
      <dgm:spPr/>
      <dgm:t>
        <a:bodyPr/>
        <a:lstStyle/>
        <a:p>
          <a:endParaRPr lang="es-EC"/>
        </a:p>
      </dgm:t>
    </dgm:pt>
    <dgm:pt modelId="{4E7BBD2A-C9CE-4210-91C2-F7492C7D589E}" type="pres">
      <dgm:prSet presAssocID="{AE3292F7-4222-4514-AE8F-8302624CD2B7}" presName="vertSpace2" presStyleLbl="node1" presStyleIdx="0" presStyleCnt="3"/>
      <dgm:spPr/>
    </dgm:pt>
    <dgm:pt modelId="{EED55E5C-45AF-4A50-9F07-7CF344351E52}" type="pres">
      <dgm:prSet presAssocID="{AE3292F7-4222-4514-AE8F-8302624CD2B7}" presName="circle2" presStyleLbl="node1" presStyleIdx="1" presStyleCnt="3"/>
      <dgm:spPr/>
    </dgm:pt>
    <dgm:pt modelId="{2EA5D774-9D0B-44A1-A0B5-C1C124C3A355}" type="pres">
      <dgm:prSet presAssocID="{AE3292F7-4222-4514-AE8F-8302624CD2B7}" presName="rect2" presStyleLbl="alignAcc1" presStyleIdx="1" presStyleCnt="3"/>
      <dgm:spPr/>
      <dgm:t>
        <a:bodyPr/>
        <a:lstStyle/>
        <a:p>
          <a:endParaRPr lang="es-ES"/>
        </a:p>
      </dgm:t>
    </dgm:pt>
    <dgm:pt modelId="{50DF3CA0-1A11-4255-88D0-F5D7F98AE36A}" type="pres">
      <dgm:prSet presAssocID="{C93E4F40-B188-4B27-BEB4-D68FF0F8EA0D}" presName="vertSpace3" presStyleLbl="node1" presStyleIdx="1" presStyleCnt="3"/>
      <dgm:spPr/>
    </dgm:pt>
    <dgm:pt modelId="{1B26BDA3-0B02-4275-9BB0-7A183554DE95}" type="pres">
      <dgm:prSet presAssocID="{C93E4F40-B188-4B27-BEB4-D68FF0F8EA0D}" presName="circle3" presStyleLbl="node1" presStyleIdx="2" presStyleCnt="3"/>
      <dgm:spPr/>
    </dgm:pt>
    <dgm:pt modelId="{BF333B5F-606F-4EE4-9E7B-159BCC2BB840}" type="pres">
      <dgm:prSet presAssocID="{C93E4F40-B188-4B27-BEB4-D68FF0F8EA0D}" presName="rect3" presStyleLbl="alignAcc1" presStyleIdx="2" presStyleCnt="3"/>
      <dgm:spPr/>
      <dgm:t>
        <a:bodyPr/>
        <a:lstStyle/>
        <a:p>
          <a:endParaRPr lang="es-EC"/>
        </a:p>
      </dgm:t>
    </dgm:pt>
    <dgm:pt modelId="{C23EBFAC-49A5-4E2A-988D-84F5ACEAE85E}" type="pres">
      <dgm:prSet presAssocID="{738F2AD6-3E1A-48A5-BFB9-94CAAD6743F3}" presName="rect1ParTx" presStyleLbl="alignAcc1" presStyleIdx="2" presStyleCnt="3">
        <dgm:presLayoutVars>
          <dgm:chMax val="1"/>
          <dgm:bulletEnabled val="1"/>
        </dgm:presLayoutVars>
      </dgm:prSet>
      <dgm:spPr/>
      <dgm:t>
        <a:bodyPr/>
        <a:lstStyle/>
        <a:p>
          <a:endParaRPr lang="es-EC"/>
        </a:p>
      </dgm:t>
    </dgm:pt>
    <dgm:pt modelId="{4FCC8667-6734-4385-B231-AAEE9627DB39}" type="pres">
      <dgm:prSet presAssocID="{738F2AD6-3E1A-48A5-BFB9-94CAAD6743F3}" presName="rect1ChTx" presStyleLbl="alignAcc1" presStyleIdx="2" presStyleCnt="3">
        <dgm:presLayoutVars>
          <dgm:bulletEnabled val="1"/>
        </dgm:presLayoutVars>
      </dgm:prSet>
      <dgm:spPr/>
    </dgm:pt>
    <dgm:pt modelId="{8A9C53C8-28F7-4EAC-BAE6-AEB7C3AA4627}" type="pres">
      <dgm:prSet presAssocID="{AE3292F7-4222-4514-AE8F-8302624CD2B7}" presName="rect2ParTx" presStyleLbl="alignAcc1" presStyleIdx="2" presStyleCnt="3">
        <dgm:presLayoutVars>
          <dgm:chMax val="1"/>
          <dgm:bulletEnabled val="1"/>
        </dgm:presLayoutVars>
      </dgm:prSet>
      <dgm:spPr/>
      <dgm:t>
        <a:bodyPr/>
        <a:lstStyle/>
        <a:p>
          <a:endParaRPr lang="es-ES"/>
        </a:p>
      </dgm:t>
    </dgm:pt>
    <dgm:pt modelId="{9774CA2B-0BB6-4185-B1BB-B374857D82FB}" type="pres">
      <dgm:prSet presAssocID="{AE3292F7-4222-4514-AE8F-8302624CD2B7}" presName="rect2ChTx" presStyleLbl="alignAcc1" presStyleIdx="2" presStyleCnt="3">
        <dgm:presLayoutVars>
          <dgm:bulletEnabled val="1"/>
        </dgm:presLayoutVars>
      </dgm:prSet>
      <dgm:spPr/>
      <dgm:t>
        <a:bodyPr/>
        <a:lstStyle/>
        <a:p>
          <a:endParaRPr lang="es-ES"/>
        </a:p>
      </dgm:t>
    </dgm:pt>
    <dgm:pt modelId="{5AC8CB8B-4A9C-405E-945F-94BEF7AE61B7}" type="pres">
      <dgm:prSet presAssocID="{C93E4F40-B188-4B27-BEB4-D68FF0F8EA0D}" presName="rect3ParTx" presStyleLbl="alignAcc1" presStyleIdx="2" presStyleCnt="3">
        <dgm:presLayoutVars>
          <dgm:chMax val="1"/>
          <dgm:bulletEnabled val="1"/>
        </dgm:presLayoutVars>
      </dgm:prSet>
      <dgm:spPr/>
      <dgm:t>
        <a:bodyPr/>
        <a:lstStyle/>
        <a:p>
          <a:endParaRPr lang="es-EC"/>
        </a:p>
      </dgm:t>
    </dgm:pt>
    <dgm:pt modelId="{D1A3A6D3-1975-4B2C-A692-14618D42F2D0}" type="pres">
      <dgm:prSet presAssocID="{C93E4F40-B188-4B27-BEB4-D68FF0F8EA0D}" presName="rect3ChTx" presStyleLbl="alignAcc1" presStyleIdx="2" presStyleCnt="3">
        <dgm:presLayoutVars>
          <dgm:bulletEnabled val="1"/>
        </dgm:presLayoutVars>
      </dgm:prSet>
      <dgm:spPr/>
      <dgm:t>
        <a:bodyPr/>
        <a:lstStyle/>
        <a:p>
          <a:endParaRPr lang="es-EC"/>
        </a:p>
      </dgm:t>
    </dgm:pt>
  </dgm:ptLst>
  <dgm:cxnLst>
    <dgm:cxn modelId="{9B1D188C-61D8-44FF-B3FD-29C50D648EF2}" type="presOf" srcId="{C93E4F40-B188-4B27-BEB4-D68FF0F8EA0D}" destId="{5AC8CB8B-4A9C-405E-945F-94BEF7AE61B7}" srcOrd="1" destOrd="0" presId="urn:microsoft.com/office/officeart/2005/8/layout/target3"/>
    <dgm:cxn modelId="{32880D0C-0433-4D2D-BCCC-E60337E4F226}" type="presOf" srcId="{58FAB217-6E3F-427A-BAB3-93A59730179D}" destId="{9774CA2B-0BB6-4185-B1BB-B374857D82FB}" srcOrd="0" destOrd="1" presId="urn:microsoft.com/office/officeart/2005/8/layout/target3"/>
    <dgm:cxn modelId="{D63A7E0E-7BD4-4701-93F9-59423D2144F1}" type="presOf" srcId="{9567EA7D-7C13-49CC-8D56-5A54E7667812}" destId="{D1A3A6D3-1975-4B2C-A692-14618D42F2D0}" srcOrd="0" destOrd="2" presId="urn:microsoft.com/office/officeart/2005/8/layout/target3"/>
    <dgm:cxn modelId="{57F522B0-380E-40D3-A9EA-624FAB115CB5}" type="presOf" srcId="{738F2AD6-3E1A-48A5-BFB9-94CAAD6743F3}" destId="{C23EBFAC-49A5-4E2A-988D-84F5ACEAE85E}" srcOrd="1" destOrd="0" presId="urn:microsoft.com/office/officeart/2005/8/layout/target3"/>
    <dgm:cxn modelId="{6A6C495E-0E81-443E-81E1-9BD4929D7234}" type="presOf" srcId="{AE3292F7-4222-4514-AE8F-8302624CD2B7}" destId="{8A9C53C8-28F7-4EAC-BAE6-AEB7C3AA4627}" srcOrd="1" destOrd="0" presId="urn:microsoft.com/office/officeart/2005/8/layout/target3"/>
    <dgm:cxn modelId="{8D5A84B4-0ADF-4E78-A16D-B73D12C5DEDA}" srcId="{AE3292F7-4222-4514-AE8F-8302624CD2B7}" destId="{FF00D0B9-769C-4649-B697-BDF83D2902C7}" srcOrd="0" destOrd="0" parTransId="{FCC0CF55-D3B1-43BE-B0B8-8D71DBE4DFF1}" sibTransId="{DC8D9BC3-489E-4FF6-84F1-4EC16931D999}"/>
    <dgm:cxn modelId="{E8AE292E-91AC-4E8B-B479-D398D369F3D9}" type="presOf" srcId="{C7953218-28B5-4B6E-922F-9A1BD3FCF6BA}" destId="{D1A3A6D3-1975-4B2C-A692-14618D42F2D0}" srcOrd="0" destOrd="1" presId="urn:microsoft.com/office/officeart/2005/8/layout/target3"/>
    <dgm:cxn modelId="{54003C48-DD76-452E-9A00-20565B4A3D51}" srcId="{CC97340E-7AC9-4E71-9A69-CAA81A1E43F1}" destId="{C93E4F40-B188-4B27-BEB4-D68FF0F8EA0D}" srcOrd="2" destOrd="0" parTransId="{C7020750-AD4A-45B0-9378-7350DC2DDCAA}" sibTransId="{09851FF6-2FA0-4304-A552-01CB54C69D74}"/>
    <dgm:cxn modelId="{AA97F795-7D11-4579-89A4-0963764B6012}" type="presOf" srcId="{C93E4F40-B188-4B27-BEB4-D68FF0F8EA0D}" destId="{BF333B5F-606F-4EE4-9E7B-159BCC2BB840}" srcOrd="0" destOrd="0" presId="urn:microsoft.com/office/officeart/2005/8/layout/target3"/>
    <dgm:cxn modelId="{A11276B4-DC22-4509-9E3A-6B9F55439646}" type="presOf" srcId="{6A526D0B-823A-47DC-999A-AC6CF5791D5E}" destId="{9774CA2B-0BB6-4185-B1BB-B374857D82FB}" srcOrd="0" destOrd="2" presId="urn:microsoft.com/office/officeart/2005/8/layout/target3"/>
    <dgm:cxn modelId="{5BE21614-7F88-46E6-9268-7365C640DDCD}" type="presOf" srcId="{738F2AD6-3E1A-48A5-BFB9-94CAAD6743F3}" destId="{EB6D1497-91A2-4BFA-A330-D86D7B43656C}" srcOrd="0" destOrd="0" presId="urn:microsoft.com/office/officeart/2005/8/layout/target3"/>
    <dgm:cxn modelId="{CD1870F8-BA65-42EC-8886-460ACC689F31}" type="presOf" srcId="{AE3292F7-4222-4514-AE8F-8302624CD2B7}" destId="{2EA5D774-9D0B-44A1-A0B5-C1C124C3A355}" srcOrd="0" destOrd="0" presId="urn:microsoft.com/office/officeart/2005/8/layout/target3"/>
    <dgm:cxn modelId="{0B99382F-BD5E-4948-B7FF-7D73DE0BA6E0}" srcId="{CC97340E-7AC9-4E71-9A69-CAA81A1E43F1}" destId="{738F2AD6-3E1A-48A5-BFB9-94CAAD6743F3}" srcOrd="0" destOrd="0" parTransId="{47BF6D26-E6BE-4DC2-B249-36E8A8A43947}" sibTransId="{B9EB6A75-21C8-450D-9C60-DBEB50FE1E4E}"/>
    <dgm:cxn modelId="{E5D87649-D7FD-4E4F-813C-5B46956C1A42}" srcId="{AE3292F7-4222-4514-AE8F-8302624CD2B7}" destId="{6A526D0B-823A-47DC-999A-AC6CF5791D5E}" srcOrd="2" destOrd="0" parTransId="{AA217B74-7A2F-4910-B6E2-77C2869A0E04}" sibTransId="{272F696A-B2BB-492D-BC0C-C1C95FE21AA0}"/>
    <dgm:cxn modelId="{3B2A19D4-1A29-4613-8EFA-E0E040FCA7F9}" srcId="{C93E4F40-B188-4B27-BEB4-D68FF0F8EA0D}" destId="{9567EA7D-7C13-49CC-8D56-5A54E7667812}" srcOrd="2" destOrd="0" parTransId="{D0980AF5-D9B4-4939-BCF9-F92D9812203A}" sibTransId="{3452F548-AEF0-4649-A702-A610C63C8BF0}"/>
    <dgm:cxn modelId="{843D36B4-9387-4A43-930D-0059D10CF12D}" type="presOf" srcId="{FF00D0B9-769C-4649-B697-BDF83D2902C7}" destId="{9774CA2B-0BB6-4185-B1BB-B374857D82FB}" srcOrd="0" destOrd="0" presId="urn:microsoft.com/office/officeart/2005/8/layout/target3"/>
    <dgm:cxn modelId="{5B65C1BA-2524-4E5F-8B46-0712C0D13EEE}" srcId="{C93E4F40-B188-4B27-BEB4-D68FF0F8EA0D}" destId="{292E4C69-1050-432B-B0AE-A93D16508856}" srcOrd="0" destOrd="0" parTransId="{87C86C33-56C7-4983-B5A8-79D34673C4B2}" sibTransId="{9D48C263-E4AA-4A25-BA4C-5ECB0B131939}"/>
    <dgm:cxn modelId="{472FE2B9-8328-4B3F-B554-47B91493FC68}" srcId="{C93E4F40-B188-4B27-BEB4-D68FF0F8EA0D}" destId="{C7953218-28B5-4B6E-922F-9A1BD3FCF6BA}" srcOrd="1" destOrd="0" parTransId="{8EDF1174-A2A3-4C61-8DF2-45BC4B338837}" sibTransId="{1515EC3F-4F57-49BE-AD21-9BE6CA58A8D4}"/>
    <dgm:cxn modelId="{B426DF62-C140-44E6-BF4F-039AB59FADCE}" srcId="{AE3292F7-4222-4514-AE8F-8302624CD2B7}" destId="{58FAB217-6E3F-427A-BAB3-93A59730179D}" srcOrd="1" destOrd="0" parTransId="{4506AE2E-9A7F-4ED0-A615-7D53D2C9E5F5}" sibTransId="{5777DA86-8590-4697-9A8B-6595BB4ABC2F}"/>
    <dgm:cxn modelId="{73EF1B92-820D-4D70-9810-1FE024C2CBAB}" srcId="{CC97340E-7AC9-4E71-9A69-CAA81A1E43F1}" destId="{AE3292F7-4222-4514-AE8F-8302624CD2B7}" srcOrd="1" destOrd="0" parTransId="{E9434912-3D67-49E0-91B8-E813786D6712}" sibTransId="{4FD484ED-A7EF-4529-B7CE-C641FDFAB7FA}"/>
    <dgm:cxn modelId="{95019ACD-743F-43A8-890B-38A24D05D730}" type="presOf" srcId="{CC97340E-7AC9-4E71-9A69-CAA81A1E43F1}" destId="{5F5EA8A6-36D7-49B2-A9E5-47F81E1137F5}" srcOrd="0" destOrd="0" presId="urn:microsoft.com/office/officeart/2005/8/layout/target3"/>
    <dgm:cxn modelId="{93B7CED2-F80B-468C-9BE8-E8B0384608EA}" type="presOf" srcId="{292E4C69-1050-432B-B0AE-A93D16508856}" destId="{D1A3A6D3-1975-4B2C-A692-14618D42F2D0}" srcOrd="0" destOrd="0" presId="urn:microsoft.com/office/officeart/2005/8/layout/target3"/>
    <dgm:cxn modelId="{E2179493-E20E-4591-A3BE-CAFE750EF964}" type="presParOf" srcId="{5F5EA8A6-36D7-49B2-A9E5-47F81E1137F5}" destId="{43C93C98-81C2-4AA8-81AD-10F44BC39340}" srcOrd="0" destOrd="0" presId="urn:microsoft.com/office/officeart/2005/8/layout/target3"/>
    <dgm:cxn modelId="{0CD5FF3B-CA58-48BA-B90B-F0CF18D26E55}" type="presParOf" srcId="{5F5EA8A6-36D7-49B2-A9E5-47F81E1137F5}" destId="{FE9F667D-3555-4429-9201-E87E63CA7368}" srcOrd="1" destOrd="0" presId="urn:microsoft.com/office/officeart/2005/8/layout/target3"/>
    <dgm:cxn modelId="{8C559647-FDA5-45D2-89D6-08711B808F56}" type="presParOf" srcId="{5F5EA8A6-36D7-49B2-A9E5-47F81E1137F5}" destId="{EB6D1497-91A2-4BFA-A330-D86D7B43656C}" srcOrd="2" destOrd="0" presId="urn:microsoft.com/office/officeart/2005/8/layout/target3"/>
    <dgm:cxn modelId="{9C592DA5-DA4C-4492-8338-19400A32C169}" type="presParOf" srcId="{5F5EA8A6-36D7-49B2-A9E5-47F81E1137F5}" destId="{4E7BBD2A-C9CE-4210-91C2-F7492C7D589E}" srcOrd="3" destOrd="0" presId="urn:microsoft.com/office/officeart/2005/8/layout/target3"/>
    <dgm:cxn modelId="{30DB86B3-4D5C-406C-A039-FEA479DFCB3A}" type="presParOf" srcId="{5F5EA8A6-36D7-49B2-A9E5-47F81E1137F5}" destId="{EED55E5C-45AF-4A50-9F07-7CF344351E52}" srcOrd="4" destOrd="0" presId="urn:microsoft.com/office/officeart/2005/8/layout/target3"/>
    <dgm:cxn modelId="{405B6121-C095-40E0-9BA6-B54A7E7246B3}" type="presParOf" srcId="{5F5EA8A6-36D7-49B2-A9E5-47F81E1137F5}" destId="{2EA5D774-9D0B-44A1-A0B5-C1C124C3A355}" srcOrd="5" destOrd="0" presId="urn:microsoft.com/office/officeart/2005/8/layout/target3"/>
    <dgm:cxn modelId="{12078BB3-C75E-4D85-9E87-DB57FDB5EFF0}" type="presParOf" srcId="{5F5EA8A6-36D7-49B2-A9E5-47F81E1137F5}" destId="{50DF3CA0-1A11-4255-88D0-F5D7F98AE36A}" srcOrd="6" destOrd="0" presId="urn:microsoft.com/office/officeart/2005/8/layout/target3"/>
    <dgm:cxn modelId="{9C70ABA5-69BE-473F-9658-36651903B79C}" type="presParOf" srcId="{5F5EA8A6-36D7-49B2-A9E5-47F81E1137F5}" destId="{1B26BDA3-0B02-4275-9BB0-7A183554DE95}" srcOrd="7" destOrd="0" presId="urn:microsoft.com/office/officeart/2005/8/layout/target3"/>
    <dgm:cxn modelId="{24ED9C6C-9D25-40EF-83D8-4BD99382DFC2}" type="presParOf" srcId="{5F5EA8A6-36D7-49B2-A9E5-47F81E1137F5}" destId="{BF333B5F-606F-4EE4-9E7B-159BCC2BB840}" srcOrd="8" destOrd="0" presId="urn:microsoft.com/office/officeart/2005/8/layout/target3"/>
    <dgm:cxn modelId="{DC80CA60-3A88-483F-B6FA-348D7A6E7B4D}" type="presParOf" srcId="{5F5EA8A6-36D7-49B2-A9E5-47F81E1137F5}" destId="{C23EBFAC-49A5-4E2A-988D-84F5ACEAE85E}" srcOrd="9" destOrd="0" presId="urn:microsoft.com/office/officeart/2005/8/layout/target3"/>
    <dgm:cxn modelId="{528E0A3A-9FEF-46B8-BB8C-ADD5917EF5D3}" type="presParOf" srcId="{5F5EA8A6-36D7-49B2-A9E5-47F81E1137F5}" destId="{4FCC8667-6734-4385-B231-AAEE9627DB39}" srcOrd="10" destOrd="0" presId="urn:microsoft.com/office/officeart/2005/8/layout/target3"/>
    <dgm:cxn modelId="{621218B6-8383-40C2-B386-B5B4B672E2F3}" type="presParOf" srcId="{5F5EA8A6-36D7-49B2-A9E5-47F81E1137F5}" destId="{8A9C53C8-28F7-4EAC-BAE6-AEB7C3AA4627}" srcOrd="11" destOrd="0" presId="urn:microsoft.com/office/officeart/2005/8/layout/target3"/>
    <dgm:cxn modelId="{8E204A8E-0EB4-4457-A793-FED86A0963D0}" type="presParOf" srcId="{5F5EA8A6-36D7-49B2-A9E5-47F81E1137F5}" destId="{9774CA2B-0BB6-4185-B1BB-B374857D82FB}" srcOrd="12" destOrd="0" presId="urn:microsoft.com/office/officeart/2005/8/layout/target3"/>
    <dgm:cxn modelId="{DE6BA38D-BECE-4347-87AD-00280E8DC1BD}" type="presParOf" srcId="{5F5EA8A6-36D7-49B2-A9E5-47F81E1137F5}" destId="{5AC8CB8B-4A9C-405E-945F-94BEF7AE61B7}" srcOrd="13" destOrd="0" presId="urn:microsoft.com/office/officeart/2005/8/layout/target3"/>
    <dgm:cxn modelId="{EB962178-9752-48A1-A9DE-13F3245A5666}" type="presParOf" srcId="{5F5EA8A6-36D7-49B2-A9E5-47F81E1137F5}" destId="{D1A3A6D3-1975-4B2C-A692-14618D42F2D0}"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7808A0-73D3-444D-B7B2-36A604EDCA2C}"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s-EC"/>
        </a:p>
      </dgm:t>
    </dgm:pt>
    <dgm:pt modelId="{7C26AB05-F103-45FC-BDF4-CB60475CD1DB}">
      <dgm:prSet phldrT="[Text]"/>
      <dgm:spPr/>
      <dgm:t>
        <a:bodyPr/>
        <a:lstStyle/>
        <a:p>
          <a:r>
            <a:rPr lang="es-ES" b="0" dirty="0" smtClean="0"/>
            <a:t>Aumenta oportunidades de negocios </a:t>
          </a:r>
          <a:endParaRPr lang="es-EC" b="0" dirty="0"/>
        </a:p>
      </dgm:t>
    </dgm:pt>
    <dgm:pt modelId="{1FFCAA1D-167A-46FD-9542-EA5136384D6A}" type="parTrans" cxnId="{CAF02432-2C46-4F44-A185-5D4CA4FAF75F}">
      <dgm:prSet/>
      <dgm:spPr/>
      <dgm:t>
        <a:bodyPr/>
        <a:lstStyle/>
        <a:p>
          <a:endParaRPr lang="es-EC" b="0"/>
        </a:p>
      </dgm:t>
    </dgm:pt>
    <dgm:pt modelId="{4A465710-77AE-406B-AAA6-4DCBC1E622E0}" type="sibTrans" cxnId="{CAF02432-2C46-4F44-A185-5D4CA4FAF75F}">
      <dgm:prSet/>
      <dgm:spPr/>
      <dgm:t>
        <a:bodyPr/>
        <a:lstStyle/>
        <a:p>
          <a:endParaRPr lang="es-EC" b="0"/>
        </a:p>
      </dgm:t>
    </dgm:pt>
    <dgm:pt modelId="{1A04AD72-1B5B-4AA3-B305-45CD59B0171C}">
      <dgm:prSet phldrT="[Text]"/>
      <dgm:spPr/>
      <dgm:t>
        <a:bodyPr/>
        <a:lstStyle/>
        <a:p>
          <a:r>
            <a:rPr lang="es-ES" b="0" dirty="0" smtClean="0"/>
            <a:t>Reduce el nivel de riesgos y costos </a:t>
          </a:r>
          <a:endParaRPr lang="es-EC" b="0" dirty="0"/>
        </a:p>
      </dgm:t>
    </dgm:pt>
    <dgm:pt modelId="{25D78BF9-1EEE-4110-98FA-5AF2A48FBD72}" type="parTrans" cxnId="{3A78F730-EDD4-4FC4-9FD2-B1770B51165A}">
      <dgm:prSet/>
      <dgm:spPr/>
      <dgm:t>
        <a:bodyPr/>
        <a:lstStyle/>
        <a:p>
          <a:endParaRPr lang="es-EC" b="0"/>
        </a:p>
      </dgm:t>
    </dgm:pt>
    <dgm:pt modelId="{7466631A-CA65-4437-A300-21E17FA1732B}" type="sibTrans" cxnId="{3A78F730-EDD4-4FC4-9FD2-B1770B51165A}">
      <dgm:prSet/>
      <dgm:spPr/>
      <dgm:t>
        <a:bodyPr/>
        <a:lstStyle/>
        <a:p>
          <a:endParaRPr lang="es-EC" b="0"/>
        </a:p>
      </dgm:t>
    </dgm:pt>
    <dgm:pt modelId="{42073389-8BFC-4688-9FEE-EDF0B1190685}">
      <dgm:prSet phldrT="[Text]"/>
      <dgm:spPr/>
      <dgm:t>
        <a:bodyPr/>
        <a:lstStyle/>
        <a:p>
          <a:r>
            <a:rPr lang="es-ES" b="0" dirty="0" smtClean="0"/>
            <a:t>Crecimiento a nivel empresarial</a:t>
          </a:r>
          <a:endParaRPr lang="es-EC" b="0" dirty="0"/>
        </a:p>
      </dgm:t>
    </dgm:pt>
    <dgm:pt modelId="{4A49D94E-A007-4217-A539-826CE444B733}" type="parTrans" cxnId="{D213BE81-4181-488F-A0ED-0FEC52283C86}">
      <dgm:prSet/>
      <dgm:spPr/>
      <dgm:t>
        <a:bodyPr/>
        <a:lstStyle/>
        <a:p>
          <a:endParaRPr lang="es-EC" b="0"/>
        </a:p>
      </dgm:t>
    </dgm:pt>
    <dgm:pt modelId="{ABF0199F-3F2F-4A00-87DD-B7C37F85CF38}" type="sibTrans" cxnId="{D213BE81-4181-488F-A0ED-0FEC52283C86}">
      <dgm:prSet/>
      <dgm:spPr/>
      <dgm:t>
        <a:bodyPr/>
        <a:lstStyle/>
        <a:p>
          <a:endParaRPr lang="es-EC" b="0"/>
        </a:p>
      </dgm:t>
    </dgm:pt>
    <dgm:pt modelId="{1455BD6F-C625-4FFE-81CF-78756E007947}">
      <dgm:prSet phldrT="[Text]"/>
      <dgm:spPr/>
      <dgm:t>
        <a:bodyPr/>
        <a:lstStyle/>
        <a:p>
          <a:r>
            <a:rPr lang="es-ES" b="0" dirty="0" smtClean="0"/>
            <a:t>Productos y servicios, gestionados estratégicamente</a:t>
          </a:r>
          <a:endParaRPr lang="es-EC" b="0" dirty="0"/>
        </a:p>
      </dgm:t>
    </dgm:pt>
    <dgm:pt modelId="{2C4B65C6-6567-4771-BB77-46FF309AB9E7}" type="parTrans" cxnId="{9C3892AB-DDE0-460F-995E-E938A5DBC673}">
      <dgm:prSet/>
      <dgm:spPr/>
      <dgm:t>
        <a:bodyPr/>
        <a:lstStyle/>
        <a:p>
          <a:endParaRPr lang="es-EC" b="0"/>
        </a:p>
      </dgm:t>
    </dgm:pt>
    <dgm:pt modelId="{02C0F9AA-C425-4629-9BFF-969C785DDE86}" type="sibTrans" cxnId="{9C3892AB-DDE0-460F-995E-E938A5DBC673}">
      <dgm:prSet/>
      <dgm:spPr/>
      <dgm:t>
        <a:bodyPr/>
        <a:lstStyle/>
        <a:p>
          <a:endParaRPr lang="es-EC" b="0"/>
        </a:p>
      </dgm:t>
    </dgm:pt>
    <dgm:pt modelId="{B099DDB4-4185-468E-9C0B-91697ADCDFFF}" type="pres">
      <dgm:prSet presAssocID="{427808A0-73D3-444D-B7B2-36A604EDCA2C}" presName="rootnode" presStyleCnt="0">
        <dgm:presLayoutVars>
          <dgm:chMax/>
          <dgm:chPref/>
          <dgm:dir/>
          <dgm:animLvl val="lvl"/>
        </dgm:presLayoutVars>
      </dgm:prSet>
      <dgm:spPr/>
      <dgm:t>
        <a:bodyPr/>
        <a:lstStyle/>
        <a:p>
          <a:endParaRPr lang="es-ES"/>
        </a:p>
      </dgm:t>
    </dgm:pt>
    <dgm:pt modelId="{12A203D4-3D2D-46FE-A0E4-908D65847675}" type="pres">
      <dgm:prSet presAssocID="{7C26AB05-F103-45FC-BDF4-CB60475CD1DB}" presName="composite" presStyleCnt="0"/>
      <dgm:spPr/>
    </dgm:pt>
    <dgm:pt modelId="{FAEFBB5A-321D-476C-82B2-8870850AB5C8}" type="pres">
      <dgm:prSet presAssocID="{7C26AB05-F103-45FC-BDF4-CB60475CD1DB}" presName="LShape" presStyleLbl="alignNode1" presStyleIdx="0" presStyleCnt="7"/>
      <dgm:spPr/>
    </dgm:pt>
    <dgm:pt modelId="{0379B6DF-C38A-4BBD-8DE7-F8F7B22F77E5}" type="pres">
      <dgm:prSet presAssocID="{7C26AB05-F103-45FC-BDF4-CB60475CD1DB}" presName="ParentText" presStyleLbl="revTx" presStyleIdx="0" presStyleCnt="4">
        <dgm:presLayoutVars>
          <dgm:chMax val="0"/>
          <dgm:chPref val="0"/>
          <dgm:bulletEnabled val="1"/>
        </dgm:presLayoutVars>
      </dgm:prSet>
      <dgm:spPr/>
      <dgm:t>
        <a:bodyPr/>
        <a:lstStyle/>
        <a:p>
          <a:endParaRPr lang="es-EC"/>
        </a:p>
      </dgm:t>
    </dgm:pt>
    <dgm:pt modelId="{9925790D-21BD-4E64-A332-2DE06F743440}" type="pres">
      <dgm:prSet presAssocID="{7C26AB05-F103-45FC-BDF4-CB60475CD1DB}" presName="Triangle" presStyleLbl="alignNode1" presStyleIdx="1" presStyleCnt="7"/>
      <dgm:spPr/>
    </dgm:pt>
    <dgm:pt modelId="{8C39318A-D53B-43EF-925A-8739B7CDABDA}" type="pres">
      <dgm:prSet presAssocID="{4A465710-77AE-406B-AAA6-4DCBC1E622E0}" presName="sibTrans" presStyleCnt="0"/>
      <dgm:spPr/>
    </dgm:pt>
    <dgm:pt modelId="{C4BF2EA7-B462-416D-9A96-839745AB66BE}" type="pres">
      <dgm:prSet presAssocID="{4A465710-77AE-406B-AAA6-4DCBC1E622E0}" presName="space" presStyleCnt="0"/>
      <dgm:spPr/>
    </dgm:pt>
    <dgm:pt modelId="{E5BED654-9537-4A9B-AA80-E83546403F58}" type="pres">
      <dgm:prSet presAssocID="{1A04AD72-1B5B-4AA3-B305-45CD59B0171C}" presName="composite" presStyleCnt="0"/>
      <dgm:spPr/>
    </dgm:pt>
    <dgm:pt modelId="{1E80BFF6-40DA-4DC0-8684-DF5DF6ADF0C5}" type="pres">
      <dgm:prSet presAssocID="{1A04AD72-1B5B-4AA3-B305-45CD59B0171C}" presName="LShape" presStyleLbl="alignNode1" presStyleIdx="2" presStyleCnt="7"/>
      <dgm:spPr/>
    </dgm:pt>
    <dgm:pt modelId="{1D03F481-40D5-4426-999C-78088152FC7F}" type="pres">
      <dgm:prSet presAssocID="{1A04AD72-1B5B-4AA3-B305-45CD59B0171C}" presName="ParentText" presStyleLbl="revTx" presStyleIdx="1" presStyleCnt="4">
        <dgm:presLayoutVars>
          <dgm:chMax val="0"/>
          <dgm:chPref val="0"/>
          <dgm:bulletEnabled val="1"/>
        </dgm:presLayoutVars>
      </dgm:prSet>
      <dgm:spPr/>
      <dgm:t>
        <a:bodyPr/>
        <a:lstStyle/>
        <a:p>
          <a:endParaRPr lang="es-EC"/>
        </a:p>
      </dgm:t>
    </dgm:pt>
    <dgm:pt modelId="{DD8D40A9-9945-4829-A6E8-C4CBD6F85307}" type="pres">
      <dgm:prSet presAssocID="{1A04AD72-1B5B-4AA3-B305-45CD59B0171C}" presName="Triangle" presStyleLbl="alignNode1" presStyleIdx="3" presStyleCnt="7"/>
      <dgm:spPr/>
    </dgm:pt>
    <dgm:pt modelId="{A935ABF5-4C02-4F25-A3E9-26FEEF6C3CE3}" type="pres">
      <dgm:prSet presAssocID="{7466631A-CA65-4437-A300-21E17FA1732B}" presName="sibTrans" presStyleCnt="0"/>
      <dgm:spPr/>
    </dgm:pt>
    <dgm:pt modelId="{F8F3D62F-F482-4AEB-83BF-AAC1F67000B7}" type="pres">
      <dgm:prSet presAssocID="{7466631A-CA65-4437-A300-21E17FA1732B}" presName="space" presStyleCnt="0"/>
      <dgm:spPr/>
    </dgm:pt>
    <dgm:pt modelId="{681BF524-5296-4069-BA9E-7BEA2CF1D1D5}" type="pres">
      <dgm:prSet presAssocID="{42073389-8BFC-4688-9FEE-EDF0B1190685}" presName="composite" presStyleCnt="0"/>
      <dgm:spPr/>
    </dgm:pt>
    <dgm:pt modelId="{51A66559-052E-45CF-89C4-93709CDFC99D}" type="pres">
      <dgm:prSet presAssocID="{42073389-8BFC-4688-9FEE-EDF0B1190685}" presName="LShape" presStyleLbl="alignNode1" presStyleIdx="4" presStyleCnt="7"/>
      <dgm:spPr/>
    </dgm:pt>
    <dgm:pt modelId="{CD8E359D-6D88-4320-A9A8-340F28333211}" type="pres">
      <dgm:prSet presAssocID="{42073389-8BFC-4688-9FEE-EDF0B1190685}" presName="ParentText" presStyleLbl="revTx" presStyleIdx="2" presStyleCnt="4">
        <dgm:presLayoutVars>
          <dgm:chMax val="0"/>
          <dgm:chPref val="0"/>
          <dgm:bulletEnabled val="1"/>
        </dgm:presLayoutVars>
      </dgm:prSet>
      <dgm:spPr/>
      <dgm:t>
        <a:bodyPr/>
        <a:lstStyle/>
        <a:p>
          <a:endParaRPr lang="es-EC"/>
        </a:p>
      </dgm:t>
    </dgm:pt>
    <dgm:pt modelId="{834A38E4-0062-4E32-A068-61CB8EF9AA0E}" type="pres">
      <dgm:prSet presAssocID="{42073389-8BFC-4688-9FEE-EDF0B1190685}" presName="Triangle" presStyleLbl="alignNode1" presStyleIdx="5" presStyleCnt="7"/>
      <dgm:spPr/>
    </dgm:pt>
    <dgm:pt modelId="{A955F4E7-2022-4052-8E6D-4A62C5B00D79}" type="pres">
      <dgm:prSet presAssocID="{ABF0199F-3F2F-4A00-87DD-B7C37F85CF38}" presName="sibTrans" presStyleCnt="0"/>
      <dgm:spPr/>
    </dgm:pt>
    <dgm:pt modelId="{17746251-7774-486B-892B-B09C7CF5B71E}" type="pres">
      <dgm:prSet presAssocID="{ABF0199F-3F2F-4A00-87DD-B7C37F85CF38}" presName="space" presStyleCnt="0"/>
      <dgm:spPr/>
    </dgm:pt>
    <dgm:pt modelId="{7A5AA25D-F421-4994-8683-8D9AB6693233}" type="pres">
      <dgm:prSet presAssocID="{1455BD6F-C625-4FFE-81CF-78756E007947}" presName="composite" presStyleCnt="0"/>
      <dgm:spPr/>
    </dgm:pt>
    <dgm:pt modelId="{E5DE5906-498B-43B5-A0A6-41BB2F22674A}" type="pres">
      <dgm:prSet presAssocID="{1455BD6F-C625-4FFE-81CF-78756E007947}" presName="LShape" presStyleLbl="alignNode1" presStyleIdx="6" presStyleCnt="7"/>
      <dgm:spPr/>
    </dgm:pt>
    <dgm:pt modelId="{8676C146-C8BA-4F05-85B8-043E8C3CB132}" type="pres">
      <dgm:prSet presAssocID="{1455BD6F-C625-4FFE-81CF-78756E007947}" presName="ParentText" presStyleLbl="revTx" presStyleIdx="3" presStyleCnt="4">
        <dgm:presLayoutVars>
          <dgm:chMax val="0"/>
          <dgm:chPref val="0"/>
          <dgm:bulletEnabled val="1"/>
        </dgm:presLayoutVars>
      </dgm:prSet>
      <dgm:spPr/>
      <dgm:t>
        <a:bodyPr/>
        <a:lstStyle/>
        <a:p>
          <a:endParaRPr lang="es-EC"/>
        </a:p>
      </dgm:t>
    </dgm:pt>
  </dgm:ptLst>
  <dgm:cxnLst>
    <dgm:cxn modelId="{3A78F730-EDD4-4FC4-9FD2-B1770B51165A}" srcId="{427808A0-73D3-444D-B7B2-36A604EDCA2C}" destId="{1A04AD72-1B5B-4AA3-B305-45CD59B0171C}" srcOrd="1" destOrd="0" parTransId="{25D78BF9-1EEE-4110-98FA-5AF2A48FBD72}" sibTransId="{7466631A-CA65-4437-A300-21E17FA1732B}"/>
    <dgm:cxn modelId="{B5BEF5C1-E604-4476-94EE-6ADA494EE529}" type="presOf" srcId="{1A04AD72-1B5B-4AA3-B305-45CD59B0171C}" destId="{1D03F481-40D5-4426-999C-78088152FC7F}" srcOrd="0" destOrd="0" presId="urn:microsoft.com/office/officeart/2009/3/layout/StepUpProcess"/>
    <dgm:cxn modelId="{0BA9C8A2-C713-44E4-B38C-4D2D981FE609}" type="presOf" srcId="{7C26AB05-F103-45FC-BDF4-CB60475CD1DB}" destId="{0379B6DF-C38A-4BBD-8DE7-F8F7B22F77E5}" srcOrd="0" destOrd="0" presId="urn:microsoft.com/office/officeart/2009/3/layout/StepUpProcess"/>
    <dgm:cxn modelId="{CAF02432-2C46-4F44-A185-5D4CA4FAF75F}" srcId="{427808A0-73D3-444D-B7B2-36A604EDCA2C}" destId="{7C26AB05-F103-45FC-BDF4-CB60475CD1DB}" srcOrd="0" destOrd="0" parTransId="{1FFCAA1D-167A-46FD-9542-EA5136384D6A}" sibTransId="{4A465710-77AE-406B-AAA6-4DCBC1E622E0}"/>
    <dgm:cxn modelId="{9C3892AB-DDE0-460F-995E-E938A5DBC673}" srcId="{427808A0-73D3-444D-B7B2-36A604EDCA2C}" destId="{1455BD6F-C625-4FFE-81CF-78756E007947}" srcOrd="3" destOrd="0" parTransId="{2C4B65C6-6567-4771-BB77-46FF309AB9E7}" sibTransId="{02C0F9AA-C425-4629-9BFF-969C785DDE86}"/>
    <dgm:cxn modelId="{75E7D240-0D00-4C46-AAFB-E22ADADC72B4}" type="presOf" srcId="{42073389-8BFC-4688-9FEE-EDF0B1190685}" destId="{CD8E359D-6D88-4320-A9A8-340F28333211}" srcOrd="0" destOrd="0" presId="urn:microsoft.com/office/officeart/2009/3/layout/StepUpProcess"/>
    <dgm:cxn modelId="{0150EF13-7C04-4BC1-82BF-0D763A5C1F21}" type="presOf" srcId="{427808A0-73D3-444D-B7B2-36A604EDCA2C}" destId="{B099DDB4-4185-468E-9C0B-91697ADCDFFF}" srcOrd="0" destOrd="0" presId="urn:microsoft.com/office/officeart/2009/3/layout/StepUpProcess"/>
    <dgm:cxn modelId="{D213BE81-4181-488F-A0ED-0FEC52283C86}" srcId="{427808A0-73D3-444D-B7B2-36A604EDCA2C}" destId="{42073389-8BFC-4688-9FEE-EDF0B1190685}" srcOrd="2" destOrd="0" parTransId="{4A49D94E-A007-4217-A539-826CE444B733}" sibTransId="{ABF0199F-3F2F-4A00-87DD-B7C37F85CF38}"/>
    <dgm:cxn modelId="{D2EE4328-60FB-4BFB-9F2C-2745B1196AA9}" type="presOf" srcId="{1455BD6F-C625-4FFE-81CF-78756E007947}" destId="{8676C146-C8BA-4F05-85B8-043E8C3CB132}" srcOrd="0" destOrd="0" presId="urn:microsoft.com/office/officeart/2009/3/layout/StepUpProcess"/>
    <dgm:cxn modelId="{62354561-CACB-4434-8693-3C58BA60CD7E}" type="presParOf" srcId="{B099DDB4-4185-468E-9C0B-91697ADCDFFF}" destId="{12A203D4-3D2D-46FE-A0E4-908D65847675}" srcOrd="0" destOrd="0" presId="urn:microsoft.com/office/officeart/2009/3/layout/StepUpProcess"/>
    <dgm:cxn modelId="{7FF5CDD2-E930-4674-86DE-09E35D291150}" type="presParOf" srcId="{12A203D4-3D2D-46FE-A0E4-908D65847675}" destId="{FAEFBB5A-321D-476C-82B2-8870850AB5C8}" srcOrd="0" destOrd="0" presId="urn:microsoft.com/office/officeart/2009/3/layout/StepUpProcess"/>
    <dgm:cxn modelId="{4C72EA80-16DE-4825-AA26-D946175FB01B}" type="presParOf" srcId="{12A203D4-3D2D-46FE-A0E4-908D65847675}" destId="{0379B6DF-C38A-4BBD-8DE7-F8F7B22F77E5}" srcOrd="1" destOrd="0" presId="urn:microsoft.com/office/officeart/2009/3/layout/StepUpProcess"/>
    <dgm:cxn modelId="{2513F129-994A-4DDE-B471-28AD457B21BE}" type="presParOf" srcId="{12A203D4-3D2D-46FE-A0E4-908D65847675}" destId="{9925790D-21BD-4E64-A332-2DE06F743440}" srcOrd="2" destOrd="0" presId="urn:microsoft.com/office/officeart/2009/3/layout/StepUpProcess"/>
    <dgm:cxn modelId="{A1AFB34A-987D-4D42-9EC0-7F001D02C374}" type="presParOf" srcId="{B099DDB4-4185-468E-9C0B-91697ADCDFFF}" destId="{8C39318A-D53B-43EF-925A-8739B7CDABDA}" srcOrd="1" destOrd="0" presId="urn:microsoft.com/office/officeart/2009/3/layout/StepUpProcess"/>
    <dgm:cxn modelId="{B675F617-D07C-4013-AB28-EC74DDFB15C1}" type="presParOf" srcId="{8C39318A-D53B-43EF-925A-8739B7CDABDA}" destId="{C4BF2EA7-B462-416D-9A96-839745AB66BE}" srcOrd="0" destOrd="0" presId="urn:microsoft.com/office/officeart/2009/3/layout/StepUpProcess"/>
    <dgm:cxn modelId="{F244CD2A-7D16-43B2-881A-784613128460}" type="presParOf" srcId="{B099DDB4-4185-468E-9C0B-91697ADCDFFF}" destId="{E5BED654-9537-4A9B-AA80-E83546403F58}" srcOrd="2" destOrd="0" presId="urn:microsoft.com/office/officeart/2009/3/layout/StepUpProcess"/>
    <dgm:cxn modelId="{52027531-D696-4E74-9FE8-5CCF715A4EC5}" type="presParOf" srcId="{E5BED654-9537-4A9B-AA80-E83546403F58}" destId="{1E80BFF6-40DA-4DC0-8684-DF5DF6ADF0C5}" srcOrd="0" destOrd="0" presId="urn:microsoft.com/office/officeart/2009/3/layout/StepUpProcess"/>
    <dgm:cxn modelId="{B3AEDD9A-0686-4204-BF7E-D04C0EAB73AD}" type="presParOf" srcId="{E5BED654-9537-4A9B-AA80-E83546403F58}" destId="{1D03F481-40D5-4426-999C-78088152FC7F}" srcOrd="1" destOrd="0" presId="urn:microsoft.com/office/officeart/2009/3/layout/StepUpProcess"/>
    <dgm:cxn modelId="{28084669-503C-4A26-9357-3E95E94B86FF}" type="presParOf" srcId="{E5BED654-9537-4A9B-AA80-E83546403F58}" destId="{DD8D40A9-9945-4829-A6E8-C4CBD6F85307}" srcOrd="2" destOrd="0" presId="urn:microsoft.com/office/officeart/2009/3/layout/StepUpProcess"/>
    <dgm:cxn modelId="{1A00E31F-A4F2-455D-A8AB-D025508DABCF}" type="presParOf" srcId="{B099DDB4-4185-468E-9C0B-91697ADCDFFF}" destId="{A935ABF5-4C02-4F25-A3E9-26FEEF6C3CE3}" srcOrd="3" destOrd="0" presId="urn:microsoft.com/office/officeart/2009/3/layout/StepUpProcess"/>
    <dgm:cxn modelId="{FD2C1ADE-AFF6-4843-80C4-82E9CE9C2D8A}" type="presParOf" srcId="{A935ABF5-4C02-4F25-A3E9-26FEEF6C3CE3}" destId="{F8F3D62F-F482-4AEB-83BF-AAC1F67000B7}" srcOrd="0" destOrd="0" presId="urn:microsoft.com/office/officeart/2009/3/layout/StepUpProcess"/>
    <dgm:cxn modelId="{DE6C3F4E-A4BF-424C-830A-6903CA178BEE}" type="presParOf" srcId="{B099DDB4-4185-468E-9C0B-91697ADCDFFF}" destId="{681BF524-5296-4069-BA9E-7BEA2CF1D1D5}" srcOrd="4" destOrd="0" presId="urn:microsoft.com/office/officeart/2009/3/layout/StepUpProcess"/>
    <dgm:cxn modelId="{74E5E974-6288-4E4D-BA8A-D63A2B1ADB76}" type="presParOf" srcId="{681BF524-5296-4069-BA9E-7BEA2CF1D1D5}" destId="{51A66559-052E-45CF-89C4-93709CDFC99D}" srcOrd="0" destOrd="0" presId="urn:microsoft.com/office/officeart/2009/3/layout/StepUpProcess"/>
    <dgm:cxn modelId="{23FD78C4-5EC4-4EB5-A4ED-2C15324C7111}" type="presParOf" srcId="{681BF524-5296-4069-BA9E-7BEA2CF1D1D5}" destId="{CD8E359D-6D88-4320-A9A8-340F28333211}" srcOrd="1" destOrd="0" presId="urn:microsoft.com/office/officeart/2009/3/layout/StepUpProcess"/>
    <dgm:cxn modelId="{4F9E13C1-6A9F-4807-B692-9F2ABE36332E}" type="presParOf" srcId="{681BF524-5296-4069-BA9E-7BEA2CF1D1D5}" destId="{834A38E4-0062-4E32-A068-61CB8EF9AA0E}" srcOrd="2" destOrd="0" presId="urn:microsoft.com/office/officeart/2009/3/layout/StepUpProcess"/>
    <dgm:cxn modelId="{32AB2DEE-12BB-400B-A827-FD303E32D40A}" type="presParOf" srcId="{B099DDB4-4185-468E-9C0B-91697ADCDFFF}" destId="{A955F4E7-2022-4052-8E6D-4A62C5B00D79}" srcOrd="5" destOrd="0" presId="urn:microsoft.com/office/officeart/2009/3/layout/StepUpProcess"/>
    <dgm:cxn modelId="{52D0CE3E-AEE1-4BAB-A035-184870D8B83B}" type="presParOf" srcId="{A955F4E7-2022-4052-8E6D-4A62C5B00D79}" destId="{17746251-7774-486B-892B-B09C7CF5B71E}" srcOrd="0" destOrd="0" presId="urn:microsoft.com/office/officeart/2009/3/layout/StepUpProcess"/>
    <dgm:cxn modelId="{89F882C7-B9D5-436E-A2C3-942628E84C53}" type="presParOf" srcId="{B099DDB4-4185-468E-9C0B-91697ADCDFFF}" destId="{7A5AA25D-F421-4994-8683-8D9AB6693233}" srcOrd="6" destOrd="0" presId="urn:microsoft.com/office/officeart/2009/3/layout/StepUpProcess"/>
    <dgm:cxn modelId="{7D9C613F-4B73-41D0-90E0-91578F48176C}" type="presParOf" srcId="{7A5AA25D-F421-4994-8683-8D9AB6693233}" destId="{E5DE5906-498B-43B5-A0A6-41BB2F22674A}" srcOrd="0" destOrd="0" presId="urn:microsoft.com/office/officeart/2009/3/layout/StepUpProcess"/>
    <dgm:cxn modelId="{71071AC7-65AA-4D11-BC0B-2CAE5F143602}" type="presParOf" srcId="{7A5AA25D-F421-4994-8683-8D9AB6693233}" destId="{8676C146-C8BA-4F05-85B8-043E8C3CB132}"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6B732C-3113-467A-A071-BC849EB4A440}" type="doc">
      <dgm:prSet loTypeId="urn:microsoft.com/office/officeart/2008/layout/RadialCluster" loCatId="cycle" qsTypeId="urn:microsoft.com/office/officeart/2005/8/quickstyle/simple5" qsCatId="simple" csTypeId="urn:microsoft.com/office/officeart/2005/8/colors/colorful3" csCatId="colorful" phldr="1"/>
      <dgm:spPr/>
      <dgm:t>
        <a:bodyPr/>
        <a:lstStyle/>
        <a:p>
          <a:endParaRPr lang="es-EC"/>
        </a:p>
      </dgm:t>
    </dgm:pt>
    <dgm:pt modelId="{18BCDF57-8EB1-40AD-8186-49968D28E345}">
      <dgm:prSet phldrT="[Text]"/>
      <dgm:spPr/>
      <dgm:t>
        <a:bodyPr/>
        <a:lstStyle/>
        <a:p>
          <a:pPr algn="ctr"/>
          <a:r>
            <a:rPr lang="es-EC">
              <a:solidFill>
                <a:sysClr val="windowText" lastClr="000000"/>
              </a:solidFill>
            </a:rPr>
            <a:t>Cambio radical en las empresas</a:t>
          </a:r>
        </a:p>
      </dgm:t>
    </dgm:pt>
    <dgm:pt modelId="{58EC8E14-B6E4-4AD7-93A5-28F345CFB753}" type="parTrans" cxnId="{817EFA9A-1051-47F8-8471-9D4DD1944F35}">
      <dgm:prSet/>
      <dgm:spPr/>
      <dgm:t>
        <a:bodyPr/>
        <a:lstStyle/>
        <a:p>
          <a:pPr algn="ctr"/>
          <a:endParaRPr lang="es-EC">
            <a:solidFill>
              <a:sysClr val="windowText" lastClr="000000"/>
            </a:solidFill>
          </a:endParaRPr>
        </a:p>
      </dgm:t>
    </dgm:pt>
    <dgm:pt modelId="{4F2CB3D7-E437-4ADB-9DBB-5D4CA8892604}" type="sibTrans" cxnId="{817EFA9A-1051-47F8-8471-9D4DD1944F35}">
      <dgm:prSet/>
      <dgm:spPr/>
      <dgm:t>
        <a:bodyPr/>
        <a:lstStyle/>
        <a:p>
          <a:pPr algn="ctr"/>
          <a:endParaRPr lang="es-EC">
            <a:solidFill>
              <a:sysClr val="windowText" lastClr="000000"/>
            </a:solidFill>
          </a:endParaRPr>
        </a:p>
      </dgm:t>
    </dgm:pt>
    <dgm:pt modelId="{3915BFB5-F01B-44FE-8DB0-3A4669EE93F3}">
      <dgm:prSet phldrT="[Text]"/>
      <dgm:spPr/>
      <dgm:t>
        <a:bodyPr/>
        <a:lstStyle/>
        <a:p>
          <a:pPr algn="ctr"/>
          <a:r>
            <a:rPr lang="es-EC">
              <a:solidFill>
                <a:sysClr val="windowText" lastClr="000000"/>
              </a:solidFill>
            </a:rPr>
            <a:t>Inteligencia</a:t>
          </a:r>
        </a:p>
      </dgm:t>
    </dgm:pt>
    <dgm:pt modelId="{21B56E00-A074-4742-8C3D-ADBEB090C7EB}" type="parTrans" cxnId="{D3FEBACC-1A6D-40FA-BE8A-7FD14B90C9E8}">
      <dgm:prSet/>
      <dgm:spPr/>
      <dgm:t>
        <a:bodyPr/>
        <a:lstStyle/>
        <a:p>
          <a:pPr algn="ctr"/>
          <a:endParaRPr lang="es-EC">
            <a:solidFill>
              <a:sysClr val="windowText" lastClr="000000"/>
            </a:solidFill>
          </a:endParaRPr>
        </a:p>
      </dgm:t>
    </dgm:pt>
    <dgm:pt modelId="{B2500EB2-2A8A-42BE-8A61-CE404C89A46A}" type="sibTrans" cxnId="{D3FEBACC-1A6D-40FA-BE8A-7FD14B90C9E8}">
      <dgm:prSet/>
      <dgm:spPr/>
      <dgm:t>
        <a:bodyPr/>
        <a:lstStyle/>
        <a:p>
          <a:pPr algn="ctr"/>
          <a:endParaRPr lang="es-EC">
            <a:solidFill>
              <a:sysClr val="windowText" lastClr="000000"/>
            </a:solidFill>
          </a:endParaRPr>
        </a:p>
      </dgm:t>
    </dgm:pt>
    <dgm:pt modelId="{91093286-A4FE-4E8A-9B1D-C3E4F19DBDED}">
      <dgm:prSet phldrT="[Text]"/>
      <dgm:spPr/>
      <dgm:t>
        <a:bodyPr/>
        <a:lstStyle/>
        <a:p>
          <a:pPr algn="ctr"/>
          <a:r>
            <a:rPr lang="es-EC">
              <a:solidFill>
                <a:sysClr val="windowText" lastClr="000000"/>
              </a:solidFill>
            </a:rPr>
            <a:t>Tecnología</a:t>
          </a:r>
        </a:p>
      </dgm:t>
    </dgm:pt>
    <dgm:pt modelId="{2D210FBB-8F23-4EB3-B134-BB2F9160D63B}" type="parTrans" cxnId="{C3D1881A-A38E-4D9B-90DC-29CA0CE4B104}">
      <dgm:prSet/>
      <dgm:spPr/>
      <dgm:t>
        <a:bodyPr/>
        <a:lstStyle/>
        <a:p>
          <a:pPr algn="ctr"/>
          <a:endParaRPr lang="es-EC">
            <a:solidFill>
              <a:sysClr val="windowText" lastClr="000000"/>
            </a:solidFill>
          </a:endParaRPr>
        </a:p>
      </dgm:t>
    </dgm:pt>
    <dgm:pt modelId="{B31B29FA-CC86-4988-8622-F35435565759}" type="sibTrans" cxnId="{C3D1881A-A38E-4D9B-90DC-29CA0CE4B104}">
      <dgm:prSet/>
      <dgm:spPr/>
      <dgm:t>
        <a:bodyPr/>
        <a:lstStyle/>
        <a:p>
          <a:pPr algn="ctr"/>
          <a:endParaRPr lang="es-EC">
            <a:solidFill>
              <a:sysClr val="windowText" lastClr="000000"/>
            </a:solidFill>
          </a:endParaRPr>
        </a:p>
      </dgm:t>
    </dgm:pt>
    <dgm:pt modelId="{F57E6831-296B-489B-AE3B-26065D312848}">
      <dgm:prSet phldrT="[Text]"/>
      <dgm:spPr/>
      <dgm:t>
        <a:bodyPr/>
        <a:lstStyle/>
        <a:p>
          <a:pPr algn="ctr"/>
          <a:r>
            <a:rPr lang="es-EC">
              <a:solidFill>
                <a:sysClr val="windowText" lastClr="000000"/>
              </a:solidFill>
            </a:rPr>
            <a:t>Información</a:t>
          </a:r>
        </a:p>
      </dgm:t>
    </dgm:pt>
    <dgm:pt modelId="{2FDF6FE8-F924-4F31-81AF-17106A3B9361}" type="parTrans" cxnId="{1094DE76-DC7B-455A-9690-2E0835A5934B}">
      <dgm:prSet/>
      <dgm:spPr/>
      <dgm:t>
        <a:bodyPr/>
        <a:lstStyle/>
        <a:p>
          <a:pPr algn="ctr"/>
          <a:endParaRPr lang="es-EC">
            <a:solidFill>
              <a:sysClr val="windowText" lastClr="000000"/>
            </a:solidFill>
          </a:endParaRPr>
        </a:p>
      </dgm:t>
    </dgm:pt>
    <dgm:pt modelId="{105FD9DB-FA43-41F7-8B11-428FD9D88E87}" type="sibTrans" cxnId="{1094DE76-DC7B-455A-9690-2E0835A5934B}">
      <dgm:prSet/>
      <dgm:spPr/>
      <dgm:t>
        <a:bodyPr/>
        <a:lstStyle/>
        <a:p>
          <a:pPr algn="ctr"/>
          <a:endParaRPr lang="es-EC">
            <a:solidFill>
              <a:sysClr val="windowText" lastClr="000000"/>
            </a:solidFill>
          </a:endParaRPr>
        </a:p>
      </dgm:t>
    </dgm:pt>
    <dgm:pt modelId="{D44A35B5-9DAC-472F-95F6-949AC1B51DEC}" type="pres">
      <dgm:prSet presAssocID="{0A6B732C-3113-467A-A071-BC849EB4A440}" presName="Name0" presStyleCnt="0">
        <dgm:presLayoutVars>
          <dgm:chMax val="1"/>
          <dgm:chPref val="1"/>
          <dgm:dir/>
          <dgm:animOne val="branch"/>
          <dgm:animLvl val="lvl"/>
        </dgm:presLayoutVars>
      </dgm:prSet>
      <dgm:spPr/>
      <dgm:t>
        <a:bodyPr/>
        <a:lstStyle/>
        <a:p>
          <a:endParaRPr lang="es-ES"/>
        </a:p>
      </dgm:t>
    </dgm:pt>
    <dgm:pt modelId="{C73AD11F-ED1D-4A08-BF75-A0768C736AAF}" type="pres">
      <dgm:prSet presAssocID="{18BCDF57-8EB1-40AD-8186-49968D28E345}" presName="singleCycle" presStyleCnt="0"/>
      <dgm:spPr/>
    </dgm:pt>
    <dgm:pt modelId="{608A987D-C0EB-4CA3-A286-A3597D58270F}" type="pres">
      <dgm:prSet presAssocID="{18BCDF57-8EB1-40AD-8186-49968D28E345}" presName="singleCenter" presStyleLbl="node1" presStyleIdx="0" presStyleCnt="4" custScaleX="158361" custScaleY="91041" custLinFactNeighborY="-14633">
        <dgm:presLayoutVars>
          <dgm:chMax val="7"/>
          <dgm:chPref val="7"/>
        </dgm:presLayoutVars>
      </dgm:prSet>
      <dgm:spPr/>
      <dgm:t>
        <a:bodyPr/>
        <a:lstStyle/>
        <a:p>
          <a:endParaRPr lang="es-EC"/>
        </a:p>
      </dgm:t>
    </dgm:pt>
    <dgm:pt modelId="{2A46EA5A-8663-47EA-B5A7-6695F9E2BD65}" type="pres">
      <dgm:prSet presAssocID="{21B56E00-A074-4742-8C3D-ADBEB090C7EB}" presName="Name56" presStyleLbl="parChTrans1D2" presStyleIdx="0" presStyleCnt="3"/>
      <dgm:spPr/>
      <dgm:t>
        <a:bodyPr/>
        <a:lstStyle/>
        <a:p>
          <a:endParaRPr lang="es-ES"/>
        </a:p>
      </dgm:t>
    </dgm:pt>
    <dgm:pt modelId="{62C47A55-B3B2-4357-8B99-19BE0509F147}" type="pres">
      <dgm:prSet presAssocID="{3915BFB5-F01B-44FE-8DB0-3A4669EE93F3}" presName="text0" presStyleLbl="node1" presStyleIdx="1" presStyleCnt="4" custScaleX="214471" custScaleY="85499" custRadScaleRad="121831">
        <dgm:presLayoutVars>
          <dgm:bulletEnabled val="1"/>
        </dgm:presLayoutVars>
      </dgm:prSet>
      <dgm:spPr/>
      <dgm:t>
        <a:bodyPr/>
        <a:lstStyle/>
        <a:p>
          <a:endParaRPr lang="es-ES"/>
        </a:p>
      </dgm:t>
    </dgm:pt>
    <dgm:pt modelId="{81B92CAC-570F-4FA2-BEE9-5B051917CC3B}" type="pres">
      <dgm:prSet presAssocID="{2D210FBB-8F23-4EB3-B134-BB2F9160D63B}" presName="Name56" presStyleLbl="parChTrans1D2" presStyleIdx="1" presStyleCnt="3"/>
      <dgm:spPr/>
      <dgm:t>
        <a:bodyPr/>
        <a:lstStyle/>
        <a:p>
          <a:endParaRPr lang="es-ES"/>
        </a:p>
      </dgm:t>
    </dgm:pt>
    <dgm:pt modelId="{99268352-9FB4-4F33-8B4F-D6F2DCF757BB}" type="pres">
      <dgm:prSet presAssocID="{91093286-A4FE-4E8A-9B1D-C3E4F19DBDED}" presName="text0" presStyleLbl="node1" presStyleIdx="2" presStyleCnt="4" custScaleX="214471" custScaleY="85499">
        <dgm:presLayoutVars>
          <dgm:bulletEnabled val="1"/>
        </dgm:presLayoutVars>
      </dgm:prSet>
      <dgm:spPr/>
      <dgm:t>
        <a:bodyPr/>
        <a:lstStyle/>
        <a:p>
          <a:endParaRPr lang="es-ES"/>
        </a:p>
      </dgm:t>
    </dgm:pt>
    <dgm:pt modelId="{9A1B1BE8-1C50-4D52-8D90-3B678CAF2401}" type="pres">
      <dgm:prSet presAssocID="{2FDF6FE8-F924-4F31-81AF-17106A3B9361}" presName="Name56" presStyleLbl="parChTrans1D2" presStyleIdx="2" presStyleCnt="3"/>
      <dgm:spPr/>
      <dgm:t>
        <a:bodyPr/>
        <a:lstStyle/>
        <a:p>
          <a:endParaRPr lang="es-ES"/>
        </a:p>
      </dgm:t>
    </dgm:pt>
    <dgm:pt modelId="{B2F53068-76D6-4F7A-A1E3-59E77668F062}" type="pres">
      <dgm:prSet presAssocID="{F57E6831-296B-489B-AE3B-26065D312848}" presName="text0" presStyleLbl="node1" presStyleIdx="3" presStyleCnt="4" custScaleX="214471" custScaleY="85499">
        <dgm:presLayoutVars>
          <dgm:bulletEnabled val="1"/>
        </dgm:presLayoutVars>
      </dgm:prSet>
      <dgm:spPr/>
      <dgm:t>
        <a:bodyPr/>
        <a:lstStyle/>
        <a:p>
          <a:endParaRPr lang="es-EC"/>
        </a:p>
      </dgm:t>
    </dgm:pt>
  </dgm:ptLst>
  <dgm:cxnLst>
    <dgm:cxn modelId="{3CC8D9F7-7B69-493A-8238-4B9777AD7261}" type="presOf" srcId="{2D210FBB-8F23-4EB3-B134-BB2F9160D63B}" destId="{81B92CAC-570F-4FA2-BEE9-5B051917CC3B}" srcOrd="0" destOrd="0" presId="urn:microsoft.com/office/officeart/2008/layout/RadialCluster"/>
    <dgm:cxn modelId="{1094DE76-DC7B-455A-9690-2E0835A5934B}" srcId="{18BCDF57-8EB1-40AD-8186-49968D28E345}" destId="{F57E6831-296B-489B-AE3B-26065D312848}" srcOrd="2" destOrd="0" parTransId="{2FDF6FE8-F924-4F31-81AF-17106A3B9361}" sibTransId="{105FD9DB-FA43-41F7-8B11-428FD9D88E87}"/>
    <dgm:cxn modelId="{C3D1881A-A38E-4D9B-90DC-29CA0CE4B104}" srcId="{18BCDF57-8EB1-40AD-8186-49968D28E345}" destId="{91093286-A4FE-4E8A-9B1D-C3E4F19DBDED}" srcOrd="1" destOrd="0" parTransId="{2D210FBB-8F23-4EB3-B134-BB2F9160D63B}" sibTransId="{B31B29FA-CC86-4988-8622-F35435565759}"/>
    <dgm:cxn modelId="{D3FEBACC-1A6D-40FA-BE8A-7FD14B90C9E8}" srcId="{18BCDF57-8EB1-40AD-8186-49968D28E345}" destId="{3915BFB5-F01B-44FE-8DB0-3A4669EE93F3}" srcOrd="0" destOrd="0" parTransId="{21B56E00-A074-4742-8C3D-ADBEB090C7EB}" sibTransId="{B2500EB2-2A8A-42BE-8A61-CE404C89A46A}"/>
    <dgm:cxn modelId="{712D33F6-0538-4B80-A56D-50E3CC0AE23C}" type="presOf" srcId="{F57E6831-296B-489B-AE3B-26065D312848}" destId="{B2F53068-76D6-4F7A-A1E3-59E77668F062}" srcOrd="0" destOrd="0" presId="urn:microsoft.com/office/officeart/2008/layout/RadialCluster"/>
    <dgm:cxn modelId="{817EFA9A-1051-47F8-8471-9D4DD1944F35}" srcId="{0A6B732C-3113-467A-A071-BC849EB4A440}" destId="{18BCDF57-8EB1-40AD-8186-49968D28E345}" srcOrd="0" destOrd="0" parTransId="{58EC8E14-B6E4-4AD7-93A5-28F345CFB753}" sibTransId="{4F2CB3D7-E437-4ADB-9DBB-5D4CA8892604}"/>
    <dgm:cxn modelId="{80C134AB-FC78-4722-B7A3-C7EAB38CDED6}" type="presOf" srcId="{0A6B732C-3113-467A-A071-BC849EB4A440}" destId="{D44A35B5-9DAC-472F-95F6-949AC1B51DEC}" srcOrd="0" destOrd="0" presId="urn:microsoft.com/office/officeart/2008/layout/RadialCluster"/>
    <dgm:cxn modelId="{A6AC58F5-09E4-4B25-9FA2-361591B170B1}" type="presOf" srcId="{3915BFB5-F01B-44FE-8DB0-3A4669EE93F3}" destId="{62C47A55-B3B2-4357-8B99-19BE0509F147}" srcOrd="0" destOrd="0" presId="urn:microsoft.com/office/officeart/2008/layout/RadialCluster"/>
    <dgm:cxn modelId="{696A1694-F098-456C-8250-905004E9CAF2}" type="presOf" srcId="{91093286-A4FE-4E8A-9B1D-C3E4F19DBDED}" destId="{99268352-9FB4-4F33-8B4F-D6F2DCF757BB}" srcOrd="0" destOrd="0" presId="urn:microsoft.com/office/officeart/2008/layout/RadialCluster"/>
    <dgm:cxn modelId="{8268A125-B9D1-4713-9DB4-82E586E1D266}" type="presOf" srcId="{18BCDF57-8EB1-40AD-8186-49968D28E345}" destId="{608A987D-C0EB-4CA3-A286-A3597D58270F}" srcOrd="0" destOrd="0" presId="urn:microsoft.com/office/officeart/2008/layout/RadialCluster"/>
    <dgm:cxn modelId="{138CD7BE-2F3C-482F-AB49-8923ACDF5C39}" type="presOf" srcId="{21B56E00-A074-4742-8C3D-ADBEB090C7EB}" destId="{2A46EA5A-8663-47EA-B5A7-6695F9E2BD65}" srcOrd="0" destOrd="0" presId="urn:microsoft.com/office/officeart/2008/layout/RadialCluster"/>
    <dgm:cxn modelId="{01FA31B2-E6CD-4262-BEE9-1BFFBCE0F958}" type="presOf" srcId="{2FDF6FE8-F924-4F31-81AF-17106A3B9361}" destId="{9A1B1BE8-1C50-4D52-8D90-3B678CAF2401}" srcOrd="0" destOrd="0" presId="urn:microsoft.com/office/officeart/2008/layout/RadialCluster"/>
    <dgm:cxn modelId="{0D731929-2386-465F-8E97-0A8E80A58E8E}" type="presParOf" srcId="{D44A35B5-9DAC-472F-95F6-949AC1B51DEC}" destId="{C73AD11F-ED1D-4A08-BF75-A0768C736AAF}" srcOrd="0" destOrd="0" presId="urn:microsoft.com/office/officeart/2008/layout/RadialCluster"/>
    <dgm:cxn modelId="{69809F27-EB77-44AA-BB88-1710A683A761}" type="presParOf" srcId="{C73AD11F-ED1D-4A08-BF75-A0768C736AAF}" destId="{608A987D-C0EB-4CA3-A286-A3597D58270F}" srcOrd="0" destOrd="0" presId="urn:microsoft.com/office/officeart/2008/layout/RadialCluster"/>
    <dgm:cxn modelId="{5AFB4377-D6D4-45E5-A929-C5B3D73D734D}" type="presParOf" srcId="{C73AD11F-ED1D-4A08-BF75-A0768C736AAF}" destId="{2A46EA5A-8663-47EA-B5A7-6695F9E2BD65}" srcOrd="1" destOrd="0" presId="urn:microsoft.com/office/officeart/2008/layout/RadialCluster"/>
    <dgm:cxn modelId="{45A2791C-F3C4-4D38-863C-8CD32C3CB7CB}" type="presParOf" srcId="{C73AD11F-ED1D-4A08-BF75-A0768C736AAF}" destId="{62C47A55-B3B2-4357-8B99-19BE0509F147}" srcOrd="2" destOrd="0" presId="urn:microsoft.com/office/officeart/2008/layout/RadialCluster"/>
    <dgm:cxn modelId="{7C8552B4-3744-42E0-8D6C-6DDD7E9FE447}" type="presParOf" srcId="{C73AD11F-ED1D-4A08-BF75-A0768C736AAF}" destId="{81B92CAC-570F-4FA2-BEE9-5B051917CC3B}" srcOrd="3" destOrd="0" presId="urn:microsoft.com/office/officeart/2008/layout/RadialCluster"/>
    <dgm:cxn modelId="{2CF6AA29-6162-41D1-AB3A-7104FA0CC7CC}" type="presParOf" srcId="{C73AD11F-ED1D-4A08-BF75-A0768C736AAF}" destId="{99268352-9FB4-4F33-8B4F-D6F2DCF757BB}" srcOrd="4" destOrd="0" presId="urn:microsoft.com/office/officeart/2008/layout/RadialCluster"/>
    <dgm:cxn modelId="{7BCDA783-141D-498A-B3D1-B6A0DF3A2D84}" type="presParOf" srcId="{C73AD11F-ED1D-4A08-BF75-A0768C736AAF}" destId="{9A1B1BE8-1C50-4D52-8D90-3B678CAF2401}" srcOrd="5" destOrd="0" presId="urn:microsoft.com/office/officeart/2008/layout/RadialCluster"/>
    <dgm:cxn modelId="{FD86AFFB-E07F-4BFF-A8D4-CCF69F968875}" type="presParOf" srcId="{C73AD11F-ED1D-4A08-BF75-A0768C736AAF}" destId="{B2F53068-76D6-4F7A-A1E3-59E77668F062}"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560A83-2CF4-4C03-862C-F84043EAD2C6}" type="doc">
      <dgm:prSet loTypeId="urn:microsoft.com/office/officeart/2005/8/layout/lProcess1" loCatId="process" qsTypeId="urn:microsoft.com/office/officeart/2005/8/quickstyle/simple5" qsCatId="simple" csTypeId="urn:microsoft.com/office/officeart/2005/8/colors/colorful2" csCatId="colorful" phldr="1"/>
      <dgm:spPr/>
      <dgm:t>
        <a:bodyPr/>
        <a:lstStyle/>
        <a:p>
          <a:endParaRPr lang="es-ES"/>
        </a:p>
      </dgm:t>
    </dgm:pt>
    <dgm:pt modelId="{576FF317-BE45-420B-88A2-1F19826BE696}">
      <dgm:prSet phldrT="[Texto]"/>
      <dgm:spPr/>
      <dgm:t>
        <a:bodyPr/>
        <a:lstStyle/>
        <a:p>
          <a:r>
            <a:rPr lang="es-ES" b="0">
              <a:solidFill>
                <a:sysClr val="windowText" lastClr="000000"/>
              </a:solidFill>
            </a:rPr>
            <a:t>Identificar y priorizar</a:t>
          </a:r>
          <a:endParaRPr lang="es-ES">
            <a:solidFill>
              <a:sysClr val="windowText" lastClr="000000"/>
            </a:solidFill>
          </a:endParaRPr>
        </a:p>
      </dgm:t>
    </dgm:pt>
    <dgm:pt modelId="{87C109EC-3CEA-47F8-8C8F-ADA87B16CCA1}" type="parTrans" cxnId="{74B90296-9C14-4124-B682-E7F27F6B88E4}">
      <dgm:prSet/>
      <dgm:spPr/>
      <dgm:t>
        <a:bodyPr/>
        <a:lstStyle/>
        <a:p>
          <a:endParaRPr lang="es-ES">
            <a:solidFill>
              <a:sysClr val="windowText" lastClr="000000"/>
            </a:solidFill>
          </a:endParaRPr>
        </a:p>
      </dgm:t>
    </dgm:pt>
    <dgm:pt modelId="{489A9031-39C8-4B37-931F-7DF378A12B0A}" type="sibTrans" cxnId="{74B90296-9C14-4124-B682-E7F27F6B88E4}">
      <dgm:prSet/>
      <dgm:spPr/>
      <dgm:t>
        <a:bodyPr/>
        <a:lstStyle/>
        <a:p>
          <a:endParaRPr lang="es-ES">
            <a:solidFill>
              <a:sysClr val="windowText" lastClr="000000"/>
            </a:solidFill>
          </a:endParaRPr>
        </a:p>
      </dgm:t>
    </dgm:pt>
    <dgm:pt modelId="{196A860A-669A-4B61-A652-B0B70381F926}">
      <dgm:prSet/>
      <dgm:spPr/>
      <dgm:t>
        <a:bodyPr/>
        <a:lstStyle/>
        <a:p>
          <a:r>
            <a:rPr lang="es-ES" b="0">
              <a:solidFill>
                <a:sysClr val="windowText" lastClr="000000"/>
              </a:solidFill>
            </a:rPr>
            <a:t>Como y cuando esta información debe estar disponible.</a:t>
          </a:r>
          <a:endParaRPr lang="es-ES">
            <a:solidFill>
              <a:sysClr val="windowText" lastClr="000000"/>
            </a:solidFill>
          </a:endParaRPr>
        </a:p>
      </dgm:t>
    </dgm:pt>
    <dgm:pt modelId="{619D7B83-D569-4DD6-9508-A8A8C40106A2}" type="parTrans" cxnId="{1C801396-4AA8-40C4-9337-480464FB7E8E}">
      <dgm:prSet/>
      <dgm:spPr/>
      <dgm:t>
        <a:bodyPr/>
        <a:lstStyle/>
        <a:p>
          <a:endParaRPr lang="es-ES">
            <a:solidFill>
              <a:sysClr val="windowText" lastClr="000000"/>
            </a:solidFill>
          </a:endParaRPr>
        </a:p>
      </dgm:t>
    </dgm:pt>
    <dgm:pt modelId="{8AF0BB98-0ABF-4E7F-A137-01236C152547}" type="sibTrans" cxnId="{1C801396-4AA8-40C4-9337-480464FB7E8E}">
      <dgm:prSet/>
      <dgm:spPr/>
      <dgm:t>
        <a:bodyPr/>
        <a:lstStyle/>
        <a:p>
          <a:endParaRPr lang="es-ES">
            <a:solidFill>
              <a:sysClr val="windowText" lastClr="000000"/>
            </a:solidFill>
          </a:endParaRPr>
        </a:p>
      </dgm:t>
    </dgm:pt>
    <dgm:pt modelId="{A796B58C-741F-4813-9791-F853A01921E0}">
      <dgm:prSet/>
      <dgm:spPr/>
      <dgm:t>
        <a:bodyPr/>
        <a:lstStyle/>
        <a:p>
          <a:r>
            <a:rPr lang="es-ES" b="0">
              <a:solidFill>
                <a:sysClr val="windowText" lastClr="000000"/>
              </a:solidFill>
            </a:rPr>
            <a:t>Definir </a:t>
          </a:r>
          <a:endParaRPr lang="es-ES">
            <a:solidFill>
              <a:sysClr val="windowText" lastClr="000000"/>
            </a:solidFill>
          </a:endParaRPr>
        </a:p>
      </dgm:t>
    </dgm:pt>
    <dgm:pt modelId="{246D2335-54B7-4FA9-8496-9DCA2DBFDF1B}" type="parTrans" cxnId="{D9B9FD8E-E214-4EB8-B34F-D8DE687DC335}">
      <dgm:prSet/>
      <dgm:spPr/>
      <dgm:t>
        <a:bodyPr/>
        <a:lstStyle/>
        <a:p>
          <a:endParaRPr lang="es-ES">
            <a:solidFill>
              <a:sysClr val="windowText" lastClr="000000"/>
            </a:solidFill>
          </a:endParaRPr>
        </a:p>
      </dgm:t>
    </dgm:pt>
    <dgm:pt modelId="{BF6CB95A-A879-46B0-8471-61483B56AAF4}" type="sibTrans" cxnId="{D9B9FD8E-E214-4EB8-B34F-D8DE687DC335}">
      <dgm:prSet/>
      <dgm:spPr/>
      <dgm:t>
        <a:bodyPr/>
        <a:lstStyle/>
        <a:p>
          <a:endParaRPr lang="es-ES">
            <a:solidFill>
              <a:sysClr val="windowText" lastClr="000000"/>
            </a:solidFill>
          </a:endParaRPr>
        </a:p>
      </dgm:t>
    </dgm:pt>
    <dgm:pt modelId="{11CC3360-62BB-4E22-AA9D-A5C42EF1B2F1}">
      <dgm:prSet/>
      <dgm:spPr/>
      <dgm:t>
        <a:bodyPr/>
        <a:lstStyle/>
        <a:p>
          <a:r>
            <a:rPr lang="es-ES" b="0">
              <a:solidFill>
                <a:sysClr val="windowText" lastClr="000000"/>
              </a:solidFill>
            </a:rPr>
            <a:t>Procesos de gestión para implementar y mantener el plan.</a:t>
          </a:r>
          <a:endParaRPr lang="es-ES">
            <a:solidFill>
              <a:sysClr val="windowText" lastClr="000000"/>
            </a:solidFill>
          </a:endParaRPr>
        </a:p>
      </dgm:t>
    </dgm:pt>
    <dgm:pt modelId="{B18C4F36-2F2A-4DED-9760-489E709BB050}" type="parTrans" cxnId="{A516E3FA-1900-4248-B491-1E304AEE8108}">
      <dgm:prSet/>
      <dgm:spPr/>
      <dgm:t>
        <a:bodyPr/>
        <a:lstStyle/>
        <a:p>
          <a:endParaRPr lang="es-ES">
            <a:solidFill>
              <a:sysClr val="windowText" lastClr="000000"/>
            </a:solidFill>
          </a:endParaRPr>
        </a:p>
      </dgm:t>
    </dgm:pt>
    <dgm:pt modelId="{70974ACE-C52A-486E-9D1E-AA65D0FFECB4}" type="sibTrans" cxnId="{A516E3FA-1900-4248-B491-1E304AEE8108}">
      <dgm:prSet/>
      <dgm:spPr/>
      <dgm:t>
        <a:bodyPr/>
        <a:lstStyle/>
        <a:p>
          <a:endParaRPr lang="es-ES">
            <a:solidFill>
              <a:sysClr val="windowText" lastClr="000000"/>
            </a:solidFill>
          </a:endParaRPr>
        </a:p>
      </dgm:t>
    </dgm:pt>
    <dgm:pt modelId="{BFC0F510-73EE-46A5-BCE6-3FD6851C589B}">
      <dgm:prSet/>
      <dgm:spPr/>
      <dgm:t>
        <a:bodyPr/>
        <a:lstStyle/>
        <a:p>
          <a:r>
            <a:rPr lang="es-ES" b="0">
              <a:solidFill>
                <a:sysClr val="windowText" lastClr="000000"/>
              </a:solidFill>
            </a:rPr>
            <a:t>Crear e implementar</a:t>
          </a:r>
          <a:endParaRPr lang="es-ES">
            <a:solidFill>
              <a:sysClr val="windowText" lastClr="000000"/>
            </a:solidFill>
          </a:endParaRPr>
        </a:p>
      </dgm:t>
    </dgm:pt>
    <dgm:pt modelId="{08449BE5-9E73-48F8-9D17-F4334401B3BE}" type="parTrans" cxnId="{215CB0F8-6109-4E2F-B011-84F53ACCFEB8}">
      <dgm:prSet/>
      <dgm:spPr/>
      <dgm:t>
        <a:bodyPr/>
        <a:lstStyle/>
        <a:p>
          <a:endParaRPr lang="es-ES">
            <a:solidFill>
              <a:sysClr val="windowText" lastClr="000000"/>
            </a:solidFill>
          </a:endParaRPr>
        </a:p>
      </dgm:t>
    </dgm:pt>
    <dgm:pt modelId="{B0E96CB2-6302-4CE7-B684-7CE51B3E34ED}" type="sibTrans" cxnId="{215CB0F8-6109-4E2F-B011-84F53ACCFEB8}">
      <dgm:prSet/>
      <dgm:spPr/>
      <dgm:t>
        <a:bodyPr/>
        <a:lstStyle/>
        <a:p>
          <a:endParaRPr lang="es-ES">
            <a:solidFill>
              <a:sysClr val="windowText" lastClr="000000"/>
            </a:solidFill>
          </a:endParaRPr>
        </a:p>
      </dgm:t>
    </dgm:pt>
    <dgm:pt modelId="{8055BCDA-3B3C-4330-87ED-D323BE1BD2DF}">
      <dgm:prSet phldrT="[Texto]"/>
      <dgm:spPr/>
      <dgm:t>
        <a:bodyPr/>
        <a:lstStyle/>
        <a:p>
          <a:r>
            <a:rPr lang="es-ES" b="0">
              <a:solidFill>
                <a:sysClr val="windowText" lastClr="000000"/>
              </a:solidFill>
            </a:rPr>
            <a:t>La información que proporciona valor real a la empresa.</a:t>
          </a:r>
          <a:endParaRPr lang="es-ES">
            <a:solidFill>
              <a:sysClr val="windowText" lastClr="000000"/>
            </a:solidFill>
          </a:endParaRPr>
        </a:p>
      </dgm:t>
    </dgm:pt>
    <dgm:pt modelId="{23B3D5D9-7E18-4DA6-8A84-2600A49FE5E2}" type="parTrans" cxnId="{6B65BA0A-76B6-45BD-8BCA-B37F97DA87FC}">
      <dgm:prSet/>
      <dgm:spPr/>
      <dgm:t>
        <a:bodyPr/>
        <a:lstStyle/>
        <a:p>
          <a:endParaRPr lang="es-ES">
            <a:solidFill>
              <a:sysClr val="windowText" lastClr="000000"/>
            </a:solidFill>
          </a:endParaRPr>
        </a:p>
      </dgm:t>
    </dgm:pt>
    <dgm:pt modelId="{2DABC6A6-3EB0-480A-A09A-028F6642BF47}" type="sibTrans" cxnId="{6B65BA0A-76B6-45BD-8BCA-B37F97DA87FC}">
      <dgm:prSet/>
      <dgm:spPr/>
      <dgm:t>
        <a:bodyPr/>
        <a:lstStyle/>
        <a:p>
          <a:endParaRPr lang="es-ES">
            <a:solidFill>
              <a:sysClr val="windowText" lastClr="000000"/>
            </a:solidFill>
          </a:endParaRPr>
        </a:p>
      </dgm:t>
    </dgm:pt>
    <dgm:pt modelId="{952360A3-4DD7-49D6-9747-75A64EF6D3B6}">
      <dgm:prSet/>
      <dgm:spPr/>
      <dgm:t>
        <a:bodyPr/>
        <a:lstStyle/>
        <a:p>
          <a:r>
            <a:rPr lang="es-ES" b="0">
              <a:solidFill>
                <a:sysClr val="windowText" lastClr="000000"/>
              </a:solidFill>
            </a:rPr>
            <a:t>Prácticas necesarias para provisiones y acceso a la información.</a:t>
          </a:r>
          <a:endParaRPr lang="es-ES">
            <a:solidFill>
              <a:sysClr val="windowText" lastClr="000000"/>
            </a:solidFill>
          </a:endParaRPr>
        </a:p>
      </dgm:t>
    </dgm:pt>
    <dgm:pt modelId="{F3BB4628-15A1-4379-AD27-930292C481B1}" type="parTrans" cxnId="{F5651BBC-7A45-4AF1-90C6-6A990456FDE4}">
      <dgm:prSet/>
      <dgm:spPr/>
      <dgm:t>
        <a:bodyPr/>
        <a:lstStyle/>
        <a:p>
          <a:endParaRPr lang="es-ES">
            <a:solidFill>
              <a:sysClr val="windowText" lastClr="000000"/>
            </a:solidFill>
          </a:endParaRPr>
        </a:p>
      </dgm:t>
    </dgm:pt>
    <dgm:pt modelId="{4A796CC1-2C60-4016-88FE-DD73027AD9CE}" type="sibTrans" cxnId="{F5651BBC-7A45-4AF1-90C6-6A990456FDE4}">
      <dgm:prSet/>
      <dgm:spPr/>
      <dgm:t>
        <a:bodyPr/>
        <a:lstStyle/>
        <a:p>
          <a:endParaRPr lang="es-ES">
            <a:solidFill>
              <a:sysClr val="windowText" lastClr="000000"/>
            </a:solidFill>
          </a:endParaRPr>
        </a:p>
      </dgm:t>
    </dgm:pt>
    <dgm:pt modelId="{1A74095B-3459-4788-8169-C449DFA2444A}">
      <dgm:prSet/>
      <dgm:spPr/>
      <dgm:t>
        <a:bodyPr/>
        <a:lstStyle/>
        <a:p>
          <a:r>
            <a:rPr lang="es-ES" b="0">
              <a:solidFill>
                <a:sysClr val="windowText" lastClr="000000"/>
              </a:solidFill>
            </a:rPr>
            <a:t>Una arquitectura de la información empresarial que responda a las necesidades actuales y futuras.</a:t>
          </a:r>
          <a:endParaRPr lang="es-ES">
            <a:solidFill>
              <a:sysClr val="windowText" lastClr="000000"/>
            </a:solidFill>
          </a:endParaRPr>
        </a:p>
      </dgm:t>
    </dgm:pt>
    <dgm:pt modelId="{A27F41FF-A78C-4463-8EF3-44A070654DA4}" type="parTrans" cxnId="{65CA5916-6EF3-43BD-ABF0-9257BDF05B4C}">
      <dgm:prSet/>
      <dgm:spPr/>
      <dgm:t>
        <a:bodyPr/>
        <a:lstStyle/>
        <a:p>
          <a:endParaRPr lang="es-ES">
            <a:solidFill>
              <a:sysClr val="windowText" lastClr="000000"/>
            </a:solidFill>
          </a:endParaRPr>
        </a:p>
      </dgm:t>
    </dgm:pt>
    <dgm:pt modelId="{9E186659-752C-42C1-9E77-8896E5157438}" type="sibTrans" cxnId="{65CA5916-6EF3-43BD-ABF0-9257BDF05B4C}">
      <dgm:prSet/>
      <dgm:spPr/>
      <dgm:t>
        <a:bodyPr/>
        <a:lstStyle/>
        <a:p>
          <a:endParaRPr lang="es-ES">
            <a:solidFill>
              <a:sysClr val="windowText" lastClr="000000"/>
            </a:solidFill>
          </a:endParaRPr>
        </a:p>
      </dgm:t>
    </dgm:pt>
    <dgm:pt modelId="{5FCCD70A-222D-425B-AA79-8ED9C6272E66}" type="pres">
      <dgm:prSet presAssocID="{52560A83-2CF4-4C03-862C-F84043EAD2C6}" presName="Name0" presStyleCnt="0">
        <dgm:presLayoutVars>
          <dgm:dir/>
          <dgm:animLvl val="lvl"/>
          <dgm:resizeHandles val="exact"/>
        </dgm:presLayoutVars>
      </dgm:prSet>
      <dgm:spPr/>
      <dgm:t>
        <a:bodyPr/>
        <a:lstStyle/>
        <a:p>
          <a:endParaRPr lang="es-ES"/>
        </a:p>
      </dgm:t>
    </dgm:pt>
    <dgm:pt modelId="{DE5DDFD9-27E5-4E5F-922D-DDCBFA286DAB}" type="pres">
      <dgm:prSet presAssocID="{576FF317-BE45-420B-88A2-1F19826BE696}" presName="vertFlow" presStyleCnt="0"/>
      <dgm:spPr/>
    </dgm:pt>
    <dgm:pt modelId="{2C376EE3-8747-4274-8552-A7D006FED849}" type="pres">
      <dgm:prSet presAssocID="{576FF317-BE45-420B-88A2-1F19826BE696}" presName="header" presStyleLbl="node1" presStyleIdx="0" presStyleCnt="3"/>
      <dgm:spPr/>
      <dgm:t>
        <a:bodyPr/>
        <a:lstStyle/>
        <a:p>
          <a:endParaRPr lang="es-ES"/>
        </a:p>
      </dgm:t>
    </dgm:pt>
    <dgm:pt modelId="{232B3DC1-60D9-4363-A6D2-258342A03014}" type="pres">
      <dgm:prSet presAssocID="{23B3D5D9-7E18-4DA6-8A84-2600A49FE5E2}" presName="parTrans" presStyleLbl="sibTrans2D1" presStyleIdx="0" presStyleCnt="5"/>
      <dgm:spPr/>
      <dgm:t>
        <a:bodyPr/>
        <a:lstStyle/>
        <a:p>
          <a:endParaRPr lang="es-ES"/>
        </a:p>
      </dgm:t>
    </dgm:pt>
    <dgm:pt modelId="{9430291D-87CA-4E33-9FD4-C29ADD57CDDE}" type="pres">
      <dgm:prSet presAssocID="{8055BCDA-3B3C-4330-87ED-D323BE1BD2DF}" presName="child" presStyleLbl="alignAccFollowNode1" presStyleIdx="0" presStyleCnt="5">
        <dgm:presLayoutVars>
          <dgm:chMax val="0"/>
          <dgm:bulletEnabled val="1"/>
        </dgm:presLayoutVars>
      </dgm:prSet>
      <dgm:spPr/>
      <dgm:t>
        <a:bodyPr/>
        <a:lstStyle/>
        <a:p>
          <a:endParaRPr lang="es-ES"/>
        </a:p>
      </dgm:t>
    </dgm:pt>
    <dgm:pt modelId="{D0AA4C69-0B11-4709-B823-EB11CB75D567}" type="pres">
      <dgm:prSet presAssocID="{2DABC6A6-3EB0-480A-A09A-028F6642BF47}" presName="sibTrans" presStyleLbl="sibTrans2D1" presStyleIdx="1" presStyleCnt="5"/>
      <dgm:spPr/>
      <dgm:t>
        <a:bodyPr/>
        <a:lstStyle/>
        <a:p>
          <a:endParaRPr lang="es-ES"/>
        </a:p>
      </dgm:t>
    </dgm:pt>
    <dgm:pt modelId="{1B480B45-A891-4201-8006-51FF0ED259F2}" type="pres">
      <dgm:prSet presAssocID="{196A860A-669A-4B61-A652-B0B70381F926}" presName="child" presStyleLbl="alignAccFollowNode1" presStyleIdx="1" presStyleCnt="5">
        <dgm:presLayoutVars>
          <dgm:chMax val="0"/>
          <dgm:bulletEnabled val="1"/>
        </dgm:presLayoutVars>
      </dgm:prSet>
      <dgm:spPr/>
      <dgm:t>
        <a:bodyPr/>
        <a:lstStyle/>
        <a:p>
          <a:endParaRPr lang="es-ES"/>
        </a:p>
      </dgm:t>
    </dgm:pt>
    <dgm:pt modelId="{2FE61315-DB75-480C-8207-8F9DD037CB85}" type="pres">
      <dgm:prSet presAssocID="{576FF317-BE45-420B-88A2-1F19826BE696}" presName="hSp" presStyleCnt="0"/>
      <dgm:spPr/>
    </dgm:pt>
    <dgm:pt modelId="{3E845DEF-E34B-4D81-93F0-9347C0B55447}" type="pres">
      <dgm:prSet presAssocID="{A796B58C-741F-4813-9791-F853A01921E0}" presName="vertFlow" presStyleCnt="0"/>
      <dgm:spPr/>
    </dgm:pt>
    <dgm:pt modelId="{29AD646D-1D16-42D5-94AA-F9FA83F74736}" type="pres">
      <dgm:prSet presAssocID="{A796B58C-741F-4813-9791-F853A01921E0}" presName="header" presStyleLbl="node1" presStyleIdx="1" presStyleCnt="3"/>
      <dgm:spPr/>
      <dgm:t>
        <a:bodyPr/>
        <a:lstStyle/>
        <a:p>
          <a:endParaRPr lang="es-ES"/>
        </a:p>
      </dgm:t>
    </dgm:pt>
    <dgm:pt modelId="{E75D200F-CAB1-4387-92AA-26B32BBC5009}" type="pres">
      <dgm:prSet presAssocID="{F3BB4628-15A1-4379-AD27-930292C481B1}" presName="parTrans" presStyleLbl="sibTrans2D1" presStyleIdx="2" presStyleCnt="5"/>
      <dgm:spPr/>
      <dgm:t>
        <a:bodyPr/>
        <a:lstStyle/>
        <a:p>
          <a:endParaRPr lang="es-ES"/>
        </a:p>
      </dgm:t>
    </dgm:pt>
    <dgm:pt modelId="{EEC4761C-33AB-4BB6-B63E-B567216A8783}" type="pres">
      <dgm:prSet presAssocID="{952360A3-4DD7-49D6-9747-75A64EF6D3B6}" presName="child" presStyleLbl="alignAccFollowNode1" presStyleIdx="2" presStyleCnt="5">
        <dgm:presLayoutVars>
          <dgm:chMax val="0"/>
          <dgm:bulletEnabled val="1"/>
        </dgm:presLayoutVars>
      </dgm:prSet>
      <dgm:spPr/>
      <dgm:t>
        <a:bodyPr/>
        <a:lstStyle/>
        <a:p>
          <a:endParaRPr lang="es-ES"/>
        </a:p>
      </dgm:t>
    </dgm:pt>
    <dgm:pt modelId="{2AD07473-0389-471E-B1D7-6E810044742A}" type="pres">
      <dgm:prSet presAssocID="{4A796CC1-2C60-4016-88FE-DD73027AD9CE}" presName="sibTrans" presStyleLbl="sibTrans2D1" presStyleIdx="3" presStyleCnt="5"/>
      <dgm:spPr/>
      <dgm:t>
        <a:bodyPr/>
        <a:lstStyle/>
        <a:p>
          <a:endParaRPr lang="es-ES"/>
        </a:p>
      </dgm:t>
    </dgm:pt>
    <dgm:pt modelId="{0846522C-8210-4991-AFE3-837D60F4E295}" type="pres">
      <dgm:prSet presAssocID="{11CC3360-62BB-4E22-AA9D-A5C42EF1B2F1}" presName="child" presStyleLbl="alignAccFollowNode1" presStyleIdx="3" presStyleCnt="5">
        <dgm:presLayoutVars>
          <dgm:chMax val="0"/>
          <dgm:bulletEnabled val="1"/>
        </dgm:presLayoutVars>
      </dgm:prSet>
      <dgm:spPr/>
      <dgm:t>
        <a:bodyPr/>
        <a:lstStyle/>
        <a:p>
          <a:endParaRPr lang="es-ES"/>
        </a:p>
      </dgm:t>
    </dgm:pt>
    <dgm:pt modelId="{3D20CE21-6ECD-4321-B742-61405B8D3DD6}" type="pres">
      <dgm:prSet presAssocID="{A796B58C-741F-4813-9791-F853A01921E0}" presName="hSp" presStyleCnt="0"/>
      <dgm:spPr/>
    </dgm:pt>
    <dgm:pt modelId="{81E1A94E-3308-4AF3-8370-6221D251F0FB}" type="pres">
      <dgm:prSet presAssocID="{BFC0F510-73EE-46A5-BCE6-3FD6851C589B}" presName="vertFlow" presStyleCnt="0"/>
      <dgm:spPr/>
    </dgm:pt>
    <dgm:pt modelId="{66287210-2C26-4917-891B-2A0BDFE82159}" type="pres">
      <dgm:prSet presAssocID="{BFC0F510-73EE-46A5-BCE6-3FD6851C589B}" presName="header" presStyleLbl="node1" presStyleIdx="2" presStyleCnt="3"/>
      <dgm:spPr/>
      <dgm:t>
        <a:bodyPr/>
        <a:lstStyle/>
        <a:p>
          <a:endParaRPr lang="es-ES"/>
        </a:p>
      </dgm:t>
    </dgm:pt>
    <dgm:pt modelId="{82EBA827-4507-4FBD-9E57-5029F07DF087}" type="pres">
      <dgm:prSet presAssocID="{A27F41FF-A78C-4463-8EF3-44A070654DA4}" presName="parTrans" presStyleLbl="sibTrans2D1" presStyleIdx="4" presStyleCnt="5"/>
      <dgm:spPr/>
      <dgm:t>
        <a:bodyPr/>
        <a:lstStyle/>
        <a:p>
          <a:endParaRPr lang="es-ES"/>
        </a:p>
      </dgm:t>
    </dgm:pt>
    <dgm:pt modelId="{76B4573B-034C-478A-9C17-5C28DA827516}" type="pres">
      <dgm:prSet presAssocID="{1A74095B-3459-4788-8169-C449DFA2444A}" presName="child" presStyleLbl="alignAccFollowNode1" presStyleIdx="4" presStyleCnt="5">
        <dgm:presLayoutVars>
          <dgm:chMax val="0"/>
          <dgm:bulletEnabled val="1"/>
        </dgm:presLayoutVars>
      </dgm:prSet>
      <dgm:spPr/>
      <dgm:t>
        <a:bodyPr/>
        <a:lstStyle/>
        <a:p>
          <a:endParaRPr lang="es-ES"/>
        </a:p>
      </dgm:t>
    </dgm:pt>
  </dgm:ptLst>
  <dgm:cxnLst>
    <dgm:cxn modelId="{FB83A737-E50B-4ED0-BDAE-901A02A7E83A}" type="presOf" srcId="{F3BB4628-15A1-4379-AD27-930292C481B1}" destId="{E75D200F-CAB1-4387-92AA-26B32BBC5009}" srcOrd="0" destOrd="0" presId="urn:microsoft.com/office/officeart/2005/8/layout/lProcess1"/>
    <dgm:cxn modelId="{3CF4849B-B002-4E9B-B103-4CEC0988910B}" type="presOf" srcId="{A27F41FF-A78C-4463-8EF3-44A070654DA4}" destId="{82EBA827-4507-4FBD-9E57-5029F07DF087}" srcOrd="0" destOrd="0" presId="urn:microsoft.com/office/officeart/2005/8/layout/lProcess1"/>
    <dgm:cxn modelId="{215CB0F8-6109-4E2F-B011-84F53ACCFEB8}" srcId="{52560A83-2CF4-4C03-862C-F84043EAD2C6}" destId="{BFC0F510-73EE-46A5-BCE6-3FD6851C589B}" srcOrd="2" destOrd="0" parTransId="{08449BE5-9E73-48F8-9D17-F4334401B3BE}" sibTransId="{B0E96CB2-6302-4CE7-B684-7CE51B3E34ED}"/>
    <dgm:cxn modelId="{74B90296-9C14-4124-B682-E7F27F6B88E4}" srcId="{52560A83-2CF4-4C03-862C-F84043EAD2C6}" destId="{576FF317-BE45-420B-88A2-1F19826BE696}" srcOrd="0" destOrd="0" parTransId="{87C109EC-3CEA-47F8-8C8F-ADA87B16CCA1}" sibTransId="{489A9031-39C8-4B37-931F-7DF378A12B0A}"/>
    <dgm:cxn modelId="{6B65BA0A-76B6-45BD-8BCA-B37F97DA87FC}" srcId="{576FF317-BE45-420B-88A2-1F19826BE696}" destId="{8055BCDA-3B3C-4330-87ED-D323BE1BD2DF}" srcOrd="0" destOrd="0" parTransId="{23B3D5D9-7E18-4DA6-8A84-2600A49FE5E2}" sibTransId="{2DABC6A6-3EB0-480A-A09A-028F6642BF47}"/>
    <dgm:cxn modelId="{2852CE6F-945B-4CE7-91A5-C15AB6DB39C4}" type="presOf" srcId="{4A796CC1-2C60-4016-88FE-DD73027AD9CE}" destId="{2AD07473-0389-471E-B1D7-6E810044742A}" srcOrd="0" destOrd="0" presId="urn:microsoft.com/office/officeart/2005/8/layout/lProcess1"/>
    <dgm:cxn modelId="{EEA2813E-9090-40DE-9BFE-66F4B0702E73}" type="presOf" srcId="{2DABC6A6-3EB0-480A-A09A-028F6642BF47}" destId="{D0AA4C69-0B11-4709-B823-EB11CB75D567}" srcOrd="0" destOrd="0" presId="urn:microsoft.com/office/officeart/2005/8/layout/lProcess1"/>
    <dgm:cxn modelId="{53E8EE35-B7AD-4312-ADC4-D711C20445F6}" type="presOf" srcId="{11CC3360-62BB-4E22-AA9D-A5C42EF1B2F1}" destId="{0846522C-8210-4991-AFE3-837D60F4E295}" srcOrd="0" destOrd="0" presId="urn:microsoft.com/office/officeart/2005/8/layout/lProcess1"/>
    <dgm:cxn modelId="{1C801396-4AA8-40C4-9337-480464FB7E8E}" srcId="{576FF317-BE45-420B-88A2-1F19826BE696}" destId="{196A860A-669A-4B61-A652-B0B70381F926}" srcOrd="1" destOrd="0" parTransId="{619D7B83-D569-4DD6-9508-A8A8C40106A2}" sibTransId="{8AF0BB98-0ABF-4E7F-A137-01236C152547}"/>
    <dgm:cxn modelId="{65CA5916-6EF3-43BD-ABF0-9257BDF05B4C}" srcId="{BFC0F510-73EE-46A5-BCE6-3FD6851C589B}" destId="{1A74095B-3459-4788-8169-C449DFA2444A}" srcOrd="0" destOrd="0" parTransId="{A27F41FF-A78C-4463-8EF3-44A070654DA4}" sibTransId="{9E186659-752C-42C1-9E77-8896E5157438}"/>
    <dgm:cxn modelId="{D9B9FD8E-E214-4EB8-B34F-D8DE687DC335}" srcId="{52560A83-2CF4-4C03-862C-F84043EAD2C6}" destId="{A796B58C-741F-4813-9791-F853A01921E0}" srcOrd="1" destOrd="0" parTransId="{246D2335-54B7-4FA9-8496-9DCA2DBFDF1B}" sibTransId="{BF6CB95A-A879-46B0-8471-61483B56AAF4}"/>
    <dgm:cxn modelId="{A9191EFE-D827-4F07-8E56-E1AA8361E86A}" type="presOf" srcId="{576FF317-BE45-420B-88A2-1F19826BE696}" destId="{2C376EE3-8747-4274-8552-A7D006FED849}" srcOrd="0" destOrd="0" presId="urn:microsoft.com/office/officeart/2005/8/layout/lProcess1"/>
    <dgm:cxn modelId="{66CE8799-85F2-49E5-A059-B726653F0D50}" type="presOf" srcId="{952360A3-4DD7-49D6-9747-75A64EF6D3B6}" destId="{EEC4761C-33AB-4BB6-B63E-B567216A8783}" srcOrd="0" destOrd="0" presId="urn:microsoft.com/office/officeart/2005/8/layout/lProcess1"/>
    <dgm:cxn modelId="{FD138804-6E13-4C1A-9C55-E61E428245F5}" type="presOf" srcId="{1A74095B-3459-4788-8169-C449DFA2444A}" destId="{76B4573B-034C-478A-9C17-5C28DA827516}" srcOrd="0" destOrd="0" presId="urn:microsoft.com/office/officeart/2005/8/layout/lProcess1"/>
    <dgm:cxn modelId="{E65BA165-65D0-4047-B374-720A1408A0E4}" type="presOf" srcId="{BFC0F510-73EE-46A5-BCE6-3FD6851C589B}" destId="{66287210-2C26-4917-891B-2A0BDFE82159}" srcOrd="0" destOrd="0" presId="urn:microsoft.com/office/officeart/2005/8/layout/lProcess1"/>
    <dgm:cxn modelId="{454A0C5A-E320-4157-9D28-1F5CE8D39AEA}" type="presOf" srcId="{23B3D5D9-7E18-4DA6-8A84-2600A49FE5E2}" destId="{232B3DC1-60D9-4363-A6D2-258342A03014}" srcOrd="0" destOrd="0" presId="urn:microsoft.com/office/officeart/2005/8/layout/lProcess1"/>
    <dgm:cxn modelId="{A516E3FA-1900-4248-B491-1E304AEE8108}" srcId="{A796B58C-741F-4813-9791-F853A01921E0}" destId="{11CC3360-62BB-4E22-AA9D-A5C42EF1B2F1}" srcOrd="1" destOrd="0" parTransId="{B18C4F36-2F2A-4DED-9760-489E709BB050}" sibTransId="{70974ACE-C52A-486E-9D1E-AA65D0FFECB4}"/>
    <dgm:cxn modelId="{ADBCBE89-F1A0-4F65-9C8D-45E0E008E437}" type="presOf" srcId="{A796B58C-741F-4813-9791-F853A01921E0}" destId="{29AD646D-1D16-42D5-94AA-F9FA83F74736}" srcOrd="0" destOrd="0" presId="urn:microsoft.com/office/officeart/2005/8/layout/lProcess1"/>
    <dgm:cxn modelId="{36C5B2A4-F7D3-45BA-A776-86B4388506ED}" type="presOf" srcId="{196A860A-669A-4B61-A652-B0B70381F926}" destId="{1B480B45-A891-4201-8006-51FF0ED259F2}" srcOrd="0" destOrd="0" presId="urn:microsoft.com/office/officeart/2005/8/layout/lProcess1"/>
    <dgm:cxn modelId="{EA82AE3C-6DA2-4858-9D6D-2F5CDAE1CDCE}" type="presOf" srcId="{8055BCDA-3B3C-4330-87ED-D323BE1BD2DF}" destId="{9430291D-87CA-4E33-9FD4-C29ADD57CDDE}" srcOrd="0" destOrd="0" presId="urn:microsoft.com/office/officeart/2005/8/layout/lProcess1"/>
    <dgm:cxn modelId="{4B8D53C6-527C-42CB-8FD6-8E700C4A5CF7}" type="presOf" srcId="{52560A83-2CF4-4C03-862C-F84043EAD2C6}" destId="{5FCCD70A-222D-425B-AA79-8ED9C6272E66}" srcOrd="0" destOrd="0" presId="urn:microsoft.com/office/officeart/2005/8/layout/lProcess1"/>
    <dgm:cxn modelId="{F5651BBC-7A45-4AF1-90C6-6A990456FDE4}" srcId="{A796B58C-741F-4813-9791-F853A01921E0}" destId="{952360A3-4DD7-49D6-9747-75A64EF6D3B6}" srcOrd="0" destOrd="0" parTransId="{F3BB4628-15A1-4379-AD27-930292C481B1}" sibTransId="{4A796CC1-2C60-4016-88FE-DD73027AD9CE}"/>
    <dgm:cxn modelId="{DBEAC56C-9AFE-423B-892A-8838AE337AF1}" type="presParOf" srcId="{5FCCD70A-222D-425B-AA79-8ED9C6272E66}" destId="{DE5DDFD9-27E5-4E5F-922D-DDCBFA286DAB}" srcOrd="0" destOrd="0" presId="urn:microsoft.com/office/officeart/2005/8/layout/lProcess1"/>
    <dgm:cxn modelId="{D332476D-12A9-4570-B6A0-15DF8D36CE13}" type="presParOf" srcId="{DE5DDFD9-27E5-4E5F-922D-DDCBFA286DAB}" destId="{2C376EE3-8747-4274-8552-A7D006FED849}" srcOrd="0" destOrd="0" presId="urn:microsoft.com/office/officeart/2005/8/layout/lProcess1"/>
    <dgm:cxn modelId="{C2AD053A-A947-423A-8CC4-3AED565A135F}" type="presParOf" srcId="{DE5DDFD9-27E5-4E5F-922D-DDCBFA286DAB}" destId="{232B3DC1-60D9-4363-A6D2-258342A03014}" srcOrd="1" destOrd="0" presId="urn:microsoft.com/office/officeart/2005/8/layout/lProcess1"/>
    <dgm:cxn modelId="{C5FAC40B-2B2C-4A20-AB57-5971C80747D9}" type="presParOf" srcId="{DE5DDFD9-27E5-4E5F-922D-DDCBFA286DAB}" destId="{9430291D-87CA-4E33-9FD4-C29ADD57CDDE}" srcOrd="2" destOrd="0" presId="urn:microsoft.com/office/officeart/2005/8/layout/lProcess1"/>
    <dgm:cxn modelId="{903D14F0-790F-470C-99CA-B2ABC6768265}" type="presParOf" srcId="{DE5DDFD9-27E5-4E5F-922D-DDCBFA286DAB}" destId="{D0AA4C69-0B11-4709-B823-EB11CB75D567}" srcOrd="3" destOrd="0" presId="urn:microsoft.com/office/officeart/2005/8/layout/lProcess1"/>
    <dgm:cxn modelId="{145AC6BD-2647-4AC4-8004-5BCF26E90568}" type="presParOf" srcId="{DE5DDFD9-27E5-4E5F-922D-DDCBFA286DAB}" destId="{1B480B45-A891-4201-8006-51FF0ED259F2}" srcOrd="4" destOrd="0" presId="urn:microsoft.com/office/officeart/2005/8/layout/lProcess1"/>
    <dgm:cxn modelId="{30EE4758-B7F2-4253-A927-F54EFAF5C732}" type="presParOf" srcId="{5FCCD70A-222D-425B-AA79-8ED9C6272E66}" destId="{2FE61315-DB75-480C-8207-8F9DD037CB85}" srcOrd="1" destOrd="0" presId="urn:microsoft.com/office/officeart/2005/8/layout/lProcess1"/>
    <dgm:cxn modelId="{E32FCBAA-2019-4225-81D5-75FC794E665F}" type="presParOf" srcId="{5FCCD70A-222D-425B-AA79-8ED9C6272E66}" destId="{3E845DEF-E34B-4D81-93F0-9347C0B55447}" srcOrd="2" destOrd="0" presId="urn:microsoft.com/office/officeart/2005/8/layout/lProcess1"/>
    <dgm:cxn modelId="{422AFDF2-084E-4051-8591-E5CB05467D05}" type="presParOf" srcId="{3E845DEF-E34B-4D81-93F0-9347C0B55447}" destId="{29AD646D-1D16-42D5-94AA-F9FA83F74736}" srcOrd="0" destOrd="0" presId="urn:microsoft.com/office/officeart/2005/8/layout/lProcess1"/>
    <dgm:cxn modelId="{6E4C2BD8-06C1-4A6E-BDA4-AADFAFB33479}" type="presParOf" srcId="{3E845DEF-E34B-4D81-93F0-9347C0B55447}" destId="{E75D200F-CAB1-4387-92AA-26B32BBC5009}" srcOrd="1" destOrd="0" presId="urn:microsoft.com/office/officeart/2005/8/layout/lProcess1"/>
    <dgm:cxn modelId="{17038075-5428-4833-94D9-458566FA0D8E}" type="presParOf" srcId="{3E845DEF-E34B-4D81-93F0-9347C0B55447}" destId="{EEC4761C-33AB-4BB6-B63E-B567216A8783}" srcOrd="2" destOrd="0" presId="urn:microsoft.com/office/officeart/2005/8/layout/lProcess1"/>
    <dgm:cxn modelId="{706C2BCE-DFB7-4F8E-AC65-0F81763666BA}" type="presParOf" srcId="{3E845DEF-E34B-4D81-93F0-9347C0B55447}" destId="{2AD07473-0389-471E-B1D7-6E810044742A}" srcOrd="3" destOrd="0" presId="urn:microsoft.com/office/officeart/2005/8/layout/lProcess1"/>
    <dgm:cxn modelId="{20162499-F544-4CCB-AB94-0813B8934CC5}" type="presParOf" srcId="{3E845DEF-E34B-4D81-93F0-9347C0B55447}" destId="{0846522C-8210-4991-AFE3-837D60F4E295}" srcOrd="4" destOrd="0" presId="urn:microsoft.com/office/officeart/2005/8/layout/lProcess1"/>
    <dgm:cxn modelId="{76079F00-C22E-43A6-B00C-9662CC76EED1}" type="presParOf" srcId="{5FCCD70A-222D-425B-AA79-8ED9C6272E66}" destId="{3D20CE21-6ECD-4321-B742-61405B8D3DD6}" srcOrd="3" destOrd="0" presId="urn:microsoft.com/office/officeart/2005/8/layout/lProcess1"/>
    <dgm:cxn modelId="{A58024D2-E603-44D4-A3EF-F872B50E0265}" type="presParOf" srcId="{5FCCD70A-222D-425B-AA79-8ED9C6272E66}" destId="{81E1A94E-3308-4AF3-8370-6221D251F0FB}" srcOrd="4" destOrd="0" presId="urn:microsoft.com/office/officeart/2005/8/layout/lProcess1"/>
    <dgm:cxn modelId="{A6D1E1F9-F5AA-43A6-8D7D-1881AAEA87C8}" type="presParOf" srcId="{81E1A94E-3308-4AF3-8370-6221D251F0FB}" destId="{66287210-2C26-4917-891B-2A0BDFE82159}" srcOrd="0" destOrd="0" presId="urn:microsoft.com/office/officeart/2005/8/layout/lProcess1"/>
    <dgm:cxn modelId="{5069D004-F4EF-401F-9762-669BFE12C936}" type="presParOf" srcId="{81E1A94E-3308-4AF3-8370-6221D251F0FB}" destId="{82EBA827-4507-4FBD-9E57-5029F07DF087}" srcOrd="1" destOrd="0" presId="urn:microsoft.com/office/officeart/2005/8/layout/lProcess1"/>
    <dgm:cxn modelId="{B5178E2C-B75A-4292-8E70-5059C9358CF6}" type="presParOf" srcId="{81E1A94E-3308-4AF3-8370-6221D251F0FB}" destId="{76B4573B-034C-478A-9C17-5C28DA827516}"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9E9A50-D5AA-48CC-8654-7444CA131BA3}" type="doc">
      <dgm:prSet loTypeId="urn:microsoft.com/office/officeart/2005/8/layout/radial3" loCatId="cycle" qsTypeId="urn:microsoft.com/office/officeart/2005/8/quickstyle/3d2" qsCatId="3D" csTypeId="urn:microsoft.com/office/officeart/2005/8/colors/colorful3" csCatId="colorful" phldr="1"/>
      <dgm:spPr/>
      <dgm:t>
        <a:bodyPr/>
        <a:lstStyle/>
        <a:p>
          <a:endParaRPr lang="es-ES"/>
        </a:p>
      </dgm:t>
    </dgm:pt>
    <dgm:pt modelId="{E40381B7-98ED-4AAE-88EE-6AE3A5FEEA3F}">
      <dgm:prSet phldrT="[Texto]"/>
      <dgm:spPr/>
      <dgm:t>
        <a:bodyPr/>
        <a:lstStyle/>
        <a:p>
          <a:r>
            <a:rPr lang="es-ES"/>
            <a:t>Agenda de Información.</a:t>
          </a:r>
        </a:p>
      </dgm:t>
    </dgm:pt>
    <dgm:pt modelId="{7D065ADA-2F6B-44CE-AA80-81F38FE92761}" type="parTrans" cxnId="{09E28E89-8E36-43FF-93EA-85C1FCBDA988}">
      <dgm:prSet/>
      <dgm:spPr/>
      <dgm:t>
        <a:bodyPr/>
        <a:lstStyle/>
        <a:p>
          <a:endParaRPr lang="es-ES"/>
        </a:p>
      </dgm:t>
    </dgm:pt>
    <dgm:pt modelId="{4493CFA3-AAD1-4128-9DBE-C282C0DD304E}" type="sibTrans" cxnId="{09E28E89-8E36-43FF-93EA-85C1FCBDA988}">
      <dgm:prSet/>
      <dgm:spPr/>
      <dgm:t>
        <a:bodyPr/>
        <a:lstStyle/>
        <a:p>
          <a:endParaRPr lang="es-ES"/>
        </a:p>
      </dgm:t>
    </dgm:pt>
    <dgm:pt modelId="{41EFE410-97B8-446B-9489-7D97DF87FD57}">
      <dgm:prSet phldrT="[Texto]"/>
      <dgm:spPr/>
      <dgm:t>
        <a:bodyPr/>
        <a:lstStyle/>
        <a:p>
          <a:r>
            <a:rPr lang="es-ES"/>
            <a:t>Estrategía</a:t>
          </a:r>
        </a:p>
      </dgm:t>
    </dgm:pt>
    <dgm:pt modelId="{E9B4FCE0-CFE9-466C-85C3-C7D1E529D596}" type="parTrans" cxnId="{A70ABB5D-7BAC-4181-AC55-A10A14A43D48}">
      <dgm:prSet/>
      <dgm:spPr/>
      <dgm:t>
        <a:bodyPr/>
        <a:lstStyle/>
        <a:p>
          <a:endParaRPr lang="es-ES"/>
        </a:p>
      </dgm:t>
    </dgm:pt>
    <dgm:pt modelId="{B95AAB7F-91FD-417A-AFAE-75F68CDAFAC8}" type="sibTrans" cxnId="{A70ABB5D-7BAC-4181-AC55-A10A14A43D48}">
      <dgm:prSet/>
      <dgm:spPr/>
      <dgm:t>
        <a:bodyPr/>
        <a:lstStyle/>
        <a:p>
          <a:endParaRPr lang="es-ES"/>
        </a:p>
      </dgm:t>
    </dgm:pt>
    <dgm:pt modelId="{B3416B53-6AE6-4B6A-9F06-1F0DC5FD8430}">
      <dgm:prSet phldrT="[Texto]"/>
      <dgm:spPr/>
      <dgm:t>
        <a:bodyPr/>
        <a:lstStyle/>
        <a:p>
          <a:r>
            <a:rPr lang="es-ES"/>
            <a:t>Infraestructura</a:t>
          </a:r>
        </a:p>
      </dgm:t>
    </dgm:pt>
    <dgm:pt modelId="{F233756D-32EB-4907-8ADC-6516A34A75DB}" type="parTrans" cxnId="{36CBBB82-1EFC-4B1B-B304-A36197B0FF25}">
      <dgm:prSet/>
      <dgm:spPr/>
      <dgm:t>
        <a:bodyPr/>
        <a:lstStyle/>
        <a:p>
          <a:endParaRPr lang="es-ES"/>
        </a:p>
      </dgm:t>
    </dgm:pt>
    <dgm:pt modelId="{E5E49377-D78A-4DF3-9DEA-CC5A6E673D0F}" type="sibTrans" cxnId="{36CBBB82-1EFC-4B1B-B304-A36197B0FF25}">
      <dgm:prSet/>
      <dgm:spPr/>
      <dgm:t>
        <a:bodyPr/>
        <a:lstStyle/>
        <a:p>
          <a:endParaRPr lang="es-ES"/>
        </a:p>
      </dgm:t>
    </dgm:pt>
    <dgm:pt modelId="{1CF8AF7E-957B-41B0-ABD6-25A376EBCB70}">
      <dgm:prSet phldrT="[Texto]"/>
      <dgm:spPr/>
      <dgm:t>
        <a:bodyPr/>
        <a:lstStyle/>
        <a:p>
          <a:r>
            <a:rPr lang="es-ES"/>
            <a:t>Anteproyecto</a:t>
          </a:r>
        </a:p>
        <a:p>
          <a:r>
            <a:rPr lang="es-ES"/>
            <a:t>y</a:t>
          </a:r>
        </a:p>
        <a:p>
          <a:r>
            <a:rPr lang="es-ES"/>
            <a:t>Planificación</a:t>
          </a:r>
        </a:p>
      </dgm:t>
    </dgm:pt>
    <dgm:pt modelId="{5A7FCB55-35DA-48F6-BEDA-46A47DB6BAC9}" type="parTrans" cxnId="{A0CD5C4A-2086-4FF0-882C-6E582B7AEE09}">
      <dgm:prSet/>
      <dgm:spPr/>
      <dgm:t>
        <a:bodyPr/>
        <a:lstStyle/>
        <a:p>
          <a:endParaRPr lang="es-ES"/>
        </a:p>
      </dgm:t>
    </dgm:pt>
    <dgm:pt modelId="{635BD096-E9AD-4E72-8F09-44A827D525A9}" type="sibTrans" cxnId="{A0CD5C4A-2086-4FF0-882C-6E582B7AEE09}">
      <dgm:prSet/>
      <dgm:spPr/>
      <dgm:t>
        <a:bodyPr/>
        <a:lstStyle/>
        <a:p>
          <a:endParaRPr lang="es-ES"/>
        </a:p>
      </dgm:t>
    </dgm:pt>
    <dgm:pt modelId="{96E50466-B7A0-4FB1-942B-8D9E6069C659}">
      <dgm:prSet phldrT="[Texto]"/>
      <dgm:spPr/>
      <dgm:t>
        <a:bodyPr/>
        <a:lstStyle/>
        <a:p>
          <a:r>
            <a:rPr lang="es-ES"/>
            <a:t>Visión</a:t>
          </a:r>
        </a:p>
      </dgm:t>
    </dgm:pt>
    <dgm:pt modelId="{1FCCD30C-2895-4F08-81AA-4C165C518A97}" type="parTrans" cxnId="{DE7BC68C-96D1-4E90-9BDE-3A7B3E23F76A}">
      <dgm:prSet/>
      <dgm:spPr/>
      <dgm:t>
        <a:bodyPr/>
        <a:lstStyle/>
        <a:p>
          <a:endParaRPr lang="es-ES"/>
        </a:p>
      </dgm:t>
    </dgm:pt>
    <dgm:pt modelId="{AAC62C9A-329C-491A-8673-3296E201EA5B}" type="sibTrans" cxnId="{DE7BC68C-96D1-4E90-9BDE-3A7B3E23F76A}">
      <dgm:prSet/>
      <dgm:spPr/>
      <dgm:t>
        <a:bodyPr/>
        <a:lstStyle/>
        <a:p>
          <a:endParaRPr lang="es-ES"/>
        </a:p>
      </dgm:t>
    </dgm:pt>
    <dgm:pt modelId="{DC7A1D69-66E5-4F7F-AB8B-72BB30A94144}" type="pres">
      <dgm:prSet presAssocID="{C59E9A50-D5AA-48CC-8654-7444CA131BA3}" presName="composite" presStyleCnt="0">
        <dgm:presLayoutVars>
          <dgm:chMax val="1"/>
          <dgm:dir/>
          <dgm:resizeHandles val="exact"/>
        </dgm:presLayoutVars>
      </dgm:prSet>
      <dgm:spPr/>
      <dgm:t>
        <a:bodyPr/>
        <a:lstStyle/>
        <a:p>
          <a:endParaRPr lang="es-ES"/>
        </a:p>
      </dgm:t>
    </dgm:pt>
    <dgm:pt modelId="{64276603-2129-42D7-9FF5-067984FCB86D}" type="pres">
      <dgm:prSet presAssocID="{C59E9A50-D5AA-48CC-8654-7444CA131BA3}" presName="radial" presStyleCnt="0">
        <dgm:presLayoutVars>
          <dgm:animLvl val="ctr"/>
        </dgm:presLayoutVars>
      </dgm:prSet>
      <dgm:spPr/>
    </dgm:pt>
    <dgm:pt modelId="{B08A24E4-EC3A-4620-ADDA-BD28A43085C9}" type="pres">
      <dgm:prSet presAssocID="{E40381B7-98ED-4AAE-88EE-6AE3A5FEEA3F}" presName="centerShape" presStyleLbl="vennNode1" presStyleIdx="0" presStyleCnt="5" custScaleX="68302" custScaleY="68302"/>
      <dgm:spPr/>
      <dgm:t>
        <a:bodyPr/>
        <a:lstStyle/>
        <a:p>
          <a:endParaRPr lang="es-ES"/>
        </a:p>
      </dgm:t>
    </dgm:pt>
    <dgm:pt modelId="{45DD619E-7205-49D3-B6D2-84D221CC89E7}" type="pres">
      <dgm:prSet presAssocID="{41EFE410-97B8-446B-9489-7D97DF87FD57}" presName="node" presStyleLbl="vennNode1" presStyleIdx="1" presStyleCnt="5" custScaleX="158928" custScaleY="150171" custRadScaleRad="101752">
        <dgm:presLayoutVars>
          <dgm:bulletEnabled val="1"/>
        </dgm:presLayoutVars>
      </dgm:prSet>
      <dgm:spPr/>
      <dgm:t>
        <a:bodyPr/>
        <a:lstStyle/>
        <a:p>
          <a:endParaRPr lang="es-ES"/>
        </a:p>
      </dgm:t>
    </dgm:pt>
    <dgm:pt modelId="{060A889D-095E-46E1-89C3-B1587B704B94}" type="pres">
      <dgm:prSet presAssocID="{B3416B53-6AE6-4B6A-9F06-1F0DC5FD8430}" presName="node" presStyleLbl="vennNode1" presStyleIdx="2" presStyleCnt="5" custScaleX="158928" custScaleY="150171">
        <dgm:presLayoutVars>
          <dgm:bulletEnabled val="1"/>
        </dgm:presLayoutVars>
      </dgm:prSet>
      <dgm:spPr/>
      <dgm:t>
        <a:bodyPr/>
        <a:lstStyle/>
        <a:p>
          <a:endParaRPr lang="es-ES"/>
        </a:p>
      </dgm:t>
    </dgm:pt>
    <dgm:pt modelId="{76B8912B-F9E2-454B-8840-154A7A49E385}" type="pres">
      <dgm:prSet presAssocID="{1CF8AF7E-957B-41B0-ABD6-25A376EBCB70}" presName="node" presStyleLbl="vennNode1" presStyleIdx="3" presStyleCnt="5" custScaleX="158928" custScaleY="150171">
        <dgm:presLayoutVars>
          <dgm:bulletEnabled val="1"/>
        </dgm:presLayoutVars>
      </dgm:prSet>
      <dgm:spPr/>
      <dgm:t>
        <a:bodyPr/>
        <a:lstStyle/>
        <a:p>
          <a:endParaRPr lang="es-ES"/>
        </a:p>
      </dgm:t>
    </dgm:pt>
    <dgm:pt modelId="{8B8985F9-4E94-42EF-9D07-D8BCDE5238AB}" type="pres">
      <dgm:prSet presAssocID="{96E50466-B7A0-4FB1-942B-8D9E6069C659}" presName="node" presStyleLbl="vennNode1" presStyleIdx="4" presStyleCnt="5" custScaleX="158928" custScaleY="150171">
        <dgm:presLayoutVars>
          <dgm:bulletEnabled val="1"/>
        </dgm:presLayoutVars>
      </dgm:prSet>
      <dgm:spPr/>
      <dgm:t>
        <a:bodyPr/>
        <a:lstStyle/>
        <a:p>
          <a:endParaRPr lang="es-ES"/>
        </a:p>
      </dgm:t>
    </dgm:pt>
  </dgm:ptLst>
  <dgm:cxnLst>
    <dgm:cxn modelId="{36CBBB82-1EFC-4B1B-B304-A36197B0FF25}" srcId="{E40381B7-98ED-4AAE-88EE-6AE3A5FEEA3F}" destId="{B3416B53-6AE6-4B6A-9F06-1F0DC5FD8430}" srcOrd="1" destOrd="0" parTransId="{F233756D-32EB-4907-8ADC-6516A34A75DB}" sibTransId="{E5E49377-D78A-4DF3-9DEA-CC5A6E673D0F}"/>
    <dgm:cxn modelId="{DE7BC68C-96D1-4E90-9BDE-3A7B3E23F76A}" srcId="{E40381B7-98ED-4AAE-88EE-6AE3A5FEEA3F}" destId="{96E50466-B7A0-4FB1-942B-8D9E6069C659}" srcOrd="3" destOrd="0" parTransId="{1FCCD30C-2895-4F08-81AA-4C165C518A97}" sibTransId="{AAC62C9A-329C-491A-8673-3296E201EA5B}"/>
    <dgm:cxn modelId="{A70ABB5D-7BAC-4181-AC55-A10A14A43D48}" srcId="{E40381B7-98ED-4AAE-88EE-6AE3A5FEEA3F}" destId="{41EFE410-97B8-446B-9489-7D97DF87FD57}" srcOrd="0" destOrd="0" parTransId="{E9B4FCE0-CFE9-466C-85C3-C7D1E529D596}" sibTransId="{B95AAB7F-91FD-417A-AFAE-75F68CDAFAC8}"/>
    <dgm:cxn modelId="{F5B006D3-5ED5-436A-A961-DCA296AAEEDC}" type="presOf" srcId="{96E50466-B7A0-4FB1-942B-8D9E6069C659}" destId="{8B8985F9-4E94-42EF-9D07-D8BCDE5238AB}" srcOrd="0" destOrd="0" presId="urn:microsoft.com/office/officeart/2005/8/layout/radial3"/>
    <dgm:cxn modelId="{CB5C3B3C-FA2C-4CC8-A2D5-26C66F0DFBE1}" type="presOf" srcId="{C59E9A50-D5AA-48CC-8654-7444CA131BA3}" destId="{DC7A1D69-66E5-4F7F-AB8B-72BB30A94144}" srcOrd="0" destOrd="0" presId="urn:microsoft.com/office/officeart/2005/8/layout/radial3"/>
    <dgm:cxn modelId="{165709D3-FB87-43B9-B620-0D1B24429FB1}" type="presOf" srcId="{B3416B53-6AE6-4B6A-9F06-1F0DC5FD8430}" destId="{060A889D-095E-46E1-89C3-B1587B704B94}" srcOrd="0" destOrd="0" presId="urn:microsoft.com/office/officeart/2005/8/layout/radial3"/>
    <dgm:cxn modelId="{CBD478E7-12E2-4102-96A3-7C9B929192EA}" type="presOf" srcId="{1CF8AF7E-957B-41B0-ABD6-25A376EBCB70}" destId="{76B8912B-F9E2-454B-8840-154A7A49E385}" srcOrd="0" destOrd="0" presId="urn:microsoft.com/office/officeart/2005/8/layout/radial3"/>
    <dgm:cxn modelId="{A0CD5C4A-2086-4FF0-882C-6E582B7AEE09}" srcId="{E40381B7-98ED-4AAE-88EE-6AE3A5FEEA3F}" destId="{1CF8AF7E-957B-41B0-ABD6-25A376EBCB70}" srcOrd="2" destOrd="0" parTransId="{5A7FCB55-35DA-48F6-BEDA-46A47DB6BAC9}" sibTransId="{635BD096-E9AD-4E72-8F09-44A827D525A9}"/>
    <dgm:cxn modelId="{9D7176D9-3BF8-4E7B-A4CB-E0A3B6B88035}" type="presOf" srcId="{E40381B7-98ED-4AAE-88EE-6AE3A5FEEA3F}" destId="{B08A24E4-EC3A-4620-ADDA-BD28A43085C9}" srcOrd="0" destOrd="0" presId="urn:microsoft.com/office/officeart/2005/8/layout/radial3"/>
    <dgm:cxn modelId="{09E28E89-8E36-43FF-93EA-85C1FCBDA988}" srcId="{C59E9A50-D5AA-48CC-8654-7444CA131BA3}" destId="{E40381B7-98ED-4AAE-88EE-6AE3A5FEEA3F}" srcOrd="0" destOrd="0" parTransId="{7D065ADA-2F6B-44CE-AA80-81F38FE92761}" sibTransId="{4493CFA3-AAD1-4128-9DBE-C282C0DD304E}"/>
    <dgm:cxn modelId="{B9622AE1-D78A-4B12-82C1-9DF277A5EA3E}" type="presOf" srcId="{41EFE410-97B8-446B-9489-7D97DF87FD57}" destId="{45DD619E-7205-49D3-B6D2-84D221CC89E7}" srcOrd="0" destOrd="0" presId="urn:microsoft.com/office/officeart/2005/8/layout/radial3"/>
    <dgm:cxn modelId="{355AED59-D9F6-49CE-A58D-941B5F9EA81A}" type="presParOf" srcId="{DC7A1D69-66E5-4F7F-AB8B-72BB30A94144}" destId="{64276603-2129-42D7-9FF5-067984FCB86D}" srcOrd="0" destOrd="0" presId="urn:microsoft.com/office/officeart/2005/8/layout/radial3"/>
    <dgm:cxn modelId="{C69B8C93-CFFE-4209-9CE4-6485D3A76006}" type="presParOf" srcId="{64276603-2129-42D7-9FF5-067984FCB86D}" destId="{B08A24E4-EC3A-4620-ADDA-BD28A43085C9}" srcOrd="0" destOrd="0" presId="urn:microsoft.com/office/officeart/2005/8/layout/radial3"/>
    <dgm:cxn modelId="{916F038A-62B5-4C78-AEAB-413A6E048D65}" type="presParOf" srcId="{64276603-2129-42D7-9FF5-067984FCB86D}" destId="{45DD619E-7205-49D3-B6D2-84D221CC89E7}" srcOrd="1" destOrd="0" presId="urn:microsoft.com/office/officeart/2005/8/layout/radial3"/>
    <dgm:cxn modelId="{5C7E6A46-0F13-486A-955A-65DEADC5289F}" type="presParOf" srcId="{64276603-2129-42D7-9FF5-067984FCB86D}" destId="{060A889D-095E-46E1-89C3-B1587B704B94}" srcOrd="2" destOrd="0" presId="urn:microsoft.com/office/officeart/2005/8/layout/radial3"/>
    <dgm:cxn modelId="{8CAD9D77-EF77-4AD4-94C7-F85467D2227C}" type="presParOf" srcId="{64276603-2129-42D7-9FF5-067984FCB86D}" destId="{76B8912B-F9E2-454B-8840-154A7A49E385}" srcOrd="3" destOrd="0" presId="urn:microsoft.com/office/officeart/2005/8/layout/radial3"/>
    <dgm:cxn modelId="{20049FD7-780C-41AC-913E-21F80612D138}" type="presParOf" srcId="{64276603-2129-42D7-9FF5-067984FCB86D}" destId="{8B8985F9-4E94-42EF-9D07-D8BCDE5238AB}"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878AEF-8FB9-4157-9F4A-5128FDEAA5AD}" type="doc">
      <dgm:prSet loTypeId="urn:microsoft.com/office/officeart/2005/8/layout/list1" loCatId="list" qsTypeId="urn:microsoft.com/office/officeart/2005/8/quickstyle/simple5" qsCatId="simple" csTypeId="urn:microsoft.com/office/officeart/2005/8/colors/colorful1#5" csCatId="colorful" phldr="1"/>
      <dgm:spPr/>
      <dgm:t>
        <a:bodyPr/>
        <a:lstStyle/>
        <a:p>
          <a:endParaRPr lang="es-ES"/>
        </a:p>
      </dgm:t>
    </dgm:pt>
    <dgm:pt modelId="{E9FA041B-1291-422E-8E3F-75ACB1525DBA}">
      <dgm:prSet phldrT="[Texto]"/>
      <dgm:spPr>
        <a:xfrm>
          <a:off x="191452" y="155054"/>
          <a:ext cx="2680334" cy="324720"/>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ES" dirty="0">
              <a:solidFill>
                <a:sysClr val="windowText" lastClr="000000"/>
              </a:solidFill>
              <a:latin typeface="Calibri"/>
              <a:ea typeface="+mn-ea"/>
              <a:cs typeface="+mn-cs"/>
            </a:rPr>
            <a:t>Procesos de </a:t>
          </a:r>
          <a:r>
            <a:rPr lang="es-ES" dirty="0" smtClean="0">
              <a:solidFill>
                <a:sysClr val="windowText" lastClr="000000"/>
              </a:solidFill>
              <a:latin typeface="Calibri"/>
              <a:ea typeface="+mn-ea"/>
              <a:cs typeface="+mn-cs"/>
            </a:rPr>
            <a:t>negocio</a:t>
          </a:r>
          <a:endParaRPr lang="es-ES" dirty="0">
            <a:solidFill>
              <a:sysClr val="windowText" lastClr="000000"/>
            </a:solidFill>
            <a:latin typeface="Calibri"/>
            <a:ea typeface="+mn-ea"/>
            <a:cs typeface="+mn-cs"/>
          </a:endParaRPr>
        </a:p>
      </dgm:t>
    </dgm:pt>
    <dgm:pt modelId="{888FB9A4-8A0C-4F20-8C7A-761EC47B4959}" type="parTrans" cxnId="{C0CC801C-750F-4120-A75A-67767296660C}">
      <dgm:prSet/>
      <dgm:spPr/>
      <dgm:t>
        <a:bodyPr/>
        <a:lstStyle/>
        <a:p>
          <a:endParaRPr lang="es-ES">
            <a:solidFill>
              <a:sysClr val="windowText" lastClr="000000"/>
            </a:solidFill>
          </a:endParaRPr>
        </a:p>
      </dgm:t>
    </dgm:pt>
    <dgm:pt modelId="{F5EAB665-C0E0-4ABB-AE6F-D9B8BA49F8F6}" type="sibTrans" cxnId="{C0CC801C-750F-4120-A75A-67767296660C}">
      <dgm:prSet/>
      <dgm:spPr/>
      <dgm:t>
        <a:bodyPr/>
        <a:lstStyle/>
        <a:p>
          <a:endParaRPr lang="es-ES">
            <a:solidFill>
              <a:sysClr val="windowText" lastClr="000000"/>
            </a:solidFill>
          </a:endParaRPr>
        </a:p>
      </dgm:t>
    </dgm:pt>
    <dgm:pt modelId="{95B6DFC5-8101-495F-A9CF-662E756DECE5}">
      <dgm:prSet phldrT="[Texto]"/>
      <dgm:spPr>
        <a:xfrm>
          <a:off x="191452" y="1000514"/>
          <a:ext cx="2680334" cy="324720"/>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ES" dirty="0" smtClean="0">
              <a:solidFill>
                <a:sysClr val="windowText" lastClr="000000"/>
              </a:solidFill>
              <a:latin typeface="Calibri"/>
              <a:ea typeface="+mn-ea"/>
              <a:cs typeface="+mn-cs"/>
            </a:rPr>
            <a:t>Aplicaciones</a:t>
          </a:r>
          <a:endParaRPr lang="es-ES" dirty="0">
            <a:solidFill>
              <a:sysClr val="windowText" lastClr="000000"/>
            </a:solidFill>
            <a:latin typeface="Calibri"/>
            <a:ea typeface="+mn-ea"/>
            <a:cs typeface="+mn-cs"/>
          </a:endParaRPr>
        </a:p>
      </dgm:t>
    </dgm:pt>
    <dgm:pt modelId="{2CECE7DB-FAA3-4762-B2C4-89B07CF919DC}" type="parTrans" cxnId="{FB9A4EAE-A71B-41C2-AFF0-01C477A81E97}">
      <dgm:prSet/>
      <dgm:spPr/>
      <dgm:t>
        <a:bodyPr/>
        <a:lstStyle/>
        <a:p>
          <a:endParaRPr lang="es-ES">
            <a:solidFill>
              <a:sysClr val="windowText" lastClr="000000"/>
            </a:solidFill>
          </a:endParaRPr>
        </a:p>
      </dgm:t>
    </dgm:pt>
    <dgm:pt modelId="{AA2C8346-A901-485E-B9C4-24A98C5F812E}" type="sibTrans" cxnId="{FB9A4EAE-A71B-41C2-AFF0-01C477A81E97}">
      <dgm:prSet/>
      <dgm:spPr/>
      <dgm:t>
        <a:bodyPr/>
        <a:lstStyle/>
        <a:p>
          <a:endParaRPr lang="es-ES">
            <a:solidFill>
              <a:sysClr val="windowText" lastClr="000000"/>
            </a:solidFill>
          </a:endParaRPr>
        </a:p>
      </dgm:t>
    </dgm:pt>
    <dgm:pt modelId="{CDE6C75D-94C1-4A9A-B2F5-C5EED5166849}">
      <dgm:prSet phldrT="[Texto]"/>
      <dgm:spPr>
        <a:xfrm>
          <a:off x="0" y="1162874"/>
          <a:ext cx="3829049" cy="623699"/>
        </a:xfr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es-ES" dirty="0">
            <a:solidFill>
              <a:sysClr val="windowText" lastClr="000000"/>
            </a:solidFill>
            <a:latin typeface="Calibri"/>
            <a:ea typeface="+mn-ea"/>
            <a:cs typeface="+mn-cs"/>
          </a:endParaRPr>
        </a:p>
      </dgm:t>
    </dgm:pt>
    <dgm:pt modelId="{786B74BF-62AA-4429-9EC9-CFAEB87D17AD}" type="parTrans" cxnId="{3E9C8BD8-AF9C-4DE0-AC5A-C1AD4C4CF32D}">
      <dgm:prSet/>
      <dgm:spPr/>
      <dgm:t>
        <a:bodyPr/>
        <a:lstStyle/>
        <a:p>
          <a:endParaRPr lang="es-ES">
            <a:solidFill>
              <a:sysClr val="windowText" lastClr="000000"/>
            </a:solidFill>
          </a:endParaRPr>
        </a:p>
      </dgm:t>
    </dgm:pt>
    <dgm:pt modelId="{4F66AB65-5996-4203-954B-687326B72F2D}" type="sibTrans" cxnId="{3E9C8BD8-AF9C-4DE0-AC5A-C1AD4C4CF32D}">
      <dgm:prSet/>
      <dgm:spPr/>
      <dgm:t>
        <a:bodyPr/>
        <a:lstStyle/>
        <a:p>
          <a:endParaRPr lang="es-ES">
            <a:solidFill>
              <a:sysClr val="windowText" lastClr="000000"/>
            </a:solidFill>
          </a:endParaRPr>
        </a:p>
      </dgm:t>
    </dgm:pt>
    <dgm:pt modelId="{1210D36C-3406-45A3-9AE0-316F344361E0}">
      <dgm:prSet phldrT="[Texto]"/>
      <dgm:spPr>
        <a:xfrm>
          <a:off x="191452" y="1845974"/>
          <a:ext cx="2680334" cy="324720"/>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ES" dirty="0" smtClean="0">
              <a:solidFill>
                <a:sysClr val="windowText" lastClr="000000"/>
              </a:solidFill>
              <a:latin typeface="Calibri"/>
              <a:ea typeface="+mn-ea"/>
              <a:cs typeface="+mn-cs"/>
            </a:rPr>
            <a:t>Información</a:t>
          </a:r>
          <a:endParaRPr lang="es-ES" dirty="0">
            <a:solidFill>
              <a:sysClr val="windowText" lastClr="000000"/>
            </a:solidFill>
            <a:latin typeface="Calibri"/>
            <a:ea typeface="+mn-ea"/>
            <a:cs typeface="+mn-cs"/>
          </a:endParaRPr>
        </a:p>
      </dgm:t>
    </dgm:pt>
    <dgm:pt modelId="{65C4D8B5-EABC-416A-B39B-BA79B30323C5}" type="parTrans" cxnId="{AE8F1277-2BF0-4402-B1B0-920FC989A8A5}">
      <dgm:prSet/>
      <dgm:spPr/>
      <dgm:t>
        <a:bodyPr/>
        <a:lstStyle/>
        <a:p>
          <a:endParaRPr lang="es-ES">
            <a:solidFill>
              <a:sysClr val="windowText" lastClr="000000"/>
            </a:solidFill>
          </a:endParaRPr>
        </a:p>
      </dgm:t>
    </dgm:pt>
    <dgm:pt modelId="{F8F377A9-AF89-4C9F-940F-4FF8C19FE7E9}" type="sibTrans" cxnId="{AE8F1277-2BF0-4402-B1B0-920FC989A8A5}">
      <dgm:prSet/>
      <dgm:spPr/>
      <dgm:t>
        <a:bodyPr/>
        <a:lstStyle/>
        <a:p>
          <a:endParaRPr lang="es-ES">
            <a:solidFill>
              <a:sysClr val="windowText" lastClr="000000"/>
            </a:solidFill>
          </a:endParaRPr>
        </a:p>
      </dgm:t>
    </dgm:pt>
    <dgm:pt modelId="{319D4610-D49D-48FF-9CE4-9095B8F047E7}">
      <dgm:prSet phldrT="[Texto]"/>
      <dgm:spPr>
        <a:xfrm>
          <a:off x="0" y="2008335"/>
          <a:ext cx="3829049" cy="623699"/>
        </a:xfr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es-ES" dirty="0">
            <a:solidFill>
              <a:sysClr val="windowText" lastClr="000000"/>
            </a:solidFill>
            <a:latin typeface="Calibri"/>
            <a:ea typeface="+mn-ea"/>
            <a:cs typeface="+mn-cs"/>
          </a:endParaRPr>
        </a:p>
      </dgm:t>
    </dgm:pt>
    <dgm:pt modelId="{770799DF-AFB3-4598-835C-CA3A756912F0}" type="parTrans" cxnId="{9C3F348B-DFE2-4CAC-BA40-89E98C0B65B8}">
      <dgm:prSet/>
      <dgm:spPr/>
      <dgm:t>
        <a:bodyPr/>
        <a:lstStyle/>
        <a:p>
          <a:endParaRPr lang="es-ES">
            <a:solidFill>
              <a:sysClr val="windowText" lastClr="000000"/>
            </a:solidFill>
          </a:endParaRPr>
        </a:p>
      </dgm:t>
    </dgm:pt>
    <dgm:pt modelId="{C18615BE-4424-4165-A78F-7A2CC9CC7086}" type="sibTrans" cxnId="{9C3F348B-DFE2-4CAC-BA40-89E98C0B65B8}">
      <dgm:prSet/>
      <dgm:spPr/>
      <dgm:t>
        <a:bodyPr/>
        <a:lstStyle/>
        <a:p>
          <a:endParaRPr lang="es-ES">
            <a:solidFill>
              <a:sysClr val="windowText" lastClr="000000"/>
            </a:solidFill>
          </a:endParaRPr>
        </a:p>
      </dgm:t>
    </dgm:pt>
    <dgm:pt modelId="{26790E1D-E65A-4202-AA7E-BA25A8B26319}">
      <dgm:prSet phldrT="[Texto]"/>
      <dgm:spPr>
        <a:xfrm>
          <a:off x="191452" y="2691435"/>
          <a:ext cx="2680334" cy="324720"/>
        </a:xfr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ES" dirty="0" smtClean="0">
              <a:solidFill>
                <a:sysClr val="windowText" lastClr="000000"/>
              </a:solidFill>
              <a:latin typeface="Calibri"/>
              <a:ea typeface="+mn-ea"/>
              <a:cs typeface="+mn-cs"/>
            </a:rPr>
            <a:t>Infraestructura</a:t>
          </a:r>
          <a:endParaRPr lang="es-ES" dirty="0">
            <a:solidFill>
              <a:sysClr val="windowText" lastClr="000000"/>
            </a:solidFill>
            <a:latin typeface="Calibri"/>
            <a:ea typeface="+mn-ea"/>
            <a:cs typeface="+mn-cs"/>
          </a:endParaRPr>
        </a:p>
      </dgm:t>
    </dgm:pt>
    <dgm:pt modelId="{0B40263F-A387-45E9-924D-D5D392E40B05}" type="parTrans" cxnId="{D2A0BE4B-C754-4BF1-AC3D-9505822D768D}">
      <dgm:prSet/>
      <dgm:spPr/>
      <dgm:t>
        <a:bodyPr/>
        <a:lstStyle/>
        <a:p>
          <a:endParaRPr lang="es-ES">
            <a:solidFill>
              <a:sysClr val="windowText" lastClr="000000"/>
            </a:solidFill>
          </a:endParaRPr>
        </a:p>
      </dgm:t>
    </dgm:pt>
    <dgm:pt modelId="{041EFEE0-1547-44DE-BCB5-7FE85AC3B236}" type="sibTrans" cxnId="{D2A0BE4B-C754-4BF1-AC3D-9505822D768D}">
      <dgm:prSet/>
      <dgm:spPr/>
      <dgm:t>
        <a:bodyPr/>
        <a:lstStyle/>
        <a:p>
          <a:endParaRPr lang="es-ES">
            <a:solidFill>
              <a:sysClr val="windowText" lastClr="000000"/>
            </a:solidFill>
          </a:endParaRPr>
        </a:p>
      </dgm:t>
    </dgm:pt>
    <dgm:pt modelId="{4E9DDE07-BCFA-4AD9-AB8B-87BEF9B57D3C}">
      <dgm:prSet phldrT="[Texto]"/>
      <dgm:spPr>
        <a:xfrm>
          <a:off x="0" y="2853795"/>
          <a:ext cx="3829049" cy="467775"/>
        </a:xfrm>
        <a:solidFill>
          <a:sysClr val="window" lastClr="FFFFFF">
            <a:alpha val="90000"/>
            <a:hueOff val="0"/>
            <a:satOff val="0"/>
            <a:lumOff val="0"/>
            <a:alphaOff val="0"/>
          </a:sysClr>
        </a:solidFill>
        <a:ln w="9525" cap="flat" cmpd="sng" algn="ctr">
          <a:solidFill>
            <a:srgbClr val="4BACC6">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es-ES" dirty="0">
            <a:solidFill>
              <a:sysClr val="windowText" lastClr="000000"/>
            </a:solidFill>
            <a:latin typeface="Calibri"/>
            <a:ea typeface="+mn-ea"/>
            <a:cs typeface="+mn-cs"/>
          </a:endParaRPr>
        </a:p>
      </dgm:t>
    </dgm:pt>
    <dgm:pt modelId="{6B495B62-0FFB-456F-965F-868E94AAA859}" type="parTrans" cxnId="{35C7F88A-8E87-43F7-B95B-BE3FCF1B848F}">
      <dgm:prSet/>
      <dgm:spPr/>
      <dgm:t>
        <a:bodyPr/>
        <a:lstStyle/>
        <a:p>
          <a:endParaRPr lang="es-ES">
            <a:solidFill>
              <a:sysClr val="windowText" lastClr="000000"/>
            </a:solidFill>
          </a:endParaRPr>
        </a:p>
      </dgm:t>
    </dgm:pt>
    <dgm:pt modelId="{7A42BE5F-484E-42B1-BCA4-28DA68070002}" type="sibTrans" cxnId="{35C7F88A-8E87-43F7-B95B-BE3FCF1B848F}">
      <dgm:prSet/>
      <dgm:spPr/>
      <dgm:t>
        <a:bodyPr/>
        <a:lstStyle/>
        <a:p>
          <a:endParaRPr lang="es-ES">
            <a:solidFill>
              <a:sysClr val="windowText" lastClr="000000"/>
            </a:solidFill>
          </a:endParaRPr>
        </a:p>
      </dgm:t>
    </dgm:pt>
    <dgm:pt modelId="{9BAAB72C-70B1-402B-A26C-9DFCE9A590B3}">
      <dgm:prSet phldrT="[Texto]"/>
      <dgm:spPr>
        <a:xfrm>
          <a:off x="0" y="317414"/>
          <a:ext cx="3829049" cy="623699"/>
        </a:xfr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es-ES" dirty="0">
            <a:solidFill>
              <a:sysClr val="windowText" lastClr="000000"/>
            </a:solidFill>
            <a:latin typeface="Calibri"/>
            <a:ea typeface="+mn-ea"/>
            <a:cs typeface="+mn-cs"/>
          </a:endParaRPr>
        </a:p>
      </dgm:t>
    </dgm:pt>
    <dgm:pt modelId="{22C8A096-1BB9-40FD-BDCA-49E9006BA49E}" type="parTrans" cxnId="{77B119F1-D3C8-4344-99FC-70AAE518462D}">
      <dgm:prSet/>
      <dgm:spPr/>
      <dgm:t>
        <a:bodyPr/>
        <a:lstStyle/>
        <a:p>
          <a:endParaRPr lang="es-EC"/>
        </a:p>
      </dgm:t>
    </dgm:pt>
    <dgm:pt modelId="{F3AE44D3-AA63-4675-A9A6-87EAD5BDC81A}" type="sibTrans" cxnId="{77B119F1-D3C8-4344-99FC-70AAE518462D}">
      <dgm:prSet/>
      <dgm:spPr/>
      <dgm:t>
        <a:bodyPr/>
        <a:lstStyle/>
        <a:p>
          <a:endParaRPr lang="es-EC"/>
        </a:p>
      </dgm:t>
    </dgm:pt>
    <dgm:pt modelId="{67024C61-CE0B-47BB-B54D-2E4777066152}" type="pres">
      <dgm:prSet presAssocID="{DB878AEF-8FB9-4157-9F4A-5128FDEAA5AD}" presName="linear" presStyleCnt="0">
        <dgm:presLayoutVars>
          <dgm:dir/>
          <dgm:animLvl val="lvl"/>
          <dgm:resizeHandles val="exact"/>
        </dgm:presLayoutVars>
      </dgm:prSet>
      <dgm:spPr/>
      <dgm:t>
        <a:bodyPr/>
        <a:lstStyle/>
        <a:p>
          <a:endParaRPr lang="es-ES"/>
        </a:p>
      </dgm:t>
    </dgm:pt>
    <dgm:pt modelId="{4F199637-C0E8-49BA-891B-D19752518640}" type="pres">
      <dgm:prSet presAssocID="{E9FA041B-1291-422E-8E3F-75ACB1525DBA}" presName="parentLin" presStyleCnt="0"/>
      <dgm:spPr/>
    </dgm:pt>
    <dgm:pt modelId="{0051BE32-9E21-4A30-8CC0-90BDF0180B50}" type="pres">
      <dgm:prSet presAssocID="{E9FA041B-1291-422E-8E3F-75ACB1525DBA}" presName="parentLeftMargin" presStyleLbl="node1" presStyleIdx="0" presStyleCnt="4"/>
      <dgm:spPr>
        <a:prstGeom prst="roundRect">
          <a:avLst/>
        </a:prstGeom>
      </dgm:spPr>
      <dgm:t>
        <a:bodyPr/>
        <a:lstStyle/>
        <a:p>
          <a:endParaRPr lang="es-ES"/>
        </a:p>
      </dgm:t>
    </dgm:pt>
    <dgm:pt modelId="{A14834CC-AEFD-44AD-B0A0-A5ADB4316AB3}" type="pres">
      <dgm:prSet presAssocID="{E9FA041B-1291-422E-8E3F-75ACB1525DBA}" presName="parentText" presStyleLbl="node1" presStyleIdx="0" presStyleCnt="4">
        <dgm:presLayoutVars>
          <dgm:chMax val="0"/>
          <dgm:bulletEnabled val="1"/>
        </dgm:presLayoutVars>
      </dgm:prSet>
      <dgm:spPr/>
      <dgm:t>
        <a:bodyPr/>
        <a:lstStyle/>
        <a:p>
          <a:endParaRPr lang="es-ES"/>
        </a:p>
      </dgm:t>
    </dgm:pt>
    <dgm:pt modelId="{7EBC390D-46CD-4BE5-AC76-85A8F73CD412}" type="pres">
      <dgm:prSet presAssocID="{E9FA041B-1291-422E-8E3F-75ACB1525DBA}" presName="negativeSpace" presStyleCnt="0"/>
      <dgm:spPr/>
    </dgm:pt>
    <dgm:pt modelId="{038BCA3A-7396-4C05-9022-AA52129BBCE2}" type="pres">
      <dgm:prSet presAssocID="{E9FA041B-1291-422E-8E3F-75ACB1525DBA}" presName="childText" presStyleLbl="conFgAcc1" presStyleIdx="0" presStyleCnt="4">
        <dgm:presLayoutVars>
          <dgm:bulletEnabled val="1"/>
        </dgm:presLayoutVars>
      </dgm:prSet>
      <dgm:spPr>
        <a:prstGeom prst="rect">
          <a:avLst/>
        </a:prstGeom>
      </dgm:spPr>
      <dgm:t>
        <a:bodyPr/>
        <a:lstStyle/>
        <a:p>
          <a:endParaRPr lang="es-ES"/>
        </a:p>
      </dgm:t>
    </dgm:pt>
    <dgm:pt modelId="{2ACD7F94-C632-4E2B-81D7-2973A80F47EE}" type="pres">
      <dgm:prSet presAssocID="{F5EAB665-C0E0-4ABB-AE6F-D9B8BA49F8F6}" presName="spaceBetweenRectangles" presStyleCnt="0"/>
      <dgm:spPr/>
    </dgm:pt>
    <dgm:pt modelId="{64023E39-D2A2-4013-823C-F71E0C75936A}" type="pres">
      <dgm:prSet presAssocID="{95B6DFC5-8101-495F-A9CF-662E756DECE5}" presName="parentLin" presStyleCnt="0"/>
      <dgm:spPr/>
    </dgm:pt>
    <dgm:pt modelId="{96773855-544C-4A99-9553-9343DC0F93E6}" type="pres">
      <dgm:prSet presAssocID="{95B6DFC5-8101-495F-A9CF-662E756DECE5}" presName="parentLeftMargin" presStyleLbl="node1" presStyleIdx="0" presStyleCnt="4"/>
      <dgm:spPr>
        <a:prstGeom prst="roundRect">
          <a:avLst/>
        </a:prstGeom>
      </dgm:spPr>
      <dgm:t>
        <a:bodyPr/>
        <a:lstStyle/>
        <a:p>
          <a:endParaRPr lang="es-ES"/>
        </a:p>
      </dgm:t>
    </dgm:pt>
    <dgm:pt modelId="{F6F199DA-5042-4967-93EC-495847D930F6}" type="pres">
      <dgm:prSet presAssocID="{95B6DFC5-8101-495F-A9CF-662E756DECE5}" presName="parentText" presStyleLbl="node1" presStyleIdx="1" presStyleCnt="4">
        <dgm:presLayoutVars>
          <dgm:chMax val="0"/>
          <dgm:bulletEnabled val="1"/>
        </dgm:presLayoutVars>
      </dgm:prSet>
      <dgm:spPr/>
      <dgm:t>
        <a:bodyPr/>
        <a:lstStyle/>
        <a:p>
          <a:endParaRPr lang="es-ES"/>
        </a:p>
      </dgm:t>
    </dgm:pt>
    <dgm:pt modelId="{3DF8AF70-801F-43D9-80C9-4C51B9EBFB11}" type="pres">
      <dgm:prSet presAssocID="{95B6DFC5-8101-495F-A9CF-662E756DECE5}" presName="negativeSpace" presStyleCnt="0"/>
      <dgm:spPr/>
    </dgm:pt>
    <dgm:pt modelId="{72AE8C2C-F617-40A4-BD75-67BEAD0A9B00}" type="pres">
      <dgm:prSet presAssocID="{95B6DFC5-8101-495F-A9CF-662E756DECE5}" presName="childText" presStyleLbl="conFgAcc1" presStyleIdx="1" presStyleCnt="4">
        <dgm:presLayoutVars>
          <dgm:bulletEnabled val="1"/>
        </dgm:presLayoutVars>
      </dgm:prSet>
      <dgm:spPr>
        <a:prstGeom prst="rect">
          <a:avLst/>
        </a:prstGeom>
      </dgm:spPr>
      <dgm:t>
        <a:bodyPr/>
        <a:lstStyle/>
        <a:p>
          <a:endParaRPr lang="es-ES"/>
        </a:p>
      </dgm:t>
    </dgm:pt>
    <dgm:pt modelId="{38D2D90B-499B-4BEB-937A-6C5221DE601A}" type="pres">
      <dgm:prSet presAssocID="{AA2C8346-A901-485E-B9C4-24A98C5F812E}" presName="spaceBetweenRectangles" presStyleCnt="0"/>
      <dgm:spPr/>
    </dgm:pt>
    <dgm:pt modelId="{E6E2E134-7603-4C8C-88CE-7190A520F3D1}" type="pres">
      <dgm:prSet presAssocID="{1210D36C-3406-45A3-9AE0-316F344361E0}" presName="parentLin" presStyleCnt="0"/>
      <dgm:spPr/>
    </dgm:pt>
    <dgm:pt modelId="{CCF01C86-E91B-4AD0-BB21-080EF388F241}" type="pres">
      <dgm:prSet presAssocID="{1210D36C-3406-45A3-9AE0-316F344361E0}" presName="parentLeftMargin" presStyleLbl="node1" presStyleIdx="1" presStyleCnt="4"/>
      <dgm:spPr>
        <a:prstGeom prst="roundRect">
          <a:avLst/>
        </a:prstGeom>
      </dgm:spPr>
      <dgm:t>
        <a:bodyPr/>
        <a:lstStyle/>
        <a:p>
          <a:endParaRPr lang="es-ES"/>
        </a:p>
      </dgm:t>
    </dgm:pt>
    <dgm:pt modelId="{559719B9-3EF5-4BB0-9408-606C475C4DA5}" type="pres">
      <dgm:prSet presAssocID="{1210D36C-3406-45A3-9AE0-316F344361E0}" presName="parentText" presStyleLbl="node1" presStyleIdx="2" presStyleCnt="4">
        <dgm:presLayoutVars>
          <dgm:chMax val="0"/>
          <dgm:bulletEnabled val="1"/>
        </dgm:presLayoutVars>
      </dgm:prSet>
      <dgm:spPr/>
      <dgm:t>
        <a:bodyPr/>
        <a:lstStyle/>
        <a:p>
          <a:endParaRPr lang="es-ES"/>
        </a:p>
      </dgm:t>
    </dgm:pt>
    <dgm:pt modelId="{A3FD72AD-B8DA-41E7-8704-9814F6F195C8}" type="pres">
      <dgm:prSet presAssocID="{1210D36C-3406-45A3-9AE0-316F344361E0}" presName="negativeSpace" presStyleCnt="0"/>
      <dgm:spPr/>
    </dgm:pt>
    <dgm:pt modelId="{E29ADE6E-7858-430C-8BA0-75CD8B09BC4A}" type="pres">
      <dgm:prSet presAssocID="{1210D36C-3406-45A3-9AE0-316F344361E0}" presName="childText" presStyleLbl="conFgAcc1" presStyleIdx="2" presStyleCnt="4">
        <dgm:presLayoutVars>
          <dgm:bulletEnabled val="1"/>
        </dgm:presLayoutVars>
      </dgm:prSet>
      <dgm:spPr>
        <a:prstGeom prst="rect">
          <a:avLst/>
        </a:prstGeom>
      </dgm:spPr>
      <dgm:t>
        <a:bodyPr/>
        <a:lstStyle/>
        <a:p>
          <a:endParaRPr lang="es-ES"/>
        </a:p>
      </dgm:t>
    </dgm:pt>
    <dgm:pt modelId="{8A60392D-0057-4CAE-BE59-97A1B3E2805C}" type="pres">
      <dgm:prSet presAssocID="{F8F377A9-AF89-4C9F-940F-4FF8C19FE7E9}" presName="spaceBetweenRectangles" presStyleCnt="0"/>
      <dgm:spPr/>
    </dgm:pt>
    <dgm:pt modelId="{34357296-A4D3-434F-AF29-60E972F17320}" type="pres">
      <dgm:prSet presAssocID="{26790E1D-E65A-4202-AA7E-BA25A8B26319}" presName="parentLin" presStyleCnt="0"/>
      <dgm:spPr/>
    </dgm:pt>
    <dgm:pt modelId="{3864708D-4D1E-49CF-B077-4DE351B32B4C}" type="pres">
      <dgm:prSet presAssocID="{26790E1D-E65A-4202-AA7E-BA25A8B26319}" presName="parentLeftMargin" presStyleLbl="node1" presStyleIdx="2" presStyleCnt="4"/>
      <dgm:spPr>
        <a:prstGeom prst="roundRect">
          <a:avLst/>
        </a:prstGeom>
      </dgm:spPr>
      <dgm:t>
        <a:bodyPr/>
        <a:lstStyle/>
        <a:p>
          <a:endParaRPr lang="es-ES"/>
        </a:p>
      </dgm:t>
    </dgm:pt>
    <dgm:pt modelId="{434DA6D8-D7FB-44D7-AF78-3F388DCFA5AD}" type="pres">
      <dgm:prSet presAssocID="{26790E1D-E65A-4202-AA7E-BA25A8B26319}" presName="parentText" presStyleLbl="node1" presStyleIdx="3" presStyleCnt="4">
        <dgm:presLayoutVars>
          <dgm:chMax val="0"/>
          <dgm:bulletEnabled val="1"/>
        </dgm:presLayoutVars>
      </dgm:prSet>
      <dgm:spPr/>
      <dgm:t>
        <a:bodyPr/>
        <a:lstStyle/>
        <a:p>
          <a:endParaRPr lang="es-ES"/>
        </a:p>
      </dgm:t>
    </dgm:pt>
    <dgm:pt modelId="{FA798D96-E125-470E-9357-3867AE760B53}" type="pres">
      <dgm:prSet presAssocID="{26790E1D-E65A-4202-AA7E-BA25A8B26319}" presName="negativeSpace" presStyleCnt="0"/>
      <dgm:spPr/>
    </dgm:pt>
    <dgm:pt modelId="{A118A1FD-B23D-416B-819F-B44A0519B25B}" type="pres">
      <dgm:prSet presAssocID="{26790E1D-E65A-4202-AA7E-BA25A8B26319}" presName="childText" presStyleLbl="conFgAcc1" presStyleIdx="3" presStyleCnt="4">
        <dgm:presLayoutVars>
          <dgm:bulletEnabled val="1"/>
        </dgm:presLayoutVars>
      </dgm:prSet>
      <dgm:spPr>
        <a:prstGeom prst="rect">
          <a:avLst/>
        </a:prstGeom>
      </dgm:spPr>
      <dgm:t>
        <a:bodyPr/>
        <a:lstStyle/>
        <a:p>
          <a:endParaRPr lang="es-ES"/>
        </a:p>
      </dgm:t>
    </dgm:pt>
  </dgm:ptLst>
  <dgm:cxnLst>
    <dgm:cxn modelId="{1C03DEFC-943B-4676-92FF-D3A5E13B7DA5}" type="presOf" srcId="{9BAAB72C-70B1-402B-A26C-9DFCE9A590B3}" destId="{038BCA3A-7396-4C05-9022-AA52129BBCE2}" srcOrd="0" destOrd="0" presId="urn:microsoft.com/office/officeart/2005/8/layout/list1"/>
    <dgm:cxn modelId="{323DFDA8-8E77-4263-9093-53D83C354783}" type="presOf" srcId="{E9FA041B-1291-422E-8E3F-75ACB1525DBA}" destId="{A14834CC-AEFD-44AD-B0A0-A5ADB4316AB3}" srcOrd="1" destOrd="0" presId="urn:microsoft.com/office/officeart/2005/8/layout/list1"/>
    <dgm:cxn modelId="{7FE0C905-A506-449C-AC66-549F6282B70D}" type="presOf" srcId="{95B6DFC5-8101-495F-A9CF-662E756DECE5}" destId="{F6F199DA-5042-4967-93EC-495847D930F6}" srcOrd="1" destOrd="0" presId="urn:microsoft.com/office/officeart/2005/8/layout/list1"/>
    <dgm:cxn modelId="{DC438D05-89A0-4961-B529-F6B6896883AE}" type="presOf" srcId="{1210D36C-3406-45A3-9AE0-316F344361E0}" destId="{CCF01C86-E91B-4AD0-BB21-080EF388F241}" srcOrd="0" destOrd="0" presId="urn:microsoft.com/office/officeart/2005/8/layout/list1"/>
    <dgm:cxn modelId="{2BE0624D-9229-4038-BD46-BEA7AA74A47C}" type="presOf" srcId="{DB878AEF-8FB9-4157-9F4A-5128FDEAA5AD}" destId="{67024C61-CE0B-47BB-B54D-2E4777066152}" srcOrd="0" destOrd="0" presId="urn:microsoft.com/office/officeart/2005/8/layout/list1"/>
    <dgm:cxn modelId="{1924D432-2A1D-4795-A8C9-DC6C06BEA084}" type="presOf" srcId="{4E9DDE07-BCFA-4AD9-AB8B-87BEF9B57D3C}" destId="{A118A1FD-B23D-416B-819F-B44A0519B25B}" srcOrd="0" destOrd="0" presId="urn:microsoft.com/office/officeart/2005/8/layout/list1"/>
    <dgm:cxn modelId="{16386B44-38C5-4C16-A9E7-7C64026DA35D}" type="presOf" srcId="{26790E1D-E65A-4202-AA7E-BA25A8B26319}" destId="{434DA6D8-D7FB-44D7-AF78-3F388DCFA5AD}" srcOrd="1" destOrd="0" presId="urn:microsoft.com/office/officeart/2005/8/layout/list1"/>
    <dgm:cxn modelId="{77B119F1-D3C8-4344-99FC-70AAE518462D}" srcId="{E9FA041B-1291-422E-8E3F-75ACB1525DBA}" destId="{9BAAB72C-70B1-402B-A26C-9DFCE9A590B3}" srcOrd="0" destOrd="0" parTransId="{22C8A096-1BB9-40FD-BDCA-49E9006BA49E}" sibTransId="{F3AE44D3-AA63-4675-A9A6-87EAD5BDC81A}"/>
    <dgm:cxn modelId="{FB9A4EAE-A71B-41C2-AFF0-01C477A81E97}" srcId="{DB878AEF-8FB9-4157-9F4A-5128FDEAA5AD}" destId="{95B6DFC5-8101-495F-A9CF-662E756DECE5}" srcOrd="1" destOrd="0" parTransId="{2CECE7DB-FAA3-4762-B2C4-89B07CF919DC}" sibTransId="{AA2C8346-A901-485E-B9C4-24A98C5F812E}"/>
    <dgm:cxn modelId="{70920102-C70C-4960-A61B-EDCF21883364}" type="presOf" srcId="{319D4610-D49D-48FF-9CE4-9095B8F047E7}" destId="{E29ADE6E-7858-430C-8BA0-75CD8B09BC4A}" srcOrd="0" destOrd="0" presId="urn:microsoft.com/office/officeart/2005/8/layout/list1"/>
    <dgm:cxn modelId="{0F77F578-CD07-4D66-A502-9383ECFFFF05}" type="presOf" srcId="{95B6DFC5-8101-495F-A9CF-662E756DECE5}" destId="{96773855-544C-4A99-9553-9343DC0F93E6}" srcOrd="0" destOrd="0" presId="urn:microsoft.com/office/officeart/2005/8/layout/list1"/>
    <dgm:cxn modelId="{C0CC801C-750F-4120-A75A-67767296660C}" srcId="{DB878AEF-8FB9-4157-9F4A-5128FDEAA5AD}" destId="{E9FA041B-1291-422E-8E3F-75ACB1525DBA}" srcOrd="0" destOrd="0" parTransId="{888FB9A4-8A0C-4F20-8C7A-761EC47B4959}" sibTransId="{F5EAB665-C0E0-4ABB-AE6F-D9B8BA49F8F6}"/>
    <dgm:cxn modelId="{D2A0BE4B-C754-4BF1-AC3D-9505822D768D}" srcId="{DB878AEF-8FB9-4157-9F4A-5128FDEAA5AD}" destId="{26790E1D-E65A-4202-AA7E-BA25A8B26319}" srcOrd="3" destOrd="0" parTransId="{0B40263F-A387-45E9-924D-D5D392E40B05}" sibTransId="{041EFEE0-1547-44DE-BCB5-7FE85AC3B236}"/>
    <dgm:cxn modelId="{3E9C8BD8-AF9C-4DE0-AC5A-C1AD4C4CF32D}" srcId="{95B6DFC5-8101-495F-A9CF-662E756DECE5}" destId="{CDE6C75D-94C1-4A9A-B2F5-C5EED5166849}" srcOrd="0" destOrd="0" parTransId="{786B74BF-62AA-4429-9EC9-CFAEB87D17AD}" sibTransId="{4F66AB65-5996-4203-954B-687326B72F2D}"/>
    <dgm:cxn modelId="{37E65137-2050-4095-88F4-5D6351DF4ED1}" type="presOf" srcId="{1210D36C-3406-45A3-9AE0-316F344361E0}" destId="{559719B9-3EF5-4BB0-9408-606C475C4DA5}" srcOrd="1" destOrd="0" presId="urn:microsoft.com/office/officeart/2005/8/layout/list1"/>
    <dgm:cxn modelId="{9C3F348B-DFE2-4CAC-BA40-89E98C0B65B8}" srcId="{1210D36C-3406-45A3-9AE0-316F344361E0}" destId="{319D4610-D49D-48FF-9CE4-9095B8F047E7}" srcOrd="0" destOrd="0" parTransId="{770799DF-AFB3-4598-835C-CA3A756912F0}" sibTransId="{C18615BE-4424-4165-A78F-7A2CC9CC7086}"/>
    <dgm:cxn modelId="{5C0BC49F-C455-4C42-94B2-2551C785EC6E}" type="presOf" srcId="{CDE6C75D-94C1-4A9A-B2F5-C5EED5166849}" destId="{72AE8C2C-F617-40A4-BD75-67BEAD0A9B00}" srcOrd="0" destOrd="0" presId="urn:microsoft.com/office/officeart/2005/8/layout/list1"/>
    <dgm:cxn modelId="{AE8F1277-2BF0-4402-B1B0-920FC989A8A5}" srcId="{DB878AEF-8FB9-4157-9F4A-5128FDEAA5AD}" destId="{1210D36C-3406-45A3-9AE0-316F344361E0}" srcOrd="2" destOrd="0" parTransId="{65C4D8B5-EABC-416A-B39B-BA79B30323C5}" sibTransId="{F8F377A9-AF89-4C9F-940F-4FF8C19FE7E9}"/>
    <dgm:cxn modelId="{35C7F88A-8E87-43F7-B95B-BE3FCF1B848F}" srcId="{26790E1D-E65A-4202-AA7E-BA25A8B26319}" destId="{4E9DDE07-BCFA-4AD9-AB8B-87BEF9B57D3C}" srcOrd="0" destOrd="0" parTransId="{6B495B62-0FFB-456F-965F-868E94AAA859}" sibTransId="{7A42BE5F-484E-42B1-BCA4-28DA68070002}"/>
    <dgm:cxn modelId="{6246BF0C-F3CC-49DF-96EB-12823D0CEEDA}" type="presOf" srcId="{E9FA041B-1291-422E-8E3F-75ACB1525DBA}" destId="{0051BE32-9E21-4A30-8CC0-90BDF0180B50}" srcOrd="0" destOrd="0" presId="urn:microsoft.com/office/officeart/2005/8/layout/list1"/>
    <dgm:cxn modelId="{7A4D3C74-99ED-426F-917D-64D72C5B88B9}" type="presOf" srcId="{26790E1D-E65A-4202-AA7E-BA25A8B26319}" destId="{3864708D-4D1E-49CF-B077-4DE351B32B4C}" srcOrd="0" destOrd="0" presId="urn:microsoft.com/office/officeart/2005/8/layout/list1"/>
    <dgm:cxn modelId="{71C85A8A-8D8C-429A-A132-672791AC6E63}" type="presParOf" srcId="{67024C61-CE0B-47BB-B54D-2E4777066152}" destId="{4F199637-C0E8-49BA-891B-D19752518640}" srcOrd="0" destOrd="0" presId="urn:microsoft.com/office/officeart/2005/8/layout/list1"/>
    <dgm:cxn modelId="{62201590-93F8-43DD-8CF2-4866D1D21C5A}" type="presParOf" srcId="{4F199637-C0E8-49BA-891B-D19752518640}" destId="{0051BE32-9E21-4A30-8CC0-90BDF0180B50}" srcOrd="0" destOrd="0" presId="urn:microsoft.com/office/officeart/2005/8/layout/list1"/>
    <dgm:cxn modelId="{94DAC577-ADC1-485E-ACD3-C27CA6DB56DA}" type="presParOf" srcId="{4F199637-C0E8-49BA-891B-D19752518640}" destId="{A14834CC-AEFD-44AD-B0A0-A5ADB4316AB3}" srcOrd="1" destOrd="0" presId="urn:microsoft.com/office/officeart/2005/8/layout/list1"/>
    <dgm:cxn modelId="{753C8334-1FBD-43C3-8CA3-AA830EC7DF56}" type="presParOf" srcId="{67024C61-CE0B-47BB-B54D-2E4777066152}" destId="{7EBC390D-46CD-4BE5-AC76-85A8F73CD412}" srcOrd="1" destOrd="0" presId="urn:microsoft.com/office/officeart/2005/8/layout/list1"/>
    <dgm:cxn modelId="{FB46C166-FA06-49FE-AABC-89E48416FD49}" type="presParOf" srcId="{67024C61-CE0B-47BB-B54D-2E4777066152}" destId="{038BCA3A-7396-4C05-9022-AA52129BBCE2}" srcOrd="2" destOrd="0" presId="urn:microsoft.com/office/officeart/2005/8/layout/list1"/>
    <dgm:cxn modelId="{2A82772E-ED5D-43CE-A388-4C8A9DC62A4B}" type="presParOf" srcId="{67024C61-CE0B-47BB-B54D-2E4777066152}" destId="{2ACD7F94-C632-4E2B-81D7-2973A80F47EE}" srcOrd="3" destOrd="0" presId="urn:microsoft.com/office/officeart/2005/8/layout/list1"/>
    <dgm:cxn modelId="{844494AF-1D73-4AFF-8FB9-40B2B1E8CEC3}" type="presParOf" srcId="{67024C61-CE0B-47BB-B54D-2E4777066152}" destId="{64023E39-D2A2-4013-823C-F71E0C75936A}" srcOrd="4" destOrd="0" presId="urn:microsoft.com/office/officeart/2005/8/layout/list1"/>
    <dgm:cxn modelId="{C5A18D5E-73C4-4DA6-9FC4-A6BB759C103B}" type="presParOf" srcId="{64023E39-D2A2-4013-823C-F71E0C75936A}" destId="{96773855-544C-4A99-9553-9343DC0F93E6}" srcOrd="0" destOrd="0" presId="urn:microsoft.com/office/officeart/2005/8/layout/list1"/>
    <dgm:cxn modelId="{DD53B87F-F1EF-4424-8E48-B2765C5DC70F}" type="presParOf" srcId="{64023E39-D2A2-4013-823C-F71E0C75936A}" destId="{F6F199DA-5042-4967-93EC-495847D930F6}" srcOrd="1" destOrd="0" presId="urn:microsoft.com/office/officeart/2005/8/layout/list1"/>
    <dgm:cxn modelId="{C3C98F3E-41CF-4042-A196-B0CF1C2AF21D}" type="presParOf" srcId="{67024C61-CE0B-47BB-B54D-2E4777066152}" destId="{3DF8AF70-801F-43D9-80C9-4C51B9EBFB11}" srcOrd="5" destOrd="0" presId="urn:microsoft.com/office/officeart/2005/8/layout/list1"/>
    <dgm:cxn modelId="{46EF6911-54F7-4601-A798-555B34CDF7A7}" type="presParOf" srcId="{67024C61-CE0B-47BB-B54D-2E4777066152}" destId="{72AE8C2C-F617-40A4-BD75-67BEAD0A9B00}" srcOrd="6" destOrd="0" presId="urn:microsoft.com/office/officeart/2005/8/layout/list1"/>
    <dgm:cxn modelId="{1A8FA632-9517-4E1A-9316-21144818F34D}" type="presParOf" srcId="{67024C61-CE0B-47BB-B54D-2E4777066152}" destId="{38D2D90B-499B-4BEB-937A-6C5221DE601A}" srcOrd="7" destOrd="0" presId="urn:microsoft.com/office/officeart/2005/8/layout/list1"/>
    <dgm:cxn modelId="{7145666C-23D6-4564-B774-5FA739E9524B}" type="presParOf" srcId="{67024C61-CE0B-47BB-B54D-2E4777066152}" destId="{E6E2E134-7603-4C8C-88CE-7190A520F3D1}" srcOrd="8" destOrd="0" presId="urn:microsoft.com/office/officeart/2005/8/layout/list1"/>
    <dgm:cxn modelId="{11676344-1184-401F-814B-9F6314A49218}" type="presParOf" srcId="{E6E2E134-7603-4C8C-88CE-7190A520F3D1}" destId="{CCF01C86-E91B-4AD0-BB21-080EF388F241}" srcOrd="0" destOrd="0" presId="urn:microsoft.com/office/officeart/2005/8/layout/list1"/>
    <dgm:cxn modelId="{FF049FC7-8488-4F36-9513-68B2D8F5208A}" type="presParOf" srcId="{E6E2E134-7603-4C8C-88CE-7190A520F3D1}" destId="{559719B9-3EF5-4BB0-9408-606C475C4DA5}" srcOrd="1" destOrd="0" presId="urn:microsoft.com/office/officeart/2005/8/layout/list1"/>
    <dgm:cxn modelId="{F6AC7DED-005E-4303-A6D9-B3137E45C7E5}" type="presParOf" srcId="{67024C61-CE0B-47BB-B54D-2E4777066152}" destId="{A3FD72AD-B8DA-41E7-8704-9814F6F195C8}" srcOrd="9" destOrd="0" presId="urn:microsoft.com/office/officeart/2005/8/layout/list1"/>
    <dgm:cxn modelId="{819F1850-107A-45A4-98F0-767725DBD3F5}" type="presParOf" srcId="{67024C61-CE0B-47BB-B54D-2E4777066152}" destId="{E29ADE6E-7858-430C-8BA0-75CD8B09BC4A}" srcOrd="10" destOrd="0" presId="urn:microsoft.com/office/officeart/2005/8/layout/list1"/>
    <dgm:cxn modelId="{1A7623C3-0D3B-47DB-B89B-5F1A9AA06DFC}" type="presParOf" srcId="{67024C61-CE0B-47BB-B54D-2E4777066152}" destId="{8A60392D-0057-4CAE-BE59-97A1B3E2805C}" srcOrd="11" destOrd="0" presId="urn:microsoft.com/office/officeart/2005/8/layout/list1"/>
    <dgm:cxn modelId="{2CDF8450-9694-4605-8357-30C3099B522E}" type="presParOf" srcId="{67024C61-CE0B-47BB-B54D-2E4777066152}" destId="{34357296-A4D3-434F-AF29-60E972F17320}" srcOrd="12" destOrd="0" presId="urn:microsoft.com/office/officeart/2005/8/layout/list1"/>
    <dgm:cxn modelId="{0177EEB9-A9D8-45A4-A590-91B02EF75F8A}" type="presParOf" srcId="{34357296-A4D3-434F-AF29-60E972F17320}" destId="{3864708D-4D1E-49CF-B077-4DE351B32B4C}" srcOrd="0" destOrd="0" presId="urn:microsoft.com/office/officeart/2005/8/layout/list1"/>
    <dgm:cxn modelId="{95138503-5037-43D6-AC1D-ADB09ADB2EDE}" type="presParOf" srcId="{34357296-A4D3-434F-AF29-60E972F17320}" destId="{434DA6D8-D7FB-44D7-AF78-3F388DCFA5AD}" srcOrd="1" destOrd="0" presId="urn:microsoft.com/office/officeart/2005/8/layout/list1"/>
    <dgm:cxn modelId="{0694CAE2-6F12-4CD4-9743-9360416853FD}" type="presParOf" srcId="{67024C61-CE0B-47BB-B54D-2E4777066152}" destId="{FA798D96-E125-470E-9357-3867AE760B53}" srcOrd="13" destOrd="0" presId="urn:microsoft.com/office/officeart/2005/8/layout/list1"/>
    <dgm:cxn modelId="{66F9730F-2342-4597-8EBB-BDA0CE3426E4}" type="presParOf" srcId="{67024C61-CE0B-47BB-B54D-2E4777066152}" destId="{A118A1FD-B23D-416B-819F-B44A0519B25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BBDA75-0211-4DD9-9ECB-0B69CD831CCC}"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s-EC"/>
        </a:p>
      </dgm:t>
    </dgm:pt>
    <dgm:pt modelId="{73F6850E-3A60-4AE9-B210-24D59D760885}">
      <dgm:prSet phldrT="[Text]"/>
      <dgm:spPr/>
      <dgm:t>
        <a:bodyPr/>
        <a:lstStyle/>
        <a:p>
          <a:r>
            <a:rPr lang="es-ES" b="0" dirty="0" smtClean="0">
              <a:solidFill>
                <a:schemeClr val="tx1"/>
              </a:solidFill>
            </a:rPr>
            <a:t>Alinear la estrategia.</a:t>
          </a:r>
          <a:endParaRPr lang="es-EC" b="0" dirty="0">
            <a:solidFill>
              <a:schemeClr val="tx1"/>
            </a:solidFill>
          </a:endParaRPr>
        </a:p>
      </dgm:t>
    </dgm:pt>
    <dgm:pt modelId="{7CB4F3AA-BDF8-4C33-8820-F842EA435A96}" type="parTrans" cxnId="{AC5DB3DA-06E3-43A5-BFF9-7BB414FA1C32}">
      <dgm:prSet/>
      <dgm:spPr/>
      <dgm:t>
        <a:bodyPr/>
        <a:lstStyle/>
        <a:p>
          <a:endParaRPr lang="es-EC" b="0">
            <a:solidFill>
              <a:schemeClr val="tx1"/>
            </a:solidFill>
          </a:endParaRPr>
        </a:p>
      </dgm:t>
    </dgm:pt>
    <dgm:pt modelId="{9966C887-192D-4FF0-8D01-F4990D791297}" type="sibTrans" cxnId="{AC5DB3DA-06E3-43A5-BFF9-7BB414FA1C32}">
      <dgm:prSet/>
      <dgm:spPr/>
      <dgm:t>
        <a:bodyPr/>
        <a:lstStyle/>
        <a:p>
          <a:endParaRPr lang="es-EC" b="0">
            <a:solidFill>
              <a:schemeClr val="tx1"/>
            </a:solidFill>
          </a:endParaRPr>
        </a:p>
      </dgm:t>
    </dgm:pt>
    <dgm:pt modelId="{C61370FF-5AA0-4AB3-9894-2CE29C1B3BA0}">
      <dgm:prSet/>
      <dgm:spPr/>
      <dgm:t>
        <a:bodyPr/>
        <a:lstStyle/>
        <a:p>
          <a:r>
            <a:rPr lang="es-ES" b="0" dirty="0" smtClean="0">
              <a:solidFill>
                <a:schemeClr val="tx1"/>
              </a:solidFill>
            </a:rPr>
            <a:t>Alcanzar una mayor eficiencia.</a:t>
          </a:r>
          <a:endParaRPr lang="es-EC" b="0" dirty="0">
            <a:solidFill>
              <a:schemeClr val="tx1"/>
            </a:solidFill>
          </a:endParaRPr>
        </a:p>
      </dgm:t>
    </dgm:pt>
    <dgm:pt modelId="{E5C0E89F-126E-4237-8125-001178B11BC5}" type="parTrans" cxnId="{73914062-412C-4C99-81A3-6F007DA7700C}">
      <dgm:prSet/>
      <dgm:spPr/>
      <dgm:t>
        <a:bodyPr/>
        <a:lstStyle/>
        <a:p>
          <a:endParaRPr lang="es-EC" b="0">
            <a:solidFill>
              <a:schemeClr val="tx1"/>
            </a:solidFill>
          </a:endParaRPr>
        </a:p>
      </dgm:t>
    </dgm:pt>
    <dgm:pt modelId="{3E3557BB-BAB9-4961-BDA0-7ABCB8A54800}" type="sibTrans" cxnId="{73914062-412C-4C99-81A3-6F007DA7700C}">
      <dgm:prSet/>
      <dgm:spPr/>
      <dgm:t>
        <a:bodyPr/>
        <a:lstStyle/>
        <a:p>
          <a:endParaRPr lang="es-EC" b="0">
            <a:solidFill>
              <a:schemeClr val="tx1"/>
            </a:solidFill>
          </a:endParaRPr>
        </a:p>
      </dgm:t>
    </dgm:pt>
    <dgm:pt modelId="{2AA091F2-08DD-43E4-9E8C-8AB1710FA2A8}">
      <dgm:prSet/>
      <dgm:spPr/>
      <dgm:t>
        <a:bodyPr/>
        <a:lstStyle/>
        <a:p>
          <a:r>
            <a:rPr lang="es-ES" b="0" smtClean="0">
              <a:solidFill>
                <a:schemeClr val="tx1"/>
              </a:solidFill>
            </a:rPr>
            <a:t>Mejora el retorno de la inversión.</a:t>
          </a:r>
          <a:endParaRPr lang="es-EC" b="0" dirty="0">
            <a:solidFill>
              <a:schemeClr val="tx1"/>
            </a:solidFill>
          </a:endParaRPr>
        </a:p>
      </dgm:t>
    </dgm:pt>
    <dgm:pt modelId="{CBD7BA44-36E1-4592-BD76-158D017D37DA}" type="parTrans" cxnId="{B08F140E-2920-4FFC-BB4A-738C7987E5D5}">
      <dgm:prSet/>
      <dgm:spPr/>
      <dgm:t>
        <a:bodyPr/>
        <a:lstStyle/>
        <a:p>
          <a:endParaRPr lang="es-EC" b="0">
            <a:solidFill>
              <a:schemeClr val="tx1"/>
            </a:solidFill>
          </a:endParaRPr>
        </a:p>
      </dgm:t>
    </dgm:pt>
    <dgm:pt modelId="{37B0D6DB-A53A-411D-8A50-8CCF60553468}" type="sibTrans" cxnId="{B08F140E-2920-4FFC-BB4A-738C7987E5D5}">
      <dgm:prSet/>
      <dgm:spPr/>
      <dgm:t>
        <a:bodyPr/>
        <a:lstStyle/>
        <a:p>
          <a:endParaRPr lang="es-EC" b="0">
            <a:solidFill>
              <a:schemeClr val="tx1"/>
            </a:solidFill>
          </a:endParaRPr>
        </a:p>
      </dgm:t>
    </dgm:pt>
    <dgm:pt modelId="{4ED48F8C-1993-41BF-A1DC-F5E8C7E8CCD6}">
      <dgm:prSet/>
      <dgm:spPr/>
      <dgm:t>
        <a:bodyPr/>
        <a:lstStyle/>
        <a:p>
          <a:r>
            <a:rPr lang="es-ES" b="0" dirty="0" smtClean="0">
              <a:solidFill>
                <a:schemeClr val="tx1"/>
              </a:solidFill>
            </a:rPr>
            <a:t>Gestión de programas.</a:t>
          </a:r>
          <a:endParaRPr lang="es-EC" b="0" dirty="0">
            <a:solidFill>
              <a:schemeClr val="tx1"/>
            </a:solidFill>
          </a:endParaRPr>
        </a:p>
      </dgm:t>
    </dgm:pt>
    <dgm:pt modelId="{2A42AAB8-87E8-484A-82C6-B13FF594C354}" type="parTrans" cxnId="{E1208413-05F7-41B1-BAD5-924B953374A4}">
      <dgm:prSet/>
      <dgm:spPr/>
      <dgm:t>
        <a:bodyPr/>
        <a:lstStyle/>
        <a:p>
          <a:endParaRPr lang="es-EC" b="0">
            <a:solidFill>
              <a:schemeClr val="tx1"/>
            </a:solidFill>
          </a:endParaRPr>
        </a:p>
      </dgm:t>
    </dgm:pt>
    <dgm:pt modelId="{71DEE38C-A1F5-488C-93C9-44B091855D06}" type="sibTrans" cxnId="{E1208413-05F7-41B1-BAD5-924B953374A4}">
      <dgm:prSet/>
      <dgm:spPr/>
      <dgm:t>
        <a:bodyPr/>
        <a:lstStyle/>
        <a:p>
          <a:endParaRPr lang="es-EC" b="0">
            <a:solidFill>
              <a:schemeClr val="tx1"/>
            </a:solidFill>
          </a:endParaRPr>
        </a:p>
      </dgm:t>
    </dgm:pt>
    <dgm:pt modelId="{AD9A2741-2FA0-4372-BDA5-9A0566AF9736}">
      <dgm:prSet/>
      <dgm:spPr/>
      <dgm:t>
        <a:bodyPr/>
        <a:lstStyle/>
        <a:p>
          <a:r>
            <a:rPr lang="es-ES" b="0" dirty="0" smtClean="0">
              <a:solidFill>
                <a:schemeClr val="tx1"/>
              </a:solidFill>
            </a:rPr>
            <a:t>Las decisiones son más simples y rápidas.</a:t>
          </a:r>
          <a:endParaRPr lang="es-EC" b="0" dirty="0">
            <a:solidFill>
              <a:schemeClr val="tx1"/>
            </a:solidFill>
          </a:endParaRPr>
        </a:p>
      </dgm:t>
    </dgm:pt>
    <dgm:pt modelId="{CF3ECB0A-D7AF-4864-8A67-96BAC075C1D2}" type="parTrans" cxnId="{E944B8C0-68F9-402E-94D8-559B8F48CFCE}">
      <dgm:prSet/>
      <dgm:spPr/>
      <dgm:t>
        <a:bodyPr/>
        <a:lstStyle/>
        <a:p>
          <a:endParaRPr lang="es-EC" b="0">
            <a:solidFill>
              <a:schemeClr val="tx1"/>
            </a:solidFill>
          </a:endParaRPr>
        </a:p>
      </dgm:t>
    </dgm:pt>
    <dgm:pt modelId="{6F73F0AF-A1CA-482C-8ED9-35279B012E4E}" type="sibTrans" cxnId="{E944B8C0-68F9-402E-94D8-559B8F48CFCE}">
      <dgm:prSet/>
      <dgm:spPr/>
      <dgm:t>
        <a:bodyPr/>
        <a:lstStyle/>
        <a:p>
          <a:endParaRPr lang="es-EC" b="0">
            <a:solidFill>
              <a:schemeClr val="tx1"/>
            </a:solidFill>
          </a:endParaRPr>
        </a:p>
      </dgm:t>
    </dgm:pt>
    <dgm:pt modelId="{9A4867CF-9F78-430A-9D25-57394421A795}">
      <dgm:prSet phldrT="[Text]"/>
      <dgm:spPr/>
      <dgm:t>
        <a:bodyPr/>
        <a:lstStyle/>
        <a:p>
          <a:r>
            <a:rPr lang="es-ES" b="0" dirty="0" smtClean="0">
              <a:solidFill>
                <a:schemeClr val="tx1"/>
              </a:solidFill>
            </a:rPr>
            <a:t>Disminuye los riesgos.</a:t>
          </a:r>
          <a:endParaRPr lang="es-EC" b="0" dirty="0">
            <a:solidFill>
              <a:schemeClr val="tx1"/>
            </a:solidFill>
          </a:endParaRPr>
        </a:p>
      </dgm:t>
    </dgm:pt>
    <dgm:pt modelId="{0A989C70-2CEB-4B94-8992-BEF9AE80564F}" type="parTrans" cxnId="{D985FE7F-BBE7-463A-BF75-04AE29CCCB27}">
      <dgm:prSet/>
      <dgm:spPr/>
      <dgm:t>
        <a:bodyPr/>
        <a:lstStyle/>
        <a:p>
          <a:endParaRPr lang="es-EC" b="0">
            <a:solidFill>
              <a:schemeClr val="tx1"/>
            </a:solidFill>
          </a:endParaRPr>
        </a:p>
      </dgm:t>
    </dgm:pt>
    <dgm:pt modelId="{EC0F4EF8-36F1-47DB-82EC-211D7BC1C9BE}" type="sibTrans" cxnId="{D985FE7F-BBE7-463A-BF75-04AE29CCCB27}">
      <dgm:prSet/>
      <dgm:spPr/>
      <dgm:t>
        <a:bodyPr/>
        <a:lstStyle/>
        <a:p>
          <a:endParaRPr lang="es-EC" b="0">
            <a:solidFill>
              <a:schemeClr val="tx1"/>
            </a:solidFill>
          </a:endParaRPr>
        </a:p>
      </dgm:t>
    </dgm:pt>
    <dgm:pt modelId="{BA1AF646-301D-462C-A37A-04B4E358DD25}" type="pres">
      <dgm:prSet presAssocID="{0DBBDA75-0211-4DD9-9ECB-0B69CD831CCC}" presName="diagram" presStyleCnt="0">
        <dgm:presLayoutVars>
          <dgm:dir/>
          <dgm:resizeHandles val="exact"/>
        </dgm:presLayoutVars>
      </dgm:prSet>
      <dgm:spPr/>
      <dgm:t>
        <a:bodyPr/>
        <a:lstStyle/>
        <a:p>
          <a:endParaRPr lang="es-ES"/>
        </a:p>
      </dgm:t>
    </dgm:pt>
    <dgm:pt modelId="{CA423973-9F6F-4D12-9D4C-3609AEB8BD35}" type="pres">
      <dgm:prSet presAssocID="{73F6850E-3A60-4AE9-B210-24D59D760885}" presName="node" presStyleLbl="node1" presStyleIdx="0" presStyleCnt="6">
        <dgm:presLayoutVars>
          <dgm:bulletEnabled val="1"/>
        </dgm:presLayoutVars>
      </dgm:prSet>
      <dgm:spPr/>
      <dgm:t>
        <a:bodyPr/>
        <a:lstStyle/>
        <a:p>
          <a:endParaRPr lang="es-EC"/>
        </a:p>
      </dgm:t>
    </dgm:pt>
    <dgm:pt modelId="{CB5714CA-82F1-490B-A303-EA152AABC87B}" type="pres">
      <dgm:prSet presAssocID="{9966C887-192D-4FF0-8D01-F4990D791297}" presName="sibTrans" presStyleCnt="0"/>
      <dgm:spPr/>
      <dgm:t>
        <a:bodyPr/>
        <a:lstStyle/>
        <a:p>
          <a:endParaRPr lang="es-EC"/>
        </a:p>
      </dgm:t>
    </dgm:pt>
    <dgm:pt modelId="{047E8767-327B-4401-BBB5-15E69AE7106A}" type="pres">
      <dgm:prSet presAssocID="{9A4867CF-9F78-430A-9D25-57394421A795}" presName="node" presStyleLbl="node1" presStyleIdx="1" presStyleCnt="6">
        <dgm:presLayoutVars>
          <dgm:bulletEnabled val="1"/>
        </dgm:presLayoutVars>
      </dgm:prSet>
      <dgm:spPr/>
      <dgm:t>
        <a:bodyPr/>
        <a:lstStyle/>
        <a:p>
          <a:endParaRPr lang="es-ES"/>
        </a:p>
      </dgm:t>
    </dgm:pt>
    <dgm:pt modelId="{0FE0061F-9C96-4D73-9FDF-4F9D252F4273}" type="pres">
      <dgm:prSet presAssocID="{EC0F4EF8-36F1-47DB-82EC-211D7BC1C9BE}" presName="sibTrans" presStyleCnt="0"/>
      <dgm:spPr/>
      <dgm:t>
        <a:bodyPr/>
        <a:lstStyle/>
        <a:p>
          <a:endParaRPr lang="es-EC"/>
        </a:p>
      </dgm:t>
    </dgm:pt>
    <dgm:pt modelId="{2834D1AE-93CA-4F88-B65F-B0BE3149D825}" type="pres">
      <dgm:prSet presAssocID="{C61370FF-5AA0-4AB3-9894-2CE29C1B3BA0}" presName="node" presStyleLbl="node1" presStyleIdx="2" presStyleCnt="6">
        <dgm:presLayoutVars>
          <dgm:bulletEnabled val="1"/>
        </dgm:presLayoutVars>
      </dgm:prSet>
      <dgm:spPr/>
      <dgm:t>
        <a:bodyPr/>
        <a:lstStyle/>
        <a:p>
          <a:endParaRPr lang="es-ES"/>
        </a:p>
      </dgm:t>
    </dgm:pt>
    <dgm:pt modelId="{E0BCCF7E-5F32-4BC6-8B7F-7F901FAFCC12}" type="pres">
      <dgm:prSet presAssocID="{3E3557BB-BAB9-4961-BDA0-7ABCB8A54800}" presName="sibTrans" presStyleCnt="0"/>
      <dgm:spPr/>
      <dgm:t>
        <a:bodyPr/>
        <a:lstStyle/>
        <a:p>
          <a:endParaRPr lang="es-EC"/>
        </a:p>
      </dgm:t>
    </dgm:pt>
    <dgm:pt modelId="{68976FAD-42A1-44BF-823A-FF61BDF824E7}" type="pres">
      <dgm:prSet presAssocID="{2AA091F2-08DD-43E4-9E8C-8AB1710FA2A8}" presName="node" presStyleLbl="node1" presStyleIdx="3" presStyleCnt="6">
        <dgm:presLayoutVars>
          <dgm:bulletEnabled val="1"/>
        </dgm:presLayoutVars>
      </dgm:prSet>
      <dgm:spPr/>
      <dgm:t>
        <a:bodyPr/>
        <a:lstStyle/>
        <a:p>
          <a:endParaRPr lang="es-EC"/>
        </a:p>
      </dgm:t>
    </dgm:pt>
    <dgm:pt modelId="{9028A57C-FED4-41DC-AABE-4AA1313B5BA5}" type="pres">
      <dgm:prSet presAssocID="{37B0D6DB-A53A-411D-8A50-8CCF60553468}" presName="sibTrans" presStyleCnt="0"/>
      <dgm:spPr/>
      <dgm:t>
        <a:bodyPr/>
        <a:lstStyle/>
        <a:p>
          <a:endParaRPr lang="es-EC"/>
        </a:p>
      </dgm:t>
    </dgm:pt>
    <dgm:pt modelId="{187C3D8E-A01B-4FA1-A151-FD0ECF330C53}" type="pres">
      <dgm:prSet presAssocID="{4ED48F8C-1993-41BF-A1DC-F5E8C7E8CCD6}" presName="node" presStyleLbl="node1" presStyleIdx="4" presStyleCnt="6">
        <dgm:presLayoutVars>
          <dgm:bulletEnabled val="1"/>
        </dgm:presLayoutVars>
      </dgm:prSet>
      <dgm:spPr/>
      <dgm:t>
        <a:bodyPr/>
        <a:lstStyle/>
        <a:p>
          <a:endParaRPr lang="es-EC"/>
        </a:p>
      </dgm:t>
    </dgm:pt>
    <dgm:pt modelId="{2FC4034F-1059-4D7A-B160-14B87AB4ECD7}" type="pres">
      <dgm:prSet presAssocID="{71DEE38C-A1F5-488C-93C9-44B091855D06}" presName="sibTrans" presStyleCnt="0"/>
      <dgm:spPr/>
      <dgm:t>
        <a:bodyPr/>
        <a:lstStyle/>
        <a:p>
          <a:endParaRPr lang="es-EC"/>
        </a:p>
      </dgm:t>
    </dgm:pt>
    <dgm:pt modelId="{4EECADF5-3A5F-42F0-ABEB-96702BA7A599}" type="pres">
      <dgm:prSet presAssocID="{AD9A2741-2FA0-4372-BDA5-9A0566AF9736}" presName="node" presStyleLbl="node1" presStyleIdx="5" presStyleCnt="6">
        <dgm:presLayoutVars>
          <dgm:bulletEnabled val="1"/>
        </dgm:presLayoutVars>
      </dgm:prSet>
      <dgm:spPr/>
      <dgm:t>
        <a:bodyPr/>
        <a:lstStyle/>
        <a:p>
          <a:endParaRPr lang="es-EC"/>
        </a:p>
      </dgm:t>
    </dgm:pt>
  </dgm:ptLst>
  <dgm:cxnLst>
    <dgm:cxn modelId="{D985FE7F-BBE7-463A-BF75-04AE29CCCB27}" srcId="{0DBBDA75-0211-4DD9-9ECB-0B69CD831CCC}" destId="{9A4867CF-9F78-430A-9D25-57394421A795}" srcOrd="1" destOrd="0" parTransId="{0A989C70-2CEB-4B94-8992-BEF9AE80564F}" sibTransId="{EC0F4EF8-36F1-47DB-82EC-211D7BC1C9BE}"/>
    <dgm:cxn modelId="{8A610C92-3BCF-4056-9E3F-B67AD9518CA7}" type="presOf" srcId="{9A4867CF-9F78-430A-9D25-57394421A795}" destId="{047E8767-327B-4401-BBB5-15E69AE7106A}" srcOrd="0" destOrd="0" presId="urn:microsoft.com/office/officeart/2005/8/layout/default"/>
    <dgm:cxn modelId="{0ED6B565-34CC-4208-AF1F-41BC7B8A222F}" type="presOf" srcId="{73F6850E-3A60-4AE9-B210-24D59D760885}" destId="{CA423973-9F6F-4D12-9D4C-3609AEB8BD35}" srcOrd="0" destOrd="0" presId="urn:microsoft.com/office/officeart/2005/8/layout/default"/>
    <dgm:cxn modelId="{499C125F-0CF9-462A-B62D-6DD6B5BE8F14}" type="presOf" srcId="{2AA091F2-08DD-43E4-9E8C-8AB1710FA2A8}" destId="{68976FAD-42A1-44BF-823A-FF61BDF824E7}" srcOrd="0" destOrd="0" presId="urn:microsoft.com/office/officeart/2005/8/layout/default"/>
    <dgm:cxn modelId="{009E7A0D-60C0-4610-ACC5-CD95D16264F7}" type="presOf" srcId="{0DBBDA75-0211-4DD9-9ECB-0B69CD831CCC}" destId="{BA1AF646-301D-462C-A37A-04B4E358DD25}" srcOrd="0" destOrd="0" presId="urn:microsoft.com/office/officeart/2005/8/layout/default"/>
    <dgm:cxn modelId="{AC5DB3DA-06E3-43A5-BFF9-7BB414FA1C32}" srcId="{0DBBDA75-0211-4DD9-9ECB-0B69CD831CCC}" destId="{73F6850E-3A60-4AE9-B210-24D59D760885}" srcOrd="0" destOrd="0" parTransId="{7CB4F3AA-BDF8-4C33-8820-F842EA435A96}" sibTransId="{9966C887-192D-4FF0-8D01-F4990D791297}"/>
    <dgm:cxn modelId="{73914062-412C-4C99-81A3-6F007DA7700C}" srcId="{0DBBDA75-0211-4DD9-9ECB-0B69CD831CCC}" destId="{C61370FF-5AA0-4AB3-9894-2CE29C1B3BA0}" srcOrd="2" destOrd="0" parTransId="{E5C0E89F-126E-4237-8125-001178B11BC5}" sibTransId="{3E3557BB-BAB9-4961-BDA0-7ABCB8A54800}"/>
    <dgm:cxn modelId="{E1208413-05F7-41B1-BAD5-924B953374A4}" srcId="{0DBBDA75-0211-4DD9-9ECB-0B69CD831CCC}" destId="{4ED48F8C-1993-41BF-A1DC-F5E8C7E8CCD6}" srcOrd="4" destOrd="0" parTransId="{2A42AAB8-87E8-484A-82C6-B13FF594C354}" sibTransId="{71DEE38C-A1F5-488C-93C9-44B091855D06}"/>
    <dgm:cxn modelId="{3B64EE3A-2148-4454-978B-C9A0237F72AB}" type="presOf" srcId="{4ED48F8C-1993-41BF-A1DC-F5E8C7E8CCD6}" destId="{187C3D8E-A01B-4FA1-A151-FD0ECF330C53}" srcOrd="0" destOrd="0" presId="urn:microsoft.com/office/officeart/2005/8/layout/default"/>
    <dgm:cxn modelId="{2A8171CA-BA11-484D-BC3C-A6CA0CC74135}" type="presOf" srcId="{AD9A2741-2FA0-4372-BDA5-9A0566AF9736}" destId="{4EECADF5-3A5F-42F0-ABEB-96702BA7A599}" srcOrd="0" destOrd="0" presId="urn:microsoft.com/office/officeart/2005/8/layout/default"/>
    <dgm:cxn modelId="{70CA36BA-EC86-4299-A5A0-2F83DC222792}" type="presOf" srcId="{C61370FF-5AA0-4AB3-9894-2CE29C1B3BA0}" destId="{2834D1AE-93CA-4F88-B65F-B0BE3149D825}" srcOrd="0" destOrd="0" presId="urn:microsoft.com/office/officeart/2005/8/layout/default"/>
    <dgm:cxn modelId="{E944B8C0-68F9-402E-94D8-559B8F48CFCE}" srcId="{0DBBDA75-0211-4DD9-9ECB-0B69CD831CCC}" destId="{AD9A2741-2FA0-4372-BDA5-9A0566AF9736}" srcOrd="5" destOrd="0" parTransId="{CF3ECB0A-D7AF-4864-8A67-96BAC075C1D2}" sibTransId="{6F73F0AF-A1CA-482C-8ED9-35279B012E4E}"/>
    <dgm:cxn modelId="{B08F140E-2920-4FFC-BB4A-738C7987E5D5}" srcId="{0DBBDA75-0211-4DD9-9ECB-0B69CD831CCC}" destId="{2AA091F2-08DD-43E4-9E8C-8AB1710FA2A8}" srcOrd="3" destOrd="0" parTransId="{CBD7BA44-36E1-4592-BD76-158D017D37DA}" sibTransId="{37B0D6DB-A53A-411D-8A50-8CCF60553468}"/>
    <dgm:cxn modelId="{0292CA94-7307-4D04-B0D9-A096D115470D}" type="presParOf" srcId="{BA1AF646-301D-462C-A37A-04B4E358DD25}" destId="{CA423973-9F6F-4D12-9D4C-3609AEB8BD35}" srcOrd="0" destOrd="0" presId="urn:microsoft.com/office/officeart/2005/8/layout/default"/>
    <dgm:cxn modelId="{6DC08863-1C37-44E2-94D7-83CCC3934652}" type="presParOf" srcId="{BA1AF646-301D-462C-A37A-04B4E358DD25}" destId="{CB5714CA-82F1-490B-A303-EA152AABC87B}" srcOrd="1" destOrd="0" presId="urn:microsoft.com/office/officeart/2005/8/layout/default"/>
    <dgm:cxn modelId="{E8282961-DD66-4879-A3B7-1892DD91E2EB}" type="presParOf" srcId="{BA1AF646-301D-462C-A37A-04B4E358DD25}" destId="{047E8767-327B-4401-BBB5-15E69AE7106A}" srcOrd="2" destOrd="0" presId="urn:microsoft.com/office/officeart/2005/8/layout/default"/>
    <dgm:cxn modelId="{67ADA988-3A40-459E-89DD-32E3FD54111D}" type="presParOf" srcId="{BA1AF646-301D-462C-A37A-04B4E358DD25}" destId="{0FE0061F-9C96-4D73-9FDF-4F9D252F4273}" srcOrd="3" destOrd="0" presId="urn:microsoft.com/office/officeart/2005/8/layout/default"/>
    <dgm:cxn modelId="{003DD220-A423-42AA-A8CE-30215FFB74D8}" type="presParOf" srcId="{BA1AF646-301D-462C-A37A-04B4E358DD25}" destId="{2834D1AE-93CA-4F88-B65F-B0BE3149D825}" srcOrd="4" destOrd="0" presId="urn:microsoft.com/office/officeart/2005/8/layout/default"/>
    <dgm:cxn modelId="{726CAB3F-2183-412B-8533-4C01237F8B28}" type="presParOf" srcId="{BA1AF646-301D-462C-A37A-04B4E358DD25}" destId="{E0BCCF7E-5F32-4BC6-8B7F-7F901FAFCC12}" srcOrd="5" destOrd="0" presId="urn:microsoft.com/office/officeart/2005/8/layout/default"/>
    <dgm:cxn modelId="{D0D7FEB4-90D4-40D7-921F-48E18A15A9F4}" type="presParOf" srcId="{BA1AF646-301D-462C-A37A-04B4E358DD25}" destId="{68976FAD-42A1-44BF-823A-FF61BDF824E7}" srcOrd="6" destOrd="0" presId="urn:microsoft.com/office/officeart/2005/8/layout/default"/>
    <dgm:cxn modelId="{149CD620-E51D-4934-A903-FE79B9A23E39}" type="presParOf" srcId="{BA1AF646-301D-462C-A37A-04B4E358DD25}" destId="{9028A57C-FED4-41DC-AABE-4AA1313B5BA5}" srcOrd="7" destOrd="0" presId="urn:microsoft.com/office/officeart/2005/8/layout/default"/>
    <dgm:cxn modelId="{BF92CFC0-F15A-4B26-9C54-64071483930E}" type="presParOf" srcId="{BA1AF646-301D-462C-A37A-04B4E358DD25}" destId="{187C3D8E-A01B-4FA1-A151-FD0ECF330C53}" srcOrd="8" destOrd="0" presId="urn:microsoft.com/office/officeart/2005/8/layout/default"/>
    <dgm:cxn modelId="{82819A8C-363F-4333-A02F-E46AD3318343}" type="presParOf" srcId="{BA1AF646-301D-462C-A37A-04B4E358DD25}" destId="{2FC4034F-1059-4D7A-B160-14B87AB4ECD7}" srcOrd="9" destOrd="0" presId="urn:microsoft.com/office/officeart/2005/8/layout/default"/>
    <dgm:cxn modelId="{4E374416-F505-445D-99D6-FAB36A0DD558}" type="presParOf" srcId="{BA1AF646-301D-462C-A37A-04B4E358DD25}" destId="{4EECADF5-3A5F-42F0-ABEB-96702BA7A59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919199-37F4-47CC-9051-0FA62D040CC7}" type="doc">
      <dgm:prSet loTypeId="urn:microsoft.com/office/officeart/2005/8/layout/list1" loCatId="list" qsTypeId="urn:microsoft.com/office/officeart/2005/8/quickstyle/3d1" qsCatId="3D" csTypeId="urn:microsoft.com/office/officeart/2005/8/colors/colorful3" csCatId="colorful" phldr="1"/>
      <dgm:spPr/>
      <dgm:t>
        <a:bodyPr/>
        <a:lstStyle/>
        <a:p>
          <a:endParaRPr lang="es-EC"/>
        </a:p>
      </dgm:t>
    </dgm:pt>
    <dgm:pt modelId="{E801CAFB-796F-4334-9876-A1CFAE66CC7F}">
      <dgm:prSet phldrT="[Text]" custT="1"/>
      <dgm:spPr/>
      <dgm:t>
        <a:bodyPr/>
        <a:lstStyle/>
        <a:p>
          <a:r>
            <a:rPr lang="es-ES" sz="2400" smtClean="0">
              <a:solidFill>
                <a:schemeClr val="tx1"/>
              </a:solidFill>
            </a:rPr>
            <a:t>Proporciona un vocabulario común </a:t>
          </a:r>
          <a:endParaRPr lang="es-EC" sz="2400">
            <a:solidFill>
              <a:schemeClr val="tx1"/>
            </a:solidFill>
          </a:endParaRPr>
        </a:p>
      </dgm:t>
    </dgm:pt>
    <dgm:pt modelId="{0815D618-A3EA-4A37-B47F-230D3C31D75A}" type="parTrans" cxnId="{EB93446A-6307-48E5-BC36-EFC7D2DF2BDC}">
      <dgm:prSet/>
      <dgm:spPr/>
      <dgm:t>
        <a:bodyPr/>
        <a:lstStyle/>
        <a:p>
          <a:endParaRPr lang="es-EC" sz="2400">
            <a:solidFill>
              <a:schemeClr val="tx1"/>
            </a:solidFill>
          </a:endParaRPr>
        </a:p>
      </dgm:t>
    </dgm:pt>
    <dgm:pt modelId="{503DF6B1-F5C8-4F38-8132-894875263580}" type="sibTrans" cxnId="{EB93446A-6307-48E5-BC36-EFC7D2DF2BDC}">
      <dgm:prSet/>
      <dgm:spPr/>
      <dgm:t>
        <a:bodyPr/>
        <a:lstStyle/>
        <a:p>
          <a:endParaRPr lang="es-EC" sz="2400">
            <a:solidFill>
              <a:schemeClr val="tx1"/>
            </a:solidFill>
          </a:endParaRPr>
        </a:p>
      </dgm:t>
    </dgm:pt>
    <dgm:pt modelId="{DEE038F1-294D-4525-ADAC-03099756141A}">
      <dgm:prSet custT="1"/>
      <dgm:spPr/>
      <dgm:t>
        <a:bodyPr/>
        <a:lstStyle/>
        <a:p>
          <a:r>
            <a:rPr lang="es-ES" sz="2400" smtClean="0">
              <a:solidFill>
                <a:schemeClr val="tx1"/>
              </a:solidFill>
            </a:rPr>
            <a:t>Facilita las discusiones en torno a las implementaciones.  </a:t>
          </a:r>
          <a:endParaRPr lang="es-ES" sz="2400" dirty="0" smtClean="0">
            <a:solidFill>
              <a:schemeClr val="tx1"/>
            </a:solidFill>
          </a:endParaRPr>
        </a:p>
      </dgm:t>
    </dgm:pt>
    <dgm:pt modelId="{4446532F-7C5E-4BA5-8C64-89D58591A045}" type="parTrans" cxnId="{9EA18484-9A3C-460B-A0EB-2AE1E50D4CF8}">
      <dgm:prSet/>
      <dgm:spPr/>
      <dgm:t>
        <a:bodyPr/>
        <a:lstStyle/>
        <a:p>
          <a:endParaRPr lang="es-EC" sz="2400">
            <a:solidFill>
              <a:schemeClr val="tx1"/>
            </a:solidFill>
          </a:endParaRPr>
        </a:p>
      </dgm:t>
    </dgm:pt>
    <dgm:pt modelId="{C1FB16CD-7340-4991-96C8-B2D93FA57246}" type="sibTrans" cxnId="{9EA18484-9A3C-460B-A0EB-2AE1E50D4CF8}">
      <dgm:prSet/>
      <dgm:spPr/>
      <dgm:t>
        <a:bodyPr/>
        <a:lstStyle/>
        <a:p>
          <a:endParaRPr lang="es-EC" sz="2400">
            <a:solidFill>
              <a:schemeClr val="tx1"/>
            </a:solidFill>
          </a:endParaRPr>
        </a:p>
      </dgm:t>
    </dgm:pt>
    <dgm:pt modelId="{04D0B8EB-A6F5-4ACF-8B19-FFDB15BB5F61}">
      <dgm:prSet custT="1"/>
      <dgm:spPr/>
      <dgm:t>
        <a:bodyPr/>
        <a:lstStyle/>
        <a:p>
          <a:r>
            <a:rPr lang="es-ES" sz="2400" smtClean="0">
              <a:solidFill>
                <a:schemeClr val="tx1"/>
              </a:solidFill>
            </a:rPr>
            <a:t>Comparte uno o más dominios comunes.</a:t>
          </a:r>
          <a:endParaRPr lang="es-ES" sz="2400" dirty="0" smtClean="0">
            <a:solidFill>
              <a:schemeClr val="tx1"/>
            </a:solidFill>
          </a:endParaRPr>
        </a:p>
      </dgm:t>
    </dgm:pt>
    <dgm:pt modelId="{8BEFE12C-91F9-49F2-9CE6-11FBF1B89593}" type="parTrans" cxnId="{967F7B9A-6860-46F1-8494-43F053A626FF}">
      <dgm:prSet/>
      <dgm:spPr/>
      <dgm:t>
        <a:bodyPr/>
        <a:lstStyle/>
        <a:p>
          <a:endParaRPr lang="es-EC" sz="2400">
            <a:solidFill>
              <a:schemeClr val="tx1"/>
            </a:solidFill>
          </a:endParaRPr>
        </a:p>
      </dgm:t>
    </dgm:pt>
    <dgm:pt modelId="{50AFDB05-DE46-41E4-9CA7-6E2988BF7F57}" type="sibTrans" cxnId="{967F7B9A-6860-46F1-8494-43F053A626FF}">
      <dgm:prSet/>
      <dgm:spPr/>
      <dgm:t>
        <a:bodyPr/>
        <a:lstStyle/>
        <a:p>
          <a:endParaRPr lang="es-EC" sz="2400">
            <a:solidFill>
              <a:schemeClr val="tx1"/>
            </a:solidFill>
          </a:endParaRPr>
        </a:p>
      </dgm:t>
    </dgm:pt>
    <dgm:pt modelId="{64E206FE-CEAF-42FB-B7DE-7286CA0F004E}" type="pres">
      <dgm:prSet presAssocID="{5F919199-37F4-47CC-9051-0FA62D040CC7}" presName="linear" presStyleCnt="0">
        <dgm:presLayoutVars>
          <dgm:dir/>
          <dgm:animLvl val="lvl"/>
          <dgm:resizeHandles val="exact"/>
        </dgm:presLayoutVars>
      </dgm:prSet>
      <dgm:spPr/>
      <dgm:t>
        <a:bodyPr/>
        <a:lstStyle/>
        <a:p>
          <a:endParaRPr lang="es-ES"/>
        </a:p>
      </dgm:t>
    </dgm:pt>
    <dgm:pt modelId="{8B440271-7D6C-4F38-B3F3-D02BB310EB22}" type="pres">
      <dgm:prSet presAssocID="{E801CAFB-796F-4334-9876-A1CFAE66CC7F}" presName="parentLin" presStyleCnt="0"/>
      <dgm:spPr/>
    </dgm:pt>
    <dgm:pt modelId="{15F4C73E-3784-4859-A777-34975C9DF9F9}" type="pres">
      <dgm:prSet presAssocID="{E801CAFB-796F-4334-9876-A1CFAE66CC7F}" presName="parentLeftMargin" presStyleLbl="node1" presStyleIdx="0" presStyleCnt="3"/>
      <dgm:spPr/>
      <dgm:t>
        <a:bodyPr/>
        <a:lstStyle/>
        <a:p>
          <a:endParaRPr lang="es-ES"/>
        </a:p>
      </dgm:t>
    </dgm:pt>
    <dgm:pt modelId="{E656BEC6-400F-43CA-ABDC-4472278E6298}" type="pres">
      <dgm:prSet presAssocID="{E801CAFB-796F-4334-9876-A1CFAE66CC7F}" presName="parentText" presStyleLbl="node1" presStyleIdx="0" presStyleCnt="3">
        <dgm:presLayoutVars>
          <dgm:chMax val="0"/>
          <dgm:bulletEnabled val="1"/>
        </dgm:presLayoutVars>
      </dgm:prSet>
      <dgm:spPr/>
      <dgm:t>
        <a:bodyPr/>
        <a:lstStyle/>
        <a:p>
          <a:endParaRPr lang="es-EC"/>
        </a:p>
      </dgm:t>
    </dgm:pt>
    <dgm:pt modelId="{0B8FD7A6-8DEE-4953-8F8E-2E642EA5274C}" type="pres">
      <dgm:prSet presAssocID="{E801CAFB-796F-4334-9876-A1CFAE66CC7F}" presName="negativeSpace" presStyleCnt="0"/>
      <dgm:spPr/>
    </dgm:pt>
    <dgm:pt modelId="{51ECA1C5-84B4-49CB-8136-E9E8D248F8BC}" type="pres">
      <dgm:prSet presAssocID="{E801CAFB-796F-4334-9876-A1CFAE66CC7F}" presName="childText" presStyleLbl="conFgAcc1" presStyleIdx="0" presStyleCnt="3">
        <dgm:presLayoutVars>
          <dgm:bulletEnabled val="1"/>
        </dgm:presLayoutVars>
      </dgm:prSet>
      <dgm:spPr/>
    </dgm:pt>
    <dgm:pt modelId="{DAA8AE2F-DBED-4EE7-A7F1-1E034BCFB740}" type="pres">
      <dgm:prSet presAssocID="{503DF6B1-F5C8-4F38-8132-894875263580}" presName="spaceBetweenRectangles" presStyleCnt="0"/>
      <dgm:spPr/>
    </dgm:pt>
    <dgm:pt modelId="{A988C8A9-735B-401C-960F-3F4D404003B8}" type="pres">
      <dgm:prSet presAssocID="{DEE038F1-294D-4525-ADAC-03099756141A}" presName="parentLin" presStyleCnt="0"/>
      <dgm:spPr/>
    </dgm:pt>
    <dgm:pt modelId="{AC9F7921-0418-4DA8-9527-B3E61463693F}" type="pres">
      <dgm:prSet presAssocID="{DEE038F1-294D-4525-ADAC-03099756141A}" presName="parentLeftMargin" presStyleLbl="node1" presStyleIdx="0" presStyleCnt="3"/>
      <dgm:spPr/>
      <dgm:t>
        <a:bodyPr/>
        <a:lstStyle/>
        <a:p>
          <a:endParaRPr lang="es-ES"/>
        </a:p>
      </dgm:t>
    </dgm:pt>
    <dgm:pt modelId="{DD00EEDD-7752-4EBD-BE91-BC7126BB6E62}" type="pres">
      <dgm:prSet presAssocID="{DEE038F1-294D-4525-ADAC-03099756141A}" presName="parentText" presStyleLbl="node1" presStyleIdx="1" presStyleCnt="3">
        <dgm:presLayoutVars>
          <dgm:chMax val="0"/>
          <dgm:bulletEnabled val="1"/>
        </dgm:presLayoutVars>
      </dgm:prSet>
      <dgm:spPr/>
      <dgm:t>
        <a:bodyPr/>
        <a:lstStyle/>
        <a:p>
          <a:endParaRPr lang="es-ES"/>
        </a:p>
      </dgm:t>
    </dgm:pt>
    <dgm:pt modelId="{6DEF95C4-FD41-4258-A490-9CA8203550F2}" type="pres">
      <dgm:prSet presAssocID="{DEE038F1-294D-4525-ADAC-03099756141A}" presName="negativeSpace" presStyleCnt="0"/>
      <dgm:spPr/>
    </dgm:pt>
    <dgm:pt modelId="{C12067FE-0A32-4179-8912-ED8FBE02E7A1}" type="pres">
      <dgm:prSet presAssocID="{DEE038F1-294D-4525-ADAC-03099756141A}" presName="childText" presStyleLbl="conFgAcc1" presStyleIdx="1" presStyleCnt="3">
        <dgm:presLayoutVars>
          <dgm:bulletEnabled val="1"/>
        </dgm:presLayoutVars>
      </dgm:prSet>
      <dgm:spPr/>
    </dgm:pt>
    <dgm:pt modelId="{13A0082F-A5B0-4450-B278-1968A8A2EC46}" type="pres">
      <dgm:prSet presAssocID="{C1FB16CD-7340-4991-96C8-B2D93FA57246}" presName="spaceBetweenRectangles" presStyleCnt="0"/>
      <dgm:spPr/>
    </dgm:pt>
    <dgm:pt modelId="{DA18DADA-8586-44DA-9756-F1457BDD525C}" type="pres">
      <dgm:prSet presAssocID="{04D0B8EB-A6F5-4ACF-8B19-FFDB15BB5F61}" presName="parentLin" presStyleCnt="0"/>
      <dgm:spPr/>
    </dgm:pt>
    <dgm:pt modelId="{B0F6D4A7-AC92-4370-9D79-953DA0F9A878}" type="pres">
      <dgm:prSet presAssocID="{04D0B8EB-A6F5-4ACF-8B19-FFDB15BB5F61}" presName="parentLeftMargin" presStyleLbl="node1" presStyleIdx="1" presStyleCnt="3"/>
      <dgm:spPr/>
      <dgm:t>
        <a:bodyPr/>
        <a:lstStyle/>
        <a:p>
          <a:endParaRPr lang="es-ES"/>
        </a:p>
      </dgm:t>
    </dgm:pt>
    <dgm:pt modelId="{CEA098A7-A36A-4D3D-9D56-5C8627536C41}" type="pres">
      <dgm:prSet presAssocID="{04D0B8EB-A6F5-4ACF-8B19-FFDB15BB5F61}" presName="parentText" presStyleLbl="node1" presStyleIdx="2" presStyleCnt="3">
        <dgm:presLayoutVars>
          <dgm:chMax val="0"/>
          <dgm:bulletEnabled val="1"/>
        </dgm:presLayoutVars>
      </dgm:prSet>
      <dgm:spPr/>
      <dgm:t>
        <a:bodyPr/>
        <a:lstStyle/>
        <a:p>
          <a:endParaRPr lang="es-ES"/>
        </a:p>
      </dgm:t>
    </dgm:pt>
    <dgm:pt modelId="{4B10208A-FBC9-48E7-AF19-B0E9B5320FAC}" type="pres">
      <dgm:prSet presAssocID="{04D0B8EB-A6F5-4ACF-8B19-FFDB15BB5F61}" presName="negativeSpace" presStyleCnt="0"/>
      <dgm:spPr/>
    </dgm:pt>
    <dgm:pt modelId="{7D1BA296-1210-433F-9DF3-E59AAD4226F1}" type="pres">
      <dgm:prSet presAssocID="{04D0B8EB-A6F5-4ACF-8B19-FFDB15BB5F61}" presName="childText" presStyleLbl="conFgAcc1" presStyleIdx="2" presStyleCnt="3">
        <dgm:presLayoutVars>
          <dgm:bulletEnabled val="1"/>
        </dgm:presLayoutVars>
      </dgm:prSet>
      <dgm:spPr/>
    </dgm:pt>
  </dgm:ptLst>
  <dgm:cxnLst>
    <dgm:cxn modelId="{A57122A2-F317-4D09-8454-EB8929B22F77}" type="presOf" srcId="{DEE038F1-294D-4525-ADAC-03099756141A}" destId="{DD00EEDD-7752-4EBD-BE91-BC7126BB6E62}" srcOrd="1" destOrd="0" presId="urn:microsoft.com/office/officeart/2005/8/layout/list1"/>
    <dgm:cxn modelId="{EB93446A-6307-48E5-BC36-EFC7D2DF2BDC}" srcId="{5F919199-37F4-47CC-9051-0FA62D040CC7}" destId="{E801CAFB-796F-4334-9876-A1CFAE66CC7F}" srcOrd="0" destOrd="0" parTransId="{0815D618-A3EA-4A37-B47F-230D3C31D75A}" sibTransId="{503DF6B1-F5C8-4F38-8132-894875263580}"/>
    <dgm:cxn modelId="{642B2B01-E41C-433B-9BFF-D2436A950135}" type="presOf" srcId="{E801CAFB-796F-4334-9876-A1CFAE66CC7F}" destId="{15F4C73E-3784-4859-A777-34975C9DF9F9}" srcOrd="0" destOrd="0" presId="urn:microsoft.com/office/officeart/2005/8/layout/list1"/>
    <dgm:cxn modelId="{9EA18484-9A3C-460B-A0EB-2AE1E50D4CF8}" srcId="{5F919199-37F4-47CC-9051-0FA62D040CC7}" destId="{DEE038F1-294D-4525-ADAC-03099756141A}" srcOrd="1" destOrd="0" parTransId="{4446532F-7C5E-4BA5-8C64-89D58591A045}" sibTransId="{C1FB16CD-7340-4991-96C8-B2D93FA57246}"/>
    <dgm:cxn modelId="{65F5A60A-EA49-4A23-AA60-A438A87C6596}" type="presOf" srcId="{04D0B8EB-A6F5-4ACF-8B19-FFDB15BB5F61}" destId="{CEA098A7-A36A-4D3D-9D56-5C8627536C41}" srcOrd="1" destOrd="0" presId="urn:microsoft.com/office/officeart/2005/8/layout/list1"/>
    <dgm:cxn modelId="{967F7B9A-6860-46F1-8494-43F053A626FF}" srcId="{5F919199-37F4-47CC-9051-0FA62D040CC7}" destId="{04D0B8EB-A6F5-4ACF-8B19-FFDB15BB5F61}" srcOrd="2" destOrd="0" parTransId="{8BEFE12C-91F9-49F2-9CE6-11FBF1B89593}" sibTransId="{50AFDB05-DE46-41E4-9CA7-6E2988BF7F57}"/>
    <dgm:cxn modelId="{F48A7A56-EC4F-4CC3-8F41-801262F64E64}" type="presOf" srcId="{DEE038F1-294D-4525-ADAC-03099756141A}" destId="{AC9F7921-0418-4DA8-9527-B3E61463693F}" srcOrd="0" destOrd="0" presId="urn:microsoft.com/office/officeart/2005/8/layout/list1"/>
    <dgm:cxn modelId="{B7B8FE72-19A5-4590-A36C-2EA9472A631A}" type="presOf" srcId="{04D0B8EB-A6F5-4ACF-8B19-FFDB15BB5F61}" destId="{B0F6D4A7-AC92-4370-9D79-953DA0F9A878}" srcOrd="0" destOrd="0" presId="urn:microsoft.com/office/officeart/2005/8/layout/list1"/>
    <dgm:cxn modelId="{050BF2DC-A1C4-4D27-8522-D4AFE9CDBD11}" type="presOf" srcId="{5F919199-37F4-47CC-9051-0FA62D040CC7}" destId="{64E206FE-CEAF-42FB-B7DE-7286CA0F004E}" srcOrd="0" destOrd="0" presId="urn:microsoft.com/office/officeart/2005/8/layout/list1"/>
    <dgm:cxn modelId="{C3D167F1-5F25-4117-AF04-CEF6D3CA5129}" type="presOf" srcId="{E801CAFB-796F-4334-9876-A1CFAE66CC7F}" destId="{E656BEC6-400F-43CA-ABDC-4472278E6298}" srcOrd="1" destOrd="0" presId="urn:microsoft.com/office/officeart/2005/8/layout/list1"/>
    <dgm:cxn modelId="{CD2CF6D4-AE70-453C-BDB7-28888000E3E5}" type="presParOf" srcId="{64E206FE-CEAF-42FB-B7DE-7286CA0F004E}" destId="{8B440271-7D6C-4F38-B3F3-D02BB310EB22}" srcOrd="0" destOrd="0" presId="urn:microsoft.com/office/officeart/2005/8/layout/list1"/>
    <dgm:cxn modelId="{3BCBCAD6-0EEF-41B5-8923-D398A082B314}" type="presParOf" srcId="{8B440271-7D6C-4F38-B3F3-D02BB310EB22}" destId="{15F4C73E-3784-4859-A777-34975C9DF9F9}" srcOrd="0" destOrd="0" presId="urn:microsoft.com/office/officeart/2005/8/layout/list1"/>
    <dgm:cxn modelId="{395347B6-6803-4483-9CDF-A5D4EC1D7BD5}" type="presParOf" srcId="{8B440271-7D6C-4F38-B3F3-D02BB310EB22}" destId="{E656BEC6-400F-43CA-ABDC-4472278E6298}" srcOrd="1" destOrd="0" presId="urn:microsoft.com/office/officeart/2005/8/layout/list1"/>
    <dgm:cxn modelId="{008430CD-14AC-43E6-8D44-A6061099966C}" type="presParOf" srcId="{64E206FE-CEAF-42FB-B7DE-7286CA0F004E}" destId="{0B8FD7A6-8DEE-4953-8F8E-2E642EA5274C}" srcOrd="1" destOrd="0" presId="urn:microsoft.com/office/officeart/2005/8/layout/list1"/>
    <dgm:cxn modelId="{9624EF13-3E01-4B48-9422-661046729695}" type="presParOf" srcId="{64E206FE-CEAF-42FB-B7DE-7286CA0F004E}" destId="{51ECA1C5-84B4-49CB-8136-E9E8D248F8BC}" srcOrd="2" destOrd="0" presId="urn:microsoft.com/office/officeart/2005/8/layout/list1"/>
    <dgm:cxn modelId="{F35ACA49-F716-4C4C-AD11-D8BC1F6D21A8}" type="presParOf" srcId="{64E206FE-CEAF-42FB-B7DE-7286CA0F004E}" destId="{DAA8AE2F-DBED-4EE7-A7F1-1E034BCFB740}" srcOrd="3" destOrd="0" presId="urn:microsoft.com/office/officeart/2005/8/layout/list1"/>
    <dgm:cxn modelId="{3D829208-49C9-4058-87D8-AF2AB6E5C27B}" type="presParOf" srcId="{64E206FE-CEAF-42FB-B7DE-7286CA0F004E}" destId="{A988C8A9-735B-401C-960F-3F4D404003B8}" srcOrd="4" destOrd="0" presId="urn:microsoft.com/office/officeart/2005/8/layout/list1"/>
    <dgm:cxn modelId="{EF38955E-4BC3-4201-BF9F-B7E9EAF8EEF9}" type="presParOf" srcId="{A988C8A9-735B-401C-960F-3F4D404003B8}" destId="{AC9F7921-0418-4DA8-9527-B3E61463693F}" srcOrd="0" destOrd="0" presId="urn:microsoft.com/office/officeart/2005/8/layout/list1"/>
    <dgm:cxn modelId="{47F5DF9F-19DA-497A-B4A3-D6B7D558A420}" type="presParOf" srcId="{A988C8A9-735B-401C-960F-3F4D404003B8}" destId="{DD00EEDD-7752-4EBD-BE91-BC7126BB6E62}" srcOrd="1" destOrd="0" presId="urn:microsoft.com/office/officeart/2005/8/layout/list1"/>
    <dgm:cxn modelId="{0F297BBF-4ADF-4348-8865-146C5FFB2FF8}" type="presParOf" srcId="{64E206FE-CEAF-42FB-B7DE-7286CA0F004E}" destId="{6DEF95C4-FD41-4258-A490-9CA8203550F2}" srcOrd="5" destOrd="0" presId="urn:microsoft.com/office/officeart/2005/8/layout/list1"/>
    <dgm:cxn modelId="{9683EE55-F9EC-4196-B08F-147B4FAD8227}" type="presParOf" srcId="{64E206FE-CEAF-42FB-B7DE-7286CA0F004E}" destId="{C12067FE-0A32-4179-8912-ED8FBE02E7A1}" srcOrd="6" destOrd="0" presId="urn:microsoft.com/office/officeart/2005/8/layout/list1"/>
    <dgm:cxn modelId="{F096E30E-7DCE-4551-9EDB-DFB72C759E6F}" type="presParOf" srcId="{64E206FE-CEAF-42FB-B7DE-7286CA0F004E}" destId="{13A0082F-A5B0-4450-B278-1968A8A2EC46}" srcOrd="7" destOrd="0" presId="urn:microsoft.com/office/officeart/2005/8/layout/list1"/>
    <dgm:cxn modelId="{9F2EA8B7-3B42-4A34-95CD-663C57E8E282}" type="presParOf" srcId="{64E206FE-CEAF-42FB-B7DE-7286CA0F004E}" destId="{DA18DADA-8586-44DA-9756-F1457BDD525C}" srcOrd="8" destOrd="0" presId="urn:microsoft.com/office/officeart/2005/8/layout/list1"/>
    <dgm:cxn modelId="{360E87C1-163A-47F4-BAB0-0C9701F6AB05}" type="presParOf" srcId="{DA18DADA-8586-44DA-9756-F1457BDD525C}" destId="{B0F6D4A7-AC92-4370-9D79-953DA0F9A878}" srcOrd="0" destOrd="0" presId="urn:microsoft.com/office/officeart/2005/8/layout/list1"/>
    <dgm:cxn modelId="{AE46AC21-9B44-4F64-AF7B-5BDA8B5D6B1E}" type="presParOf" srcId="{DA18DADA-8586-44DA-9756-F1457BDD525C}" destId="{CEA098A7-A36A-4D3D-9D56-5C8627536C41}" srcOrd="1" destOrd="0" presId="urn:microsoft.com/office/officeart/2005/8/layout/list1"/>
    <dgm:cxn modelId="{3F4DF59B-773A-49FA-96F9-FB8240F14AA5}" type="presParOf" srcId="{64E206FE-CEAF-42FB-B7DE-7286CA0F004E}" destId="{4B10208A-FBC9-48E7-AF19-B0E9B5320FAC}" srcOrd="9" destOrd="0" presId="urn:microsoft.com/office/officeart/2005/8/layout/list1"/>
    <dgm:cxn modelId="{85D8247F-87BE-409D-B2AE-0B120B76EC9B}" type="presParOf" srcId="{64E206FE-CEAF-42FB-B7DE-7286CA0F004E}" destId="{7D1BA296-1210-433F-9DF3-E59AAD4226F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85CF780-1B7F-4E77-86B0-426F899471B8}" type="doc">
      <dgm:prSet loTypeId="urn:microsoft.com/office/officeart/2011/layout/TabList" loCatId="list" qsTypeId="urn:microsoft.com/office/officeart/2005/8/quickstyle/simple3" qsCatId="simple" csTypeId="urn:microsoft.com/office/officeart/2005/8/colors/colorful2" csCatId="colorful" phldr="1"/>
      <dgm:spPr/>
      <dgm:t>
        <a:bodyPr/>
        <a:lstStyle/>
        <a:p>
          <a:endParaRPr lang="es-EC"/>
        </a:p>
      </dgm:t>
    </dgm:pt>
    <dgm:pt modelId="{F4B58C6A-1C95-4108-96EE-28F2823F012C}">
      <dgm:prSet phldrT="[Text]"/>
      <dgm:spPr/>
      <dgm:t>
        <a:bodyPr/>
        <a:lstStyle/>
        <a:p>
          <a:r>
            <a:rPr lang="es-EC" b="1" dirty="0" smtClean="0"/>
            <a:t>Nivel 0 (Nada)</a:t>
          </a:r>
          <a:endParaRPr lang="es-EC" dirty="0"/>
        </a:p>
      </dgm:t>
    </dgm:pt>
    <dgm:pt modelId="{DD354D60-F7A7-4697-9551-6456F4B66F0E}" type="parTrans" cxnId="{03596F00-951C-4002-99E3-6899229D7FFC}">
      <dgm:prSet/>
      <dgm:spPr/>
      <dgm:t>
        <a:bodyPr/>
        <a:lstStyle/>
        <a:p>
          <a:endParaRPr lang="es-EC">
            <a:solidFill>
              <a:schemeClr val="tx1"/>
            </a:solidFill>
          </a:endParaRPr>
        </a:p>
      </dgm:t>
    </dgm:pt>
    <dgm:pt modelId="{86EF196A-5E06-4571-A5A3-73F73A10A3B5}" type="sibTrans" cxnId="{03596F00-951C-4002-99E3-6899229D7FFC}">
      <dgm:prSet/>
      <dgm:spPr/>
      <dgm:t>
        <a:bodyPr/>
        <a:lstStyle/>
        <a:p>
          <a:endParaRPr lang="es-EC">
            <a:solidFill>
              <a:schemeClr val="tx1"/>
            </a:solidFill>
          </a:endParaRPr>
        </a:p>
      </dgm:t>
    </dgm:pt>
    <dgm:pt modelId="{7AA65D9A-FA0E-44B3-8980-08E236D6AE90}">
      <dgm:prSet/>
      <dgm:spPr/>
      <dgm:t>
        <a:bodyPr/>
        <a:lstStyle/>
        <a:p>
          <a:r>
            <a:rPr lang="es-EC" b="1" smtClean="0"/>
            <a:t>Nivel 1 (Inicial)</a:t>
          </a:r>
          <a:endParaRPr lang="es-EC" dirty="0" smtClean="0"/>
        </a:p>
      </dgm:t>
    </dgm:pt>
    <dgm:pt modelId="{E1A8025D-BA56-4289-BE9F-7F158ADAA608}" type="parTrans" cxnId="{8401E7F6-3579-4BC0-9AC7-149505714943}">
      <dgm:prSet/>
      <dgm:spPr/>
      <dgm:t>
        <a:bodyPr/>
        <a:lstStyle/>
        <a:p>
          <a:endParaRPr lang="es-EC">
            <a:solidFill>
              <a:schemeClr val="tx1"/>
            </a:solidFill>
          </a:endParaRPr>
        </a:p>
      </dgm:t>
    </dgm:pt>
    <dgm:pt modelId="{587166CF-EC8A-4206-A17C-333B67F1D0A3}" type="sibTrans" cxnId="{8401E7F6-3579-4BC0-9AC7-149505714943}">
      <dgm:prSet/>
      <dgm:spPr/>
      <dgm:t>
        <a:bodyPr/>
        <a:lstStyle/>
        <a:p>
          <a:endParaRPr lang="es-EC">
            <a:solidFill>
              <a:schemeClr val="tx1"/>
            </a:solidFill>
          </a:endParaRPr>
        </a:p>
      </dgm:t>
    </dgm:pt>
    <dgm:pt modelId="{F3796A80-0543-423D-B93D-C46B0E4257D5}">
      <dgm:prSet/>
      <dgm:spPr/>
      <dgm:t>
        <a:bodyPr/>
        <a:lstStyle/>
        <a:p>
          <a:r>
            <a:rPr lang="es-EC" b="1" smtClean="0"/>
            <a:t>Nivel 2 (En Desarrollo)</a:t>
          </a:r>
          <a:r>
            <a:rPr lang="es-EC" smtClean="0"/>
            <a:t> </a:t>
          </a:r>
          <a:endParaRPr lang="es-EC" dirty="0" smtClean="0"/>
        </a:p>
      </dgm:t>
    </dgm:pt>
    <dgm:pt modelId="{C1E5889F-13A6-4D74-AA1D-0FBC69AB5461}" type="parTrans" cxnId="{31418632-E2F0-42C7-854B-9E9EB4C57D0B}">
      <dgm:prSet/>
      <dgm:spPr/>
      <dgm:t>
        <a:bodyPr/>
        <a:lstStyle/>
        <a:p>
          <a:endParaRPr lang="es-EC">
            <a:solidFill>
              <a:schemeClr val="tx1"/>
            </a:solidFill>
          </a:endParaRPr>
        </a:p>
      </dgm:t>
    </dgm:pt>
    <dgm:pt modelId="{312B1B2C-A1EA-43DE-A6AC-725F658FFF7C}" type="sibTrans" cxnId="{31418632-E2F0-42C7-854B-9E9EB4C57D0B}">
      <dgm:prSet/>
      <dgm:spPr/>
      <dgm:t>
        <a:bodyPr/>
        <a:lstStyle/>
        <a:p>
          <a:endParaRPr lang="es-EC">
            <a:solidFill>
              <a:schemeClr val="tx1"/>
            </a:solidFill>
          </a:endParaRPr>
        </a:p>
      </dgm:t>
    </dgm:pt>
    <dgm:pt modelId="{E9A4713F-7E25-457C-A80A-D869351A5D6D}">
      <dgm:prSet/>
      <dgm:spPr/>
      <dgm:t>
        <a:bodyPr/>
        <a:lstStyle/>
        <a:p>
          <a:r>
            <a:rPr lang="es-EC" b="1" smtClean="0"/>
            <a:t>Nivel 3 (Definida)</a:t>
          </a:r>
          <a:endParaRPr lang="es-EC" dirty="0" smtClean="0"/>
        </a:p>
      </dgm:t>
    </dgm:pt>
    <dgm:pt modelId="{2926860E-027B-4A23-80D1-BD091D533C3C}" type="parTrans" cxnId="{AFCFD6C0-B281-42CA-97B7-56A4046E9106}">
      <dgm:prSet/>
      <dgm:spPr/>
      <dgm:t>
        <a:bodyPr/>
        <a:lstStyle/>
        <a:p>
          <a:endParaRPr lang="es-EC">
            <a:solidFill>
              <a:schemeClr val="tx1"/>
            </a:solidFill>
          </a:endParaRPr>
        </a:p>
      </dgm:t>
    </dgm:pt>
    <dgm:pt modelId="{50082EE1-10CE-4DE7-A023-AE402880E6CA}" type="sibTrans" cxnId="{AFCFD6C0-B281-42CA-97B7-56A4046E9106}">
      <dgm:prSet/>
      <dgm:spPr/>
      <dgm:t>
        <a:bodyPr/>
        <a:lstStyle/>
        <a:p>
          <a:endParaRPr lang="es-EC">
            <a:solidFill>
              <a:schemeClr val="tx1"/>
            </a:solidFill>
          </a:endParaRPr>
        </a:p>
      </dgm:t>
    </dgm:pt>
    <dgm:pt modelId="{D66CBC10-6555-4BB3-966B-D9677810C5E9}">
      <dgm:prSet/>
      <dgm:spPr/>
      <dgm:t>
        <a:bodyPr/>
        <a:lstStyle/>
        <a:p>
          <a:r>
            <a:rPr lang="es-EC" b="1" smtClean="0"/>
            <a:t>Nivel 4 (Administrado)</a:t>
          </a:r>
          <a:r>
            <a:rPr lang="es-EC" smtClean="0"/>
            <a:t> </a:t>
          </a:r>
          <a:endParaRPr lang="es-EC" dirty="0" smtClean="0"/>
        </a:p>
      </dgm:t>
    </dgm:pt>
    <dgm:pt modelId="{E3B0DBBA-C45E-460E-8B33-D66607FCBE5F}" type="parTrans" cxnId="{A74BB2CE-9B5A-4C2C-A78B-98EC9A72044F}">
      <dgm:prSet/>
      <dgm:spPr/>
      <dgm:t>
        <a:bodyPr/>
        <a:lstStyle/>
        <a:p>
          <a:endParaRPr lang="es-EC">
            <a:solidFill>
              <a:schemeClr val="tx1"/>
            </a:solidFill>
          </a:endParaRPr>
        </a:p>
      </dgm:t>
    </dgm:pt>
    <dgm:pt modelId="{2F6B8807-FABD-4F1A-8F1F-3FEF0E20A15B}" type="sibTrans" cxnId="{A74BB2CE-9B5A-4C2C-A78B-98EC9A72044F}">
      <dgm:prSet/>
      <dgm:spPr/>
      <dgm:t>
        <a:bodyPr/>
        <a:lstStyle/>
        <a:p>
          <a:endParaRPr lang="es-EC">
            <a:solidFill>
              <a:schemeClr val="tx1"/>
            </a:solidFill>
          </a:endParaRPr>
        </a:p>
      </dgm:t>
    </dgm:pt>
    <dgm:pt modelId="{7043AC7D-2B14-40D5-A110-4F0E4D7B4DFA}">
      <dgm:prSet phldrT="[Text]"/>
      <dgm:spPr/>
      <dgm:t>
        <a:bodyPr/>
        <a:lstStyle/>
        <a:p>
          <a:r>
            <a:rPr lang="es-EC" smtClean="0"/>
            <a:t>No existe programa de arquitectura para la organización ni el área de TI.</a:t>
          </a:r>
          <a:endParaRPr lang="es-EC" dirty="0"/>
        </a:p>
      </dgm:t>
    </dgm:pt>
    <dgm:pt modelId="{38EA004D-3948-4795-9A11-92616F496191}" type="parTrans" cxnId="{B8407C6C-E6CF-4612-ADE8-208A47FDCF0F}">
      <dgm:prSet/>
      <dgm:spPr/>
      <dgm:t>
        <a:bodyPr/>
        <a:lstStyle/>
        <a:p>
          <a:endParaRPr lang="es-EC">
            <a:solidFill>
              <a:schemeClr val="tx1"/>
            </a:solidFill>
          </a:endParaRPr>
        </a:p>
      </dgm:t>
    </dgm:pt>
    <dgm:pt modelId="{D79F4632-20CA-4843-9B09-1EF8096F39A7}" type="sibTrans" cxnId="{B8407C6C-E6CF-4612-ADE8-208A47FDCF0F}">
      <dgm:prSet/>
      <dgm:spPr/>
      <dgm:t>
        <a:bodyPr/>
        <a:lstStyle/>
        <a:p>
          <a:endParaRPr lang="es-EC">
            <a:solidFill>
              <a:schemeClr val="tx1"/>
            </a:solidFill>
          </a:endParaRPr>
        </a:p>
      </dgm:t>
    </dgm:pt>
    <dgm:pt modelId="{35400116-8B53-4C42-A504-1B4DF31D15AB}">
      <dgm:prSet/>
      <dgm:spPr/>
      <dgm:t>
        <a:bodyPr/>
        <a:lstStyle/>
        <a:p>
          <a:r>
            <a:rPr lang="es-EC" smtClean="0"/>
            <a:t>Implica el desarrollo de un proceso informal de la arquitectura.</a:t>
          </a:r>
          <a:endParaRPr lang="es-EC" dirty="0" smtClean="0"/>
        </a:p>
      </dgm:t>
    </dgm:pt>
    <dgm:pt modelId="{75A9C3FE-8ED0-46B1-9516-E29B0EB1508A}" type="parTrans" cxnId="{B0F45E96-58F2-423F-A10F-29FD29463DFC}">
      <dgm:prSet/>
      <dgm:spPr/>
      <dgm:t>
        <a:bodyPr/>
        <a:lstStyle/>
        <a:p>
          <a:endParaRPr lang="es-EC">
            <a:solidFill>
              <a:schemeClr val="tx1"/>
            </a:solidFill>
          </a:endParaRPr>
        </a:p>
      </dgm:t>
    </dgm:pt>
    <dgm:pt modelId="{9889A5BB-A433-4BF0-98FB-94CB509FFDF9}" type="sibTrans" cxnId="{B0F45E96-58F2-423F-A10F-29FD29463DFC}">
      <dgm:prSet/>
      <dgm:spPr/>
      <dgm:t>
        <a:bodyPr/>
        <a:lstStyle/>
        <a:p>
          <a:endParaRPr lang="es-EC">
            <a:solidFill>
              <a:schemeClr val="tx1"/>
            </a:solidFill>
          </a:endParaRPr>
        </a:p>
      </dgm:t>
    </dgm:pt>
    <dgm:pt modelId="{A5B25A27-8553-4365-AE84-84DDC6036359}">
      <dgm:prSet/>
      <dgm:spPr/>
      <dgm:t>
        <a:bodyPr/>
        <a:lstStyle/>
        <a:p>
          <a:r>
            <a:rPr lang="es-EC" smtClean="0"/>
            <a:t>Interviene la definición de una arquitectura objetivo, adopción de estándares.</a:t>
          </a:r>
          <a:endParaRPr lang="es-EC" dirty="0" smtClean="0"/>
        </a:p>
      </dgm:t>
    </dgm:pt>
    <dgm:pt modelId="{7BA9B7D3-2796-4F6A-9682-73786C0261FC}" type="parTrans" cxnId="{8E7B168E-48BB-4124-9876-0608EEAB9C59}">
      <dgm:prSet/>
      <dgm:spPr/>
      <dgm:t>
        <a:bodyPr/>
        <a:lstStyle/>
        <a:p>
          <a:endParaRPr lang="es-EC">
            <a:solidFill>
              <a:schemeClr val="tx1"/>
            </a:solidFill>
          </a:endParaRPr>
        </a:p>
      </dgm:t>
    </dgm:pt>
    <dgm:pt modelId="{17F10B4C-B5D3-4B02-801B-731067E5A9F1}" type="sibTrans" cxnId="{8E7B168E-48BB-4124-9876-0608EEAB9C59}">
      <dgm:prSet/>
      <dgm:spPr/>
      <dgm:t>
        <a:bodyPr/>
        <a:lstStyle/>
        <a:p>
          <a:endParaRPr lang="es-EC">
            <a:solidFill>
              <a:schemeClr val="tx1"/>
            </a:solidFill>
          </a:endParaRPr>
        </a:p>
      </dgm:t>
    </dgm:pt>
    <dgm:pt modelId="{630BFC3F-D57E-474E-8556-5AEBD5AFB2D7}">
      <dgm:prSet/>
      <dgm:spPr/>
      <dgm:t>
        <a:bodyPr/>
        <a:lstStyle/>
        <a:p>
          <a:r>
            <a:rPr lang="es-EC" smtClean="0"/>
            <a:t>Responsabilidades y definición del modelo técnico de referencia.</a:t>
          </a:r>
          <a:endParaRPr lang="es-EC" dirty="0" smtClean="0"/>
        </a:p>
      </dgm:t>
    </dgm:pt>
    <dgm:pt modelId="{D06F25F4-B03A-4768-A055-88A0699BDD96}" type="parTrans" cxnId="{0864FF8A-616C-46FF-A3B8-90DE486D39D9}">
      <dgm:prSet/>
      <dgm:spPr/>
      <dgm:t>
        <a:bodyPr/>
        <a:lstStyle/>
        <a:p>
          <a:endParaRPr lang="es-EC">
            <a:solidFill>
              <a:schemeClr val="tx1"/>
            </a:solidFill>
          </a:endParaRPr>
        </a:p>
      </dgm:t>
    </dgm:pt>
    <dgm:pt modelId="{98F337F2-E97B-4E57-9562-DDEDDB7C3555}" type="sibTrans" cxnId="{0864FF8A-616C-46FF-A3B8-90DE486D39D9}">
      <dgm:prSet/>
      <dgm:spPr/>
      <dgm:t>
        <a:bodyPr/>
        <a:lstStyle/>
        <a:p>
          <a:endParaRPr lang="es-EC">
            <a:solidFill>
              <a:schemeClr val="tx1"/>
            </a:solidFill>
          </a:endParaRPr>
        </a:p>
      </dgm:t>
    </dgm:pt>
    <dgm:pt modelId="{C44E0C7F-CA38-4EAD-92DA-E12ACCF70992}">
      <dgm:prSet/>
      <dgm:spPr/>
      <dgm:t>
        <a:bodyPr/>
        <a:lstStyle/>
        <a:p>
          <a:r>
            <a:rPr lang="es-EC" smtClean="0"/>
            <a:t>Proceso de arquitectura incorporado a la cultura organizacional.</a:t>
          </a:r>
          <a:endParaRPr lang="es-EC" dirty="0" smtClean="0"/>
        </a:p>
      </dgm:t>
    </dgm:pt>
    <dgm:pt modelId="{4E7C17BE-09EE-4689-84D8-042C791977FA}" type="parTrans" cxnId="{CFFDF81C-B15C-4232-967F-818ACED24A7B}">
      <dgm:prSet/>
      <dgm:spPr/>
      <dgm:t>
        <a:bodyPr/>
        <a:lstStyle/>
        <a:p>
          <a:endParaRPr lang="es-EC">
            <a:solidFill>
              <a:schemeClr val="tx1"/>
            </a:solidFill>
          </a:endParaRPr>
        </a:p>
      </dgm:t>
    </dgm:pt>
    <dgm:pt modelId="{AFE94A3D-1024-410A-AF2C-96359B54CF46}" type="sibTrans" cxnId="{CFFDF81C-B15C-4232-967F-818ACED24A7B}">
      <dgm:prSet/>
      <dgm:spPr/>
      <dgm:t>
        <a:bodyPr/>
        <a:lstStyle/>
        <a:p>
          <a:endParaRPr lang="es-EC">
            <a:solidFill>
              <a:schemeClr val="tx1"/>
            </a:solidFill>
          </a:endParaRPr>
        </a:p>
      </dgm:t>
    </dgm:pt>
    <dgm:pt modelId="{DAD598D0-9C26-4881-87B7-B013293DF7ED}">
      <dgm:prSet/>
      <dgm:spPr/>
      <dgm:t>
        <a:bodyPr/>
        <a:lstStyle/>
        <a:p>
          <a:r>
            <a:rPr lang="es-EC" smtClean="0"/>
            <a:t>Mejoramiento continuo del proceso de arquitectura.</a:t>
          </a:r>
          <a:endParaRPr lang="es-EC" dirty="0"/>
        </a:p>
      </dgm:t>
    </dgm:pt>
    <dgm:pt modelId="{AD7E8705-3BA8-42E6-B3E4-EDD840E53FC5}" type="parTrans" cxnId="{DBB77B1B-73AB-4F05-ADB7-E98F180D6E02}">
      <dgm:prSet/>
      <dgm:spPr/>
      <dgm:t>
        <a:bodyPr/>
        <a:lstStyle/>
        <a:p>
          <a:endParaRPr lang="es-EC">
            <a:solidFill>
              <a:schemeClr val="tx1"/>
            </a:solidFill>
          </a:endParaRPr>
        </a:p>
      </dgm:t>
    </dgm:pt>
    <dgm:pt modelId="{5C9D4D7A-262B-46A2-8D31-99F22C49048C}" type="sibTrans" cxnId="{DBB77B1B-73AB-4F05-ADB7-E98F180D6E02}">
      <dgm:prSet/>
      <dgm:spPr/>
      <dgm:t>
        <a:bodyPr/>
        <a:lstStyle/>
        <a:p>
          <a:endParaRPr lang="es-EC">
            <a:solidFill>
              <a:schemeClr val="tx1"/>
            </a:solidFill>
          </a:endParaRPr>
        </a:p>
      </dgm:t>
    </dgm:pt>
    <dgm:pt modelId="{A43E4B33-4437-42A1-B3D5-781483F04D43}">
      <dgm:prSet/>
      <dgm:spPr/>
      <dgm:t>
        <a:bodyPr/>
        <a:lstStyle/>
        <a:p>
          <a:r>
            <a:rPr lang="es-EC" b="1" smtClean="0"/>
            <a:t>Nivel 5 (Optimizada)</a:t>
          </a:r>
          <a:endParaRPr lang="es-EC" dirty="0" smtClean="0"/>
        </a:p>
      </dgm:t>
    </dgm:pt>
    <dgm:pt modelId="{9F8B12E1-6CEE-4D7D-A372-AE28280F1EAF}" type="parTrans" cxnId="{FE7C8CE5-B29E-4D8D-B781-4CF1298CFB3E}">
      <dgm:prSet/>
      <dgm:spPr/>
      <dgm:t>
        <a:bodyPr/>
        <a:lstStyle/>
        <a:p>
          <a:endParaRPr lang="es-EC">
            <a:solidFill>
              <a:schemeClr val="tx1"/>
            </a:solidFill>
          </a:endParaRPr>
        </a:p>
      </dgm:t>
    </dgm:pt>
    <dgm:pt modelId="{70CCCE7B-9079-4A9C-AD9C-4B4EEEF04527}" type="sibTrans" cxnId="{FE7C8CE5-B29E-4D8D-B781-4CF1298CFB3E}">
      <dgm:prSet/>
      <dgm:spPr/>
      <dgm:t>
        <a:bodyPr/>
        <a:lstStyle/>
        <a:p>
          <a:endParaRPr lang="es-EC">
            <a:solidFill>
              <a:schemeClr val="tx1"/>
            </a:solidFill>
          </a:endParaRPr>
        </a:p>
      </dgm:t>
    </dgm:pt>
    <dgm:pt modelId="{57659EE1-D2D7-4824-ABD2-D03E3C020BAE}" type="pres">
      <dgm:prSet presAssocID="{485CF780-1B7F-4E77-86B0-426F899471B8}" presName="Name0" presStyleCnt="0">
        <dgm:presLayoutVars>
          <dgm:chMax/>
          <dgm:chPref val="3"/>
          <dgm:dir/>
          <dgm:animOne val="branch"/>
          <dgm:animLvl val="lvl"/>
        </dgm:presLayoutVars>
      </dgm:prSet>
      <dgm:spPr/>
      <dgm:t>
        <a:bodyPr/>
        <a:lstStyle/>
        <a:p>
          <a:endParaRPr lang="es-ES"/>
        </a:p>
      </dgm:t>
    </dgm:pt>
    <dgm:pt modelId="{02DB02D7-ACAF-4A29-B307-9A8BAE78CEC6}" type="pres">
      <dgm:prSet presAssocID="{F4B58C6A-1C95-4108-96EE-28F2823F012C}" presName="composite" presStyleCnt="0"/>
      <dgm:spPr/>
      <dgm:t>
        <a:bodyPr/>
        <a:lstStyle/>
        <a:p>
          <a:endParaRPr lang="es-EC"/>
        </a:p>
      </dgm:t>
    </dgm:pt>
    <dgm:pt modelId="{1C217072-EAA1-46C5-AF98-06AEF2C13D46}" type="pres">
      <dgm:prSet presAssocID="{F4B58C6A-1C95-4108-96EE-28F2823F012C}" presName="FirstChild" presStyleLbl="revTx" presStyleIdx="0" presStyleCnt="6">
        <dgm:presLayoutVars>
          <dgm:chMax val="0"/>
          <dgm:chPref val="0"/>
          <dgm:bulletEnabled val="1"/>
        </dgm:presLayoutVars>
      </dgm:prSet>
      <dgm:spPr/>
      <dgm:t>
        <a:bodyPr/>
        <a:lstStyle/>
        <a:p>
          <a:endParaRPr lang="es-ES"/>
        </a:p>
      </dgm:t>
    </dgm:pt>
    <dgm:pt modelId="{76EFB112-7AED-4739-B81E-473D3F8E3C97}" type="pres">
      <dgm:prSet presAssocID="{F4B58C6A-1C95-4108-96EE-28F2823F012C}" presName="Parent" presStyleLbl="alignNode1" presStyleIdx="0" presStyleCnt="6">
        <dgm:presLayoutVars>
          <dgm:chMax val="3"/>
          <dgm:chPref val="3"/>
          <dgm:bulletEnabled val="1"/>
        </dgm:presLayoutVars>
      </dgm:prSet>
      <dgm:spPr/>
      <dgm:t>
        <a:bodyPr/>
        <a:lstStyle/>
        <a:p>
          <a:endParaRPr lang="es-EC"/>
        </a:p>
      </dgm:t>
    </dgm:pt>
    <dgm:pt modelId="{50AAD074-1645-4250-8966-84D885E2C4A9}" type="pres">
      <dgm:prSet presAssocID="{F4B58C6A-1C95-4108-96EE-28F2823F012C}" presName="Accent" presStyleLbl="parChTrans1D1" presStyleIdx="0" presStyleCnt="6"/>
      <dgm:spPr/>
      <dgm:t>
        <a:bodyPr/>
        <a:lstStyle/>
        <a:p>
          <a:endParaRPr lang="es-EC"/>
        </a:p>
      </dgm:t>
    </dgm:pt>
    <dgm:pt modelId="{D8B5D1DA-069A-4C07-AA61-91288755EE12}" type="pres">
      <dgm:prSet presAssocID="{86EF196A-5E06-4571-A5A3-73F73A10A3B5}" presName="sibTrans" presStyleCnt="0"/>
      <dgm:spPr/>
      <dgm:t>
        <a:bodyPr/>
        <a:lstStyle/>
        <a:p>
          <a:endParaRPr lang="es-EC"/>
        </a:p>
      </dgm:t>
    </dgm:pt>
    <dgm:pt modelId="{BD1ABB65-A6D5-4243-BFC8-209AEDE61C1F}" type="pres">
      <dgm:prSet presAssocID="{7AA65D9A-FA0E-44B3-8980-08E236D6AE90}" presName="composite" presStyleCnt="0"/>
      <dgm:spPr/>
      <dgm:t>
        <a:bodyPr/>
        <a:lstStyle/>
        <a:p>
          <a:endParaRPr lang="es-EC"/>
        </a:p>
      </dgm:t>
    </dgm:pt>
    <dgm:pt modelId="{BBE5C0E4-AA8D-4B81-BDD8-1428F2E8EC65}" type="pres">
      <dgm:prSet presAssocID="{7AA65D9A-FA0E-44B3-8980-08E236D6AE90}" presName="FirstChild" presStyleLbl="revTx" presStyleIdx="1" presStyleCnt="6">
        <dgm:presLayoutVars>
          <dgm:chMax val="0"/>
          <dgm:chPref val="0"/>
          <dgm:bulletEnabled val="1"/>
        </dgm:presLayoutVars>
      </dgm:prSet>
      <dgm:spPr/>
      <dgm:t>
        <a:bodyPr/>
        <a:lstStyle/>
        <a:p>
          <a:endParaRPr lang="es-ES"/>
        </a:p>
      </dgm:t>
    </dgm:pt>
    <dgm:pt modelId="{662FB1AE-5167-43CB-A54F-3FC490143049}" type="pres">
      <dgm:prSet presAssocID="{7AA65D9A-FA0E-44B3-8980-08E236D6AE90}" presName="Parent" presStyleLbl="alignNode1" presStyleIdx="1" presStyleCnt="6">
        <dgm:presLayoutVars>
          <dgm:chMax val="3"/>
          <dgm:chPref val="3"/>
          <dgm:bulletEnabled val="1"/>
        </dgm:presLayoutVars>
      </dgm:prSet>
      <dgm:spPr/>
      <dgm:t>
        <a:bodyPr/>
        <a:lstStyle/>
        <a:p>
          <a:endParaRPr lang="es-ES"/>
        </a:p>
      </dgm:t>
    </dgm:pt>
    <dgm:pt modelId="{08243EFB-437A-4B46-8CD3-4D92B9523466}" type="pres">
      <dgm:prSet presAssocID="{7AA65D9A-FA0E-44B3-8980-08E236D6AE90}" presName="Accent" presStyleLbl="parChTrans1D1" presStyleIdx="1" presStyleCnt="6"/>
      <dgm:spPr/>
      <dgm:t>
        <a:bodyPr/>
        <a:lstStyle/>
        <a:p>
          <a:endParaRPr lang="es-EC"/>
        </a:p>
      </dgm:t>
    </dgm:pt>
    <dgm:pt modelId="{38EEDA79-2CF3-4BC8-BED7-D0F307F55FF0}" type="pres">
      <dgm:prSet presAssocID="{587166CF-EC8A-4206-A17C-333B67F1D0A3}" presName="sibTrans" presStyleCnt="0"/>
      <dgm:spPr/>
      <dgm:t>
        <a:bodyPr/>
        <a:lstStyle/>
        <a:p>
          <a:endParaRPr lang="es-EC"/>
        </a:p>
      </dgm:t>
    </dgm:pt>
    <dgm:pt modelId="{5CB4D999-985D-412A-A83A-8FA4AA871F6F}" type="pres">
      <dgm:prSet presAssocID="{F3796A80-0543-423D-B93D-C46B0E4257D5}" presName="composite" presStyleCnt="0"/>
      <dgm:spPr/>
      <dgm:t>
        <a:bodyPr/>
        <a:lstStyle/>
        <a:p>
          <a:endParaRPr lang="es-EC"/>
        </a:p>
      </dgm:t>
    </dgm:pt>
    <dgm:pt modelId="{812D4384-766D-4762-BAE7-4DB9C110B922}" type="pres">
      <dgm:prSet presAssocID="{F3796A80-0543-423D-B93D-C46B0E4257D5}" presName="FirstChild" presStyleLbl="revTx" presStyleIdx="2" presStyleCnt="6">
        <dgm:presLayoutVars>
          <dgm:chMax val="0"/>
          <dgm:chPref val="0"/>
          <dgm:bulletEnabled val="1"/>
        </dgm:presLayoutVars>
      </dgm:prSet>
      <dgm:spPr/>
      <dgm:t>
        <a:bodyPr/>
        <a:lstStyle/>
        <a:p>
          <a:endParaRPr lang="es-ES"/>
        </a:p>
      </dgm:t>
    </dgm:pt>
    <dgm:pt modelId="{1D3EB797-B513-4248-992B-01627215B369}" type="pres">
      <dgm:prSet presAssocID="{F3796A80-0543-423D-B93D-C46B0E4257D5}" presName="Parent" presStyleLbl="alignNode1" presStyleIdx="2" presStyleCnt="6">
        <dgm:presLayoutVars>
          <dgm:chMax val="3"/>
          <dgm:chPref val="3"/>
          <dgm:bulletEnabled val="1"/>
        </dgm:presLayoutVars>
      </dgm:prSet>
      <dgm:spPr/>
      <dgm:t>
        <a:bodyPr/>
        <a:lstStyle/>
        <a:p>
          <a:endParaRPr lang="es-ES"/>
        </a:p>
      </dgm:t>
    </dgm:pt>
    <dgm:pt modelId="{DFAF4FC6-70FA-48C8-B035-AE4CB4A74EE8}" type="pres">
      <dgm:prSet presAssocID="{F3796A80-0543-423D-B93D-C46B0E4257D5}" presName="Accent" presStyleLbl="parChTrans1D1" presStyleIdx="2" presStyleCnt="6"/>
      <dgm:spPr/>
      <dgm:t>
        <a:bodyPr/>
        <a:lstStyle/>
        <a:p>
          <a:endParaRPr lang="es-EC"/>
        </a:p>
      </dgm:t>
    </dgm:pt>
    <dgm:pt modelId="{EC7698B4-2A40-4003-A17F-66714F0A1B73}" type="pres">
      <dgm:prSet presAssocID="{312B1B2C-A1EA-43DE-A6AC-725F658FFF7C}" presName="sibTrans" presStyleCnt="0"/>
      <dgm:spPr/>
      <dgm:t>
        <a:bodyPr/>
        <a:lstStyle/>
        <a:p>
          <a:endParaRPr lang="es-EC"/>
        </a:p>
      </dgm:t>
    </dgm:pt>
    <dgm:pt modelId="{DB7E212F-C8B7-4145-886E-9A86F66DB8AA}" type="pres">
      <dgm:prSet presAssocID="{E9A4713F-7E25-457C-A80A-D869351A5D6D}" presName="composite" presStyleCnt="0"/>
      <dgm:spPr/>
      <dgm:t>
        <a:bodyPr/>
        <a:lstStyle/>
        <a:p>
          <a:endParaRPr lang="es-EC"/>
        </a:p>
      </dgm:t>
    </dgm:pt>
    <dgm:pt modelId="{BF230A9D-287B-485C-9F05-19E31430AFA3}" type="pres">
      <dgm:prSet presAssocID="{E9A4713F-7E25-457C-A80A-D869351A5D6D}" presName="FirstChild" presStyleLbl="revTx" presStyleIdx="3" presStyleCnt="6">
        <dgm:presLayoutVars>
          <dgm:chMax val="0"/>
          <dgm:chPref val="0"/>
          <dgm:bulletEnabled val="1"/>
        </dgm:presLayoutVars>
      </dgm:prSet>
      <dgm:spPr/>
      <dgm:t>
        <a:bodyPr/>
        <a:lstStyle/>
        <a:p>
          <a:endParaRPr lang="es-EC"/>
        </a:p>
      </dgm:t>
    </dgm:pt>
    <dgm:pt modelId="{D3FF4B85-5EC9-4E8B-9D10-FA057BDB6D1E}" type="pres">
      <dgm:prSet presAssocID="{E9A4713F-7E25-457C-A80A-D869351A5D6D}" presName="Parent" presStyleLbl="alignNode1" presStyleIdx="3" presStyleCnt="6">
        <dgm:presLayoutVars>
          <dgm:chMax val="3"/>
          <dgm:chPref val="3"/>
          <dgm:bulletEnabled val="1"/>
        </dgm:presLayoutVars>
      </dgm:prSet>
      <dgm:spPr/>
      <dgm:t>
        <a:bodyPr/>
        <a:lstStyle/>
        <a:p>
          <a:endParaRPr lang="es-ES"/>
        </a:p>
      </dgm:t>
    </dgm:pt>
    <dgm:pt modelId="{5216E563-B26E-4C03-8396-E3308ECA6A82}" type="pres">
      <dgm:prSet presAssocID="{E9A4713F-7E25-457C-A80A-D869351A5D6D}" presName="Accent" presStyleLbl="parChTrans1D1" presStyleIdx="3" presStyleCnt="6"/>
      <dgm:spPr/>
      <dgm:t>
        <a:bodyPr/>
        <a:lstStyle/>
        <a:p>
          <a:endParaRPr lang="es-EC"/>
        </a:p>
      </dgm:t>
    </dgm:pt>
    <dgm:pt modelId="{7D5F6C14-0109-4D55-A9AD-B6577D1A3D7D}" type="pres">
      <dgm:prSet presAssocID="{50082EE1-10CE-4DE7-A023-AE402880E6CA}" presName="sibTrans" presStyleCnt="0"/>
      <dgm:spPr/>
      <dgm:t>
        <a:bodyPr/>
        <a:lstStyle/>
        <a:p>
          <a:endParaRPr lang="es-EC"/>
        </a:p>
      </dgm:t>
    </dgm:pt>
    <dgm:pt modelId="{DEC4DF3A-244D-441D-ADDA-DF53525E1242}" type="pres">
      <dgm:prSet presAssocID="{D66CBC10-6555-4BB3-966B-D9677810C5E9}" presName="composite" presStyleCnt="0"/>
      <dgm:spPr/>
      <dgm:t>
        <a:bodyPr/>
        <a:lstStyle/>
        <a:p>
          <a:endParaRPr lang="es-EC"/>
        </a:p>
      </dgm:t>
    </dgm:pt>
    <dgm:pt modelId="{62EA0B62-B2C4-45CF-B440-DDE045F5FFAF}" type="pres">
      <dgm:prSet presAssocID="{D66CBC10-6555-4BB3-966B-D9677810C5E9}" presName="FirstChild" presStyleLbl="revTx" presStyleIdx="4" presStyleCnt="6">
        <dgm:presLayoutVars>
          <dgm:chMax val="0"/>
          <dgm:chPref val="0"/>
          <dgm:bulletEnabled val="1"/>
        </dgm:presLayoutVars>
      </dgm:prSet>
      <dgm:spPr/>
      <dgm:t>
        <a:bodyPr/>
        <a:lstStyle/>
        <a:p>
          <a:endParaRPr lang="es-EC"/>
        </a:p>
      </dgm:t>
    </dgm:pt>
    <dgm:pt modelId="{58E4F7CC-768E-47A7-80BC-0B493CCD29A4}" type="pres">
      <dgm:prSet presAssocID="{D66CBC10-6555-4BB3-966B-D9677810C5E9}" presName="Parent" presStyleLbl="alignNode1" presStyleIdx="4" presStyleCnt="6">
        <dgm:presLayoutVars>
          <dgm:chMax val="3"/>
          <dgm:chPref val="3"/>
          <dgm:bulletEnabled val="1"/>
        </dgm:presLayoutVars>
      </dgm:prSet>
      <dgm:spPr/>
      <dgm:t>
        <a:bodyPr/>
        <a:lstStyle/>
        <a:p>
          <a:endParaRPr lang="es-ES"/>
        </a:p>
      </dgm:t>
    </dgm:pt>
    <dgm:pt modelId="{E0B8F608-160E-452D-A0D2-D0A56CC2F83C}" type="pres">
      <dgm:prSet presAssocID="{D66CBC10-6555-4BB3-966B-D9677810C5E9}" presName="Accent" presStyleLbl="parChTrans1D1" presStyleIdx="4" presStyleCnt="6"/>
      <dgm:spPr/>
      <dgm:t>
        <a:bodyPr/>
        <a:lstStyle/>
        <a:p>
          <a:endParaRPr lang="es-EC"/>
        </a:p>
      </dgm:t>
    </dgm:pt>
    <dgm:pt modelId="{466ABE11-739E-40A8-90E1-06C17F1EF971}" type="pres">
      <dgm:prSet presAssocID="{2F6B8807-FABD-4F1A-8F1F-3FEF0E20A15B}" presName="sibTrans" presStyleCnt="0"/>
      <dgm:spPr/>
      <dgm:t>
        <a:bodyPr/>
        <a:lstStyle/>
        <a:p>
          <a:endParaRPr lang="es-EC"/>
        </a:p>
      </dgm:t>
    </dgm:pt>
    <dgm:pt modelId="{A2360B6C-5A88-4A99-BCB3-E2BD3825ED4F}" type="pres">
      <dgm:prSet presAssocID="{A43E4B33-4437-42A1-B3D5-781483F04D43}" presName="composite" presStyleCnt="0"/>
      <dgm:spPr/>
      <dgm:t>
        <a:bodyPr/>
        <a:lstStyle/>
        <a:p>
          <a:endParaRPr lang="es-EC"/>
        </a:p>
      </dgm:t>
    </dgm:pt>
    <dgm:pt modelId="{1513AF0C-CDC0-4289-9196-104624738D20}" type="pres">
      <dgm:prSet presAssocID="{A43E4B33-4437-42A1-B3D5-781483F04D43}" presName="FirstChild" presStyleLbl="revTx" presStyleIdx="5" presStyleCnt="6">
        <dgm:presLayoutVars>
          <dgm:chMax val="0"/>
          <dgm:chPref val="0"/>
          <dgm:bulletEnabled val="1"/>
        </dgm:presLayoutVars>
      </dgm:prSet>
      <dgm:spPr/>
      <dgm:t>
        <a:bodyPr/>
        <a:lstStyle/>
        <a:p>
          <a:endParaRPr lang="es-EC"/>
        </a:p>
      </dgm:t>
    </dgm:pt>
    <dgm:pt modelId="{8CBD1C4D-F57D-4D7C-B416-54F9C61F64DD}" type="pres">
      <dgm:prSet presAssocID="{A43E4B33-4437-42A1-B3D5-781483F04D43}" presName="Parent" presStyleLbl="alignNode1" presStyleIdx="5" presStyleCnt="6">
        <dgm:presLayoutVars>
          <dgm:chMax val="3"/>
          <dgm:chPref val="3"/>
          <dgm:bulletEnabled val="1"/>
        </dgm:presLayoutVars>
      </dgm:prSet>
      <dgm:spPr/>
      <dgm:t>
        <a:bodyPr/>
        <a:lstStyle/>
        <a:p>
          <a:endParaRPr lang="es-ES"/>
        </a:p>
      </dgm:t>
    </dgm:pt>
    <dgm:pt modelId="{A8476C0E-2882-470A-9C6F-F742F7EBE8C6}" type="pres">
      <dgm:prSet presAssocID="{A43E4B33-4437-42A1-B3D5-781483F04D43}" presName="Accent" presStyleLbl="parChTrans1D1" presStyleIdx="5" presStyleCnt="6"/>
      <dgm:spPr/>
      <dgm:t>
        <a:bodyPr/>
        <a:lstStyle/>
        <a:p>
          <a:endParaRPr lang="es-EC"/>
        </a:p>
      </dgm:t>
    </dgm:pt>
  </dgm:ptLst>
  <dgm:cxnLst>
    <dgm:cxn modelId="{AFCFD6C0-B281-42CA-97B7-56A4046E9106}" srcId="{485CF780-1B7F-4E77-86B0-426F899471B8}" destId="{E9A4713F-7E25-457C-A80A-D869351A5D6D}" srcOrd="3" destOrd="0" parTransId="{2926860E-027B-4A23-80D1-BD091D533C3C}" sibTransId="{50082EE1-10CE-4DE7-A023-AE402880E6CA}"/>
    <dgm:cxn modelId="{A0DDA5DC-0274-43C4-8F77-7E6331E94A60}" type="presOf" srcId="{C44E0C7F-CA38-4EAD-92DA-E12ACCF70992}" destId="{62EA0B62-B2C4-45CF-B440-DDE045F5FFAF}" srcOrd="0" destOrd="0" presId="urn:microsoft.com/office/officeart/2011/layout/TabList"/>
    <dgm:cxn modelId="{3AEFB9B7-AD9B-4C0C-A1E8-E00439E0DDC9}" type="presOf" srcId="{485CF780-1B7F-4E77-86B0-426F899471B8}" destId="{57659EE1-D2D7-4824-ABD2-D03E3C020BAE}" srcOrd="0" destOrd="0" presId="urn:microsoft.com/office/officeart/2011/layout/TabList"/>
    <dgm:cxn modelId="{B0F45E96-58F2-423F-A10F-29FD29463DFC}" srcId="{7AA65D9A-FA0E-44B3-8980-08E236D6AE90}" destId="{35400116-8B53-4C42-A504-1B4DF31D15AB}" srcOrd="0" destOrd="0" parTransId="{75A9C3FE-8ED0-46B1-9516-E29B0EB1508A}" sibTransId="{9889A5BB-A433-4BF0-98FB-94CB509FFDF9}"/>
    <dgm:cxn modelId="{0864FF8A-616C-46FF-A3B8-90DE486D39D9}" srcId="{E9A4713F-7E25-457C-A80A-D869351A5D6D}" destId="{630BFC3F-D57E-474E-8556-5AEBD5AFB2D7}" srcOrd="0" destOrd="0" parTransId="{D06F25F4-B03A-4768-A055-88A0699BDD96}" sibTransId="{98F337F2-E97B-4E57-9562-DDEDDB7C3555}"/>
    <dgm:cxn modelId="{5D4142F9-E41C-402F-910E-AF766805B928}" type="presOf" srcId="{A5B25A27-8553-4365-AE84-84DDC6036359}" destId="{812D4384-766D-4762-BAE7-4DB9C110B922}" srcOrd="0" destOrd="0" presId="urn:microsoft.com/office/officeart/2011/layout/TabList"/>
    <dgm:cxn modelId="{8401E7F6-3579-4BC0-9AC7-149505714943}" srcId="{485CF780-1B7F-4E77-86B0-426F899471B8}" destId="{7AA65D9A-FA0E-44B3-8980-08E236D6AE90}" srcOrd="1" destOrd="0" parTransId="{E1A8025D-BA56-4289-BE9F-7F158ADAA608}" sibTransId="{587166CF-EC8A-4206-A17C-333B67F1D0A3}"/>
    <dgm:cxn modelId="{A74BB2CE-9B5A-4C2C-A78B-98EC9A72044F}" srcId="{485CF780-1B7F-4E77-86B0-426F899471B8}" destId="{D66CBC10-6555-4BB3-966B-D9677810C5E9}" srcOrd="4" destOrd="0" parTransId="{E3B0DBBA-C45E-460E-8B33-D66607FCBE5F}" sibTransId="{2F6B8807-FABD-4F1A-8F1F-3FEF0E20A15B}"/>
    <dgm:cxn modelId="{CFFDF81C-B15C-4232-967F-818ACED24A7B}" srcId="{D66CBC10-6555-4BB3-966B-D9677810C5E9}" destId="{C44E0C7F-CA38-4EAD-92DA-E12ACCF70992}" srcOrd="0" destOrd="0" parTransId="{4E7C17BE-09EE-4689-84D8-042C791977FA}" sibTransId="{AFE94A3D-1024-410A-AF2C-96359B54CF46}"/>
    <dgm:cxn modelId="{1A2879E1-F94A-4188-9A0C-C220EFC84D88}" type="presOf" srcId="{DAD598D0-9C26-4881-87B7-B013293DF7ED}" destId="{1513AF0C-CDC0-4289-9196-104624738D20}" srcOrd="0" destOrd="0" presId="urn:microsoft.com/office/officeart/2011/layout/TabList"/>
    <dgm:cxn modelId="{FA114341-4B96-43EB-9CD6-9FFEE71B864E}" type="presOf" srcId="{7AA65D9A-FA0E-44B3-8980-08E236D6AE90}" destId="{662FB1AE-5167-43CB-A54F-3FC490143049}" srcOrd="0" destOrd="0" presId="urn:microsoft.com/office/officeart/2011/layout/TabList"/>
    <dgm:cxn modelId="{03596F00-951C-4002-99E3-6899229D7FFC}" srcId="{485CF780-1B7F-4E77-86B0-426F899471B8}" destId="{F4B58C6A-1C95-4108-96EE-28F2823F012C}" srcOrd="0" destOrd="0" parTransId="{DD354D60-F7A7-4697-9551-6456F4B66F0E}" sibTransId="{86EF196A-5E06-4571-A5A3-73F73A10A3B5}"/>
    <dgm:cxn modelId="{DBB77B1B-73AB-4F05-ADB7-E98F180D6E02}" srcId="{A43E4B33-4437-42A1-B3D5-781483F04D43}" destId="{DAD598D0-9C26-4881-87B7-B013293DF7ED}" srcOrd="0" destOrd="0" parTransId="{AD7E8705-3BA8-42E6-B3E4-EDD840E53FC5}" sibTransId="{5C9D4D7A-262B-46A2-8D31-99F22C49048C}"/>
    <dgm:cxn modelId="{8E7B168E-48BB-4124-9876-0608EEAB9C59}" srcId="{F3796A80-0543-423D-B93D-C46B0E4257D5}" destId="{A5B25A27-8553-4365-AE84-84DDC6036359}" srcOrd="0" destOrd="0" parTransId="{7BA9B7D3-2796-4F6A-9682-73786C0261FC}" sibTransId="{17F10B4C-B5D3-4B02-801B-731067E5A9F1}"/>
    <dgm:cxn modelId="{E81D9BCF-A370-44FC-96CD-7162F9F818AD}" type="presOf" srcId="{F4B58C6A-1C95-4108-96EE-28F2823F012C}" destId="{76EFB112-7AED-4739-B81E-473D3F8E3C97}" srcOrd="0" destOrd="0" presId="urn:microsoft.com/office/officeart/2011/layout/TabList"/>
    <dgm:cxn modelId="{FF65A54F-3F13-4CDA-986E-AB0CC3113186}" type="presOf" srcId="{7043AC7D-2B14-40D5-A110-4F0E4D7B4DFA}" destId="{1C217072-EAA1-46C5-AF98-06AEF2C13D46}" srcOrd="0" destOrd="0" presId="urn:microsoft.com/office/officeart/2011/layout/TabList"/>
    <dgm:cxn modelId="{1917E68A-2660-4AFB-8757-F95E32B0B4F0}" type="presOf" srcId="{D66CBC10-6555-4BB3-966B-D9677810C5E9}" destId="{58E4F7CC-768E-47A7-80BC-0B493CCD29A4}" srcOrd="0" destOrd="0" presId="urn:microsoft.com/office/officeart/2011/layout/TabList"/>
    <dgm:cxn modelId="{31418632-E2F0-42C7-854B-9E9EB4C57D0B}" srcId="{485CF780-1B7F-4E77-86B0-426F899471B8}" destId="{F3796A80-0543-423D-B93D-C46B0E4257D5}" srcOrd="2" destOrd="0" parTransId="{C1E5889F-13A6-4D74-AA1D-0FBC69AB5461}" sibTransId="{312B1B2C-A1EA-43DE-A6AC-725F658FFF7C}"/>
    <dgm:cxn modelId="{B8407C6C-E6CF-4612-ADE8-208A47FDCF0F}" srcId="{F4B58C6A-1C95-4108-96EE-28F2823F012C}" destId="{7043AC7D-2B14-40D5-A110-4F0E4D7B4DFA}" srcOrd="0" destOrd="0" parTransId="{38EA004D-3948-4795-9A11-92616F496191}" sibTransId="{D79F4632-20CA-4843-9B09-1EF8096F39A7}"/>
    <dgm:cxn modelId="{78EB8ADD-B5A5-4444-8A49-A81630821152}" type="presOf" srcId="{E9A4713F-7E25-457C-A80A-D869351A5D6D}" destId="{D3FF4B85-5EC9-4E8B-9D10-FA057BDB6D1E}" srcOrd="0" destOrd="0" presId="urn:microsoft.com/office/officeart/2011/layout/TabList"/>
    <dgm:cxn modelId="{D0578144-03E2-4233-BDC2-4C0B4B1C29AD}" type="presOf" srcId="{A43E4B33-4437-42A1-B3D5-781483F04D43}" destId="{8CBD1C4D-F57D-4D7C-B416-54F9C61F64DD}" srcOrd="0" destOrd="0" presId="urn:microsoft.com/office/officeart/2011/layout/TabList"/>
    <dgm:cxn modelId="{C00B0CDE-49BF-47A6-9616-1B4EC45A9658}" type="presOf" srcId="{F3796A80-0543-423D-B93D-C46B0E4257D5}" destId="{1D3EB797-B513-4248-992B-01627215B369}" srcOrd="0" destOrd="0" presId="urn:microsoft.com/office/officeart/2011/layout/TabList"/>
    <dgm:cxn modelId="{3F9EFD61-28A5-449F-9D5A-17BAC4C9B85D}" type="presOf" srcId="{630BFC3F-D57E-474E-8556-5AEBD5AFB2D7}" destId="{BF230A9D-287B-485C-9F05-19E31430AFA3}" srcOrd="0" destOrd="0" presId="urn:microsoft.com/office/officeart/2011/layout/TabList"/>
    <dgm:cxn modelId="{FE7C8CE5-B29E-4D8D-B781-4CF1298CFB3E}" srcId="{485CF780-1B7F-4E77-86B0-426F899471B8}" destId="{A43E4B33-4437-42A1-B3D5-781483F04D43}" srcOrd="5" destOrd="0" parTransId="{9F8B12E1-6CEE-4D7D-A372-AE28280F1EAF}" sibTransId="{70CCCE7B-9079-4A9C-AD9C-4B4EEEF04527}"/>
    <dgm:cxn modelId="{6CCD2407-56CA-497A-9B79-37939DF6778B}" type="presOf" srcId="{35400116-8B53-4C42-A504-1B4DF31D15AB}" destId="{BBE5C0E4-AA8D-4B81-BDD8-1428F2E8EC65}" srcOrd="0" destOrd="0" presId="urn:microsoft.com/office/officeart/2011/layout/TabList"/>
    <dgm:cxn modelId="{55FA8400-AF5B-40D7-A6E5-52E84442ECBC}" type="presParOf" srcId="{57659EE1-D2D7-4824-ABD2-D03E3C020BAE}" destId="{02DB02D7-ACAF-4A29-B307-9A8BAE78CEC6}" srcOrd="0" destOrd="0" presId="urn:microsoft.com/office/officeart/2011/layout/TabList"/>
    <dgm:cxn modelId="{5854DDC5-1EED-4E93-B123-7A7E46860A02}" type="presParOf" srcId="{02DB02D7-ACAF-4A29-B307-9A8BAE78CEC6}" destId="{1C217072-EAA1-46C5-AF98-06AEF2C13D46}" srcOrd="0" destOrd="0" presId="urn:microsoft.com/office/officeart/2011/layout/TabList"/>
    <dgm:cxn modelId="{4EA4A495-852B-4777-B4FE-428EF5D37500}" type="presParOf" srcId="{02DB02D7-ACAF-4A29-B307-9A8BAE78CEC6}" destId="{76EFB112-7AED-4739-B81E-473D3F8E3C97}" srcOrd="1" destOrd="0" presId="urn:microsoft.com/office/officeart/2011/layout/TabList"/>
    <dgm:cxn modelId="{E56BBC7E-D0A2-4DC0-ABA2-804F45AE943B}" type="presParOf" srcId="{02DB02D7-ACAF-4A29-B307-9A8BAE78CEC6}" destId="{50AAD074-1645-4250-8966-84D885E2C4A9}" srcOrd="2" destOrd="0" presId="urn:microsoft.com/office/officeart/2011/layout/TabList"/>
    <dgm:cxn modelId="{D945F31D-D58B-4BF6-A1BA-E24224F42E57}" type="presParOf" srcId="{57659EE1-D2D7-4824-ABD2-D03E3C020BAE}" destId="{D8B5D1DA-069A-4C07-AA61-91288755EE12}" srcOrd="1" destOrd="0" presId="urn:microsoft.com/office/officeart/2011/layout/TabList"/>
    <dgm:cxn modelId="{2CF1A8EE-A060-4FDD-94DB-B24FD10E0807}" type="presParOf" srcId="{57659EE1-D2D7-4824-ABD2-D03E3C020BAE}" destId="{BD1ABB65-A6D5-4243-BFC8-209AEDE61C1F}" srcOrd="2" destOrd="0" presId="urn:microsoft.com/office/officeart/2011/layout/TabList"/>
    <dgm:cxn modelId="{1C8AC113-96CA-44D4-943D-44DCFC6D2980}" type="presParOf" srcId="{BD1ABB65-A6D5-4243-BFC8-209AEDE61C1F}" destId="{BBE5C0E4-AA8D-4B81-BDD8-1428F2E8EC65}" srcOrd="0" destOrd="0" presId="urn:microsoft.com/office/officeart/2011/layout/TabList"/>
    <dgm:cxn modelId="{AB7191D8-DDEC-4B46-8662-7F3A447DB353}" type="presParOf" srcId="{BD1ABB65-A6D5-4243-BFC8-209AEDE61C1F}" destId="{662FB1AE-5167-43CB-A54F-3FC490143049}" srcOrd="1" destOrd="0" presId="urn:microsoft.com/office/officeart/2011/layout/TabList"/>
    <dgm:cxn modelId="{420BBDC9-F6F0-42CB-A28F-03CA0CC84ED3}" type="presParOf" srcId="{BD1ABB65-A6D5-4243-BFC8-209AEDE61C1F}" destId="{08243EFB-437A-4B46-8CD3-4D92B9523466}" srcOrd="2" destOrd="0" presId="urn:microsoft.com/office/officeart/2011/layout/TabList"/>
    <dgm:cxn modelId="{DF2F2556-A0AB-4B46-9F88-3B958F6EA8A5}" type="presParOf" srcId="{57659EE1-D2D7-4824-ABD2-D03E3C020BAE}" destId="{38EEDA79-2CF3-4BC8-BED7-D0F307F55FF0}" srcOrd="3" destOrd="0" presId="urn:microsoft.com/office/officeart/2011/layout/TabList"/>
    <dgm:cxn modelId="{522AD491-1ECE-485E-8287-68A8DD1DFEF6}" type="presParOf" srcId="{57659EE1-D2D7-4824-ABD2-D03E3C020BAE}" destId="{5CB4D999-985D-412A-A83A-8FA4AA871F6F}" srcOrd="4" destOrd="0" presId="urn:microsoft.com/office/officeart/2011/layout/TabList"/>
    <dgm:cxn modelId="{4B10E49B-1F60-4BA7-BF57-F7EC9A086180}" type="presParOf" srcId="{5CB4D999-985D-412A-A83A-8FA4AA871F6F}" destId="{812D4384-766D-4762-BAE7-4DB9C110B922}" srcOrd="0" destOrd="0" presId="urn:microsoft.com/office/officeart/2011/layout/TabList"/>
    <dgm:cxn modelId="{1ED29665-AE0F-4AF8-80BB-0F25F1FD9D65}" type="presParOf" srcId="{5CB4D999-985D-412A-A83A-8FA4AA871F6F}" destId="{1D3EB797-B513-4248-992B-01627215B369}" srcOrd="1" destOrd="0" presId="urn:microsoft.com/office/officeart/2011/layout/TabList"/>
    <dgm:cxn modelId="{D979BE7D-53C0-4F95-A72D-46DC4AF85229}" type="presParOf" srcId="{5CB4D999-985D-412A-A83A-8FA4AA871F6F}" destId="{DFAF4FC6-70FA-48C8-B035-AE4CB4A74EE8}" srcOrd="2" destOrd="0" presId="urn:microsoft.com/office/officeart/2011/layout/TabList"/>
    <dgm:cxn modelId="{8FD18222-28EB-4BB6-A3C8-BB0C7A21D876}" type="presParOf" srcId="{57659EE1-D2D7-4824-ABD2-D03E3C020BAE}" destId="{EC7698B4-2A40-4003-A17F-66714F0A1B73}" srcOrd="5" destOrd="0" presId="urn:microsoft.com/office/officeart/2011/layout/TabList"/>
    <dgm:cxn modelId="{B2A6BCB0-E5CF-4CED-B15C-29CB404497F9}" type="presParOf" srcId="{57659EE1-D2D7-4824-ABD2-D03E3C020BAE}" destId="{DB7E212F-C8B7-4145-886E-9A86F66DB8AA}" srcOrd="6" destOrd="0" presId="urn:microsoft.com/office/officeart/2011/layout/TabList"/>
    <dgm:cxn modelId="{C98BAE2D-8065-45F8-8D86-83C406EA2B4E}" type="presParOf" srcId="{DB7E212F-C8B7-4145-886E-9A86F66DB8AA}" destId="{BF230A9D-287B-485C-9F05-19E31430AFA3}" srcOrd="0" destOrd="0" presId="urn:microsoft.com/office/officeart/2011/layout/TabList"/>
    <dgm:cxn modelId="{9CEA0C9D-EF1D-49B7-848B-73A6075FBBE2}" type="presParOf" srcId="{DB7E212F-C8B7-4145-886E-9A86F66DB8AA}" destId="{D3FF4B85-5EC9-4E8B-9D10-FA057BDB6D1E}" srcOrd="1" destOrd="0" presId="urn:microsoft.com/office/officeart/2011/layout/TabList"/>
    <dgm:cxn modelId="{64CF5C76-A5F3-4BC0-A6FD-58169127497E}" type="presParOf" srcId="{DB7E212F-C8B7-4145-886E-9A86F66DB8AA}" destId="{5216E563-B26E-4C03-8396-E3308ECA6A82}" srcOrd="2" destOrd="0" presId="urn:microsoft.com/office/officeart/2011/layout/TabList"/>
    <dgm:cxn modelId="{BC8DD419-9695-45DD-8773-57BE70025C7D}" type="presParOf" srcId="{57659EE1-D2D7-4824-ABD2-D03E3C020BAE}" destId="{7D5F6C14-0109-4D55-A9AD-B6577D1A3D7D}" srcOrd="7" destOrd="0" presId="urn:microsoft.com/office/officeart/2011/layout/TabList"/>
    <dgm:cxn modelId="{300BA2CA-119A-45C3-B106-5EB17949C029}" type="presParOf" srcId="{57659EE1-D2D7-4824-ABD2-D03E3C020BAE}" destId="{DEC4DF3A-244D-441D-ADDA-DF53525E1242}" srcOrd="8" destOrd="0" presId="urn:microsoft.com/office/officeart/2011/layout/TabList"/>
    <dgm:cxn modelId="{52273169-136B-4542-981A-9EABEEE7353D}" type="presParOf" srcId="{DEC4DF3A-244D-441D-ADDA-DF53525E1242}" destId="{62EA0B62-B2C4-45CF-B440-DDE045F5FFAF}" srcOrd="0" destOrd="0" presId="urn:microsoft.com/office/officeart/2011/layout/TabList"/>
    <dgm:cxn modelId="{AC684E0B-D13E-4367-A6D4-A589AE37097A}" type="presParOf" srcId="{DEC4DF3A-244D-441D-ADDA-DF53525E1242}" destId="{58E4F7CC-768E-47A7-80BC-0B493CCD29A4}" srcOrd="1" destOrd="0" presId="urn:microsoft.com/office/officeart/2011/layout/TabList"/>
    <dgm:cxn modelId="{1499C8C6-D942-4731-AAC2-CA9E3B2AD35E}" type="presParOf" srcId="{DEC4DF3A-244D-441D-ADDA-DF53525E1242}" destId="{E0B8F608-160E-452D-A0D2-D0A56CC2F83C}" srcOrd="2" destOrd="0" presId="urn:microsoft.com/office/officeart/2011/layout/TabList"/>
    <dgm:cxn modelId="{44F8AA91-AAAF-4C8A-A4EA-C55CC708134A}" type="presParOf" srcId="{57659EE1-D2D7-4824-ABD2-D03E3C020BAE}" destId="{466ABE11-739E-40A8-90E1-06C17F1EF971}" srcOrd="9" destOrd="0" presId="urn:microsoft.com/office/officeart/2011/layout/TabList"/>
    <dgm:cxn modelId="{00F60F46-ADB7-4F22-ADF4-C709346FB1F3}" type="presParOf" srcId="{57659EE1-D2D7-4824-ABD2-D03E3C020BAE}" destId="{A2360B6C-5A88-4A99-BCB3-E2BD3825ED4F}" srcOrd="10" destOrd="0" presId="urn:microsoft.com/office/officeart/2011/layout/TabList"/>
    <dgm:cxn modelId="{09DE52FA-1586-4F53-8016-E1BB3C561CFB}" type="presParOf" srcId="{A2360B6C-5A88-4A99-BCB3-E2BD3825ED4F}" destId="{1513AF0C-CDC0-4289-9196-104624738D20}" srcOrd="0" destOrd="0" presId="urn:microsoft.com/office/officeart/2011/layout/TabList"/>
    <dgm:cxn modelId="{024A6BC9-C183-4B61-B8E3-A772E5B5C689}" type="presParOf" srcId="{A2360B6C-5A88-4A99-BCB3-E2BD3825ED4F}" destId="{8CBD1C4D-F57D-4D7C-B416-54F9C61F64DD}" srcOrd="1" destOrd="0" presId="urn:microsoft.com/office/officeart/2011/layout/TabList"/>
    <dgm:cxn modelId="{DB42CA04-6314-434C-9586-3480249E53AF}" type="presParOf" srcId="{A2360B6C-5A88-4A99-BCB3-E2BD3825ED4F}" destId="{A8476C0E-2882-470A-9C6F-F742F7EBE8C6}"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546A4-FF81-41D2-AE75-6EF22AF8667C}">
      <dsp:nvSpPr>
        <dsp:cNvPr id="0" name=""/>
        <dsp:cNvSpPr/>
      </dsp:nvSpPr>
      <dsp:spPr>
        <a:xfrm>
          <a:off x="2225040" y="2172962"/>
          <a:ext cx="1645920" cy="1645920"/>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Sistemas de Información </a:t>
          </a:r>
          <a:endParaRPr lang="es-EC" sz="1800" kern="1200" dirty="0">
            <a:solidFill>
              <a:schemeClr val="tx1"/>
            </a:solidFill>
          </a:endParaRPr>
        </a:p>
      </dsp:txBody>
      <dsp:txXfrm>
        <a:off x="2466079" y="2414001"/>
        <a:ext cx="1163842" cy="1163842"/>
      </dsp:txXfrm>
    </dsp:sp>
    <dsp:sp modelId="{733DCC5E-009D-4981-953A-4D54E43A73AB}">
      <dsp:nvSpPr>
        <dsp:cNvPr id="0" name=""/>
        <dsp:cNvSpPr/>
      </dsp:nvSpPr>
      <dsp:spPr>
        <a:xfrm rot="11700000">
          <a:off x="758329" y="2340572"/>
          <a:ext cx="1438394" cy="469087"/>
        </a:xfrm>
        <a:prstGeom prst="lef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B3B0288-9C34-4627-9462-F0905769DC9F}">
      <dsp:nvSpPr>
        <dsp:cNvPr id="0" name=""/>
        <dsp:cNvSpPr/>
      </dsp:nvSpPr>
      <dsp:spPr>
        <a:xfrm>
          <a:off x="1023" y="1763524"/>
          <a:ext cx="1563624" cy="125089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El acceder a los datos históricos </a:t>
          </a:r>
          <a:endParaRPr lang="es-EC" sz="1800" kern="1200" dirty="0">
            <a:solidFill>
              <a:schemeClr val="tx1"/>
            </a:solidFill>
          </a:endParaRPr>
        </a:p>
      </dsp:txBody>
      <dsp:txXfrm>
        <a:off x="37661" y="1800162"/>
        <a:ext cx="1490348" cy="1177623"/>
      </dsp:txXfrm>
    </dsp:sp>
    <dsp:sp modelId="{2730E62E-CB21-42A0-B302-AD8239C39C7B}">
      <dsp:nvSpPr>
        <dsp:cNvPr id="0" name=""/>
        <dsp:cNvSpPr/>
      </dsp:nvSpPr>
      <dsp:spPr>
        <a:xfrm rot="14700000">
          <a:off x="1641679" y="1287837"/>
          <a:ext cx="1438394" cy="469087"/>
        </a:xfrm>
        <a:prstGeom prst="lef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3578BC9-1619-49F1-A264-29D30E915546}">
      <dsp:nvSpPr>
        <dsp:cNvPr id="0" name=""/>
        <dsp:cNvSpPr/>
      </dsp:nvSpPr>
      <dsp:spPr>
        <a:xfrm>
          <a:off x="1275118" y="245117"/>
          <a:ext cx="1563624" cy="125089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Analizarlos </a:t>
          </a:r>
          <a:endParaRPr lang="es-EC" sz="1800" kern="1200" dirty="0">
            <a:solidFill>
              <a:schemeClr val="tx1"/>
            </a:solidFill>
          </a:endParaRPr>
        </a:p>
      </dsp:txBody>
      <dsp:txXfrm>
        <a:off x="1311756" y="281755"/>
        <a:ext cx="1490348" cy="1177623"/>
      </dsp:txXfrm>
    </dsp:sp>
    <dsp:sp modelId="{CC7A00A4-3BC9-4615-8579-1C8F97C42C0C}">
      <dsp:nvSpPr>
        <dsp:cNvPr id="0" name=""/>
        <dsp:cNvSpPr/>
      </dsp:nvSpPr>
      <dsp:spPr>
        <a:xfrm rot="17700000">
          <a:off x="3015926" y="1287837"/>
          <a:ext cx="1438394" cy="469087"/>
        </a:xfrm>
        <a:prstGeom prst="lef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1EE46FB-6CB2-4058-9807-06B8D2D79D07}">
      <dsp:nvSpPr>
        <dsp:cNvPr id="0" name=""/>
        <dsp:cNvSpPr/>
      </dsp:nvSpPr>
      <dsp:spPr>
        <a:xfrm>
          <a:off x="3257257" y="245117"/>
          <a:ext cx="1563624" cy="125089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Organizarlos</a:t>
          </a:r>
          <a:endParaRPr lang="es-EC" sz="1800" kern="1200" dirty="0">
            <a:solidFill>
              <a:schemeClr val="tx1"/>
            </a:solidFill>
          </a:endParaRPr>
        </a:p>
      </dsp:txBody>
      <dsp:txXfrm>
        <a:off x="3293895" y="281755"/>
        <a:ext cx="1490348" cy="1177623"/>
      </dsp:txXfrm>
    </dsp:sp>
    <dsp:sp modelId="{C743609C-AC34-4E66-9A79-B415FC292EC7}">
      <dsp:nvSpPr>
        <dsp:cNvPr id="0" name=""/>
        <dsp:cNvSpPr/>
      </dsp:nvSpPr>
      <dsp:spPr>
        <a:xfrm rot="20700000">
          <a:off x="3899275" y="2340572"/>
          <a:ext cx="1438394" cy="469087"/>
        </a:xfrm>
        <a:prstGeom prst="lef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CBBDC96-C7CA-4570-A85C-F6D8AC8E9DCB}">
      <dsp:nvSpPr>
        <dsp:cNvPr id="0" name=""/>
        <dsp:cNvSpPr/>
      </dsp:nvSpPr>
      <dsp:spPr>
        <a:xfrm>
          <a:off x="4531352" y="1763524"/>
          <a:ext cx="1563624" cy="125089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Transformarlos en conocimiento </a:t>
          </a:r>
          <a:endParaRPr lang="es-EC" sz="1800" kern="1200" dirty="0">
            <a:solidFill>
              <a:schemeClr val="tx1"/>
            </a:solidFill>
          </a:endParaRPr>
        </a:p>
      </dsp:txBody>
      <dsp:txXfrm>
        <a:off x="4567990" y="1800162"/>
        <a:ext cx="1490348" cy="11776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FD1D5-6BE5-4D17-A3F3-99CB9BB3505F}">
      <dsp:nvSpPr>
        <dsp:cNvPr id="0" name=""/>
        <dsp:cNvSpPr/>
      </dsp:nvSpPr>
      <dsp:spPr>
        <a:xfrm>
          <a:off x="2976" y="423531"/>
          <a:ext cx="1522511"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lvl="0" algn="r" defTabSz="844550">
            <a:lnSpc>
              <a:spcPct val="90000"/>
            </a:lnSpc>
            <a:spcBef>
              <a:spcPct val="0"/>
            </a:spcBef>
            <a:spcAft>
              <a:spcPct val="35000"/>
            </a:spcAft>
          </a:pPr>
          <a:r>
            <a:rPr lang="es-ES" sz="1900" kern="1200" dirty="0" smtClean="0">
              <a:solidFill>
                <a:schemeClr val="tx1"/>
              </a:solidFill>
            </a:rPr>
            <a:t>PÚBLICAS</a:t>
          </a:r>
          <a:endParaRPr lang="es-ES" sz="1900" kern="1200" dirty="0">
            <a:solidFill>
              <a:schemeClr val="tx1"/>
            </a:solidFill>
          </a:endParaRPr>
        </a:p>
      </dsp:txBody>
      <dsp:txXfrm>
        <a:off x="2976" y="423531"/>
        <a:ext cx="1522511" cy="376200"/>
      </dsp:txXfrm>
    </dsp:sp>
    <dsp:sp modelId="{143C5A13-C6C6-4232-9E6C-4683B7B28092}">
      <dsp:nvSpPr>
        <dsp:cNvPr id="0" name=""/>
        <dsp:cNvSpPr/>
      </dsp:nvSpPr>
      <dsp:spPr>
        <a:xfrm>
          <a:off x="1525488" y="306"/>
          <a:ext cx="304502" cy="1222650"/>
        </a:xfrm>
        <a:prstGeom prst="leftBrace">
          <a:avLst>
            <a:gd name="adj1" fmla="val 35000"/>
            <a:gd name="adj2" fmla="val 50000"/>
          </a:avLst>
        </a:prstGeom>
        <a:no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B3B66C8-3ED2-4DA4-A22A-5543077ED694}">
      <dsp:nvSpPr>
        <dsp:cNvPr id="0" name=""/>
        <dsp:cNvSpPr/>
      </dsp:nvSpPr>
      <dsp:spPr>
        <a:xfrm>
          <a:off x="1951791" y="306"/>
          <a:ext cx="4141231" cy="12226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s-ES" sz="1900" b="0" i="0" kern="1200" dirty="0" smtClean="0">
              <a:solidFill>
                <a:schemeClr val="tx1"/>
              </a:solidFill>
            </a:rPr>
            <a:t>se manejan por terceras partes, y los trabajos de muchos clientes diferentes pueden estar mezclados en los servidores</a:t>
          </a:r>
          <a:endParaRPr lang="es-ES" sz="1900" kern="1200" dirty="0">
            <a:solidFill>
              <a:schemeClr val="tx1"/>
            </a:solidFill>
          </a:endParaRPr>
        </a:p>
      </dsp:txBody>
      <dsp:txXfrm>
        <a:off x="1951791" y="306"/>
        <a:ext cx="4141231" cy="1222650"/>
      </dsp:txXfrm>
    </dsp:sp>
    <dsp:sp modelId="{3CE4FF0F-D676-473D-AEA4-042EA1C6F623}">
      <dsp:nvSpPr>
        <dsp:cNvPr id="0" name=""/>
        <dsp:cNvSpPr/>
      </dsp:nvSpPr>
      <dsp:spPr>
        <a:xfrm>
          <a:off x="2976" y="1714581"/>
          <a:ext cx="1522511"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lvl="0" algn="r" defTabSz="844550">
            <a:lnSpc>
              <a:spcPct val="90000"/>
            </a:lnSpc>
            <a:spcBef>
              <a:spcPct val="0"/>
            </a:spcBef>
            <a:spcAft>
              <a:spcPct val="35000"/>
            </a:spcAft>
          </a:pPr>
          <a:r>
            <a:rPr lang="es-ES" sz="1900" kern="1200" dirty="0" smtClean="0">
              <a:solidFill>
                <a:schemeClr val="tx1"/>
              </a:solidFill>
            </a:rPr>
            <a:t>PRIVADAS </a:t>
          </a:r>
        </a:p>
      </dsp:txBody>
      <dsp:txXfrm>
        <a:off x="2976" y="1714581"/>
        <a:ext cx="1522511" cy="376200"/>
      </dsp:txXfrm>
    </dsp:sp>
    <dsp:sp modelId="{9597F62E-C1C7-4F46-B644-9F00F17E04B3}">
      <dsp:nvSpPr>
        <dsp:cNvPr id="0" name=""/>
        <dsp:cNvSpPr/>
      </dsp:nvSpPr>
      <dsp:spPr>
        <a:xfrm>
          <a:off x="1525488" y="1291356"/>
          <a:ext cx="304502" cy="1222650"/>
        </a:xfrm>
        <a:prstGeom prst="leftBrace">
          <a:avLst>
            <a:gd name="adj1" fmla="val 35000"/>
            <a:gd name="adj2" fmla="val 50000"/>
          </a:avLst>
        </a:prstGeom>
        <a:no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D09EC29-EA02-4B3C-B335-9D9D45ED422E}">
      <dsp:nvSpPr>
        <dsp:cNvPr id="0" name=""/>
        <dsp:cNvSpPr/>
      </dsp:nvSpPr>
      <dsp:spPr>
        <a:xfrm>
          <a:off x="1951791" y="1291356"/>
          <a:ext cx="4141231" cy="122265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s-ES" sz="1900" b="0" i="0" kern="1200" dirty="0" smtClean="0">
              <a:solidFill>
                <a:schemeClr val="tx1"/>
              </a:solidFill>
            </a:rPr>
            <a:t>son una buena opción para las compañías que necesitan alta protección de datos y ediciones a nivel de servicio</a:t>
          </a:r>
          <a:endParaRPr lang="es-ES" sz="1900" kern="1200" dirty="0">
            <a:solidFill>
              <a:schemeClr val="tx1"/>
            </a:solidFill>
          </a:endParaRPr>
        </a:p>
      </dsp:txBody>
      <dsp:txXfrm>
        <a:off x="1951791" y="1291356"/>
        <a:ext cx="4141231" cy="1222650"/>
      </dsp:txXfrm>
    </dsp:sp>
    <dsp:sp modelId="{0683E241-5E56-4057-B8EA-0380A36AEE52}">
      <dsp:nvSpPr>
        <dsp:cNvPr id="0" name=""/>
        <dsp:cNvSpPr/>
      </dsp:nvSpPr>
      <dsp:spPr>
        <a:xfrm>
          <a:off x="2976" y="3134950"/>
          <a:ext cx="1522511"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lvl="0" algn="r" defTabSz="844550">
            <a:lnSpc>
              <a:spcPct val="90000"/>
            </a:lnSpc>
            <a:spcBef>
              <a:spcPct val="0"/>
            </a:spcBef>
            <a:spcAft>
              <a:spcPct val="35000"/>
            </a:spcAft>
          </a:pPr>
          <a:r>
            <a:rPr lang="es-ES" sz="1900" kern="1200" dirty="0" smtClean="0">
              <a:solidFill>
                <a:schemeClr val="tx1"/>
              </a:solidFill>
            </a:rPr>
            <a:t>HÍBRIDAS</a:t>
          </a:r>
          <a:endParaRPr lang="es-ES" sz="1900" kern="1200" dirty="0">
            <a:solidFill>
              <a:schemeClr val="tx1"/>
            </a:solidFill>
          </a:endParaRPr>
        </a:p>
      </dsp:txBody>
      <dsp:txXfrm>
        <a:off x="2976" y="3134950"/>
        <a:ext cx="1522511" cy="376200"/>
      </dsp:txXfrm>
    </dsp:sp>
    <dsp:sp modelId="{656A65F9-678D-401F-A3E9-0C7C4DF83C67}">
      <dsp:nvSpPr>
        <dsp:cNvPr id="0" name=""/>
        <dsp:cNvSpPr/>
      </dsp:nvSpPr>
      <dsp:spPr>
        <a:xfrm>
          <a:off x="1525488" y="2582406"/>
          <a:ext cx="304502" cy="1481287"/>
        </a:xfrm>
        <a:prstGeom prst="leftBrace">
          <a:avLst>
            <a:gd name="adj1" fmla="val 35000"/>
            <a:gd name="adj2" fmla="val 50000"/>
          </a:avLst>
        </a:prstGeom>
        <a:no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F10C60A-93FB-451D-B4BB-34E3E8F70D0F}">
      <dsp:nvSpPr>
        <dsp:cNvPr id="0" name=""/>
        <dsp:cNvSpPr/>
      </dsp:nvSpPr>
      <dsp:spPr>
        <a:xfrm>
          <a:off x="1951791" y="2582406"/>
          <a:ext cx="4141231" cy="148128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s-ES" sz="1900" b="0" i="0" kern="1200" dirty="0" smtClean="0">
              <a:solidFill>
                <a:schemeClr val="tx1"/>
              </a:solidFill>
            </a:rPr>
            <a:t>combinan los modelos de nubes públicas y privadas. Usted es propietario de unas partes y comparte otras, aunque de una manera controlada</a:t>
          </a:r>
          <a:endParaRPr lang="es-ES" sz="1900" kern="1200" dirty="0">
            <a:solidFill>
              <a:schemeClr val="tx1"/>
            </a:solidFill>
          </a:endParaRPr>
        </a:p>
      </dsp:txBody>
      <dsp:txXfrm>
        <a:off x="1951791" y="2582406"/>
        <a:ext cx="4141231" cy="14812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A9F0A-03AF-46FA-AD5D-C7A91D37978E}">
      <dsp:nvSpPr>
        <dsp:cNvPr id="0" name=""/>
        <dsp:cNvSpPr/>
      </dsp:nvSpPr>
      <dsp:spPr>
        <a:xfrm>
          <a:off x="0" y="2027752"/>
          <a:ext cx="1824118" cy="7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lvl="0" algn="r" defTabSz="1600200">
            <a:lnSpc>
              <a:spcPct val="90000"/>
            </a:lnSpc>
            <a:spcBef>
              <a:spcPct val="0"/>
            </a:spcBef>
            <a:spcAft>
              <a:spcPct val="35000"/>
            </a:spcAft>
          </a:pPr>
          <a:r>
            <a:rPr lang="es-ES" sz="3600" kern="1200" dirty="0" smtClean="0"/>
            <a:t>IPLOZT</a:t>
          </a:r>
          <a:endParaRPr lang="es-ES" sz="3600" kern="1200" dirty="0"/>
        </a:p>
      </dsp:txBody>
      <dsp:txXfrm>
        <a:off x="0" y="2027752"/>
        <a:ext cx="1824118" cy="712800"/>
      </dsp:txXfrm>
    </dsp:sp>
    <dsp:sp modelId="{27130822-E71F-4B90-9D30-651650CA9A33}">
      <dsp:nvSpPr>
        <dsp:cNvPr id="0" name=""/>
        <dsp:cNvSpPr/>
      </dsp:nvSpPr>
      <dsp:spPr>
        <a:xfrm>
          <a:off x="1824117" y="1582251"/>
          <a:ext cx="364823" cy="1603800"/>
        </a:xfrm>
        <a:prstGeom prst="leftBrace">
          <a:avLst>
            <a:gd name="adj1" fmla="val 35000"/>
            <a:gd name="adj2" fmla="val 5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AD6B33-ABB3-49FC-ACCE-281B3A1A534C}">
      <dsp:nvSpPr>
        <dsp:cNvPr id="0" name=""/>
        <dsp:cNvSpPr/>
      </dsp:nvSpPr>
      <dsp:spPr>
        <a:xfrm>
          <a:off x="2334871" y="1582251"/>
          <a:ext cx="4961600" cy="16038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t>EDICIÓN COLABORATIVA</a:t>
          </a:r>
          <a:endParaRPr lang="es-ES" sz="1800" kern="1200" dirty="0"/>
        </a:p>
        <a:p>
          <a:pPr marL="171450" lvl="1" indent="-171450" algn="l" defTabSz="800100">
            <a:lnSpc>
              <a:spcPct val="90000"/>
            </a:lnSpc>
            <a:spcBef>
              <a:spcPct val="0"/>
            </a:spcBef>
            <a:spcAft>
              <a:spcPct val="15000"/>
            </a:spcAft>
            <a:buChar char="••"/>
          </a:pPr>
          <a:r>
            <a:rPr lang="es-ES" sz="1800" kern="1200" dirty="0" smtClean="0"/>
            <a:t>CONTROL DE VERSIONES</a:t>
          </a:r>
          <a:endParaRPr lang="es-ES" sz="1800" kern="1200" dirty="0"/>
        </a:p>
        <a:p>
          <a:pPr marL="171450" lvl="1" indent="-171450" algn="l" defTabSz="800100">
            <a:lnSpc>
              <a:spcPct val="90000"/>
            </a:lnSpc>
            <a:spcBef>
              <a:spcPct val="0"/>
            </a:spcBef>
            <a:spcAft>
              <a:spcPct val="15000"/>
            </a:spcAft>
            <a:buChar char="••"/>
          </a:pPr>
          <a:r>
            <a:rPr lang="es-ES" sz="1800" kern="1200" dirty="0" smtClean="0"/>
            <a:t>REALIZA ANOTACIONES </a:t>
          </a:r>
          <a:endParaRPr lang="es-ES" sz="1800" kern="1200" dirty="0"/>
        </a:p>
        <a:p>
          <a:pPr marL="171450" lvl="1" indent="-171450" algn="l" defTabSz="800100">
            <a:lnSpc>
              <a:spcPct val="90000"/>
            </a:lnSpc>
            <a:spcBef>
              <a:spcPct val="0"/>
            </a:spcBef>
            <a:spcAft>
              <a:spcPct val="15000"/>
            </a:spcAft>
            <a:buChar char="••"/>
          </a:pPr>
          <a:r>
            <a:rPr lang="es-ES" sz="1800" kern="1200" dirty="0" smtClean="0"/>
            <a:t>DISPONIBLE EN INGLÉS Y ESPAÑOL</a:t>
          </a:r>
          <a:endParaRPr lang="es-ES" sz="1800" kern="1200" dirty="0"/>
        </a:p>
        <a:p>
          <a:pPr marL="171450" lvl="1" indent="-171450" algn="l" defTabSz="800100">
            <a:lnSpc>
              <a:spcPct val="90000"/>
            </a:lnSpc>
            <a:spcBef>
              <a:spcPct val="0"/>
            </a:spcBef>
            <a:spcAft>
              <a:spcPct val="15000"/>
            </a:spcAft>
            <a:buChar char="••"/>
          </a:pPr>
          <a:r>
            <a:rPr lang="es-ES" sz="1800" kern="1200" dirty="0" smtClean="0"/>
            <a:t>IMPORTACIÓN Y EXPORTACIÓN DE FORMATOS</a:t>
          </a:r>
          <a:endParaRPr lang="es-ES" sz="1800" kern="1200" dirty="0"/>
        </a:p>
      </dsp:txBody>
      <dsp:txXfrm>
        <a:off x="2334871" y="1582251"/>
        <a:ext cx="4961600" cy="16038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D5C65-26F2-47FA-B4FD-1E40CFE7A55E}">
      <dsp:nvSpPr>
        <dsp:cNvPr id="0" name=""/>
        <dsp:cNvSpPr/>
      </dsp:nvSpPr>
      <dsp:spPr>
        <a:xfrm>
          <a:off x="0" y="0"/>
          <a:ext cx="4693920" cy="731520"/>
        </a:xfrm>
        <a:prstGeom prst="roundRect">
          <a:avLst>
            <a:gd name="adj" fmla="val 10000"/>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dirty="0" smtClean="0">
              <a:solidFill>
                <a:schemeClr val="tx1"/>
              </a:solidFill>
            </a:rPr>
            <a:t>Vocabulario Común</a:t>
          </a:r>
          <a:endParaRPr lang="es-EC" sz="1900" kern="1200" dirty="0">
            <a:solidFill>
              <a:schemeClr val="tx1"/>
            </a:solidFill>
          </a:endParaRPr>
        </a:p>
      </dsp:txBody>
      <dsp:txXfrm>
        <a:off x="21425" y="21425"/>
        <a:ext cx="3818966" cy="688670"/>
      </dsp:txXfrm>
    </dsp:sp>
    <dsp:sp modelId="{3F2ABFE4-51E8-42F8-A370-07DE6F94AB87}">
      <dsp:nvSpPr>
        <dsp:cNvPr id="0" name=""/>
        <dsp:cNvSpPr/>
      </dsp:nvSpPr>
      <dsp:spPr>
        <a:xfrm>
          <a:off x="350520" y="833120"/>
          <a:ext cx="4693920" cy="731520"/>
        </a:xfrm>
        <a:prstGeom prst="roundRect">
          <a:avLst>
            <a:gd name="adj" fmla="val 10000"/>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dirty="0" smtClean="0">
              <a:solidFill>
                <a:schemeClr val="tx1"/>
              </a:solidFill>
            </a:rPr>
            <a:t>Estrategias y Herramientas</a:t>
          </a:r>
          <a:endParaRPr lang="es-EC" sz="1900" kern="1200" dirty="0">
            <a:solidFill>
              <a:schemeClr val="tx1"/>
            </a:solidFill>
          </a:endParaRPr>
        </a:p>
      </dsp:txBody>
      <dsp:txXfrm>
        <a:off x="371945" y="854545"/>
        <a:ext cx="3825062" cy="688669"/>
      </dsp:txXfrm>
    </dsp:sp>
    <dsp:sp modelId="{1ACE5E62-F272-4CDB-BD30-A68C938AF3EF}">
      <dsp:nvSpPr>
        <dsp:cNvPr id="0" name=""/>
        <dsp:cNvSpPr/>
      </dsp:nvSpPr>
      <dsp:spPr>
        <a:xfrm>
          <a:off x="701039" y="1666240"/>
          <a:ext cx="4693920" cy="731520"/>
        </a:xfrm>
        <a:prstGeom prst="roundRect">
          <a:avLst>
            <a:gd name="adj" fmla="val 10000"/>
          </a:avLst>
        </a:prstGeom>
        <a:solidFill>
          <a:schemeClr val="accent4">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dirty="0" smtClean="0">
              <a:solidFill>
                <a:schemeClr val="tx1"/>
              </a:solidFill>
            </a:rPr>
            <a:t>Modelos de referencia</a:t>
          </a:r>
          <a:endParaRPr lang="es-EC" sz="1900" kern="1200" dirty="0">
            <a:solidFill>
              <a:schemeClr val="tx1"/>
            </a:solidFill>
          </a:endParaRPr>
        </a:p>
      </dsp:txBody>
      <dsp:txXfrm>
        <a:off x="722464" y="1687665"/>
        <a:ext cx="3825062" cy="688669"/>
      </dsp:txXfrm>
    </dsp:sp>
    <dsp:sp modelId="{686C9C80-B361-42AD-ACA3-B48EF66443B5}">
      <dsp:nvSpPr>
        <dsp:cNvPr id="0" name=""/>
        <dsp:cNvSpPr/>
      </dsp:nvSpPr>
      <dsp:spPr>
        <a:xfrm>
          <a:off x="1051559" y="2499360"/>
          <a:ext cx="4693920" cy="731520"/>
        </a:xfrm>
        <a:prstGeom prst="roundRect">
          <a:avLst>
            <a:gd name="adj" fmla="val 10000"/>
          </a:avLst>
        </a:prstGeom>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dirty="0" smtClean="0">
              <a:solidFill>
                <a:schemeClr val="tx1"/>
              </a:solidFill>
            </a:rPr>
            <a:t>Orientación prescriptiva </a:t>
          </a:r>
        </a:p>
      </dsp:txBody>
      <dsp:txXfrm>
        <a:off x="1072984" y="2520785"/>
        <a:ext cx="3825062" cy="688669"/>
      </dsp:txXfrm>
    </dsp:sp>
    <dsp:sp modelId="{A6ED3184-A656-4375-A5C7-28E3E1FDE552}">
      <dsp:nvSpPr>
        <dsp:cNvPr id="0" name=""/>
        <dsp:cNvSpPr/>
      </dsp:nvSpPr>
      <dsp:spPr>
        <a:xfrm>
          <a:off x="1402079" y="3332480"/>
          <a:ext cx="4693920" cy="731520"/>
        </a:xfrm>
        <a:prstGeom prst="roundRect">
          <a:avLst>
            <a:gd name="adj" fmla="val 1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dirty="0" smtClean="0">
              <a:solidFill>
                <a:schemeClr val="tx1"/>
              </a:solidFill>
            </a:rPr>
            <a:t>Elementos de la Arquitectura Empresarial</a:t>
          </a:r>
          <a:endParaRPr lang="es-EC" sz="1900" kern="1200" dirty="0">
            <a:solidFill>
              <a:schemeClr val="tx1"/>
            </a:solidFill>
          </a:endParaRPr>
        </a:p>
      </dsp:txBody>
      <dsp:txXfrm>
        <a:off x="1423504" y="3353905"/>
        <a:ext cx="3825062" cy="688669"/>
      </dsp:txXfrm>
    </dsp:sp>
    <dsp:sp modelId="{56FC6838-0EDE-4864-B57E-46DF99211EBC}">
      <dsp:nvSpPr>
        <dsp:cNvPr id="0" name=""/>
        <dsp:cNvSpPr/>
      </dsp:nvSpPr>
      <dsp:spPr>
        <a:xfrm>
          <a:off x="4218432" y="534416"/>
          <a:ext cx="475488" cy="475488"/>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s-EC" sz="2100" kern="1200">
            <a:solidFill>
              <a:schemeClr val="tx1"/>
            </a:solidFill>
          </a:endParaRPr>
        </a:p>
      </dsp:txBody>
      <dsp:txXfrm>
        <a:off x="4325417" y="534416"/>
        <a:ext cx="261518" cy="357805"/>
      </dsp:txXfrm>
    </dsp:sp>
    <dsp:sp modelId="{B10D8650-2507-4DD2-A59B-8C264D87CD44}">
      <dsp:nvSpPr>
        <dsp:cNvPr id="0" name=""/>
        <dsp:cNvSpPr/>
      </dsp:nvSpPr>
      <dsp:spPr>
        <a:xfrm>
          <a:off x="4568952" y="1367536"/>
          <a:ext cx="475488" cy="475488"/>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s-EC" sz="2100" kern="1200">
            <a:solidFill>
              <a:schemeClr val="tx1"/>
            </a:solidFill>
          </a:endParaRPr>
        </a:p>
      </dsp:txBody>
      <dsp:txXfrm>
        <a:off x="4675937" y="1367536"/>
        <a:ext cx="261518" cy="357805"/>
      </dsp:txXfrm>
    </dsp:sp>
    <dsp:sp modelId="{218F56F6-305F-4103-BCF7-C2DDB956F5B3}">
      <dsp:nvSpPr>
        <dsp:cNvPr id="0" name=""/>
        <dsp:cNvSpPr/>
      </dsp:nvSpPr>
      <dsp:spPr>
        <a:xfrm>
          <a:off x="4919472" y="2188464"/>
          <a:ext cx="475488" cy="475488"/>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s-EC" sz="2100" kern="1200">
            <a:solidFill>
              <a:schemeClr val="tx1"/>
            </a:solidFill>
          </a:endParaRPr>
        </a:p>
      </dsp:txBody>
      <dsp:txXfrm>
        <a:off x="5026457" y="2188464"/>
        <a:ext cx="261518" cy="357805"/>
      </dsp:txXfrm>
    </dsp:sp>
    <dsp:sp modelId="{9252C45E-5677-48C8-9551-D5EA161CABE9}">
      <dsp:nvSpPr>
        <dsp:cNvPr id="0" name=""/>
        <dsp:cNvSpPr/>
      </dsp:nvSpPr>
      <dsp:spPr>
        <a:xfrm>
          <a:off x="5269992" y="3029712"/>
          <a:ext cx="475488" cy="475488"/>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s-EC" sz="2100" kern="1200">
            <a:solidFill>
              <a:schemeClr val="tx1"/>
            </a:solidFill>
          </a:endParaRPr>
        </a:p>
      </dsp:txBody>
      <dsp:txXfrm>
        <a:off x="5376977" y="3029712"/>
        <a:ext cx="261518" cy="35780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5FF9C-196B-4FFE-B5F6-F7C4132E9737}">
      <dsp:nvSpPr>
        <dsp:cNvPr id="0" name=""/>
        <dsp:cNvSpPr/>
      </dsp:nvSpPr>
      <dsp:spPr>
        <a:xfrm>
          <a:off x="2380505" y="2370"/>
          <a:ext cx="1334988" cy="867742"/>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solidFill>
                <a:schemeClr val="tx1"/>
              </a:solidFill>
            </a:rPr>
            <a:t>Especificaciones de requisitos</a:t>
          </a:r>
          <a:endParaRPr lang="es-EC" sz="1300" kern="1200" dirty="0">
            <a:solidFill>
              <a:schemeClr val="tx1"/>
            </a:solidFill>
          </a:endParaRPr>
        </a:p>
      </dsp:txBody>
      <dsp:txXfrm>
        <a:off x="2422865" y="44730"/>
        <a:ext cx="1250268" cy="783022"/>
      </dsp:txXfrm>
    </dsp:sp>
    <dsp:sp modelId="{E90EC316-D350-4B8A-9B96-7CA079143D75}">
      <dsp:nvSpPr>
        <dsp:cNvPr id="0" name=""/>
        <dsp:cNvSpPr/>
      </dsp:nvSpPr>
      <dsp:spPr>
        <a:xfrm>
          <a:off x="1315405" y="436241"/>
          <a:ext cx="3465188" cy="3465188"/>
        </a:xfrm>
        <a:custGeom>
          <a:avLst/>
          <a:gdLst/>
          <a:ahLst/>
          <a:cxnLst/>
          <a:rect l="0" t="0" r="0" b="0"/>
          <a:pathLst>
            <a:path>
              <a:moveTo>
                <a:pt x="2578672" y="220630"/>
              </a:moveTo>
              <a:arcTo wR="1732594" hR="1732594" stAng="17953853" swAng="1210876"/>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DEC4F61-F323-4E29-97EE-E9D2F63F4AC4}">
      <dsp:nvSpPr>
        <dsp:cNvPr id="0" name=""/>
        <dsp:cNvSpPr/>
      </dsp:nvSpPr>
      <dsp:spPr>
        <a:xfrm>
          <a:off x="4028301" y="1199563"/>
          <a:ext cx="1334988" cy="867742"/>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solidFill>
                <a:schemeClr val="tx1"/>
              </a:solidFill>
            </a:rPr>
            <a:t>Diseño</a:t>
          </a:r>
          <a:endParaRPr lang="es-EC" sz="1300" kern="1200" dirty="0">
            <a:solidFill>
              <a:schemeClr val="tx1"/>
            </a:solidFill>
          </a:endParaRPr>
        </a:p>
      </dsp:txBody>
      <dsp:txXfrm>
        <a:off x="4070661" y="1241923"/>
        <a:ext cx="1250268" cy="783022"/>
      </dsp:txXfrm>
    </dsp:sp>
    <dsp:sp modelId="{9664DEF4-13CE-4FD7-9934-121579EAD8D8}">
      <dsp:nvSpPr>
        <dsp:cNvPr id="0" name=""/>
        <dsp:cNvSpPr/>
      </dsp:nvSpPr>
      <dsp:spPr>
        <a:xfrm>
          <a:off x="1315405" y="436241"/>
          <a:ext cx="3465188" cy="3465188"/>
        </a:xfrm>
        <a:custGeom>
          <a:avLst/>
          <a:gdLst/>
          <a:ahLst/>
          <a:cxnLst/>
          <a:rect l="0" t="0" r="0" b="0"/>
          <a:pathLst>
            <a:path>
              <a:moveTo>
                <a:pt x="3461025" y="1852639"/>
              </a:moveTo>
              <a:arcTo wR="1732594" hR="1732594" stAng="21838381" swAng="1359213"/>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ADAC25E-C5EA-4C35-B004-3E030C745B52}">
      <dsp:nvSpPr>
        <dsp:cNvPr id="0" name=""/>
        <dsp:cNvSpPr/>
      </dsp:nvSpPr>
      <dsp:spPr>
        <a:xfrm>
          <a:off x="3398899" y="3136663"/>
          <a:ext cx="1334988" cy="867742"/>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solidFill>
                <a:schemeClr val="tx1"/>
              </a:solidFill>
            </a:rPr>
            <a:t>Descripción</a:t>
          </a:r>
          <a:endParaRPr lang="es-EC" sz="1300" kern="1200" dirty="0">
            <a:solidFill>
              <a:schemeClr val="tx1"/>
            </a:solidFill>
          </a:endParaRPr>
        </a:p>
      </dsp:txBody>
      <dsp:txXfrm>
        <a:off x="3441259" y="3179023"/>
        <a:ext cx="1250268" cy="783022"/>
      </dsp:txXfrm>
    </dsp:sp>
    <dsp:sp modelId="{A7F883D6-9ACA-4AD3-B362-26FE9F1E342E}">
      <dsp:nvSpPr>
        <dsp:cNvPr id="0" name=""/>
        <dsp:cNvSpPr/>
      </dsp:nvSpPr>
      <dsp:spPr>
        <a:xfrm>
          <a:off x="1315405" y="436241"/>
          <a:ext cx="3465188" cy="3465188"/>
        </a:xfrm>
        <a:custGeom>
          <a:avLst/>
          <a:gdLst/>
          <a:ahLst/>
          <a:cxnLst/>
          <a:rect l="0" t="0" r="0" b="0"/>
          <a:pathLst>
            <a:path>
              <a:moveTo>
                <a:pt x="1945042" y="3452114"/>
              </a:moveTo>
              <a:arcTo wR="1732594" hR="1732594" stAng="4977406" swAng="845189"/>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FC4D8F5-9558-4440-B976-A438022B72AB}">
      <dsp:nvSpPr>
        <dsp:cNvPr id="0" name=""/>
        <dsp:cNvSpPr/>
      </dsp:nvSpPr>
      <dsp:spPr>
        <a:xfrm>
          <a:off x="1362112" y="3136663"/>
          <a:ext cx="1334988" cy="867742"/>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solidFill>
                <a:schemeClr val="tx1"/>
              </a:solidFill>
            </a:rPr>
            <a:t>Operaciones</a:t>
          </a:r>
          <a:endParaRPr lang="es-EC" sz="1300" kern="1200" dirty="0">
            <a:solidFill>
              <a:schemeClr val="tx1"/>
            </a:solidFill>
          </a:endParaRPr>
        </a:p>
      </dsp:txBody>
      <dsp:txXfrm>
        <a:off x="1404472" y="3179023"/>
        <a:ext cx="1250268" cy="783022"/>
      </dsp:txXfrm>
    </dsp:sp>
    <dsp:sp modelId="{12DADE1B-1373-480F-84B9-10E0C56CD5A8}">
      <dsp:nvSpPr>
        <dsp:cNvPr id="0" name=""/>
        <dsp:cNvSpPr/>
      </dsp:nvSpPr>
      <dsp:spPr>
        <a:xfrm>
          <a:off x="1315405" y="436241"/>
          <a:ext cx="3465188" cy="3465188"/>
        </a:xfrm>
        <a:custGeom>
          <a:avLst/>
          <a:gdLst/>
          <a:ahLst/>
          <a:cxnLst/>
          <a:rect l="0" t="0" r="0" b="0"/>
          <a:pathLst>
            <a:path>
              <a:moveTo>
                <a:pt x="183747" y="2509097"/>
              </a:moveTo>
              <a:arcTo wR="1732594" hR="1732594" stAng="9202406" swAng="1359213"/>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FF15831-AF15-43D4-B6BB-76622E528865}">
      <dsp:nvSpPr>
        <dsp:cNvPr id="0" name=""/>
        <dsp:cNvSpPr/>
      </dsp:nvSpPr>
      <dsp:spPr>
        <a:xfrm>
          <a:off x="732710" y="1199563"/>
          <a:ext cx="1334988" cy="867742"/>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solidFill>
                <a:schemeClr val="tx1"/>
              </a:solidFill>
            </a:rPr>
            <a:t>Cambio</a:t>
          </a:r>
          <a:endParaRPr lang="es-EC" sz="1300" kern="1200" dirty="0">
            <a:solidFill>
              <a:schemeClr val="tx1"/>
            </a:solidFill>
          </a:endParaRPr>
        </a:p>
      </dsp:txBody>
      <dsp:txXfrm>
        <a:off x="775070" y="1241923"/>
        <a:ext cx="1250268" cy="783022"/>
      </dsp:txXfrm>
    </dsp:sp>
    <dsp:sp modelId="{4A041CA8-9DDE-4513-ADBA-362312C87110}">
      <dsp:nvSpPr>
        <dsp:cNvPr id="0" name=""/>
        <dsp:cNvSpPr/>
      </dsp:nvSpPr>
      <dsp:spPr>
        <a:xfrm>
          <a:off x="1315405" y="436241"/>
          <a:ext cx="3465188" cy="3465188"/>
        </a:xfrm>
        <a:custGeom>
          <a:avLst/>
          <a:gdLst/>
          <a:ahLst/>
          <a:cxnLst/>
          <a:rect l="0" t="0" r="0" b="0"/>
          <a:pathLst>
            <a:path>
              <a:moveTo>
                <a:pt x="416846" y="605345"/>
              </a:moveTo>
              <a:arcTo wR="1732594" hR="1732594" stAng="13235271" swAng="1210876"/>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93C98-81C2-4AA8-81AD-10F44BC39340}">
      <dsp:nvSpPr>
        <dsp:cNvPr id="0" name=""/>
        <dsp:cNvSpPr/>
      </dsp:nvSpPr>
      <dsp:spPr>
        <a:xfrm>
          <a:off x="0" y="0"/>
          <a:ext cx="3672408" cy="3672408"/>
        </a:xfrm>
        <a:prstGeom prst="pie">
          <a:avLst>
            <a:gd name="adj1" fmla="val 5400000"/>
            <a:gd name="adj2" fmla="val 16200000"/>
          </a:avLst>
        </a:prstGeom>
        <a:solidFill>
          <a:schemeClr val="accent3">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B6D1497-91A2-4BFA-A330-D86D7B43656C}">
      <dsp:nvSpPr>
        <dsp:cNvPr id="0" name=""/>
        <dsp:cNvSpPr/>
      </dsp:nvSpPr>
      <dsp:spPr>
        <a:xfrm>
          <a:off x="1836204" y="0"/>
          <a:ext cx="5651066" cy="367240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Mejores prácticas </a:t>
          </a:r>
          <a:endParaRPr lang="es-EC" sz="2100" kern="1200" dirty="0"/>
        </a:p>
      </dsp:txBody>
      <dsp:txXfrm>
        <a:off x="1836204" y="0"/>
        <a:ext cx="2825533" cy="1101724"/>
      </dsp:txXfrm>
    </dsp:sp>
    <dsp:sp modelId="{EED55E5C-45AF-4A50-9F07-7CF344351E52}">
      <dsp:nvSpPr>
        <dsp:cNvPr id="0" name=""/>
        <dsp:cNvSpPr/>
      </dsp:nvSpPr>
      <dsp:spPr>
        <a:xfrm>
          <a:off x="642672" y="1101724"/>
          <a:ext cx="2387062" cy="2387062"/>
        </a:xfrm>
        <a:prstGeom prst="pie">
          <a:avLst>
            <a:gd name="adj1" fmla="val 5400000"/>
            <a:gd name="adj2" fmla="val 16200000"/>
          </a:avLst>
        </a:prstGeom>
        <a:solidFill>
          <a:schemeClr val="accent3">
            <a:alpha val="90000"/>
            <a:hueOff val="0"/>
            <a:satOff val="0"/>
            <a:lumOff val="0"/>
            <a:alphaOff val="-2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EA5D774-9D0B-44A1-A0B5-C1C124C3A355}">
      <dsp:nvSpPr>
        <dsp:cNvPr id="0" name=""/>
        <dsp:cNvSpPr/>
      </dsp:nvSpPr>
      <dsp:spPr>
        <a:xfrm>
          <a:off x="1836204" y="1101724"/>
          <a:ext cx="5651066" cy="2387062"/>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Desafío básico es la evaluación, alineación de los objetivos</a:t>
          </a:r>
          <a:endParaRPr lang="es-EC" sz="2100" kern="1200" dirty="0"/>
        </a:p>
      </dsp:txBody>
      <dsp:txXfrm>
        <a:off x="1836204" y="1101724"/>
        <a:ext cx="2825533" cy="1101721"/>
      </dsp:txXfrm>
    </dsp:sp>
    <dsp:sp modelId="{1B26BDA3-0B02-4275-9BB0-7A183554DE95}">
      <dsp:nvSpPr>
        <dsp:cNvPr id="0" name=""/>
        <dsp:cNvSpPr/>
      </dsp:nvSpPr>
      <dsp:spPr>
        <a:xfrm>
          <a:off x="1285343" y="2203445"/>
          <a:ext cx="1101721" cy="1101721"/>
        </a:xfrm>
        <a:prstGeom prst="pie">
          <a:avLst>
            <a:gd name="adj1" fmla="val 5400000"/>
            <a:gd name="adj2" fmla="val 16200000"/>
          </a:avLst>
        </a:prstGeom>
        <a:solidFill>
          <a:schemeClr val="accent3">
            <a:alpha val="90000"/>
            <a:hueOff val="0"/>
            <a:satOff val="0"/>
            <a:lumOff val="0"/>
            <a:alpha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F333B5F-606F-4EE4-9E7B-159BCC2BB840}">
      <dsp:nvSpPr>
        <dsp:cNvPr id="0" name=""/>
        <dsp:cNvSpPr/>
      </dsp:nvSpPr>
      <dsp:spPr>
        <a:xfrm>
          <a:off x="1836204" y="2203445"/>
          <a:ext cx="5651066" cy="1101721"/>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Frameworks</a:t>
          </a:r>
          <a:endParaRPr lang="es-EC" sz="2100" kern="1200" dirty="0"/>
        </a:p>
      </dsp:txBody>
      <dsp:txXfrm>
        <a:off x="1836204" y="2203445"/>
        <a:ext cx="2825533" cy="1101721"/>
      </dsp:txXfrm>
    </dsp:sp>
    <dsp:sp modelId="{9774CA2B-0BB6-4185-B1BB-B374857D82FB}">
      <dsp:nvSpPr>
        <dsp:cNvPr id="0" name=""/>
        <dsp:cNvSpPr/>
      </dsp:nvSpPr>
      <dsp:spPr>
        <a:xfrm>
          <a:off x="4661737" y="1101724"/>
          <a:ext cx="2825533" cy="1101721"/>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t>PYME</a:t>
          </a:r>
          <a:endParaRPr lang="es-EC" sz="1300" kern="1200" dirty="0"/>
        </a:p>
        <a:p>
          <a:pPr marL="114300" lvl="1" indent="-114300" algn="l" defTabSz="577850">
            <a:lnSpc>
              <a:spcPct val="90000"/>
            </a:lnSpc>
            <a:spcBef>
              <a:spcPct val="0"/>
            </a:spcBef>
            <a:spcAft>
              <a:spcPct val="15000"/>
            </a:spcAft>
            <a:buChar char="••"/>
          </a:pPr>
          <a:r>
            <a:rPr lang="es-EC" sz="1300" kern="1200" dirty="0" smtClean="0"/>
            <a:t>Requisitos técnicos</a:t>
          </a:r>
          <a:endParaRPr lang="es-EC" sz="1300" kern="1200" dirty="0"/>
        </a:p>
        <a:p>
          <a:pPr marL="114300" lvl="1" indent="-114300" algn="l" defTabSz="577850">
            <a:lnSpc>
              <a:spcPct val="90000"/>
            </a:lnSpc>
            <a:spcBef>
              <a:spcPct val="0"/>
            </a:spcBef>
            <a:spcAft>
              <a:spcPct val="15000"/>
            </a:spcAft>
            <a:buChar char="••"/>
          </a:pPr>
          <a:r>
            <a:rPr lang="es-EC" sz="1300" kern="1200" dirty="0" smtClean="0"/>
            <a:t>Estrategias</a:t>
          </a:r>
          <a:endParaRPr lang="es-EC" sz="1300" kern="1200" dirty="0"/>
        </a:p>
      </dsp:txBody>
      <dsp:txXfrm>
        <a:off x="4661737" y="1101724"/>
        <a:ext cx="2825533" cy="1101721"/>
      </dsp:txXfrm>
    </dsp:sp>
    <dsp:sp modelId="{D1A3A6D3-1975-4B2C-A692-14618D42F2D0}">
      <dsp:nvSpPr>
        <dsp:cNvPr id="0" name=""/>
        <dsp:cNvSpPr/>
      </dsp:nvSpPr>
      <dsp:spPr>
        <a:xfrm>
          <a:off x="4661737" y="2203445"/>
          <a:ext cx="2825533" cy="1101721"/>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Zachman Framework</a:t>
          </a:r>
          <a:endParaRPr lang="es-EC" sz="1300" kern="1200" dirty="0"/>
        </a:p>
        <a:p>
          <a:pPr marL="114300" lvl="1" indent="-114300" algn="l" defTabSz="577850">
            <a:lnSpc>
              <a:spcPct val="90000"/>
            </a:lnSpc>
            <a:spcBef>
              <a:spcPct val="0"/>
            </a:spcBef>
            <a:spcAft>
              <a:spcPct val="15000"/>
            </a:spcAft>
            <a:buChar char="••"/>
          </a:pPr>
          <a:r>
            <a:rPr lang="en-US" sz="1300" kern="1200" dirty="0" smtClean="0"/>
            <a:t>The Open Group Architecture Framework (TOGAF) </a:t>
          </a:r>
          <a:endParaRPr lang="es-EC" sz="1300" kern="1200" dirty="0"/>
        </a:p>
        <a:p>
          <a:pPr marL="114300" lvl="1" indent="-114300" algn="l" defTabSz="577850">
            <a:lnSpc>
              <a:spcPct val="90000"/>
            </a:lnSpc>
            <a:spcBef>
              <a:spcPct val="0"/>
            </a:spcBef>
            <a:spcAft>
              <a:spcPct val="15000"/>
            </a:spcAft>
            <a:buChar char="••"/>
          </a:pPr>
          <a:r>
            <a:rPr lang="en-US" sz="1300" kern="1200" dirty="0" smtClean="0"/>
            <a:t>Federal Enterprise Architecture  Framework (FEAF)</a:t>
          </a:r>
          <a:endParaRPr lang="es-EC" sz="1300" kern="1200" dirty="0"/>
        </a:p>
      </dsp:txBody>
      <dsp:txXfrm>
        <a:off x="4661737" y="2203445"/>
        <a:ext cx="2825533" cy="11017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FBB5A-321D-476C-82B2-8870850AB5C8}">
      <dsp:nvSpPr>
        <dsp:cNvPr id="0" name=""/>
        <dsp:cNvSpPr/>
      </dsp:nvSpPr>
      <dsp:spPr>
        <a:xfrm rot="5400000">
          <a:off x="339801" y="1699974"/>
          <a:ext cx="1014784" cy="1688577"/>
        </a:xfrm>
        <a:prstGeom prst="corner">
          <a:avLst>
            <a:gd name="adj1" fmla="val 16120"/>
            <a:gd name="adj2" fmla="val 161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379B6DF-C38A-4BBD-8DE7-F8F7B22F77E5}">
      <dsp:nvSpPr>
        <dsp:cNvPr id="0" name=""/>
        <dsp:cNvSpPr/>
      </dsp:nvSpPr>
      <dsp:spPr>
        <a:xfrm>
          <a:off x="170408" y="2204495"/>
          <a:ext cx="1524457" cy="1336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S" sz="1500" b="0" kern="1200" dirty="0" smtClean="0"/>
            <a:t>Aumenta oportunidades de negocios </a:t>
          </a:r>
          <a:endParaRPr lang="es-EC" sz="1500" b="0" kern="1200" dirty="0"/>
        </a:p>
      </dsp:txBody>
      <dsp:txXfrm>
        <a:off x="170408" y="2204495"/>
        <a:ext cx="1524457" cy="1336276"/>
      </dsp:txXfrm>
    </dsp:sp>
    <dsp:sp modelId="{9925790D-21BD-4E64-A332-2DE06F743440}">
      <dsp:nvSpPr>
        <dsp:cNvPr id="0" name=""/>
        <dsp:cNvSpPr/>
      </dsp:nvSpPr>
      <dsp:spPr>
        <a:xfrm>
          <a:off x="1407232" y="1575659"/>
          <a:ext cx="287633" cy="287633"/>
        </a:xfrm>
        <a:prstGeom prst="triangle">
          <a:avLst>
            <a:gd name="adj" fmla="val 1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E80BFF6-40DA-4DC0-8684-DF5DF6ADF0C5}">
      <dsp:nvSpPr>
        <dsp:cNvPr id="0" name=""/>
        <dsp:cNvSpPr/>
      </dsp:nvSpPr>
      <dsp:spPr>
        <a:xfrm rot="5400000">
          <a:off x="2206035" y="1238173"/>
          <a:ext cx="1014784" cy="1688577"/>
        </a:xfrm>
        <a:prstGeom prst="corner">
          <a:avLst>
            <a:gd name="adj1" fmla="val 16120"/>
            <a:gd name="adj2" fmla="val 1611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D03F481-40D5-4426-999C-78088152FC7F}">
      <dsp:nvSpPr>
        <dsp:cNvPr id="0" name=""/>
        <dsp:cNvSpPr/>
      </dsp:nvSpPr>
      <dsp:spPr>
        <a:xfrm>
          <a:off x="2036642" y="1742694"/>
          <a:ext cx="1524457" cy="1336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S" sz="1500" b="0" kern="1200" dirty="0" smtClean="0"/>
            <a:t>Reduce el nivel de riesgos y costos </a:t>
          </a:r>
          <a:endParaRPr lang="es-EC" sz="1500" b="0" kern="1200" dirty="0"/>
        </a:p>
      </dsp:txBody>
      <dsp:txXfrm>
        <a:off x="2036642" y="1742694"/>
        <a:ext cx="1524457" cy="1336276"/>
      </dsp:txXfrm>
    </dsp:sp>
    <dsp:sp modelId="{DD8D40A9-9945-4829-A6E8-C4CBD6F85307}">
      <dsp:nvSpPr>
        <dsp:cNvPr id="0" name=""/>
        <dsp:cNvSpPr/>
      </dsp:nvSpPr>
      <dsp:spPr>
        <a:xfrm>
          <a:off x="3273466" y="1113858"/>
          <a:ext cx="287633" cy="287633"/>
        </a:xfrm>
        <a:prstGeom prst="triangle">
          <a:avLst>
            <a:gd name="adj" fmla="val 1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1A66559-052E-45CF-89C4-93709CDFC99D}">
      <dsp:nvSpPr>
        <dsp:cNvPr id="0" name=""/>
        <dsp:cNvSpPr/>
      </dsp:nvSpPr>
      <dsp:spPr>
        <a:xfrm rot="5400000">
          <a:off x="4072268" y="776372"/>
          <a:ext cx="1014784" cy="1688577"/>
        </a:xfrm>
        <a:prstGeom prst="corner">
          <a:avLst>
            <a:gd name="adj1" fmla="val 16120"/>
            <a:gd name="adj2" fmla="val 1611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D8E359D-6D88-4320-A9A8-340F28333211}">
      <dsp:nvSpPr>
        <dsp:cNvPr id="0" name=""/>
        <dsp:cNvSpPr/>
      </dsp:nvSpPr>
      <dsp:spPr>
        <a:xfrm>
          <a:off x="3902876" y="1280893"/>
          <a:ext cx="1524457" cy="1336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S" sz="1500" b="0" kern="1200" dirty="0" smtClean="0"/>
            <a:t>Crecimiento a nivel empresarial</a:t>
          </a:r>
          <a:endParaRPr lang="es-EC" sz="1500" b="0" kern="1200" dirty="0"/>
        </a:p>
      </dsp:txBody>
      <dsp:txXfrm>
        <a:off x="3902876" y="1280893"/>
        <a:ext cx="1524457" cy="1336276"/>
      </dsp:txXfrm>
    </dsp:sp>
    <dsp:sp modelId="{834A38E4-0062-4E32-A068-61CB8EF9AA0E}">
      <dsp:nvSpPr>
        <dsp:cNvPr id="0" name=""/>
        <dsp:cNvSpPr/>
      </dsp:nvSpPr>
      <dsp:spPr>
        <a:xfrm>
          <a:off x="5139700" y="652057"/>
          <a:ext cx="287633" cy="287633"/>
        </a:xfrm>
        <a:prstGeom prst="triangle">
          <a:avLst>
            <a:gd name="adj" fmla="val 1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DE5906-498B-43B5-A0A6-41BB2F22674A}">
      <dsp:nvSpPr>
        <dsp:cNvPr id="0" name=""/>
        <dsp:cNvSpPr/>
      </dsp:nvSpPr>
      <dsp:spPr>
        <a:xfrm rot="5400000">
          <a:off x="5938502" y="314570"/>
          <a:ext cx="1014784" cy="1688577"/>
        </a:xfrm>
        <a:prstGeom prst="corner">
          <a:avLst>
            <a:gd name="adj1" fmla="val 16120"/>
            <a:gd name="adj2" fmla="val 1611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676C146-C8BA-4F05-85B8-043E8C3CB132}">
      <dsp:nvSpPr>
        <dsp:cNvPr id="0" name=""/>
        <dsp:cNvSpPr/>
      </dsp:nvSpPr>
      <dsp:spPr>
        <a:xfrm>
          <a:off x="5769110" y="819091"/>
          <a:ext cx="1524457" cy="1336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S" sz="1500" b="0" kern="1200" dirty="0" smtClean="0"/>
            <a:t>Productos y servicios, gestionados estratégicamente</a:t>
          </a:r>
          <a:endParaRPr lang="es-EC" sz="1500" b="0" kern="1200" dirty="0"/>
        </a:p>
      </dsp:txBody>
      <dsp:txXfrm>
        <a:off x="5769110" y="819091"/>
        <a:ext cx="1524457" cy="13362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A987D-C0EB-4CA3-A286-A3597D58270F}">
      <dsp:nvSpPr>
        <dsp:cNvPr id="0" name=""/>
        <dsp:cNvSpPr/>
      </dsp:nvSpPr>
      <dsp:spPr>
        <a:xfrm>
          <a:off x="1562406" y="1386254"/>
          <a:ext cx="1915747" cy="110135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s-EC" sz="2100" kern="1200">
              <a:solidFill>
                <a:sysClr val="windowText" lastClr="000000"/>
              </a:solidFill>
            </a:rPr>
            <a:t>Cambio radical en las empresas</a:t>
          </a:r>
        </a:p>
      </dsp:txBody>
      <dsp:txXfrm>
        <a:off x="1616170" y="1440018"/>
        <a:ext cx="1808219" cy="993826"/>
      </dsp:txXfrm>
    </dsp:sp>
    <dsp:sp modelId="{2A46EA5A-8663-47EA-B5A7-6695F9E2BD65}">
      <dsp:nvSpPr>
        <dsp:cNvPr id="0" name=""/>
        <dsp:cNvSpPr/>
      </dsp:nvSpPr>
      <dsp:spPr>
        <a:xfrm rot="16200000">
          <a:off x="2173646" y="1039621"/>
          <a:ext cx="693266" cy="0"/>
        </a:xfrm>
        <a:custGeom>
          <a:avLst/>
          <a:gdLst/>
          <a:ahLst/>
          <a:cxnLst/>
          <a:rect l="0" t="0" r="0" b="0"/>
          <a:pathLst>
            <a:path>
              <a:moveTo>
                <a:pt x="0" y="0"/>
              </a:moveTo>
              <a:lnTo>
                <a:pt x="693266"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C47A55-B3B2-4357-8B99-19BE0509F147}">
      <dsp:nvSpPr>
        <dsp:cNvPr id="0" name=""/>
        <dsp:cNvSpPr/>
      </dsp:nvSpPr>
      <dsp:spPr>
        <a:xfrm>
          <a:off x="1651112" y="0"/>
          <a:ext cx="1738334" cy="692988"/>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s-EC" sz="2500" kern="1200">
              <a:solidFill>
                <a:sysClr val="windowText" lastClr="000000"/>
              </a:solidFill>
            </a:rPr>
            <a:t>Inteligencia</a:t>
          </a:r>
        </a:p>
      </dsp:txBody>
      <dsp:txXfrm>
        <a:off x="1684941" y="33829"/>
        <a:ext cx="1670676" cy="625330"/>
      </dsp:txXfrm>
    </dsp:sp>
    <dsp:sp modelId="{81B92CAC-570F-4FA2-BEE9-5B051917CC3B}">
      <dsp:nvSpPr>
        <dsp:cNvPr id="0" name=""/>
        <dsp:cNvSpPr/>
      </dsp:nvSpPr>
      <dsp:spPr>
        <a:xfrm rot="2548044">
          <a:off x="3009993" y="2775684"/>
          <a:ext cx="853341" cy="0"/>
        </a:xfrm>
        <a:custGeom>
          <a:avLst/>
          <a:gdLst/>
          <a:ahLst/>
          <a:cxnLst/>
          <a:rect l="0" t="0" r="0" b="0"/>
          <a:pathLst>
            <a:path>
              <a:moveTo>
                <a:pt x="0" y="0"/>
              </a:moveTo>
              <a:lnTo>
                <a:pt x="853341"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268352-9FB4-4F33-8B4F-D6F2DCF757BB}">
      <dsp:nvSpPr>
        <dsp:cNvPr id="0" name=""/>
        <dsp:cNvSpPr/>
      </dsp:nvSpPr>
      <dsp:spPr>
        <a:xfrm>
          <a:off x="3260799" y="3063759"/>
          <a:ext cx="1738334" cy="692988"/>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es-EC" sz="2700" kern="1200">
              <a:solidFill>
                <a:sysClr val="windowText" lastClr="000000"/>
              </a:solidFill>
            </a:rPr>
            <a:t>Tecnología</a:t>
          </a:r>
        </a:p>
      </dsp:txBody>
      <dsp:txXfrm>
        <a:off x="3294628" y="3097588"/>
        <a:ext cx="1670676" cy="625330"/>
      </dsp:txXfrm>
    </dsp:sp>
    <dsp:sp modelId="{9A1B1BE8-1C50-4D52-8D90-3B678CAF2401}">
      <dsp:nvSpPr>
        <dsp:cNvPr id="0" name=""/>
        <dsp:cNvSpPr/>
      </dsp:nvSpPr>
      <dsp:spPr>
        <a:xfrm rot="8251956">
          <a:off x="1177225" y="2775684"/>
          <a:ext cx="853341" cy="0"/>
        </a:xfrm>
        <a:custGeom>
          <a:avLst/>
          <a:gdLst/>
          <a:ahLst/>
          <a:cxnLst/>
          <a:rect l="0" t="0" r="0" b="0"/>
          <a:pathLst>
            <a:path>
              <a:moveTo>
                <a:pt x="0" y="0"/>
              </a:moveTo>
              <a:lnTo>
                <a:pt x="853341"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F53068-76D6-4F7A-A1E3-59E77668F062}">
      <dsp:nvSpPr>
        <dsp:cNvPr id="0" name=""/>
        <dsp:cNvSpPr/>
      </dsp:nvSpPr>
      <dsp:spPr>
        <a:xfrm>
          <a:off x="41425" y="3063759"/>
          <a:ext cx="1738334" cy="692988"/>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s-EC" sz="2400" kern="1200">
              <a:solidFill>
                <a:sysClr val="windowText" lastClr="000000"/>
              </a:solidFill>
            </a:rPr>
            <a:t>Información</a:t>
          </a:r>
        </a:p>
      </dsp:txBody>
      <dsp:txXfrm>
        <a:off x="75254" y="3097588"/>
        <a:ext cx="1670676" cy="6253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6EE3-8747-4274-8552-A7D006FED849}">
      <dsp:nvSpPr>
        <dsp:cNvPr id="0" name=""/>
        <dsp:cNvSpPr/>
      </dsp:nvSpPr>
      <dsp:spPr>
        <a:xfrm>
          <a:off x="2190" y="761605"/>
          <a:ext cx="2281844" cy="57046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0" kern="1200">
              <a:solidFill>
                <a:sysClr val="windowText" lastClr="000000"/>
              </a:solidFill>
            </a:rPr>
            <a:t>Identificar y priorizar</a:t>
          </a:r>
          <a:endParaRPr lang="es-ES" sz="2000" kern="1200">
            <a:solidFill>
              <a:sysClr val="windowText" lastClr="000000"/>
            </a:solidFill>
          </a:endParaRPr>
        </a:p>
      </dsp:txBody>
      <dsp:txXfrm>
        <a:off x="18898" y="778313"/>
        <a:ext cx="2248428" cy="537045"/>
      </dsp:txXfrm>
    </dsp:sp>
    <dsp:sp modelId="{232B3DC1-60D9-4363-A6D2-258342A03014}">
      <dsp:nvSpPr>
        <dsp:cNvPr id="0" name=""/>
        <dsp:cNvSpPr/>
      </dsp:nvSpPr>
      <dsp:spPr>
        <a:xfrm rot="5400000">
          <a:off x="1093197" y="1381982"/>
          <a:ext cx="99830" cy="99830"/>
        </a:xfrm>
        <a:prstGeom prst="rightArrow">
          <a:avLst>
            <a:gd name="adj1" fmla="val 667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430291D-87CA-4E33-9FD4-C29ADD57CDDE}">
      <dsp:nvSpPr>
        <dsp:cNvPr id="0" name=""/>
        <dsp:cNvSpPr/>
      </dsp:nvSpPr>
      <dsp:spPr>
        <a:xfrm>
          <a:off x="2190" y="1531728"/>
          <a:ext cx="2281844" cy="570461"/>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0" kern="1200">
              <a:solidFill>
                <a:sysClr val="windowText" lastClr="000000"/>
              </a:solidFill>
            </a:rPr>
            <a:t>La información que proporciona valor real a la empresa.</a:t>
          </a:r>
          <a:endParaRPr lang="es-ES" sz="1200" kern="1200">
            <a:solidFill>
              <a:sysClr val="windowText" lastClr="000000"/>
            </a:solidFill>
          </a:endParaRPr>
        </a:p>
      </dsp:txBody>
      <dsp:txXfrm>
        <a:off x="18898" y="1548436"/>
        <a:ext cx="2248428" cy="537045"/>
      </dsp:txXfrm>
    </dsp:sp>
    <dsp:sp modelId="{D0AA4C69-0B11-4709-B823-EB11CB75D567}">
      <dsp:nvSpPr>
        <dsp:cNvPr id="0" name=""/>
        <dsp:cNvSpPr/>
      </dsp:nvSpPr>
      <dsp:spPr>
        <a:xfrm rot="5400000">
          <a:off x="1093197" y="2152104"/>
          <a:ext cx="99830" cy="99830"/>
        </a:xfrm>
        <a:prstGeom prst="rightArrow">
          <a:avLst>
            <a:gd name="adj1" fmla="val 66700"/>
            <a:gd name="adj2" fmla="val 50000"/>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B480B45-A891-4201-8006-51FF0ED259F2}">
      <dsp:nvSpPr>
        <dsp:cNvPr id="0" name=""/>
        <dsp:cNvSpPr/>
      </dsp:nvSpPr>
      <dsp:spPr>
        <a:xfrm>
          <a:off x="2190" y="2301851"/>
          <a:ext cx="2281844" cy="570461"/>
        </a:xfrm>
        <a:prstGeom prst="roundRect">
          <a:avLst>
            <a:gd name="adj" fmla="val 10000"/>
          </a:avLst>
        </a:prstGeom>
        <a:solidFill>
          <a:schemeClr val="accent2">
            <a:tint val="40000"/>
            <a:alpha val="90000"/>
            <a:hueOff val="1256455"/>
            <a:satOff val="-1094"/>
            <a:lumOff val="-1"/>
            <a:alphaOff val="0"/>
          </a:schemeClr>
        </a:solidFill>
        <a:ln w="9525" cap="flat" cmpd="sng" algn="ctr">
          <a:solidFill>
            <a:schemeClr val="accent2">
              <a:tint val="40000"/>
              <a:alpha val="90000"/>
              <a:hueOff val="1256455"/>
              <a:satOff val="-1094"/>
              <a:lumOff val="-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0" kern="1200">
              <a:solidFill>
                <a:sysClr val="windowText" lastClr="000000"/>
              </a:solidFill>
            </a:rPr>
            <a:t>Como y cuando esta información debe estar disponible.</a:t>
          </a:r>
          <a:endParaRPr lang="es-ES" sz="1200" kern="1200">
            <a:solidFill>
              <a:sysClr val="windowText" lastClr="000000"/>
            </a:solidFill>
          </a:endParaRPr>
        </a:p>
      </dsp:txBody>
      <dsp:txXfrm>
        <a:off x="18898" y="2318559"/>
        <a:ext cx="2248428" cy="537045"/>
      </dsp:txXfrm>
    </dsp:sp>
    <dsp:sp modelId="{29AD646D-1D16-42D5-94AA-F9FA83F74736}">
      <dsp:nvSpPr>
        <dsp:cNvPr id="0" name=""/>
        <dsp:cNvSpPr/>
      </dsp:nvSpPr>
      <dsp:spPr>
        <a:xfrm>
          <a:off x="2603493" y="761605"/>
          <a:ext cx="2281844" cy="570461"/>
        </a:xfrm>
        <a:prstGeom prst="roundRect">
          <a:avLst>
            <a:gd name="adj" fmla="val 1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0" kern="1200">
              <a:solidFill>
                <a:sysClr val="windowText" lastClr="000000"/>
              </a:solidFill>
            </a:rPr>
            <a:t>Definir </a:t>
          </a:r>
          <a:endParaRPr lang="es-ES" sz="2000" kern="1200">
            <a:solidFill>
              <a:sysClr val="windowText" lastClr="000000"/>
            </a:solidFill>
          </a:endParaRPr>
        </a:p>
      </dsp:txBody>
      <dsp:txXfrm>
        <a:off x="2620201" y="778313"/>
        <a:ext cx="2248428" cy="537045"/>
      </dsp:txXfrm>
    </dsp:sp>
    <dsp:sp modelId="{E75D200F-CAB1-4387-92AA-26B32BBC5009}">
      <dsp:nvSpPr>
        <dsp:cNvPr id="0" name=""/>
        <dsp:cNvSpPr/>
      </dsp:nvSpPr>
      <dsp:spPr>
        <a:xfrm rot="5400000">
          <a:off x="3694500" y="1381982"/>
          <a:ext cx="99830" cy="99830"/>
        </a:xfrm>
        <a:prstGeom prst="rightArrow">
          <a:avLst>
            <a:gd name="adj1" fmla="val 66700"/>
            <a:gd name="adj2" fmla="val 5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EC4761C-33AB-4BB6-B63E-B567216A8783}">
      <dsp:nvSpPr>
        <dsp:cNvPr id="0" name=""/>
        <dsp:cNvSpPr/>
      </dsp:nvSpPr>
      <dsp:spPr>
        <a:xfrm>
          <a:off x="2603493" y="1531728"/>
          <a:ext cx="2281844" cy="570461"/>
        </a:xfrm>
        <a:prstGeom prst="roundRect">
          <a:avLst>
            <a:gd name="adj" fmla="val 10000"/>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0" kern="1200">
              <a:solidFill>
                <a:sysClr val="windowText" lastClr="000000"/>
              </a:solidFill>
            </a:rPr>
            <a:t>Prácticas necesarias para provisiones y acceso a la información.</a:t>
          </a:r>
          <a:endParaRPr lang="es-ES" sz="1200" kern="1200">
            <a:solidFill>
              <a:sysClr val="windowText" lastClr="000000"/>
            </a:solidFill>
          </a:endParaRPr>
        </a:p>
      </dsp:txBody>
      <dsp:txXfrm>
        <a:off x="2620201" y="1548436"/>
        <a:ext cx="2248428" cy="537045"/>
      </dsp:txXfrm>
    </dsp:sp>
    <dsp:sp modelId="{2AD07473-0389-471E-B1D7-6E810044742A}">
      <dsp:nvSpPr>
        <dsp:cNvPr id="0" name=""/>
        <dsp:cNvSpPr/>
      </dsp:nvSpPr>
      <dsp:spPr>
        <a:xfrm rot="5400000">
          <a:off x="3694500" y="2152104"/>
          <a:ext cx="99830" cy="99830"/>
        </a:xfrm>
        <a:prstGeom prst="rightArrow">
          <a:avLst>
            <a:gd name="adj1" fmla="val 66700"/>
            <a:gd name="adj2" fmla="val 50000"/>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846522C-8210-4991-AFE3-837D60F4E295}">
      <dsp:nvSpPr>
        <dsp:cNvPr id="0" name=""/>
        <dsp:cNvSpPr/>
      </dsp:nvSpPr>
      <dsp:spPr>
        <a:xfrm>
          <a:off x="2603493" y="2301851"/>
          <a:ext cx="2281844" cy="570461"/>
        </a:xfrm>
        <a:prstGeom prst="roundRect">
          <a:avLst>
            <a:gd name="adj" fmla="val 10000"/>
          </a:avLst>
        </a:prstGeom>
        <a:solidFill>
          <a:schemeClr val="accent2">
            <a:tint val="40000"/>
            <a:alpha val="90000"/>
            <a:hueOff val="3769366"/>
            <a:satOff val="-3283"/>
            <a:lumOff val="-4"/>
            <a:alphaOff val="0"/>
          </a:schemeClr>
        </a:solidFill>
        <a:ln w="9525" cap="flat" cmpd="sng" algn="ctr">
          <a:solidFill>
            <a:schemeClr val="accent2">
              <a:tint val="40000"/>
              <a:alpha val="90000"/>
              <a:hueOff val="3769366"/>
              <a:satOff val="-3283"/>
              <a:lumOff val="-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0" kern="1200">
              <a:solidFill>
                <a:sysClr val="windowText" lastClr="000000"/>
              </a:solidFill>
            </a:rPr>
            <a:t>Procesos de gestión para implementar y mantener el plan.</a:t>
          </a:r>
          <a:endParaRPr lang="es-ES" sz="1200" kern="1200">
            <a:solidFill>
              <a:sysClr val="windowText" lastClr="000000"/>
            </a:solidFill>
          </a:endParaRPr>
        </a:p>
      </dsp:txBody>
      <dsp:txXfrm>
        <a:off x="2620201" y="2318559"/>
        <a:ext cx="2248428" cy="537045"/>
      </dsp:txXfrm>
    </dsp:sp>
    <dsp:sp modelId="{66287210-2C26-4917-891B-2A0BDFE82159}">
      <dsp:nvSpPr>
        <dsp:cNvPr id="0" name=""/>
        <dsp:cNvSpPr/>
      </dsp:nvSpPr>
      <dsp:spPr>
        <a:xfrm>
          <a:off x="5204796" y="761605"/>
          <a:ext cx="2281844" cy="570461"/>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0" kern="1200">
              <a:solidFill>
                <a:sysClr val="windowText" lastClr="000000"/>
              </a:solidFill>
            </a:rPr>
            <a:t>Crear e implementar</a:t>
          </a:r>
          <a:endParaRPr lang="es-ES" sz="2000" kern="1200">
            <a:solidFill>
              <a:sysClr val="windowText" lastClr="000000"/>
            </a:solidFill>
          </a:endParaRPr>
        </a:p>
      </dsp:txBody>
      <dsp:txXfrm>
        <a:off x="5221504" y="778313"/>
        <a:ext cx="2248428" cy="537045"/>
      </dsp:txXfrm>
    </dsp:sp>
    <dsp:sp modelId="{82EBA827-4507-4FBD-9E57-5029F07DF087}">
      <dsp:nvSpPr>
        <dsp:cNvPr id="0" name=""/>
        <dsp:cNvSpPr/>
      </dsp:nvSpPr>
      <dsp:spPr>
        <a:xfrm rot="5400000">
          <a:off x="6295803" y="1381982"/>
          <a:ext cx="99830" cy="99830"/>
        </a:xfrm>
        <a:prstGeom prst="rightArrow">
          <a:avLst>
            <a:gd name="adj1" fmla="val 667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6B4573B-034C-478A-9C17-5C28DA827516}">
      <dsp:nvSpPr>
        <dsp:cNvPr id="0" name=""/>
        <dsp:cNvSpPr/>
      </dsp:nvSpPr>
      <dsp:spPr>
        <a:xfrm>
          <a:off x="5204796" y="1531728"/>
          <a:ext cx="2281844" cy="570461"/>
        </a:xfrm>
        <a:prstGeom prst="roundRect">
          <a:avLst>
            <a:gd name="adj" fmla="val 10000"/>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0" kern="1200">
              <a:solidFill>
                <a:sysClr val="windowText" lastClr="000000"/>
              </a:solidFill>
            </a:rPr>
            <a:t>Una arquitectura de la información empresarial que responda a las necesidades actuales y futuras.</a:t>
          </a:r>
          <a:endParaRPr lang="es-ES" sz="1200" kern="1200">
            <a:solidFill>
              <a:sysClr val="windowText" lastClr="000000"/>
            </a:solidFill>
          </a:endParaRPr>
        </a:p>
      </dsp:txBody>
      <dsp:txXfrm>
        <a:off x="5221504" y="1548436"/>
        <a:ext cx="2248428" cy="5370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A24E4-EC3A-4620-ADDA-BD28A43085C9}">
      <dsp:nvSpPr>
        <dsp:cNvPr id="0" name=""/>
        <dsp:cNvSpPr/>
      </dsp:nvSpPr>
      <dsp:spPr>
        <a:xfrm>
          <a:off x="2929787" y="1453622"/>
          <a:ext cx="1773273" cy="1773273"/>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a:t>Agenda de Información.</a:t>
          </a:r>
        </a:p>
      </dsp:txBody>
      <dsp:txXfrm>
        <a:off x="3189477" y="1713312"/>
        <a:ext cx="1253893" cy="1253893"/>
      </dsp:txXfrm>
    </dsp:sp>
    <dsp:sp modelId="{45DD619E-7205-49D3-B6D2-84D221CC89E7}">
      <dsp:nvSpPr>
        <dsp:cNvPr id="0" name=""/>
        <dsp:cNvSpPr/>
      </dsp:nvSpPr>
      <dsp:spPr>
        <a:xfrm>
          <a:off x="2784891" y="-325174"/>
          <a:ext cx="2063064" cy="1949388"/>
        </a:xfrm>
        <a:prstGeom prst="ellipse">
          <a:avLst/>
        </a:prstGeom>
        <a:gradFill rotWithShape="0">
          <a:gsLst>
            <a:gs pos="0">
              <a:schemeClr val="accent3">
                <a:alpha val="50000"/>
                <a:hueOff val="2812566"/>
                <a:satOff val="-4220"/>
                <a:lumOff val="-686"/>
                <a:alphaOff val="0"/>
                <a:shade val="51000"/>
                <a:satMod val="130000"/>
              </a:schemeClr>
            </a:gs>
            <a:gs pos="80000">
              <a:schemeClr val="accent3">
                <a:alpha val="50000"/>
                <a:hueOff val="2812566"/>
                <a:satOff val="-4220"/>
                <a:lumOff val="-686"/>
                <a:alphaOff val="0"/>
                <a:shade val="93000"/>
                <a:satMod val="130000"/>
              </a:schemeClr>
            </a:gs>
            <a:gs pos="100000">
              <a:schemeClr val="accent3">
                <a:alpha val="50000"/>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a:t>Estrategía</a:t>
          </a:r>
        </a:p>
      </dsp:txBody>
      <dsp:txXfrm>
        <a:off x="3087020" y="-39693"/>
        <a:ext cx="1458806" cy="1378426"/>
      </dsp:txXfrm>
    </dsp:sp>
    <dsp:sp modelId="{060A889D-095E-46E1-89C3-B1587B704B94}">
      <dsp:nvSpPr>
        <dsp:cNvPr id="0" name=""/>
        <dsp:cNvSpPr/>
      </dsp:nvSpPr>
      <dsp:spPr>
        <a:xfrm>
          <a:off x="4475631" y="1365565"/>
          <a:ext cx="2063064" cy="1949388"/>
        </a:xfrm>
        <a:prstGeom prst="ellipse">
          <a:avLst/>
        </a:prstGeom>
        <a:gradFill rotWithShape="0">
          <a:gsLst>
            <a:gs pos="0">
              <a:schemeClr val="accent3">
                <a:alpha val="50000"/>
                <a:hueOff val="5625132"/>
                <a:satOff val="-8440"/>
                <a:lumOff val="-1373"/>
                <a:alphaOff val="0"/>
                <a:shade val="51000"/>
                <a:satMod val="130000"/>
              </a:schemeClr>
            </a:gs>
            <a:gs pos="80000">
              <a:schemeClr val="accent3">
                <a:alpha val="50000"/>
                <a:hueOff val="5625132"/>
                <a:satOff val="-8440"/>
                <a:lumOff val="-1373"/>
                <a:alphaOff val="0"/>
                <a:shade val="93000"/>
                <a:satMod val="130000"/>
              </a:schemeClr>
            </a:gs>
            <a:gs pos="100000">
              <a:schemeClr val="accent3">
                <a:alpha val="50000"/>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a:t>Infraestructura</a:t>
          </a:r>
        </a:p>
      </dsp:txBody>
      <dsp:txXfrm>
        <a:off x="4777760" y="1651046"/>
        <a:ext cx="1458806" cy="1378426"/>
      </dsp:txXfrm>
    </dsp:sp>
    <dsp:sp modelId="{76B8912B-F9E2-454B-8840-154A7A49E385}">
      <dsp:nvSpPr>
        <dsp:cNvPr id="0" name=""/>
        <dsp:cNvSpPr/>
      </dsp:nvSpPr>
      <dsp:spPr>
        <a:xfrm>
          <a:off x="2784891" y="3056304"/>
          <a:ext cx="2063064" cy="1949388"/>
        </a:xfrm>
        <a:prstGeom prst="ellipse">
          <a:avLst/>
        </a:prstGeom>
        <a:gradFill rotWithShape="0">
          <a:gsLst>
            <a:gs pos="0">
              <a:schemeClr val="accent3">
                <a:alpha val="50000"/>
                <a:hueOff val="8437698"/>
                <a:satOff val="-12660"/>
                <a:lumOff val="-2059"/>
                <a:alphaOff val="0"/>
                <a:shade val="51000"/>
                <a:satMod val="130000"/>
              </a:schemeClr>
            </a:gs>
            <a:gs pos="80000">
              <a:schemeClr val="accent3">
                <a:alpha val="50000"/>
                <a:hueOff val="8437698"/>
                <a:satOff val="-12660"/>
                <a:lumOff val="-2059"/>
                <a:alphaOff val="0"/>
                <a:shade val="93000"/>
                <a:satMod val="130000"/>
              </a:schemeClr>
            </a:gs>
            <a:gs pos="100000">
              <a:schemeClr val="accent3">
                <a:alpha val="50000"/>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a:t>Anteproyecto</a:t>
          </a:r>
        </a:p>
        <a:p>
          <a:pPr lvl="0" algn="ctr" defTabSz="800100">
            <a:lnSpc>
              <a:spcPct val="90000"/>
            </a:lnSpc>
            <a:spcBef>
              <a:spcPct val="0"/>
            </a:spcBef>
            <a:spcAft>
              <a:spcPct val="35000"/>
            </a:spcAft>
          </a:pPr>
          <a:r>
            <a:rPr lang="es-ES" sz="1800" kern="1200"/>
            <a:t>y</a:t>
          </a:r>
        </a:p>
        <a:p>
          <a:pPr lvl="0" algn="ctr" defTabSz="800100">
            <a:lnSpc>
              <a:spcPct val="90000"/>
            </a:lnSpc>
            <a:spcBef>
              <a:spcPct val="0"/>
            </a:spcBef>
            <a:spcAft>
              <a:spcPct val="35000"/>
            </a:spcAft>
          </a:pPr>
          <a:r>
            <a:rPr lang="es-ES" sz="1800" kern="1200"/>
            <a:t>Planificación</a:t>
          </a:r>
        </a:p>
      </dsp:txBody>
      <dsp:txXfrm>
        <a:off x="3087020" y="3341785"/>
        <a:ext cx="1458806" cy="1378426"/>
      </dsp:txXfrm>
    </dsp:sp>
    <dsp:sp modelId="{8B8985F9-4E94-42EF-9D07-D8BCDE5238AB}">
      <dsp:nvSpPr>
        <dsp:cNvPr id="0" name=""/>
        <dsp:cNvSpPr/>
      </dsp:nvSpPr>
      <dsp:spPr>
        <a:xfrm>
          <a:off x="1094151" y="1365565"/>
          <a:ext cx="2063064" cy="1949388"/>
        </a:xfrm>
        <a:prstGeom prst="ellipse">
          <a:avLst/>
        </a:prstGeom>
        <a:gradFill rotWithShape="0">
          <a:gsLst>
            <a:gs pos="0">
              <a:schemeClr val="accent3">
                <a:alpha val="50000"/>
                <a:hueOff val="11250264"/>
                <a:satOff val="-16880"/>
                <a:lumOff val="-2745"/>
                <a:alphaOff val="0"/>
                <a:shade val="51000"/>
                <a:satMod val="130000"/>
              </a:schemeClr>
            </a:gs>
            <a:gs pos="80000">
              <a:schemeClr val="accent3">
                <a:alpha val="50000"/>
                <a:hueOff val="11250264"/>
                <a:satOff val="-16880"/>
                <a:lumOff val="-2745"/>
                <a:alphaOff val="0"/>
                <a:shade val="93000"/>
                <a:satMod val="130000"/>
              </a:schemeClr>
            </a:gs>
            <a:gs pos="100000">
              <a:schemeClr val="accent3">
                <a:alpha val="50000"/>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a:t>Visión</a:t>
          </a:r>
        </a:p>
      </dsp:txBody>
      <dsp:txXfrm>
        <a:off x="1396280" y="1651046"/>
        <a:ext cx="1458806" cy="13784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BCA3A-7396-4C05-9022-AA52129BBCE2}">
      <dsp:nvSpPr>
        <dsp:cNvPr id="0" name=""/>
        <dsp:cNvSpPr/>
      </dsp:nvSpPr>
      <dsp:spPr>
        <a:xfrm>
          <a:off x="0" y="410412"/>
          <a:ext cx="6840760" cy="655200"/>
        </a:xfrm>
        <a:prstGeom prst="rect">
          <a:avLst/>
        </a:prstGeo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0919" tIns="541528" rIns="530919" bIns="184912" numCol="1" spcCol="1270" anchor="t" anchorCtr="0">
          <a:noAutofit/>
        </a:bodyPr>
        <a:lstStyle/>
        <a:p>
          <a:pPr marL="228600" lvl="1" indent="-228600" algn="l" defTabSz="1155700">
            <a:lnSpc>
              <a:spcPct val="90000"/>
            </a:lnSpc>
            <a:spcBef>
              <a:spcPct val="0"/>
            </a:spcBef>
            <a:spcAft>
              <a:spcPct val="15000"/>
            </a:spcAft>
            <a:buChar char="••"/>
          </a:pPr>
          <a:endParaRPr lang="es-ES" sz="2600" kern="1200" dirty="0">
            <a:solidFill>
              <a:sysClr val="windowText" lastClr="000000"/>
            </a:solidFill>
            <a:latin typeface="Calibri"/>
            <a:ea typeface="+mn-ea"/>
            <a:cs typeface="+mn-cs"/>
          </a:endParaRPr>
        </a:p>
      </dsp:txBody>
      <dsp:txXfrm>
        <a:off x="0" y="410412"/>
        <a:ext cx="6840760" cy="655200"/>
      </dsp:txXfrm>
    </dsp:sp>
    <dsp:sp modelId="{A14834CC-AEFD-44AD-B0A0-A5ADB4316AB3}">
      <dsp:nvSpPr>
        <dsp:cNvPr id="0" name=""/>
        <dsp:cNvSpPr/>
      </dsp:nvSpPr>
      <dsp:spPr>
        <a:xfrm>
          <a:off x="342038" y="26652"/>
          <a:ext cx="4788532" cy="767520"/>
        </a:xfrm>
        <a:prstGeom prst="round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0995" tIns="0" rIns="180995" bIns="0" numCol="1" spcCol="1270" anchor="ctr" anchorCtr="0">
          <a:noAutofit/>
        </a:bodyPr>
        <a:lstStyle/>
        <a:p>
          <a:pPr lvl="0" algn="l" defTabSz="1155700">
            <a:lnSpc>
              <a:spcPct val="90000"/>
            </a:lnSpc>
            <a:spcBef>
              <a:spcPct val="0"/>
            </a:spcBef>
            <a:spcAft>
              <a:spcPct val="35000"/>
            </a:spcAft>
          </a:pPr>
          <a:r>
            <a:rPr lang="es-ES" sz="2600" kern="1200" dirty="0">
              <a:solidFill>
                <a:sysClr val="windowText" lastClr="000000"/>
              </a:solidFill>
              <a:latin typeface="Calibri"/>
              <a:ea typeface="+mn-ea"/>
              <a:cs typeface="+mn-cs"/>
            </a:rPr>
            <a:t>Procesos de </a:t>
          </a:r>
          <a:r>
            <a:rPr lang="es-ES" sz="2600" kern="1200" dirty="0" smtClean="0">
              <a:solidFill>
                <a:sysClr val="windowText" lastClr="000000"/>
              </a:solidFill>
              <a:latin typeface="Calibri"/>
              <a:ea typeface="+mn-ea"/>
              <a:cs typeface="+mn-cs"/>
            </a:rPr>
            <a:t>negocio</a:t>
          </a:r>
          <a:endParaRPr lang="es-ES" sz="2600" kern="1200" dirty="0">
            <a:solidFill>
              <a:sysClr val="windowText" lastClr="000000"/>
            </a:solidFill>
            <a:latin typeface="Calibri"/>
            <a:ea typeface="+mn-ea"/>
            <a:cs typeface="+mn-cs"/>
          </a:endParaRPr>
        </a:p>
      </dsp:txBody>
      <dsp:txXfrm>
        <a:off x="379505" y="64119"/>
        <a:ext cx="4713598" cy="692586"/>
      </dsp:txXfrm>
    </dsp:sp>
    <dsp:sp modelId="{72AE8C2C-F617-40A4-BD75-67BEAD0A9B00}">
      <dsp:nvSpPr>
        <dsp:cNvPr id="0" name=""/>
        <dsp:cNvSpPr/>
      </dsp:nvSpPr>
      <dsp:spPr>
        <a:xfrm>
          <a:off x="0" y="1589772"/>
          <a:ext cx="6840760" cy="655200"/>
        </a:xfrm>
        <a:prstGeom prst="rect">
          <a:avLst/>
        </a:prstGeo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0919" tIns="541528" rIns="530919" bIns="184912" numCol="1" spcCol="1270" anchor="t" anchorCtr="0">
          <a:noAutofit/>
        </a:bodyPr>
        <a:lstStyle/>
        <a:p>
          <a:pPr marL="228600" lvl="1" indent="-228600" algn="l" defTabSz="1155700">
            <a:lnSpc>
              <a:spcPct val="90000"/>
            </a:lnSpc>
            <a:spcBef>
              <a:spcPct val="0"/>
            </a:spcBef>
            <a:spcAft>
              <a:spcPct val="15000"/>
            </a:spcAft>
            <a:buChar char="••"/>
          </a:pPr>
          <a:endParaRPr lang="es-ES" sz="2600" kern="1200" dirty="0">
            <a:solidFill>
              <a:sysClr val="windowText" lastClr="000000"/>
            </a:solidFill>
            <a:latin typeface="Calibri"/>
            <a:ea typeface="+mn-ea"/>
            <a:cs typeface="+mn-cs"/>
          </a:endParaRPr>
        </a:p>
      </dsp:txBody>
      <dsp:txXfrm>
        <a:off x="0" y="1589772"/>
        <a:ext cx="6840760" cy="655200"/>
      </dsp:txXfrm>
    </dsp:sp>
    <dsp:sp modelId="{F6F199DA-5042-4967-93EC-495847D930F6}">
      <dsp:nvSpPr>
        <dsp:cNvPr id="0" name=""/>
        <dsp:cNvSpPr/>
      </dsp:nvSpPr>
      <dsp:spPr>
        <a:xfrm>
          <a:off x="342038" y="1206012"/>
          <a:ext cx="4788532" cy="767520"/>
        </a:xfrm>
        <a:prstGeom prst="round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0995" tIns="0" rIns="180995" bIns="0" numCol="1" spcCol="1270" anchor="ctr" anchorCtr="0">
          <a:noAutofit/>
        </a:bodyPr>
        <a:lstStyle/>
        <a:p>
          <a:pPr lvl="0" algn="l" defTabSz="1155700">
            <a:lnSpc>
              <a:spcPct val="90000"/>
            </a:lnSpc>
            <a:spcBef>
              <a:spcPct val="0"/>
            </a:spcBef>
            <a:spcAft>
              <a:spcPct val="35000"/>
            </a:spcAft>
          </a:pPr>
          <a:r>
            <a:rPr lang="es-ES" sz="2600" kern="1200" dirty="0" smtClean="0">
              <a:solidFill>
                <a:sysClr val="windowText" lastClr="000000"/>
              </a:solidFill>
              <a:latin typeface="Calibri"/>
              <a:ea typeface="+mn-ea"/>
              <a:cs typeface="+mn-cs"/>
            </a:rPr>
            <a:t>Aplicaciones</a:t>
          </a:r>
          <a:endParaRPr lang="es-ES" sz="2600" kern="1200" dirty="0">
            <a:solidFill>
              <a:sysClr val="windowText" lastClr="000000"/>
            </a:solidFill>
            <a:latin typeface="Calibri"/>
            <a:ea typeface="+mn-ea"/>
            <a:cs typeface="+mn-cs"/>
          </a:endParaRPr>
        </a:p>
      </dsp:txBody>
      <dsp:txXfrm>
        <a:off x="379505" y="1243479"/>
        <a:ext cx="4713598" cy="692586"/>
      </dsp:txXfrm>
    </dsp:sp>
    <dsp:sp modelId="{E29ADE6E-7858-430C-8BA0-75CD8B09BC4A}">
      <dsp:nvSpPr>
        <dsp:cNvPr id="0" name=""/>
        <dsp:cNvSpPr/>
      </dsp:nvSpPr>
      <dsp:spPr>
        <a:xfrm>
          <a:off x="0" y="2769132"/>
          <a:ext cx="6840760" cy="655200"/>
        </a:xfrm>
        <a:prstGeom prst="rect">
          <a:avLst/>
        </a:prstGeo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0919" tIns="541528" rIns="530919" bIns="184912" numCol="1" spcCol="1270" anchor="t" anchorCtr="0">
          <a:noAutofit/>
        </a:bodyPr>
        <a:lstStyle/>
        <a:p>
          <a:pPr marL="228600" lvl="1" indent="-228600" algn="l" defTabSz="1155700">
            <a:lnSpc>
              <a:spcPct val="90000"/>
            </a:lnSpc>
            <a:spcBef>
              <a:spcPct val="0"/>
            </a:spcBef>
            <a:spcAft>
              <a:spcPct val="15000"/>
            </a:spcAft>
            <a:buChar char="••"/>
          </a:pPr>
          <a:endParaRPr lang="es-ES" sz="2600" kern="1200" dirty="0">
            <a:solidFill>
              <a:sysClr val="windowText" lastClr="000000"/>
            </a:solidFill>
            <a:latin typeface="Calibri"/>
            <a:ea typeface="+mn-ea"/>
            <a:cs typeface="+mn-cs"/>
          </a:endParaRPr>
        </a:p>
      </dsp:txBody>
      <dsp:txXfrm>
        <a:off x="0" y="2769132"/>
        <a:ext cx="6840760" cy="655200"/>
      </dsp:txXfrm>
    </dsp:sp>
    <dsp:sp modelId="{559719B9-3EF5-4BB0-9408-606C475C4DA5}">
      <dsp:nvSpPr>
        <dsp:cNvPr id="0" name=""/>
        <dsp:cNvSpPr/>
      </dsp:nvSpPr>
      <dsp:spPr>
        <a:xfrm>
          <a:off x="342038" y="2385373"/>
          <a:ext cx="4788532" cy="767520"/>
        </a:xfrm>
        <a:prstGeom prst="round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0995" tIns="0" rIns="180995" bIns="0" numCol="1" spcCol="1270" anchor="ctr" anchorCtr="0">
          <a:noAutofit/>
        </a:bodyPr>
        <a:lstStyle/>
        <a:p>
          <a:pPr lvl="0" algn="l" defTabSz="1155700">
            <a:lnSpc>
              <a:spcPct val="90000"/>
            </a:lnSpc>
            <a:spcBef>
              <a:spcPct val="0"/>
            </a:spcBef>
            <a:spcAft>
              <a:spcPct val="35000"/>
            </a:spcAft>
          </a:pPr>
          <a:r>
            <a:rPr lang="es-ES" sz="2600" kern="1200" dirty="0" smtClean="0">
              <a:solidFill>
                <a:sysClr val="windowText" lastClr="000000"/>
              </a:solidFill>
              <a:latin typeface="Calibri"/>
              <a:ea typeface="+mn-ea"/>
              <a:cs typeface="+mn-cs"/>
            </a:rPr>
            <a:t>Información</a:t>
          </a:r>
          <a:endParaRPr lang="es-ES" sz="2600" kern="1200" dirty="0">
            <a:solidFill>
              <a:sysClr val="windowText" lastClr="000000"/>
            </a:solidFill>
            <a:latin typeface="Calibri"/>
            <a:ea typeface="+mn-ea"/>
            <a:cs typeface="+mn-cs"/>
          </a:endParaRPr>
        </a:p>
      </dsp:txBody>
      <dsp:txXfrm>
        <a:off x="379505" y="2422840"/>
        <a:ext cx="4713598" cy="692586"/>
      </dsp:txXfrm>
    </dsp:sp>
    <dsp:sp modelId="{A118A1FD-B23D-416B-819F-B44A0519B25B}">
      <dsp:nvSpPr>
        <dsp:cNvPr id="0" name=""/>
        <dsp:cNvSpPr/>
      </dsp:nvSpPr>
      <dsp:spPr>
        <a:xfrm>
          <a:off x="0" y="3948493"/>
          <a:ext cx="6840760" cy="655200"/>
        </a:xfrm>
        <a:prstGeom prst="rect">
          <a:avLst/>
        </a:prstGeom>
        <a:solidFill>
          <a:sysClr val="window" lastClr="FFFFFF">
            <a:alpha val="90000"/>
            <a:hueOff val="0"/>
            <a:satOff val="0"/>
            <a:lumOff val="0"/>
            <a:alphaOff val="0"/>
          </a:sysClr>
        </a:solidFill>
        <a:ln w="9525" cap="flat" cmpd="sng" algn="ctr">
          <a:solidFill>
            <a:srgbClr val="4BACC6">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0919" tIns="541528" rIns="530919" bIns="184912" numCol="1" spcCol="1270" anchor="t" anchorCtr="0">
          <a:noAutofit/>
        </a:bodyPr>
        <a:lstStyle/>
        <a:p>
          <a:pPr marL="228600" lvl="1" indent="-228600" algn="l" defTabSz="1155700">
            <a:lnSpc>
              <a:spcPct val="90000"/>
            </a:lnSpc>
            <a:spcBef>
              <a:spcPct val="0"/>
            </a:spcBef>
            <a:spcAft>
              <a:spcPct val="15000"/>
            </a:spcAft>
            <a:buChar char="••"/>
          </a:pPr>
          <a:endParaRPr lang="es-ES" sz="2600" kern="1200" dirty="0">
            <a:solidFill>
              <a:sysClr val="windowText" lastClr="000000"/>
            </a:solidFill>
            <a:latin typeface="Calibri"/>
            <a:ea typeface="+mn-ea"/>
            <a:cs typeface="+mn-cs"/>
          </a:endParaRPr>
        </a:p>
      </dsp:txBody>
      <dsp:txXfrm>
        <a:off x="0" y="3948493"/>
        <a:ext cx="6840760" cy="655200"/>
      </dsp:txXfrm>
    </dsp:sp>
    <dsp:sp modelId="{434DA6D8-D7FB-44D7-AF78-3F388DCFA5AD}">
      <dsp:nvSpPr>
        <dsp:cNvPr id="0" name=""/>
        <dsp:cNvSpPr/>
      </dsp:nvSpPr>
      <dsp:spPr>
        <a:xfrm>
          <a:off x="342038" y="3564732"/>
          <a:ext cx="4788532" cy="767520"/>
        </a:xfrm>
        <a:prstGeom prst="round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0995" tIns="0" rIns="180995" bIns="0" numCol="1" spcCol="1270" anchor="ctr" anchorCtr="0">
          <a:noAutofit/>
        </a:bodyPr>
        <a:lstStyle/>
        <a:p>
          <a:pPr lvl="0" algn="l" defTabSz="1155700">
            <a:lnSpc>
              <a:spcPct val="90000"/>
            </a:lnSpc>
            <a:spcBef>
              <a:spcPct val="0"/>
            </a:spcBef>
            <a:spcAft>
              <a:spcPct val="35000"/>
            </a:spcAft>
          </a:pPr>
          <a:r>
            <a:rPr lang="es-ES" sz="2600" kern="1200" dirty="0" smtClean="0">
              <a:solidFill>
                <a:sysClr val="windowText" lastClr="000000"/>
              </a:solidFill>
              <a:latin typeface="Calibri"/>
              <a:ea typeface="+mn-ea"/>
              <a:cs typeface="+mn-cs"/>
            </a:rPr>
            <a:t>Infraestructura</a:t>
          </a:r>
          <a:endParaRPr lang="es-ES" sz="2600" kern="1200" dirty="0">
            <a:solidFill>
              <a:sysClr val="windowText" lastClr="000000"/>
            </a:solidFill>
            <a:latin typeface="Calibri"/>
            <a:ea typeface="+mn-ea"/>
            <a:cs typeface="+mn-cs"/>
          </a:endParaRPr>
        </a:p>
      </dsp:txBody>
      <dsp:txXfrm>
        <a:off x="379505" y="3602199"/>
        <a:ext cx="4713598" cy="6925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23973-9F6F-4D12-9D4C-3609AEB8BD35}">
      <dsp:nvSpPr>
        <dsp:cNvPr id="0" name=""/>
        <dsp:cNvSpPr/>
      </dsp:nvSpPr>
      <dsp:spPr>
        <a:xfrm>
          <a:off x="0" y="611547"/>
          <a:ext cx="2407767" cy="144466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0" kern="1200" dirty="0" smtClean="0">
              <a:solidFill>
                <a:schemeClr val="tx1"/>
              </a:solidFill>
            </a:rPr>
            <a:t>Alinear la estrategia.</a:t>
          </a:r>
          <a:endParaRPr lang="es-EC" sz="2600" b="0" kern="1200" dirty="0">
            <a:solidFill>
              <a:schemeClr val="tx1"/>
            </a:solidFill>
          </a:endParaRPr>
        </a:p>
      </dsp:txBody>
      <dsp:txXfrm>
        <a:off x="0" y="611547"/>
        <a:ext cx="2407767" cy="1444660"/>
      </dsp:txXfrm>
    </dsp:sp>
    <dsp:sp modelId="{047E8767-327B-4401-BBB5-15E69AE7106A}">
      <dsp:nvSpPr>
        <dsp:cNvPr id="0" name=""/>
        <dsp:cNvSpPr/>
      </dsp:nvSpPr>
      <dsp:spPr>
        <a:xfrm>
          <a:off x="2648544" y="611547"/>
          <a:ext cx="2407767" cy="144466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0" kern="1200" dirty="0" smtClean="0">
              <a:solidFill>
                <a:schemeClr val="tx1"/>
              </a:solidFill>
            </a:rPr>
            <a:t>Disminuye los riesgos.</a:t>
          </a:r>
          <a:endParaRPr lang="es-EC" sz="2600" b="0" kern="1200" dirty="0">
            <a:solidFill>
              <a:schemeClr val="tx1"/>
            </a:solidFill>
          </a:endParaRPr>
        </a:p>
      </dsp:txBody>
      <dsp:txXfrm>
        <a:off x="2648544" y="611547"/>
        <a:ext cx="2407767" cy="1444660"/>
      </dsp:txXfrm>
    </dsp:sp>
    <dsp:sp modelId="{2834D1AE-93CA-4F88-B65F-B0BE3149D825}">
      <dsp:nvSpPr>
        <dsp:cNvPr id="0" name=""/>
        <dsp:cNvSpPr/>
      </dsp:nvSpPr>
      <dsp:spPr>
        <a:xfrm>
          <a:off x="5297088" y="611547"/>
          <a:ext cx="2407767" cy="144466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0" kern="1200" dirty="0" smtClean="0">
              <a:solidFill>
                <a:schemeClr val="tx1"/>
              </a:solidFill>
            </a:rPr>
            <a:t>Alcanzar una mayor eficiencia.</a:t>
          </a:r>
          <a:endParaRPr lang="es-EC" sz="2600" b="0" kern="1200" dirty="0">
            <a:solidFill>
              <a:schemeClr val="tx1"/>
            </a:solidFill>
          </a:endParaRPr>
        </a:p>
      </dsp:txBody>
      <dsp:txXfrm>
        <a:off x="5297088" y="611547"/>
        <a:ext cx="2407767" cy="1444660"/>
      </dsp:txXfrm>
    </dsp:sp>
    <dsp:sp modelId="{68976FAD-42A1-44BF-823A-FF61BDF824E7}">
      <dsp:nvSpPr>
        <dsp:cNvPr id="0" name=""/>
        <dsp:cNvSpPr/>
      </dsp:nvSpPr>
      <dsp:spPr>
        <a:xfrm>
          <a:off x="0" y="2296984"/>
          <a:ext cx="2407767" cy="144466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0" kern="1200" smtClean="0">
              <a:solidFill>
                <a:schemeClr val="tx1"/>
              </a:solidFill>
            </a:rPr>
            <a:t>Mejora el retorno de la inversión.</a:t>
          </a:r>
          <a:endParaRPr lang="es-EC" sz="2600" b="0" kern="1200" dirty="0">
            <a:solidFill>
              <a:schemeClr val="tx1"/>
            </a:solidFill>
          </a:endParaRPr>
        </a:p>
      </dsp:txBody>
      <dsp:txXfrm>
        <a:off x="0" y="2296984"/>
        <a:ext cx="2407767" cy="1444660"/>
      </dsp:txXfrm>
    </dsp:sp>
    <dsp:sp modelId="{187C3D8E-A01B-4FA1-A151-FD0ECF330C53}">
      <dsp:nvSpPr>
        <dsp:cNvPr id="0" name=""/>
        <dsp:cNvSpPr/>
      </dsp:nvSpPr>
      <dsp:spPr>
        <a:xfrm>
          <a:off x="2648544" y="2296984"/>
          <a:ext cx="2407767" cy="144466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0" kern="1200" dirty="0" smtClean="0">
              <a:solidFill>
                <a:schemeClr val="tx1"/>
              </a:solidFill>
            </a:rPr>
            <a:t>Gestión de programas.</a:t>
          </a:r>
          <a:endParaRPr lang="es-EC" sz="2600" b="0" kern="1200" dirty="0">
            <a:solidFill>
              <a:schemeClr val="tx1"/>
            </a:solidFill>
          </a:endParaRPr>
        </a:p>
      </dsp:txBody>
      <dsp:txXfrm>
        <a:off x="2648544" y="2296984"/>
        <a:ext cx="2407767" cy="1444660"/>
      </dsp:txXfrm>
    </dsp:sp>
    <dsp:sp modelId="{4EECADF5-3A5F-42F0-ABEB-96702BA7A599}">
      <dsp:nvSpPr>
        <dsp:cNvPr id="0" name=""/>
        <dsp:cNvSpPr/>
      </dsp:nvSpPr>
      <dsp:spPr>
        <a:xfrm>
          <a:off x="5297088" y="2296984"/>
          <a:ext cx="2407767" cy="144466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0" kern="1200" dirty="0" smtClean="0">
              <a:solidFill>
                <a:schemeClr val="tx1"/>
              </a:solidFill>
            </a:rPr>
            <a:t>Las decisiones son más simples y rápidas.</a:t>
          </a:r>
          <a:endParaRPr lang="es-EC" sz="2600" b="0" kern="1200" dirty="0">
            <a:solidFill>
              <a:schemeClr val="tx1"/>
            </a:solidFill>
          </a:endParaRPr>
        </a:p>
      </dsp:txBody>
      <dsp:txXfrm>
        <a:off x="5297088" y="2296984"/>
        <a:ext cx="2407767" cy="14446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CA1C5-84B4-49CB-8136-E9E8D248F8BC}">
      <dsp:nvSpPr>
        <dsp:cNvPr id="0" name=""/>
        <dsp:cNvSpPr/>
      </dsp:nvSpPr>
      <dsp:spPr>
        <a:xfrm>
          <a:off x="0" y="464019"/>
          <a:ext cx="6096000" cy="7812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656BEC6-400F-43CA-ABDC-4472278E6298}">
      <dsp:nvSpPr>
        <dsp:cNvPr id="0" name=""/>
        <dsp:cNvSpPr/>
      </dsp:nvSpPr>
      <dsp:spPr>
        <a:xfrm>
          <a:off x="304800" y="6459"/>
          <a:ext cx="4267200" cy="91512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es-ES" sz="2400" kern="1200" smtClean="0">
              <a:solidFill>
                <a:schemeClr val="tx1"/>
              </a:solidFill>
            </a:rPr>
            <a:t>Proporciona un vocabulario común </a:t>
          </a:r>
          <a:endParaRPr lang="es-EC" sz="2400" kern="1200">
            <a:solidFill>
              <a:schemeClr val="tx1"/>
            </a:solidFill>
          </a:endParaRPr>
        </a:p>
      </dsp:txBody>
      <dsp:txXfrm>
        <a:off x="349472" y="51131"/>
        <a:ext cx="4177856" cy="825776"/>
      </dsp:txXfrm>
    </dsp:sp>
    <dsp:sp modelId="{C12067FE-0A32-4179-8912-ED8FBE02E7A1}">
      <dsp:nvSpPr>
        <dsp:cNvPr id="0" name=""/>
        <dsp:cNvSpPr/>
      </dsp:nvSpPr>
      <dsp:spPr>
        <a:xfrm>
          <a:off x="0" y="1870179"/>
          <a:ext cx="6096000" cy="781200"/>
        </a:xfrm>
        <a:prstGeom prst="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D00EEDD-7752-4EBD-BE91-BC7126BB6E62}">
      <dsp:nvSpPr>
        <dsp:cNvPr id="0" name=""/>
        <dsp:cNvSpPr/>
      </dsp:nvSpPr>
      <dsp:spPr>
        <a:xfrm>
          <a:off x="304800" y="1412619"/>
          <a:ext cx="4267200" cy="915120"/>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es-ES" sz="2400" kern="1200" smtClean="0">
              <a:solidFill>
                <a:schemeClr val="tx1"/>
              </a:solidFill>
            </a:rPr>
            <a:t>Facilita las discusiones en torno a las implementaciones.  </a:t>
          </a:r>
          <a:endParaRPr lang="es-ES" sz="2400" kern="1200" dirty="0" smtClean="0">
            <a:solidFill>
              <a:schemeClr val="tx1"/>
            </a:solidFill>
          </a:endParaRPr>
        </a:p>
      </dsp:txBody>
      <dsp:txXfrm>
        <a:off x="349472" y="1457291"/>
        <a:ext cx="4177856" cy="825776"/>
      </dsp:txXfrm>
    </dsp:sp>
    <dsp:sp modelId="{7D1BA296-1210-433F-9DF3-E59AAD4226F1}">
      <dsp:nvSpPr>
        <dsp:cNvPr id="0" name=""/>
        <dsp:cNvSpPr/>
      </dsp:nvSpPr>
      <dsp:spPr>
        <a:xfrm>
          <a:off x="0" y="3276340"/>
          <a:ext cx="6096000" cy="78120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EA098A7-A36A-4D3D-9D56-5C8627536C41}">
      <dsp:nvSpPr>
        <dsp:cNvPr id="0" name=""/>
        <dsp:cNvSpPr/>
      </dsp:nvSpPr>
      <dsp:spPr>
        <a:xfrm>
          <a:off x="304800" y="2818780"/>
          <a:ext cx="4267200" cy="91512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es-ES" sz="2400" kern="1200" smtClean="0">
              <a:solidFill>
                <a:schemeClr val="tx1"/>
              </a:solidFill>
            </a:rPr>
            <a:t>Comparte uno o más dominios comunes.</a:t>
          </a:r>
          <a:endParaRPr lang="es-ES" sz="2400" kern="1200" dirty="0" smtClean="0">
            <a:solidFill>
              <a:schemeClr val="tx1"/>
            </a:solidFill>
          </a:endParaRPr>
        </a:p>
      </dsp:txBody>
      <dsp:txXfrm>
        <a:off x="349472" y="2863452"/>
        <a:ext cx="4177856" cy="8257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76C0E-2882-470A-9C6F-F742F7EBE8C6}">
      <dsp:nvSpPr>
        <dsp:cNvPr id="0" name=""/>
        <dsp:cNvSpPr/>
      </dsp:nvSpPr>
      <dsp:spPr>
        <a:xfrm>
          <a:off x="0" y="4862130"/>
          <a:ext cx="6899297" cy="0"/>
        </a:xfrm>
        <a:prstGeom prst="line">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B8F608-160E-452D-A0D2-D0A56CC2F83C}">
      <dsp:nvSpPr>
        <dsp:cNvPr id="0" name=""/>
        <dsp:cNvSpPr/>
      </dsp:nvSpPr>
      <dsp:spPr>
        <a:xfrm>
          <a:off x="0" y="4045350"/>
          <a:ext cx="6899297" cy="0"/>
        </a:xfrm>
        <a:prstGeom prst="line">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16E563-B26E-4C03-8396-E3308ECA6A82}">
      <dsp:nvSpPr>
        <dsp:cNvPr id="0" name=""/>
        <dsp:cNvSpPr/>
      </dsp:nvSpPr>
      <dsp:spPr>
        <a:xfrm>
          <a:off x="0" y="3228569"/>
          <a:ext cx="6899297" cy="0"/>
        </a:xfrm>
        <a:prstGeom prst="line">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AF4FC6-70FA-48C8-B035-AE4CB4A74EE8}">
      <dsp:nvSpPr>
        <dsp:cNvPr id="0" name=""/>
        <dsp:cNvSpPr/>
      </dsp:nvSpPr>
      <dsp:spPr>
        <a:xfrm>
          <a:off x="0" y="2411789"/>
          <a:ext cx="6899297" cy="0"/>
        </a:xfrm>
        <a:prstGeom prst="line">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243EFB-437A-4B46-8CD3-4D92B9523466}">
      <dsp:nvSpPr>
        <dsp:cNvPr id="0" name=""/>
        <dsp:cNvSpPr/>
      </dsp:nvSpPr>
      <dsp:spPr>
        <a:xfrm>
          <a:off x="0" y="1595008"/>
          <a:ext cx="6899297" cy="0"/>
        </a:xfrm>
        <a:prstGeom prst="line">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AAD074-1645-4250-8966-84D885E2C4A9}">
      <dsp:nvSpPr>
        <dsp:cNvPr id="0" name=""/>
        <dsp:cNvSpPr/>
      </dsp:nvSpPr>
      <dsp:spPr>
        <a:xfrm>
          <a:off x="0" y="778228"/>
          <a:ext cx="6899297" cy="0"/>
        </a:xfrm>
        <a:prstGeom prst="line">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217072-EAA1-46C5-AF98-06AEF2C13D46}">
      <dsp:nvSpPr>
        <dsp:cNvPr id="0" name=""/>
        <dsp:cNvSpPr/>
      </dsp:nvSpPr>
      <dsp:spPr>
        <a:xfrm>
          <a:off x="1793817" y="342"/>
          <a:ext cx="5105479" cy="77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lvl="0" algn="l" defTabSz="844550">
            <a:lnSpc>
              <a:spcPct val="90000"/>
            </a:lnSpc>
            <a:spcBef>
              <a:spcPct val="0"/>
            </a:spcBef>
            <a:spcAft>
              <a:spcPct val="35000"/>
            </a:spcAft>
          </a:pPr>
          <a:r>
            <a:rPr lang="es-EC" sz="1900" kern="1200" smtClean="0"/>
            <a:t>No existe programa de arquitectura para la organización ni el área de TI.</a:t>
          </a:r>
          <a:endParaRPr lang="es-EC" sz="1900" kern="1200" dirty="0"/>
        </a:p>
      </dsp:txBody>
      <dsp:txXfrm>
        <a:off x="1793817" y="342"/>
        <a:ext cx="5105479" cy="777886"/>
      </dsp:txXfrm>
    </dsp:sp>
    <dsp:sp modelId="{76EFB112-7AED-4739-B81E-473D3F8E3C97}">
      <dsp:nvSpPr>
        <dsp:cNvPr id="0" name=""/>
        <dsp:cNvSpPr/>
      </dsp:nvSpPr>
      <dsp:spPr>
        <a:xfrm>
          <a:off x="0" y="342"/>
          <a:ext cx="1793817" cy="777886"/>
        </a:xfrm>
        <a:prstGeom prst="round2SameRect">
          <a:avLst>
            <a:gd name="adj1" fmla="val 16670"/>
            <a:gd name="adj2" fmla="val 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EC" sz="1900" b="1" kern="1200" dirty="0" smtClean="0"/>
            <a:t>Nivel 0 (Nada)</a:t>
          </a:r>
          <a:endParaRPr lang="es-EC" sz="1900" kern="1200" dirty="0"/>
        </a:p>
      </dsp:txBody>
      <dsp:txXfrm>
        <a:off x="37980" y="38322"/>
        <a:ext cx="1717857" cy="739906"/>
      </dsp:txXfrm>
    </dsp:sp>
    <dsp:sp modelId="{BBE5C0E4-AA8D-4B81-BDD8-1428F2E8EC65}">
      <dsp:nvSpPr>
        <dsp:cNvPr id="0" name=""/>
        <dsp:cNvSpPr/>
      </dsp:nvSpPr>
      <dsp:spPr>
        <a:xfrm>
          <a:off x="1793817" y="817122"/>
          <a:ext cx="5105479" cy="77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lvl="0" algn="l" defTabSz="844550">
            <a:lnSpc>
              <a:spcPct val="90000"/>
            </a:lnSpc>
            <a:spcBef>
              <a:spcPct val="0"/>
            </a:spcBef>
            <a:spcAft>
              <a:spcPct val="35000"/>
            </a:spcAft>
          </a:pPr>
          <a:r>
            <a:rPr lang="es-EC" sz="1900" kern="1200" smtClean="0"/>
            <a:t>Implica el desarrollo de un proceso informal de la arquitectura.</a:t>
          </a:r>
          <a:endParaRPr lang="es-EC" sz="1900" kern="1200" dirty="0" smtClean="0"/>
        </a:p>
      </dsp:txBody>
      <dsp:txXfrm>
        <a:off x="1793817" y="817122"/>
        <a:ext cx="5105479" cy="777886"/>
      </dsp:txXfrm>
    </dsp:sp>
    <dsp:sp modelId="{662FB1AE-5167-43CB-A54F-3FC490143049}">
      <dsp:nvSpPr>
        <dsp:cNvPr id="0" name=""/>
        <dsp:cNvSpPr/>
      </dsp:nvSpPr>
      <dsp:spPr>
        <a:xfrm>
          <a:off x="0" y="817122"/>
          <a:ext cx="1793817" cy="777886"/>
        </a:xfrm>
        <a:prstGeom prst="round2SameRect">
          <a:avLst>
            <a:gd name="adj1" fmla="val 16670"/>
            <a:gd name="adj2" fmla="val 0"/>
          </a:avLst>
        </a:prstGeom>
        <a:gradFill rotWithShape="0">
          <a:gsLst>
            <a:gs pos="0">
              <a:schemeClr val="accent2">
                <a:hueOff val="936304"/>
                <a:satOff val="-1168"/>
                <a:lumOff val="275"/>
                <a:alphaOff val="0"/>
                <a:tint val="50000"/>
                <a:satMod val="300000"/>
              </a:schemeClr>
            </a:gs>
            <a:gs pos="35000">
              <a:schemeClr val="accent2">
                <a:hueOff val="936304"/>
                <a:satOff val="-1168"/>
                <a:lumOff val="275"/>
                <a:alphaOff val="0"/>
                <a:tint val="37000"/>
                <a:satMod val="300000"/>
              </a:schemeClr>
            </a:gs>
            <a:gs pos="100000">
              <a:schemeClr val="accent2">
                <a:hueOff val="936304"/>
                <a:satOff val="-1168"/>
                <a:lumOff val="275"/>
                <a:alphaOff val="0"/>
                <a:tint val="15000"/>
                <a:satMod val="350000"/>
              </a:schemeClr>
            </a:gs>
          </a:gsLst>
          <a:lin ang="16200000" scaled="1"/>
        </a:gradFill>
        <a:ln w="9525" cap="flat" cmpd="sng" algn="ctr">
          <a:solidFill>
            <a:schemeClr val="accent2">
              <a:hueOff val="936304"/>
              <a:satOff val="-1168"/>
              <a:lumOff val="27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EC" sz="1900" b="1" kern="1200" smtClean="0"/>
            <a:t>Nivel 1 (Inicial)</a:t>
          </a:r>
          <a:endParaRPr lang="es-EC" sz="1900" kern="1200" dirty="0" smtClean="0"/>
        </a:p>
      </dsp:txBody>
      <dsp:txXfrm>
        <a:off x="37980" y="855102"/>
        <a:ext cx="1717857" cy="739906"/>
      </dsp:txXfrm>
    </dsp:sp>
    <dsp:sp modelId="{812D4384-766D-4762-BAE7-4DB9C110B922}">
      <dsp:nvSpPr>
        <dsp:cNvPr id="0" name=""/>
        <dsp:cNvSpPr/>
      </dsp:nvSpPr>
      <dsp:spPr>
        <a:xfrm>
          <a:off x="1793817" y="1633903"/>
          <a:ext cx="5105479" cy="77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lvl="0" algn="l" defTabSz="844550">
            <a:lnSpc>
              <a:spcPct val="90000"/>
            </a:lnSpc>
            <a:spcBef>
              <a:spcPct val="0"/>
            </a:spcBef>
            <a:spcAft>
              <a:spcPct val="35000"/>
            </a:spcAft>
          </a:pPr>
          <a:r>
            <a:rPr lang="es-EC" sz="1900" kern="1200" smtClean="0"/>
            <a:t>Interviene la definición de una arquitectura objetivo, adopción de estándares.</a:t>
          </a:r>
          <a:endParaRPr lang="es-EC" sz="1900" kern="1200" dirty="0" smtClean="0"/>
        </a:p>
      </dsp:txBody>
      <dsp:txXfrm>
        <a:off x="1793817" y="1633903"/>
        <a:ext cx="5105479" cy="777886"/>
      </dsp:txXfrm>
    </dsp:sp>
    <dsp:sp modelId="{1D3EB797-B513-4248-992B-01627215B369}">
      <dsp:nvSpPr>
        <dsp:cNvPr id="0" name=""/>
        <dsp:cNvSpPr/>
      </dsp:nvSpPr>
      <dsp:spPr>
        <a:xfrm>
          <a:off x="0" y="1633903"/>
          <a:ext cx="1793817" cy="777886"/>
        </a:xfrm>
        <a:prstGeom prst="round2SameRect">
          <a:avLst>
            <a:gd name="adj1" fmla="val 16670"/>
            <a:gd name="adj2" fmla="val 0"/>
          </a:avLst>
        </a:prstGeom>
        <a:gradFill rotWithShape="0">
          <a:gsLst>
            <a:gs pos="0">
              <a:schemeClr val="accent2">
                <a:hueOff val="1872608"/>
                <a:satOff val="-2336"/>
                <a:lumOff val="549"/>
                <a:alphaOff val="0"/>
                <a:tint val="50000"/>
                <a:satMod val="300000"/>
              </a:schemeClr>
            </a:gs>
            <a:gs pos="35000">
              <a:schemeClr val="accent2">
                <a:hueOff val="1872608"/>
                <a:satOff val="-2336"/>
                <a:lumOff val="549"/>
                <a:alphaOff val="0"/>
                <a:tint val="37000"/>
                <a:satMod val="300000"/>
              </a:schemeClr>
            </a:gs>
            <a:gs pos="100000">
              <a:schemeClr val="accent2">
                <a:hueOff val="1872608"/>
                <a:satOff val="-2336"/>
                <a:lumOff val="549"/>
                <a:alphaOff val="0"/>
                <a:tint val="15000"/>
                <a:satMod val="350000"/>
              </a:schemeClr>
            </a:gs>
          </a:gsLst>
          <a:lin ang="16200000" scaled="1"/>
        </a:gradFill>
        <a:ln w="9525" cap="flat" cmpd="sng" algn="ctr">
          <a:solidFill>
            <a:schemeClr val="accent2">
              <a:hueOff val="1872608"/>
              <a:satOff val="-2336"/>
              <a:lumOff val="54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EC" sz="1900" b="1" kern="1200" smtClean="0"/>
            <a:t>Nivel 2 (En Desarrollo)</a:t>
          </a:r>
          <a:r>
            <a:rPr lang="es-EC" sz="1900" kern="1200" smtClean="0"/>
            <a:t> </a:t>
          </a:r>
          <a:endParaRPr lang="es-EC" sz="1900" kern="1200" dirty="0" smtClean="0"/>
        </a:p>
      </dsp:txBody>
      <dsp:txXfrm>
        <a:off x="37980" y="1671883"/>
        <a:ext cx="1717857" cy="739906"/>
      </dsp:txXfrm>
    </dsp:sp>
    <dsp:sp modelId="{BF230A9D-287B-485C-9F05-19E31430AFA3}">
      <dsp:nvSpPr>
        <dsp:cNvPr id="0" name=""/>
        <dsp:cNvSpPr/>
      </dsp:nvSpPr>
      <dsp:spPr>
        <a:xfrm>
          <a:off x="1793817" y="2450683"/>
          <a:ext cx="5105479" cy="77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lvl="0" algn="l" defTabSz="844550">
            <a:lnSpc>
              <a:spcPct val="90000"/>
            </a:lnSpc>
            <a:spcBef>
              <a:spcPct val="0"/>
            </a:spcBef>
            <a:spcAft>
              <a:spcPct val="35000"/>
            </a:spcAft>
          </a:pPr>
          <a:r>
            <a:rPr lang="es-EC" sz="1900" kern="1200" smtClean="0"/>
            <a:t>Responsabilidades y definición del modelo técnico de referencia.</a:t>
          </a:r>
          <a:endParaRPr lang="es-EC" sz="1900" kern="1200" dirty="0" smtClean="0"/>
        </a:p>
      </dsp:txBody>
      <dsp:txXfrm>
        <a:off x="1793817" y="2450683"/>
        <a:ext cx="5105479" cy="777886"/>
      </dsp:txXfrm>
    </dsp:sp>
    <dsp:sp modelId="{D3FF4B85-5EC9-4E8B-9D10-FA057BDB6D1E}">
      <dsp:nvSpPr>
        <dsp:cNvPr id="0" name=""/>
        <dsp:cNvSpPr/>
      </dsp:nvSpPr>
      <dsp:spPr>
        <a:xfrm>
          <a:off x="0" y="2450683"/>
          <a:ext cx="1793817" cy="777886"/>
        </a:xfrm>
        <a:prstGeom prst="round2SameRect">
          <a:avLst>
            <a:gd name="adj1" fmla="val 16670"/>
            <a:gd name="adj2" fmla="val 0"/>
          </a:avLst>
        </a:prstGeom>
        <a:gradFill rotWithShape="0">
          <a:gsLst>
            <a:gs pos="0">
              <a:schemeClr val="accent2">
                <a:hueOff val="2808911"/>
                <a:satOff val="-3503"/>
                <a:lumOff val="824"/>
                <a:alphaOff val="0"/>
                <a:tint val="50000"/>
                <a:satMod val="300000"/>
              </a:schemeClr>
            </a:gs>
            <a:gs pos="35000">
              <a:schemeClr val="accent2">
                <a:hueOff val="2808911"/>
                <a:satOff val="-3503"/>
                <a:lumOff val="824"/>
                <a:alphaOff val="0"/>
                <a:tint val="37000"/>
                <a:satMod val="300000"/>
              </a:schemeClr>
            </a:gs>
            <a:gs pos="100000">
              <a:schemeClr val="accent2">
                <a:hueOff val="2808911"/>
                <a:satOff val="-3503"/>
                <a:lumOff val="824"/>
                <a:alphaOff val="0"/>
                <a:tint val="15000"/>
                <a:satMod val="350000"/>
              </a:schemeClr>
            </a:gs>
          </a:gsLst>
          <a:lin ang="16200000" scaled="1"/>
        </a:gradFill>
        <a:ln w="9525" cap="flat" cmpd="sng" algn="ctr">
          <a:solidFill>
            <a:schemeClr val="accent2">
              <a:hueOff val="2808911"/>
              <a:satOff val="-3503"/>
              <a:lumOff val="824"/>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EC" sz="1900" b="1" kern="1200" smtClean="0"/>
            <a:t>Nivel 3 (Definida)</a:t>
          </a:r>
          <a:endParaRPr lang="es-EC" sz="1900" kern="1200" dirty="0" smtClean="0"/>
        </a:p>
      </dsp:txBody>
      <dsp:txXfrm>
        <a:off x="37980" y="2488663"/>
        <a:ext cx="1717857" cy="739906"/>
      </dsp:txXfrm>
    </dsp:sp>
    <dsp:sp modelId="{62EA0B62-B2C4-45CF-B440-DDE045F5FFAF}">
      <dsp:nvSpPr>
        <dsp:cNvPr id="0" name=""/>
        <dsp:cNvSpPr/>
      </dsp:nvSpPr>
      <dsp:spPr>
        <a:xfrm>
          <a:off x="1793817" y="3267464"/>
          <a:ext cx="5105479" cy="77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lvl="0" algn="l" defTabSz="844550">
            <a:lnSpc>
              <a:spcPct val="90000"/>
            </a:lnSpc>
            <a:spcBef>
              <a:spcPct val="0"/>
            </a:spcBef>
            <a:spcAft>
              <a:spcPct val="35000"/>
            </a:spcAft>
          </a:pPr>
          <a:r>
            <a:rPr lang="es-EC" sz="1900" kern="1200" smtClean="0"/>
            <a:t>Proceso de arquitectura incorporado a la cultura organizacional.</a:t>
          </a:r>
          <a:endParaRPr lang="es-EC" sz="1900" kern="1200" dirty="0" smtClean="0"/>
        </a:p>
      </dsp:txBody>
      <dsp:txXfrm>
        <a:off x="1793817" y="3267464"/>
        <a:ext cx="5105479" cy="777886"/>
      </dsp:txXfrm>
    </dsp:sp>
    <dsp:sp modelId="{58E4F7CC-768E-47A7-80BC-0B493CCD29A4}">
      <dsp:nvSpPr>
        <dsp:cNvPr id="0" name=""/>
        <dsp:cNvSpPr/>
      </dsp:nvSpPr>
      <dsp:spPr>
        <a:xfrm>
          <a:off x="0" y="3267464"/>
          <a:ext cx="1793817" cy="777886"/>
        </a:xfrm>
        <a:prstGeom prst="round2SameRect">
          <a:avLst>
            <a:gd name="adj1" fmla="val 16670"/>
            <a:gd name="adj2" fmla="val 0"/>
          </a:avLst>
        </a:prstGeom>
        <a:gradFill rotWithShape="0">
          <a:gsLst>
            <a:gs pos="0">
              <a:schemeClr val="accent2">
                <a:hueOff val="3745215"/>
                <a:satOff val="-4671"/>
                <a:lumOff val="1098"/>
                <a:alphaOff val="0"/>
                <a:tint val="50000"/>
                <a:satMod val="300000"/>
              </a:schemeClr>
            </a:gs>
            <a:gs pos="35000">
              <a:schemeClr val="accent2">
                <a:hueOff val="3745215"/>
                <a:satOff val="-4671"/>
                <a:lumOff val="1098"/>
                <a:alphaOff val="0"/>
                <a:tint val="37000"/>
                <a:satMod val="300000"/>
              </a:schemeClr>
            </a:gs>
            <a:gs pos="100000">
              <a:schemeClr val="accent2">
                <a:hueOff val="3745215"/>
                <a:satOff val="-4671"/>
                <a:lumOff val="1098"/>
                <a:alphaOff val="0"/>
                <a:tint val="15000"/>
                <a:satMod val="350000"/>
              </a:schemeClr>
            </a:gs>
          </a:gsLst>
          <a:lin ang="16200000" scaled="1"/>
        </a:gradFill>
        <a:ln w="9525" cap="flat" cmpd="sng" algn="ctr">
          <a:solidFill>
            <a:schemeClr val="accent2">
              <a:hueOff val="3745215"/>
              <a:satOff val="-4671"/>
              <a:lumOff val="109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EC" sz="1900" b="1" kern="1200" smtClean="0"/>
            <a:t>Nivel 4 (Administrado)</a:t>
          </a:r>
          <a:r>
            <a:rPr lang="es-EC" sz="1900" kern="1200" smtClean="0"/>
            <a:t> </a:t>
          </a:r>
          <a:endParaRPr lang="es-EC" sz="1900" kern="1200" dirty="0" smtClean="0"/>
        </a:p>
      </dsp:txBody>
      <dsp:txXfrm>
        <a:off x="37980" y="3305444"/>
        <a:ext cx="1717857" cy="739906"/>
      </dsp:txXfrm>
    </dsp:sp>
    <dsp:sp modelId="{1513AF0C-CDC0-4289-9196-104624738D20}">
      <dsp:nvSpPr>
        <dsp:cNvPr id="0" name=""/>
        <dsp:cNvSpPr/>
      </dsp:nvSpPr>
      <dsp:spPr>
        <a:xfrm>
          <a:off x="1793817" y="4084244"/>
          <a:ext cx="5105479" cy="77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lvl="0" algn="l" defTabSz="844550">
            <a:lnSpc>
              <a:spcPct val="90000"/>
            </a:lnSpc>
            <a:spcBef>
              <a:spcPct val="0"/>
            </a:spcBef>
            <a:spcAft>
              <a:spcPct val="35000"/>
            </a:spcAft>
          </a:pPr>
          <a:r>
            <a:rPr lang="es-EC" sz="1900" kern="1200" smtClean="0"/>
            <a:t>Mejoramiento continuo del proceso de arquitectura.</a:t>
          </a:r>
          <a:endParaRPr lang="es-EC" sz="1900" kern="1200" dirty="0"/>
        </a:p>
      </dsp:txBody>
      <dsp:txXfrm>
        <a:off x="1793817" y="4084244"/>
        <a:ext cx="5105479" cy="777886"/>
      </dsp:txXfrm>
    </dsp:sp>
    <dsp:sp modelId="{8CBD1C4D-F57D-4D7C-B416-54F9C61F64DD}">
      <dsp:nvSpPr>
        <dsp:cNvPr id="0" name=""/>
        <dsp:cNvSpPr/>
      </dsp:nvSpPr>
      <dsp:spPr>
        <a:xfrm>
          <a:off x="0" y="4084244"/>
          <a:ext cx="1793817" cy="777886"/>
        </a:xfrm>
        <a:prstGeom prst="round2SameRect">
          <a:avLst>
            <a:gd name="adj1" fmla="val 16670"/>
            <a:gd name="adj2" fmla="val 0"/>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w="9525" cap="flat" cmpd="sng" algn="ctr">
          <a:solidFill>
            <a:schemeClr val="accent2">
              <a:hueOff val="4681519"/>
              <a:satOff val="-5839"/>
              <a:lumOff val="1373"/>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EC" sz="1900" b="1" kern="1200" smtClean="0"/>
            <a:t>Nivel 5 (Optimizada)</a:t>
          </a:r>
          <a:endParaRPr lang="es-EC" sz="1900" kern="1200" dirty="0" smtClean="0"/>
        </a:p>
      </dsp:txBody>
      <dsp:txXfrm>
        <a:off x="37980" y="4122224"/>
        <a:ext cx="1717857" cy="73990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diagrams.loki3.com/BracketList+Icon#1">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1.xml><?xml version="1.0" encoding="utf-8"?>
<dgm:layoutDef xmlns:dgm="http://schemas.openxmlformats.org/drawingml/2006/diagram" xmlns:a="http://schemas.openxmlformats.org/drawingml/2006/main" uniqueId="urn:diagrams.loki3.com/BracketList+Icon#2">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C"/>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C"/>
          </a:p>
        </p:txBody>
      </p:sp>
      <p:sp>
        <p:nvSpPr>
          <p:cNvPr id="4" name="Date Placeholder 3"/>
          <p:cNvSpPr>
            <a:spLocks noGrp="1"/>
          </p:cNvSpPr>
          <p:nvPr>
            <p:ph type="dt" sz="half" idx="10"/>
          </p:nvPr>
        </p:nvSpPr>
        <p:spPr/>
        <p:txBody>
          <a:bodyPr/>
          <a:lstStyle/>
          <a:p>
            <a:fld id="{DC5F3BA4-B7E4-45E8-9F88-109A40B20806}" type="datetimeFigureOut">
              <a:rPr lang="es-EC" smtClean="0"/>
              <a:t>11/10/2011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5FCFAF7-0748-4F62-B014-0D64EBDEB60A}" type="slidenum">
              <a:rPr lang="es-EC" smtClean="0"/>
              <a:t>‹Nº›</a:t>
            </a:fld>
            <a:endParaRPr lang="es-EC"/>
          </a:p>
        </p:txBody>
      </p:sp>
    </p:spTree>
    <p:extLst>
      <p:ext uri="{BB962C8B-B14F-4D97-AF65-F5344CB8AC3E}">
        <p14:creationId xmlns:p14="http://schemas.microsoft.com/office/powerpoint/2010/main" val="8122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DC5F3BA4-B7E4-45E8-9F88-109A40B20806}" type="datetimeFigureOut">
              <a:rPr lang="es-EC" smtClean="0"/>
              <a:t>11/10/2011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5FCFAF7-0748-4F62-B014-0D64EBDEB60A}" type="slidenum">
              <a:rPr lang="es-EC" smtClean="0"/>
              <a:t>‹Nº›</a:t>
            </a:fld>
            <a:endParaRPr lang="es-EC"/>
          </a:p>
        </p:txBody>
      </p:sp>
    </p:spTree>
    <p:extLst>
      <p:ext uri="{BB962C8B-B14F-4D97-AF65-F5344CB8AC3E}">
        <p14:creationId xmlns:p14="http://schemas.microsoft.com/office/powerpoint/2010/main" val="3886173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C"/>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DC5F3BA4-B7E4-45E8-9F88-109A40B20806}" type="datetimeFigureOut">
              <a:rPr lang="es-EC" smtClean="0"/>
              <a:t>11/10/2011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5FCFAF7-0748-4F62-B014-0D64EBDEB60A}" type="slidenum">
              <a:rPr lang="es-EC" smtClean="0"/>
              <a:t>‹Nº›</a:t>
            </a:fld>
            <a:endParaRPr lang="es-EC"/>
          </a:p>
        </p:txBody>
      </p:sp>
    </p:spTree>
    <p:extLst>
      <p:ext uri="{BB962C8B-B14F-4D97-AF65-F5344CB8AC3E}">
        <p14:creationId xmlns:p14="http://schemas.microsoft.com/office/powerpoint/2010/main" val="3681112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5F3BA4-B7E4-45E8-9F88-109A40B20806}" type="datetimeFigureOut">
              <a:rPr lang="es-EC" smtClean="0"/>
              <a:t>11/10/2011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5FCFAF7-0748-4F62-B014-0D64EBDEB60A}" type="slidenum">
              <a:rPr lang="es-EC" smtClean="0"/>
              <a:t>‹Nº›</a:t>
            </a:fld>
            <a:endParaRPr lang="es-EC"/>
          </a:p>
        </p:txBody>
      </p:sp>
    </p:spTree>
    <p:extLst>
      <p:ext uri="{BB962C8B-B14F-4D97-AF65-F5344CB8AC3E}">
        <p14:creationId xmlns:p14="http://schemas.microsoft.com/office/powerpoint/2010/main" val="473128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C"/>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5F3BA4-B7E4-45E8-9F88-109A40B20806}" type="datetimeFigureOut">
              <a:rPr lang="es-EC" smtClean="0"/>
              <a:t>11/10/2011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5FCFAF7-0748-4F62-B014-0D64EBDEB60A}" type="slidenum">
              <a:rPr lang="es-EC" smtClean="0"/>
              <a:t>‹Nº›</a:t>
            </a:fld>
            <a:endParaRPr lang="es-EC"/>
          </a:p>
        </p:txBody>
      </p:sp>
    </p:spTree>
    <p:extLst>
      <p:ext uri="{BB962C8B-B14F-4D97-AF65-F5344CB8AC3E}">
        <p14:creationId xmlns:p14="http://schemas.microsoft.com/office/powerpoint/2010/main" val="2184987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Date Placeholder 4"/>
          <p:cNvSpPr>
            <a:spLocks noGrp="1"/>
          </p:cNvSpPr>
          <p:nvPr>
            <p:ph type="dt" sz="half" idx="10"/>
          </p:nvPr>
        </p:nvSpPr>
        <p:spPr/>
        <p:txBody>
          <a:bodyPr/>
          <a:lstStyle/>
          <a:p>
            <a:fld id="{DC5F3BA4-B7E4-45E8-9F88-109A40B20806}" type="datetimeFigureOut">
              <a:rPr lang="es-EC" smtClean="0"/>
              <a:t>11/10/2011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5FCFAF7-0748-4F62-B014-0D64EBDEB60A}" type="slidenum">
              <a:rPr lang="es-EC" smtClean="0"/>
              <a:t>‹Nº›</a:t>
            </a:fld>
            <a:endParaRPr lang="es-EC"/>
          </a:p>
        </p:txBody>
      </p:sp>
    </p:spTree>
    <p:extLst>
      <p:ext uri="{BB962C8B-B14F-4D97-AF65-F5344CB8AC3E}">
        <p14:creationId xmlns:p14="http://schemas.microsoft.com/office/powerpoint/2010/main" val="1226200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C"/>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7" name="Date Placeholder 6"/>
          <p:cNvSpPr>
            <a:spLocks noGrp="1"/>
          </p:cNvSpPr>
          <p:nvPr>
            <p:ph type="dt" sz="half" idx="10"/>
          </p:nvPr>
        </p:nvSpPr>
        <p:spPr/>
        <p:txBody>
          <a:bodyPr/>
          <a:lstStyle/>
          <a:p>
            <a:fld id="{DC5F3BA4-B7E4-45E8-9F88-109A40B20806}" type="datetimeFigureOut">
              <a:rPr lang="es-EC" smtClean="0"/>
              <a:t>11/10/2011</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E5FCFAF7-0748-4F62-B014-0D64EBDEB60A}" type="slidenum">
              <a:rPr lang="es-EC" smtClean="0"/>
              <a:t>‹Nº›</a:t>
            </a:fld>
            <a:endParaRPr lang="es-EC"/>
          </a:p>
        </p:txBody>
      </p:sp>
    </p:spTree>
    <p:extLst>
      <p:ext uri="{BB962C8B-B14F-4D97-AF65-F5344CB8AC3E}">
        <p14:creationId xmlns:p14="http://schemas.microsoft.com/office/powerpoint/2010/main" val="3106836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Date Placeholder 2"/>
          <p:cNvSpPr>
            <a:spLocks noGrp="1"/>
          </p:cNvSpPr>
          <p:nvPr>
            <p:ph type="dt" sz="half" idx="10"/>
          </p:nvPr>
        </p:nvSpPr>
        <p:spPr/>
        <p:txBody>
          <a:bodyPr/>
          <a:lstStyle/>
          <a:p>
            <a:fld id="{DC5F3BA4-B7E4-45E8-9F88-109A40B20806}" type="datetimeFigureOut">
              <a:rPr lang="es-EC" smtClean="0"/>
              <a:t>11/10/2011</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E5FCFAF7-0748-4F62-B014-0D64EBDEB60A}" type="slidenum">
              <a:rPr lang="es-EC" smtClean="0"/>
              <a:t>‹Nº›</a:t>
            </a:fld>
            <a:endParaRPr lang="es-EC"/>
          </a:p>
        </p:txBody>
      </p:sp>
    </p:spTree>
    <p:extLst>
      <p:ext uri="{BB962C8B-B14F-4D97-AF65-F5344CB8AC3E}">
        <p14:creationId xmlns:p14="http://schemas.microsoft.com/office/powerpoint/2010/main" val="1542704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5F3BA4-B7E4-45E8-9F88-109A40B20806}" type="datetimeFigureOut">
              <a:rPr lang="es-EC" smtClean="0"/>
              <a:t>11/10/2011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E5FCFAF7-0748-4F62-B014-0D64EBDEB60A}" type="slidenum">
              <a:rPr lang="es-EC" smtClean="0"/>
              <a:t>‹Nº›</a:t>
            </a:fld>
            <a:endParaRPr lang="es-EC"/>
          </a:p>
        </p:txBody>
      </p:sp>
    </p:spTree>
    <p:extLst>
      <p:ext uri="{BB962C8B-B14F-4D97-AF65-F5344CB8AC3E}">
        <p14:creationId xmlns:p14="http://schemas.microsoft.com/office/powerpoint/2010/main" val="2147399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C"/>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5F3BA4-B7E4-45E8-9F88-109A40B20806}" type="datetimeFigureOut">
              <a:rPr lang="es-EC" smtClean="0"/>
              <a:t>11/10/2011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5FCFAF7-0748-4F62-B014-0D64EBDEB60A}" type="slidenum">
              <a:rPr lang="es-EC" smtClean="0"/>
              <a:t>‹Nº›</a:t>
            </a:fld>
            <a:endParaRPr lang="es-EC"/>
          </a:p>
        </p:txBody>
      </p:sp>
    </p:spTree>
    <p:extLst>
      <p:ext uri="{BB962C8B-B14F-4D97-AF65-F5344CB8AC3E}">
        <p14:creationId xmlns:p14="http://schemas.microsoft.com/office/powerpoint/2010/main" val="3986490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C"/>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5F3BA4-B7E4-45E8-9F88-109A40B20806}" type="datetimeFigureOut">
              <a:rPr lang="es-EC" smtClean="0"/>
              <a:t>11/10/2011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5FCFAF7-0748-4F62-B014-0D64EBDEB60A}" type="slidenum">
              <a:rPr lang="es-EC" smtClean="0"/>
              <a:t>‹Nº›</a:t>
            </a:fld>
            <a:endParaRPr lang="es-EC"/>
          </a:p>
        </p:txBody>
      </p:sp>
    </p:spTree>
    <p:extLst>
      <p:ext uri="{BB962C8B-B14F-4D97-AF65-F5344CB8AC3E}">
        <p14:creationId xmlns:p14="http://schemas.microsoft.com/office/powerpoint/2010/main" val="1231789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EC"/>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5F3BA4-B7E4-45E8-9F88-109A40B20806}" type="datetimeFigureOut">
              <a:rPr lang="es-EC" smtClean="0"/>
              <a:t>11/10/2011</a:t>
            </a:fld>
            <a:endParaRPr lang="es-EC"/>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CFAF7-0748-4F62-B014-0D64EBDEB60A}" type="slidenum">
              <a:rPr lang="es-EC" smtClean="0"/>
              <a:t>‹Nº›</a:t>
            </a:fld>
            <a:endParaRPr lang="es-EC"/>
          </a:p>
        </p:txBody>
      </p:sp>
    </p:spTree>
    <p:extLst>
      <p:ext uri="{BB962C8B-B14F-4D97-AF65-F5344CB8AC3E}">
        <p14:creationId xmlns:p14="http://schemas.microsoft.com/office/powerpoint/2010/main" val="1208519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2.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http://www.pymes-ecuador.com/nuevo-sitio/Grafico10.gif"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Google%20Distablasa.wmv"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gi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90341" y="1268760"/>
            <a:ext cx="7992888"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88925"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pitchFamily="34" charset="0"/>
                <a:ea typeface="Calibri" pitchFamily="34" charset="0"/>
                <a:cs typeface="Calibri" pitchFamily="34" charset="0"/>
              </a:rPr>
              <a:t>ESCUELA POLITÉCNICA DEL EJÉRCITO</a:t>
            </a:r>
          </a:p>
          <a:p>
            <a:pPr marL="0" marR="0" lvl="0" indent="288925" algn="ctr" defTabSz="914400" rtl="0" eaLnBrk="1" fontAlgn="base" latinLnBrk="0" hangingPunct="1">
              <a:lnSpc>
                <a:spcPct val="100000"/>
              </a:lnSpc>
              <a:spcBef>
                <a:spcPct val="0"/>
              </a:spcBef>
              <a:spcAft>
                <a:spcPct val="0"/>
              </a:spcAft>
              <a:buClrTx/>
              <a:buSzTx/>
              <a:buFontTx/>
              <a:buNone/>
              <a:tabLst/>
            </a:pPr>
            <a:endParaRPr lang="es-MX" sz="1400" b="1" dirty="0">
              <a:latin typeface="Arial" pitchFamily="34" charset="0"/>
              <a:cs typeface="Calibri" pitchFamily="34" charset="0"/>
            </a:endParaRPr>
          </a:p>
          <a:p>
            <a:pPr marL="0" marR="0" lvl="0" indent="288925" algn="ctr" defTabSz="914400" rtl="0" eaLnBrk="0" fontAlgn="base" latinLnBrk="0" hangingPunct="0">
              <a:lnSpc>
                <a:spcPct val="100000"/>
              </a:lnSpc>
              <a:spcBef>
                <a:spcPct val="0"/>
              </a:spcBef>
              <a:spcAft>
                <a:spcPct val="0"/>
              </a:spcAft>
              <a:buClrTx/>
              <a:buSzTx/>
              <a:buFontTx/>
              <a:buNone/>
              <a:tabLst/>
            </a:pPr>
            <a:endParaRPr kumimoji="0" lang="es-MX" sz="1400" b="1" i="0" u="none" strike="noStrike" cap="none" normalizeH="0" baseline="0" dirty="0" smtClean="0">
              <a:ln>
                <a:noFill/>
              </a:ln>
              <a:solidFill>
                <a:schemeClr val="tx1"/>
              </a:solidFill>
              <a:effectLst/>
              <a:latin typeface="Arial" pitchFamily="34" charset="0"/>
              <a:ea typeface="Calibri" pitchFamily="34" charset="0"/>
              <a:cs typeface="Calibri" pitchFamily="34" charset="0"/>
            </a:endParaRPr>
          </a:p>
          <a:p>
            <a:pPr marL="0" marR="0" lvl="0" indent="288925" algn="ctr"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pitchFamily="34" charset="0"/>
                <a:ea typeface="Calibri" pitchFamily="34" charset="0"/>
                <a:cs typeface="Calibri" pitchFamily="34" charset="0"/>
              </a:rPr>
              <a:t>DPTO. DE CIENCIAS DE LA COMPUTACIÓN</a:t>
            </a:r>
          </a:p>
          <a:p>
            <a:pPr marL="0" marR="0" lvl="0" indent="288925" algn="ctr" defTabSz="914400" rtl="0" eaLnBrk="0" fontAlgn="base" latinLnBrk="0" hangingPunct="0">
              <a:lnSpc>
                <a:spcPct val="100000"/>
              </a:lnSpc>
              <a:spcBef>
                <a:spcPct val="0"/>
              </a:spcBef>
              <a:spcAft>
                <a:spcPct val="0"/>
              </a:spcAft>
              <a:buClrTx/>
              <a:buSzTx/>
              <a:buFontTx/>
              <a:buNone/>
              <a:tabLst/>
            </a:pPr>
            <a:endParaRPr lang="es-MX" sz="1400" b="1" dirty="0">
              <a:latin typeface="Arial" pitchFamily="34" charset="0"/>
              <a:cs typeface="Calibri" pitchFamily="34" charset="0"/>
            </a:endParaRPr>
          </a:p>
          <a:p>
            <a:pPr marL="0" marR="0" lvl="0" indent="288925" algn="ctr" defTabSz="914400" rtl="0" eaLnBrk="0" fontAlgn="base" latinLnBrk="0" hangingPunct="0">
              <a:lnSpc>
                <a:spcPct val="100000"/>
              </a:lnSpc>
              <a:spcBef>
                <a:spcPct val="0"/>
              </a:spcBef>
              <a:spcAft>
                <a:spcPct val="0"/>
              </a:spcAft>
              <a:buClrTx/>
              <a:buSzTx/>
              <a:buFontTx/>
              <a:buNone/>
              <a:tabLst/>
            </a:pP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288925" algn="ctr"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pitchFamily="34" charset="0"/>
                <a:ea typeface="Calibri" pitchFamily="34" charset="0"/>
                <a:cs typeface="Calibri" pitchFamily="34" charset="0"/>
              </a:rPr>
              <a:t>CARRERA DE INGENIERÍA DE SISTEMAS E INFORMATICA</a:t>
            </a:r>
          </a:p>
          <a:p>
            <a:pPr marL="0" marR="0" lvl="0" indent="288925" algn="ctr" defTabSz="914400" rtl="0" eaLnBrk="0" fontAlgn="base" latinLnBrk="0" hangingPunct="0">
              <a:lnSpc>
                <a:spcPct val="100000"/>
              </a:lnSpc>
              <a:spcBef>
                <a:spcPct val="0"/>
              </a:spcBef>
              <a:spcAft>
                <a:spcPct val="0"/>
              </a:spcAft>
              <a:buClrTx/>
              <a:buSzTx/>
              <a:buFontTx/>
              <a:buNone/>
              <a:tabLst/>
            </a:pPr>
            <a:endParaRPr lang="es-MX" sz="1400" b="1" dirty="0">
              <a:latin typeface="Arial" pitchFamily="34" charset="0"/>
              <a:ea typeface="Calibri" pitchFamily="34" charset="0"/>
              <a:cs typeface="Calibri" pitchFamily="34" charset="0"/>
            </a:endParaRPr>
          </a:p>
          <a:p>
            <a:pPr marL="0" marR="0" lvl="0" indent="288925" algn="ctr" defTabSz="914400" rtl="0" eaLnBrk="0" fontAlgn="base" latinLnBrk="0" hangingPunct="0">
              <a:lnSpc>
                <a:spcPct val="100000"/>
              </a:lnSpc>
              <a:spcBef>
                <a:spcPct val="0"/>
              </a:spcBef>
              <a:spcAft>
                <a:spcPct val="0"/>
              </a:spcAft>
              <a:buClrTx/>
              <a:buSzTx/>
              <a:buFontTx/>
              <a:buNone/>
              <a:tabLst/>
            </a:pPr>
            <a:endParaRPr kumimoji="0" lang="es-MX" sz="1400" b="1" i="0" u="none" strike="noStrike" cap="none" normalizeH="0" baseline="0" dirty="0" smtClean="0">
              <a:ln>
                <a:noFill/>
              </a:ln>
              <a:solidFill>
                <a:schemeClr val="tx1"/>
              </a:solidFill>
              <a:effectLst/>
              <a:latin typeface="Arial" pitchFamily="34" charset="0"/>
              <a:ea typeface="Calibri" pitchFamily="34" charset="0"/>
              <a:cs typeface="Calibri" pitchFamily="34" charset="0"/>
            </a:endParaRPr>
          </a:p>
          <a:p>
            <a:pPr marL="0" marR="0" lvl="0" indent="288925" algn="ctr" defTabSz="914400" rtl="0" eaLnBrk="0" fontAlgn="base" latinLnBrk="0" hangingPunct="0">
              <a:lnSpc>
                <a:spcPct val="100000"/>
              </a:lnSpc>
              <a:spcBef>
                <a:spcPct val="0"/>
              </a:spcBef>
              <a:spcAft>
                <a:spcPct val="0"/>
              </a:spcAft>
              <a:buClrTx/>
              <a:buSzTx/>
              <a:buFontTx/>
              <a:buNone/>
              <a:tabLst/>
            </a:pP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288925" algn="ct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Calibri" pitchFamily="34" charset="0"/>
                <a:cs typeface="Calibri" pitchFamily="34" charset="0"/>
              </a:rPr>
              <a:t>METODOLOGÍA PARA LA CREACIÓN DE ARQUITECTURAS DE </a:t>
            </a:r>
          </a:p>
          <a:p>
            <a:pPr marL="0" marR="0" lvl="0" indent="288925" algn="ct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Calibri" pitchFamily="34" charset="0"/>
                <a:cs typeface="Calibri" pitchFamily="34" charset="0"/>
              </a:rPr>
              <a:t>INFORMACIÓN EMPRESARIAL PARA PEQUEÑAS Y MEDIANAS EMPRESAS (PYME’S) </a:t>
            </a:r>
          </a:p>
          <a:p>
            <a:pPr marL="0" marR="0" lvl="0" indent="288925" algn="ct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Calibri" pitchFamily="34" charset="0"/>
                <a:cs typeface="Calibri" pitchFamily="34" charset="0"/>
              </a:rPr>
              <a:t>APOYADA EN LAS TICS Y HERRAMIENTAS WEB 2.0 Y 3.0</a:t>
            </a: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288925" algn="ctr" defTabSz="914400" rtl="0" eaLnBrk="0" fontAlgn="base" latinLnBrk="0" hangingPunct="0">
              <a:lnSpc>
                <a:spcPct val="100000"/>
              </a:lnSpc>
              <a:spcBef>
                <a:spcPct val="0"/>
              </a:spcBef>
              <a:spcAft>
                <a:spcPct val="0"/>
              </a:spcAft>
              <a:buClrTx/>
              <a:buSzTx/>
              <a:buFontTx/>
              <a:buNone/>
              <a:tabLst/>
            </a:pPr>
            <a:endParaRPr kumimoji="0" lang="es-MX" sz="1400" b="1" i="0" u="none" strike="noStrike" cap="none" normalizeH="0" baseline="0" dirty="0" smtClean="0">
              <a:ln>
                <a:noFill/>
              </a:ln>
              <a:solidFill>
                <a:schemeClr val="tx1"/>
              </a:solidFill>
              <a:effectLst/>
              <a:latin typeface="Arial" pitchFamily="34" charset="0"/>
              <a:ea typeface="Calibri" pitchFamily="34" charset="0"/>
              <a:cs typeface="Calibri" pitchFamily="34" charset="0"/>
            </a:endParaRPr>
          </a:p>
          <a:p>
            <a:pPr marL="0" marR="0" lvl="0" indent="288925" algn="ctr" defTabSz="914400" rtl="0" eaLnBrk="0" fontAlgn="base" latinLnBrk="0" hangingPunct="0">
              <a:lnSpc>
                <a:spcPct val="100000"/>
              </a:lnSpc>
              <a:spcBef>
                <a:spcPct val="0"/>
              </a:spcBef>
              <a:spcAft>
                <a:spcPct val="0"/>
              </a:spcAft>
              <a:buClrTx/>
              <a:buSzTx/>
              <a:buFontTx/>
              <a:buNone/>
              <a:tabLst/>
            </a:pPr>
            <a:endParaRPr lang="es-MX" sz="1400" b="1" dirty="0">
              <a:latin typeface="Arial" pitchFamily="34" charset="0"/>
              <a:ea typeface="Calibri" pitchFamily="34" charset="0"/>
              <a:cs typeface="Calibri" pitchFamily="34" charset="0"/>
            </a:endParaRPr>
          </a:p>
          <a:p>
            <a:pPr marL="0" marR="0" lvl="0" indent="288925" algn="ctr"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pitchFamily="34" charset="0"/>
                <a:ea typeface="Calibri" pitchFamily="34" charset="0"/>
                <a:cs typeface="Calibri" pitchFamily="34" charset="0"/>
              </a:rPr>
              <a:t>			POR:  								   </a:t>
            </a:r>
          </a:p>
          <a:p>
            <a:pPr marL="0" marR="0" lvl="0" indent="288925" algn="ctr"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pitchFamily="34" charset="0"/>
                <a:ea typeface="Calibri" pitchFamily="34" charset="0"/>
                <a:cs typeface="Calibri" pitchFamily="34" charset="0"/>
              </a:rPr>
              <a:t>YOLANDA </a:t>
            </a:r>
            <a:r>
              <a:rPr kumimoji="0" lang="es-ES" sz="1400" b="1" i="0" u="none" strike="noStrike" cap="none" normalizeH="0" baseline="0" dirty="0" smtClean="0">
                <a:ln>
                  <a:noFill/>
                </a:ln>
                <a:solidFill>
                  <a:schemeClr val="tx1"/>
                </a:solidFill>
                <a:effectLst/>
                <a:latin typeface="Arial" pitchFamily="34" charset="0"/>
                <a:ea typeface="Calibri" pitchFamily="34" charset="0"/>
                <a:cs typeface="Calibri" pitchFamily="34" charset="0"/>
              </a:rPr>
              <a:t>NATALIA LEÓN BELTRÁN, </a:t>
            </a: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288925" algn="ct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Calibri" pitchFamily="34" charset="0"/>
                <a:cs typeface="Calibri" pitchFamily="34" charset="0"/>
              </a:rPr>
              <a:t>YADIRA BELÉN TOAPANTA BASTIDAS.</a:t>
            </a: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288925" algn="ctr" defTabSz="914400" rtl="0" eaLnBrk="0" fontAlgn="base" latinLnBrk="0" hangingPunct="0">
              <a:lnSpc>
                <a:spcPct val="100000"/>
              </a:lnSpc>
              <a:spcBef>
                <a:spcPct val="0"/>
              </a:spcBef>
              <a:spcAft>
                <a:spcPct val="0"/>
              </a:spcAft>
              <a:buClrTx/>
              <a:buSzTx/>
              <a:buFontTx/>
              <a:buNone/>
              <a:tabLst/>
            </a:pPr>
            <a:endParaRPr kumimoji="0" lang="es-MX" sz="1400" b="1" i="0" u="none" strike="noStrike" cap="none" normalizeH="0" baseline="0" dirty="0" smtClean="0">
              <a:ln>
                <a:noFill/>
              </a:ln>
              <a:solidFill>
                <a:schemeClr val="tx1"/>
              </a:solidFill>
              <a:effectLst/>
              <a:latin typeface="Arial" pitchFamily="34" charset="0"/>
              <a:ea typeface="Calibri" pitchFamily="34" charset="0"/>
              <a:cs typeface="Calibri" pitchFamily="34" charset="0"/>
            </a:endParaRPr>
          </a:p>
          <a:p>
            <a:pPr marL="0" marR="0" lvl="0" indent="288925" algn="ctr" defTabSz="914400" rtl="0" eaLnBrk="0" fontAlgn="base" latinLnBrk="0" hangingPunct="0">
              <a:lnSpc>
                <a:spcPct val="100000"/>
              </a:lnSpc>
              <a:spcBef>
                <a:spcPct val="0"/>
              </a:spcBef>
              <a:spcAft>
                <a:spcPct val="0"/>
              </a:spcAft>
              <a:buClrTx/>
              <a:buSzTx/>
              <a:buFontTx/>
              <a:buNone/>
              <a:tabLst/>
            </a:pPr>
            <a:endParaRPr lang="es-MX" sz="1400" b="1" dirty="0">
              <a:latin typeface="Arial" pitchFamily="34" charset="0"/>
              <a:ea typeface="Calibri" pitchFamily="34" charset="0"/>
              <a:cs typeface="Calibri" pitchFamily="34" charset="0"/>
            </a:endParaRPr>
          </a:p>
          <a:p>
            <a:pPr marL="0" marR="0" lvl="0" indent="288925" algn="ctr" defTabSz="914400" rtl="0" eaLnBrk="0" fontAlgn="base" latinLnBrk="0" hangingPunct="0">
              <a:lnSpc>
                <a:spcPct val="100000"/>
              </a:lnSpc>
              <a:spcBef>
                <a:spcPct val="0"/>
              </a:spcBef>
              <a:spcAft>
                <a:spcPct val="0"/>
              </a:spcAft>
              <a:buClrTx/>
              <a:buSzTx/>
              <a:buFontTx/>
              <a:buNone/>
              <a:tabLst/>
            </a:pPr>
            <a:endParaRPr kumimoji="0" lang="es-MX" sz="1400" b="1" i="0" u="none" strike="noStrike" cap="none" normalizeH="0" baseline="0" dirty="0" smtClean="0">
              <a:ln>
                <a:noFill/>
              </a:ln>
              <a:solidFill>
                <a:schemeClr val="tx1"/>
              </a:solidFill>
              <a:effectLst/>
              <a:latin typeface="Arial" pitchFamily="34" charset="0"/>
              <a:ea typeface="Calibri" pitchFamily="34" charset="0"/>
              <a:cs typeface="Calibri" pitchFamily="34" charset="0"/>
            </a:endParaRPr>
          </a:p>
          <a:p>
            <a:pPr marL="0" marR="0" lvl="0" indent="288925" algn="ctr"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pitchFamily="34" charset="0"/>
                <a:ea typeface="Calibri" pitchFamily="34" charset="0"/>
                <a:cs typeface="Calibri" pitchFamily="34" charset="0"/>
              </a:rPr>
              <a:t>SANGOLQUI, Octubre, de  2011.</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51824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88640"/>
            <a:ext cx="5022529" cy="584775"/>
          </a:xfrm>
          <a:prstGeom prst="rect">
            <a:avLst/>
          </a:prstGeom>
          <a:noFill/>
          <a:ln>
            <a:noFill/>
          </a:ln>
          <a:effectLst/>
        </p:spPr>
        <p:txBody>
          <a:bodyPr wrap="none" rtlCol="0">
            <a:spAutoFit/>
          </a:bodyPr>
          <a:lstStyle/>
          <a:p>
            <a:r>
              <a:rPr lang="es-ES" sz="32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Enfoque de la AI.</a:t>
            </a:r>
            <a:endParaRPr lang="es-EC" sz="32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graphicFrame>
        <p:nvGraphicFramePr>
          <p:cNvPr id="12" name="Diagram 11"/>
          <p:cNvGraphicFramePr/>
          <p:nvPr>
            <p:extLst>
              <p:ext uri="{D42A27DB-BD31-4B8C-83A1-F6EECF244321}">
                <p14:modId xmlns:p14="http://schemas.microsoft.com/office/powerpoint/2010/main" val="680893610"/>
              </p:ext>
            </p:extLst>
          </p:nvPr>
        </p:nvGraphicFramePr>
        <p:xfrm>
          <a:off x="2699792" y="1484784"/>
          <a:ext cx="5040560"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9854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43608" y="188640"/>
            <a:ext cx="6755375" cy="584775"/>
          </a:xfrm>
          <a:prstGeom prst="rect">
            <a:avLst/>
          </a:prstGeom>
          <a:noFill/>
          <a:ln>
            <a:noFill/>
          </a:ln>
          <a:effectLst/>
        </p:spPr>
        <p:txBody>
          <a:bodyPr wrap="none" rtlCol="0">
            <a:spAutoFit/>
          </a:bodyPr>
          <a:lstStyle/>
          <a:p>
            <a:r>
              <a:rPr lang="es-ES" sz="32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Agenda de información </a:t>
            </a:r>
            <a:endParaRPr lang="es-EC" sz="32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graphicFrame>
        <p:nvGraphicFramePr>
          <p:cNvPr id="13" name="Diagrama 27"/>
          <p:cNvGraphicFramePr/>
          <p:nvPr>
            <p:extLst>
              <p:ext uri="{D42A27DB-BD31-4B8C-83A1-F6EECF244321}">
                <p14:modId xmlns:p14="http://schemas.microsoft.com/office/powerpoint/2010/main" val="1921248658"/>
              </p:ext>
            </p:extLst>
          </p:nvPr>
        </p:nvGraphicFramePr>
        <p:xfrm>
          <a:off x="1331640" y="1451266"/>
          <a:ext cx="7488832" cy="3633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772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43608" y="188640"/>
            <a:ext cx="6755375" cy="584775"/>
          </a:xfrm>
          <a:prstGeom prst="rect">
            <a:avLst/>
          </a:prstGeom>
          <a:noFill/>
          <a:ln>
            <a:noFill/>
          </a:ln>
          <a:effectLst/>
        </p:spPr>
        <p:txBody>
          <a:bodyPr wrap="none" rtlCol="0">
            <a:spAutoFit/>
          </a:bodyPr>
          <a:lstStyle/>
          <a:p>
            <a:r>
              <a:rPr lang="es-ES" sz="32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Agenda de información </a:t>
            </a:r>
            <a:endParaRPr lang="es-EC" sz="32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graphicFrame>
        <p:nvGraphicFramePr>
          <p:cNvPr id="13" name="Diagrama 3"/>
          <p:cNvGraphicFramePr/>
          <p:nvPr>
            <p:extLst>
              <p:ext uri="{D42A27DB-BD31-4B8C-83A1-F6EECF244321}">
                <p14:modId xmlns:p14="http://schemas.microsoft.com/office/powerpoint/2010/main" val="1992666847"/>
              </p:ext>
            </p:extLst>
          </p:nvPr>
        </p:nvGraphicFramePr>
        <p:xfrm>
          <a:off x="1043608" y="1412776"/>
          <a:ext cx="7632848" cy="4680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2164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303039"/>
            <a:ext cx="7483139" cy="461665"/>
          </a:xfrm>
          <a:prstGeom prst="rect">
            <a:avLst/>
          </a:prstGeom>
          <a:noFill/>
          <a:ln>
            <a:noFill/>
          </a:ln>
          <a:effectLst/>
        </p:spPr>
        <p:txBody>
          <a:bodyPr wrap="none" rtlCol="0">
            <a:spAutoFit/>
          </a:bodyPr>
          <a:lstStyle/>
          <a:p>
            <a:r>
              <a:rPr lang="es-ES"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Arquitectura de la </a:t>
            </a:r>
            <a:r>
              <a:rPr lang="es-ES" sz="2400" b="1" spc="600" dirty="0" smtClean="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Información</a:t>
            </a:r>
            <a:endPar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grpSp>
        <p:nvGrpSpPr>
          <p:cNvPr id="15" name="Group 14"/>
          <p:cNvGrpSpPr/>
          <p:nvPr/>
        </p:nvGrpSpPr>
        <p:grpSpPr>
          <a:xfrm>
            <a:off x="3858439" y="2564904"/>
            <a:ext cx="1853475" cy="1872208"/>
            <a:chOff x="3858439" y="2564904"/>
            <a:chExt cx="1853475" cy="1872208"/>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8439" y="2564904"/>
              <a:ext cx="1853475" cy="1853475"/>
            </a:xfrm>
            <a:prstGeom prst="rect">
              <a:avLst/>
            </a:prstGeom>
          </p:spPr>
        </p:pic>
        <p:sp>
          <p:nvSpPr>
            <p:cNvPr id="14" name="Rectangle 13"/>
            <p:cNvSpPr/>
            <p:nvPr/>
          </p:nvSpPr>
          <p:spPr>
            <a:xfrm>
              <a:off x="4067944" y="4095805"/>
              <a:ext cx="1440160" cy="341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7" name="TextBox 16"/>
          <p:cNvSpPr txBox="1"/>
          <p:nvPr/>
        </p:nvSpPr>
        <p:spPr>
          <a:xfrm>
            <a:off x="1985077" y="1429055"/>
            <a:ext cx="5605894" cy="369332"/>
          </a:xfrm>
          <a:prstGeom prst="rect">
            <a:avLst/>
          </a:prstGeom>
          <a:noFill/>
        </p:spPr>
        <p:txBody>
          <a:bodyPr wrap="none" rtlCol="0">
            <a:spAutoFit/>
          </a:bodyPr>
          <a:lstStyle/>
          <a:p>
            <a:r>
              <a:rPr lang="es-ES" dirty="0"/>
              <a:t>E</a:t>
            </a:r>
            <a:r>
              <a:rPr lang="es-ES" dirty="0" smtClean="0"/>
              <a:t>structurar</a:t>
            </a:r>
            <a:r>
              <a:rPr lang="es-ES" dirty="0"/>
              <a:t>, organizar y etiquetar la </a:t>
            </a:r>
            <a:r>
              <a:rPr lang="es-ES" dirty="0" smtClean="0"/>
              <a:t>información para que:</a:t>
            </a:r>
            <a:endParaRPr lang="es-EC" dirty="0"/>
          </a:p>
        </p:txBody>
      </p:sp>
      <p:sp>
        <p:nvSpPr>
          <p:cNvPr id="18" name="TextBox 17"/>
          <p:cNvSpPr txBox="1"/>
          <p:nvPr/>
        </p:nvSpPr>
        <p:spPr>
          <a:xfrm>
            <a:off x="1403648" y="2865710"/>
            <a:ext cx="1872208" cy="923330"/>
          </a:xfrm>
          <a:prstGeom prst="rect">
            <a:avLst/>
          </a:prstGeom>
          <a:noFill/>
        </p:spPr>
        <p:txBody>
          <a:bodyPr wrap="square" rtlCol="0">
            <a:spAutoFit/>
          </a:bodyPr>
          <a:lstStyle/>
          <a:p>
            <a:r>
              <a:rPr lang="es-ES" b="1" dirty="0"/>
              <a:t>L</a:t>
            </a:r>
            <a:r>
              <a:rPr lang="es-ES" b="1" dirty="0" smtClean="0"/>
              <a:t>os </a:t>
            </a:r>
            <a:r>
              <a:rPr lang="es-ES" b="1" dirty="0"/>
              <a:t>propietarios </a:t>
            </a:r>
            <a:r>
              <a:rPr lang="es-ES" dirty="0" smtClean="0"/>
              <a:t>puedan gestionar el contenido </a:t>
            </a:r>
            <a:endParaRPr lang="es-EC" dirty="0"/>
          </a:p>
        </p:txBody>
      </p:sp>
      <p:sp>
        <p:nvSpPr>
          <p:cNvPr id="20" name="Curved Up Arrow 19"/>
          <p:cNvSpPr/>
          <p:nvPr/>
        </p:nvSpPr>
        <p:spPr>
          <a:xfrm>
            <a:off x="4349321" y="4243332"/>
            <a:ext cx="1109605" cy="936104"/>
          </a:xfrm>
          <a:prstGeom prst="curved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21" name="Right Arrow 20"/>
          <p:cNvSpPr/>
          <p:nvPr/>
        </p:nvSpPr>
        <p:spPr>
          <a:xfrm rot="10800000">
            <a:off x="5436596" y="3130232"/>
            <a:ext cx="804302" cy="350673"/>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C"/>
          </a:p>
        </p:txBody>
      </p:sp>
      <p:sp>
        <p:nvSpPr>
          <p:cNvPr id="22" name="Right Arrow 21"/>
          <p:cNvSpPr/>
          <p:nvPr/>
        </p:nvSpPr>
        <p:spPr>
          <a:xfrm>
            <a:off x="3419872" y="3130231"/>
            <a:ext cx="792088" cy="36141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C"/>
          </a:p>
        </p:txBody>
      </p:sp>
      <p:sp>
        <p:nvSpPr>
          <p:cNvPr id="23" name="TextBox 22"/>
          <p:cNvSpPr txBox="1"/>
          <p:nvPr/>
        </p:nvSpPr>
        <p:spPr>
          <a:xfrm>
            <a:off x="6444209" y="2727210"/>
            <a:ext cx="2304256" cy="1200329"/>
          </a:xfrm>
          <a:prstGeom prst="rect">
            <a:avLst/>
          </a:prstGeom>
          <a:noFill/>
        </p:spPr>
        <p:txBody>
          <a:bodyPr wrap="square" rtlCol="0">
            <a:spAutoFit/>
          </a:bodyPr>
          <a:lstStyle/>
          <a:p>
            <a:r>
              <a:rPr lang="es-ES" b="1" dirty="0" smtClean="0"/>
              <a:t>Los </a:t>
            </a:r>
            <a:r>
              <a:rPr lang="es-ES" b="1" dirty="0"/>
              <a:t>usuarios</a:t>
            </a:r>
            <a:r>
              <a:rPr lang="es-ES" dirty="0"/>
              <a:t> puedan encontrar lo que buscan con mayor eficacia</a:t>
            </a:r>
            <a:endParaRPr lang="es-EC" dirty="0"/>
          </a:p>
        </p:txBody>
      </p:sp>
      <p:sp>
        <p:nvSpPr>
          <p:cNvPr id="24" name="TextBox 23"/>
          <p:cNvSpPr txBox="1"/>
          <p:nvPr/>
        </p:nvSpPr>
        <p:spPr>
          <a:xfrm>
            <a:off x="1547664" y="5517232"/>
            <a:ext cx="7128792" cy="646331"/>
          </a:xfrm>
          <a:prstGeom prst="rect">
            <a:avLst/>
          </a:prstGeom>
          <a:noFill/>
        </p:spPr>
        <p:txBody>
          <a:bodyPr wrap="square" rtlCol="0">
            <a:spAutoFit/>
          </a:bodyPr>
          <a:lstStyle/>
          <a:p>
            <a:pPr algn="ctr"/>
            <a:r>
              <a:rPr lang="es-ES" dirty="0"/>
              <a:t>La AI es un proceso dentro del cual se hace el análisis de requerimientos para hacer el diseño del </a:t>
            </a:r>
            <a:r>
              <a:rPr lang="es-ES" dirty="0" smtClean="0"/>
              <a:t>sistema.</a:t>
            </a:r>
            <a:endParaRPr lang="es-EC" dirty="0"/>
          </a:p>
        </p:txBody>
      </p:sp>
    </p:spTree>
    <p:extLst>
      <p:ext uri="{BB962C8B-B14F-4D97-AF65-F5344CB8AC3E}">
        <p14:creationId xmlns:p14="http://schemas.microsoft.com/office/powerpoint/2010/main" val="3911241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9" y="132794"/>
            <a:ext cx="7776864" cy="830997"/>
          </a:xfrm>
          <a:prstGeom prst="rect">
            <a:avLst/>
          </a:prstGeom>
          <a:noFill/>
          <a:ln>
            <a:noFill/>
          </a:ln>
          <a:effectLst/>
        </p:spPr>
        <p:txBody>
          <a:bodyPr wrap="square" rtlCol="0">
            <a:spAutoFit/>
          </a:bodyPr>
          <a:lstStyle/>
          <a:p>
            <a:r>
              <a:rPr lang="es-ES"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Arquitectura de información empresarial </a:t>
            </a:r>
            <a:endPar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sp>
        <p:nvSpPr>
          <p:cNvPr id="14" name="Rectangle 13"/>
          <p:cNvSpPr/>
          <p:nvPr/>
        </p:nvSpPr>
        <p:spPr>
          <a:xfrm>
            <a:off x="1187623" y="1196752"/>
            <a:ext cx="7632849" cy="369332"/>
          </a:xfrm>
          <a:prstGeom prst="rect">
            <a:avLst/>
          </a:prstGeom>
        </p:spPr>
        <p:txBody>
          <a:bodyPr wrap="square">
            <a:spAutoFit/>
          </a:bodyPr>
          <a:lstStyle/>
          <a:p>
            <a:pPr algn="ctr"/>
            <a:r>
              <a:rPr lang="es-ES" dirty="0"/>
              <a:t>U</a:t>
            </a:r>
            <a:r>
              <a:rPr lang="es-ES" dirty="0" smtClean="0"/>
              <a:t>ne </a:t>
            </a:r>
            <a:r>
              <a:rPr lang="es-ES" dirty="0"/>
              <a:t>la misión del negocio con </a:t>
            </a:r>
            <a:r>
              <a:rPr lang="es-ES" dirty="0" smtClean="0"/>
              <a:t>su estrategia y la </a:t>
            </a:r>
            <a:r>
              <a:rPr lang="es-ES" dirty="0"/>
              <a:t>estrategia de TI.</a:t>
            </a:r>
            <a:endParaRPr lang="es-EC" dirty="0"/>
          </a:p>
        </p:txBody>
      </p:sp>
      <p:graphicFrame>
        <p:nvGraphicFramePr>
          <p:cNvPr id="15" name="Diagrama 11"/>
          <p:cNvGraphicFramePr/>
          <p:nvPr>
            <p:extLst>
              <p:ext uri="{D42A27DB-BD31-4B8C-83A1-F6EECF244321}">
                <p14:modId xmlns:p14="http://schemas.microsoft.com/office/powerpoint/2010/main" val="3106283575"/>
              </p:ext>
            </p:extLst>
          </p:nvPr>
        </p:nvGraphicFramePr>
        <p:xfrm>
          <a:off x="1619672" y="1678974"/>
          <a:ext cx="6840760" cy="4630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5254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648" y="1268788"/>
            <a:ext cx="2609497" cy="369332"/>
          </a:xfrm>
          <a:prstGeom prst="rect">
            <a:avLst/>
          </a:prstGeom>
        </p:spPr>
        <p:txBody>
          <a:bodyPr wrap="none">
            <a:spAutoFit/>
          </a:bodyPr>
          <a:lstStyle/>
          <a:p>
            <a:r>
              <a:rPr lang="es-ES" dirty="0"/>
              <a:t>C</a:t>
            </a:r>
            <a:r>
              <a:rPr lang="es-ES" dirty="0" smtClean="0"/>
              <a:t>aracterísticas </a:t>
            </a:r>
            <a:r>
              <a:rPr lang="es-ES" dirty="0"/>
              <a:t>principales</a:t>
            </a:r>
            <a:endParaRPr lang="es-EC" dirty="0"/>
          </a:p>
        </p:txBody>
      </p:sp>
      <p:sp>
        <p:nvSpPr>
          <p:cNvPr id="5" name="Rectangle 4"/>
          <p:cNvSpPr/>
          <p:nvPr/>
        </p:nvSpPr>
        <p:spPr>
          <a:xfrm>
            <a:off x="1043609" y="132794"/>
            <a:ext cx="7776864" cy="830997"/>
          </a:xfrm>
          <a:prstGeom prst="rect">
            <a:avLst/>
          </a:prstGeom>
          <a:noFill/>
          <a:ln>
            <a:noFill/>
          </a:ln>
          <a:effectLst/>
        </p:spPr>
        <p:txBody>
          <a:bodyPr wrap="square" rtlCol="0">
            <a:spAutoFit/>
          </a:bodyPr>
          <a:lstStyle/>
          <a:p>
            <a:r>
              <a:rPr lang="es-ES"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Arquitectura de información empresarial </a:t>
            </a:r>
            <a:endPar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graphicFrame>
        <p:nvGraphicFramePr>
          <p:cNvPr id="15" name="Diagram 14"/>
          <p:cNvGraphicFramePr/>
          <p:nvPr>
            <p:extLst>
              <p:ext uri="{D42A27DB-BD31-4B8C-83A1-F6EECF244321}">
                <p14:modId xmlns:p14="http://schemas.microsoft.com/office/powerpoint/2010/main" val="452238555"/>
              </p:ext>
            </p:extLst>
          </p:nvPr>
        </p:nvGraphicFramePr>
        <p:xfrm>
          <a:off x="1187624" y="1668096"/>
          <a:ext cx="7704856" cy="4353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4421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57345" y="260648"/>
            <a:ext cx="5229317" cy="461665"/>
          </a:xfrm>
          <a:prstGeom prst="rect">
            <a:avLst/>
          </a:prstGeom>
          <a:noFill/>
          <a:ln>
            <a:noFill/>
          </a:ln>
          <a:effectLst/>
        </p:spPr>
        <p:txBody>
          <a:bodyPr wrap="square" rtlCol="0">
            <a:spAutoFit/>
          </a:bodyPr>
          <a:lstStyle/>
          <a:p>
            <a:r>
              <a:rPr lang="es-ES"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Modelo de Referencia </a:t>
            </a:r>
            <a:endPar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sp>
        <p:nvSpPr>
          <p:cNvPr id="13" name="Rectangle 12"/>
          <p:cNvSpPr/>
          <p:nvPr/>
        </p:nvSpPr>
        <p:spPr>
          <a:xfrm>
            <a:off x="1277379" y="1340768"/>
            <a:ext cx="7488832" cy="923330"/>
          </a:xfrm>
          <a:prstGeom prst="rect">
            <a:avLst/>
          </a:prstGeom>
        </p:spPr>
        <p:txBody>
          <a:bodyPr wrap="square">
            <a:spAutoFit/>
          </a:bodyPr>
          <a:lstStyle/>
          <a:p>
            <a:r>
              <a:rPr lang="es-ES" dirty="0" smtClean="0"/>
              <a:t>Es </a:t>
            </a:r>
            <a:r>
              <a:rPr lang="es-ES" dirty="0"/>
              <a:t>un diagrama </a:t>
            </a:r>
            <a:r>
              <a:rPr lang="es-ES" dirty="0" smtClean="0"/>
              <a:t>donde </a:t>
            </a:r>
            <a:r>
              <a:rPr lang="es-ES" dirty="0"/>
              <a:t>se describen las funciones del </a:t>
            </a:r>
            <a:r>
              <a:rPr lang="es-ES" dirty="0" smtClean="0"/>
              <a:t>sistema.</a:t>
            </a:r>
          </a:p>
          <a:p>
            <a:endParaRPr lang="es-ES" dirty="0"/>
          </a:p>
          <a:p>
            <a:pPr marL="285750" indent="-285750">
              <a:buFont typeface="Arial" pitchFamily="34" charset="0"/>
              <a:buChar char="•"/>
            </a:pPr>
            <a:endParaRPr lang="es-ES" dirty="0"/>
          </a:p>
        </p:txBody>
      </p:sp>
      <p:graphicFrame>
        <p:nvGraphicFramePr>
          <p:cNvPr id="2" name="Diagram 1"/>
          <p:cNvGraphicFramePr/>
          <p:nvPr>
            <p:extLst>
              <p:ext uri="{D42A27DB-BD31-4B8C-83A1-F6EECF244321}">
                <p14:modId xmlns:p14="http://schemas.microsoft.com/office/powerpoint/2010/main" val="764942224"/>
              </p:ext>
            </p:extLst>
          </p:nvPr>
        </p:nvGraphicFramePr>
        <p:xfrm>
          <a:off x="1973795" y="206084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6929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43608" y="260648"/>
            <a:ext cx="6480720" cy="461665"/>
          </a:xfrm>
          <a:prstGeom prst="rect">
            <a:avLst/>
          </a:prstGeom>
          <a:noFill/>
          <a:ln>
            <a:noFill/>
          </a:ln>
          <a:effectLst/>
        </p:spPr>
        <p:txBody>
          <a:bodyPr wrap="square" rtlCol="0">
            <a:spAutoFit/>
          </a:bodyPr>
          <a:lstStyle/>
          <a:p>
            <a:pPr algn="just"/>
            <a:r>
              <a:rPr lang="es-ES"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Modelo de madurez</a:t>
            </a:r>
            <a:endPar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graphicFrame>
        <p:nvGraphicFramePr>
          <p:cNvPr id="14" name="Diagram 13"/>
          <p:cNvGraphicFramePr/>
          <p:nvPr>
            <p:extLst>
              <p:ext uri="{D42A27DB-BD31-4B8C-83A1-F6EECF244321}">
                <p14:modId xmlns:p14="http://schemas.microsoft.com/office/powerpoint/2010/main" val="529801165"/>
              </p:ext>
            </p:extLst>
          </p:nvPr>
        </p:nvGraphicFramePr>
        <p:xfrm>
          <a:off x="1561135" y="1374838"/>
          <a:ext cx="6899297" cy="4862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95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43608" y="260648"/>
            <a:ext cx="4001416" cy="461665"/>
          </a:xfrm>
          <a:prstGeom prst="rect">
            <a:avLst/>
          </a:prstGeom>
        </p:spPr>
        <p:txBody>
          <a:bodyPr wrap="none">
            <a:spAutoFit/>
          </a:bodyPr>
          <a:lstStyle/>
          <a:p>
            <a:r>
              <a:rPr lang="es-ES"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Cloud Computing</a:t>
            </a:r>
            <a:endPar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sp>
        <p:nvSpPr>
          <p:cNvPr id="13" name="12 CuadroTexto"/>
          <p:cNvSpPr txBox="1"/>
          <p:nvPr/>
        </p:nvSpPr>
        <p:spPr>
          <a:xfrm>
            <a:off x="1624644" y="1216437"/>
            <a:ext cx="684076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s-ES" dirty="0" smtClean="0"/>
              <a:t>Es </a:t>
            </a:r>
            <a:r>
              <a:rPr lang="es-ES" dirty="0"/>
              <a:t>un nuevo modelo de prestación de servicios de negocio y </a:t>
            </a:r>
            <a:r>
              <a:rPr lang="es-ES" dirty="0" smtClean="0"/>
              <a:t>tecnología.</a:t>
            </a:r>
            <a:endParaRPr lang="es-ES" dirty="0"/>
          </a:p>
        </p:txBody>
      </p:sp>
      <p:sp>
        <p:nvSpPr>
          <p:cNvPr id="14" name="15 CuadroTexto"/>
          <p:cNvSpPr txBox="1"/>
          <p:nvPr/>
        </p:nvSpPr>
        <p:spPr>
          <a:xfrm>
            <a:off x="1403648" y="1628800"/>
            <a:ext cx="2640146"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800" b="1" dirty="0" smtClean="0"/>
              <a:t>TIPOS DE NUBES</a:t>
            </a:r>
            <a:endParaRPr lang="es-ES" sz="2800" b="1" dirty="0"/>
          </a:p>
        </p:txBody>
      </p:sp>
      <p:graphicFrame>
        <p:nvGraphicFramePr>
          <p:cNvPr id="15" name="16 Diagrama"/>
          <p:cNvGraphicFramePr/>
          <p:nvPr>
            <p:extLst>
              <p:ext uri="{D42A27DB-BD31-4B8C-83A1-F6EECF244321}">
                <p14:modId xmlns:p14="http://schemas.microsoft.com/office/powerpoint/2010/main" val="1287777006"/>
              </p:ext>
            </p:extLst>
          </p:nvPr>
        </p:nvGraphicFramePr>
        <p:xfrm>
          <a:off x="2483768" y="227687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5833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43608" y="188640"/>
            <a:ext cx="1992853" cy="461665"/>
          </a:xfrm>
          <a:prstGeom prst="rect">
            <a:avLst/>
          </a:prstGeom>
        </p:spPr>
        <p:txBody>
          <a:bodyPr wrap="none">
            <a:spAutoFit/>
          </a:bodyPr>
          <a:lstStyle/>
          <a:p>
            <a:r>
              <a:rPr lang="es-ES"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Web 1.0</a:t>
            </a:r>
            <a:endPar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pic>
        <p:nvPicPr>
          <p:cNvPr id="4124" name="Picture 28"/>
          <p:cNvPicPr>
            <a:picLocks noChangeAspect="1" noChangeArrowheads="1"/>
          </p:cNvPicPr>
          <p:nvPr/>
        </p:nvPicPr>
        <p:blipFill rotWithShape="1">
          <a:blip r:embed="rId2">
            <a:extLst>
              <a:ext uri="{28A0092B-C50C-407E-A947-70E740481C1C}">
                <a14:useLocalDpi xmlns:a14="http://schemas.microsoft.com/office/drawing/2010/main" val="0"/>
              </a:ext>
            </a:extLst>
          </a:blip>
          <a:srcRect l="4482" t="24162" r="23374" b="19374"/>
          <a:stretch/>
        </p:blipFill>
        <p:spPr bwMode="auto">
          <a:xfrm>
            <a:off x="1331640" y="1875608"/>
            <a:ext cx="4320480" cy="3083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709324" y="5301208"/>
            <a:ext cx="6818726" cy="369332"/>
          </a:xfrm>
          <a:prstGeom prst="rect">
            <a:avLst/>
          </a:prstGeom>
          <a:noFill/>
        </p:spPr>
        <p:txBody>
          <a:bodyPr wrap="none" rtlCol="0">
            <a:spAutoFit/>
          </a:bodyPr>
          <a:lstStyle/>
          <a:p>
            <a:r>
              <a:rPr lang="es-ES" dirty="0"/>
              <a:t>La web 1.0 principalmente se relaciona con lo que es el estado estático</a:t>
            </a:r>
            <a:endParaRPr lang="es-EC" dirty="0"/>
          </a:p>
        </p:txBody>
      </p:sp>
      <p:pic>
        <p:nvPicPr>
          <p:cNvPr id="4125" name="Picture 29"/>
          <p:cNvPicPr>
            <a:picLocks noChangeAspect="1" noChangeArrowheads="1"/>
          </p:cNvPicPr>
          <p:nvPr/>
        </p:nvPicPr>
        <p:blipFill rotWithShape="1">
          <a:blip r:embed="rId3">
            <a:extLst>
              <a:ext uri="{28A0092B-C50C-407E-A947-70E740481C1C}">
                <a14:useLocalDpi xmlns:a14="http://schemas.microsoft.com/office/drawing/2010/main" val="0"/>
              </a:ext>
            </a:extLst>
          </a:blip>
          <a:srcRect l="62603" t="36755" r="16578" b="38160"/>
          <a:stretch/>
        </p:blipFill>
        <p:spPr bwMode="auto">
          <a:xfrm>
            <a:off x="5371126" y="2132856"/>
            <a:ext cx="3172858" cy="2150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7343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2339752" y="2416820"/>
            <a:ext cx="45133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Tx/>
              <a:buAutoNum type="arabicPeriod"/>
              <a:tabLst>
                <a:tab pos="304800" algn="l"/>
                <a:tab pos="5573713" algn="r"/>
              </a:tabLst>
            </a:pPr>
            <a:r>
              <a:rPr kumimoji="0" lang="es-E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INTRODUCCI</a:t>
            </a:r>
            <a:r>
              <a:rPr kumimoji="0" lang="es-ES" sz="1600" b="1"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N</a:t>
            </a:r>
          </a:p>
          <a:p>
            <a:pPr marL="228600" marR="0" lvl="0" indent="-228600" algn="l" defTabSz="914400" rtl="0" eaLnBrk="1" fontAlgn="base" latinLnBrk="0" hangingPunct="1">
              <a:lnSpc>
                <a:spcPct val="100000"/>
              </a:lnSpc>
              <a:spcBef>
                <a:spcPct val="0"/>
              </a:spcBef>
              <a:spcAft>
                <a:spcPct val="0"/>
              </a:spcAft>
              <a:buClrTx/>
              <a:buSzTx/>
              <a:buFontTx/>
              <a:buAutoNum type="arabicPeriod"/>
              <a:tabLst>
                <a:tab pos="304800" algn="l"/>
                <a:tab pos="5573713" algn="r"/>
              </a:tabLst>
            </a:pPr>
            <a:endParaRPr kumimoji="0" lang="es-EC" sz="1600" b="1"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Tx/>
              <a:buAutoNum type="arabicPeriod" startAt="2"/>
              <a:tabLst>
                <a:tab pos="304800" algn="l"/>
                <a:tab pos="5573713" algn="r"/>
              </a:tabLst>
            </a:pPr>
            <a:r>
              <a:rPr kumimoji="0" lang="es-E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MARCO </a:t>
            </a:r>
            <a:r>
              <a:rPr kumimoji="0" lang="es-E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TEÓRICO</a:t>
            </a:r>
            <a:endParaRPr kumimoji="0" lang="es-ES" sz="16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R="0" lvl="0" algn="l" defTabSz="914400" rtl="0" eaLnBrk="0" fontAlgn="base" latinLnBrk="0" hangingPunct="0">
              <a:lnSpc>
                <a:spcPct val="100000"/>
              </a:lnSpc>
              <a:spcBef>
                <a:spcPct val="0"/>
              </a:spcBef>
              <a:spcAft>
                <a:spcPct val="0"/>
              </a:spcAft>
              <a:buClrTx/>
              <a:buSzTx/>
              <a:tabLst>
                <a:tab pos="304800" algn="l"/>
                <a:tab pos="5573713" algn="r"/>
              </a:tabLst>
            </a:pPr>
            <a:endParaRPr kumimoji="0" lang="es-EC" sz="1600" b="1"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Tx/>
              <a:buAutoNum type="arabicPeriod" startAt="3"/>
              <a:tabLst>
                <a:tab pos="304800" algn="l"/>
                <a:tab pos="5573713" algn="r"/>
              </a:tabLst>
            </a:pPr>
            <a:r>
              <a:rPr kumimoji="0" lang="es-E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METODOLOG</a:t>
            </a:r>
            <a:r>
              <a:rPr kumimoji="0" lang="es-ES" sz="1600" b="1"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es-E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a:t>
            </a:r>
          </a:p>
          <a:p>
            <a:pPr marL="228600" marR="0" lvl="0" indent="-228600" algn="l" defTabSz="914400" rtl="0" eaLnBrk="0" fontAlgn="base" latinLnBrk="0" hangingPunct="0">
              <a:lnSpc>
                <a:spcPct val="100000"/>
              </a:lnSpc>
              <a:spcBef>
                <a:spcPct val="0"/>
              </a:spcBef>
              <a:spcAft>
                <a:spcPct val="0"/>
              </a:spcAft>
              <a:buClrTx/>
              <a:buSzTx/>
              <a:buFontTx/>
              <a:buAutoNum type="arabicPeriod" startAt="3"/>
              <a:tabLst>
                <a:tab pos="304800" algn="l"/>
                <a:tab pos="5573713" algn="r"/>
              </a:tabLst>
            </a:pPr>
            <a:endParaRPr kumimoji="0" lang="es-EC" sz="1600" b="1"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Tx/>
              <a:buAutoNum type="arabicPeriod" startAt="4"/>
              <a:tabLst>
                <a:tab pos="304800" algn="l"/>
                <a:tab pos="5573713" algn="r"/>
              </a:tabLst>
            </a:pPr>
            <a:r>
              <a:rPr kumimoji="0" lang="es-E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IMPLANTACI</a:t>
            </a:r>
            <a:r>
              <a:rPr kumimoji="0" lang="es-ES" sz="1600" b="1"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N Y PRUEBAS</a:t>
            </a:r>
          </a:p>
          <a:p>
            <a:pPr marL="228600" marR="0" lvl="0" indent="-228600" algn="l" defTabSz="914400" rtl="0" eaLnBrk="0" fontAlgn="base" latinLnBrk="0" hangingPunct="0">
              <a:lnSpc>
                <a:spcPct val="100000"/>
              </a:lnSpc>
              <a:spcBef>
                <a:spcPct val="0"/>
              </a:spcBef>
              <a:spcAft>
                <a:spcPct val="0"/>
              </a:spcAft>
              <a:buClrTx/>
              <a:buSzTx/>
              <a:buFontTx/>
              <a:buAutoNum type="arabicPeriod" startAt="4"/>
              <a:tabLst>
                <a:tab pos="304800" algn="l"/>
                <a:tab pos="5573713" algn="r"/>
              </a:tabLst>
            </a:pPr>
            <a:endParaRPr kumimoji="0" lang="es-EC"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04800" algn="l"/>
                <a:tab pos="5573713" algn="r"/>
              </a:tabLst>
            </a:pPr>
            <a:r>
              <a:rPr kumimoji="0" lang="es-EC"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5.</a:t>
            </a:r>
            <a:r>
              <a:rPr lang="es-EC" sz="1600" b="1" dirty="0">
                <a:latin typeface="Arial" pitchFamily="34" charset="0"/>
                <a:ea typeface="PMingLiU" pitchFamily="18" charset="-120"/>
                <a:cs typeface="Arial" pitchFamily="34" charset="0"/>
              </a:rPr>
              <a:t> </a:t>
            </a:r>
            <a:r>
              <a:rPr kumimoji="0" lang="es-EC"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CONCLUSIONES Y RECOMENDACIONES</a:t>
            </a:r>
            <a:endParaRPr kumimoji="0" lang="es-E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1073801" y="188640"/>
            <a:ext cx="2194832" cy="584775"/>
          </a:xfrm>
          <a:prstGeom prst="rect">
            <a:avLst/>
          </a:prstGeom>
          <a:noFill/>
          <a:ln>
            <a:noFill/>
          </a:ln>
          <a:effectLst/>
        </p:spPr>
        <p:txBody>
          <a:bodyPr wrap="none" rtlCol="0">
            <a:spAutoFit/>
          </a:bodyPr>
          <a:lstStyle/>
          <a:p>
            <a:r>
              <a:rPr lang="es-EC" sz="3200" b="1" spc="600" dirty="0" smtClean="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Agenda</a:t>
            </a:r>
            <a:endParaRPr lang="es-EC" sz="32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519908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43608" y="188640"/>
            <a:ext cx="1992853" cy="461665"/>
          </a:xfrm>
          <a:prstGeom prst="rect">
            <a:avLst/>
          </a:prstGeom>
        </p:spPr>
        <p:txBody>
          <a:bodyPr wrap="none">
            <a:spAutoFit/>
          </a:bodyPr>
          <a:lstStyle/>
          <a:p>
            <a:r>
              <a:rPr lang="es-ES"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Web </a:t>
            </a:r>
            <a:r>
              <a:rPr lang="es-ES" sz="2400" b="1" spc="600" dirty="0" smtClean="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2.0</a:t>
            </a:r>
            <a:endPar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313" t="19534" r="52144" b="48337"/>
          <a:stretch/>
        </p:blipFill>
        <p:spPr bwMode="auto">
          <a:xfrm>
            <a:off x="1266939" y="1674564"/>
            <a:ext cx="4849927" cy="3266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578" t="61534" r="64097" b="15848"/>
          <a:stretch/>
        </p:blipFill>
        <p:spPr bwMode="auto">
          <a:xfrm>
            <a:off x="5292080" y="2636912"/>
            <a:ext cx="3249976" cy="193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627784" y="5445224"/>
            <a:ext cx="5037405" cy="369332"/>
          </a:xfrm>
          <a:prstGeom prst="rect">
            <a:avLst/>
          </a:prstGeom>
          <a:noFill/>
        </p:spPr>
        <p:txBody>
          <a:bodyPr wrap="none" rtlCol="0">
            <a:spAutoFit/>
          </a:bodyPr>
          <a:lstStyle/>
          <a:p>
            <a:r>
              <a:rPr lang="es-ES" dirty="0"/>
              <a:t>En la web 2.0 el principal protagonista es el usuario </a:t>
            </a:r>
            <a:endParaRPr lang="es-EC" dirty="0"/>
          </a:p>
        </p:txBody>
      </p:sp>
    </p:spTree>
    <p:extLst>
      <p:ext uri="{BB962C8B-B14F-4D97-AF65-F5344CB8AC3E}">
        <p14:creationId xmlns:p14="http://schemas.microsoft.com/office/powerpoint/2010/main" val="41104519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43608" y="188640"/>
            <a:ext cx="1992853" cy="461665"/>
          </a:xfrm>
          <a:prstGeom prst="rect">
            <a:avLst/>
          </a:prstGeom>
        </p:spPr>
        <p:txBody>
          <a:bodyPr wrap="none">
            <a:spAutoFit/>
          </a:bodyPr>
          <a:lstStyle/>
          <a:p>
            <a:r>
              <a:rPr lang="es-ES"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Web 3</a:t>
            </a:r>
            <a:r>
              <a:rPr lang="es-ES" sz="2400" b="1" spc="600" dirty="0" smtClean="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.0</a:t>
            </a:r>
            <a:endPar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771" t="19663" r="4652" b="43475"/>
          <a:stretch/>
        </p:blipFill>
        <p:spPr bwMode="auto">
          <a:xfrm>
            <a:off x="1340431" y="1484784"/>
            <a:ext cx="423156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237" t="64388" r="10641" b="16723"/>
          <a:stretch/>
        </p:blipFill>
        <p:spPr bwMode="auto">
          <a:xfrm>
            <a:off x="4716016" y="2152842"/>
            <a:ext cx="4133524" cy="161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619672" y="5229200"/>
            <a:ext cx="6912768" cy="646331"/>
          </a:xfrm>
          <a:prstGeom prst="rect">
            <a:avLst/>
          </a:prstGeom>
          <a:noFill/>
        </p:spPr>
        <p:txBody>
          <a:bodyPr wrap="square" rtlCol="0">
            <a:spAutoFit/>
          </a:bodyPr>
          <a:lstStyle/>
          <a:p>
            <a:pPr algn="ctr"/>
            <a:r>
              <a:rPr lang="es-ES" dirty="0"/>
              <a:t>La web 3.0 es la que dará lugar a la integración  de datos, información y conocimiento en la plataforma web</a:t>
            </a:r>
            <a:endParaRPr lang="es-EC" dirty="0"/>
          </a:p>
        </p:txBody>
      </p:sp>
    </p:spTree>
    <p:extLst>
      <p:ext uri="{BB962C8B-B14F-4D97-AF65-F5344CB8AC3E}">
        <p14:creationId xmlns:p14="http://schemas.microsoft.com/office/powerpoint/2010/main" val="2055726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p:nvPr/>
        </p:nvSpPr>
        <p:spPr>
          <a:xfrm>
            <a:off x="1043608" y="332656"/>
            <a:ext cx="3733714" cy="461665"/>
          </a:xfrm>
          <a:prstGeom prst="rect">
            <a:avLst/>
          </a:prstGeom>
        </p:spPr>
        <p:txBody>
          <a:bodyPr wrap="none">
            <a:spAutoFit/>
          </a:bodyPr>
          <a:lstStyle/>
          <a:p>
            <a:r>
              <a:rPr lang="es-EC" sz="2400" b="1" spc="600" dirty="0" smtClean="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Nivel Operativo</a:t>
            </a:r>
            <a:endPar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628893388"/>
              </p:ext>
            </p:extLst>
          </p:nvPr>
        </p:nvGraphicFramePr>
        <p:xfrm>
          <a:off x="1115617" y="1725771"/>
          <a:ext cx="7571183" cy="4023360"/>
        </p:xfrm>
        <a:graphic>
          <a:graphicData uri="http://schemas.openxmlformats.org/drawingml/2006/table">
            <a:tbl>
              <a:tblPr firstRow="1" firstCol="1" bandRow="1">
                <a:tableStyleId>{5C22544A-7EE6-4342-B048-85BDC9FD1C3A}</a:tableStyleId>
              </a:tblPr>
              <a:tblGrid>
                <a:gridCol w="1130401"/>
                <a:gridCol w="210075"/>
                <a:gridCol w="841798"/>
                <a:gridCol w="986850"/>
                <a:gridCol w="986850"/>
                <a:gridCol w="963842"/>
                <a:gridCol w="935331"/>
                <a:gridCol w="915824"/>
                <a:gridCol w="600212"/>
              </a:tblGrid>
              <a:tr h="240524">
                <a:tc rowSpan="2" gridSpan="2">
                  <a:txBody>
                    <a:bodyPr/>
                    <a:lstStyle/>
                    <a:p>
                      <a:pPr algn="ctr">
                        <a:lnSpc>
                          <a:spcPct val="150000"/>
                        </a:lnSpc>
                        <a:spcAft>
                          <a:spcPts val="0"/>
                        </a:spcAft>
                      </a:pPr>
                      <a:r>
                        <a:rPr lang="en-US" sz="1100">
                          <a:effectLst/>
                        </a:rPr>
                        <a:t>HERRAMIENTAS</a:t>
                      </a:r>
                      <a:endParaRPr lang="es-ES" sz="1100">
                        <a:effectLst/>
                        <a:latin typeface="Arial"/>
                        <a:ea typeface="Calibri"/>
                        <a:cs typeface="Calibri"/>
                      </a:endParaRPr>
                    </a:p>
                  </a:txBody>
                  <a:tcPr marL="60131" marR="60131" marT="0" marB="0" anchor="ctr"/>
                </a:tc>
                <a:tc rowSpan="2" hMerge="1">
                  <a:txBody>
                    <a:bodyPr/>
                    <a:lstStyle/>
                    <a:p>
                      <a:endParaRPr lang="es-ES"/>
                    </a:p>
                  </a:txBody>
                  <a:tcPr/>
                </a:tc>
                <a:tc gridSpan="2">
                  <a:txBody>
                    <a:bodyPr/>
                    <a:lstStyle/>
                    <a:p>
                      <a:pPr algn="ctr">
                        <a:lnSpc>
                          <a:spcPct val="150000"/>
                        </a:lnSpc>
                        <a:spcAft>
                          <a:spcPts val="0"/>
                        </a:spcAft>
                      </a:pPr>
                      <a:r>
                        <a:rPr lang="en-US" sz="1100">
                          <a:effectLst/>
                        </a:rPr>
                        <a:t>SISTEMA OPERATIVO (15%)</a:t>
                      </a:r>
                      <a:endParaRPr lang="es-ES" sz="1100">
                        <a:effectLst/>
                        <a:latin typeface="Arial"/>
                        <a:ea typeface="Calibri"/>
                        <a:cs typeface="Calibri"/>
                      </a:endParaRPr>
                    </a:p>
                  </a:txBody>
                  <a:tcPr marL="60131" marR="60131" marT="0" marB="0" anchor="ctr"/>
                </a:tc>
                <a:tc hMerge="1">
                  <a:txBody>
                    <a:bodyPr/>
                    <a:lstStyle/>
                    <a:p>
                      <a:endParaRPr lang="es-ES"/>
                    </a:p>
                  </a:txBody>
                  <a:tcPr/>
                </a:tc>
                <a:tc gridSpan="2">
                  <a:txBody>
                    <a:bodyPr/>
                    <a:lstStyle/>
                    <a:p>
                      <a:pPr algn="ctr">
                        <a:lnSpc>
                          <a:spcPct val="150000"/>
                        </a:lnSpc>
                        <a:spcAft>
                          <a:spcPts val="0"/>
                        </a:spcAft>
                      </a:pPr>
                      <a:r>
                        <a:rPr lang="en-US" sz="1100">
                          <a:effectLst/>
                        </a:rPr>
                        <a:t>IDIOMA (10%)</a:t>
                      </a:r>
                      <a:endParaRPr lang="es-ES" sz="1100">
                        <a:effectLst/>
                        <a:latin typeface="Arial"/>
                        <a:ea typeface="Calibri"/>
                        <a:cs typeface="Calibri"/>
                      </a:endParaRPr>
                    </a:p>
                  </a:txBody>
                  <a:tcPr marL="60131" marR="60131" marT="0" marB="0" anchor="ctr"/>
                </a:tc>
                <a:tc hMerge="1">
                  <a:txBody>
                    <a:bodyPr/>
                    <a:lstStyle/>
                    <a:p>
                      <a:endParaRPr lang="es-ES"/>
                    </a:p>
                  </a:txBody>
                  <a:tcPr/>
                </a:tc>
                <a:tc gridSpan="2">
                  <a:txBody>
                    <a:bodyPr/>
                    <a:lstStyle/>
                    <a:p>
                      <a:pPr algn="ctr">
                        <a:lnSpc>
                          <a:spcPct val="150000"/>
                        </a:lnSpc>
                        <a:spcAft>
                          <a:spcPts val="0"/>
                        </a:spcAft>
                      </a:pPr>
                      <a:r>
                        <a:rPr lang="en-US" sz="1100">
                          <a:effectLst/>
                        </a:rPr>
                        <a:t>LICENCIA (5%)</a:t>
                      </a:r>
                      <a:endParaRPr lang="es-ES" sz="1100">
                        <a:effectLst/>
                        <a:latin typeface="Arial"/>
                        <a:ea typeface="Calibri"/>
                        <a:cs typeface="Calibri"/>
                      </a:endParaRPr>
                    </a:p>
                  </a:txBody>
                  <a:tcPr marL="60131" marR="60131" marT="0" marB="0" anchor="ctr"/>
                </a:tc>
                <a:tc hMerge="1">
                  <a:txBody>
                    <a:bodyPr/>
                    <a:lstStyle/>
                    <a:p>
                      <a:endParaRPr lang="es-ES"/>
                    </a:p>
                  </a:txBody>
                  <a:tcPr/>
                </a:tc>
                <a:tc rowSpan="3">
                  <a:txBody>
                    <a:bodyPr/>
                    <a:lstStyle/>
                    <a:p>
                      <a:pPr algn="ctr">
                        <a:lnSpc>
                          <a:spcPct val="150000"/>
                        </a:lnSpc>
                        <a:spcAft>
                          <a:spcPts val="0"/>
                        </a:spcAft>
                      </a:pPr>
                      <a:r>
                        <a:rPr lang="en-US" sz="1100">
                          <a:effectLst/>
                        </a:rPr>
                        <a:t>TOTAL</a:t>
                      </a:r>
                      <a:endParaRPr lang="es-ES" sz="1100">
                        <a:effectLst/>
                        <a:latin typeface="Arial"/>
                        <a:ea typeface="Calibri"/>
                        <a:cs typeface="Calibri"/>
                      </a:endParaRPr>
                    </a:p>
                  </a:txBody>
                  <a:tcPr marL="60131" marR="60131" marT="0" marB="0" anchor="ctr"/>
                </a:tc>
              </a:tr>
              <a:tr h="481048">
                <a:tc gridSpan="2" vMerge="1">
                  <a:txBody>
                    <a:bodyPr/>
                    <a:lstStyle/>
                    <a:p>
                      <a:endParaRPr lang="es-ES"/>
                    </a:p>
                  </a:txBody>
                  <a:tcPr/>
                </a:tc>
                <a:tc hMerge="1" vMerge="1">
                  <a:txBody>
                    <a:bodyPr/>
                    <a:lstStyle/>
                    <a:p>
                      <a:endParaRPr lang="es-ES"/>
                    </a:p>
                  </a:txBody>
                  <a:tcPr/>
                </a:tc>
                <a:tc>
                  <a:txBody>
                    <a:bodyPr/>
                    <a:lstStyle/>
                    <a:p>
                      <a:pPr algn="ctr">
                        <a:lnSpc>
                          <a:spcPct val="150000"/>
                        </a:lnSpc>
                        <a:spcAft>
                          <a:spcPts val="0"/>
                        </a:spcAft>
                      </a:pPr>
                      <a:r>
                        <a:rPr lang="en-US" sz="1100">
                          <a:effectLst/>
                        </a:rPr>
                        <a:t>UNO</a:t>
                      </a:r>
                      <a:endParaRPr lang="es-ES" sz="1100">
                        <a:effectLst/>
                        <a:latin typeface="Arial"/>
                        <a:ea typeface="Calibri"/>
                        <a:cs typeface="Calibri"/>
                      </a:endParaRPr>
                    </a:p>
                  </a:txBody>
                  <a:tcPr marL="60131" marR="60131" marT="0" marB="0" anchor="ctr"/>
                </a:tc>
                <a:tc>
                  <a:txBody>
                    <a:bodyPr/>
                    <a:lstStyle/>
                    <a:p>
                      <a:pPr algn="ctr">
                        <a:lnSpc>
                          <a:spcPct val="150000"/>
                        </a:lnSpc>
                        <a:spcAft>
                          <a:spcPts val="0"/>
                        </a:spcAft>
                      </a:pPr>
                      <a:r>
                        <a:rPr lang="en-US" sz="1100">
                          <a:effectLst/>
                        </a:rPr>
                        <a:t>MAS DE UNO</a:t>
                      </a:r>
                      <a:endParaRPr lang="es-ES" sz="1100">
                        <a:effectLst/>
                        <a:latin typeface="Arial"/>
                        <a:ea typeface="Calibri"/>
                        <a:cs typeface="Calibri"/>
                      </a:endParaRPr>
                    </a:p>
                  </a:txBody>
                  <a:tcPr marL="60131" marR="60131" marT="0" marB="0" anchor="ctr"/>
                </a:tc>
                <a:tc>
                  <a:txBody>
                    <a:bodyPr/>
                    <a:lstStyle/>
                    <a:p>
                      <a:pPr algn="ctr">
                        <a:lnSpc>
                          <a:spcPct val="150000"/>
                        </a:lnSpc>
                        <a:spcAft>
                          <a:spcPts val="0"/>
                        </a:spcAft>
                      </a:pPr>
                      <a:r>
                        <a:rPr lang="en-US" sz="1100">
                          <a:effectLst/>
                        </a:rPr>
                        <a:t>ESPAÑOL O INGLES</a:t>
                      </a:r>
                      <a:endParaRPr lang="es-ES" sz="1100">
                        <a:effectLst/>
                        <a:latin typeface="Arial"/>
                        <a:ea typeface="Calibri"/>
                        <a:cs typeface="Calibri"/>
                      </a:endParaRPr>
                    </a:p>
                  </a:txBody>
                  <a:tcPr marL="60131" marR="60131" marT="0" marB="0" anchor="ctr"/>
                </a:tc>
                <a:tc>
                  <a:txBody>
                    <a:bodyPr/>
                    <a:lstStyle/>
                    <a:p>
                      <a:pPr algn="ctr">
                        <a:lnSpc>
                          <a:spcPct val="150000"/>
                        </a:lnSpc>
                        <a:spcAft>
                          <a:spcPts val="0"/>
                        </a:spcAft>
                      </a:pPr>
                      <a:r>
                        <a:rPr lang="en-US" sz="1100">
                          <a:effectLst/>
                        </a:rPr>
                        <a:t>ESPAÑOL E INGLÉS</a:t>
                      </a:r>
                      <a:endParaRPr lang="es-ES" sz="1100">
                        <a:effectLst/>
                        <a:latin typeface="Arial"/>
                        <a:ea typeface="Calibri"/>
                        <a:cs typeface="Calibri"/>
                      </a:endParaRPr>
                    </a:p>
                  </a:txBody>
                  <a:tcPr marL="60131" marR="60131" marT="0" marB="0" anchor="ctr"/>
                </a:tc>
                <a:tc>
                  <a:txBody>
                    <a:bodyPr/>
                    <a:lstStyle/>
                    <a:p>
                      <a:pPr algn="ctr">
                        <a:lnSpc>
                          <a:spcPct val="150000"/>
                        </a:lnSpc>
                        <a:spcAft>
                          <a:spcPts val="0"/>
                        </a:spcAft>
                      </a:pPr>
                      <a:r>
                        <a:rPr lang="en-US" sz="1100">
                          <a:effectLst/>
                        </a:rPr>
                        <a:t>PROPIETARIO</a:t>
                      </a:r>
                      <a:endParaRPr lang="es-ES" sz="1100">
                        <a:effectLst/>
                        <a:latin typeface="Arial"/>
                        <a:ea typeface="Calibri"/>
                        <a:cs typeface="Calibri"/>
                      </a:endParaRPr>
                    </a:p>
                  </a:txBody>
                  <a:tcPr marL="60131" marR="60131" marT="0" marB="0" anchor="ctr"/>
                </a:tc>
                <a:tc>
                  <a:txBody>
                    <a:bodyPr/>
                    <a:lstStyle/>
                    <a:p>
                      <a:pPr algn="ctr">
                        <a:lnSpc>
                          <a:spcPct val="150000"/>
                        </a:lnSpc>
                        <a:spcAft>
                          <a:spcPts val="0"/>
                        </a:spcAft>
                      </a:pPr>
                      <a:r>
                        <a:rPr lang="en-US" sz="1100">
                          <a:effectLst/>
                        </a:rPr>
                        <a:t>SOFTWARE LIBRE</a:t>
                      </a:r>
                      <a:endParaRPr lang="es-ES" sz="1100">
                        <a:effectLst/>
                        <a:latin typeface="Arial"/>
                        <a:ea typeface="Calibri"/>
                        <a:cs typeface="Calibri"/>
                      </a:endParaRPr>
                    </a:p>
                  </a:txBody>
                  <a:tcPr marL="60131" marR="60131" marT="0" marB="0" anchor="ctr"/>
                </a:tc>
                <a:tc vMerge="1">
                  <a:txBody>
                    <a:bodyPr/>
                    <a:lstStyle/>
                    <a:p>
                      <a:endParaRPr lang="es-ES"/>
                    </a:p>
                  </a:txBody>
                  <a:tcPr/>
                </a:tc>
              </a:tr>
              <a:tr h="240524">
                <a:tc gridSpan="2">
                  <a:txBody>
                    <a:bodyPr/>
                    <a:lstStyle/>
                    <a:p>
                      <a:pPr algn="just">
                        <a:lnSpc>
                          <a:spcPct val="150000"/>
                        </a:lnSpc>
                        <a:spcAft>
                          <a:spcPts val="0"/>
                        </a:spcAft>
                      </a:pPr>
                      <a:r>
                        <a:rPr lang="en-US" sz="1100">
                          <a:effectLst/>
                        </a:rPr>
                        <a:t>PONDERACION</a:t>
                      </a:r>
                      <a:endParaRPr lang="es-ES" sz="1100">
                        <a:effectLst/>
                        <a:latin typeface="Arial"/>
                        <a:ea typeface="Calibri"/>
                        <a:cs typeface="Calibri"/>
                      </a:endParaRPr>
                    </a:p>
                  </a:txBody>
                  <a:tcPr marL="60131" marR="60131" marT="0" marB="0" anchor="ctr"/>
                </a:tc>
                <a:tc hMerge="1">
                  <a:txBody>
                    <a:bodyPr/>
                    <a:lstStyle/>
                    <a:p>
                      <a:endParaRPr lang="es-ES"/>
                    </a:p>
                  </a:txBody>
                  <a:tcPr/>
                </a:tc>
                <a:tc>
                  <a:txBody>
                    <a:bodyPr/>
                    <a:lstStyle/>
                    <a:p>
                      <a:pPr algn="ctr">
                        <a:lnSpc>
                          <a:spcPct val="150000"/>
                        </a:lnSpc>
                        <a:spcAft>
                          <a:spcPts val="0"/>
                        </a:spcAft>
                      </a:pPr>
                      <a:r>
                        <a:rPr lang="en-US" sz="1100">
                          <a:effectLst/>
                        </a:rPr>
                        <a:t>1</a:t>
                      </a:r>
                      <a:endParaRPr lang="es-ES" sz="1100">
                        <a:effectLst/>
                        <a:latin typeface="Arial"/>
                        <a:ea typeface="Calibri"/>
                        <a:cs typeface="Calibri"/>
                      </a:endParaRPr>
                    </a:p>
                  </a:txBody>
                  <a:tcPr marL="60131" marR="60131" marT="0" marB="0" anchor="ctr"/>
                </a:tc>
                <a:tc>
                  <a:txBody>
                    <a:bodyPr/>
                    <a:lstStyle/>
                    <a:p>
                      <a:pPr algn="ctr">
                        <a:lnSpc>
                          <a:spcPct val="150000"/>
                        </a:lnSpc>
                        <a:spcAft>
                          <a:spcPts val="0"/>
                        </a:spcAft>
                      </a:pPr>
                      <a:r>
                        <a:rPr lang="en-US" sz="1100">
                          <a:effectLst/>
                        </a:rPr>
                        <a:t>5</a:t>
                      </a:r>
                      <a:endParaRPr lang="es-ES" sz="1100">
                        <a:effectLst/>
                        <a:latin typeface="Arial"/>
                        <a:ea typeface="Calibri"/>
                        <a:cs typeface="Calibri"/>
                      </a:endParaRPr>
                    </a:p>
                  </a:txBody>
                  <a:tcPr marL="60131" marR="60131" marT="0" marB="0" anchor="ctr"/>
                </a:tc>
                <a:tc>
                  <a:txBody>
                    <a:bodyPr/>
                    <a:lstStyle/>
                    <a:p>
                      <a:pPr algn="ctr">
                        <a:lnSpc>
                          <a:spcPct val="150000"/>
                        </a:lnSpc>
                        <a:spcAft>
                          <a:spcPts val="0"/>
                        </a:spcAft>
                      </a:pPr>
                      <a:r>
                        <a:rPr lang="en-US" sz="1100">
                          <a:effectLst/>
                        </a:rPr>
                        <a:t>1</a:t>
                      </a:r>
                      <a:endParaRPr lang="es-ES" sz="1100">
                        <a:effectLst/>
                        <a:latin typeface="Arial"/>
                        <a:ea typeface="Calibri"/>
                        <a:cs typeface="Calibri"/>
                      </a:endParaRPr>
                    </a:p>
                  </a:txBody>
                  <a:tcPr marL="60131" marR="60131" marT="0" marB="0" anchor="ctr"/>
                </a:tc>
                <a:tc>
                  <a:txBody>
                    <a:bodyPr/>
                    <a:lstStyle/>
                    <a:p>
                      <a:pPr algn="ctr">
                        <a:lnSpc>
                          <a:spcPct val="150000"/>
                        </a:lnSpc>
                        <a:spcAft>
                          <a:spcPts val="0"/>
                        </a:spcAft>
                      </a:pPr>
                      <a:r>
                        <a:rPr lang="en-US" sz="1100">
                          <a:effectLst/>
                        </a:rPr>
                        <a:t>5</a:t>
                      </a:r>
                      <a:endParaRPr lang="es-ES" sz="1100">
                        <a:effectLst/>
                        <a:latin typeface="Arial"/>
                        <a:ea typeface="Calibri"/>
                        <a:cs typeface="Calibri"/>
                      </a:endParaRPr>
                    </a:p>
                  </a:txBody>
                  <a:tcPr marL="60131" marR="60131" marT="0" marB="0" anchor="ctr"/>
                </a:tc>
                <a:tc>
                  <a:txBody>
                    <a:bodyPr/>
                    <a:lstStyle/>
                    <a:p>
                      <a:pPr algn="ctr">
                        <a:lnSpc>
                          <a:spcPct val="150000"/>
                        </a:lnSpc>
                        <a:spcAft>
                          <a:spcPts val="0"/>
                        </a:spcAft>
                      </a:pPr>
                      <a:r>
                        <a:rPr lang="en-US" sz="1100">
                          <a:effectLst/>
                        </a:rPr>
                        <a:t>1</a:t>
                      </a:r>
                      <a:endParaRPr lang="es-ES" sz="1100">
                        <a:effectLst/>
                        <a:latin typeface="Arial"/>
                        <a:ea typeface="Calibri"/>
                        <a:cs typeface="Calibri"/>
                      </a:endParaRPr>
                    </a:p>
                  </a:txBody>
                  <a:tcPr marL="60131" marR="60131" marT="0" marB="0" anchor="ctr"/>
                </a:tc>
                <a:tc>
                  <a:txBody>
                    <a:bodyPr/>
                    <a:lstStyle/>
                    <a:p>
                      <a:pPr algn="ctr">
                        <a:lnSpc>
                          <a:spcPct val="150000"/>
                        </a:lnSpc>
                        <a:spcAft>
                          <a:spcPts val="0"/>
                        </a:spcAft>
                      </a:pPr>
                      <a:r>
                        <a:rPr lang="en-US" sz="1100">
                          <a:effectLst/>
                        </a:rPr>
                        <a:t>5</a:t>
                      </a:r>
                      <a:endParaRPr lang="es-ES" sz="1100">
                        <a:effectLst/>
                        <a:latin typeface="Arial"/>
                        <a:ea typeface="Calibri"/>
                        <a:cs typeface="Calibri"/>
                      </a:endParaRPr>
                    </a:p>
                  </a:txBody>
                  <a:tcPr marL="60131" marR="60131" marT="0" marB="0" anchor="ctr"/>
                </a:tc>
                <a:tc vMerge="1">
                  <a:txBody>
                    <a:bodyPr/>
                    <a:lstStyle/>
                    <a:p>
                      <a:endParaRPr lang="es-ES"/>
                    </a:p>
                  </a:txBody>
                  <a:tcPr/>
                </a:tc>
              </a:tr>
              <a:tr h="240524">
                <a:tc>
                  <a:txBody>
                    <a:bodyPr/>
                    <a:lstStyle/>
                    <a:p>
                      <a:pPr algn="just">
                        <a:lnSpc>
                          <a:spcPct val="150000"/>
                        </a:lnSpc>
                        <a:spcAft>
                          <a:spcPts val="0"/>
                        </a:spcAft>
                      </a:pPr>
                      <a:r>
                        <a:rPr lang="en-US" sz="1100">
                          <a:effectLst/>
                        </a:rPr>
                        <a:t>AXURE</a:t>
                      </a:r>
                      <a:endParaRPr lang="es-ES" sz="1100">
                        <a:effectLst/>
                        <a:latin typeface="Arial"/>
                        <a:ea typeface="Calibri"/>
                        <a:cs typeface="Calibri"/>
                      </a:endParaRPr>
                    </a:p>
                  </a:txBody>
                  <a:tcPr marL="60131" marR="60131" marT="0" marB="0" anchor="b"/>
                </a:tc>
                <a:tc>
                  <a:txBody>
                    <a:bodyPr/>
                    <a:lstStyle/>
                    <a:p>
                      <a:pPr algn="just">
                        <a:lnSpc>
                          <a:spcPct val="150000"/>
                        </a:lnSpc>
                        <a:spcAft>
                          <a:spcPts val="0"/>
                        </a:spcAft>
                      </a:pPr>
                      <a:r>
                        <a:rPr lang="en-US" sz="1100">
                          <a:effectLst/>
                        </a:rPr>
                        <a:t>E</a:t>
                      </a:r>
                      <a:endParaRPr lang="es-ES" sz="1100">
                        <a:effectLst/>
                        <a:latin typeface="Arial"/>
                        <a:ea typeface="Calibri"/>
                        <a:cs typeface="Calibri"/>
                      </a:endParaRPr>
                    </a:p>
                  </a:txBody>
                  <a:tcPr marL="60131" marR="60131" marT="0" marB="0" anchor="b"/>
                </a:tc>
                <a:tc>
                  <a:txBody>
                    <a:bodyPr/>
                    <a:lstStyle/>
                    <a:p>
                      <a:pPr>
                        <a:lnSpc>
                          <a:spcPct val="115000"/>
                        </a:lnSpc>
                      </a:pPr>
                      <a:endParaRPr lang="es-ES" sz="1000">
                        <a:effectLst/>
                        <a:latin typeface="Calibri"/>
                        <a:cs typeface="Times New Roman"/>
                      </a:endParaRPr>
                    </a:p>
                  </a:txBody>
                  <a:tcPr marL="60131" marR="60131" marT="0" marB="0" anchor="ctr"/>
                </a:tc>
                <a:tc>
                  <a:txBody>
                    <a:bodyPr/>
                    <a:lstStyle/>
                    <a:p>
                      <a:pPr algn="ctr">
                        <a:lnSpc>
                          <a:spcPct val="150000"/>
                        </a:lnSpc>
                        <a:spcAft>
                          <a:spcPts val="0"/>
                        </a:spcAft>
                      </a:pPr>
                      <a:r>
                        <a:rPr lang="en-US" sz="1100">
                          <a:effectLst/>
                        </a:rPr>
                        <a:t>X</a:t>
                      </a:r>
                      <a:endParaRPr lang="es-ES" sz="1100">
                        <a:effectLst/>
                        <a:latin typeface="Arial"/>
                        <a:ea typeface="Calibri"/>
                        <a:cs typeface="Calibri"/>
                      </a:endParaRPr>
                    </a:p>
                  </a:txBody>
                  <a:tcPr marL="60131" marR="60131" marT="0" marB="0" anchor="ctr"/>
                </a:tc>
                <a:tc>
                  <a:txBody>
                    <a:bodyPr/>
                    <a:lstStyle/>
                    <a:p>
                      <a:pPr algn="ctr">
                        <a:lnSpc>
                          <a:spcPct val="150000"/>
                        </a:lnSpc>
                        <a:spcAft>
                          <a:spcPts val="0"/>
                        </a:spcAft>
                      </a:pPr>
                      <a:r>
                        <a:rPr lang="en-US" sz="1100">
                          <a:effectLst/>
                        </a:rPr>
                        <a:t>X</a:t>
                      </a:r>
                      <a:endParaRPr lang="es-ES" sz="1100">
                        <a:effectLst/>
                        <a:latin typeface="Arial"/>
                        <a:ea typeface="Calibri"/>
                        <a:cs typeface="Calibri"/>
                      </a:endParaRPr>
                    </a:p>
                  </a:txBody>
                  <a:tcPr marL="60131" marR="60131" marT="0" marB="0" anchor="ctr"/>
                </a:tc>
                <a:tc>
                  <a:txBody>
                    <a:bodyPr/>
                    <a:lstStyle/>
                    <a:p>
                      <a:pPr>
                        <a:lnSpc>
                          <a:spcPct val="115000"/>
                        </a:lnSpc>
                      </a:pPr>
                      <a:endParaRPr lang="es-ES" sz="1000">
                        <a:effectLst/>
                        <a:latin typeface="Calibri"/>
                        <a:cs typeface="Times New Roman"/>
                      </a:endParaRPr>
                    </a:p>
                  </a:txBody>
                  <a:tcPr marL="60131" marR="60131" marT="0" marB="0" anchor="ctr"/>
                </a:tc>
                <a:tc>
                  <a:txBody>
                    <a:bodyPr/>
                    <a:lstStyle/>
                    <a:p>
                      <a:pPr algn="ctr">
                        <a:lnSpc>
                          <a:spcPct val="150000"/>
                        </a:lnSpc>
                        <a:spcAft>
                          <a:spcPts val="0"/>
                        </a:spcAft>
                      </a:pPr>
                      <a:r>
                        <a:rPr lang="en-US" sz="1100">
                          <a:effectLst/>
                        </a:rPr>
                        <a:t>X</a:t>
                      </a:r>
                      <a:endParaRPr lang="es-ES" sz="1100">
                        <a:effectLst/>
                        <a:latin typeface="Arial"/>
                        <a:ea typeface="Calibri"/>
                        <a:cs typeface="Calibri"/>
                      </a:endParaRPr>
                    </a:p>
                  </a:txBody>
                  <a:tcPr marL="60131" marR="60131" marT="0" marB="0" anchor="ctr"/>
                </a:tc>
                <a:tc>
                  <a:txBody>
                    <a:bodyPr/>
                    <a:lstStyle/>
                    <a:p>
                      <a:pPr>
                        <a:lnSpc>
                          <a:spcPct val="115000"/>
                        </a:lnSpc>
                      </a:pPr>
                      <a:endParaRPr lang="es-ES" sz="1000">
                        <a:effectLst/>
                        <a:latin typeface="Calibri"/>
                        <a:cs typeface="Times New Roman"/>
                      </a:endParaRPr>
                    </a:p>
                  </a:txBody>
                  <a:tcPr marL="60131" marR="60131" marT="0" marB="0" anchor="ctr"/>
                </a:tc>
                <a:tc>
                  <a:txBody>
                    <a:bodyPr/>
                    <a:lstStyle/>
                    <a:p>
                      <a:pPr algn="ctr">
                        <a:lnSpc>
                          <a:spcPct val="150000"/>
                        </a:lnSpc>
                        <a:spcAft>
                          <a:spcPts val="0"/>
                        </a:spcAft>
                      </a:pPr>
                      <a:r>
                        <a:rPr lang="en-US" sz="1100">
                          <a:effectLst/>
                        </a:rPr>
                        <a:t>0,9</a:t>
                      </a:r>
                      <a:endParaRPr lang="es-ES" sz="1100">
                        <a:effectLst/>
                        <a:latin typeface="Arial"/>
                        <a:ea typeface="Calibri"/>
                        <a:cs typeface="Calibri"/>
                      </a:endParaRPr>
                    </a:p>
                  </a:txBody>
                  <a:tcPr marL="60131" marR="60131" marT="0" marB="0" anchor="ctr"/>
                </a:tc>
              </a:tr>
              <a:tr h="481048">
                <a:tc>
                  <a:txBody>
                    <a:bodyPr/>
                    <a:lstStyle/>
                    <a:p>
                      <a:pPr algn="just">
                        <a:lnSpc>
                          <a:spcPct val="150000"/>
                        </a:lnSpc>
                        <a:spcAft>
                          <a:spcPts val="0"/>
                        </a:spcAft>
                      </a:pPr>
                      <a:r>
                        <a:rPr lang="en-US" sz="1100">
                          <a:effectLst/>
                        </a:rPr>
                        <a:t>CONCEPTDRAW PRO</a:t>
                      </a:r>
                      <a:endParaRPr lang="es-ES" sz="1100">
                        <a:effectLst/>
                        <a:latin typeface="Arial"/>
                        <a:ea typeface="Calibri"/>
                        <a:cs typeface="Calibri"/>
                      </a:endParaRPr>
                    </a:p>
                  </a:txBody>
                  <a:tcPr marL="60131" marR="60131" marT="0" marB="0" anchor="b"/>
                </a:tc>
                <a:tc>
                  <a:txBody>
                    <a:bodyPr/>
                    <a:lstStyle/>
                    <a:p>
                      <a:pPr algn="just">
                        <a:lnSpc>
                          <a:spcPct val="150000"/>
                        </a:lnSpc>
                        <a:spcAft>
                          <a:spcPts val="0"/>
                        </a:spcAft>
                      </a:pPr>
                      <a:r>
                        <a:rPr lang="en-US" sz="1100">
                          <a:effectLst/>
                        </a:rPr>
                        <a:t>E</a:t>
                      </a:r>
                      <a:endParaRPr lang="es-ES" sz="1100">
                        <a:effectLst/>
                        <a:latin typeface="Arial"/>
                        <a:ea typeface="Calibri"/>
                        <a:cs typeface="Calibri"/>
                      </a:endParaRPr>
                    </a:p>
                  </a:txBody>
                  <a:tcPr marL="60131" marR="60131" marT="0" marB="0" anchor="b"/>
                </a:tc>
                <a:tc>
                  <a:txBody>
                    <a:bodyPr/>
                    <a:lstStyle/>
                    <a:p>
                      <a:pPr>
                        <a:lnSpc>
                          <a:spcPct val="115000"/>
                        </a:lnSpc>
                      </a:pPr>
                      <a:endParaRPr lang="es-ES" sz="1000">
                        <a:effectLst/>
                        <a:latin typeface="Calibri"/>
                        <a:cs typeface="Times New Roman"/>
                      </a:endParaRPr>
                    </a:p>
                  </a:txBody>
                  <a:tcPr marL="60131" marR="60131" marT="0" marB="0" anchor="ctr"/>
                </a:tc>
                <a:tc>
                  <a:txBody>
                    <a:bodyPr/>
                    <a:lstStyle/>
                    <a:p>
                      <a:pPr algn="ctr">
                        <a:lnSpc>
                          <a:spcPct val="150000"/>
                        </a:lnSpc>
                        <a:spcAft>
                          <a:spcPts val="0"/>
                        </a:spcAft>
                      </a:pPr>
                      <a:r>
                        <a:rPr lang="en-US" sz="1100">
                          <a:effectLst/>
                        </a:rPr>
                        <a:t>X</a:t>
                      </a:r>
                      <a:endParaRPr lang="es-ES" sz="1100">
                        <a:effectLst/>
                        <a:latin typeface="Arial"/>
                        <a:ea typeface="Calibri"/>
                        <a:cs typeface="Calibri"/>
                      </a:endParaRPr>
                    </a:p>
                  </a:txBody>
                  <a:tcPr marL="60131" marR="60131" marT="0" marB="0" anchor="ctr"/>
                </a:tc>
                <a:tc>
                  <a:txBody>
                    <a:bodyPr/>
                    <a:lstStyle/>
                    <a:p>
                      <a:pPr>
                        <a:lnSpc>
                          <a:spcPct val="115000"/>
                        </a:lnSpc>
                      </a:pPr>
                      <a:endParaRPr lang="es-ES" sz="1000">
                        <a:effectLst/>
                        <a:latin typeface="Calibri"/>
                        <a:cs typeface="Times New Roman"/>
                      </a:endParaRPr>
                    </a:p>
                  </a:txBody>
                  <a:tcPr marL="60131" marR="60131" marT="0" marB="0" anchor="ctr"/>
                </a:tc>
                <a:tc>
                  <a:txBody>
                    <a:bodyPr/>
                    <a:lstStyle/>
                    <a:p>
                      <a:pPr algn="ctr">
                        <a:lnSpc>
                          <a:spcPct val="150000"/>
                        </a:lnSpc>
                        <a:spcAft>
                          <a:spcPts val="0"/>
                        </a:spcAft>
                      </a:pPr>
                      <a:r>
                        <a:rPr lang="en-US" sz="1100">
                          <a:effectLst/>
                        </a:rPr>
                        <a:t>X</a:t>
                      </a:r>
                      <a:endParaRPr lang="es-ES" sz="1100">
                        <a:effectLst/>
                        <a:latin typeface="Arial"/>
                        <a:ea typeface="Calibri"/>
                        <a:cs typeface="Calibri"/>
                      </a:endParaRPr>
                    </a:p>
                  </a:txBody>
                  <a:tcPr marL="60131" marR="60131" marT="0" marB="0" anchor="ctr"/>
                </a:tc>
                <a:tc>
                  <a:txBody>
                    <a:bodyPr/>
                    <a:lstStyle/>
                    <a:p>
                      <a:pPr>
                        <a:lnSpc>
                          <a:spcPct val="115000"/>
                        </a:lnSpc>
                      </a:pPr>
                      <a:endParaRPr lang="es-ES" sz="1000">
                        <a:effectLst/>
                        <a:latin typeface="Calibri"/>
                        <a:cs typeface="Times New Roman"/>
                      </a:endParaRPr>
                    </a:p>
                  </a:txBody>
                  <a:tcPr marL="60131" marR="60131" marT="0" marB="0" anchor="ctr"/>
                </a:tc>
                <a:tc>
                  <a:txBody>
                    <a:bodyPr/>
                    <a:lstStyle/>
                    <a:p>
                      <a:pPr algn="ctr">
                        <a:lnSpc>
                          <a:spcPct val="150000"/>
                        </a:lnSpc>
                        <a:spcAft>
                          <a:spcPts val="0"/>
                        </a:spcAft>
                      </a:pPr>
                      <a:r>
                        <a:rPr lang="en-US" sz="1100">
                          <a:effectLst/>
                        </a:rPr>
                        <a:t>X</a:t>
                      </a:r>
                      <a:endParaRPr lang="es-ES" sz="1100">
                        <a:effectLst/>
                        <a:latin typeface="Arial"/>
                        <a:ea typeface="Calibri"/>
                        <a:cs typeface="Calibri"/>
                      </a:endParaRPr>
                    </a:p>
                  </a:txBody>
                  <a:tcPr marL="60131" marR="60131" marT="0" marB="0" anchor="ctr"/>
                </a:tc>
                <a:tc>
                  <a:txBody>
                    <a:bodyPr/>
                    <a:lstStyle/>
                    <a:p>
                      <a:pPr algn="ctr">
                        <a:lnSpc>
                          <a:spcPct val="150000"/>
                        </a:lnSpc>
                        <a:spcAft>
                          <a:spcPts val="0"/>
                        </a:spcAft>
                      </a:pPr>
                      <a:r>
                        <a:rPr lang="en-US" sz="1100">
                          <a:effectLst/>
                        </a:rPr>
                        <a:t>1,5</a:t>
                      </a:r>
                      <a:endParaRPr lang="es-ES" sz="1100">
                        <a:effectLst/>
                        <a:latin typeface="Arial"/>
                        <a:ea typeface="Calibri"/>
                        <a:cs typeface="Calibri"/>
                      </a:endParaRPr>
                    </a:p>
                  </a:txBody>
                  <a:tcPr marL="60131" marR="60131" marT="0" marB="0" anchor="ctr"/>
                </a:tc>
              </a:tr>
              <a:tr h="240524">
                <a:tc>
                  <a:txBody>
                    <a:bodyPr/>
                    <a:lstStyle/>
                    <a:p>
                      <a:pPr algn="just">
                        <a:lnSpc>
                          <a:spcPct val="150000"/>
                        </a:lnSpc>
                        <a:spcAft>
                          <a:spcPts val="0"/>
                        </a:spcAft>
                      </a:pPr>
                      <a:r>
                        <a:rPr lang="en-US" sz="1100">
                          <a:effectLst/>
                        </a:rPr>
                        <a:t>IPLOTZ</a:t>
                      </a:r>
                      <a:endParaRPr lang="es-ES" sz="1100">
                        <a:effectLst/>
                        <a:latin typeface="Arial"/>
                        <a:ea typeface="Calibri"/>
                        <a:cs typeface="Calibri"/>
                      </a:endParaRPr>
                    </a:p>
                  </a:txBody>
                  <a:tcPr marL="60131" marR="60131" marT="0" marB="0"/>
                </a:tc>
                <a:tc>
                  <a:txBody>
                    <a:bodyPr/>
                    <a:lstStyle/>
                    <a:p>
                      <a:pPr algn="just">
                        <a:lnSpc>
                          <a:spcPct val="150000"/>
                        </a:lnSpc>
                        <a:spcAft>
                          <a:spcPts val="0"/>
                        </a:spcAft>
                      </a:pPr>
                      <a:r>
                        <a:rPr lang="en-US" sz="1100">
                          <a:effectLst/>
                        </a:rPr>
                        <a:t>L</a:t>
                      </a:r>
                      <a:endParaRPr lang="es-ES" sz="1100">
                        <a:effectLst/>
                        <a:latin typeface="Arial"/>
                        <a:ea typeface="Calibri"/>
                        <a:cs typeface="Calibri"/>
                      </a:endParaRPr>
                    </a:p>
                  </a:txBody>
                  <a:tcPr marL="60131" marR="60131" marT="0" marB="0"/>
                </a:tc>
                <a:tc>
                  <a:txBody>
                    <a:bodyPr/>
                    <a:lstStyle/>
                    <a:p>
                      <a:pPr>
                        <a:lnSpc>
                          <a:spcPct val="115000"/>
                        </a:lnSpc>
                      </a:pPr>
                      <a:endParaRPr lang="es-ES" sz="1000">
                        <a:effectLst/>
                        <a:latin typeface="Calibri"/>
                        <a:cs typeface="Times New Roman"/>
                      </a:endParaRPr>
                    </a:p>
                  </a:txBody>
                  <a:tcPr marL="60131" marR="60131" marT="0" marB="0" anchor="ctr"/>
                </a:tc>
                <a:tc>
                  <a:txBody>
                    <a:bodyPr/>
                    <a:lstStyle/>
                    <a:p>
                      <a:pPr algn="ctr">
                        <a:lnSpc>
                          <a:spcPct val="150000"/>
                        </a:lnSpc>
                        <a:spcAft>
                          <a:spcPts val="0"/>
                        </a:spcAft>
                      </a:pPr>
                      <a:r>
                        <a:rPr lang="en-US" sz="1100">
                          <a:effectLst/>
                        </a:rPr>
                        <a:t>X</a:t>
                      </a:r>
                      <a:endParaRPr lang="es-ES" sz="1100">
                        <a:effectLst/>
                        <a:latin typeface="Arial"/>
                        <a:ea typeface="Calibri"/>
                        <a:cs typeface="Calibri"/>
                      </a:endParaRPr>
                    </a:p>
                  </a:txBody>
                  <a:tcPr marL="60131" marR="60131" marT="0" marB="0" anchor="ctr"/>
                </a:tc>
                <a:tc>
                  <a:txBody>
                    <a:bodyPr/>
                    <a:lstStyle/>
                    <a:p>
                      <a:pPr>
                        <a:lnSpc>
                          <a:spcPct val="115000"/>
                        </a:lnSpc>
                      </a:pPr>
                      <a:endParaRPr lang="es-ES" sz="1000">
                        <a:effectLst/>
                        <a:latin typeface="Calibri"/>
                        <a:cs typeface="Times New Roman"/>
                      </a:endParaRPr>
                    </a:p>
                  </a:txBody>
                  <a:tcPr marL="60131" marR="60131" marT="0" marB="0" anchor="ctr"/>
                </a:tc>
                <a:tc>
                  <a:txBody>
                    <a:bodyPr/>
                    <a:lstStyle/>
                    <a:p>
                      <a:pPr algn="ctr">
                        <a:lnSpc>
                          <a:spcPct val="150000"/>
                        </a:lnSpc>
                        <a:spcAft>
                          <a:spcPts val="0"/>
                        </a:spcAft>
                      </a:pPr>
                      <a:r>
                        <a:rPr lang="en-US" sz="1100">
                          <a:effectLst/>
                        </a:rPr>
                        <a:t>X</a:t>
                      </a:r>
                      <a:endParaRPr lang="es-ES" sz="1100">
                        <a:effectLst/>
                        <a:latin typeface="Arial"/>
                        <a:ea typeface="Calibri"/>
                        <a:cs typeface="Calibri"/>
                      </a:endParaRPr>
                    </a:p>
                  </a:txBody>
                  <a:tcPr marL="60131" marR="60131" marT="0" marB="0" anchor="ctr"/>
                </a:tc>
                <a:tc>
                  <a:txBody>
                    <a:bodyPr/>
                    <a:lstStyle/>
                    <a:p>
                      <a:pPr algn="ctr">
                        <a:lnSpc>
                          <a:spcPct val="150000"/>
                        </a:lnSpc>
                        <a:spcAft>
                          <a:spcPts val="0"/>
                        </a:spcAft>
                      </a:pPr>
                      <a:r>
                        <a:rPr lang="en-US" sz="1100">
                          <a:effectLst/>
                        </a:rPr>
                        <a:t>X</a:t>
                      </a:r>
                      <a:endParaRPr lang="es-ES" sz="1100">
                        <a:effectLst/>
                        <a:latin typeface="Arial"/>
                        <a:ea typeface="Calibri"/>
                        <a:cs typeface="Calibri"/>
                      </a:endParaRPr>
                    </a:p>
                  </a:txBody>
                  <a:tcPr marL="60131" marR="60131" marT="0" marB="0" anchor="ctr"/>
                </a:tc>
                <a:tc>
                  <a:txBody>
                    <a:bodyPr/>
                    <a:lstStyle/>
                    <a:p>
                      <a:pPr>
                        <a:lnSpc>
                          <a:spcPct val="115000"/>
                        </a:lnSpc>
                      </a:pPr>
                      <a:endParaRPr lang="es-ES" sz="1000">
                        <a:effectLst/>
                        <a:latin typeface="Calibri"/>
                        <a:cs typeface="Times New Roman"/>
                      </a:endParaRPr>
                    </a:p>
                  </a:txBody>
                  <a:tcPr marL="60131" marR="60131" marT="0" marB="0" anchor="ctr"/>
                </a:tc>
                <a:tc>
                  <a:txBody>
                    <a:bodyPr/>
                    <a:lstStyle/>
                    <a:p>
                      <a:pPr algn="ctr">
                        <a:lnSpc>
                          <a:spcPct val="150000"/>
                        </a:lnSpc>
                        <a:spcAft>
                          <a:spcPts val="0"/>
                        </a:spcAft>
                      </a:pPr>
                      <a:r>
                        <a:rPr lang="en-US" sz="1100">
                          <a:effectLst/>
                        </a:rPr>
                        <a:t>1,3</a:t>
                      </a:r>
                      <a:endParaRPr lang="es-ES" sz="1100">
                        <a:effectLst/>
                        <a:latin typeface="Arial"/>
                        <a:ea typeface="Calibri"/>
                        <a:cs typeface="Calibri"/>
                      </a:endParaRPr>
                    </a:p>
                  </a:txBody>
                  <a:tcPr marL="60131" marR="60131" marT="0" marB="0" anchor="ctr"/>
                </a:tc>
              </a:tr>
              <a:tr h="240524">
                <a:tc>
                  <a:txBody>
                    <a:bodyPr/>
                    <a:lstStyle/>
                    <a:p>
                      <a:pPr algn="just">
                        <a:lnSpc>
                          <a:spcPct val="150000"/>
                        </a:lnSpc>
                        <a:spcAft>
                          <a:spcPts val="0"/>
                        </a:spcAft>
                      </a:pPr>
                      <a:r>
                        <a:rPr lang="en-US" sz="1100">
                          <a:effectLst/>
                        </a:rPr>
                        <a:t>LOVELY CHART</a:t>
                      </a:r>
                      <a:endParaRPr lang="es-ES" sz="1100">
                        <a:effectLst/>
                        <a:latin typeface="Arial"/>
                        <a:ea typeface="Calibri"/>
                        <a:cs typeface="Calibri"/>
                      </a:endParaRPr>
                    </a:p>
                  </a:txBody>
                  <a:tcPr marL="60131" marR="60131" marT="0" marB="0"/>
                </a:tc>
                <a:tc>
                  <a:txBody>
                    <a:bodyPr/>
                    <a:lstStyle/>
                    <a:p>
                      <a:pPr algn="just">
                        <a:lnSpc>
                          <a:spcPct val="150000"/>
                        </a:lnSpc>
                        <a:spcAft>
                          <a:spcPts val="0"/>
                        </a:spcAft>
                      </a:pPr>
                      <a:r>
                        <a:rPr lang="en-US" sz="1100">
                          <a:effectLst/>
                        </a:rPr>
                        <a:t>L</a:t>
                      </a:r>
                      <a:endParaRPr lang="es-ES" sz="1100">
                        <a:effectLst/>
                        <a:latin typeface="Arial"/>
                        <a:ea typeface="Calibri"/>
                        <a:cs typeface="Calibri"/>
                      </a:endParaRPr>
                    </a:p>
                  </a:txBody>
                  <a:tcPr marL="60131" marR="60131" marT="0" marB="0"/>
                </a:tc>
                <a:tc>
                  <a:txBody>
                    <a:bodyPr/>
                    <a:lstStyle/>
                    <a:p>
                      <a:pPr>
                        <a:lnSpc>
                          <a:spcPct val="115000"/>
                        </a:lnSpc>
                      </a:pPr>
                      <a:endParaRPr lang="es-ES" sz="1000">
                        <a:effectLst/>
                        <a:latin typeface="Calibri"/>
                        <a:cs typeface="Times New Roman"/>
                      </a:endParaRPr>
                    </a:p>
                  </a:txBody>
                  <a:tcPr marL="60131" marR="60131" marT="0" marB="0" anchor="ctr"/>
                </a:tc>
                <a:tc>
                  <a:txBody>
                    <a:bodyPr/>
                    <a:lstStyle/>
                    <a:p>
                      <a:pPr algn="ctr">
                        <a:lnSpc>
                          <a:spcPct val="150000"/>
                        </a:lnSpc>
                        <a:spcAft>
                          <a:spcPts val="0"/>
                        </a:spcAft>
                      </a:pPr>
                      <a:r>
                        <a:rPr lang="en-US" sz="1100">
                          <a:effectLst/>
                        </a:rPr>
                        <a:t>X</a:t>
                      </a:r>
                      <a:endParaRPr lang="es-ES" sz="1100">
                        <a:effectLst/>
                        <a:latin typeface="Arial"/>
                        <a:ea typeface="Calibri"/>
                        <a:cs typeface="Calibri"/>
                      </a:endParaRPr>
                    </a:p>
                  </a:txBody>
                  <a:tcPr marL="60131" marR="60131" marT="0" marB="0" anchor="ctr"/>
                </a:tc>
                <a:tc>
                  <a:txBody>
                    <a:bodyPr/>
                    <a:lstStyle/>
                    <a:p>
                      <a:pPr>
                        <a:lnSpc>
                          <a:spcPct val="115000"/>
                        </a:lnSpc>
                      </a:pPr>
                      <a:endParaRPr lang="es-ES" sz="1000">
                        <a:effectLst/>
                        <a:latin typeface="Calibri"/>
                        <a:cs typeface="Times New Roman"/>
                      </a:endParaRPr>
                    </a:p>
                  </a:txBody>
                  <a:tcPr marL="60131" marR="60131" marT="0" marB="0" anchor="ctr"/>
                </a:tc>
                <a:tc>
                  <a:txBody>
                    <a:bodyPr/>
                    <a:lstStyle/>
                    <a:p>
                      <a:pPr algn="ctr">
                        <a:lnSpc>
                          <a:spcPct val="150000"/>
                        </a:lnSpc>
                        <a:spcAft>
                          <a:spcPts val="0"/>
                        </a:spcAft>
                      </a:pPr>
                      <a:r>
                        <a:rPr lang="en-US" sz="1100">
                          <a:effectLst/>
                        </a:rPr>
                        <a:t>X</a:t>
                      </a:r>
                      <a:endParaRPr lang="es-ES" sz="1100">
                        <a:effectLst/>
                        <a:latin typeface="Arial"/>
                        <a:ea typeface="Calibri"/>
                        <a:cs typeface="Calibri"/>
                      </a:endParaRPr>
                    </a:p>
                  </a:txBody>
                  <a:tcPr marL="60131" marR="60131" marT="0" marB="0" anchor="ctr"/>
                </a:tc>
                <a:tc>
                  <a:txBody>
                    <a:bodyPr/>
                    <a:lstStyle/>
                    <a:p>
                      <a:pPr>
                        <a:lnSpc>
                          <a:spcPct val="115000"/>
                        </a:lnSpc>
                      </a:pPr>
                      <a:endParaRPr lang="es-ES" sz="1000">
                        <a:effectLst/>
                        <a:latin typeface="Calibri"/>
                        <a:cs typeface="Times New Roman"/>
                      </a:endParaRPr>
                    </a:p>
                  </a:txBody>
                  <a:tcPr marL="60131" marR="60131" marT="0" marB="0" anchor="ctr"/>
                </a:tc>
                <a:tc>
                  <a:txBody>
                    <a:bodyPr/>
                    <a:lstStyle/>
                    <a:p>
                      <a:pPr algn="ctr">
                        <a:lnSpc>
                          <a:spcPct val="150000"/>
                        </a:lnSpc>
                        <a:spcAft>
                          <a:spcPts val="0"/>
                        </a:spcAft>
                      </a:pPr>
                      <a:r>
                        <a:rPr lang="en-US" sz="1100">
                          <a:effectLst/>
                        </a:rPr>
                        <a:t>X</a:t>
                      </a:r>
                      <a:endParaRPr lang="es-ES" sz="1100">
                        <a:effectLst/>
                        <a:latin typeface="Arial"/>
                        <a:ea typeface="Calibri"/>
                        <a:cs typeface="Calibri"/>
                      </a:endParaRPr>
                    </a:p>
                  </a:txBody>
                  <a:tcPr marL="60131" marR="60131" marT="0" marB="0" anchor="ctr"/>
                </a:tc>
                <a:tc>
                  <a:txBody>
                    <a:bodyPr/>
                    <a:lstStyle/>
                    <a:p>
                      <a:pPr algn="ctr">
                        <a:lnSpc>
                          <a:spcPct val="150000"/>
                        </a:lnSpc>
                        <a:spcAft>
                          <a:spcPts val="0"/>
                        </a:spcAft>
                      </a:pPr>
                      <a:r>
                        <a:rPr lang="en-US" sz="1100">
                          <a:effectLst/>
                        </a:rPr>
                        <a:t>1,5</a:t>
                      </a:r>
                      <a:endParaRPr lang="es-ES" sz="1100">
                        <a:effectLst/>
                        <a:latin typeface="Arial"/>
                        <a:ea typeface="Calibri"/>
                        <a:cs typeface="Calibri"/>
                      </a:endParaRPr>
                    </a:p>
                  </a:txBody>
                  <a:tcPr marL="60131" marR="60131" marT="0" marB="0" anchor="ctr"/>
                </a:tc>
              </a:tr>
              <a:tr h="240524">
                <a:tc>
                  <a:txBody>
                    <a:bodyPr/>
                    <a:lstStyle/>
                    <a:p>
                      <a:pPr algn="just">
                        <a:lnSpc>
                          <a:spcPct val="150000"/>
                        </a:lnSpc>
                        <a:spcAft>
                          <a:spcPts val="0"/>
                        </a:spcAft>
                      </a:pPr>
                      <a:r>
                        <a:rPr lang="en-US" sz="1100">
                          <a:effectLst/>
                        </a:rPr>
                        <a:t>LUMZY</a:t>
                      </a:r>
                      <a:endParaRPr lang="es-ES" sz="1100">
                        <a:effectLst/>
                        <a:latin typeface="Arial"/>
                        <a:ea typeface="Calibri"/>
                        <a:cs typeface="Calibri"/>
                      </a:endParaRPr>
                    </a:p>
                  </a:txBody>
                  <a:tcPr marL="60131" marR="60131" marT="0" marB="0"/>
                </a:tc>
                <a:tc>
                  <a:txBody>
                    <a:bodyPr/>
                    <a:lstStyle/>
                    <a:p>
                      <a:pPr algn="just">
                        <a:lnSpc>
                          <a:spcPct val="150000"/>
                        </a:lnSpc>
                        <a:spcAft>
                          <a:spcPts val="0"/>
                        </a:spcAft>
                      </a:pPr>
                      <a:r>
                        <a:rPr lang="en-US" sz="1100">
                          <a:effectLst/>
                        </a:rPr>
                        <a:t>L</a:t>
                      </a:r>
                      <a:endParaRPr lang="es-ES" sz="1100">
                        <a:effectLst/>
                        <a:latin typeface="Arial"/>
                        <a:ea typeface="Calibri"/>
                        <a:cs typeface="Calibri"/>
                      </a:endParaRPr>
                    </a:p>
                  </a:txBody>
                  <a:tcPr marL="60131" marR="60131" marT="0" marB="0"/>
                </a:tc>
                <a:tc>
                  <a:txBody>
                    <a:bodyPr/>
                    <a:lstStyle/>
                    <a:p>
                      <a:pPr>
                        <a:lnSpc>
                          <a:spcPct val="115000"/>
                        </a:lnSpc>
                      </a:pPr>
                      <a:endParaRPr lang="es-ES" sz="1000">
                        <a:effectLst/>
                        <a:latin typeface="Calibri"/>
                        <a:cs typeface="Times New Roman"/>
                      </a:endParaRPr>
                    </a:p>
                  </a:txBody>
                  <a:tcPr marL="60131" marR="60131" marT="0" marB="0" anchor="ctr"/>
                </a:tc>
                <a:tc>
                  <a:txBody>
                    <a:bodyPr/>
                    <a:lstStyle/>
                    <a:p>
                      <a:pPr algn="ctr">
                        <a:lnSpc>
                          <a:spcPct val="150000"/>
                        </a:lnSpc>
                        <a:spcAft>
                          <a:spcPts val="0"/>
                        </a:spcAft>
                      </a:pPr>
                      <a:r>
                        <a:rPr lang="en-US" sz="1100">
                          <a:effectLst/>
                        </a:rPr>
                        <a:t>X</a:t>
                      </a:r>
                      <a:endParaRPr lang="es-ES" sz="1100">
                        <a:effectLst/>
                        <a:latin typeface="Arial"/>
                        <a:ea typeface="Calibri"/>
                        <a:cs typeface="Calibri"/>
                      </a:endParaRPr>
                    </a:p>
                  </a:txBody>
                  <a:tcPr marL="60131" marR="60131" marT="0" marB="0" anchor="ctr"/>
                </a:tc>
                <a:tc>
                  <a:txBody>
                    <a:bodyPr/>
                    <a:lstStyle/>
                    <a:p>
                      <a:pPr>
                        <a:lnSpc>
                          <a:spcPct val="115000"/>
                        </a:lnSpc>
                      </a:pPr>
                      <a:endParaRPr lang="es-ES" sz="1000">
                        <a:effectLst/>
                        <a:latin typeface="Calibri"/>
                        <a:cs typeface="Times New Roman"/>
                      </a:endParaRPr>
                    </a:p>
                  </a:txBody>
                  <a:tcPr marL="60131" marR="60131" marT="0" marB="0" anchor="ctr"/>
                </a:tc>
                <a:tc>
                  <a:txBody>
                    <a:bodyPr/>
                    <a:lstStyle/>
                    <a:p>
                      <a:pPr algn="ctr">
                        <a:lnSpc>
                          <a:spcPct val="150000"/>
                        </a:lnSpc>
                        <a:spcAft>
                          <a:spcPts val="0"/>
                        </a:spcAft>
                      </a:pPr>
                      <a:r>
                        <a:rPr lang="en-US" sz="1100">
                          <a:effectLst/>
                        </a:rPr>
                        <a:t>X</a:t>
                      </a:r>
                      <a:endParaRPr lang="es-ES" sz="1100">
                        <a:effectLst/>
                        <a:latin typeface="Arial"/>
                        <a:ea typeface="Calibri"/>
                        <a:cs typeface="Calibri"/>
                      </a:endParaRPr>
                    </a:p>
                  </a:txBody>
                  <a:tcPr marL="60131" marR="60131" marT="0" marB="0" anchor="ctr"/>
                </a:tc>
                <a:tc>
                  <a:txBody>
                    <a:bodyPr/>
                    <a:lstStyle/>
                    <a:p>
                      <a:pPr>
                        <a:lnSpc>
                          <a:spcPct val="115000"/>
                        </a:lnSpc>
                      </a:pPr>
                      <a:endParaRPr lang="es-ES" sz="1000">
                        <a:effectLst/>
                        <a:latin typeface="Calibri"/>
                        <a:cs typeface="Times New Roman"/>
                      </a:endParaRPr>
                    </a:p>
                  </a:txBody>
                  <a:tcPr marL="60131" marR="60131" marT="0" marB="0" anchor="ctr"/>
                </a:tc>
                <a:tc>
                  <a:txBody>
                    <a:bodyPr/>
                    <a:lstStyle/>
                    <a:p>
                      <a:pPr algn="ctr">
                        <a:lnSpc>
                          <a:spcPct val="150000"/>
                        </a:lnSpc>
                        <a:spcAft>
                          <a:spcPts val="0"/>
                        </a:spcAft>
                      </a:pPr>
                      <a:r>
                        <a:rPr lang="en-US" sz="1100">
                          <a:effectLst/>
                        </a:rPr>
                        <a:t>X</a:t>
                      </a:r>
                      <a:endParaRPr lang="es-ES" sz="1100">
                        <a:effectLst/>
                        <a:latin typeface="Arial"/>
                        <a:ea typeface="Calibri"/>
                        <a:cs typeface="Calibri"/>
                      </a:endParaRPr>
                    </a:p>
                  </a:txBody>
                  <a:tcPr marL="60131" marR="60131" marT="0" marB="0" anchor="ctr"/>
                </a:tc>
                <a:tc>
                  <a:txBody>
                    <a:bodyPr/>
                    <a:lstStyle/>
                    <a:p>
                      <a:pPr algn="ctr">
                        <a:lnSpc>
                          <a:spcPct val="150000"/>
                        </a:lnSpc>
                        <a:spcAft>
                          <a:spcPts val="0"/>
                        </a:spcAft>
                      </a:pPr>
                      <a:r>
                        <a:rPr lang="en-US" sz="1100">
                          <a:effectLst/>
                        </a:rPr>
                        <a:t>1,5</a:t>
                      </a:r>
                      <a:endParaRPr lang="es-ES" sz="1100">
                        <a:effectLst/>
                        <a:latin typeface="Arial"/>
                        <a:ea typeface="Calibri"/>
                        <a:cs typeface="Calibri"/>
                      </a:endParaRPr>
                    </a:p>
                  </a:txBody>
                  <a:tcPr marL="60131" marR="60131" marT="0" marB="0" anchor="ctr"/>
                </a:tc>
              </a:tr>
              <a:tr h="240524">
                <a:tc>
                  <a:txBody>
                    <a:bodyPr/>
                    <a:lstStyle/>
                    <a:p>
                      <a:pPr algn="just">
                        <a:lnSpc>
                          <a:spcPct val="150000"/>
                        </a:lnSpc>
                        <a:spcAft>
                          <a:spcPts val="0"/>
                        </a:spcAft>
                      </a:pPr>
                      <a:r>
                        <a:rPr lang="en-US" sz="1100">
                          <a:effectLst/>
                        </a:rPr>
                        <a:t>MOCKFLOW</a:t>
                      </a:r>
                      <a:endParaRPr lang="es-ES" sz="1100">
                        <a:effectLst/>
                        <a:latin typeface="Arial"/>
                        <a:ea typeface="Calibri"/>
                        <a:cs typeface="Calibri"/>
                      </a:endParaRPr>
                    </a:p>
                  </a:txBody>
                  <a:tcPr marL="60131" marR="60131" marT="0" marB="0"/>
                </a:tc>
                <a:tc>
                  <a:txBody>
                    <a:bodyPr/>
                    <a:lstStyle/>
                    <a:p>
                      <a:pPr algn="just">
                        <a:lnSpc>
                          <a:spcPct val="150000"/>
                        </a:lnSpc>
                        <a:spcAft>
                          <a:spcPts val="0"/>
                        </a:spcAft>
                      </a:pPr>
                      <a:r>
                        <a:rPr lang="en-US" sz="1100">
                          <a:effectLst/>
                        </a:rPr>
                        <a:t>L</a:t>
                      </a:r>
                      <a:endParaRPr lang="es-ES" sz="1100">
                        <a:effectLst/>
                        <a:latin typeface="Arial"/>
                        <a:ea typeface="Calibri"/>
                        <a:cs typeface="Calibri"/>
                      </a:endParaRPr>
                    </a:p>
                  </a:txBody>
                  <a:tcPr marL="60131" marR="60131" marT="0" marB="0"/>
                </a:tc>
                <a:tc>
                  <a:txBody>
                    <a:bodyPr/>
                    <a:lstStyle/>
                    <a:p>
                      <a:pPr>
                        <a:lnSpc>
                          <a:spcPct val="115000"/>
                        </a:lnSpc>
                      </a:pPr>
                      <a:endParaRPr lang="es-ES" sz="1000">
                        <a:effectLst/>
                        <a:latin typeface="Calibri"/>
                        <a:cs typeface="Times New Roman"/>
                      </a:endParaRPr>
                    </a:p>
                  </a:txBody>
                  <a:tcPr marL="60131" marR="60131" marT="0" marB="0" anchor="ctr"/>
                </a:tc>
                <a:tc>
                  <a:txBody>
                    <a:bodyPr/>
                    <a:lstStyle/>
                    <a:p>
                      <a:pPr algn="ctr">
                        <a:lnSpc>
                          <a:spcPct val="150000"/>
                        </a:lnSpc>
                        <a:spcAft>
                          <a:spcPts val="0"/>
                        </a:spcAft>
                      </a:pPr>
                      <a:r>
                        <a:rPr lang="en-US" sz="1100">
                          <a:effectLst/>
                        </a:rPr>
                        <a:t>X</a:t>
                      </a:r>
                      <a:endParaRPr lang="es-ES" sz="1100">
                        <a:effectLst/>
                        <a:latin typeface="Arial"/>
                        <a:ea typeface="Calibri"/>
                        <a:cs typeface="Calibri"/>
                      </a:endParaRPr>
                    </a:p>
                  </a:txBody>
                  <a:tcPr marL="60131" marR="60131" marT="0" marB="0" anchor="ctr"/>
                </a:tc>
                <a:tc>
                  <a:txBody>
                    <a:bodyPr/>
                    <a:lstStyle/>
                    <a:p>
                      <a:pPr>
                        <a:lnSpc>
                          <a:spcPct val="115000"/>
                        </a:lnSpc>
                      </a:pPr>
                      <a:endParaRPr lang="es-ES" sz="1000">
                        <a:effectLst/>
                        <a:latin typeface="Calibri"/>
                        <a:cs typeface="Times New Roman"/>
                      </a:endParaRPr>
                    </a:p>
                  </a:txBody>
                  <a:tcPr marL="60131" marR="60131" marT="0" marB="0" anchor="ctr"/>
                </a:tc>
                <a:tc>
                  <a:txBody>
                    <a:bodyPr/>
                    <a:lstStyle/>
                    <a:p>
                      <a:pPr algn="ctr">
                        <a:lnSpc>
                          <a:spcPct val="150000"/>
                        </a:lnSpc>
                        <a:spcAft>
                          <a:spcPts val="0"/>
                        </a:spcAft>
                      </a:pPr>
                      <a:r>
                        <a:rPr lang="en-US" sz="1100">
                          <a:effectLst/>
                        </a:rPr>
                        <a:t>X</a:t>
                      </a:r>
                      <a:endParaRPr lang="es-ES" sz="1100">
                        <a:effectLst/>
                        <a:latin typeface="Arial"/>
                        <a:ea typeface="Calibri"/>
                        <a:cs typeface="Calibri"/>
                      </a:endParaRPr>
                    </a:p>
                  </a:txBody>
                  <a:tcPr marL="60131" marR="60131" marT="0" marB="0" anchor="ctr"/>
                </a:tc>
                <a:tc>
                  <a:txBody>
                    <a:bodyPr/>
                    <a:lstStyle/>
                    <a:p>
                      <a:pPr algn="ctr">
                        <a:lnSpc>
                          <a:spcPct val="150000"/>
                        </a:lnSpc>
                        <a:spcAft>
                          <a:spcPts val="0"/>
                        </a:spcAft>
                      </a:pPr>
                      <a:r>
                        <a:rPr lang="en-US" sz="1100">
                          <a:effectLst/>
                        </a:rPr>
                        <a:t>X</a:t>
                      </a:r>
                      <a:endParaRPr lang="es-ES" sz="1100">
                        <a:effectLst/>
                        <a:latin typeface="Arial"/>
                        <a:ea typeface="Calibri"/>
                        <a:cs typeface="Calibri"/>
                      </a:endParaRPr>
                    </a:p>
                  </a:txBody>
                  <a:tcPr marL="60131" marR="60131" marT="0" marB="0" anchor="ctr"/>
                </a:tc>
                <a:tc>
                  <a:txBody>
                    <a:bodyPr/>
                    <a:lstStyle/>
                    <a:p>
                      <a:pPr>
                        <a:lnSpc>
                          <a:spcPct val="115000"/>
                        </a:lnSpc>
                      </a:pPr>
                      <a:endParaRPr lang="es-ES" sz="1000">
                        <a:effectLst/>
                        <a:latin typeface="Calibri"/>
                        <a:cs typeface="Times New Roman"/>
                      </a:endParaRPr>
                    </a:p>
                  </a:txBody>
                  <a:tcPr marL="60131" marR="60131" marT="0" marB="0" anchor="ctr"/>
                </a:tc>
                <a:tc>
                  <a:txBody>
                    <a:bodyPr/>
                    <a:lstStyle/>
                    <a:p>
                      <a:pPr algn="ctr">
                        <a:lnSpc>
                          <a:spcPct val="150000"/>
                        </a:lnSpc>
                        <a:spcAft>
                          <a:spcPts val="0"/>
                        </a:spcAft>
                      </a:pPr>
                      <a:r>
                        <a:rPr lang="en-US" sz="1100">
                          <a:effectLst/>
                        </a:rPr>
                        <a:t>1,3</a:t>
                      </a:r>
                      <a:endParaRPr lang="es-ES" sz="1100">
                        <a:effectLst/>
                        <a:latin typeface="Arial"/>
                        <a:ea typeface="Calibri"/>
                        <a:cs typeface="Calibri"/>
                      </a:endParaRPr>
                    </a:p>
                  </a:txBody>
                  <a:tcPr marL="60131" marR="60131" marT="0" marB="0" anchor="ctr"/>
                </a:tc>
              </a:tr>
              <a:tr h="240524">
                <a:tc>
                  <a:txBody>
                    <a:bodyPr/>
                    <a:lstStyle/>
                    <a:p>
                      <a:pPr algn="just">
                        <a:lnSpc>
                          <a:spcPct val="150000"/>
                        </a:lnSpc>
                        <a:spcAft>
                          <a:spcPts val="0"/>
                        </a:spcAft>
                      </a:pPr>
                      <a:r>
                        <a:rPr lang="en-US" sz="1100">
                          <a:effectLst/>
                        </a:rPr>
                        <a:t>OMNIGRAFFLE</a:t>
                      </a:r>
                      <a:endParaRPr lang="es-ES" sz="1100">
                        <a:effectLst/>
                        <a:latin typeface="Arial"/>
                        <a:ea typeface="Calibri"/>
                        <a:cs typeface="Calibri"/>
                      </a:endParaRPr>
                    </a:p>
                  </a:txBody>
                  <a:tcPr marL="60131" marR="60131" marT="0" marB="0" anchor="b"/>
                </a:tc>
                <a:tc>
                  <a:txBody>
                    <a:bodyPr/>
                    <a:lstStyle/>
                    <a:p>
                      <a:pPr algn="just">
                        <a:lnSpc>
                          <a:spcPct val="150000"/>
                        </a:lnSpc>
                        <a:spcAft>
                          <a:spcPts val="0"/>
                        </a:spcAft>
                      </a:pPr>
                      <a:r>
                        <a:rPr lang="en-US" sz="1100">
                          <a:effectLst/>
                        </a:rPr>
                        <a:t>E</a:t>
                      </a:r>
                      <a:endParaRPr lang="es-ES" sz="1100">
                        <a:effectLst/>
                        <a:latin typeface="Arial"/>
                        <a:ea typeface="Calibri"/>
                        <a:cs typeface="Calibri"/>
                      </a:endParaRPr>
                    </a:p>
                  </a:txBody>
                  <a:tcPr marL="60131" marR="60131" marT="0" marB="0" anchor="b"/>
                </a:tc>
                <a:tc>
                  <a:txBody>
                    <a:bodyPr/>
                    <a:lstStyle/>
                    <a:p>
                      <a:pPr algn="ctr">
                        <a:lnSpc>
                          <a:spcPct val="150000"/>
                        </a:lnSpc>
                        <a:spcAft>
                          <a:spcPts val="0"/>
                        </a:spcAft>
                      </a:pPr>
                      <a:r>
                        <a:rPr lang="en-US" sz="1100">
                          <a:effectLst/>
                        </a:rPr>
                        <a:t>X</a:t>
                      </a:r>
                      <a:endParaRPr lang="es-ES" sz="1100">
                        <a:effectLst/>
                        <a:latin typeface="Arial"/>
                        <a:ea typeface="Calibri"/>
                        <a:cs typeface="Calibri"/>
                      </a:endParaRPr>
                    </a:p>
                  </a:txBody>
                  <a:tcPr marL="60131" marR="60131" marT="0" marB="0" anchor="ctr"/>
                </a:tc>
                <a:tc>
                  <a:txBody>
                    <a:bodyPr/>
                    <a:lstStyle/>
                    <a:p>
                      <a:pPr>
                        <a:lnSpc>
                          <a:spcPct val="115000"/>
                        </a:lnSpc>
                      </a:pPr>
                      <a:endParaRPr lang="es-ES" sz="1000">
                        <a:effectLst/>
                        <a:latin typeface="Calibri"/>
                        <a:cs typeface="Times New Roman"/>
                      </a:endParaRPr>
                    </a:p>
                  </a:txBody>
                  <a:tcPr marL="60131" marR="60131" marT="0" marB="0" anchor="ctr"/>
                </a:tc>
                <a:tc>
                  <a:txBody>
                    <a:bodyPr/>
                    <a:lstStyle/>
                    <a:p>
                      <a:pPr>
                        <a:lnSpc>
                          <a:spcPct val="115000"/>
                        </a:lnSpc>
                      </a:pPr>
                      <a:endParaRPr lang="es-ES" sz="1000">
                        <a:effectLst/>
                        <a:latin typeface="Calibri"/>
                        <a:cs typeface="Times New Roman"/>
                      </a:endParaRPr>
                    </a:p>
                  </a:txBody>
                  <a:tcPr marL="60131" marR="60131" marT="0" marB="0" anchor="ctr"/>
                </a:tc>
                <a:tc>
                  <a:txBody>
                    <a:bodyPr/>
                    <a:lstStyle/>
                    <a:p>
                      <a:pPr algn="ctr">
                        <a:lnSpc>
                          <a:spcPct val="150000"/>
                        </a:lnSpc>
                        <a:spcAft>
                          <a:spcPts val="0"/>
                        </a:spcAft>
                      </a:pPr>
                      <a:r>
                        <a:rPr lang="en-US" sz="1100">
                          <a:effectLst/>
                        </a:rPr>
                        <a:t>X</a:t>
                      </a:r>
                      <a:endParaRPr lang="es-ES" sz="1100">
                        <a:effectLst/>
                        <a:latin typeface="Arial"/>
                        <a:ea typeface="Calibri"/>
                        <a:cs typeface="Calibri"/>
                      </a:endParaRPr>
                    </a:p>
                  </a:txBody>
                  <a:tcPr marL="60131" marR="60131" marT="0" marB="0" anchor="ctr"/>
                </a:tc>
                <a:tc>
                  <a:txBody>
                    <a:bodyPr/>
                    <a:lstStyle/>
                    <a:p>
                      <a:pPr>
                        <a:lnSpc>
                          <a:spcPct val="115000"/>
                        </a:lnSpc>
                      </a:pPr>
                      <a:endParaRPr lang="es-ES" sz="1000">
                        <a:effectLst/>
                        <a:latin typeface="Calibri"/>
                        <a:cs typeface="Times New Roman"/>
                      </a:endParaRPr>
                    </a:p>
                  </a:txBody>
                  <a:tcPr marL="60131" marR="60131" marT="0" marB="0" anchor="ctr"/>
                </a:tc>
                <a:tc>
                  <a:txBody>
                    <a:bodyPr/>
                    <a:lstStyle/>
                    <a:p>
                      <a:pPr algn="ctr">
                        <a:lnSpc>
                          <a:spcPct val="150000"/>
                        </a:lnSpc>
                        <a:spcAft>
                          <a:spcPts val="0"/>
                        </a:spcAft>
                      </a:pPr>
                      <a:r>
                        <a:rPr lang="en-US" sz="1100">
                          <a:effectLst/>
                        </a:rPr>
                        <a:t>X</a:t>
                      </a:r>
                      <a:endParaRPr lang="es-ES" sz="1100">
                        <a:effectLst/>
                        <a:latin typeface="Arial"/>
                        <a:ea typeface="Calibri"/>
                        <a:cs typeface="Calibri"/>
                      </a:endParaRPr>
                    </a:p>
                  </a:txBody>
                  <a:tcPr marL="60131" marR="60131" marT="0" marB="0" anchor="ctr"/>
                </a:tc>
                <a:tc>
                  <a:txBody>
                    <a:bodyPr/>
                    <a:lstStyle/>
                    <a:p>
                      <a:pPr algn="ctr">
                        <a:lnSpc>
                          <a:spcPct val="150000"/>
                        </a:lnSpc>
                        <a:spcAft>
                          <a:spcPts val="0"/>
                        </a:spcAft>
                      </a:pPr>
                      <a:r>
                        <a:rPr lang="en-US" sz="1100">
                          <a:effectLst/>
                        </a:rPr>
                        <a:t>0,9</a:t>
                      </a:r>
                      <a:endParaRPr lang="es-ES" sz="1100">
                        <a:effectLst/>
                        <a:latin typeface="Arial"/>
                        <a:ea typeface="Calibri"/>
                        <a:cs typeface="Calibri"/>
                      </a:endParaRPr>
                    </a:p>
                  </a:txBody>
                  <a:tcPr marL="60131" marR="60131" marT="0" marB="0" anchor="ctr"/>
                </a:tc>
              </a:tr>
              <a:tr h="240524">
                <a:tc>
                  <a:txBody>
                    <a:bodyPr/>
                    <a:lstStyle/>
                    <a:p>
                      <a:pPr algn="just">
                        <a:lnSpc>
                          <a:spcPct val="150000"/>
                        </a:lnSpc>
                        <a:spcAft>
                          <a:spcPts val="0"/>
                        </a:spcAft>
                      </a:pPr>
                      <a:r>
                        <a:rPr lang="en-US" sz="1100">
                          <a:effectLst/>
                        </a:rPr>
                        <a:t>PIDOCO</a:t>
                      </a:r>
                      <a:endParaRPr lang="es-ES" sz="1100">
                        <a:effectLst/>
                        <a:latin typeface="Arial"/>
                        <a:ea typeface="Calibri"/>
                        <a:cs typeface="Calibri"/>
                      </a:endParaRPr>
                    </a:p>
                  </a:txBody>
                  <a:tcPr marL="60131" marR="60131" marT="0" marB="0"/>
                </a:tc>
                <a:tc>
                  <a:txBody>
                    <a:bodyPr/>
                    <a:lstStyle/>
                    <a:p>
                      <a:pPr algn="just">
                        <a:lnSpc>
                          <a:spcPct val="150000"/>
                        </a:lnSpc>
                        <a:spcAft>
                          <a:spcPts val="0"/>
                        </a:spcAft>
                      </a:pPr>
                      <a:r>
                        <a:rPr lang="en-US" sz="1100">
                          <a:effectLst/>
                        </a:rPr>
                        <a:t>L</a:t>
                      </a:r>
                      <a:endParaRPr lang="es-ES" sz="1100">
                        <a:effectLst/>
                        <a:latin typeface="Arial"/>
                        <a:ea typeface="Calibri"/>
                        <a:cs typeface="Calibri"/>
                      </a:endParaRPr>
                    </a:p>
                  </a:txBody>
                  <a:tcPr marL="60131" marR="60131" marT="0" marB="0"/>
                </a:tc>
                <a:tc>
                  <a:txBody>
                    <a:bodyPr/>
                    <a:lstStyle/>
                    <a:p>
                      <a:pPr>
                        <a:lnSpc>
                          <a:spcPct val="115000"/>
                        </a:lnSpc>
                      </a:pPr>
                      <a:endParaRPr lang="es-ES" sz="1000">
                        <a:effectLst/>
                        <a:latin typeface="Calibri"/>
                        <a:cs typeface="Times New Roman"/>
                      </a:endParaRPr>
                    </a:p>
                  </a:txBody>
                  <a:tcPr marL="60131" marR="60131" marT="0" marB="0" anchor="ctr"/>
                </a:tc>
                <a:tc>
                  <a:txBody>
                    <a:bodyPr/>
                    <a:lstStyle/>
                    <a:p>
                      <a:pPr algn="ctr">
                        <a:lnSpc>
                          <a:spcPct val="150000"/>
                        </a:lnSpc>
                        <a:spcAft>
                          <a:spcPts val="0"/>
                        </a:spcAft>
                      </a:pPr>
                      <a:r>
                        <a:rPr lang="en-US" sz="1100">
                          <a:effectLst/>
                        </a:rPr>
                        <a:t>X</a:t>
                      </a:r>
                      <a:endParaRPr lang="es-ES" sz="1100">
                        <a:effectLst/>
                        <a:latin typeface="Arial"/>
                        <a:ea typeface="Calibri"/>
                        <a:cs typeface="Calibri"/>
                      </a:endParaRPr>
                    </a:p>
                  </a:txBody>
                  <a:tcPr marL="60131" marR="60131" marT="0" marB="0" anchor="ctr"/>
                </a:tc>
                <a:tc>
                  <a:txBody>
                    <a:bodyPr/>
                    <a:lstStyle/>
                    <a:p>
                      <a:pPr>
                        <a:lnSpc>
                          <a:spcPct val="115000"/>
                        </a:lnSpc>
                      </a:pPr>
                      <a:endParaRPr lang="es-ES" sz="1000">
                        <a:effectLst/>
                        <a:latin typeface="Calibri"/>
                        <a:cs typeface="Times New Roman"/>
                      </a:endParaRPr>
                    </a:p>
                  </a:txBody>
                  <a:tcPr marL="60131" marR="60131" marT="0" marB="0" anchor="ctr"/>
                </a:tc>
                <a:tc>
                  <a:txBody>
                    <a:bodyPr/>
                    <a:lstStyle/>
                    <a:p>
                      <a:pPr algn="ctr">
                        <a:lnSpc>
                          <a:spcPct val="150000"/>
                        </a:lnSpc>
                        <a:spcAft>
                          <a:spcPts val="0"/>
                        </a:spcAft>
                      </a:pPr>
                      <a:r>
                        <a:rPr lang="en-US" sz="1100">
                          <a:effectLst/>
                        </a:rPr>
                        <a:t>X</a:t>
                      </a:r>
                      <a:endParaRPr lang="es-ES" sz="1100">
                        <a:effectLst/>
                        <a:latin typeface="Arial"/>
                        <a:ea typeface="Calibri"/>
                        <a:cs typeface="Calibri"/>
                      </a:endParaRPr>
                    </a:p>
                  </a:txBody>
                  <a:tcPr marL="60131" marR="60131" marT="0" marB="0" anchor="ctr"/>
                </a:tc>
                <a:tc>
                  <a:txBody>
                    <a:bodyPr/>
                    <a:lstStyle/>
                    <a:p>
                      <a:pPr>
                        <a:lnSpc>
                          <a:spcPct val="115000"/>
                        </a:lnSpc>
                      </a:pPr>
                      <a:endParaRPr lang="es-ES" sz="1000">
                        <a:effectLst/>
                        <a:latin typeface="Calibri"/>
                        <a:cs typeface="Times New Roman"/>
                      </a:endParaRPr>
                    </a:p>
                  </a:txBody>
                  <a:tcPr marL="60131" marR="60131" marT="0" marB="0" anchor="ctr"/>
                </a:tc>
                <a:tc>
                  <a:txBody>
                    <a:bodyPr/>
                    <a:lstStyle/>
                    <a:p>
                      <a:pPr algn="ctr">
                        <a:lnSpc>
                          <a:spcPct val="150000"/>
                        </a:lnSpc>
                        <a:spcAft>
                          <a:spcPts val="0"/>
                        </a:spcAft>
                      </a:pPr>
                      <a:r>
                        <a:rPr lang="en-US" sz="1100">
                          <a:effectLst/>
                        </a:rPr>
                        <a:t>X</a:t>
                      </a:r>
                      <a:endParaRPr lang="es-ES" sz="1100">
                        <a:effectLst/>
                        <a:latin typeface="Arial"/>
                        <a:ea typeface="Calibri"/>
                        <a:cs typeface="Calibri"/>
                      </a:endParaRPr>
                    </a:p>
                  </a:txBody>
                  <a:tcPr marL="60131" marR="60131" marT="0" marB="0" anchor="ctr"/>
                </a:tc>
                <a:tc>
                  <a:txBody>
                    <a:bodyPr/>
                    <a:lstStyle/>
                    <a:p>
                      <a:pPr algn="ctr">
                        <a:lnSpc>
                          <a:spcPct val="150000"/>
                        </a:lnSpc>
                        <a:spcAft>
                          <a:spcPts val="0"/>
                        </a:spcAft>
                      </a:pPr>
                      <a:r>
                        <a:rPr lang="en-US" sz="1100">
                          <a:effectLst/>
                        </a:rPr>
                        <a:t>1,5</a:t>
                      </a:r>
                      <a:endParaRPr lang="es-ES" sz="1100">
                        <a:effectLst/>
                        <a:latin typeface="Arial"/>
                        <a:ea typeface="Calibri"/>
                        <a:cs typeface="Calibri"/>
                      </a:endParaRPr>
                    </a:p>
                  </a:txBody>
                  <a:tcPr marL="60131" marR="60131" marT="0" marB="0" anchor="ctr"/>
                </a:tc>
              </a:tr>
              <a:tr h="240524">
                <a:tc>
                  <a:txBody>
                    <a:bodyPr/>
                    <a:lstStyle/>
                    <a:p>
                      <a:pPr algn="just">
                        <a:lnSpc>
                          <a:spcPct val="150000"/>
                        </a:lnSpc>
                        <a:spcAft>
                          <a:spcPts val="0"/>
                        </a:spcAft>
                      </a:pPr>
                      <a:r>
                        <a:rPr lang="en-US" sz="1100">
                          <a:effectLst/>
                        </a:rPr>
                        <a:t>SMARTDRAW</a:t>
                      </a:r>
                      <a:endParaRPr lang="es-ES" sz="1100">
                        <a:effectLst/>
                        <a:latin typeface="Arial"/>
                        <a:ea typeface="Calibri"/>
                        <a:cs typeface="Calibri"/>
                      </a:endParaRPr>
                    </a:p>
                  </a:txBody>
                  <a:tcPr marL="60131" marR="60131" marT="0" marB="0" anchor="b"/>
                </a:tc>
                <a:tc>
                  <a:txBody>
                    <a:bodyPr/>
                    <a:lstStyle/>
                    <a:p>
                      <a:pPr algn="just">
                        <a:lnSpc>
                          <a:spcPct val="150000"/>
                        </a:lnSpc>
                        <a:spcAft>
                          <a:spcPts val="0"/>
                        </a:spcAft>
                      </a:pPr>
                      <a:r>
                        <a:rPr lang="en-US" sz="1100">
                          <a:effectLst/>
                        </a:rPr>
                        <a:t>E</a:t>
                      </a:r>
                      <a:endParaRPr lang="es-ES" sz="1100">
                        <a:effectLst/>
                        <a:latin typeface="Arial"/>
                        <a:ea typeface="Calibri"/>
                        <a:cs typeface="Calibri"/>
                      </a:endParaRPr>
                    </a:p>
                  </a:txBody>
                  <a:tcPr marL="60131" marR="60131" marT="0" marB="0" anchor="b"/>
                </a:tc>
                <a:tc>
                  <a:txBody>
                    <a:bodyPr/>
                    <a:lstStyle/>
                    <a:p>
                      <a:pPr algn="ctr">
                        <a:lnSpc>
                          <a:spcPct val="150000"/>
                        </a:lnSpc>
                        <a:spcAft>
                          <a:spcPts val="0"/>
                        </a:spcAft>
                      </a:pPr>
                      <a:r>
                        <a:rPr lang="en-US" sz="1100">
                          <a:effectLst/>
                        </a:rPr>
                        <a:t>X</a:t>
                      </a:r>
                      <a:endParaRPr lang="es-ES" sz="1100">
                        <a:effectLst/>
                        <a:latin typeface="Arial"/>
                        <a:ea typeface="Calibri"/>
                        <a:cs typeface="Calibri"/>
                      </a:endParaRPr>
                    </a:p>
                  </a:txBody>
                  <a:tcPr marL="60131" marR="60131" marT="0" marB="0" anchor="ctr"/>
                </a:tc>
                <a:tc>
                  <a:txBody>
                    <a:bodyPr/>
                    <a:lstStyle/>
                    <a:p>
                      <a:pPr>
                        <a:lnSpc>
                          <a:spcPct val="115000"/>
                        </a:lnSpc>
                      </a:pPr>
                      <a:endParaRPr lang="es-ES" sz="1000">
                        <a:effectLst/>
                        <a:latin typeface="Calibri"/>
                        <a:cs typeface="Times New Roman"/>
                      </a:endParaRPr>
                    </a:p>
                  </a:txBody>
                  <a:tcPr marL="60131" marR="60131" marT="0" marB="0" anchor="ctr"/>
                </a:tc>
                <a:tc>
                  <a:txBody>
                    <a:bodyPr/>
                    <a:lstStyle/>
                    <a:p>
                      <a:pPr>
                        <a:lnSpc>
                          <a:spcPct val="115000"/>
                        </a:lnSpc>
                      </a:pPr>
                      <a:endParaRPr lang="es-ES" sz="1000">
                        <a:effectLst/>
                        <a:latin typeface="Calibri"/>
                        <a:cs typeface="Times New Roman"/>
                      </a:endParaRPr>
                    </a:p>
                  </a:txBody>
                  <a:tcPr marL="60131" marR="60131" marT="0" marB="0" anchor="ctr"/>
                </a:tc>
                <a:tc>
                  <a:txBody>
                    <a:bodyPr/>
                    <a:lstStyle/>
                    <a:p>
                      <a:pPr algn="ctr">
                        <a:lnSpc>
                          <a:spcPct val="150000"/>
                        </a:lnSpc>
                        <a:spcAft>
                          <a:spcPts val="0"/>
                        </a:spcAft>
                      </a:pPr>
                      <a:r>
                        <a:rPr lang="en-US" sz="1100">
                          <a:effectLst/>
                        </a:rPr>
                        <a:t>X</a:t>
                      </a:r>
                      <a:endParaRPr lang="es-ES" sz="1100">
                        <a:effectLst/>
                        <a:latin typeface="Arial"/>
                        <a:ea typeface="Calibri"/>
                        <a:cs typeface="Calibri"/>
                      </a:endParaRPr>
                    </a:p>
                  </a:txBody>
                  <a:tcPr marL="60131" marR="60131" marT="0" marB="0" anchor="ctr"/>
                </a:tc>
                <a:tc>
                  <a:txBody>
                    <a:bodyPr/>
                    <a:lstStyle/>
                    <a:p>
                      <a:pPr algn="ctr">
                        <a:lnSpc>
                          <a:spcPct val="150000"/>
                        </a:lnSpc>
                        <a:spcAft>
                          <a:spcPts val="0"/>
                        </a:spcAft>
                      </a:pPr>
                      <a:r>
                        <a:rPr lang="en-US" sz="1100">
                          <a:effectLst/>
                        </a:rPr>
                        <a:t>X</a:t>
                      </a:r>
                      <a:endParaRPr lang="es-ES" sz="1100">
                        <a:effectLst/>
                        <a:latin typeface="Arial"/>
                        <a:ea typeface="Calibri"/>
                        <a:cs typeface="Calibri"/>
                      </a:endParaRPr>
                    </a:p>
                  </a:txBody>
                  <a:tcPr marL="60131" marR="60131" marT="0" marB="0" anchor="ctr"/>
                </a:tc>
                <a:tc>
                  <a:txBody>
                    <a:bodyPr/>
                    <a:lstStyle/>
                    <a:p>
                      <a:pPr>
                        <a:lnSpc>
                          <a:spcPct val="115000"/>
                        </a:lnSpc>
                      </a:pPr>
                      <a:endParaRPr lang="es-ES" sz="1000">
                        <a:effectLst/>
                        <a:latin typeface="Calibri"/>
                        <a:cs typeface="Times New Roman"/>
                      </a:endParaRPr>
                    </a:p>
                  </a:txBody>
                  <a:tcPr marL="60131" marR="60131" marT="0" marB="0" anchor="ctr"/>
                </a:tc>
                <a:tc>
                  <a:txBody>
                    <a:bodyPr/>
                    <a:lstStyle/>
                    <a:p>
                      <a:pPr algn="ctr">
                        <a:lnSpc>
                          <a:spcPct val="150000"/>
                        </a:lnSpc>
                        <a:spcAft>
                          <a:spcPts val="0"/>
                        </a:spcAft>
                      </a:pPr>
                      <a:r>
                        <a:rPr lang="en-US" sz="1100">
                          <a:effectLst/>
                        </a:rPr>
                        <a:t>0,7</a:t>
                      </a:r>
                      <a:endParaRPr lang="es-ES" sz="1100">
                        <a:effectLst/>
                        <a:latin typeface="Arial"/>
                        <a:ea typeface="Calibri"/>
                        <a:cs typeface="Calibri"/>
                      </a:endParaRPr>
                    </a:p>
                  </a:txBody>
                  <a:tcPr marL="60131" marR="60131" marT="0" marB="0" anchor="ctr"/>
                </a:tc>
              </a:tr>
              <a:tr h="481048">
                <a:tc>
                  <a:txBody>
                    <a:bodyPr/>
                    <a:lstStyle/>
                    <a:p>
                      <a:pPr algn="just">
                        <a:lnSpc>
                          <a:spcPct val="150000"/>
                        </a:lnSpc>
                        <a:spcAft>
                          <a:spcPts val="0"/>
                        </a:spcAft>
                      </a:pPr>
                      <a:r>
                        <a:rPr lang="en-US" sz="1100">
                          <a:effectLst/>
                        </a:rPr>
                        <a:t>VISIO PROFESSIONAL</a:t>
                      </a:r>
                      <a:endParaRPr lang="es-ES" sz="1100">
                        <a:effectLst/>
                        <a:latin typeface="Arial"/>
                        <a:ea typeface="Calibri"/>
                        <a:cs typeface="Calibri"/>
                      </a:endParaRPr>
                    </a:p>
                  </a:txBody>
                  <a:tcPr marL="60131" marR="60131" marT="0" marB="0" anchor="b"/>
                </a:tc>
                <a:tc>
                  <a:txBody>
                    <a:bodyPr/>
                    <a:lstStyle/>
                    <a:p>
                      <a:pPr algn="just">
                        <a:lnSpc>
                          <a:spcPct val="150000"/>
                        </a:lnSpc>
                        <a:spcAft>
                          <a:spcPts val="0"/>
                        </a:spcAft>
                      </a:pPr>
                      <a:r>
                        <a:rPr lang="en-US" sz="1100">
                          <a:effectLst/>
                        </a:rPr>
                        <a:t>E</a:t>
                      </a:r>
                      <a:endParaRPr lang="es-ES" sz="1100">
                        <a:effectLst/>
                        <a:latin typeface="Arial"/>
                        <a:ea typeface="Calibri"/>
                        <a:cs typeface="Calibri"/>
                      </a:endParaRPr>
                    </a:p>
                  </a:txBody>
                  <a:tcPr marL="60131" marR="60131" marT="0" marB="0" anchor="b"/>
                </a:tc>
                <a:tc>
                  <a:txBody>
                    <a:bodyPr/>
                    <a:lstStyle/>
                    <a:p>
                      <a:pPr algn="ctr">
                        <a:lnSpc>
                          <a:spcPct val="150000"/>
                        </a:lnSpc>
                        <a:spcAft>
                          <a:spcPts val="0"/>
                        </a:spcAft>
                      </a:pPr>
                      <a:r>
                        <a:rPr lang="en-US" sz="1100">
                          <a:effectLst/>
                        </a:rPr>
                        <a:t>X</a:t>
                      </a:r>
                      <a:endParaRPr lang="es-ES" sz="1100">
                        <a:effectLst/>
                        <a:latin typeface="Arial"/>
                        <a:ea typeface="Calibri"/>
                        <a:cs typeface="Calibri"/>
                      </a:endParaRPr>
                    </a:p>
                  </a:txBody>
                  <a:tcPr marL="60131" marR="60131" marT="0" marB="0" anchor="ctr"/>
                </a:tc>
                <a:tc>
                  <a:txBody>
                    <a:bodyPr/>
                    <a:lstStyle/>
                    <a:p>
                      <a:pPr>
                        <a:lnSpc>
                          <a:spcPct val="115000"/>
                        </a:lnSpc>
                      </a:pPr>
                      <a:endParaRPr lang="es-ES" sz="1000">
                        <a:effectLst/>
                        <a:latin typeface="Calibri"/>
                        <a:cs typeface="Times New Roman"/>
                      </a:endParaRPr>
                    </a:p>
                  </a:txBody>
                  <a:tcPr marL="60131" marR="60131" marT="0" marB="0" anchor="ctr"/>
                </a:tc>
                <a:tc>
                  <a:txBody>
                    <a:bodyPr/>
                    <a:lstStyle/>
                    <a:p>
                      <a:pPr>
                        <a:lnSpc>
                          <a:spcPct val="115000"/>
                        </a:lnSpc>
                      </a:pPr>
                      <a:endParaRPr lang="es-ES" sz="1000">
                        <a:effectLst/>
                        <a:latin typeface="Calibri"/>
                        <a:cs typeface="Times New Roman"/>
                      </a:endParaRPr>
                    </a:p>
                  </a:txBody>
                  <a:tcPr marL="60131" marR="60131" marT="0" marB="0" anchor="ctr"/>
                </a:tc>
                <a:tc>
                  <a:txBody>
                    <a:bodyPr/>
                    <a:lstStyle/>
                    <a:p>
                      <a:pPr algn="ctr">
                        <a:lnSpc>
                          <a:spcPct val="150000"/>
                        </a:lnSpc>
                        <a:spcAft>
                          <a:spcPts val="0"/>
                        </a:spcAft>
                      </a:pPr>
                      <a:r>
                        <a:rPr lang="en-US" sz="1100">
                          <a:effectLst/>
                        </a:rPr>
                        <a:t>X</a:t>
                      </a:r>
                      <a:endParaRPr lang="es-ES" sz="1100">
                        <a:effectLst/>
                        <a:latin typeface="Arial"/>
                        <a:ea typeface="Calibri"/>
                        <a:cs typeface="Calibri"/>
                      </a:endParaRPr>
                    </a:p>
                  </a:txBody>
                  <a:tcPr marL="60131" marR="60131" marT="0" marB="0" anchor="ctr"/>
                </a:tc>
                <a:tc>
                  <a:txBody>
                    <a:bodyPr/>
                    <a:lstStyle/>
                    <a:p>
                      <a:pPr algn="ctr">
                        <a:lnSpc>
                          <a:spcPct val="150000"/>
                        </a:lnSpc>
                        <a:spcAft>
                          <a:spcPts val="0"/>
                        </a:spcAft>
                      </a:pPr>
                      <a:r>
                        <a:rPr lang="en-US" sz="1100">
                          <a:effectLst/>
                        </a:rPr>
                        <a:t>X</a:t>
                      </a:r>
                      <a:endParaRPr lang="es-ES" sz="1100">
                        <a:effectLst/>
                        <a:latin typeface="Arial"/>
                        <a:ea typeface="Calibri"/>
                        <a:cs typeface="Calibri"/>
                      </a:endParaRPr>
                    </a:p>
                  </a:txBody>
                  <a:tcPr marL="60131" marR="60131" marT="0" marB="0" anchor="ctr"/>
                </a:tc>
                <a:tc>
                  <a:txBody>
                    <a:bodyPr/>
                    <a:lstStyle/>
                    <a:p>
                      <a:pPr>
                        <a:lnSpc>
                          <a:spcPct val="115000"/>
                        </a:lnSpc>
                      </a:pPr>
                      <a:endParaRPr lang="es-ES" sz="1000">
                        <a:effectLst/>
                        <a:latin typeface="Calibri"/>
                        <a:cs typeface="Times New Roman"/>
                      </a:endParaRPr>
                    </a:p>
                  </a:txBody>
                  <a:tcPr marL="60131" marR="60131" marT="0" marB="0" anchor="ctr"/>
                </a:tc>
                <a:tc>
                  <a:txBody>
                    <a:bodyPr/>
                    <a:lstStyle/>
                    <a:p>
                      <a:pPr algn="ctr">
                        <a:lnSpc>
                          <a:spcPct val="150000"/>
                        </a:lnSpc>
                        <a:spcAft>
                          <a:spcPts val="0"/>
                        </a:spcAft>
                      </a:pPr>
                      <a:r>
                        <a:rPr lang="en-US" sz="1100" dirty="0">
                          <a:effectLst/>
                        </a:rPr>
                        <a:t>0,7</a:t>
                      </a:r>
                      <a:endParaRPr lang="es-ES" sz="1100" dirty="0">
                        <a:effectLst/>
                        <a:latin typeface="Arial"/>
                        <a:ea typeface="Calibri"/>
                        <a:cs typeface="Calibri"/>
                      </a:endParaRPr>
                    </a:p>
                  </a:txBody>
                  <a:tcPr marL="60131" marR="60131" marT="0" marB="0" anchor="ctr"/>
                </a:tc>
              </a:tr>
            </a:tbl>
          </a:graphicData>
        </a:graphic>
      </p:graphicFrame>
    </p:spTree>
    <p:extLst>
      <p:ext uri="{BB962C8B-B14F-4D97-AF65-F5344CB8AC3E}">
        <p14:creationId xmlns:p14="http://schemas.microsoft.com/office/powerpoint/2010/main" val="35505239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p:nvPr/>
        </p:nvSpPr>
        <p:spPr>
          <a:xfrm>
            <a:off x="1043608" y="332656"/>
            <a:ext cx="3706464" cy="461665"/>
          </a:xfrm>
          <a:prstGeom prst="rect">
            <a:avLst/>
          </a:prstGeom>
        </p:spPr>
        <p:txBody>
          <a:bodyPr wrap="none">
            <a:spAutoFit/>
          </a:bodyPr>
          <a:lstStyle/>
          <a:p>
            <a:r>
              <a:rPr lang="es-EC" sz="2400" b="1" spc="600" dirty="0" smtClean="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Nivel Funcional</a:t>
            </a:r>
            <a:endPar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829632153"/>
              </p:ext>
            </p:extLst>
          </p:nvPr>
        </p:nvGraphicFramePr>
        <p:xfrm>
          <a:off x="1259632" y="1920081"/>
          <a:ext cx="7427169" cy="3886200"/>
        </p:xfrm>
        <a:graphic>
          <a:graphicData uri="http://schemas.openxmlformats.org/drawingml/2006/table">
            <a:tbl>
              <a:tblPr firstRow="1" firstCol="1" bandRow="1">
                <a:tableStyleId>{5C22544A-7EE6-4342-B048-85BDC9FD1C3A}</a:tableStyleId>
              </a:tblPr>
              <a:tblGrid>
                <a:gridCol w="1187679"/>
                <a:gridCol w="269084"/>
                <a:gridCol w="681524"/>
                <a:gridCol w="591984"/>
                <a:gridCol w="611005"/>
                <a:gridCol w="611005"/>
                <a:gridCol w="495949"/>
                <a:gridCol w="495949"/>
                <a:gridCol w="490381"/>
                <a:gridCol w="465329"/>
                <a:gridCol w="460225"/>
                <a:gridCol w="460225"/>
                <a:gridCol w="606830"/>
              </a:tblGrid>
              <a:tr h="675891">
                <a:tc rowSpan="2" gridSpan="2">
                  <a:txBody>
                    <a:bodyPr/>
                    <a:lstStyle/>
                    <a:p>
                      <a:pPr algn="ctr">
                        <a:lnSpc>
                          <a:spcPct val="150000"/>
                        </a:lnSpc>
                        <a:spcAft>
                          <a:spcPts val="0"/>
                        </a:spcAft>
                      </a:pPr>
                      <a:r>
                        <a:rPr lang="en-US" sz="1000">
                          <a:effectLst/>
                        </a:rPr>
                        <a:t>HERRAMIENTAS</a:t>
                      </a:r>
                      <a:endParaRPr lang="es-ES" sz="1000">
                        <a:effectLst/>
                        <a:latin typeface="Arial"/>
                        <a:ea typeface="Calibri"/>
                        <a:cs typeface="Calibri"/>
                      </a:endParaRPr>
                    </a:p>
                  </a:txBody>
                  <a:tcPr marL="56324" marR="56324" marT="0" marB="0" anchor="ctr"/>
                </a:tc>
                <a:tc rowSpan="2" hMerge="1">
                  <a:txBody>
                    <a:bodyPr/>
                    <a:lstStyle/>
                    <a:p>
                      <a:endParaRPr lang="es-ES"/>
                    </a:p>
                  </a:txBody>
                  <a:tcPr/>
                </a:tc>
                <a:tc gridSpan="2">
                  <a:txBody>
                    <a:bodyPr/>
                    <a:lstStyle/>
                    <a:p>
                      <a:pPr algn="ctr">
                        <a:lnSpc>
                          <a:spcPct val="150000"/>
                        </a:lnSpc>
                        <a:spcAft>
                          <a:spcPts val="0"/>
                        </a:spcAft>
                      </a:pPr>
                      <a:r>
                        <a:rPr lang="en-US" sz="1000">
                          <a:effectLst/>
                        </a:rPr>
                        <a:t>PERMITE EDICIÓN DE COLABORACIÓN (20%)</a:t>
                      </a:r>
                      <a:endParaRPr lang="es-ES" sz="1000">
                        <a:effectLst/>
                        <a:latin typeface="Arial"/>
                        <a:ea typeface="Calibri"/>
                        <a:cs typeface="Calibri"/>
                      </a:endParaRPr>
                    </a:p>
                  </a:txBody>
                  <a:tcPr marL="56324" marR="56324" marT="0" marB="0" anchor="ctr"/>
                </a:tc>
                <a:tc hMerge="1">
                  <a:txBody>
                    <a:bodyPr/>
                    <a:lstStyle/>
                    <a:p>
                      <a:endParaRPr lang="es-ES"/>
                    </a:p>
                  </a:txBody>
                  <a:tcPr/>
                </a:tc>
                <a:tc gridSpan="2">
                  <a:txBody>
                    <a:bodyPr/>
                    <a:lstStyle/>
                    <a:p>
                      <a:pPr algn="ctr">
                        <a:lnSpc>
                          <a:spcPct val="150000"/>
                        </a:lnSpc>
                        <a:spcAft>
                          <a:spcPts val="0"/>
                        </a:spcAft>
                      </a:pPr>
                      <a:r>
                        <a:rPr lang="en-US" sz="1000">
                          <a:effectLst/>
                        </a:rPr>
                        <a:t>PERMITE CONTROL DE VERSIONES (20%)</a:t>
                      </a:r>
                      <a:endParaRPr lang="es-ES" sz="1000">
                        <a:effectLst/>
                        <a:latin typeface="Arial"/>
                        <a:ea typeface="Calibri"/>
                        <a:cs typeface="Calibri"/>
                      </a:endParaRPr>
                    </a:p>
                  </a:txBody>
                  <a:tcPr marL="56324" marR="56324" marT="0" marB="0" anchor="ctr"/>
                </a:tc>
                <a:tc hMerge="1">
                  <a:txBody>
                    <a:bodyPr/>
                    <a:lstStyle/>
                    <a:p>
                      <a:endParaRPr lang="es-ES"/>
                    </a:p>
                  </a:txBody>
                  <a:tcPr/>
                </a:tc>
                <a:tc gridSpan="2">
                  <a:txBody>
                    <a:bodyPr/>
                    <a:lstStyle/>
                    <a:p>
                      <a:pPr algn="ctr">
                        <a:lnSpc>
                          <a:spcPct val="150000"/>
                        </a:lnSpc>
                        <a:spcAft>
                          <a:spcPts val="0"/>
                        </a:spcAft>
                      </a:pPr>
                      <a:r>
                        <a:rPr lang="en-US" sz="1000">
                          <a:effectLst/>
                        </a:rPr>
                        <a:t>EXPORTA FORMATOS (10%)</a:t>
                      </a:r>
                      <a:endParaRPr lang="es-ES" sz="1000">
                        <a:effectLst/>
                        <a:latin typeface="Arial"/>
                        <a:ea typeface="Calibri"/>
                        <a:cs typeface="Calibri"/>
                      </a:endParaRPr>
                    </a:p>
                  </a:txBody>
                  <a:tcPr marL="56324" marR="56324" marT="0" marB="0" anchor="ctr"/>
                </a:tc>
                <a:tc hMerge="1">
                  <a:txBody>
                    <a:bodyPr/>
                    <a:lstStyle/>
                    <a:p>
                      <a:endParaRPr lang="es-ES"/>
                    </a:p>
                  </a:txBody>
                  <a:tcPr/>
                </a:tc>
                <a:tc gridSpan="2">
                  <a:txBody>
                    <a:bodyPr/>
                    <a:lstStyle/>
                    <a:p>
                      <a:pPr algn="ctr">
                        <a:lnSpc>
                          <a:spcPct val="150000"/>
                        </a:lnSpc>
                        <a:spcAft>
                          <a:spcPts val="0"/>
                        </a:spcAft>
                      </a:pPr>
                      <a:r>
                        <a:rPr lang="en-US" sz="1000">
                          <a:effectLst/>
                        </a:rPr>
                        <a:t>IMPORTA FORMATOS (10%)</a:t>
                      </a:r>
                      <a:endParaRPr lang="es-ES" sz="1000">
                        <a:effectLst/>
                        <a:latin typeface="Arial"/>
                        <a:ea typeface="Calibri"/>
                        <a:cs typeface="Calibri"/>
                      </a:endParaRPr>
                    </a:p>
                  </a:txBody>
                  <a:tcPr marL="56324" marR="56324" marT="0" marB="0" anchor="ctr"/>
                </a:tc>
                <a:tc hMerge="1">
                  <a:txBody>
                    <a:bodyPr/>
                    <a:lstStyle/>
                    <a:p>
                      <a:endParaRPr lang="es-ES"/>
                    </a:p>
                  </a:txBody>
                  <a:tcPr/>
                </a:tc>
                <a:tc gridSpan="2">
                  <a:txBody>
                    <a:bodyPr/>
                    <a:lstStyle/>
                    <a:p>
                      <a:pPr algn="ctr">
                        <a:lnSpc>
                          <a:spcPct val="150000"/>
                        </a:lnSpc>
                        <a:spcAft>
                          <a:spcPts val="0"/>
                        </a:spcAft>
                      </a:pPr>
                      <a:r>
                        <a:rPr lang="en-US" sz="1000">
                          <a:effectLst/>
                        </a:rPr>
                        <a:t>ETIQUETAS (10%)</a:t>
                      </a:r>
                      <a:endParaRPr lang="es-ES" sz="1000">
                        <a:effectLst/>
                        <a:latin typeface="Arial"/>
                        <a:ea typeface="Calibri"/>
                        <a:cs typeface="Calibri"/>
                      </a:endParaRPr>
                    </a:p>
                  </a:txBody>
                  <a:tcPr marL="56324" marR="56324" marT="0" marB="0" anchor="ctr"/>
                </a:tc>
                <a:tc hMerge="1">
                  <a:txBody>
                    <a:bodyPr/>
                    <a:lstStyle/>
                    <a:p>
                      <a:endParaRPr lang="es-ES"/>
                    </a:p>
                  </a:txBody>
                  <a:tcPr/>
                </a:tc>
                <a:tc rowSpan="3">
                  <a:txBody>
                    <a:bodyPr/>
                    <a:lstStyle/>
                    <a:p>
                      <a:pPr algn="ctr">
                        <a:lnSpc>
                          <a:spcPct val="150000"/>
                        </a:lnSpc>
                        <a:spcAft>
                          <a:spcPts val="0"/>
                        </a:spcAft>
                      </a:pPr>
                      <a:r>
                        <a:rPr lang="en-US" sz="1000">
                          <a:effectLst/>
                        </a:rPr>
                        <a:t>TOTAL</a:t>
                      </a:r>
                      <a:endParaRPr lang="es-ES" sz="1000">
                        <a:effectLst/>
                        <a:latin typeface="Arial"/>
                        <a:ea typeface="Calibri"/>
                        <a:cs typeface="Calibri"/>
                      </a:endParaRPr>
                    </a:p>
                  </a:txBody>
                  <a:tcPr marL="56324" marR="56324" marT="0" marB="0" anchor="ctr"/>
                </a:tc>
              </a:tr>
              <a:tr h="225297">
                <a:tc gridSpan="2" vMerge="1">
                  <a:txBody>
                    <a:bodyPr/>
                    <a:lstStyle/>
                    <a:p>
                      <a:endParaRPr lang="es-ES"/>
                    </a:p>
                  </a:txBody>
                  <a:tcPr/>
                </a:tc>
                <a:tc hMerge="1" vMerge="1">
                  <a:txBody>
                    <a:bodyPr/>
                    <a:lstStyle/>
                    <a:p>
                      <a:endParaRPr lang="es-ES"/>
                    </a:p>
                  </a:txBody>
                  <a:tcPr/>
                </a:tc>
                <a:tc>
                  <a:txBody>
                    <a:bodyPr/>
                    <a:lstStyle/>
                    <a:p>
                      <a:pPr algn="ctr">
                        <a:lnSpc>
                          <a:spcPct val="150000"/>
                        </a:lnSpc>
                        <a:spcAft>
                          <a:spcPts val="0"/>
                        </a:spcAft>
                      </a:pPr>
                      <a:r>
                        <a:rPr lang="en-US" sz="1000">
                          <a:effectLst/>
                        </a:rPr>
                        <a:t>SI</a:t>
                      </a:r>
                      <a:endParaRPr lang="es-ES" sz="1000">
                        <a:effectLst/>
                        <a:latin typeface="Arial"/>
                        <a:ea typeface="Calibri"/>
                        <a:cs typeface="Calibri"/>
                      </a:endParaRPr>
                    </a:p>
                  </a:txBody>
                  <a:tcPr marL="56324" marR="56324" marT="0" marB="0" anchor="ctr"/>
                </a:tc>
                <a:tc>
                  <a:txBody>
                    <a:bodyPr/>
                    <a:lstStyle/>
                    <a:p>
                      <a:pPr algn="ctr">
                        <a:lnSpc>
                          <a:spcPct val="150000"/>
                        </a:lnSpc>
                        <a:spcAft>
                          <a:spcPts val="0"/>
                        </a:spcAft>
                      </a:pPr>
                      <a:r>
                        <a:rPr lang="en-US" sz="1000">
                          <a:effectLst/>
                        </a:rPr>
                        <a:t>NO</a:t>
                      </a:r>
                      <a:endParaRPr lang="es-ES" sz="1000">
                        <a:effectLst/>
                        <a:latin typeface="Arial"/>
                        <a:ea typeface="Calibri"/>
                        <a:cs typeface="Calibri"/>
                      </a:endParaRPr>
                    </a:p>
                  </a:txBody>
                  <a:tcPr marL="56324" marR="56324" marT="0" marB="0" anchor="ctr"/>
                </a:tc>
                <a:tc>
                  <a:txBody>
                    <a:bodyPr/>
                    <a:lstStyle/>
                    <a:p>
                      <a:pPr algn="ctr">
                        <a:lnSpc>
                          <a:spcPct val="150000"/>
                        </a:lnSpc>
                        <a:spcAft>
                          <a:spcPts val="0"/>
                        </a:spcAft>
                      </a:pPr>
                      <a:r>
                        <a:rPr lang="en-US" sz="1000">
                          <a:effectLst/>
                        </a:rPr>
                        <a:t>SI</a:t>
                      </a:r>
                      <a:endParaRPr lang="es-ES" sz="1000">
                        <a:effectLst/>
                        <a:latin typeface="Arial"/>
                        <a:ea typeface="Calibri"/>
                        <a:cs typeface="Calibri"/>
                      </a:endParaRPr>
                    </a:p>
                  </a:txBody>
                  <a:tcPr marL="56324" marR="56324" marT="0" marB="0" anchor="ctr"/>
                </a:tc>
                <a:tc>
                  <a:txBody>
                    <a:bodyPr/>
                    <a:lstStyle/>
                    <a:p>
                      <a:pPr algn="ctr">
                        <a:lnSpc>
                          <a:spcPct val="150000"/>
                        </a:lnSpc>
                        <a:spcAft>
                          <a:spcPts val="0"/>
                        </a:spcAft>
                      </a:pPr>
                      <a:r>
                        <a:rPr lang="en-US" sz="1000">
                          <a:effectLst/>
                        </a:rPr>
                        <a:t>NO</a:t>
                      </a:r>
                      <a:endParaRPr lang="es-ES" sz="1000">
                        <a:effectLst/>
                        <a:latin typeface="Arial"/>
                        <a:ea typeface="Calibri"/>
                        <a:cs typeface="Calibri"/>
                      </a:endParaRPr>
                    </a:p>
                  </a:txBody>
                  <a:tcPr marL="56324" marR="56324" marT="0" marB="0" anchor="ctr"/>
                </a:tc>
                <a:tc>
                  <a:txBody>
                    <a:bodyPr/>
                    <a:lstStyle/>
                    <a:p>
                      <a:pPr algn="ctr">
                        <a:lnSpc>
                          <a:spcPct val="150000"/>
                        </a:lnSpc>
                        <a:spcAft>
                          <a:spcPts val="0"/>
                        </a:spcAft>
                      </a:pPr>
                      <a:r>
                        <a:rPr lang="en-US" sz="1000">
                          <a:effectLst/>
                        </a:rPr>
                        <a:t>SI</a:t>
                      </a:r>
                      <a:endParaRPr lang="es-ES" sz="1000">
                        <a:effectLst/>
                        <a:latin typeface="Arial"/>
                        <a:ea typeface="Calibri"/>
                        <a:cs typeface="Calibri"/>
                      </a:endParaRPr>
                    </a:p>
                  </a:txBody>
                  <a:tcPr marL="56324" marR="56324" marT="0" marB="0" anchor="ctr"/>
                </a:tc>
                <a:tc>
                  <a:txBody>
                    <a:bodyPr/>
                    <a:lstStyle/>
                    <a:p>
                      <a:pPr algn="ctr">
                        <a:lnSpc>
                          <a:spcPct val="150000"/>
                        </a:lnSpc>
                        <a:spcAft>
                          <a:spcPts val="0"/>
                        </a:spcAft>
                      </a:pPr>
                      <a:r>
                        <a:rPr lang="en-US" sz="1000">
                          <a:effectLst/>
                        </a:rPr>
                        <a:t>NO</a:t>
                      </a:r>
                      <a:endParaRPr lang="es-ES" sz="1000">
                        <a:effectLst/>
                        <a:latin typeface="Arial"/>
                        <a:ea typeface="Calibri"/>
                        <a:cs typeface="Calibri"/>
                      </a:endParaRPr>
                    </a:p>
                  </a:txBody>
                  <a:tcPr marL="56324" marR="56324" marT="0" marB="0" anchor="ctr"/>
                </a:tc>
                <a:tc>
                  <a:txBody>
                    <a:bodyPr/>
                    <a:lstStyle/>
                    <a:p>
                      <a:pPr algn="ctr">
                        <a:lnSpc>
                          <a:spcPct val="150000"/>
                        </a:lnSpc>
                        <a:spcAft>
                          <a:spcPts val="0"/>
                        </a:spcAft>
                      </a:pPr>
                      <a:r>
                        <a:rPr lang="en-US" sz="1000">
                          <a:effectLst/>
                        </a:rPr>
                        <a:t>SI</a:t>
                      </a:r>
                      <a:endParaRPr lang="es-ES" sz="1000">
                        <a:effectLst/>
                        <a:latin typeface="Arial"/>
                        <a:ea typeface="Calibri"/>
                        <a:cs typeface="Calibri"/>
                      </a:endParaRPr>
                    </a:p>
                  </a:txBody>
                  <a:tcPr marL="56324" marR="56324" marT="0" marB="0" anchor="ctr"/>
                </a:tc>
                <a:tc>
                  <a:txBody>
                    <a:bodyPr/>
                    <a:lstStyle/>
                    <a:p>
                      <a:pPr algn="ctr">
                        <a:lnSpc>
                          <a:spcPct val="150000"/>
                        </a:lnSpc>
                        <a:spcAft>
                          <a:spcPts val="0"/>
                        </a:spcAft>
                      </a:pPr>
                      <a:r>
                        <a:rPr lang="en-US" sz="1000">
                          <a:effectLst/>
                        </a:rPr>
                        <a:t>NO</a:t>
                      </a:r>
                      <a:endParaRPr lang="es-ES" sz="1000">
                        <a:effectLst/>
                        <a:latin typeface="Arial"/>
                        <a:ea typeface="Calibri"/>
                        <a:cs typeface="Calibri"/>
                      </a:endParaRPr>
                    </a:p>
                  </a:txBody>
                  <a:tcPr marL="56324" marR="56324" marT="0" marB="0" anchor="ctr"/>
                </a:tc>
                <a:tc>
                  <a:txBody>
                    <a:bodyPr/>
                    <a:lstStyle/>
                    <a:p>
                      <a:pPr algn="ctr">
                        <a:lnSpc>
                          <a:spcPct val="150000"/>
                        </a:lnSpc>
                        <a:spcAft>
                          <a:spcPts val="0"/>
                        </a:spcAft>
                      </a:pPr>
                      <a:r>
                        <a:rPr lang="en-US" sz="1000">
                          <a:effectLst/>
                        </a:rPr>
                        <a:t>SI</a:t>
                      </a:r>
                      <a:endParaRPr lang="es-ES" sz="1000">
                        <a:effectLst/>
                        <a:latin typeface="Arial"/>
                        <a:ea typeface="Calibri"/>
                        <a:cs typeface="Calibri"/>
                      </a:endParaRPr>
                    </a:p>
                  </a:txBody>
                  <a:tcPr marL="56324" marR="56324" marT="0" marB="0" anchor="ctr"/>
                </a:tc>
                <a:tc>
                  <a:txBody>
                    <a:bodyPr/>
                    <a:lstStyle/>
                    <a:p>
                      <a:pPr algn="ctr">
                        <a:lnSpc>
                          <a:spcPct val="150000"/>
                        </a:lnSpc>
                        <a:spcAft>
                          <a:spcPts val="0"/>
                        </a:spcAft>
                      </a:pPr>
                      <a:r>
                        <a:rPr lang="en-US" sz="1000">
                          <a:effectLst/>
                        </a:rPr>
                        <a:t>NO</a:t>
                      </a:r>
                      <a:endParaRPr lang="es-ES" sz="1000">
                        <a:effectLst/>
                        <a:latin typeface="Arial"/>
                        <a:ea typeface="Calibri"/>
                        <a:cs typeface="Calibri"/>
                      </a:endParaRPr>
                    </a:p>
                  </a:txBody>
                  <a:tcPr marL="56324" marR="56324" marT="0" marB="0" anchor="ctr"/>
                </a:tc>
                <a:tc vMerge="1">
                  <a:txBody>
                    <a:bodyPr/>
                    <a:lstStyle/>
                    <a:p>
                      <a:endParaRPr lang="es-ES"/>
                    </a:p>
                  </a:txBody>
                  <a:tcPr/>
                </a:tc>
              </a:tr>
              <a:tr h="225297">
                <a:tc gridSpan="2">
                  <a:txBody>
                    <a:bodyPr/>
                    <a:lstStyle/>
                    <a:p>
                      <a:pPr>
                        <a:lnSpc>
                          <a:spcPct val="150000"/>
                        </a:lnSpc>
                        <a:spcAft>
                          <a:spcPts val="0"/>
                        </a:spcAft>
                      </a:pPr>
                      <a:r>
                        <a:rPr lang="en-US" sz="1000">
                          <a:effectLst/>
                        </a:rPr>
                        <a:t>PONDERACION</a:t>
                      </a:r>
                      <a:endParaRPr lang="es-ES" sz="1000">
                        <a:effectLst/>
                        <a:latin typeface="Arial"/>
                        <a:ea typeface="Calibri"/>
                        <a:cs typeface="Calibri"/>
                      </a:endParaRPr>
                    </a:p>
                  </a:txBody>
                  <a:tcPr marL="56324" marR="56324" marT="0" marB="0" anchor="b"/>
                </a:tc>
                <a:tc hMerge="1">
                  <a:txBody>
                    <a:bodyPr/>
                    <a:lstStyle/>
                    <a:p>
                      <a:endParaRPr lang="es-ES"/>
                    </a:p>
                  </a:txBody>
                  <a:tcPr/>
                </a:tc>
                <a:tc>
                  <a:txBody>
                    <a:bodyPr/>
                    <a:lstStyle/>
                    <a:p>
                      <a:pPr algn="ctr">
                        <a:lnSpc>
                          <a:spcPct val="150000"/>
                        </a:lnSpc>
                        <a:spcAft>
                          <a:spcPts val="0"/>
                        </a:spcAft>
                      </a:pPr>
                      <a:r>
                        <a:rPr lang="en-US" sz="1000">
                          <a:effectLst/>
                        </a:rPr>
                        <a:t>5</a:t>
                      </a:r>
                      <a:endParaRPr lang="es-ES" sz="1000">
                        <a:effectLst/>
                        <a:latin typeface="Arial"/>
                        <a:ea typeface="Calibri"/>
                        <a:cs typeface="Calibri"/>
                      </a:endParaRPr>
                    </a:p>
                  </a:txBody>
                  <a:tcPr marL="56324" marR="56324" marT="0" marB="0" anchor="ctr"/>
                </a:tc>
                <a:tc>
                  <a:txBody>
                    <a:bodyPr/>
                    <a:lstStyle/>
                    <a:p>
                      <a:pPr algn="ctr">
                        <a:lnSpc>
                          <a:spcPct val="150000"/>
                        </a:lnSpc>
                        <a:spcAft>
                          <a:spcPts val="0"/>
                        </a:spcAft>
                      </a:pPr>
                      <a:r>
                        <a:rPr lang="en-US" sz="1000">
                          <a:effectLst/>
                        </a:rPr>
                        <a:t>1</a:t>
                      </a:r>
                      <a:endParaRPr lang="es-ES" sz="1000">
                        <a:effectLst/>
                        <a:latin typeface="Arial"/>
                        <a:ea typeface="Calibri"/>
                        <a:cs typeface="Calibri"/>
                      </a:endParaRPr>
                    </a:p>
                  </a:txBody>
                  <a:tcPr marL="56324" marR="56324" marT="0" marB="0" anchor="ctr"/>
                </a:tc>
                <a:tc>
                  <a:txBody>
                    <a:bodyPr/>
                    <a:lstStyle/>
                    <a:p>
                      <a:pPr algn="ctr">
                        <a:lnSpc>
                          <a:spcPct val="150000"/>
                        </a:lnSpc>
                        <a:spcAft>
                          <a:spcPts val="0"/>
                        </a:spcAft>
                      </a:pPr>
                      <a:r>
                        <a:rPr lang="en-US" sz="1000">
                          <a:effectLst/>
                        </a:rPr>
                        <a:t>5</a:t>
                      </a:r>
                      <a:endParaRPr lang="es-ES" sz="1000">
                        <a:effectLst/>
                        <a:latin typeface="Arial"/>
                        <a:ea typeface="Calibri"/>
                        <a:cs typeface="Calibri"/>
                      </a:endParaRPr>
                    </a:p>
                  </a:txBody>
                  <a:tcPr marL="56324" marR="56324" marT="0" marB="0" anchor="ctr"/>
                </a:tc>
                <a:tc>
                  <a:txBody>
                    <a:bodyPr/>
                    <a:lstStyle/>
                    <a:p>
                      <a:pPr algn="ctr">
                        <a:lnSpc>
                          <a:spcPct val="150000"/>
                        </a:lnSpc>
                        <a:spcAft>
                          <a:spcPts val="0"/>
                        </a:spcAft>
                      </a:pPr>
                      <a:r>
                        <a:rPr lang="en-US" sz="1000">
                          <a:effectLst/>
                        </a:rPr>
                        <a:t>1</a:t>
                      </a:r>
                      <a:endParaRPr lang="es-ES" sz="1000">
                        <a:effectLst/>
                        <a:latin typeface="Arial"/>
                        <a:ea typeface="Calibri"/>
                        <a:cs typeface="Calibri"/>
                      </a:endParaRPr>
                    </a:p>
                  </a:txBody>
                  <a:tcPr marL="56324" marR="56324" marT="0" marB="0" anchor="ctr"/>
                </a:tc>
                <a:tc>
                  <a:txBody>
                    <a:bodyPr/>
                    <a:lstStyle/>
                    <a:p>
                      <a:pPr algn="ctr">
                        <a:lnSpc>
                          <a:spcPct val="150000"/>
                        </a:lnSpc>
                        <a:spcAft>
                          <a:spcPts val="0"/>
                        </a:spcAft>
                      </a:pPr>
                      <a:r>
                        <a:rPr lang="en-US" sz="1000">
                          <a:effectLst/>
                        </a:rPr>
                        <a:t>5</a:t>
                      </a:r>
                      <a:endParaRPr lang="es-ES" sz="1000">
                        <a:effectLst/>
                        <a:latin typeface="Arial"/>
                        <a:ea typeface="Calibri"/>
                        <a:cs typeface="Calibri"/>
                      </a:endParaRPr>
                    </a:p>
                  </a:txBody>
                  <a:tcPr marL="56324" marR="56324" marT="0" marB="0" anchor="ctr"/>
                </a:tc>
                <a:tc>
                  <a:txBody>
                    <a:bodyPr/>
                    <a:lstStyle/>
                    <a:p>
                      <a:pPr algn="ctr">
                        <a:lnSpc>
                          <a:spcPct val="150000"/>
                        </a:lnSpc>
                        <a:spcAft>
                          <a:spcPts val="0"/>
                        </a:spcAft>
                      </a:pPr>
                      <a:r>
                        <a:rPr lang="en-US" sz="1000">
                          <a:effectLst/>
                        </a:rPr>
                        <a:t>1</a:t>
                      </a:r>
                      <a:endParaRPr lang="es-ES" sz="1000">
                        <a:effectLst/>
                        <a:latin typeface="Arial"/>
                        <a:ea typeface="Calibri"/>
                        <a:cs typeface="Calibri"/>
                      </a:endParaRPr>
                    </a:p>
                  </a:txBody>
                  <a:tcPr marL="56324" marR="56324" marT="0" marB="0" anchor="ctr"/>
                </a:tc>
                <a:tc>
                  <a:txBody>
                    <a:bodyPr/>
                    <a:lstStyle/>
                    <a:p>
                      <a:pPr algn="ctr">
                        <a:lnSpc>
                          <a:spcPct val="150000"/>
                        </a:lnSpc>
                        <a:spcAft>
                          <a:spcPts val="0"/>
                        </a:spcAft>
                      </a:pPr>
                      <a:r>
                        <a:rPr lang="en-US" sz="1000">
                          <a:effectLst/>
                        </a:rPr>
                        <a:t>5</a:t>
                      </a:r>
                      <a:endParaRPr lang="es-ES" sz="1000">
                        <a:effectLst/>
                        <a:latin typeface="Arial"/>
                        <a:ea typeface="Calibri"/>
                        <a:cs typeface="Calibri"/>
                      </a:endParaRPr>
                    </a:p>
                  </a:txBody>
                  <a:tcPr marL="56324" marR="56324" marT="0" marB="0" anchor="ctr"/>
                </a:tc>
                <a:tc>
                  <a:txBody>
                    <a:bodyPr/>
                    <a:lstStyle/>
                    <a:p>
                      <a:pPr algn="ctr">
                        <a:lnSpc>
                          <a:spcPct val="150000"/>
                        </a:lnSpc>
                        <a:spcAft>
                          <a:spcPts val="0"/>
                        </a:spcAft>
                      </a:pPr>
                      <a:r>
                        <a:rPr lang="en-US" sz="1000">
                          <a:effectLst/>
                        </a:rPr>
                        <a:t>1</a:t>
                      </a:r>
                      <a:endParaRPr lang="es-ES" sz="1000">
                        <a:effectLst/>
                        <a:latin typeface="Arial"/>
                        <a:ea typeface="Calibri"/>
                        <a:cs typeface="Calibri"/>
                      </a:endParaRPr>
                    </a:p>
                  </a:txBody>
                  <a:tcPr marL="56324" marR="56324" marT="0" marB="0" anchor="ctr"/>
                </a:tc>
                <a:tc>
                  <a:txBody>
                    <a:bodyPr/>
                    <a:lstStyle/>
                    <a:p>
                      <a:pPr algn="ctr">
                        <a:lnSpc>
                          <a:spcPct val="150000"/>
                        </a:lnSpc>
                        <a:spcAft>
                          <a:spcPts val="0"/>
                        </a:spcAft>
                      </a:pPr>
                      <a:r>
                        <a:rPr lang="en-US" sz="1000">
                          <a:effectLst/>
                        </a:rPr>
                        <a:t>5</a:t>
                      </a:r>
                      <a:endParaRPr lang="es-ES" sz="1000">
                        <a:effectLst/>
                        <a:latin typeface="Arial"/>
                        <a:ea typeface="Calibri"/>
                        <a:cs typeface="Calibri"/>
                      </a:endParaRPr>
                    </a:p>
                  </a:txBody>
                  <a:tcPr marL="56324" marR="56324" marT="0" marB="0" anchor="ctr"/>
                </a:tc>
                <a:tc>
                  <a:txBody>
                    <a:bodyPr/>
                    <a:lstStyle/>
                    <a:p>
                      <a:pPr algn="ctr">
                        <a:lnSpc>
                          <a:spcPct val="150000"/>
                        </a:lnSpc>
                        <a:spcAft>
                          <a:spcPts val="0"/>
                        </a:spcAft>
                      </a:pPr>
                      <a:r>
                        <a:rPr lang="en-US" sz="1000">
                          <a:effectLst/>
                        </a:rPr>
                        <a:t>1</a:t>
                      </a:r>
                      <a:endParaRPr lang="es-ES" sz="1000">
                        <a:effectLst/>
                        <a:latin typeface="Arial"/>
                        <a:ea typeface="Calibri"/>
                        <a:cs typeface="Calibri"/>
                      </a:endParaRPr>
                    </a:p>
                  </a:txBody>
                  <a:tcPr marL="56324" marR="56324" marT="0" marB="0" anchor="ctr"/>
                </a:tc>
                <a:tc vMerge="1">
                  <a:txBody>
                    <a:bodyPr/>
                    <a:lstStyle/>
                    <a:p>
                      <a:endParaRPr lang="es-ES"/>
                    </a:p>
                  </a:txBody>
                  <a:tcPr/>
                </a:tc>
              </a:tr>
              <a:tr h="225297">
                <a:tc>
                  <a:txBody>
                    <a:bodyPr/>
                    <a:lstStyle/>
                    <a:p>
                      <a:pPr>
                        <a:lnSpc>
                          <a:spcPct val="150000"/>
                        </a:lnSpc>
                        <a:spcAft>
                          <a:spcPts val="0"/>
                        </a:spcAft>
                      </a:pPr>
                      <a:r>
                        <a:rPr lang="en-US" sz="1000">
                          <a:effectLst/>
                        </a:rPr>
                        <a:t>AXURE</a:t>
                      </a:r>
                      <a:endParaRPr lang="es-ES" sz="1000">
                        <a:effectLst/>
                        <a:latin typeface="Arial"/>
                        <a:ea typeface="Calibri"/>
                        <a:cs typeface="Calibri"/>
                      </a:endParaRPr>
                    </a:p>
                  </a:txBody>
                  <a:tcPr marL="56324" marR="56324" marT="0" marB="0" anchor="b"/>
                </a:tc>
                <a:tc>
                  <a:txBody>
                    <a:bodyPr/>
                    <a:lstStyle/>
                    <a:p>
                      <a:pPr algn="just">
                        <a:lnSpc>
                          <a:spcPct val="150000"/>
                        </a:lnSpc>
                        <a:spcAft>
                          <a:spcPts val="0"/>
                        </a:spcAft>
                      </a:pPr>
                      <a:r>
                        <a:rPr lang="en-US" sz="1000">
                          <a:effectLst/>
                        </a:rPr>
                        <a:t>E</a:t>
                      </a:r>
                      <a:endParaRPr lang="es-ES" sz="1000">
                        <a:effectLst/>
                        <a:latin typeface="Arial"/>
                        <a:ea typeface="Calibri"/>
                        <a:cs typeface="Calibri"/>
                      </a:endParaRPr>
                    </a:p>
                  </a:txBody>
                  <a:tcPr marL="56324" marR="56324" marT="0" marB="0" anchor="b"/>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1,5</a:t>
                      </a:r>
                      <a:endParaRPr lang="es-ES" sz="1000">
                        <a:effectLst/>
                        <a:latin typeface="Arial"/>
                        <a:ea typeface="Calibri"/>
                        <a:cs typeface="Calibri"/>
                      </a:endParaRPr>
                    </a:p>
                  </a:txBody>
                  <a:tcPr marL="56324" marR="56324" marT="0" marB="0" anchor="ctr"/>
                </a:tc>
              </a:tr>
              <a:tr h="450594">
                <a:tc>
                  <a:txBody>
                    <a:bodyPr/>
                    <a:lstStyle/>
                    <a:p>
                      <a:pPr>
                        <a:lnSpc>
                          <a:spcPct val="150000"/>
                        </a:lnSpc>
                        <a:spcAft>
                          <a:spcPts val="0"/>
                        </a:spcAft>
                      </a:pPr>
                      <a:r>
                        <a:rPr lang="en-US" sz="1000">
                          <a:effectLst/>
                        </a:rPr>
                        <a:t>CONCEPTDRAW PRO</a:t>
                      </a:r>
                      <a:endParaRPr lang="es-ES" sz="1000">
                        <a:effectLst/>
                        <a:latin typeface="Arial"/>
                        <a:ea typeface="Calibri"/>
                        <a:cs typeface="Calibri"/>
                      </a:endParaRPr>
                    </a:p>
                  </a:txBody>
                  <a:tcPr marL="56324" marR="56324" marT="0" marB="0" anchor="b"/>
                </a:tc>
                <a:tc>
                  <a:txBody>
                    <a:bodyPr/>
                    <a:lstStyle/>
                    <a:p>
                      <a:pPr algn="just">
                        <a:lnSpc>
                          <a:spcPct val="150000"/>
                        </a:lnSpc>
                        <a:spcAft>
                          <a:spcPts val="0"/>
                        </a:spcAft>
                      </a:pPr>
                      <a:r>
                        <a:rPr lang="en-US" sz="1000">
                          <a:effectLst/>
                        </a:rPr>
                        <a:t>E</a:t>
                      </a:r>
                      <a:endParaRPr lang="es-ES" sz="1000">
                        <a:effectLst/>
                        <a:latin typeface="Arial"/>
                        <a:ea typeface="Calibri"/>
                        <a:cs typeface="Calibri"/>
                      </a:endParaRPr>
                    </a:p>
                  </a:txBody>
                  <a:tcPr marL="56324" marR="56324" marT="0" marB="0" anchor="b"/>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2,7</a:t>
                      </a:r>
                      <a:endParaRPr lang="es-ES" sz="1000">
                        <a:effectLst/>
                        <a:latin typeface="Arial"/>
                        <a:ea typeface="Calibri"/>
                        <a:cs typeface="Calibri"/>
                      </a:endParaRPr>
                    </a:p>
                  </a:txBody>
                  <a:tcPr marL="56324" marR="56324" marT="0" marB="0" anchor="ctr"/>
                </a:tc>
              </a:tr>
              <a:tr h="225297">
                <a:tc>
                  <a:txBody>
                    <a:bodyPr/>
                    <a:lstStyle/>
                    <a:p>
                      <a:pPr>
                        <a:lnSpc>
                          <a:spcPct val="150000"/>
                        </a:lnSpc>
                        <a:spcAft>
                          <a:spcPts val="0"/>
                        </a:spcAft>
                      </a:pPr>
                      <a:r>
                        <a:rPr lang="en-US" sz="1000">
                          <a:effectLst/>
                        </a:rPr>
                        <a:t>IPLOTZ</a:t>
                      </a:r>
                      <a:endParaRPr lang="es-ES" sz="1000">
                        <a:effectLst/>
                        <a:latin typeface="Arial"/>
                        <a:ea typeface="Calibri"/>
                        <a:cs typeface="Calibri"/>
                      </a:endParaRPr>
                    </a:p>
                  </a:txBody>
                  <a:tcPr marL="56324" marR="56324" marT="0" marB="0" anchor="b"/>
                </a:tc>
                <a:tc>
                  <a:txBody>
                    <a:bodyPr/>
                    <a:lstStyle/>
                    <a:p>
                      <a:pPr algn="just">
                        <a:lnSpc>
                          <a:spcPct val="150000"/>
                        </a:lnSpc>
                        <a:spcAft>
                          <a:spcPts val="0"/>
                        </a:spcAft>
                      </a:pPr>
                      <a:r>
                        <a:rPr lang="en-US" sz="1000">
                          <a:effectLst/>
                        </a:rPr>
                        <a:t>L</a:t>
                      </a:r>
                      <a:endParaRPr lang="es-ES" sz="1000">
                        <a:effectLst/>
                        <a:latin typeface="Arial"/>
                        <a:ea typeface="Calibri"/>
                        <a:cs typeface="Calibri"/>
                      </a:endParaRPr>
                    </a:p>
                  </a:txBody>
                  <a:tcPr marL="56324" marR="56324" marT="0" marB="0"/>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3,5</a:t>
                      </a:r>
                      <a:endParaRPr lang="es-ES" sz="1000">
                        <a:effectLst/>
                        <a:latin typeface="Arial"/>
                        <a:ea typeface="Calibri"/>
                        <a:cs typeface="Calibri"/>
                      </a:endParaRPr>
                    </a:p>
                  </a:txBody>
                  <a:tcPr marL="56324" marR="56324" marT="0" marB="0" anchor="ctr"/>
                </a:tc>
              </a:tr>
              <a:tr h="225297">
                <a:tc>
                  <a:txBody>
                    <a:bodyPr/>
                    <a:lstStyle/>
                    <a:p>
                      <a:pPr>
                        <a:lnSpc>
                          <a:spcPct val="150000"/>
                        </a:lnSpc>
                        <a:spcAft>
                          <a:spcPts val="0"/>
                        </a:spcAft>
                      </a:pPr>
                      <a:r>
                        <a:rPr lang="en-US" sz="1000">
                          <a:effectLst/>
                        </a:rPr>
                        <a:t>LOVELY CHART</a:t>
                      </a:r>
                      <a:endParaRPr lang="es-ES" sz="1000">
                        <a:effectLst/>
                        <a:latin typeface="Arial"/>
                        <a:ea typeface="Calibri"/>
                        <a:cs typeface="Calibri"/>
                      </a:endParaRPr>
                    </a:p>
                  </a:txBody>
                  <a:tcPr marL="56324" marR="56324" marT="0" marB="0" anchor="b"/>
                </a:tc>
                <a:tc>
                  <a:txBody>
                    <a:bodyPr/>
                    <a:lstStyle/>
                    <a:p>
                      <a:pPr algn="just">
                        <a:lnSpc>
                          <a:spcPct val="150000"/>
                        </a:lnSpc>
                        <a:spcAft>
                          <a:spcPts val="0"/>
                        </a:spcAft>
                      </a:pPr>
                      <a:r>
                        <a:rPr lang="en-US" sz="1000">
                          <a:effectLst/>
                        </a:rPr>
                        <a:t>L</a:t>
                      </a:r>
                      <a:endParaRPr lang="es-ES" sz="1000">
                        <a:effectLst/>
                        <a:latin typeface="Arial"/>
                        <a:ea typeface="Calibri"/>
                        <a:cs typeface="Calibri"/>
                      </a:endParaRPr>
                    </a:p>
                  </a:txBody>
                  <a:tcPr marL="56324" marR="56324" marT="0" marB="0"/>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1,5</a:t>
                      </a:r>
                      <a:endParaRPr lang="es-ES" sz="1000">
                        <a:effectLst/>
                        <a:latin typeface="Arial"/>
                        <a:ea typeface="Calibri"/>
                        <a:cs typeface="Calibri"/>
                      </a:endParaRPr>
                    </a:p>
                  </a:txBody>
                  <a:tcPr marL="56324" marR="56324" marT="0" marB="0" anchor="ctr"/>
                </a:tc>
              </a:tr>
              <a:tr h="225297">
                <a:tc>
                  <a:txBody>
                    <a:bodyPr/>
                    <a:lstStyle/>
                    <a:p>
                      <a:pPr>
                        <a:lnSpc>
                          <a:spcPct val="150000"/>
                        </a:lnSpc>
                        <a:spcAft>
                          <a:spcPts val="0"/>
                        </a:spcAft>
                      </a:pPr>
                      <a:r>
                        <a:rPr lang="en-US" sz="1000">
                          <a:effectLst/>
                        </a:rPr>
                        <a:t>LUMZY</a:t>
                      </a:r>
                      <a:endParaRPr lang="es-ES" sz="1000">
                        <a:effectLst/>
                        <a:latin typeface="Arial"/>
                        <a:ea typeface="Calibri"/>
                        <a:cs typeface="Calibri"/>
                      </a:endParaRPr>
                    </a:p>
                  </a:txBody>
                  <a:tcPr marL="56324" marR="56324" marT="0" marB="0" anchor="b"/>
                </a:tc>
                <a:tc>
                  <a:txBody>
                    <a:bodyPr/>
                    <a:lstStyle/>
                    <a:p>
                      <a:pPr algn="just">
                        <a:lnSpc>
                          <a:spcPct val="150000"/>
                        </a:lnSpc>
                        <a:spcAft>
                          <a:spcPts val="0"/>
                        </a:spcAft>
                      </a:pPr>
                      <a:r>
                        <a:rPr lang="en-US" sz="1000">
                          <a:effectLst/>
                        </a:rPr>
                        <a:t>L</a:t>
                      </a:r>
                      <a:endParaRPr lang="es-ES" sz="1000">
                        <a:effectLst/>
                        <a:latin typeface="Arial"/>
                        <a:ea typeface="Calibri"/>
                        <a:cs typeface="Calibri"/>
                      </a:endParaRPr>
                    </a:p>
                  </a:txBody>
                  <a:tcPr marL="56324" marR="56324" marT="0" marB="0"/>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gn="ctr">
                        <a:lnSpc>
                          <a:spcPct val="150000"/>
                        </a:lnSpc>
                        <a:spcAft>
                          <a:spcPts val="0"/>
                        </a:spcAft>
                      </a:pPr>
                      <a:r>
                        <a:rPr lang="en-US" sz="1000">
                          <a:effectLst/>
                        </a:rPr>
                        <a:t>2,7</a:t>
                      </a:r>
                      <a:endParaRPr lang="es-ES" sz="1000">
                        <a:effectLst/>
                        <a:latin typeface="Arial"/>
                        <a:ea typeface="Calibri"/>
                        <a:cs typeface="Calibri"/>
                      </a:endParaRPr>
                    </a:p>
                  </a:txBody>
                  <a:tcPr marL="56324" marR="56324" marT="0" marB="0" anchor="ctr"/>
                </a:tc>
              </a:tr>
              <a:tr h="225297">
                <a:tc>
                  <a:txBody>
                    <a:bodyPr/>
                    <a:lstStyle/>
                    <a:p>
                      <a:pPr>
                        <a:lnSpc>
                          <a:spcPct val="150000"/>
                        </a:lnSpc>
                        <a:spcAft>
                          <a:spcPts val="0"/>
                        </a:spcAft>
                      </a:pPr>
                      <a:r>
                        <a:rPr lang="en-US" sz="1000">
                          <a:effectLst/>
                        </a:rPr>
                        <a:t>MOCKFLOW</a:t>
                      </a:r>
                      <a:endParaRPr lang="es-ES" sz="1000">
                        <a:effectLst/>
                        <a:latin typeface="Arial"/>
                        <a:ea typeface="Calibri"/>
                        <a:cs typeface="Calibri"/>
                      </a:endParaRPr>
                    </a:p>
                  </a:txBody>
                  <a:tcPr marL="56324" marR="56324" marT="0" marB="0" anchor="b"/>
                </a:tc>
                <a:tc>
                  <a:txBody>
                    <a:bodyPr/>
                    <a:lstStyle/>
                    <a:p>
                      <a:pPr algn="just">
                        <a:lnSpc>
                          <a:spcPct val="150000"/>
                        </a:lnSpc>
                        <a:spcAft>
                          <a:spcPts val="0"/>
                        </a:spcAft>
                      </a:pPr>
                      <a:r>
                        <a:rPr lang="en-US" sz="1000">
                          <a:effectLst/>
                        </a:rPr>
                        <a:t>L</a:t>
                      </a:r>
                      <a:endParaRPr lang="es-ES" sz="1000">
                        <a:effectLst/>
                        <a:latin typeface="Arial"/>
                        <a:ea typeface="Calibri"/>
                        <a:cs typeface="Calibri"/>
                      </a:endParaRPr>
                    </a:p>
                  </a:txBody>
                  <a:tcPr marL="56324" marR="56324" marT="0" marB="0"/>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3,1</a:t>
                      </a:r>
                      <a:endParaRPr lang="es-ES" sz="1000">
                        <a:effectLst/>
                        <a:latin typeface="Arial"/>
                        <a:ea typeface="Calibri"/>
                        <a:cs typeface="Calibri"/>
                      </a:endParaRPr>
                    </a:p>
                  </a:txBody>
                  <a:tcPr marL="56324" marR="56324" marT="0" marB="0" anchor="ctr"/>
                </a:tc>
              </a:tr>
              <a:tr h="225297">
                <a:tc>
                  <a:txBody>
                    <a:bodyPr/>
                    <a:lstStyle/>
                    <a:p>
                      <a:pPr>
                        <a:lnSpc>
                          <a:spcPct val="150000"/>
                        </a:lnSpc>
                        <a:spcAft>
                          <a:spcPts val="0"/>
                        </a:spcAft>
                      </a:pPr>
                      <a:r>
                        <a:rPr lang="en-US" sz="1000">
                          <a:effectLst/>
                        </a:rPr>
                        <a:t>OMNIGRAFFLE</a:t>
                      </a:r>
                      <a:endParaRPr lang="es-ES" sz="1000">
                        <a:effectLst/>
                        <a:latin typeface="Arial"/>
                        <a:ea typeface="Calibri"/>
                        <a:cs typeface="Calibri"/>
                      </a:endParaRPr>
                    </a:p>
                  </a:txBody>
                  <a:tcPr marL="56324" marR="56324" marT="0" marB="0" anchor="b"/>
                </a:tc>
                <a:tc>
                  <a:txBody>
                    <a:bodyPr/>
                    <a:lstStyle/>
                    <a:p>
                      <a:pPr algn="just">
                        <a:lnSpc>
                          <a:spcPct val="150000"/>
                        </a:lnSpc>
                        <a:spcAft>
                          <a:spcPts val="0"/>
                        </a:spcAft>
                      </a:pPr>
                      <a:r>
                        <a:rPr lang="en-US" sz="1000">
                          <a:effectLst/>
                        </a:rPr>
                        <a:t>E</a:t>
                      </a:r>
                      <a:endParaRPr lang="es-ES" sz="1000">
                        <a:effectLst/>
                        <a:latin typeface="Arial"/>
                        <a:ea typeface="Calibri"/>
                        <a:cs typeface="Calibri"/>
                      </a:endParaRPr>
                    </a:p>
                  </a:txBody>
                  <a:tcPr marL="56324" marR="56324" marT="0" marB="0" anchor="b"/>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1,9</a:t>
                      </a:r>
                      <a:endParaRPr lang="es-ES" sz="1000">
                        <a:effectLst/>
                        <a:latin typeface="Arial"/>
                        <a:ea typeface="Calibri"/>
                        <a:cs typeface="Calibri"/>
                      </a:endParaRPr>
                    </a:p>
                  </a:txBody>
                  <a:tcPr marL="56324" marR="56324" marT="0" marB="0" anchor="ctr"/>
                </a:tc>
              </a:tr>
              <a:tr h="225297">
                <a:tc>
                  <a:txBody>
                    <a:bodyPr/>
                    <a:lstStyle/>
                    <a:p>
                      <a:pPr>
                        <a:lnSpc>
                          <a:spcPct val="150000"/>
                        </a:lnSpc>
                        <a:spcAft>
                          <a:spcPts val="0"/>
                        </a:spcAft>
                      </a:pPr>
                      <a:r>
                        <a:rPr lang="en-US" sz="1000">
                          <a:effectLst/>
                        </a:rPr>
                        <a:t>PIDOCO</a:t>
                      </a:r>
                      <a:endParaRPr lang="es-ES" sz="1000">
                        <a:effectLst/>
                        <a:latin typeface="Arial"/>
                        <a:ea typeface="Calibri"/>
                        <a:cs typeface="Calibri"/>
                      </a:endParaRPr>
                    </a:p>
                  </a:txBody>
                  <a:tcPr marL="56324" marR="56324" marT="0" marB="0" anchor="b"/>
                </a:tc>
                <a:tc>
                  <a:txBody>
                    <a:bodyPr/>
                    <a:lstStyle/>
                    <a:p>
                      <a:pPr algn="just">
                        <a:lnSpc>
                          <a:spcPct val="150000"/>
                        </a:lnSpc>
                        <a:spcAft>
                          <a:spcPts val="0"/>
                        </a:spcAft>
                      </a:pPr>
                      <a:r>
                        <a:rPr lang="en-US" sz="1000">
                          <a:effectLst/>
                        </a:rPr>
                        <a:t>L</a:t>
                      </a:r>
                      <a:endParaRPr lang="es-ES" sz="1000">
                        <a:effectLst/>
                        <a:latin typeface="Arial"/>
                        <a:ea typeface="Calibri"/>
                        <a:cs typeface="Calibri"/>
                      </a:endParaRPr>
                    </a:p>
                  </a:txBody>
                  <a:tcPr marL="56324" marR="56324" marT="0" marB="0"/>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gn="ctr">
                        <a:lnSpc>
                          <a:spcPct val="150000"/>
                        </a:lnSpc>
                        <a:spcAft>
                          <a:spcPts val="0"/>
                        </a:spcAft>
                      </a:pPr>
                      <a:r>
                        <a:rPr lang="en-US" sz="1000">
                          <a:effectLst/>
                        </a:rPr>
                        <a:t>2,7</a:t>
                      </a:r>
                      <a:endParaRPr lang="es-ES" sz="1000">
                        <a:effectLst/>
                        <a:latin typeface="Arial"/>
                        <a:ea typeface="Calibri"/>
                        <a:cs typeface="Calibri"/>
                      </a:endParaRPr>
                    </a:p>
                  </a:txBody>
                  <a:tcPr marL="56324" marR="56324" marT="0" marB="0" anchor="ctr"/>
                </a:tc>
              </a:tr>
              <a:tr h="225297">
                <a:tc>
                  <a:txBody>
                    <a:bodyPr/>
                    <a:lstStyle/>
                    <a:p>
                      <a:pPr>
                        <a:lnSpc>
                          <a:spcPct val="150000"/>
                        </a:lnSpc>
                        <a:spcAft>
                          <a:spcPts val="0"/>
                        </a:spcAft>
                      </a:pPr>
                      <a:r>
                        <a:rPr lang="en-US" sz="1000">
                          <a:effectLst/>
                        </a:rPr>
                        <a:t>SMARTDRAW</a:t>
                      </a:r>
                      <a:endParaRPr lang="es-ES" sz="1000">
                        <a:effectLst/>
                        <a:latin typeface="Arial"/>
                        <a:ea typeface="Calibri"/>
                        <a:cs typeface="Calibri"/>
                      </a:endParaRPr>
                    </a:p>
                  </a:txBody>
                  <a:tcPr marL="56324" marR="56324" marT="0" marB="0" anchor="b"/>
                </a:tc>
                <a:tc>
                  <a:txBody>
                    <a:bodyPr/>
                    <a:lstStyle/>
                    <a:p>
                      <a:pPr algn="just">
                        <a:lnSpc>
                          <a:spcPct val="150000"/>
                        </a:lnSpc>
                        <a:spcAft>
                          <a:spcPts val="0"/>
                        </a:spcAft>
                      </a:pPr>
                      <a:r>
                        <a:rPr lang="en-US" sz="1000">
                          <a:effectLst/>
                        </a:rPr>
                        <a:t>E</a:t>
                      </a:r>
                      <a:endParaRPr lang="es-ES" sz="1000">
                        <a:effectLst/>
                        <a:latin typeface="Arial"/>
                        <a:ea typeface="Calibri"/>
                        <a:cs typeface="Calibri"/>
                      </a:endParaRPr>
                    </a:p>
                  </a:txBody>
                  <a:tcPr marL="56324" marR="56324" marT="0" marB="0" anchor="b"/>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1,5</a:t>
                      </a:r>
                      <a:endParaRPr lang="es-ES" sz="1000">
                        <a:effectLst/>
                        <a:latin typeface="Arial"/>
                        <a:ea typeface="Calibri"/>
                        <a:cs typeface="Calibri"/>
                      </a:endParaRPr>
                    </a:p>
                  </a:txBody>
                  <a:tcPr marL="56324" marR="56324" marT="0" marB="0" anchor="ctr"/>
                </a:tc>
              </a:tr>
              <a:tr h="450594">
                <a:tc>
                  <a:txBody>
                    <a:bodyPr/>
                    <a:lstStyle/>
                    <a:p>
                      <a:pPr>
                        <a:lnSpc>
                          <a:spcPct val="150000"/>
                        </a:lnSpc>
                        <a:spcAft>
                          <a:spcPts val="0"/>
                        </a:spcAft>
                      </a:pPr>
                      <a:r>
                        <a:rPr lang="en-US" sz="1000">
                          <a:effectLst/>
                        </a:rPr>
                        <a:t>VISIO PROFESSIONAL</a:t>
                      </a:r>
                      <a:endParaRPr lang="es-ES" sz="1000">
                        <a:effectLst/>
                        <a:latin typeface="Arial"/>
                        <a:ea typeface="Calibri"/>
                        <a:cs typeface="Calibri"/>
                      </a:endParaRPr>
                    </a:p>
                  </a:txBody>
                  <a:tcPr marL="56324" marR="56324" marT="0" marB="0" anchor="b"/>
                </a:tc>
                <a:tc>
                  <a:txBody>
                    <a:bodyPr/>
                    <a:lstStyle/>
                    <a:p>
                      <a:pPr algn="just">
                        <a:lnSpc>
                          <a:spcPct val="150000"/>
                        </a:lnSpc>
                        <a:spcAft>
                          <a:spcPts val="0"/>
                        </a:spcAft>
                      </a:pPr>
                      <a:r>
                        <a:rPr lang="en-US" sz="1000">
                          <a:effectLst/>
                        </a:rPr>
                        <a:t>E</a:t>
                      </a:r>
                      <a:endParaRPr lang="es-ES" sz="1000">
                        <a:effectLst/>
                        <a:latin typeface="Arial"/>
                        <a:ea typeface="Calibri"/>
                        <a:cs typeface="Calibri"/>
                      </a:endParaRPr>
                    </a:p>
                  </a:txBody>
                  <a:tcPr marL="56324" marR="56324" marT="0" marB="0" anchor="b"/>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a:effectLst/>
                        </a:rPr>
                        <a:t>X</a:t>
                      </a:r>
                      <a:endParaRPr lang="es-ES" sz="1000">
                        <a:effectLst/>
                        <a:latin typeface="Arial"/>
                        <a:ea typeface="Calibri"/>
                        <a:cs typeface="Calibri"/>
                      </a:endParaRPr>
                    </a:p>
                  </a:txBody>
                  <a:tcPr marL="56324" marR="56324" marT="0" marB="0" anchor="ctr"/>
                </a:tc>
                <a:tc>
                  <a:txBody>
                    <a:bodyPr/>
                    <a:lstStyle/>
                    <a:p>
                      <a:pPr>
                        <a:lnSpc>
                          <a:spcPct val="115000"/>
                        </a:lnSpc>
                      </a:pPr>
                      <a:endParaRPr lang="es-ES" sz="900">
                        <a:effectLst/>
                        <a:latin typeface="Calibri"/>
                        <a:cs typeface="Times New Roman"/>
                      </a:endParaRPr>
                    </a:p>
                  </a:txBody>
                  <a:tcPr marL="56324" marR="56324" marT="0" marB="0" anchor="ctr"/>
                </a:tc>
                <a:tc>
                  <a:txBody>
                    <a:bodyPr/>
                    <a:lstStyle/>
                    <a:p>
                      <a:pPr algn="ctr">
                        <a:lnSpc>
                          <a:spcPct val="150000"/>
                        </a:lnSpc>
                        <a:spcAft>
                          <a:spcPts val="0"/>
                        </a:spcAft>
                      </a:pPr>
                      <a:r>
                        <a:rPr lang="en-US" sz="1000" dirty="0">
                          <a:effectLst/>
                        </a:rPr>
                        <a:t>1,9</a:t>
                      </a:r>
                      <a:endParaRPr lang="es-ES" sz="1000" dirty="0">
                        <a:effectLst/>
                        <a:latin typeface="Arial"/>
                        <a:ea typeface="Calibri"/>
                        <a:cs typeface="Calibri"/>
                      </a:endParaRPr>
                    </a:p>
                  </a:txBody>
                  <a:tcPr marL="56324" marR="56324" marT="0" marB="0" anchor="ctr"/>
                </a:tc>
              </a:tr>
            </a:tbl>
          </a:graphicData>
        </a:graphic>
      </p:graphicFrame>
    </p:spTree>
    <p:extLst>
      <p:ext uri="{BB962C8B-B14F-4D97-AF65-F5344CB8AC3E}">
        <p14:creationId xmlns:p14="http://schemas.microsoft.com/office/powerpoint/2010/main" val="19738898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1043608" y="332656"/>
            <a:ext cx="6516528" cy="461665"/>
          </a:xfrm>
          <a:prstGeom prst="rect">
            <a:avLst/>
          </a:prstGeom>
        </p:spPr>
        <p:txBody>
          <a:bodyPr wrap="none">
            <a:spAutoFit/>
          </a:bodyPr>
          <a:lstStyle/>
          <a:p>
            <a:r>
              <a:rPr lang="es-EC" sz="2400" b="1" spc="600" smtClean="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Evaluación </a:t>
            </a:r>
            <a:r>
              <a:rPr lang="es-EC" sz="2400" b="1" spc="600" dirty="0" smtClean="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de Herramientas</a:t>
            </a:r>
            <a:endPar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3140711386"/>
              </p:ext>
            </p:extLst>
          </p:nvPr>
        </p:nvGraphicFramePr>
        <p:xfrm>
          <a:off x="2308241" y="1556792"/>
          <a:ext cx="5256583" cy="4032449"/>
        </p:xfrm>
        <a:graphic>
          <a:graphicData uri="http://schemas.openxmlformats.org/drawingml/2006/table">
            <a:tbl>
              <a:tblPr firstRow="1" firstCol="1" bandRow="1">
                <a:tableStyleId>{5C22544A-7EE6-4342-B048-85BDC9FD1C3A}</a:tableStyleId>
              </a:tblPr>
              <a:tblGrid>
                <a:gridCol w="1342335"/>
                <a:gridCol w="507152"/>
                <a:gridCol w="1291262"/>
                <a:gridCol w="1297556"/>
                <a:gridCol w="818278"/>
              </a:tblGrid>
              <a:tr h="355803">
                <a:tc gridSpan="2">
                  <a:txBody>
                    <a:bodyPr/>
                    <a:lstStyle/>
                    <a:p>
                      <a:pPr algn="ctr">
                        <a:lnSpc>
                          <a:spcPct val="150000"/>
                        </a:lnSpc>
                        <a:spcAft>
                          <a:spcPts val="0"/>
                        </a:spcAft>
                      </a:pPr>
                      <a:r>
                        <a:rPr lang="es-EC" sz="1000" dirty="0">
                          <a:effectLst/>
                        </a:rPr>
                        <a:t>HERRAMIENTAS</a:t>
                      </a:r>
                      <a:endParaRPr lang="es-ES" sz="1200" dirty="0">
                        <a:effectLst/>
                        <a:latin typeface="Arial"/>
                        <a:ea typeface="Calibri"/>
                        <a:cs typeface="Calibri"/>
                      </a:endParaRPr>
                    </a:p>
                  </a:txBody>
                  <a:tcPr marL="68580" marR="68580" marT="0" marB="0" anchor="ctr"/>
                </a:tc>
                <a:tc hMerge="1">
                  <a:txBody>
                    <a:bodyPr/>
                    <a:lstStyle/>
                    <a:p>
                      <a:endParaRPr lang="es-ES"/>
                    </a:p>
                  </a:txBody>
                  <a:tcPr/>
                </a:tc>
                <a:tc>
                  <a:txBody>
                    <a:bodyPr/>
                    <a:lstStyle/>
                    <a:p>
                      <a:pPr algn="ctr">
                        <a:lnSpc>
                          <a:spcPct val="150000"/>
                        </a:lnSpc>
                        <a:spcAft>
                          <a:spcPts val="0"/>
                        </a:spcAft>
                      </a:pPr>
                      <a:r>
                        <a:rPr lang="es-EC" sz="1000">
                          <a:effectLst/>
                        </a:rPr>
                        <a:t>OPERA</a:t>
                      </a:r>
                      <a:r>
                        <a:rPr lang="en-US" sz="1000">
                          <a:effectLst/>
                        </a:rPr>
                        <a:t>TIVO</a:t>
                      </a:r>
                      <a:endParaRPr lang="es-ES" sz="1200">
                        <a:effectLst/>
                        <a:latin typeface="Arial"/>
                        <a:ea typeface="Calibri"/>
                        <a:cs typeface="Calibri"/>
                      </a:endParaRPr>
                    </a:p>
                  </a:txBody>
                  <a:tcPr marL="68580" marR="68580" marT="0" marB="0" anchor="ctr"/>
                </a:tc>
                <a:tc>
                  <a:txBody>
                    <a:bodyPr/>
                    <a:lstStyle/>
                    <a:p>
                      <a:pPr algn="ctr">
                        <a:lnSpc>
                          <a:spcPct val="150000"/>
                        </a:lnSpc>
                        <a:spcAft>
                          <a:spcPts val="0"/>
                        </a:spcAft>
                      </a:pPr>
                      <a:r>
                        <a:rPr lang="en-US" sz="1000">
                          <a:effectLst/>
                        </a:rPr>
                        <a:t>FUNCIONAL</a:t>
                      </a:r>
                      <a:endParaRPr lang="es-ES" sz="1200">
                        <a:effectLst/>
                        <a:latin typeface="Arial"/>
                        <a:ea typeface="Calibri"/>
                        <a:cs typeface="Calibri"/>
                      </a:endParaRPr>
                    </a:p>
                  </a:txBody>
                  <a:tcPr marL="68580" marR="68580" marT="0" marB="0" anchor="ctr"/>
                </a:tc>
                <a:tc>
                  <a:txBody>
                    <a:bodyPr/>
                    <a:lstStyle/>
                    <a:p>
                      <a:pPr algn="ctr">
                        <a:lnSpc>
                          <a:spcPct val="150000"/>
                        </a:lnSpc>
                        <a:spcAft>
                          <a:spcPts val="0"/>
                        </a:spcAft>
                      </a:pPr>
                      <a:r>
                        <a:rPr lang="en-US" sz="1000">
                          <a:effectLst/>
                        </a:rPr>
                        <a:t>TOTAL</a:t>
                      </a:r>
                      <a:endParaRPr lang="es-ES" sz="1200">
                        <a:effectLst/>
                        <a:latin typeface="Arial"/>
                        <a:ea typeface="Calibri"/>
                        <a:cs typeface="Calibri"/>
                      </a:endParaRPr>
                    </a:p>
                  </a:txBody>
                  <a:tcPr marL="68580" marR="68580" marT="0" marB="0" anchor="ctr"/>
                </a:tc>
              </a:tr>
              <a:tr h="355803">
                <a:tc>
                  <a:txBody>
                    <a:bodyPr/>
                    <a:lstStyle/>
                    <a:p>
                      <a:pPr>
                        <a:lnSpc>
                          <a:spcPct val="150000"/>
                        </a:lnSpc>
                        <a:spcAft>
                          <a:spcPts val="0"/>
                        </a:spcAft>
                      </a:pPr>
                      <a:r>
                        <a:rPr lang="en-US" sz="1000" dirty="0">
                          <a:effectLst/>
                        </a:rPr>
                        <a:t>AXURE</a:t>
                      </a:r>
                      <a:endParaRPr lang="es-ES" sz="1200" dirty="0">
                        <a:effectLst/>
                        <a:latin typeface="Arial"/>
                        <a:ea typeface="Calibri"/>
                        <a:cs typeface="Calibri"/>
                      </a:endParaRPr>
                    </a:p>
                  </a:txBody>
                  <a:tcPr marL="68580" marR="68580" marT="0" marB="0" anchor="ctr"/>
                </a:tc>
                <a:tc>
                  <a:txBody>
                    <a:bodyPr/>
                    <a:lstStyle/>
                    <a:p>
                      <a:pPr>
                        <a:lnSpc>
                          <a:spcPct val="150000"/>
                        </a:lnSpc>
                        <a:spcAft>
                          <a:spcPts val="0"/>
                        </a:spcAft>
                      </a:pPr>
                      <a:r>
                        <a:rPr lang="en-US" sz="1000">
                          <a:effectLst/>
                        </a:rPr>
                        <a:t>E</a:t>
                      </a:r>
                      <a:endParaRPr lang="es-ES" sz="1200">
                        <a:effectLst/>
                        <a:latin typeface="Arial"/>
                        <a:ea typeface="Calibri"/>
                        <a:cs typeface="Calibri"/>
                      </a:endParaRPr>
                    </a:p>
                  </a:txBody>
                  <a:tcPr marL="68580" marR="68580" marT="0" marB="0" anchor="ctr"/>
                </a:tc>
                <a:tc>
                  <a:txBody>
                    <a:bodyPr/>
                    <a:lstStyle/>
                    <a:p>
                      <a:pPr algn="ctr">
                        <a:lnSpc>
                          <a:spcPct val="150000"/>
                        </a:lnSpc>
                        <a:spcAft>
                          <a:spcPts val="0"/>
                        </a:spcAft>
                      </a:pPr>
                      <a:r>
                        <a:rPr lang="en-US" sz="1000">
                          <a:effectLst/>
                        </a:rPr>
                        <a:t>0,9</a:t>
                      </a:r>
                      <a:endParaRPr lang="es-ES" sz="1200">
                        <a:effectLst/>
                        <a:latin typeface="Arial"/>
                        <a:ea typeface="Calibri"/>
                        <a:cs typeface="Calibri"/>
                      </a:endParaRPr>
                    </a:p>
                  </a:txBody>
                  <a:tcPr marL="68580" marR="68580" marT="0" marB="0" anchor="ctr"/>
                </a:tc>
                <a:tc>
                  <a:txBody>
                    <a:bodyPr/>
                    <a:lstStyle/>
                    <a:p>
                      <a:pPr algn="ctr">
                        <a:lnSpc>
                          <a:spcPct val="150000"/>
                        </a:lnSpc>
                        <a:spcAft>
                          <a:spcPts val="0"/>
                        </a:spcAft>
                      </a:pPr>
                      <a:r>
                        <a:rPr lang="en-US" sz="1000">
                          <a:effectLst/>
                        </a:rPr>
                        <a:t>1,5</a:t>
                      </a:r>
                      <a:endParaRPr lang="es-ES" sz="1200">
                        <a:effectLst/>
                        <a:latin typeface="Arial"/>
                        <a:ea typeface="Calibri"/>
                        <a:cs typeface="Calibri"/>
                      </a:endParaRPr>
                    </a:p>
                  </a:txBody>
                  <a:tcPr marL="68580" marR="68580" marT="0" marB="0" anchor="ctr"/>
                </a:tc>
                <a:tc>
                  <a:txBody>
                    <a:bodyPr/>
                    <a:lstStyle/>
                    <a:p>
                      <a:pPr algn="ctr">
                        <a:lnSpc>
                          <a:spcPct val="150000"/>
                        </a:lnSpc>
                        <a:spcAft>
                          <a:spcPts val="0"/>
                        </a:spcAft>
                      </a:pPr>
                      <a:r>
                        <a:rPr lang="en-US" sz="1000">
                          <a:effectLst/>
                        </a:rPr>
                        <a:t>2,4</a:t>
                      </a:r>
                      <a:endParaRPr lang="es-ES" sz="1200">
                        <a:effectLst/>
                        <a:latin typeface="Arial"/>
                        <a:ea typeface="Calibri"/>
                        <a:cs typeface="Calibri"/>
                      </a:endParaRPr>
                    </a:p>
                  </a:txBody>
                  <a:tcPr marL="68580" marR="68580" marT="0" marB="0" anchor="ctr"/>
                </a:tc>
              </a:tr>
              <a:tr h="355803">
                <a:tc>
                  <a:txBody>
                    <a:bodyPr/>
                    <a:lstStyle/>
                    <a:p>
                      <a:pPr>
                        <a:lnSpc>
                          <a:spcPct val="150000"/>
                        </a:lnSpc>
                        <a:spcAft>
                          <a:spcPts val="0"/>
                        </a:spcAft>
                      </a:pPr>
                      <a:r>
                        <a:rPr lang="en-US" sz="1000">
                          <a:effectLst/>
                        </a:rPr>
                        <a:t>CONCEPTDRAW PRO</a:t>
                      </a:r>
                      <a:endParaRPr lang="es-ES" sz="1200">
                        <a:effectLst/>
                        <a:latin typeface="Arial"/>
                        <a:ea typeface="Calibri"/>
                        <a:cs typeface="Calibri"/>
                      </a:endParaRPr>
                    </a:p>
                  </a:txBody>
                  <a:tcPr marL="68580" marR="68580" marT="0" marB="0" anchor="ctr"/>
                </a:tc>
                <a:tc>
                  <a:txBody>
                    <a:bodyPr/>
                    <a:lstStyle/>
                    <a:p>
                      <a:pPr>
                        <a:lnSpc>
                          <a:spcPct val="150000"/>
                        </a:lnSpc>
                        <a:spcAft>
                          <a:spcPts val="0"/>
                        </a:spcAft>
                      </a:pPr>
                      <a:r>
                        <a:rPr lang="en-US" sz="1000">
                          <a:effectLst/>
                        </a:rPr>
                        <a:t>E</a:t>
                      </a:r>
                      <a:endParaRPr lang="es-ES" sz="1200">
                        <a:effectLst/>
                        <a:latin typeface="Arial"/>
                        <a:ea typeface="Calibri"/>
                        <a:cs typeface="Calibri"/>
                      </a:endParaRPr>
                    </a:p>
                  </a:txBody>
                  <a:tcPr marL="68580" marR="68580" marT="0" marB="0" anchor="ctr"/>
                </a:tc>
                <a:tc>
                  <a:txBody>
                    <a:bodyPr/>
                    <a:lstStyle/>
                    <a:p>
                      <a:pPr algn="ctr">
                        <a:lnSpc>
                          <a:spcPct val="150000"/>
                        </a:lnSpc>
                        <a:spcAft>
                          <a:spcPts val="0"/>
                        </a:spcAft>
                      </a:pPr>
                      <a:r>
                        <a:rPr lang="en-US" sz="1000">
                          <a:effectLst/>
                        </a:rPr>
                        <a:t>1,5</a:t>
                      </a:r>
                      <a:endParaRPr lang="es-ES" sz="1200">
                        <a:effectLst/>
                        <a:latin typeface="Arial"/>
                        <a:ea typeface="Calibri"/>
                        <a:cs typeface="Calibri"/>
                      </a:endParaRPr>
                    </a:p>
                  </a:txBody>
                  <a:tcPr marL="68580" marR="68580" marT="0" marB="0" anchor="ctr"/>
                </a:tc>
                <a:tc>
                  <a:txBody>
                    <a:bodyPr/>
                    <a:lstStyle/>
                    <a:p>
                      <a:pPr algn="ctr">
                        <a:lnSpc>
                          <a:spcPct val="150000"/>
                        </a:lnSpc>
                        <a:spcAft>
                          <a:spcPts val="0"/>
                        </a:spcAft>
                      </a:pPr>
                      <a:r>
                        <a:rPr lang="en-US" sz="1000">
                          <a:effectLst/>
                        </a:rPr>
                        <a:t>2,7</a:t>
                      </a:r>
                      <a:endParaRPr lang="es-ES" sz="1200">
                        <a:effectLst/>
                        <a:latin typeface="Arial"/>
                        <a:ea typeface="Calibri"/>
                        <a:cs typeface="Calibri"/>
                      </a:endParaRPr>
                    </a:p>
                  </a:txBody>
                  <a:tcPr marL="68580" marR="68580" marT="0" marB="0" anchor="ctr"/>
                </a:tc>
                <a:tc>
                  <a:txBody>
                    <a:bodyPr/>
                    <a:lstStyle/>
                    <a:p>
                      <a:pPr algn="ctr">
                        <a:lnSpc>
                          <a:spcPct val="150000"/>
                        </a:lnSpc>
                        <a:spcAft>
                          <a:spcPts val="0"/>
                        </a:spcAft>
                      </a:pPr>
                      <a:r>
                        <a:rPr lang="en-US" sz="1000">
                          <a:effectLst/>
                        </a:rPr>
                        <a:t>4,2</a:t>
                      </a:r>
                      <a:endParaRPr lang="es-ES" sz="1200">
                        <a:effectLst/>
                        <a:latin typeface="Arial"/>
                        <a:ea typeface="Calibri"/>
                        <a:cs typeface="Calibri"/>
                      </a:endParaRPr>
                    </a:p>
                  </a:txBody>
                  <a:tcPr marL="68580" marR="68580" marT="0" marB="0" anchor="ctr"/>
                </a:tc>
              </a:tr>
              <a:tr h="370630">
                <a:tc>
                  <a:txBody>
                    <a:bodyPr/>
                    <a:lstStyle/>
                    <a:p>
                      <a:pPr>
                        <a:lnSpc>
                          <a:spcPct val="150000"/>
                        </a:lnSpc>
                        <a:spcAft>
                          <a:spcPts val="0"/>
                        </a:spcAft>
                      </a:pPr>
                      <a:r>
                        <a:rPr lang="en-US" sz="1000" dirty="0">
                          <a:effectLst/>
                        </a:rPr>
                        <a:t>IPLOTZ</a:t>
                      </a:r>
                      <a:endParaRPr lang="es-ES" sz="1200" dirty="0">
                        <a:effectLst/>
                        <a:latin typeface="Arial"/>
                        <a:ea typeface="Calibri"/>
                        <a:cs typeface="Calibri"/>
                      </a:endParaRPr>
                    </a:p>
                  </a:txBody>
                  <a:tcPr marL="68580" marR="68580" marT="0" marB="0" anchor="ctr">
                    <a:solidFill>
                      <a:schemeClr val="accent6">
                        <a:lumMod val="75000"/>
                      </a:schemeClr>
                    </a:solidFill>
                  </a:tcPr>
                </a:tc>
                <a:tc>
                  <a:txBody>
                    <a:bodyPr/>
                    <a:lstStyle/>
                    <a:p>
                      <a:pPr>
                        <a:lnSpc>
                          <a:spcPct val="150000"/>
                        </a:lnSpc>
                        <a:spcAft>
                          <a:spcPts val="0"/>
                        </a:spcAft>
                      </a:pPr>
                      <a:r>
                        <a:rPr lang="en-US" sz="1000">
                          <a:effectLst/>
                        </a:rPr>
                        <a:t>L</a:t>
                      </a:r>
                      <a:endParaRPr lang="es-ES" sz="1200">
                        <a:effectLst/>
                        <a:latin typeface="Arial"/>
                        <a:ea typeface="Calibri"/>
                        <a:cs typeface="Calibri"/>
                      </a:endParaRPr>
                    </a:p>
                  </a:txBody>
                  <a:tcPr marL="68580" marR="68580" marT="0" marB="0" anchor="ctr"/>
                </a:tc>
                <a:tc>
                  <a:txBody>
                    <a:bodyPr/>
                    <a:lstStyle/>
                    <a:p>
                      <a:pPr algn="ctr">
                        <a:lnSpc>
                          <a:spcPct val="150000"/>
                        </a:lnSpc>
                        <a:spcAft>
                          <a:spcPts val="0"/>
                        </a:spcAft>
                      </a:pPr>
                      <a:r>
                        <a:rPr lang="en-US" sz="1000">
                          <a:effectLst/>
                        </a:rPr>
                        <a:t>1,3</a:t>
                      </a:r>
                      <a:endParaRPr lang="es-ES" sz="1200">
                        <a:effectLst/>
                        <a:latin typeface="Arial"/>
                        <a:ea typeface="Calibri"/>
                        <a:cs typeface="Calibri"/>
                      </a:endParaRPr>
                    </a:p>
                  </a:txBody>
                  <a:tcPr marL="68580" marR="68580" marT="0" marB="0" anchor="ctr"/>
                </a:tc>
                <a:tc>
                  <a:txBody>
                    <a:bodyPr/>
                    <a:lstStyle/>
                    <a:p>
                      <a:pPr algn="ctr">
                        <a:lnSpc>
                          <a:spcPct val="150000"/>
                        </a:lnSpc>
                        <a:spcAft>
                          <a:spcPts val="0"/>
                        </a:spcAft>
                      </a:pPr>
                      <a:r>
                        <a:rPr lang="en-US" sz="1000">
                          <a:effectLst/>
                        </a:rPr>
                        <a:t>3,5</a:t>
                      </a:r>
                      <a:endParaRPr lang="es-ES" sz="1200">
                        <a:effectLst/>
                        <a:latin typeface="Arial"/>
                        <a:ea typeface="Calibri"/>
                        <a:cs typeface="Calibri"/>
                      </a:endParaRPr>
                    </a:p>
                  </a:txBody>
                  <a:tcPr marL="68580" marR="68580" marT="0" marB="0" anchor="ctr"/>
                </a:tc>
                <a:tc>
                  <a:txBody>
                    <a:bodyPr/>
                    <a:lstStyle/>
                    <a:p>
                      <a:pPr algn="ctr">
                        <a:lnSpc>
                          <a:spcPct val="150000"/>
                        </a:lnSpc>
                        <a:spcAft>
                          <a:spcPts val="0"/>
                        </a:spcAft>
                      </a:pPr>
                      <a:r>
                        <a:rPr lang="en-US" sz="1000">
                          <a:effectLst/>
                        </a:rPr>
                        <a:t>4,8</a:t>
                      </a:r>
                      <a:endParaRPr lang="es-ES" sz="1200">
                        <a:effectLst/>
                        <a:latin typeface="Arial"/>
                        <a:ea typeface="Calibri"/>
                        <a:cs typeface="Calibri"/>
                      </a:endParaRPr>
                    </a:p>
                  </a:txBody>
                  <a:tcPr marL="68580" marR="68580" marT="0" marB="0" anchor="ctr"/>
                </a:tc>
              </a:tr>
              <a:tr h="370630">
                <a:tc>
                  <a:txBody>
                    <a:bodyPr/>
                    <a:lstStyle/>
                    <a:p>
                      <a:pPr>
                        <a:lnSpc>
                          <a:spcPct val="150000"/>
                        </a:lnSpc>
                        <a:spcAft>
                          <a:spcPts val="0"/>
                        </a:spcAft>
                      </a:pPr>
                      <a:r>
                        <a:rPr lang="en-US" sz="1000" dirty="0">
                          <a:effectLst/>
                        </a:rPr>
                        <a:t>LOVELY CHART</a:t>
                      </a:r>
                      <a:endParaRPr lang="es-ES" sz="1200" dirty="0">
                        <a:effectLst/>
                        <a:latin typeface="Arial"/>
                        <a:ea typeface="Calibri"/>
                        <a:cs typeface="Calibri"/>
                      </a:endParaRPr>
                    </a:p>
                  </a:txBody>
                  <a:tcPr marL="68580" marR="68580" marT="0" marB="0" anchor="ctr"/>
                </a:tc>
                <a:tc>
                  <a:txBody>
                    <a:bodyPr/>
                    <a:lstStyle/>
                    <a:p>
                      <a:pPr>
                        <a:lnSpc>
                          <a:spcPct val="150000"/>
                        </a:lnSpc>
                        <a:spcAft>
                          <a:spcPts val="0"/>
                        </a:spcAft>
                      </a:pPr>
                      <a:r>
                        <a:rPr lang="en-US" sz="1000">
                          <a:effectLst/>
                        </a:rPr>
                        <a:t>L</a:t>
                      </a:r>
                      <a:endParaRPr lang="es-ES" sz="1200">
                        <a:effectLst/>
                        <a:latin typeface="Arial"/>
                        <a:ea typeface="Calibri"/>
                        <a:cs typeface="Calibri"/>
                      </a:endParaRPr>
                    </a:p>
                  </a:txBody>
                  <a:tcPr marL="68580" marR="68580" marT="0" marB="0" anchor="ctr"/>
                </a:tc>
                <a:tc>
                  <a:txBody>
                    <a:bodyPr/>
                    <a:lstStyle/>
                    <a:p>
                      <a:pPr algn="ctr">
                        <a:lnSpc>
                          <a:spcPct val="150000"/>
                        </a:lnSpc>
                        <a:spcAft>
                          <a:spcPts val="0"/>
                        </a:spcAft>
                      </a:pPr>
                      <a:r>
                        <a:rPr lang="en-US" sz="1000">
                          <a:effectLst/>
                        </a:rPr>
                        <a:t>1,5</a:t>
                      </a:r>
                      <a:endParaRPr lang="es-ES" sz="1200">
                        <a:effectLst/>
                        <a:latin typeface="Arial"/>
                        <a:ea typeface="Calibri"/>
                        <a:cs typeface="Calibri"/>
                      </a:endParaRPr>
                    </a:p>
                  </a:txBody>
                  <a:tcPr marL="68580" marR="68580" marT="0" marB="0" anchor="ctr"/>
                </a:tc>
                <a:tc>
                  <a:txBody>
                    <a:bodyPr/>
                    <a:lstStyle/>
                    <a:p>
                      <a:pPr algn="ctr">
                        <a:lnSpc>
                          <a:spcPct val="150000"/>
                        </a:lnSpc>
                        <a:spcAft>
                          <a:spcPts val="0"/>
                        </a:spcAft>
                      </a:pPr>
                      <a:r>
                        <a:rPr lang="en-US" sz="1000">
                          <a:effectLst/>
                        </a:rPr>
                        <a:t>1,5</a:t>
                      </a:r>
                      <a:endParaRPr lang="es-ES" sz="1200">
                        <a:effectLst/>
                        <a:latin typeface="Arial"/>
                        <a:ea typeface="Calibri"/>
                        <a:cs typeface="Calibri"/>
                      </a:endParaRPr>
                    </a:p>
                  </a:txBody>
                  <a:tcPr marL="68580" marR="68580" marT="0" marB="0" anchor="ctr"/>
                </a:tc>
                <a:tc>
                  <a:txBody>
                    <a:bodyPr/>
                    <a:lstStyle/>
                    <a:p>
                      <a:pPr algn="ctr">
                        <a:lnSpc>
                          <a:spcPct val="150000"/>
                        </a:lnSpc>
                        <a:spcAft>
                          <a:spcPts val="0"/>
                        </a:spcAft>
                      </a:pPr>
                      <a:r>
                        <a:rPr lang="en-US" sz="1000">
                          <a:effectLst/>
                        </a:rPr>
                        <a:t>3</a:t>
                      </a:r>
                      <a:endParaRPr lang="es-ES" sz="1200">
                        <a:effectLst/>
                        <a:latin typeface="Arial"/>
                        <a:ea typeface="Calibri"/>
                        <a:cs typeface="Calibri"/>
                      </a:endParaRPr>
                    </a:p>
                  </a:txBody>
                  <a:tcPr marL="68580" marR="68580" marT="0" marB="0" anchor="ctr"/>
                </a:tc>
              </a:tr>
              <a:tr h="370630">
                <a:tc>
                  <a:txBody>
                    <a:bodyPr/>
                    <a:lstStyle/>
                    <a:p>
                      <a:pPr>
                        <a:lnSpc>
                          <a:spcPct val="150000"/>
                        </a:lnSpc>
                        <a:spcAft>
                          <a:spcPts val="0"/>
                        </a:spcAft>
                      </a:pPr>
                      <a:r>
                        <a:rPr lang="en-US" sz="1000">
                          <a:effectLst/>
                        </a:rPr>
                        <a:t>LUMZY</a:t>
                      </a:r>
                      <a:endParaRPr lang="es-ES" sz="1200">
                        <a:effectLst/>
                        <a:latin typeface="Arial"/>
                        <a:ea typeface="Calibri"/>
                        <a:cs typeface="Calibri"/>
                      </a:endParaRPr>
                    </a:p>
                  </a:txBody>
                  <a:tcPr marL="68580" marR="68580" marT="0" marB="0" anchor="ctr"/>
                </a:tc>
                <a:tc>
                  <a:txBody>
                    <a:bodyPr/>
                    <a:lstStyle/>
                    <a:p>
                      <a:pPr>
                        <a:lnSpc>
                          <a:spcPct val="150000"/>
                        </a:lnSpc>
                        <a:spcAft>
                          <a:spcPts val="0"/>
                        </a:spcAft>
                      </a:pPr>
                      <a:r>
                        <a:rPr lang="en-US" sz="1000">
                          <a:effectLst/>
                        </a:rPr>
                        <a:t>L</a:t>
                      </a:r>
                      <a:endParaRPr lang="es-ES" sz="1200">
                        <a:effectLst/>
                        <a:latin typeface="Arial"/>
                        <a:ea typeface="Calibri"/>
                        <a:cs typeface="Calibri"/>
                      </a:endParaRPr>
                    </a:p>
                  </a:txBody>
                  <a:tcPr marL="68580" marR="68580" marT="0" marB="0" anchor="ctr"/>
                </a:tc>
                <a:tc>
                  <a:txBody>
                    <a:bodyPr/>
                    <a:lstStyle/>
                    <a:p>
                      <a:pPr algn="ctr">
                        <a:lnSpc>
                          <a:spcPct val="150000"/>
                        </a:lnSpc>
                        <a:spcAft>
                          <a:spcPts val="0"/>
                        </a:spcAft>
                      </a:pPr>
                      <a:r>
                        <a:rPr lang="en-US" sz="1000">
                          <a:effectLst/>
                        </a:rPr>
                        <a:t>1,5</a:t>
                      </a:r>
                      <a:endParaRPr lang="es-ES" sz="1200">
                        <a:effectLst/>
                        <a:latin typeface="Arial"/>
                        <a:ea typeface="Calibri"/>
                        <a:cs typeface="Calibri"/>
                      </a:endParaRPr>
                    </a:p>
                  </a:txBody>
                  <a:tcPr marL="68580" marR="68580" marT="0" marB="0" anchor="ctr"/>
                </a:tc>
                <a:tc>
                  <a:txBody>
                    <a:bodyPr/>
                    <a:lstStyle/>
                    <a:p>
                      <a:pPr algn="ctr">
                        <a:lnSpc>
                          <a:spcPct val="150000"/>
                        </a:lnSpc>
                        <a:spcAft>
                          <a:spcPts val="0"/>
                        </a:spcAft>
                      </a:pPr>
                      <a:r>
                        <a:rPr lang="en-US" sz="1000">
                          <a:effectLst/>
                        </a:rPr>
                        <a:t>2,7</a:t>
                      </a:r>
                      <a:endParaRPr lang="es-ES" sz="1200">
                        <a:effectLst/>
                        <a:latin typeface="Arial"/>
                        <a:ea typeface="Calibri"/>
                        <a:cs typeface="Calibri"/>
                      </a:endParaRPr>
                    </a:p>
                  </a:txBody>
                  <a:tcPr marL="68580" marR="68580" marT="0" marB="0" anchor="ctr"/>
                </a:tc>
                <a:tc>
                  <a:txBody>
                    <a:bodyPr/>
                    <a:lstStyle/>
                    <a:p>
                      <a:pPr algn="ctr">
                        <a:lnSpc>
                          <a:spcPct val="150000"/>
                        </a:lnSpc>
                        <a:spcAft>
                          <a:spcPts val="0"/>
                        </a:spcAft>
                      </a:pPr>
                      <a:r>
                        <a:rPr lang="en-US" sz="1000">
                          <a:effectLst/>
                        </a:rPr>
                        <a:t>4,2</a:t>
                      </a:r>
                      <a:endParaRPr lang="es-ES" sz="1200">
                        <a:effectLst/>
                        <a:latin typeface="Arial"/>
                        <a:ea typeface="Calibri"/>
                        <a:cs typeface="Calibri"/>
                      </a:endParaRPr>
                    </a:p>
                  </a:txBody>
                  <a:tcPr marL="68580" marR="68580" marT="0" marB="0" anchor="ctr"/>
                </a:tc>
              </a:tr>
              <a:tr h="370630">
                <a:tc>
                  <a:txBody>
                    <a:bodyPr/>
                    <a:lstStyle/>
                    <a:p>
                      <a:pPr>
                        <a:lnSpc>
                          <a:spcPct val="150000"/>
                        </a:lnSpc>
                        <a:spcAft>
                          <a:spcPts val="0"/>
                        </a:spcAft>
                      </a:pPr>
                      <a:r>
                        <a:rPr lang="en-US" sz="1000" dirty="0">
                          <a:effectLst/>
                        </a:rPr>
                        <a:t>MOCKFLOW</a:t>
                      </a:r>
                      <a:endParaRPr lang="es-ES" sz="1200" dirty="0">
                        <a:effectLst/>
                        <a:latin typeface="Arial"/>
                        <a:ea typeface="Calibri"/>
                        <a:cs typeface="Calibri"/>
                      </a:endParaRPr>
                    </a:p>
                  </a:txBody>
                  <a:tcPr marL="68580" marR="68580" marT="0" marB="0" anchor="ctr">
                    <a:solidFill>
                      <a:schemeClr val="accent6">
                        <a:lumMod val="75000"/>
                      </a:schemeClr>
                    </a:solidFill>
                  </a:tcPr>
                </a:tc>
                <a:tc>
                  <a:txBody>
                    <a:bodyPr/>
                    <a:lstStyle/>
                    <a:p>
                      <a:pPr>
                        <a:lnSpc>
                          <a:spcPct val="150000"/>
                        </a:lnSpc>
                        <a:spcAft>
                          <a:spcPts val="0"/>
                        </a:spcAft>
                      </a:pPr>
                      <a:r>
                        <a:rPr lang="en-US" sz="1000" dirty="0">
                          <a:effectLst/>
                        </a:rPr>
                        <a:t>L</a:t>
                      </a:r>
                      <a:endParaRPr lang="es-ES" sz="1200" dirty="0">
                        <a:effectLst/>
                        <a:latin typeface="Arial"/>
                        <a:ea typeface="Calibri"/>
                        <a:cs typeface="Calibri"/>
                      </a:endParaRPr>
                    </a:p>
                  </a:txBody>
                  <a:tcPr marL="68580" marR="68580" marT="0" marB="0" anchor="ctr"/>
                </a:tc>
                <a:tc>
                  <a:txBody>
                    <a:bodyPr/>
                    <a:lstStyle/>
                    <a:p>
                      <a:pPr algn="ctr">
                        <a:lnSpc>
                          <a:spcPct val="150000"/>
                        </a:lnSpc>
                        <a:spcAft>
                          <a:spcPts val="0"/>
                        </a:spcAft>
                      </a:pPr>
                      <a:r>
                        <a:rPr lang="en-US" sz="1000" dirty="0">
                          <a:effectLst/>
                        </a:rPr>
                        <a:t>1,3</a:t>
                      </a:r>
                      <a:endParaRPr lang="es-ES" sz="1200" dirty="0">
                        <a:effectLst/>
                        <a:latin typeface="Arial"/>
                        <a:ea typeface="Calibri"/>
                        <a:cs typeface="Calibri"/>
                      </a:endParaRPr>
                    </a:p>
                  </a:txBody>
                  <a:tcPr marL="68580" marR="68580" marT="0" marB="0" anchor="ctr"/>
                </a:tc>
                <a:tc>
                  <a:txBody>
                    <a:bodyPr/>
                    <a:lstStyle/>
                    <a:p>
                      <a:pPr algn="ctr">
                        <a:lnSpc>
                          <a:spcPct val="150000"/>
                        </a:lnSpc>
                        <a:spcAft>
                          <a:spcPts val="0"/>
                        </a:spcAft>
                      </a:pPr>
                      <a:r>
                        <a:rPr lang="en-US" sz="1000">
                          <a:effectLst/>
                        </a:rPr>
                        <a:t>3,1</a:t>
                      </a:r>
                      <a:endParaRPr lang="es-ES" sz="1200">
                        <a:effectLst/>
                        <a:latin typeface="Arial"/>
                        <a:ea typeface="Calibri"/>
                        <a:cs typeface="Calibri"/>
                      </a:endParaRPr>
                    </a:p>
                  </a:txBody>
                  <a:tcPr marL="68580" marR="68580" marT="0" marB="0" anchor="ctr"/>
                </a:tc>
                <a:tc>
                  <a:txBody>
                    <a:bodyPr/>
                    <a:lstStyle/>
                    <a:p>
                      <a:pPr algn="ctr">
                        <a:lnSpc>
                          <a:spcPct val="150000"/>
                        </a:lnSpc>
                        <a:spcAft>
                          <a:spcPts val="0"/>
                        </a:spcAft>
                      </a:pPr>
                      <a:r>
                        <a:rPr lang="en-US" sz="1000">
                          <a:effectLst/>
                        </a:rPr>
                        <a:t>4,4</a:t>
                      </a:r>
                      <a:endParaRPr lang="es-ES" sz="1200">
                        <a:effectLst/>
                        <a:latin typeface="Arial"/>
                        <a:ea typeface="Calibri"/>
                        <a:cs typeface="Calibri"/>
                      </a:endParaRPr>
                    </a:p>
                  </a:txBody>
                  <a:tcPr marL="68580" marR="68580" marT="0" marB="0" anchor="ctr"/>
                </a:tc>
              </a:tr>
              <a:tr h="370630">
                <a:tc>
                  <a:txBody>
                    <a:bodyPr/>
                    <a:lstStyle/>
                    <a:p>
                      <a:pPr>
                        <a:lnSpc>
                          <a:spcPct val="150000"/>
                        </a:lnSpc>
                        <a:spcAft>
                          <a:spcPts val="0"/>
                        </a:spcAft>
                      </a:pPr>
                      <a:r>
                        <a:rPr lang="en-US" sz="1000" dirty="0">
                          <a:effectLst/>
                        </a:rPr>
                        <a:t>OMNIGRAFFLE</a:t>
                      </a:r>
                      <a:endParaRPr lang="es-ES" sz="1200" dirty="0">
                        <a:effectLst/>
                        <a:latin typeface="Arial"/>
                        <a:ea typeface="Calibri"/>
                        <a:cs typeface="Calibri"/>
                      </a:endParaRPr>
                    </a:p>
                  </a:txBody>
                  <a:tcPr marL="68580" marR="68580" marT="0" marB="0" anchor="ctr"/>
                </a:tc>
                <a:tc>
                  <a:txBody>
                    <a:bodyPr/>
                    <a:lstStyle/>
                    <a:p>
                      <a:pPr>
                        <a:lnSpc>
                          <a:spcPct val="150000"/>
                        </a:lnSpc>
                        <a:spcAft>
                          <a:spcPts val="0"/>
                        </a:spcAft>
                      </a:pPr>
                      <a:r>
                        <a:rPr lang="en-US" sz="1000">
                          <a:effectLst/>
                        </a:rPr>
                        <a:t>E</a:t>
                      </a:r>
                      <a:endParaRPr lang="es-ES" sz="1200">
                        <a:effectLst/>
                        <a:latin typeface="Arial"/>
                        <a:ea typeface="Calibri"/>
                        <a:cs typeface="Calibri"/>
                      </a:endParaRPr>
                    </a:p>
                  </a:txBody>
                  <a:tcPr marL="68580" marR="68580" marT="0" marB="0" anchor="ctr"/>
                </a:tc>
                <a:tc>
                  <a:txBody>
                    <a:bodyPr/>
                    <a:lstStyle/>
                    <a:p>
                      <a:pPr algn="ctr">
                        <a:lnSpc>
                          <a:spcPct val="150000"/>
                        </a:lnSpc>
                        <a:spcAft>
                          <a:spcPts val="0"/>
                        </a:spcAft>
                      </a:pPr>
                      <a:r>
                        <a:rPr lang="en-US" sz="1000">
                          <a:effectLst/>
                        </a:rPr>
                        <a:t>0,9</a:t>
                      </a:r>
                      <a:endParaRPr lang="es-ES" sz="1200">
                        <a:effectLst/>
                        <a:latin typeface="Arial"/>
                        <a:ea typeface="Calibri"/>
                        <a:cs typeface="Calibri"/>
                      </a:endParaRPr>
                    </a:p>
                  </a:txBody>
                  <a:tcPr marL="68580" marR="68580" marT="0" marB="0" anchor="ctr"/>
                </a:tc>
                <a:tc>
                  <a:txBody>
                    <a:bodyPr/>
                    <a:lstStyle/>
                    <a:p>
                      <a:pPr algn="ctr">
                        <a:lnSpc>
                          <a:spcPct val="150000"/>
                        </a:lnSpc>
                        <a:spcAft>
                          <a:spcPts val="0"/>
                        </a:spcAft>
                      </a:pPr>
                      <a:r>
                        <a:rPr lang="en-US" sz="1000">
                          <a:effectLst/>
                        </a:rPr>
                        <a:t>1,9</a:t>
                      </a:r>
                      <a:endParaRPr lang="es-ES" sz="1200">
                        <a:effectLst/>
                        <a:latin typeface="Arial"/>
                        <a:ea typeface="Calibri"/>
                        <a:cs typeface="Calibri"/>
                      </a:endParaRPr>
                    </a:p>
                  </a:txBody>
                  <a:tcPr marL="68580" marR="68580" marT="0" marB="0" anchor="ctr"/>
                </a:tc>
                <a:tc>
                  <a:txBody>
                    <a:bodyPr/>
                    <a:lstStyle/>
                    <a:p>
                      <a:pPr algn="ctr">
                        <a:lnSpc>
                          <a:spcPct val="150000"/>
                        </a:lnSpc>
                        <a:spcAft>
                          <a:spcPts val="0"/>
                        </a:spcAft>
                      </a:pPr>
                      <a:r>
                        <a:rPr lang="en-US" sz="1000">
                          <a:effectLst/>
                        </a:rPr>
                        <a:t>2,8</a:t>
                      </a:r>
                      <a:endParaRPr lang="es-ES" sz="1200">
                        <a:effectLst/>
                        <a:latin typeface="Arial"/>
                        <a:ea typeface="Calibri"/>
                        <a:cs typeface="Calibri"/>
                      </a:endParaRPr>
                    </a:p>
                  </a:txBody>
                  <a:tcPr marL="68580" marR="68580" marT="0" marB="0" anchor="ctr"/>
                </a:tc>
              </a:tr>
              <a:tr h="370630">
                <a:tc>
                  <a:txBody>
                    <a:bodyPr/>
                    <a:lstStyle/>
                    <a:p>
                      <a:pPr>
                        <a:lnSpc>
                          <a:spcPct val="150000"/>
                        </a:lnSpc>
                        <a:spcAft>
                          <a:spcPts val="0"/>
                        </a:spcAft>
                      </a:pPr>
                      <a:r>
                        <a:rPr lang="en-US" sz="1000">
                          <a:effectLst/>
                        </a:rPr>
                        <a:t>PIDOCO</a:t>
                      </a:r>
                      <a:endParaRPr lang="es-ES" sz="1200">
                        <a:effectLst/>
                        <a:latin typeface="Arial"/>
                        <a:ea typeface="Calibri"/>
                        <a:cs typeface="Calibri"/>
                      </a:endParaRPr>
                    </a:p>
                  </a:txBody>
                  <a:tcPr marL="68580" marR="68580" marT="0" marB="0" anchor="ctr"/>
                </a:tc>
                <a:tc>
                  <a:txBody>
                    <a:bodyPr/>
                    <a:lstStyle/>
                    <a:p>
                      <a:pPr>
                        <a:lnSpc>
                          <a:spcPct val="150000"/>
                        </a:lnSpc>
                        <a:spcAft>
                          <a:spcPts val="0"/>
                        </a:spcAft>
                      </a:pPr>
                      <a:r>
                        <a:rPr lang="en-US" sz="1000">
                          <a:effectLst/>
                        </a:rPr>
                        <a:t>L</a:t>
                      </a:r>
                      <a:endParaRPr lang="es-ES" sz="1200">
                        <a:effectLst/>
                        <a:latin typeface="Arial"/>
                        <a:ea typeface="Calibri"/>
                        <a:cs typeface="Calibri"/>
                      </a:endParaRPr>
                    </a:p>
                  </a:txBody>
                  <a:tcPr marL="68580" marR="68580" marT="0" marB="0" anchor="ctr"/>
                </a:tc>
                <a:tc>
                  <a:txBody>
                    <a:bodyPr/>
                    <a:lstStyle/>
                    <a:p>
                      <a:pPr algn="ctr">
                        <a:lnSpc>
                          <a:spcPct val="150000"/>
                        </a:lnSpc>
                        <a:spcAft>
                          <a:spcPts val="0"/>
                        </a:spcAft>
                      </a:pPr>
                      <a:r>
                        <a:rPr lang="en-US" sz="1000">
                          <a:effectLst/>
                        </a:rPr>
                        <a:t>1,5</a:t>
                      </a:r>
                      <a:endParaRPr lang="es-ES" sz="1200">
                        <a:effectLst/>
                        <a:latin typeface="Arial"/>
                        <a:ea typeface="Calibri"/>
                        <a:cs typeface="Calibri"/>
                      </a:endParaRPr>
                    </a:p>
                  </a:txBody>
                  <a:tcPr marL="68580" marR="68580" marT="0" marB="0" anchor="ctr"/>
                </a:tc>
                <a:tc>
                  <a:txBody>
                    <a:bodyPr/>
                    <a:lstStyle/>
                    <a:p>
                      <a:pPr algn="ctr">
                        <a:lnSpc>
                          <a:spcPct val="150000"/>
                        </a:lnSpc>
                        <a:spcAft>
                          <a:spcPts val="0"/>
                        </a:spcAft>
                      </a:pPr>
                      <a:r>
                        <a:rPr lang="en-US" sz="1000">
                          <a:effectLst/>
                        </a:rPr>
                        <a:t>2,7</a:t>
                      </a:r>
                      <a:endParaRPr lang="es-ES" sz="1200">
                        <a:effectLst/>
                        <a:latin typeface="Arial"/>
                        <a:ea typeface="Calibri"/>
                        <a:cs typeface="Calibri"/>
                      </a:endParaRPr>
                    </a:p>
                  </a:txBody>
                  <a:tcPr marL="68580" marR="68580" marT="0" marB="0" anchor="ctr"/>
                </a:tc>
                <a:tc>
                  <a:txBody>
                    <a:bodyPr/>
                    <a:lstStyle/>
                    <a:p>
                      <a:pPr algn="ctr">
                        <a:lnSpc>
                          <a:spcPct val="150000"/>
                        </a:lnSpc>
                        <a:spcAft>
                          <a:spcPts val="0"/>
                        </a:spcAft>
                      </a:pPr>
                      <a:r>
                        <a:rPr lang="en-US" sz="1000">
                          <a:effectLst/>
                        </a:rPr>
                        <a:t>4,2</a:t>
                      </a:r>
                      <a:endParaRPr lang="es-ES" sz="1200">
                        <a:effectLst/>
                        <a:latin typeface="Arial"/>
                        <a:ea typeface="Calibri"/>
                        <a:cs typeface="Calibri"/>
                      </a:endParaRPr>
                    </a:p>
                  </a:txBody>
                  <a:tcPr marL="68580" marR="68580" marT="0" marB="0" anchor="ctr"/>
                </a:tc>
              </a:tr>
              <a:tr h="370630">
                <a:tc>
                  <a:txBody>
                    <a:bodyPr/>
                    <a:lstStyle/>
                    <a:p>
                      <a:pPr>
                        <a:lnSpc>
                          <a:spcPct val="150000"/>
                        </a:lnSpc>
                        <a:spcAft>
                          <a:spcPts val="0"/>
                        </a:spcAft>
                      </a:pPr>
                      <a:r>
                        <a:rPr lang="en-US" sz="1000">
                          <a:effectLst/>
                        </a:rPr>
                        <a:t>SMARTDRAW</a:t>
                      </a:r>
                      <a:endParaRPr lang="es-ES" sz="1200">
                        <a:effectLst/>
                        <a:latin typeface="Arial"/>
                        <a:ea typeface="Calibri"/>
                        <a:cs typeface="Calibri"/>
                      </a:endParaRPr>
                    </a:p>
                  </a:txBody>
                  <a:tcPr marL="68580" marR="68580" marT="0" marB="0" anchor="ctr"/>
                </a:tc>
                <a:tc>
                  <a:txBody>
                    <a:bodyPr/>
                    <a:lstStyle/>
                    <a:p>
                      <a:pPr>
                        <a:lnSpc>
                          <a:spcPct val="150000"/>
                        </a:lnSpc>
                        <a:spcAft>
                          <a:spcPts val="0"/>
                        </a:spcAft>
                      </a:pPr>
                      <a:r>
                        <a:rPr lang="en-US" sz="1000">
                          <a:effectLst/>
                        </a:rPr>
                        <a:t>E</a:t>
                      </a:r>
                      <a:endParaRPr lang="es-ES" sz="1200">
                        <a:effectLst/>
                        <a:latin typeface="Arial"/>
                        <a:ea typeface="Calibri"/>
                        <a:cs typeface="Calibri"/>
                      </a:endParaRPr>
                    </a:p>
                  </a:txBody>
                  <a:tcPr marL="68580" marR="68580" marT="0" marB="0" anchor="ctr"/>
                </a:tc>
                <a:tc>
                  <a:txBody>
                    <a:bodyPr/>
                    <a:lstStyle/>
                    <a:p>
                      <a:pPr algn="ctr">
                        <a:lnSpc>
                          <a:spcPct val="150000"/>
                        </a:lnSpc>
                        <a:spcAft>
                          <a:spcPts val="0"/>
                        </a:spcAft>
                      </a:pPr>
                      <a:r>
                        <a:rPr lang="en-US" sz="1000">
                          <a:effectLst/>
                        </a:rPr>
                        <a:t>0,7</a:t>
                      </a:r>
                      <a:endParaRPr lang="es-ES" sz="1200">
                        <a:effectLst/>
                        <a:latin typeface="Arial"/>
                        <a:ea typeface="Calibri"/>
                        <a:cs typeface="Calibri"/>
                      </a:endParaRPr>
                    </a:p>
                  </a:txBody>
                  <a:tcPr marL="68580" marR="68580" marT="0" marB="0" anchor="ctr"/>
                </a:tc>
                <a:tc>
                  <a:txBody>
                    <a:bodyPr/>
                    <a:lstStyle/>
                    <a:p>
                      <a:pPr algn="ctr">
                        <a:lnSpc>
                          <a:spcPct val="150000"/>
                        </a:lnSpc>
                        <a:spcAft>
                          <a:spcPts val="0"/>
                        </a:spcAft>
                      </a:pPr>
                      <a:r>
                        <a:rPr lang="en-US" sz="1000">
                          <a:effectLst/>
                        </a:rPr>
                        <a:t>1,5</a:t>
                      </a:r>
                      <a:endParaRPr lang="es-ES" sz="1200">
                        <a:effectLst/>
                        <a:latin typeface="Arial"/>
                        <a:ea typeface="Calibri"/>
                        <a:cs typeface="Calibri"/>
                      </a:endParaRPr>
                    </a:p>
                  </a:txBody>
                  <a:tcPr marL="68580" marR="68580" marT="0" marB="0" anchor="ctr"/>
                </a:tc>
                <a:tc>
                  <a:txBody>
                    <a:bodyPr/>
                    <a:lstStyle/>
                    <a:p>
                      <a:pPr algn="ctr">
                        <a:lnSpc>
                          <a:spcPct val="150000"/>
                        </a:lnSpc>
                        <a:spcAft>
                          <a:spcPts val="0"/>
                        </a:spcAft>
                      </a:pPr>
                      <a:r>
                        <a:rPr lang="en-US" sz="1000">
                          <a:effectLst/>
                        </a:rPr>
                        <a:t>2,2</a:t>
                      </a:r>
                      <a:endParaRPr lang="es-ES" sz="1200">
                        <a:effectLst/>
                        <a:latin typeface="Arial"/>
                        <a:ea typeface="Calibri"/>
                        <a:cs typeface="Calibri"/>
                      </a:endParaRPr>
                    </a:p>
                  </a:txBody>
                  <a:tcPr marL="68580" marR="68580" marT="0" marB="0" anchor="ctr"/>
                </a:tc>
              </a:tr>
              <a:tr h="370630">
                <a:tc>
                  <a:txBody>
                    <a:bodyPr/>
                    <a:lstStyle/>
                    <a:p>
                      <a:pPr>
                        <a:lnSpc>
                          <a:spcPct val="150000"/>
                        </a:lnSpc>
                        <a:spcAft>
                          <a:spcPts val="0"/>
                        </a:spcAft>
                      </a:pPr>
                      <a:r>
                        <a:rPr lang="en-US" sz="1000" dirty="0">
                          <a:effectLst/>
                        </a:rPr>
                        <a:t>VISIO PROFESSIONAL</a:t>
                      </a:r>
                      <a:endParaRPr lang="es-ES" sz="1200" dirty="0">
                        <a:effectLst/>
                        <a:latin typeface="Arial"/>
                        <a:ea typeface="Calibri"/>
                        <a:cs typeface="Calibri"/>
                      </a:endParaRPr>
                    </a:p>
                  </a:txBody>
                  <a:tcPr marL="68580" marR="68580" marT="0" marB="0" anchor="ctr"/>
                </a:tc>
                <a:tc>
                  <a:txBody>
                    <a:bodyPr/>
                    <a:lstStyle/>
                    <a:p>
                      <a:pPr>
                        <a:lnSpc>
                          <a:spcPct val="150000"/>
                        </a:lnSpc>
                        <a:spcAft>
                          <a:spcPts val="0"/>
                        </a:spcAft>
                      </a:pPr>
                      <a:r>
                        <a:rPr lang="en-US" sz="1000">
                          <a:effectLst/>
                        </a:rPr>
                        <a:t>E</a:t>
                      </a:r>
                      <a:endParaRPr lang="es-ES" sz="1200">
                        <a:effectLst/>
                        <a:latin typeface="Arial"/>
                        <a:ea typeface="Calibri"/>
                        <a:cs typeface="Calibri"/>
                      </a:endParaRPr>
                    </a:p>
                  </a:txBody>
                  <a:tcPr marL="68580" marR="68580" marT="0" marB="0" anchor="ctr"/>
                </a:tc>
                <a:tc>
                  <a:txBody>
                    <a:bodyPr/>
                    <a:lstStyle/>
                    <a:p>
                      <a:pPr algn="ctr">
                        <a:lnSpc>
                          <a:spcPct val="150000"/>
                        </a:lnSpc>
                        <a:spcAft>
                          <a:spcPts val="0"/>
                        </a:spcAft>
                      </a:pPr>
                      <a:r>
                        <a:rPr lang="en-US" sz="1000">
                          <a:effectLst/>
                        </a:rPr>
                        <a:t>0,7</a:t>
                      </a:r>
                      <a:endParaRPr lang="es-ES" sz="1200">
                        <a:effectLst/>
                        <a:latin typeface="Arial"/>
                        <a:ea typeface="Calibri"/>
                        <a:cs typeface="Calibri"/>
                      </a:endParaRPr>
                    </a:p>
                  </a:txBody>
                  <a:tcPr marL="68580" marR="68580" marT="0" marB="0" anchor="ctr"/>
                </a:tc>
                <a:tc>
                  <a:txBody>
                    <a:bodyPr/>
                    <a:lstStyle/>
                    <a:p>
                      <a:pPr algn="ctr">
                        <a:lnSpc>
                          <a:spcPct val="150000"/>
                        </a:lnSpc>
                        <a:spcAft>
                          <a:spcPts val="0"/>
                        </a:spcAft>
                      </a:pPr>
                      <a:r>
                        <a:rPr lang="en-US" sz="1000">
                          <a:effectLst/>
                        </a:rPr>
                        <a:t>1,9</a:t>
                      </a:r>
                      <a:endParaRPr lang="es-ES" sz="1200">
                        <a:effectLst/>
                        <a:latin typeface="Arial"/>
                        <a:ea typeface="Calibri"/>
                        <a:cs typeface="Calibri"/>
                      </a:endParaRPr>
                    </a:p>
                  </a:txBody>
                  <a:tcPr marL="68580" marR="68580" marT="0" marB="0" anchor="ctr"/>
                </a:tc>
                <a:tc>
                  <a:txBody>
                    <a:bodyPr/>
                    <a:lstStyle/>
                    <a:p>
                      <a:pPr algn="ctr">
                        <a:lnSpc>
                          <a:spcPct val="150000"/>
                        </a:lnSpc>
                        <a:spcAft>
                          <a:spcPts val="0"/>
                        </a:spcAft>
                      </a:pPr>
                      <a:r>
                        <a:rPr lang="en-US" sz="1000" dirty="0">
                          <a:effectLst/>
                        </a:rPr>
                        <a:t>2,6</a:t>
                      </a:r>
                      <a:endParaRPr lang="es-ES" sz="1200" dirty="0">
                        <a:effectLst/>
                        <a:latin typeface="Arial"/>
                        <a:ea typeface="Calibri"/>
                        <a:cs typeface="Calibri"/>
                      </a:endParaRPr>
                    </a:p>
                  </a:txBody>
                  <a:tcPr marL="68580" marR="68580" marT="0" marB="0" anchor="ctr"/>
                </a:tc>
              </a:tr>
            </a:tbl>
          </a:graphicData>
        </a:graphic>
      </p:graphicFrame>
    </p:spTree>
    <p:extLst>
      <p:ext uri="{BB962C8B-B14F-4D97-AF65-F5344CB8AC3E}">
        <p14:creationId xmlns:p14="http://schemas.microsoft.com/office/powerpoint/2010/main" val="3486431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3608" y="332656"/>
            <a:ext cx="3214341" cy="461665"/>
          </a:xfrm>
          <a:prstGeom prst="rect">
            <a:avLst/>
          </a:prstGeom>
        </p:spPr>
        <p:txBody>
          <a:bodyPr wrap="none">
            <a:spAutoFit/>
          </a:bodyPr>
          <a:lstStyle/>
          <a:p>
            <a:r>
              <a:rPr lang="es-EC" sz="2400" b="1" spc="600" dirty="0" smtClean="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Herramientas</a:t>
            </a:r>
            <a:endPar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graphicFrame>
        <p:nvGraphicFramePr>
          <p:cNvPr id="12" name="11 Diagrama"/>
          <p:cNvGraphicFramePr/>
          <p:nvPr>
            <p:extLst>
              <p:ext uri="{D42A27DB-BD31-4B8C-83A1-F6EECF244321}">
                <p14:modId xmlns:p14="http://schemas.microsoft.com/office/powerpoint/2010/main" val="3536319741"/>
              </p:ext>
            </p:extLst>
          </p:nvPr>
        </p:nvGraphicFramePr>
        <p:xfrm>
          <a:off x="1214511" y="-171400"/>
          <a:ext cx="7296472"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13 Imagen"/>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2527" y="3429000"/>
            <a:ext cx="3960440" cy="280831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6176355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60648"/>
            <a:ext cx="2946640" cy="461665"/>
          </a:xfrm>
          <a:prstGeom prst="rect">
            <a:avLst/>
          </a:prstGeom>
        </p:spPr>
        <p:txBody>
          <a:bodyPr wrap="none">
            <a:spAutoFit/>
          </a:bodyPr>
          <a:lstStyle/>
          <a:p>
            <a:r>
              <a:rPr lang="es-ES"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Metodología</a:t>
            </a:r>
            <a:endPar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sp>
        <p:nvSpPr>
          <p:cNvPr id="4" name="Rectangle 3"/>
          <p:cNvSpPr/>
          <p:nvPr/>
        </p:nvSpPr>
        <p:spPr>
          <a:xfrm>
            <a:off x="1331640" y="1196752"/>
            <a:ext cx="7272808" cy="646331"/>
          </a:xfrm>
          <a:prstGeom prst="rect">
            <a:avLst/>
          </a:prstGeom>
        </p:spPr>
        <p:txBody>
          <a:bodyPr wrap="square">
            <a:spAutoFit/>
          </a:bodyPr>
          <a:lstStyle/>
          <a:p>
            <a:r>
              <a:rPr lang="es-ES" dirty="0"/>
              <a:t>Un </a:t>
            </a:r>
            <a:r>
              <a:rPr lang="es-ES" dirty="0" err="1" smtClean="0"/>
              <a:t>framework</a:t>
            </a:r>
            <a:r>
              <a:rPr lang="es-ES" dirty="0" smtClean="0"/>
              <a:t>  proporciona mejores </a:t>
            </a:r>
            <a:r>
              <a:rPr lang="es-ES" dirty="0"/>
              <a:t>prácticas, estándares, herramientas, procesos, y </a:t>
            </a:r>
            <a:r>
              <a:rPr lang="es-ES" dirty="0" smtClean="0"/>
              <a:t>plantillas </a:t>
            </a:r>
            <a:r>
              <a:rPr lang="es-ES" dirty="0"/>
              <a:t>que generalmente </a:t>
            </a:r>
            <a:r>
              <a:rPr lang="es-ES" dirty="0" smtClean="0"/>
              <a:t>incluyen:</a:t>
            </a:r>
            <a:endParaRPr lang="es-EC" dirty="0"/>
          </a:p>
        </p:txBody>
      </p:sp>
      <p:graphicFrame>
        <p:nvGraphicFramePr>
          <p:cNvPr id="5" name="Diagram 4"/>
          <p:cNvGraphicFramePr/>
          <p:nvPr>
            <p:extLst>
              <p:ext uri="{D42A27DB-BD31-4B8C-83A1-F6EECF244321}">
                <p14:modId xmlns:p14="http://schemas.microsoft.com/office/powerpoint/2010/main" val="602427393"/>
              </p:ext>
            </p:extLst>
          </p:nvPr>
        </p:nvGraphicFramePr>
        <p:xfrm>
          <a:off x="2051720" y="206084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69438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268760"/>
            <a:ext cx="7416824" cy="923330"/>
          </a:xfrm>
          <a:prstGeom prst="rect">
            <a:avLst/>
          </a:prstGeom>
        </p:spPr>
        <p:txBody>
          <a:bodyPr wrap="square">
            <a:spAutoFit/>
          </a:bodyPr>
          <a:lstStyle/>
          <a:p>
            <a:r>
              <a:rPr lang="es-ES" b="1" u="heavy" dirty="0"/>
              <a:t>Ciclo de vida</a:t>
            </a:r>
            <a:r>
              <a:rPr lang="es-ES" b="1" dirty="0"/>
              <a:t>: </a:t>
            </a:r>
            <a:endParaRPr lang="es-EC" dirty="0"/>
          </a:p>
          <a:p>
            <a:r>
              <a:rPr lang="es-ES" dirty="0"/>
              <a:t> </a:t>
            </a:r>
            <a:endParaRPr lang="es-EC" dirty="0"/>
          </a:p>
          <a:p>
            <a:r>
              <a:rPr lang="es-EC" dirty="0"/>
              <a:t>El ciclo de vida propuesto tiene las siguientes fases principales</a:t>
            </a:r>
            <a:r>
              <a:rPr lang="es-EC" dirty="0" smtClean="0"/>
              <a:t>:</a:t>
            </a:r>
            <a:endParaRPr lang="es-EC" dirty="0"/>
          </a:p>
        </p:txBody>
      </p:sp>
      <p:graphicFrame>
        <p:nvGraphicFramePr>
          <p:cNvPr id="3" name="Diagram 2"/>
          <p:cNvGraphicFramePr/>
          <p:nvPr>
            <p:extLst>
              <p:ext uri="{D42A27DB-BD31-4B8C-83A1-F6EECF244321}">
                <p14:modId xmlns:p14="http://schemas.microsoft.com/office/powerpoint/2010/main" val="2535269168"/>
              </p:ext>
            </p:extLst>
          </p:nvPr>
        </p:nvGraphicFramePr>
        <p:xfrm>
          <a:off x="1920044" y="234888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043608" y="260648"/>
            <a:ext cx="2946640" cy="461665"/>
          </a:xfrm>
          <a:prstGeom prst="rect">
            <a:avLst/>
          </a:prstGeom>
        </p:spPr>
        <p:txBody>
          <a:bodyPr wrap="none">
            <a:spAutoFit/>
          </a:bodyPr>
          <a:lstStyle/>
          <a:p>
            <a:r>
              <a:rPr lang="es-ES"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Metodología</a:t>
            </a:r>
            <a:endPar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9688488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3608" y="260648"/>
            <a:ext cx="2946640" cy="461665"/>
          </a:xfrm>
          <a:prstGeom prst="rect">
            <a:avLst/>
          </a:prstGeom>
        </p:spPr>
        <p:txBody>
          <a:bodyPr wrap="none">
            <a:spAutoFit/>
          </a:bodyPr>
          <a:lstStyle/>
          <a:p>
            <a:r>
              <a:rPr lang="es-ES"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Metodología</a:t>
            </a:r>
            <a:endPar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sp>
        <p:nvSpPr>
          <p:cNvPr id="4" name="Rectangle 3"/>
          <p:cNvSpPr/>
          <p:nvPr/>
        </p:nvSpPr>
        <p:spPr>
          <a:xfrm>
            <a:off x="1293637" y="1340768"/>
            <a:ext cx="1632626" cy="461665"/>
          </a:xfrm>
          <a:prstGeom prst="rect">
            <a:avLst/>
          </a:prstGeom>
        </p:spPr>
        <p:txBody>
          <a:bodyPr wrap="none">
            <a:spAutoFit/>
          </a:bodyPr>
          <a:lstStyle/>
          <a:p>
            <a:r>
              <a:rPr lang="es-ES" sz="2400" b="1" u="sng" dirty="0"/>
              <a:t>Framework</a:t>
            </a:r>
            <a:endParaRPr lang="es-EC" sz="2400" b="1" u="sng" dirty="0"/>
          </a:p>
        </p:txBody>
      </p:sp>
      <p:graphicFrame>
        <p:nvGraphicFramePr>
          <p:cNvPr id="5" name="Diagram 4"/>
          <p:cNvGraphicFramePr/>
          <p:nvPr>
            <p:extLst>
              <p:ext uri="{D42A27DB-BD31-4B8C-83A1-F6EECF244321}">
                <p14:modId xmlns:p14="http://schemas.microsoft.com/office/powerpoint/2010/main" val="1254136146"/>
              </p:ext>
            </p:extLst>
          </p:nvPr>
        </p:nvGraphicFramePr>
        <p:xfrm>
          <a:off x="1281061" y="2204864"/>
          <a:ext cx="7487271"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59900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60648"/>
            <a:ext cx="2946640" cy="461665"/>
          </a:xfrm>
          <a:prstGeom prst="rect">
            <a:avLst/>
          </a:prstGeom>
        </p:spPr>
        <p:txBody>
          <a:bodyPr wrap="none">
            <a:spAutoFit/>
          </a:bodyPr>
          <a:lstStyle/>
          <a:p>
            <a:r>
              <a:rPr lang="es-ES"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Metodología</a:t>
            </a:r>
            <a:endPar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sp>
        <p:nvSpPr>
          <p:cNvPr id="11" name="Rectangle 10"/>
          <p:cNvSpPr/>
          <p:nvPr/>
        </p:nvSpPr>
        <p:spPr>
          <a:xfrm>
            <a:off x="1403648" y="1412776"/>
            <a:ext cx="2328266" cy="369332"/>
          </a:xfrm>
          <a:prstGeom prst="rect">
            <a:avLst/>
          </a:prstGeom>
        </p:spPr>
        <p:txBody>
          <a:bodyPr wrap="none">
            <a:spAutoFit/>
          </a:bodyPr>
          <a:lstStyle/>
          <a:p>
            <a:pPr lvl="0"/>
            <a:r>
              <a:rPr lang="en-US" b="1" u="sng" dirty="0"/>
              <a:t>ZACHMAN Framework</a:t>
            </a:r>
            <a:endParaRPr lang="es-EC" dirty="0"/>
          </a:p>
        </p:txBody>
      </p:sp>
      <p:pic>
        <p:nvPicPr>
          <p:cNvPr id="12" name="Picture 11"/>
          <p:cNvPicPr/>
          <p:nvPr/>
        </p:nvPicPr>
        <p:blipFill rotWithShape="1">
          <a:blip r:embed="rId2" cstate="print">
            <a:extLst>
              <a:ext uri="{28A0092B-C50C-407E-A947-70E740481C1C}">
                <a14:useLocalDpi xmlns:a14="http://schemas.microsoft.com/office/drawing/2010/main" val="0"/>
              </a:ext>
            </a:extLst>
          </a:blip>
          <a:srcRect l="40307"/>
          <a:stretch/>
        </p:blipFill>
        <p:spPr bwMode="auto">
          <a:xfrm>
            <a:off x="3513956" y="2358296"/>
            <a:ext cx="4222144" cy="3416716"/>
          </a:xfrm>
          <a:prstGeom prst="rect">
            <a:avLst/>
          </a:prstGeom>
          <a:ln>
            <a:noFill/>
          </a:ln>
          <a:extLst>
            <a:ext uri="{53640926-AAD7-44D8-BBD7-CCE9431645EC}">
              <a14:shadowObscured xmlns:a14="http://schemas.microsoft.com/office/drawing/2010/main"/>
            </a:ext>
          </a:extLst>
        </p:spPr>
      </p:pic>
      <p:sp>
        <p:nvSpPr>
          <p:cNvPr id="13" name="Rectangle 12"/>
          <p:cNvSpPr/>
          <p:nvPr/>
        </p:nvSpPr>
        <p:spPr>
          <a:xfrm>
            <a:off x="1154286" y="3636070"/>
            <a:ext cx="2304256" cy="369332"/>
          </a:xfrm>
          <a:prstGeom prst="rect">
            <a:avLst/>
          </a:prstGeom>
        </p:spPr>
        <p:txBody>
          <a:bodyPr wrap="square">
            <a:spAutoFit/>
          </a:bodyPr>
          <a:lstStyle/>
          <a:p>
            <a:r>
              <a:rPr lang="es-ES" dirty="0" smtClean="0"/>
              <a:t>Los </a:t>
            </a:r>
            <a:r>
              <a:rPr lang="es-ES" dirty="0"/>
              <a:t>diferentes actores </a:t>
            </a:r>
            <a:endParaRPr lang="es-EC" dirty="0"/>
          </a:p>
        </p:txBody>
      </p:sp>
      <p:sp>
        <p:nvSpPr>
          <p:cNvPr id="14" name="Rectangle 13"/>
          <p:cNvSpPr/>
          <p:nvPr/>
        </p:nvSpPr>
        <p:spPr>
          <a:xfrm>
            <a:off x="4540211" y="1983780"/>
            <a:ext cx="2169633" cy="369332"/>
          </a:xfrm>
          <a:prstGeom prst="rect">
            <a:avLst/>
          </a:prstGeom>
        </p:spPr>
        <p:txBody>
          <a:bodyPr wrap="none">
            <a:spAutoFit/>
          </a:bodyPr>
          <a:lstStyle/>
          <a:p>
            <a:r>
              <a:rPr lang="es-ES" dirty="0" smtClean="0"/>
              <a:t>Aspectos </a:t>
            </a:r>
            <a:r>
              <a:rPr lang="es-ES" dirty="0"/>
              <a:t>del proceso</a:t>
            </a:r>
            <a:endParaRPr lang="es-EC" dirty="0"/>
          </a:p>
        </p:txBody>
      </p:sp>
    </p:spTree>
    <p:extLst>
      <p:ext uri="{BB962C8B-B14F-4D97-AF65-F5344CB8AC3E}">
        <p14:creationId xmlns:p14="http://schemas.microsoft.com/office/powerpoint/2010/main" val="401574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43608" y="251937"/>
            <a:ext cx="4480714" cy="584775"/>
          </a:xfrm>
          <a:prstGeom prst="rect">
            <a:avLst/>
          </a:prstGeom>
          <a:noFill/>
          <a:ln>
            <a:noFill/>
          </a:ln>
          <a:effectLst/>
        </p:spPr>
        <p:txBody>
          <a:bodyPr wrap="none" rtlCol="0">
            <a:spAutoFit/>
          </a:bodyPr>
          <a:lstStyle/>
          <a:p>
            <a:r>
              <a:rPr lang="es-ES" sz="3200" b="1" spc="600" dirty="0" smtClean="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INTRODUCCIÓN</a:t>
            </a:r>
            <a:endParaRPr lang="es-ES" sz="32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1788692"/>
            <a:ext cx="1872208" cy="1872208"/>
          </a:xfrm>
          <a:prstGeom prst="rect">
            <a:avLst/>
          </a:prstGeom>
        </p:spPr>
      </p:pic>
      <p:sp>
        <p:nvSpPr>
          <p:cNvPr id="16" name="TextBox 15"/>
          <p:cNvSpPr txBox="1"/>
          <p:nvPr/>
        </p:nvSpPr>
        <p:spPr>
          <a:xfrm>
            <a:off x="1691680" y="1444134"/>
            <a:ext cx="2667462" cy="369332"/>
          </a:xfrm>
          <a:prstGeom prst="rect">
            <a:avLst/>
          </a:prstGeom>
          <a:noFill/>
        </p:spPr>
        <p:txBody>
          <a:bodyPr wrap="none" rtlCol="0">
            <a:spAutoFit/>
          </a:bodyPr>
          <a:lstStyle/>
          <a:p>
            <a:r>
              <a:rPr lang="es-EC" dirty="0" smtClean="0"/>
              <a:t>En la actualidad las PYMES</a:t>
            </a:r>
            <a:endParaRPr lang="es-EC" dirty="0"/>
          </a:p>
        </p:txBody>
      </p:sp>
      <p:sp>
        <p:nvSpPr>
          <p:cNvPr id="17" name="Rectangle 16"/>
          <p:cNvSpPr/>
          <p:nvPr/>
        </p:nvSpPr>
        <p:spPr>
          <a:xfrm>
            <a:off x="4664990" y="1167135"/>
            <a:ext cx="258275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WEB 1.0</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TextBox 17"/>
          <p:cNvSpPr txBox="1"/>
          <p:nvPr/>
        </p:nvSpPr>
        <p:spPr>
          <a:xfrm>
            <a:off x="1887665" y="3881373"/>
            <a:ext cx="1961627" cy="369332"/>
          </a:xfrm>
          <a:prstGeom prst="rect">
            <a:avLst/>
          </a:prstGeom>
          <a:noFill/>
        </p:spPr>
        <p:txBody>
          <a:bodyPr wrap="none" rtlCol="0">
            <a:spAutoFit/>
          </a:bodyPr>
          <a:lstStyle/>
          <a:p>
            <a:r>
              <a:rPr lang="es-EC" dirty="0" smtClean="0"/>
              <a:t>A futuro las PYMES</a:t>
            </a:r>
            <a:endParaRPr lang="es-EC" dirty="0"/>
          </a:p>
        </p:txBody>
      </p:sp>
      <p:sp>
        <p:nvSpPr>
          <p:cNvPr id="19" name="Rectangle 18"/>
          <p:cNvSpPr/>
          <p:nvPr/>
        </p:nvSpPr>
        <p:spPr>
          <a:xfrm>
            <a:off x="4047299" y="3604374"/>
            <a:ext cx="4269117"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lumMod val="50000"/>
                  </a:schemeClr>
                </a:solidFill>
                <a:effectLst/>
              </a:rPr>
              <a:t>WEB 2.0 y 3.0 </a:t>
            </a:r>
            <a:endParaRPr lang="en-US" sz="5400" b="1" cap="none" spc="0" dirty="0">
              <a:ln/>
              <a:solidFill>
                <a:schemeClr val="accent3">
                  <a:lumMod val="50000"/>
                </a:schemeClr>
              </a:solidFill>
              <a:effectLst/>
            </a:endParaRPr>
          </a:p>
        </p:txBody>
      </p:sp>
      <p:grpSp>
        <p:nvGrpSpPr>
          <p:cNvPr id="22" name="Group 21"/>
          <p:cNvGrpSpPr/>
          <p:nvPr/>
        </p:nvGrpSpPr>
        <p:grpSpPr>
          <a:xfrm>
            <a:off x="3883615" y="4276427"/>
            <a:ext cx="2200553" cy="2245022"/>
            <a:chOff x="2420818" y="4527704"/>
            <a:chExt cx="1781616" cy="1781616"/>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818" y="4527704"/>
              <a:ext cx="1781616" cy="1781616"/>
            </a:xfrm>
            <a:prstGeom prst="rect">
              <a:avLst/>
            </a:prstGeom>
          </p:spPr>
        </p:pic>
        <p:sp>
          <p:nvSpPr>
            <p:cNvPr id="21" name="Rectangle 20"/>
            <p:cNvSpPr/>
            <p:nvPr/>
          </p:nvSpPr>
          <p:spPr>
            <a:xfrm>
              <a:off x="2555776" y="6021288"/>
              <a:ext cx="151216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Tree>
    <p:extLst>
      <p:ext uri="{BB962C8B-B14F-4D97-AF65-F5344CB8AC3E}">
        <p14:creationId xmlns:p14="http://schemas.microsoft.com/office/powerpoint/2010/main" val="30010546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60648"/>
            <a:ext cx="2946640" cy="461665"/>
          </a:xfrm>
          <a:prstGeom prst="rect">
            <a:avLst/>
          </a:prstGeom>
        </p:spPr>
        <p:txBody>
          <a:bodyPr wrap="none">
            <a:spAutoFit/>
          </a:bodyPr>
          <a:lstStyle/>
          <a:p>
            <a:r>
              <a:rPr lang="es-ES"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Metodología</a:t>
            </a:r>
            <a:endPar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sp>
        <p:nvSpPr>
          <p:cNvPr id="3" name="Rectangle 2"/>
          <p:cNvSpPr/>
          <p:nvPr/>
        </p:nvSpPr>
        <p:spPr>
          <a:xfrm>
            <a:off x="1403648" y="1412776"/>
            <a:ext cx="2328266" cy="369332"/>
          </a:xfrm>
          <a:prstGeom prst="rect">
            <a:avLst/>
          </a:prstGeom>
        </p:spPr>
        <p:txBody>
          <a:bodyPr wrap="none">
            <a:spAutoFit/>
          </a:bodyPr>
          <a:lstStyle/>
          <a:p>
            <a:pPr lvl="0"/>
            <a:r>
              <a:rPr lang="en-US" b="1" u="sng" dirty="0"/>
              <a:t>ZACHMAN Framework</a:t>
            </a:r>
            <a:endParaRPr lang="es-EC" dirty="0"/>
          </a:p>
        </p:txBody>
      </p:sp>
      <p:sp>
        <p:nvSpPr>
          <p:cNvPr id="4" name="Rectangle 3"/>
          <p:cNvSpPr/>
          <p:nvPr/>
        </p:nvSpPr>
        <p:spPr>
          <a:xfrm>
            <a:off x="1979712" y="2276872"/>
            <a:ext cx="6336704" cy="3416320"/>
          </a:xfrm>
          <a:prstGeom prst="rect">
            <a:avLst/>
          </a:prstGeom>
        </p:spPr>
        <p:txBody>
          <a:bodyPr wrap="square">
            <a:spAutoFit/>
          </a:bodyPr>
          <a:lstStyle/>
          <a:p>
            <a:pPr marL="285750" lvl="0" indent="-285750" algn="just">
              <a:lnSpc>
                <a:spcPct val="200000"/>
              </a:lnSpc>
              <a:buFont typeface="Wingdings" pitchFamily="2" charset="2"/>
              <a:buChar char="ü"/>
            </a:pPr>
            <a:r>
              <a:rPr lang="es-ES" b="1" dirty="0"/>
              <a:t>Planificador</a:t>
            </a:r>
            <a:r>
              <a:rPr lang="es-ES" dirty="0"/>
              <a:t>. Perspectiva contextual del ámbito empresarial.</a:t>
            </a:r>
            <a:endParaRPr lang="es-EC" dirty="0"/>
          </a:p>
          <a:p>
            <a:pPr marL="285750" lvl="0" indent="-285750" algn="just">
              <a:lnSpc>
                <a:spcPct val="200000"/>
              </a:lnSpc>
              <a:buFont typeface="Wingdings" pitchFamily="2" charset="2"/>
              <a:buChar char="ü"/>
            </a:pPr>
            <a:r>
              <a:rPr lang="es-ES" b="1" dirty="0"/>
              <a:t>Propietario</a:t>
            </a:r>
            <a:r>
              <a:rPr lang="es-ES" dirty="0"/>
              <a:t>. Perspectiva conceptual del modelo de negocio.</a:t>
            </a:r>
            <a:endParaRPr lang="es-EC" dirty="0"/>
          </a:p>
          <a:p>
            <a:pPr marL="285750" lvl="0" indent="-285750" algn="just">
              <a:lnSpc>
                <a:spcPct val="200000"/>
              </a:lnSpc>
              <a:buFont typeface="Wingdings" pitchFamily="2" charset="2"/>
              <a:buChar char="ü"/>
            </a:pPr>
            <a:r>
              <a:rPr lang="es-ES" b="1" dirty="0"/>
              <a:t>Diseñador</a:t>
            </a:r>
            <a:r>
              <a:rPr lang="es-ES" dirty="0"/>
              <a:t>. Vista lógica ofrecida en el modelo del sistema.</a:t>
            </a:r>
            <a:endParaRPr lang="es-EC" dirty="0"/>
          </a:p>
          <a:p>
            <a:pPr marL="285750" lvl="0" indent="-285750" algn="just">
              <a:lnSpc>
                <a:spcPct val="200000"/>
              </a:lnSpc>
              <a:buFont typeface="Wingdings" pitchFamily="2" charset="2"/>
              <a:buChar char="ü"/>
            </a:pPr>
            <a:r>
              <a:rPr lang="es-ES" b="1" dirty="0"/>
              <a:t>Constructor</a:t>
            </a:r>
            <a:r>
              <a:rPr lang="es-ES" dirty="0"/>
              <a:t>. Modelo tecnológico incorporando la vista física.</a:t>
            </a:r>
            <a:endParaRPr lang="es-EC" dirty="0"/>
          </a:p>
          <a:p>
            <a:pPr marL="285750" lvl="0" indent="-285750" algn="just">
              <a:lnSpc>
                <a:spcPct val="200000"/>
              </a:lnSpc>
              <a:buFont typeface="Wingdings" pitchFamily="2" charset="2"/>
              <a:buChar char="ü"/>
            </a:pPr>
            <a:r>
              <a:rPr lang="es-ES" b="1" dirty="0"/>
              <a:t>Implementador</a:t>
            </a:r>
            <a:r>
              <a:rPr lang="es-ES" dirty="0"/>
              <a:t>. Con la representación detallada.</a:t>
            </a:r>
            <a:endParaRPr lang="es-EC" dirty="0"/>
          </a:p>
          <a:p>
            <a:pPr marL="285750" lvl="0" indent="-285750" algn="just">
              <a:lnSpc>
                <a:spcPct val="200000"/>
              </a:lnSpc>
              <a:buFont typeface="Wingdings" pitchFamily="2" charset="2"/>
              <a:buChar char="ü"/>
            </a:pPr>
            <a:r>
              <a:rPr lang="es-ES" b="1" dirty="0"/>
              <a:t>Trabajador</a:t>
            </a:r>
            <a:r>
              <a:rPr lang="es-ES" dirty="0"/>
              <a:t>. Representa el funcionamiento de la empresa.</a:t>
            </a:r>
            <a:endParaRPr lang="es-EC" dirty="0"/>
          </a:p>
        </p:txBody>
      </p:sp>
    </p:spTree>
    <p:extLst>
      <p:ext uri="{BB962C8B-B14F-4D97-AF65-F5344CB8AC3E}">
        <p14:creationId xmlns:p14="http://schemas.microsoft.com/office/powerpoint/2010/main" val="19673947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60648"/>
            <a:ext cx="2946640" cy="461665"/>
          </a:xfrm>
          <a:prstGeom prst="rect">
            <a:avLst/>
          </a:prstGeom>
        </p:spPr>
        <p:txBody>
          <a:bodyPr wrap="none">
            <a:spAutoFit/>
          </a:bodyPr>
          <a:lstStyle/>
          <a:p>
            <a:r>
              <a:rPr lang="es-ES"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Metodología</a:t>
            </a:r>
            <a:endPar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sp>
        <p:nvSpPr>
          <p:cNvPr id="3" name="Rectangle 2"/>
          <p:cNvSpPr/>
          <p:nvPr/>
        </p:nvSpPr>
        <p:spPr>
          <a:xfrm>
            <a:off x="1403648" y="1412776"/>
            <a:ext cx="2328266" cy="369332"/>
          </a:xfrm>
          <a:prstGeom prst="rect">
            <a:avLst/>
          </a:prstGeom>
        </p:spPr>
        <p:txBody>
          <a:bodyPr wrap="none">
            <a:spAutoFit/>
          </a:bodyPr>
          <a:lstStyle/>
          <a:p>
            <a:pPr lvl="0"/>
            <a:r>
              <a:rPr lang="en-US" b="1" u="sng" dirty="0"/>
              <a:t>ZACHMAN Framework</a:t>
            </a:r>
            <a:endParaRPr lang="es-EC" dirty="0"/>
          </a:p>
        </p:txBody>
      </p:sp>
      <p:sp>
        <p:nvSpPr>
          <p:cNvPr id="4" name="Rectangle 3"/>
          <p:cNvSpPr/>
          <p:nvPr/>
        </p:nvSpPr>
        <p:spPr>
          <a:xfrm>
            <a:off x="1403648" y="1916832"/>
            <a:ext cx="7272808" cy="3970318"/>
          </a:xfrm>
          <a:prstGeom prst="rect">
            <a:avLst/>
          </a:prstGeom>
        </p:spPr>
        <p:txBody>
          <a:bodyPr wrap="square">
            <a:spAutoFit/>
          </a:bodyPr>
          <a:lstStyle/>
          <a:p>
            <a:pPr marL="285750" lvl="0" indent="-285750">
              <a:lnSpc>
                <a:spcPct val="200000"/>
              </a:lnSpc>
              <a:buFont typeface="Wingdings" pitchFamily="2" charset="2"/>
              <a:buChar char="ü"/>
            </a:pPr>
            <a:r>
              <a:rPr lang="es-ES" b="1" dirty="0"/>
              <a:t>¿Qué?</a:t>
            </a:r>
            <a:r>
              <a:rPr lang="es-ES" dirty="0"/>
              <a:t> Los datos, sus relaciones y significados </a:t>
            </a:r>
            <a:endParaRPr lang="es-EC" dirty="0"/>
          </a:p>
          <a:p>
            <a:pPr marL="285750" lvl="0" indent="-285750">
              <a:lnSpc>
                <a:spcPct val="200000"/>
              </a:lnSpc>
              <a:buFont typeface="Wingdings" pitchFamily="2" charset="2"/>
              <a:buChar char="ü"/>
            </a:pPr>
            <a:r>
              <a:rPr lang="es-ES" b="1" dirty="0"/>
              <a:t>¿Cómo?</a:t>
            </a:r>
            <a:r>
              <a:rPr lang="es-ES" dirty="0"/>
              <a:t> Los procesos y funciones de la corporación </a:t>
            </a:r>
            <a:endParaRPr lang="es-EC" dirty="0"/>
          </a:p>
          <a:p>
            <a:pPr marL="285750" lvl="0" indent="-285750">
              <a:lnSpc>
                <a:spcPct val="200000"/>
              </a:lnSpc>
              <a:buFont typeface="Wingdings" pitchFamily="2" charset="2"/>
              <a:buChar char="ü"/>
            </a:pPr>
            <a:r>
              <a:rPr lang="es-ES" b="1" dirty="0"/>
              <a:t>¿Dónde?</a:t>
            </a:r>
            <a:r>
              <a:rPr lang="es-ES" dirty="0"/>
              <a:t> La red, tecnologías, distribución y localización de </a:t>
            </a:r>
            <a:r>
              <a:rPr lang="es-ES" dirty="0" smtClean="0"/>
              <a:t>procesos</a:t>
            </a:r>
            <a:endParaRPr lang="es-EC" dirty="0"/>
          </a:p>
          <a:p>
            <a:pPr marL="285750" lvl="0" indent="-285750">
              <a:lnSpc>
                <a:spcPct val="200000"/>
              </a:lnSpc>
              <a:buFont typeface="Wingdings" pitchFamily="2" charset="2"/>
              <a:buChar char="ü"/>
            </a:pPr>
            <a:r>
              <a:rPr lang="es-ES" b="1" dirty="0"/>
              <a:t>¿Quién?</a:t>
            </a:r>
            <a:r>
              <a:rPr lang="es-ES" dirty="0"/>
              <a:t> La gente que forma parte de la </a:t>
            </a:r>
            <a:r>
              <a:rPr lang="es-EC" dirty="0" smtClean="0"/>
              <a:t>PYME</a:t>
            </a:r>
            <a:endParaRPr lang="es-EC" dirty="0"/>
          </a:p>
          <a:p>
            <a:pPr marL="285750" lvl="0" indent="-285750">
              <a:lnSpc>
                <a:spcPct val="200000"/>
              </a:lnSpc>
              <a:buFont typeface="Wingdings" pitchFamily="2" charset="2"/>
              <a:buChar char="ü"/>
            </a:pPr>
            <a:r>
              <a:rPr lang="es-ES" b="1" dirty="0"/>
              <a:t>¿Cuándo?</a:t>
            </a:r>
            <a:r>
              <a:rPr lang="es-ES" dirty="0"/>
              <a:t> El tiempo, representando ciclos, estructuras de </a:t>
            </a:r>
            <a:r>
              <a:rPr lang="es-ES" dirty="0" smtClean="0"/>
              <a:t>proceso</a:t>
            </a:r>
          </a:p>
          <a:p>
            <a:pPr marL="285750" lvl="0" indent="-285750">
              <a:lnSpc>
                <a:spcPct val="200000"/>
              </a:lnSpc>
              <a:buFont typeface="Wingdings" pitchFamily="2" charset="2"/>
              <a:buChar char="ü"/>
            </a:pPr>
            <a:r>
              <a:rPr lang="es-ES" b="1" dirty="0" smtClean="0"/>
              <a:t>¿Por </a:t>
            </a:r>
            <a:r>
              <a:rPr lang="es-ES" b="1" dirty="0"/>
              <a:t>qué?</a:t>
            </a:r>
            <a:r>
              <a:rPr lang="es-ES" dirty="0"/>
              <a:t> </a:t>
            </a:r>
            <a:r>
              <a:rPr lang="es-ES" dirty="0" smtClean="0"/>
              <a:t>objetivos </a:t>
            </a:r>
            <a:r>
              <a:rPr lang="es-ES" dirty="0"/>
              <a:t>de negocio, planes estratégicos, diseño y especificación de reglas, etc.</a:t>
            </a:r>
            <a:endParaRPr lang="es-EC" dirty="0"/>
          </a:p>
        </p:txBody>
      </p:sp>
    </p:spTree>
    <p:extLst>
      <p:ext uri="{BB962C8B-B14F-4D97-AF65-F5344CB8AC3E}">
        <p14:creationId xmlns:p14="http://schemas.microsoft.com/office/powerpoint/2010/main" val="14729653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60648"/>
            <a:ext cx="2946640" cy="461665"/>
          </a:xfrm>
          <a:prstGeom prst="rect">
            <a:avLst/>
          </a:prstGeom>
        </p:spPr>
        <p:txBody>
          <a:bodyPr wrap="none">
            <a:spAutoFit/>
          </a:bodyPr>
          <a:lstStyle/>
          <a:p>
            <a:r>
              <a:rPr lang="es-ES"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Metodología</a:t>
            </a:r>
            <a:endPar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sp>
        <p:nvSpPr>
          <p:cNvPr id="11" name="Rectangle 10"/>
          <p:cNvSpPr/>
          <p:nvPr/>
        </p:nvSpPr>
        <p:spPr>
          <a:xfrm>
            <a:off x="1331640" y="1268760"/>
            <a:ext cx="5814392" cy="369332"/>
          </a:xfrm>
          <a:prstGeom prst="rect">
            <a:avLst/>
          </a:prstGeom>
        </p:spPr>
        <p:txBody>
          <a:bodyPr wrap="square">
            <a:spAutoFit/>
          </a:bodyPr>
          <a:lstStyle/>
          <a:p>
            <a:pPr lvl="0"/>
            <a:r>
              <a:rPr lang="en-US" b="1" u="sng" dirty="0"/>
              <a:t>TOGAF (The Open Group Architecture Framework)</a:t>
            </a:r>
            <a:endParaRPr lang="es-EC" dirty="0"/>
          </a:p>
        </p:txBody>
      </p:sp>
      <p:pic>
        <p:nvPicPr>
          <p:cNvPr id="12" name="Picture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379" y="2348880"/>
            <a:ext cx="3812878" cy="4075422"/>
          </a:xfrm>
          <a:prstGeom prst="rect">
            <a:avLst/>
          </a:prstGeom>
          <a:noFill/>
          <a:ln>
            <a:noFill/>
          </a:ln>
        </p:spPr>
      </p:pic>
      <p:sp>
        <p:nvSpPr>
          <p:cNvPr id="13" name="Rectangle 12"/>
          <p:cNvSpPr/>
          <p:nvPr/>
        </p:nvSpPr>
        <p:spPr>
          <a:xfrm>
            <a:off x="1665637" y="1846875"/>
            <a:ext cx="4649221" cy="369332"/>
          </a:xfrm>
          <a:prstGeom prst="rect">
            <a:avLst/>
          </a:prstGeom>
        </p:spPr>
        <p:txBody>
          <a:bodyPr wrap="none">
            <a:spAutoFit/>
          </a:bodyPr>
          <a:lstStyle/>
          <a:p>
            <a:r>
              <a:rPr lang="es-ES" dirty="0"/>
              <a:t>Puede ser personalizado según las necesidades </a:t>
            </a:r>
            <a:endParaRPr lang="es-EC" dirty="0"/>
          </a:p>
        </p:txBody>
      </p:sp>
    </p:spTree>
    <p:extLst>
      <p:ext uri="{BB962C8B-B14F-4D97-AF65-F5344CB8AC3E}">
        <p14:creationId xmlns:p14="http://schemas.microsoft.com/office/powerpoint/2010/main" val="15730782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1720" y="1813466"/>
            <a:ext cx="5814392" cy="369332"/>
          </a:xfrm>
          <a:prstGeom prst="rect">
            <a:avLst/>
          </a:prstGeom>
        </p:spPr>
        <p:txBody>
          <a:bodyPr wrap="square">
            <a:spAutoFit/>
          </a:bodyPr>
          <a:lstStyle/>
          <a:p>
            <a:r>
              <a:rPr lang="es-EC" dirty="0"/>
              <a:t>Hay siete partes principales en el documento TOGAF: </a:t>
            </a:r>
          </a:p>
        </p:txBody>
      </p:sp>
      <p:sp>
        <p:nvSpPr>
          <p:cNvPr id="3" name="Rectangle 2"/>
          <p:cNvSpPr/>
          <p:nvPr/>
        </p:nvSpPr>
        <p:spPr>
          <a:xfrm>
            <a:off x="1043608" y="260648"/>
            <a:ext cx="2946640" cy="461665"/>
          </a:xfrm>
          <a:prstGeom prst="rect">
            <a:avLst/>
          </a:prstGeom>
        </p:spPr>
        <p:txBody>
          <a:bodyPr wrap="none">
            <a:spAutoFit/>
          </a:bodyPr>
          <a:lstStyle/>
          <a:p>
            <a:r>
              <a:rPr lang="es-ES"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Metodología</a:t>
            </a:r>
            <a:endPar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sp>
        <p:nvSpPr>
          <p:cNvPr id="4" name="Rectangle 3"/>
          <p:cNvSpPr/>
          <p:nvPr/>
        </p:nvSpPr>
        <p:spPr>
          <a:xfrm>
            <a:off x="1331640" y="1268760"/>
            <a:ext cx="5814392" cy="369332"/>
          </a:xfrm>
          <a:prstGeom prst="rect">
            <a:avLst/>
          </a:prstGeom>
        </p:spPr>
        <p:txBody>
          <a:bodyPr wrap="square">
            <a:spAutoFit/>
          </a:bodyPr>
          <a:lstStyle/>
          <a:p>
            <a:pPr lvl="0"/>
            <a:r>
              <a:rPr lang="en-US" b="1" u="sng" dirty="0"/>
              <a:t>TOGAF (The Open Group Architecture Framework)</a:t>
            </a:r>
            <a:endParaRPr lang="es-EC" dirty="0"/>
          </a:p>
        </p:txBody>
      </p:sp>
      <p:sp>
        <p:nvSpPr>
          <p:cNvPr id="5" name="Rectangle 4"/>
          <p:cNvSpPr/>
          <p:nvPr/>
        </p:nvSpPr>
        <p:spPr>
          <a:xfrm>
            <a:off x="1835696" y="2276872"/>
            <a:ext cx="6030416" cy="3970318"/>
          </a:xfrm>
          <a:prstGeom prst="rect">
            <a:avLst/>
          </a:prstGeom>
        </p:spPr>
        <p:txBody>
          <a:bodyPr wrap="square">
            <a:spAutoFit/>
          </a:bodyPr>
          <a:lstStyle/>
          <a:p>
            <a:pPr marL="285750" indent="-285750">
              <a:lnSpc>
                <a:spcPct val="200000"/>
              </a:lnSpc>
              <a:buFont typeface="Arial" pitchFamily="34" charset="0"/>
              <a:buChar char="•"/>
            </a:pPr>
            <a:r>
              <a:rPr lang="es-EC" b="1" dirty="0"/>
              <a:t>PARTE I </a:t>
            </a:r>
            <a:r>
              <a:rPr lang="es-EC" dirty="0"/>
              <a:t> </a:t>
            </a:r>
            <a:r>
              <a:rPr lang="es-EC" dirty="0" smtClean="0"/>
              <a:t>Introducción</a:t>
            </a:r>
            <a:endParaRPr lang="es-EC" dirty="0"/>
          </a:p>
          <a:p>
            <a:pPr marL="285750" indent="-285750">
              <a:lnSpc>
                <a:spcPct val="200000"/>
              </a:lnSpc>
              <a:buFont typeface="Arial" pitchFamily="34" charset="0"/>
              <a:buChar char="•"/>
            </a:pPr>
            <a:r>
              <a:rPr lang="es-EC" b="1" dirty="0"/>
              <a:t>PARTE II </a:t>
            </a:r>
            <a:r>
              <a:rPr lang="es-EC" dirty="0"/>
              <a:t> </a:t>
            </a:r>
            <a:r>
              <a:rPr lang="es-EC" dirty="0" smtClean="0"/>
              <a:t>Método </a:t>
            </a:r>
            <a:r>
              <a:rPr lang="es-EC" dirty="0"/>
              <a:t>de Arquitectura para el </a:t>
            </a:r>
            <a:r>
              <a:rPr lang="es-EC" dirty="0" smtClean="0"/>
              <a:t>Desarrollo</a:t>
            </a:r>
          </a:p>
          <a:p>
            <a:pPr marL="285750" indent="-285750">
              <a:lnSpc>
                <a:spcPct val="200000"/>
              </a:lnSpc>
              <a:buFont typeface="Arial" pitchFamily="34" charset="0"/>
              <a:buChar char="•"/>
            </a:pPr>
            <a:r>
              <a:rPr lang="es-EC" b="1" dirty="0" smtClean="0"/>
              <a:t>PARTE </a:t>
            </a:r>
            <a:r>
              <a:rPr lang="es-EC" b="1" dirty="0"/>
              <a:t>III </a:t>
            </a:r>
            <a:r>
              <a:rPr lang="es-EC" dirty="0" smtClean="0"/>
              <a:t>Directrices </a:t>
            </a:r>
            <a:r>
              <a:rPr lang="es-EC" dirty="0"/>
              <a:t>de ADM y </a:t>
            </a:r>
            <a:r>
              <a:rPr lang="es-EC" dirty="0" smtClean="0"/>
              <a:t>Técnicas </a:t>
            </a:r>
          </a:p>
          <a:p>
            <a:pPr marL="285750" indent="-285750">
              <a:lnSpc>
                <a:spcPct val="200000"/>
              </a:lnSpc>
              <a:buFont typeface="Arial" pitchFamily="34" charset="0"/>
              <a:buChar char="•"/>
            </a:pPr>
            <a:r>
              <a:rPr lang="es-EC" b="1" dirty="0" smtClean="0"/>
              <a:t>PARTE </a:t>
            </a:r>
            <a:r>
              <a:rPr lang="es-EC" b="1" dirty="0"/>
              <a:t>IV </a:t>
            </a:r>
            <a:r>
              <a:rPr lang="es-EC" dirty="0" smtClean="0"/>
              <a:t>Framework </a:t>
            </a:r>
            <a:r>
              <a:rPr lang="es-EC" dirty="0"/>
              <a:t>de Arquitectura de </a:t>
            </a:r>
            <a:r>
              <a:rPr lang="es-EC" dirty="0" smtClean="0"/>
              <a:t>contenido</a:t>
            </a:r>
          </a:p>
          <a:p>
            <a:pPr marL="285750" indent="-285750">
              <a:lnSpc>
                <a:spcPct val="200000"/>
              </a:lnSpc>
              <a:buFont typeface="Arial" pitchFamily="34" charset="0"/>
              <a:buChar char="•"/>
            </a:pPr>
            <a:r>
              <a:rPr lang="es-EC" b="1" dirty="0" smtClean="0"/>
              <a:t>PARTE </a:t>
            </a:r>
            <a:r>
              <a:rPr lang="es-EC" b="1" dirty="0"/>
              <a:t>V </a:t>
            </a:r>
            <a:r>
              <a:rPr lang="es-EC" dirty="0" smtClean="0"/>
              <a:t>Continuidad </a:t>
            </a:r>
            <a:r>
              <a:rPr lang="es-EC" dirty="0"/>
              <a:t>de la empresa y </a:t>
            </a:r>
            <a:r>
              <a:rPr lang="es-EC" dirty="0" smtClean="0"/>
              <a:t>Herramientas </a:t>
            </a:r>
          </a:p>
          <a:p>
            <a:pPr marL="285750" indent="-285750">
              <a:lnSpc>
                <a:spcPct val="200000"/>
              </a:lnSpc>
              <a:buFont typeface="Arial" pitchFamily="34" charset="0"/>
              <a:buChar char="•"/>
            </a:pPr>
            <a:r>
              <a:rPr lang="es-EC" b="1" dirty="0" smtClean="0"/>
              <a:t>PARTE </a:t>
            </a:r>
            <a:r>
              <a:rPr lang="es-EC" b="1" dirty="0"/>
              <a:t>VI </a:t>
            </a:r>
            <a:r>
              <a:rPr lang="es-EC" dirty="0" smtClean="0"/>
              <a:t>Modelos </a:t>
            </a:r>
            <a:r>
              <a:rPr lang="es-EC" dirty="0"/>
              <a:t>de Referencia </a:t>
            </a:r>
            <a:r>
              <a:rPr lang="es-EC" dirty="0" smtClean="0"/>
              <a:t>TOGAF</a:t>
            </a:r>
          </a:p>
          <a:p>
            <a:pPr marL="285750" indent="-285750">
              <a:lnSpc>
                <a:spcPct val="200000"/>
              </a:lnSpc>
              <a:buFont typeface="Arial" pitchFamily="34" charset="0"/>
              <a:buChar char="•"/>
            </a:pPr>
            <a:r>
              <a:rPr lang="es-EC" b="1" dirty="0" smtClean="0"/>
              <a:t>PARTE </a:t>
            </a:r>
            <a:r>
              <a:rPr lang="es-EC" b="1" dirty="0"/>
              <a:t>VII </a:t>
            </a:r>
            <a:r>
              <a:rPr lang="es-EC" dirty="0" smtClean="0"/>
              <a:t>Framework </a:t>
            </a:r>
            <a:r>
              <a:rPr lang="es-EC" dirty="0"/>
              <a:t>de Arquitectura de </a:t>
            </a:r>
            <a:r>
              <a:rPr lang="es-EC" dirty="0" smtClean="0"/>
              <a:t>capacidad</a:t>
            </a:r>
            <a:endParaRPr lang="es-EC" dirty="0"/>
          </a:p>
        </p:txBody>
      </p:sp>
    </p:spTree>
    <p:extLst>
      <p:ext uri="{BB962C8B-B14F-4D97-AF65-F5344CB8AC3E}">
        <p14:creationId xmlns:p14="http://schemas.microsoft.com/office/powerpoint/2010/main" val="19292009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196752"/>
            <a:ext cx="6984776" cy="369332"/>
          </a:xfrm>
          <a:prstGeom prst="rect">
            <a:avLst/>
          </a:prstGeom>
        </p:spPr>
        <p:txBody>
          <a:bodyPr wrap="square">
            <a:spAutoFit/>
          </a:bodyPr>
          <a:lstStyle/>
          <a:p>
            <a:pPr lvl="0"/>
            <a:r>
              <a:rPr lang="en-US" b="1" u="sng" dirty="0"/>
              <a:t>FEAF(Federal Enterprise Architecture Framework)</a:t>
            </a:r>
            <a:endParaRPr lang="es-EC" dirty="0"/>
          </a:p>
        </p:txBody>
      </p:sp>
      <p:sp>
        <p:nvSpPr>
          <p:cNvPr id="3" name="Rectangle 2"/>
          <p:cNvSpPr/>
          <p:nvPr/>
        </p:nvSpPr>
        <p:spPr>
          <a:xfrm>
            <a:off x="1043608" y="260648"/>
            <a:ext cx="2946640" cy="461665"/>
          </a:xfrm>
          <a:prstGeom prst="rect">
            <a:avLst/>
          </a:prstGeom>
        </p:spPr>
        <p:txBody>
          <a:bodyPr wrap="none">
            <a:spAutoFit/>
          </a:bodyPr>
          <a:lstStyle/>
          <a:p>
            <a:r>
              <a:rPr lang="es-ES"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Metodología</a:t>
            </a:r>
            <a:endPar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pic>
        <p:nvPicPr>
          <p:cNvPr id="12" name="Imagen 5"/>
          <p:cNvPicPr/>
          <p:nvPr/>
        </p:nvPicPr>
        <p:blipFill>
          <a:blip r:embed="rId2" cstate="print"/>
          <a:srcRect/>
          <a:stretch>
            <a:fillRect/>
          </a:stretch>
        </p:blipFill>
        <p:spPr bwMode="auto">
          <a:xfrm>
            <a:off x="4092390" y="3501008"/>
            <a:ext cx="4584065" cy="2256155"/>
          </a:xfrm>
          <a:prstGeom prst="rect">
            <a:avLst/>
          </a:prstGeom>
          <a:noFill/>
          <a:ln w="9525">
            <a:noFill/>
            <a:miter lim="800000"/>
            <a:headEnd/>
            <a:tailEnd/>
          </a:ln>
        </p:spPr>
      </p:pic>
      <p:sp>
        <p:nvSpPr>
          <p:cNvPr id="13" name="TextBox 12"/>
          <p:cNvSpPr txBox="1"/>
          <p:nvPr/>
        </p:nvSpPr>
        <p:spPr>
          <a:xfrm>
            <a:off x="4294281" y="2626986"/>
            <a:ext cx="785280" cy="369332"/>
          </a:xfrm>
          <a:prstGeom prst="rect">
            <a:avLst/>
          </a:prstGeom>
          <a:noFill/>
        </p:spPr>
        <p:txBody>
          <a:bodyPr wrap="none" rtlCol="0">
            <a:spAutoFit/>
          </a:bodyPr>
          <a:lstStyle/>
          <a:p>
            <a:r>
              <a:rPr lang="es-EC" b="1" dirty="0" smtClean="0"/>
              <a:t>Nivel I</a:t>
            </a:r>
            <a:endParaRPr lang="es-EC" b="1" dirty="0"/>
          </a:p>
        </p:txBody>
      </p:sp>
      <p:sp>
        <p:nvSpPr>
          <p:cNvPr id="14" name="Rectangle 13"/>
          <p:cNvSpPr/>
          <p:nvPr/>
        </p:nvSpPr>
        <p:spPr>
          <a:xfrm>
            <a:off x="1254448" y="3501008"/>
            <a:ext cx="3384376" cy="2308324"/>
          </a:xfrm>
          <a:prstGeom prst="rect">
            <a:avLst/>
          </a:prstGeom>
        </p:spPr>
        <p:txBody>
          <a:bodyPr wrap="square">
            <a:spAutoFit/>
          </a:bodyPr>
          <a:lstStyle/>
          <a:p>
            <a:pPr marL="285750" lvl="0" indent="-285750">
              <a:buFont typeface="Arial" pitchFamily="34" charset="0"/>
              <a:buChar char="•"/>
            </a:pPr>
            <a:r>
              <a:rPr lang="es-ES" dirty="0" smtClean="0"/>
              <a:t>Amenazas</a:t>
            </a:r>
          </a:p>
          <a:p>
            <a:pPr marL="285750" lvl="0" indent="-285750">
              <a:buFont typeface="Arial" pitchFamily="34" charset="0"/>
              <a:buChar char="•"/>
            </a:pPr>
            <a:r>
              <a:rPr lang="es-ES" dirty="0" smtClean="0"/>
              <a:t>Alta dirección</a:t>
            </a:r>
            <a:endParaRPr lang="es-EC" dirty="0"/>
          </a:p>
          <a:p>
            <a:pPr marL="285750" lvl="0" indent="-285750">
              <a:buFont typeface="Arial" pitchFamily="34" charset="0"/>
              <a:buChar char="•"/>
            </a:pPr>
            <a:r>
              <a:rPr lang="es-ES" dirty="0"/>
              <a:t>Estado </a:t>
            </a:r>
            <a:r>
              <a:rPr lang="es-ES" dirty="0" smtClean="0"/>
              <a:t>actual</a:t>
            </a:r>
          </a:p>
          <a:p>
            <a:pPr marL="285750" lvl="0" indent="-285750">
              <a:buFont typeface="Arial" pitchFamily="34" charset="0"/>
              <a:buChar char="•"/>
            </a:pPr>
            <a:r>
              <a:rPr lang="es-ES" dirty="0" smtClean="0"/>
              <a:t>Estado a futuro</a:t>
            </a:r>
          </a:p>
          <a:p>
            <a:pPr marL="285750" lvl="0" indent="-285750">
              <a:buFont typeface="Arial" pitchFamily="34" charset="0"/>
              <a:buChar char="•"/>
            </a:pPr>
            <a:r>
              <a:rPr lang="es-ES" dirty="0" smtClean="0"/>
              <a:t>Procesos </a:t>
            </a:r>
            <a:r>
              <a:rPr lang="es-ES" dirty="0"/>
              <a:t>de </a:t>
            </a:r>
            <a:r>
              <a:rPr lang="es-ES" dirty="0" smtClean="0"/>
              <a:t>transición</a:t>
            </a:r>
            <a:endParaRPr lang="es-EC" dirty="0"/>
          </a:p>
          <a:p>
            <a:pPr marL="285750" lvl="0" indent="-285750">
              <a:buFont typeface="Arial" pitchFamily="34" charset="0"/>
              <a:buChar char="•"/>
            </a:pPr>
            <a:r>
              <a:rPr lang="es-ES" dirty="0"/>
              <a:t>Segmentos de la </a:t>
            </a:r>
            <a:r>
              <a:rPr lang="es-ES" dirty="0" smtClean="0"/>
              <a:t>arquitectura</a:t>
            </a:r>
            <a:endParaRPr lang="es-EC" dirty="0"/>
          </a:p>
          <a:p>
            <a:pPr marL="285750" lvl="0" indent="-285750">
              <a:buFont typeface="Arial" pitchFamily="34" charset="0"/>
              <a:buChar char="•"/>
            </a:pPr>
            <a:r>
              <a:rPr lang="es-ES" dirty="0"/>
              <a:t>Modelos </a:t>
            </a:r>
            <a:r>
              <a:rPr lang="es-ES" dirty="0" smtClean="0"/>
              <a:t>arquitectónicos</a:t>
            </a:r>
          </a:p>
          <a:p>
            <a:pPr marL="285750" lvl="0" indent="-285750">
              <a:buFont typeface="Arial" pitchFamily="34" charset="0"/>
              <a:buChar char="•"/>
            </a:pPr>
            <a:r>
              <a:rPr lang="es-ES" dirty="0" smtClean="0"/>
              <a:t>Estándares</a:t>
            </a:r>
            <a:endParaRPr lang="es-EC" dirty="0"/>
          </a:p>
        </p:txBody>
      </p:sp>
      <p:sp>
        <p:nvSpPr>
          <p:cNvPr id="4" name="3 CuadroTexto"/>
          <p:cNvSpPr txBox="1"/>
          <p:nvPr/>
        </p:nvSpPr>
        <p:spPr>
          <a:xfrm>
            <a:off x="1187623" y="1844824"/>
            <a:ext cx="7488832" cy="646331"/>
          </a:xfrm>
          <a:prstGeom prst="rect">
            <a:avLst/>
          </a:prstGeom>
          <a:noFill/>
        </p:spPr>
        <p:txBody>
          <a:bodyPr wrap="square" rtlCol="0">
            <a:spAutoFit/>
          </a:bodyPr>
          <a:lstStyle/>
          <a:p>
            <a:pPr algn="ctr"/>
            <a:r>
              <a:rPr lang="es-ES" dirty="0" smtClean="0"/>
              <a:t>FEAF tiene tanto una clasificación completa como </a:t>
            </a:r>
            <a:r>
              <a:rPr lang="es-ES" dirty="0" err="1" smtClean="0"/>
              <a:t>Zachman</a:t>
            </a:r>
            <a:r>
              <a:rPr lang="es-ES" dirty="0" smtClean="0"/>
              <a:t> y un proceso arquitectónico como TOGAF</a:t>
            </a:r>
            <a:endParaRPr lang="es-ES" dirty="0"/>
          </a:p>
        </p:txBody>
      </p:sp>
    </p:spTree>
    <p:extLst>
      <p:ext uri="{BB962C8B-B14F-4D97-AF65-F5344CB8AC3E}">
        <p14:creationId xmlns:p14="http://schemas.microsoft.com/office/powerpoint/2010/main" val="6261555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3"/>
          <p:cNvPicPr/>
          <p:nvPr/>
        </p:nvPicPr>
        <p:blipFill>
          <a:blip r:embed="rId2" cstate="print"/>
          <a:srcRect/>
          <a:stretch>
            <a:fillRect/>
          </a:stretch>
        </p:blipFill>
        <p:spPr bwMode="auto">
          <a:xfrm>
            <a:off x="2054222" y="3342605"/>
            <a:ext cx="5395595" cy="2606675"/>
          </a:xfrm>
          <a:prstGeom prst="rect">
            <a:avLst/>
          </a:prstGeom>
          <a:noFill/>
          <a:ln w="9525">
            <a:noFill/>
            <a:miter lim="800000"/>
            <a:headEnd/>
            <a:tailEnd/>
          </a:ln>
        </p:spPr>
      </p:pic>
      <p:sp>
        <p:nvSpPr>
          <p:cNvPr id="3" name="Rectangle 2"/>
          <p:cNvSpPr/>
          <p:nvPr/>
        </p:nvSpPr>
        <p:spPr>
          <a:xfrm>
            <a:off x="1259632" y="1196752"/>
            <a:ext cx="6984776" cy="369332"/>
          </a:xfrm>
          <a:prstGeom prst="rect">
            <a:avLst/>
          </a:prstGeom>
        </p:spPr>
        <p:txBody>
          <a:bodyPr wrap="square">
            <a:spAutoFit/>
          </a:bodyPr>
          <a:lstStyle/>
          <a:p>
            <a:pPr lvl="0"/>
            <a:r>
              <a:rPr lang="en-US" b="1" u="sng" dirty="0"/>
              <a:t>FEAF(Federal Enterprise Architecture Framework)</a:t>
            </a:r>
            <a:endParaRPr lang="es-EC" dirty="0"/>
          </a:p>
        </p:txBody>
      </p:sp>
      <p:sp>
        <p:nvSpPr>
          <p:cNvPr id="4" name="Rectangle 3"/>
          <p:cNvSpPr/>
          <p:nvPr/>
        </p:nvSpPr>
        <p:spPr>
          <a:xfrm>
            <a:off x="1043608" y="260648"/>
            <a:ext cx="2946640" cy="461665"/>
          </a:xfrm>
          <a:prstGeom prst="rect">
            <a:avLst/>
          </a:prstGeom>
        </p:spPr>
        <p:txBody>
          <a:bodyPr wrap="none">
            <a:spAutoFit/>
          </a:bodyPr>
          <a:lstStyle/>
          <a:p>
            <a:r>
              <a:rPr lang="es-ES"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Metodología</a:t>
            </a:r>
            <a:endPar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sp>
        <p:nvSpPr>
          <p:cNvPr id="13" name="TextBox 12"/>
          <p:cNvSpPr txBox="1"/>
          <p:nvPr/>
        </p:nvSpPr>
        <p:spPr>
          <a:xfrm>
            <a:off x="4339407" y="2702594"/>
            <a:ext cx="846194" cy="369332"/>
          </a:xfrm>
          <a:prstGeom prst="rect">
            <a:avLst/>
          </a:prstGeom>
          <a:noFill/>
        </p:spPr>
        <p:txBody>
          <a:bodyPr wrap="none" rtlCol="0">
            <a:spAutoFit/>
          </a:bodyPr>
          <a:lstStyle/>
          <a:p>
            <a:r>
              <a:rPr lang="es-EC" b="1" dirty="0" smtClean="0"/>
              <a:t>Nivel II</a:t>
            </a:r>
            <a:endParaRPr lang="es-EC" b="1" dirty="0"/>
          </a:p>
        </p:txBody>
      </p:sp>
      <p:sp>
        <p:nvSpPr>
          <p:cNvPr id="14" name="Rectangle 13"/>
          <p:cNvSpPr/>
          <p:nvPr/>
        </p:nvSpPr>
        <p:spPr>
          <a:xfrm>
            <a:off x="1288604" y="1763868"/>
            <a:ext cx="7459860" cy="646331"/>
          </a:xfrm>
          <a:prstGeom prst="rect">
            <a:avLst/>
          </a:prstGeom>
        </p:spPr>
        <p:txBody>
          <a:bodyPr wrap="square">
            <a:spAutoFit/>
          </a:bodyPr>
          <a:lstStyle/>
          <a:p>
            <a:r>
              <a:rPr lang="es-ES" dirty="0"/>
              <a:t>Muestra a </a:t>
            </a:r>
            <a:r>
              <a:rPr lang="es-ES" dirty="0" smtClean="0"/>
              <a:t>detalle </a:t>
            </a:r>
            <a:r>
              <a:rPr lang="es-ES" dirty="0"/>
              <a:t>el nivel </a:t>
            </a:r>
            <a:r>
              <a:rPr lang="es-ES" dirty="0" smtClean="0"/>
              <a:t>del </a:t>
            </a:r>
            <a:r>
              <a:rPr lang="es-ES" dirty="0"/>
              <a:t>negocio y diseño como se encuentran relacionados con la </a:t>
            </a:r>
            <a:r>
              <a:rPr lang="es-ES" dirty="0" smtClean="0"/>
              <a:t>arquitectura.</a:t>
            </a:r>
            <a:endParaRPr lang="es-EC" dirty="0"/>
          </a:p>
        </p:txBody>
      </p:sp>
    </p:spTree>
    <p:extLst>
      <p:ext uri="{BB962C8B-B14F-4D97-AF65-F5344CB8AC3E}">
        <p14:creationId xmlns:p14="http://schemas.microsoft.com/office/powerpoint/2010/main" val="38628489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196752"/>
            <a:ext cx="6984776" cy="369332"/>
          </a:xfrm>
          <a:prstGeom prst="rect">
            <a:avLst/>
          </a:prstGeom>
        </p:spPr>
        <p:txBody>
          <a:bodyPr wrap="square">
            <a:spAutoFit/>
          </a:bodyPr>
          <a:lstStyle/>
          <a:p>
            <a:pPr lvl="0"/>
            <a:r>
              <a:rPr lang="en-US" b="1" u="sng" dirty="0"/>
              <a:t>FEAF(Federal Enterprise Architecture Framework)</a:t>
            </a:r>
            <a:endParaRPr lang="es-EC" dirty="0"/>
          </a:p>
        </p:txBody>
      </p:sp>
      <p:sp>
        <p:nvSpPr>
          <p:cNvPr id="3" name="Rectangle 2"/>
          <p:cNvSpPr/>
          <p:nvPr/>
        </p:nvSpPr>
        <p:spPr>
          <a:xfrm>
            <a:off x="1043608" y="260648"/>
            <a:ext cx="2946640" cy="461665"/>
          </a:xfrm>
          <a:prstGeom prst="rect">
            <a:avLst/>
          </a:prstGeom>
        </p:spPr>
        <p:txBody>
          <a:bodyPr wrap="none">
            <a:spAutoFit/>
          </a:bodyPr>
          <a:lstStyle/>
          <a:p>
            <a:r>
              <a:rPr lang="es-ES"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Metodología</a:t>
            </a:r>
            <a:endPar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sp>
        <p:nvSpPr>
          <p:cNvPr id="12" name="TextBox 11"/>
          <p:cNvSpPr txBox="1"/>
          <p:nvPr/>
        </p:nvSpPr>
        <p:spPr>
          <a:xfrm>
            <a:off x="4368261" y="2843644"/>
            <a:ext cx="907108" cy="369332"/>
          </a:xfrm>
          <a:prstGeom prst="rect">
            <a:avLst/>
          </a:prstGeom>
          <a:noFill/>
        </p:spPr>
        <p:txBody>
          <a:bodyPr wrap="none" rtlCol="0">
            <a:spAutoFit/>
          </a:bodyPr>
          <a:lstStyle/>
          <a:p>
            <a:r>
              <a:rPr lang="es-EC" b="1" dirty="0" smtClean="0"/>
              <a:t>Nivel III</a:t>
            </a:r>
            <a:endParaRPr lang="es-EC" b="1" dirty="0"/>
          </a:p>
        </p:txBody>
      </p:sp>
      <p:pic>
        <p:nvPicPr>
          <p:cNvPr id="13" name="Imagen 6"/>
          <p:cNvPicPr/>
          <p:nvPr/>
        </p:nvPicPr>
        <p:blipFill>
          <a:blip r:embed="rId2" cstate="print"/>
          <a:srcRect/>
          <a:stretch>
            <a:fillRect/>
          </a:stretch>
        </p:blipFill>
        <p:spPr bwMode="auto">
          <a:xfrm>
            <a:off x="2109708" y="3319616"/>
            <a:ext cx="5400040" cy="2773680"/>
          </a:xfrm>
          <a:prstGeom prst="rect">
            <a:avLst/>
          </a:prstGeom>
          <a:noFill/>
          <a:ln w="9525">
            <a:noFill/>
            <a:miter lim="800000"/>
            <a:headEnd/>
            <a:tailEnd/>
          </a:ln>
        </p:spPr>
      </p:pic>
      <p:sp>
        <p:nvSpPr>
          <p:cNvPr id="15" name="Rectangle 14"/>
          <p:cNvSpPr/>
          <p:nvPr/>
        </p:nvSpPr>
        <p:spPr>
          <a:xfrm>
            <a:off x="1259632" y="1700808"/>
            <a:ext cx="7560840" cy="646331"/>
          </a:xfrm>
          <a:prstGeom prst="rect">
            <a:avLst/>
          </a:prstGeom>
        </p:spPr>
        <p:txBody>
          <a:bodyPr wrap="square">
            <a:spAutoFit/>
          </a:bodyPr>
          <a:lstStyle/>
          <a:p>
            <a:r>
              <a:rPr lang="es-ES" dirty="0" smtClean="0"/>
              <a:t>Amplía las </a:t>
            </a:r>
            <a:r>
              <a:rPr lang="es-ES" dirty="0"/>
              <a:t>piezas de diseño del </a:t>
            </a:r>
            <a:r>
              <a:rPr lang="es-ES" dirty="0" err="1"/>
              <a:t>framework</a:t>
            </a:r>
            <a:r>
              <a:rPr lang="es-ES" dirty="0"/>
              <a:t> para </a:t>
            </a:r>
            <a:r>
              <a:rPr lang="es-ES" dirty="0" smtClean="0"/>
              <a:t>mostrar las </a:t>
            </a:r>
            <a:r>
              <a:rPr lang="es-ES" dirty="0"/>
              <a:t>tres arquitecturas de diseño: los datos, aplicaciones y tecnología </a:t>
            </a:r>
            <a:endParaRPr lang="es-EC" dirty="0"/>
          </a:p>
        </p:txBody>
      </p:sp>
    </p:spTree>
    <p:extLst>
      <p:ext uri="{BB962C8B-B14F-4D97-AF65-F5344CB8AC3E}">
        <p14:creationId xmlns:p14="http://schemas.microsoft.com/office/powerpoint/2010/main" val="10302142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8362" y="260648"/>
            <a:ext cx="7946406" cy="461665"/>
          </a:xfrm>
          <a:prstGeom prst="rect">
            <a:avLst/>
          </a:prstGeom>
        </p:spPr>
        <p:txBody>
          <a:bodyPr wrap="none">
            <a:spAutoFit/>
          </a:bodyPr>
          <a:lstStyle/>
          <a:p>
            <a:r>
              <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Comparación de las metodologías.</a:t>
            </a:r>
          </a:p>
        </p:txBody>
      </p:sp>
      <p:graphicFrame>
        <p:nvGraphicFramePr>
          <p:cNvPr id="3" name="2 Tabla"/>
          <p:cNvGraphicFramePr>
            <a:graphicFrameLocks noGrp="1"/>
          </p:cNvGraphicFramePr>
          <p:nvPr>
            <p:extLst>
              <p:ext uri="{D42A27DB-BD31-4B8C-83A1-F6EECF244321}">
                <p14:modId xmlns:p14="http://schemas.microsoft.com/office/powerpoint/2010/main" val="2995201044"/>
              </p:ext>
            </p:extLst>
          </p:nvPr>
        </p:nvGraphicFramePr>
        <p:xfrm>
          <a:off x="1947205" y="1484784"/>
          <a:ext cx="6188719" cy="4298818"/>
        </p:xfrm>
        <a:graphic>
          <a:graphicData uri="http://schemas.openxmlformats.org/drawingml/2006/table">
            <a:tbl>
              <a:tblPr firstRow="1" firstCol="1" bandRow="1">
                <a:tableStyleId>{3C2FFA5D-87B4-456A-9821-1D502468CF0F}</a:tableStyleId>
              </a:tblPr>
              <a:tblGrid>
                <a:gridCol w="3826841"/>
                <a:gridCol w="908874"/>
                <a:gridCol w="847372"/>
                <a:gridCol w="605632"/>
              </a:tblGrid>
              <a:tr h="284879">
                <a:tc rowSpan="2">
                  <a:txBody>
                    <a:bodyPr/>
                    <a:lstStyle/>
                    <a:p>
                      <a:pPr algn="ctr">
                        <a:lnSpc>
                          <a:spcPct val="150000"/>
                        </a:lnSpc>
                        <a:spcAft>
                          <a:spcPts val="0"/>
                        </a:spcAft>
                      </a:pPr>
                      <a:r>
                        <a:rPr lang="es-EC" sz="1100" dirty="0">
                          <a:effectLst/>
                        </a:rPr>
                        <a:t>Criterio</a:t>
                      </a:r>
                      <a:endParaRPr lang="es-ES" sz="1200" dirty="0">
                        <a:effectLst/>
                        <a:latin typeface="Arial"/>
                        <a:ea typeface="Calibri"/>
                        <a:cs typeface="Calibri"/>
                      </a:endParaRPr>
                    </a:p>
                  </a:txBody>
                  <a:tcPr marL="44450" marR="44450" marT="0" marB="0" anchor="ctr"/>
                </a:tc>
                <a:tc gridSpan="3">
                  <a:txBody>
                    <a:bodyPr/>
                    <a:lstStyle/>
                    <a:p>
                      <a:pPr algn="ctr">
                        <a:lnSpc>
                          <a:spcPct val="150000"/>
                        </a:lnSpc>
                        <a:spcAft>
                          <a:spcPts val="0"/>
                        </a:spcAft>
                      </a:pPr>
                      <a:r>
                        <a:rPr lang="es-EC" sz="1100">
                          <a:effectLst/>
                        </a:rPr>
                        <a:t>Metodologías</a:t>
                      </a:r>
                      <a:endParaRPr lang="es-ES" sz="1200">
                        <a:effectLst/>
                        <a:latin typeface="Arial"/>
                        <a:ea typeface="Calibri"/>
                        <a:cs typeface="Calibri"/>
                      </a:endParaRPr>
                    </a:p>
                  </a:txBody>
                  <a:tcPr marL="44450" marR="44450" marT="0" marB="0" anchor="b"/>
                </a:tc>
                <a:tc hMerge="1">
                  <a:txBody>
                    <a:bodyPr/>
                    <a:lstStyle/>
                    <a:p>
                      <a:endParaRPr lang="es-ES"/>
                    </a:p>
                  </a:txBody>
                  <a:tcPr/>
                </a:tc>
                <a:tc hMerge="1">
                  <a:txBody>
                    <a:bodyPr/>
                    <a:lstStyle/>
                    <a:p>
                      <a:endParaRPr lang="es-ES"/>
                    </a:p>
                  </a:txBody>
                  <a:tcPr/>
                </a:tc>
              </a:tr>
              <a:tr h="284879">
                <a:tc vMerge="1">
                  <a:txBody>
                    <a:bodyPr/>
                    <a:lstStyle/>
                    <a:p>
                      <a:endParaRPr lang="es-ES"/>
                    </a:p>
                  </a:txBody>
                  <a:tcPr/>
                </a:tc>
                <a:tc>
                  <a:txBody>
                    <a:bodyPr/>
                    <a:lstStyle/>
                    <a:p>
                      <a:pPr algn="ctr">
                        <a:lnSpc>
                          <a:spcPct val="150000"/>
                        </a:lnSpc>
                        <a:spcAft>
                          <a:spcPts val="0"/>
                        </a:spcAft>
                      </a:pPr>
                      <a:r>
                        <a:rPr lang="es-EC" sz="1100" dirty="0" err="1">
                          <a:effectLst/>
                        </a:rPr>
                        <a:t>Zachman</a:t>
                      </a:r>
                      <a:endParaRPr lang="es-ES" sz="1200" dirty="0">
                        <a:effectLst/>
                        <a:latin typeface="Arial"/>
                        <a:ea typeface="Calibri"/>
                        <a:cs typeface="Calibri"/>
                      </a:endParaRPr>
                    </a:p>
                  </a:txBody>
                  <a:tcPr marL="44450" marR="44450" marT="0" marB="0" anchor="b"/>
                </a:tc>
                <a:tc>
                  <a:txBody>
                    <a:bodyPr/>
                    <a:lstStyle/>
                    <a:p>
                      <a:pPr algn="ctr">
                        <a:lnSpc>
                          <a:spcPct val="150000"/>
                        </a:lnSpc>
                        <a:spcAft>
                          <a:spcPts val="0"/>
                        </a:spcAft>
                      </a:pPr>
                      <a:r>
                        <a:rPr lang="es-EC" sz="1100" dirty="0">
                          <a:effectLst/>
                        </a:rPr>
                        <a:t>TOGAF</a:t>
                      </a:r>
                      <a:endParaRPr lang="es-ES" sz="1200" dirty="0">
                        <a:effectLst/>
                        <a:latin typeface="Arial"/>
                        <a:ea typeface="Calibri"/>
                        <a:cs typeface="Calibri"/>
                      </a:endParaRPr>
                    </a:p>
                  </a:txBody>
                  <a:tcPr marL="44450" marR="44450" marT="0" marB="0" anchor="b"/>
                </a:tc>
                <a:tc>
                  <a:txBody>
                    <a:bodyPr/>
                    <a:lstStyle/>
                    <a:p>
                      <a:pPr algn="ctr">
                        <a:lnSpc>
                          <a:spcPct val="150000"/>
                        </a:lnSpc>
                        <a:spcAft>
                          <a:spcPts val="0"/>
                        </a:spcAft>
                      </a:pPr>
                      <a:r>
                        <a:rPr lang="es-EC" sz="1100" dirty="0" smtClean="0">
                          <a:effectLst/>
                        </a:rPr>
                        <a:t>FEAF</a:t>
                      </a:r>
                      <a:endParaRPr lang="es-ES" sz="1200" dirty="0">
                        <a:effectLst/>
                        <a:latin typeface="Arial"/>
                        <a:ea typeface="Calibri"/>
                        <a:cs typeface="Calibri"/>
                      </a:endParaRPr>
                    </a:p>
                  </a:txBody>
                  <a:tcPr marL="44450" marR="44450" marT="0" marB="0" anchor="b"/>
                </a:tc>
              </a:tr>
              <a:tr h="310755">
                <a:tc>
                  <a:txBody>
                    <a:bodyPr/>
                    <a:lstStyle/>
                    <a:p>
                      <a:pPr>
                        <a:lnSpc>
                          <a:spcPct val="150000"/>
                        </a:lnSpc>
                        <a:spcAft>
                          <a:spcPts val="0"/>
                        </a:spcAft>
                      </a:pPr>
                      <a:r>
                        <a:rPr lang="es-ES" sz="1200">
                          <a:effectLst/>
                        </a:rPr>
                        <a:t>Integridad de la clasificación</a:t>
                      </a:r>
                      <a:endParaRPr lang="es-ES" sz="1200">
                        <a:effectLst/>
                        <a:latin typeface="Arial"/>
                        <a:ea typeface="Calibri"/>
                        <a:cs typeface="Calibri"/>
                      </a:endParaRPr>
                    </a:p>
                  </a:txBody>
                  <a:tcPr marL="44450" marR="44450" marT="0" marB="0" anchor="ctr"/>
                </a:tc>
                <a:tc>
                  <a:txBody>
                    <a:bodyPr/>
                    <a:lstStyle/>
                    <a:p>
                      <a:pPr algn="ctr">
                        <a:lnSpc>
                          <a:spcPct val="150000"/>
                        </a:lnSpc>
                        <a:spcAft>
                          <a:spcPts val="0"/>
                        </a:spcAft>
                      </a:pPr>
                      <a:r>
                        <a:rPr lang="es-EC" sz="1100">
                          <a:effectLst/>
                        </a:rPr>
                        <a:t>4</a:t>
                      </a:r>
                      <a:endParaRPr lang="es-ES" sz="1200">
                        <a:effectLst/>
                        <a:latin typeface="Arial"/>
                        <a:ea typeface="Calibri"/>
                        <a:cs typeface="Calibri"/>
                      </a:endParaRPr>
                    </a:p>
                  </a:txBody>
                  <a:tcPr marL="44450" marR="44450" marT="0" marB="0" anchor="ctr"/>
                </a:tc>
                <a:tc>
                  <a:txBody>
                    <a:bodyPr/>
                    <a:lstStyle/>
                    <a:p>
                      <a:pPr algn="ctr">
                        <a:lnSpc>
                          <a:spcPct val="150000"/>
                        </a:lnSpc>
                        <a:spcAft>
                          <a:spcPts val="0"/>
                        </a:spcAft>
                      </a:pPr>
                      <a:r>
                        <a:rPr lang="es-EC" sz="1100">
                          <a:effectLst/>
                        </a:rPr>
                        <a:t>2</a:t>
                      </a:r>
                      <a:endParaRPr lang="es-ES" sz="1200">
                        <a:effectLst/>
                        <a:latin typeface="Arial"/>
                        <a:ea typeface="Calibri"/>
                        <a:cs typeface="Calibri"/>
                      </a:endParaRPr>
                    </a:p>
                  </a:txBody>
                  <a:tcPr marL="44450" marR="44450" marT="0" marB="0" anchor="ctr"/>
                </a:tc>
                <a:tc>
                  <a:txBody>
                    <a:bodyPr/>
                    <a:lstStyle/>
                    <a:p>
                      <a:pPr algn="ctr">
                        <a:lnSpc>
                          <a:spcPct val="150000"/>
                        </a:lnSpc>
                        <a:spcAft>
                          <a:spcPts val="0"/>
                        </a:spcAft>
                      </a:pPr>
                      <a:r>
                        <a:rPr lang="es-EC" sz="1100">
                          <a:effectLst/>
                        </a:rPr>
                        <a:t>3</a:t>
                      </a:r>
                      <a:endParaRPr lang="es-ES" sz="1200">
                        <a:effectLst/>
                        <a:latin typeface="Arial"/>
                        <a:ea typeface="Calibri"/>
                        <a:cs typeface="Calibri"/>
                      </a:endParaRPr>
                    </a:p>
                  </a:txBody>
                  <a:tcPr marL="44450" marR="44450" marT="0" marB="0" anchor="ctr"/>
                </a:tc>
              </a:tr>
              <a:tr h="310755">
                <a:tc>
                  <a:txBody>
                    <a:bodyPr/>
                    <a:lstStyle/>
                    <a:p>
                      <a:pPr>
                        <a:lnSpc>
                          <a:spcPct val="150000"/>
                        </a:lnSpc>
                        <a:spcAft>
                          <a:spcPts val="0"/>
                        </a:spcAft>
                      </a:pPr>
                      <a:r>
                        <a:rPr lang="es-ES" sz="1200">
                          <a:effectLst/>
                        </a:rPr>
                        <a:t>Integridad del proceso</a:t>
                      </a:r>
                      <a:endParaRPr lang="es-ES" sz="1200">
                        <a:effectLst/>
                        <a:latin typeface="Arial"/>
                        <a:ea typeface="Calibri"/>
                        <a:cs typeface="Calibri"/>
                      </a:endParaRPr>
                    </a:p>
                  </a:txBody>
                  <a:tcPr marL="44450" marR="44450" marT="0" marB="0" anchor="ctr"/>
                </a:tc>
                <a:tc>
                  <a:txBody>
                    <a:bodyPr/>
                    <a:lstStyle/>
                    <a:p>
                      <a:pPr algn="ctr">
                        <a:lnSpc>
                          <a:spcPct val="150000"/>
                        </a:lnSpc>
                        <a:spcAft>
                          <a:spcPts val="0"/>
                        </a:spcAft>
                      </a:pPr>
                      <a:r>
                        <a:rPr lang="es-EC" sz="1100">
                          <a:effectLst/>
                        </a:rPr>
                        <a:t>1</a:t>
                      </a:r>
                      <a:endParaRPr lang="es-ES" sz="1200">
                        <a:effectLst/>
                        <a:latin typeface="Arial"/>
                        <a:ea typeface="Calibri"/>
                        <a:cs typeface="Calibri"/>
                      </a:endParaRPr>
                    </a:p>
                  </a:txBody>
                  <a:tcPr marL="44450" marR="44450" marT="0" marB="0" anchor="ctr"/>
                </a:tc>
                <a:tc>
                  <a:txBody>
                    <a:bodyPr/>
                    <a:lstStyle/>
                    <a:p>
                      <a:pPr algn="ctr">
                        <a:lnSpc>
                          <a:spcPct val="150000"/>
                        </a:lnSpc>
                        <a:spcAft>
                          <a:spcPts val="0"/>
                        </a:spcAft>
                      </a:pPr>
                      <a:r>
                        <a:rPr lang="es-EC" sz="1100">
                          <a:effectLst/>
                        </a:rPr>
                        <a:t>4</a:t>
                      </a:r>
                      <a:endParaRPr lang="es-ES" sz="1200">
                        <a:effectLst/>
                        <a:latin typeface="Arial"/>
                        <a:ea typeface="Calibri"/>
                        <a:cs typeface="Calibri"/>
                      </a:endParaRPr>
                    </a:p>
                  </a:txBody>
                  <a:tcPr marL="44450" marR="44450" marT="0" marB="0" anchor="ctr"/>
                </a:tc>
                <a:tc>
                  <a:txBody>
                    <a:bodyPr/>
                    <a:lstStyle/>
                    <a:p>
                      <a:pPr algn="ctr">
                        <a:lnSpc>
                          <a:spcPct val="150000"/>
                        </a:lnSpc>
                        <a:spcAft>
                          <a:spcPts val="0"/>
                        </a:spcAft>
                      </a:pPr>
                      <a:r>
                        <a:rPr lang="es-EC" sz="1100">
                          <a:effectLst/>
                        </a:rPr>
                        <a:t>3</a:t>
                      </a:r>
                      <a:endParaRPr lang="es-ES" sz="1200">
                        <a:effectLst/>
                        <a:latin typeface="Arial"/>
                        <a:ea typeface="Calibri"/>
                        <a:cs typeface="Calibri"/>
                      </a:endParaRPr>
                    </a:p>
                  </a:txBody>
                  <a:tcPr marL="44450" marR="44450" marT="0" marB="0" anchor="ctr"/>
                </a:tc>
              </a:tr>
              <a:tr h="310755">
                <a:tc>
                  <a:txBody>
                    <a:bodyPr/>
                    <a:lstStyle/>
                    <a:p>
                      <a:pPr>
                        <a:lnSpc>
                          <a:spcPct val="150000"/>
                        </a:lnSpc>
                        <a:spcAft>
                          <a:spcPts val="0"/>
                        </a:spcAft>
                      </a:pPr>
                      <a:r>
                        <a:rPr lang="es-ES" sz="1200">
                          <a:effectLst/>
                        </a:rPr>
                        <a:t>Modelo de Referencia</a:t>
                      </a:r>
                      <a:endParaRPr lang="es-ES" sz="1200">
                        <a:effectLst/>
                        <a:latin typeface="Arial"/>
                        <a:ea typeface="Calibri"/>
                        <a:cs typeface="Calibri"/>
                      </a:endParaRPr>
                    </a:p>
                  </a:txBody>
                  <a:tcPr marL="44450" marR="44450" marT="0" marB="0" anchor="ctr"/>
                </a:tc>
                <a:tc>
                  <a:txBody>
                    <a:bodyPr/>
                    <a:lstStyle/>
                    <a:p>
                      <a:pPr algn="ctr">
                        <a:lnSpc>
                          <a:spcPct val="150000"/>
                        </a:lnSpc>
                        <a:spcAft>
                          <a:spcPts val="0"/>
                        </a:spcAft>
                      </a:pPr>
                      <a:r>
                        <a:rPr lang="es-EC" sz="1100">
                          <a:effectLst/>
                        </a:rPr>
                        <a:t>1</a:t>
                      </a:r>
                      <a:endParaRPr lang="es-ES" sz="1200">
                        <a:effectLst/>
                        <a:latin typeface="Arial"/>
                        <a:ea typeface="Calibri"/>
                        <a:cs typeface="Calibri"/>
                      </a:endParaRPr>
                    </a:p>
                  </a:txBody>
                  <a:tcPr marL="44450" marR="44450" marT="0" marB="0" anchor="ctr"/>
                </a:tc>
                <a:tc>
                  <a:txBody>
                    <a:bodyPr/>
                    <a:lstStyle/>
                    <a:p>
                      <a:pPr algn="ctr">
                        <a:lnSpc>
                          <a:spcPct val="150000"/>
                        </a:lnSpc>
                        <a:spcAft>
                          <a:spcPts val="0"/>
                        </a:spcAft>
                      </a:pPr>
                      <a:r>
                        <a:rPr lang="es-EC" sz="1100">
                          <a:effectLst/>
                        </a:rPr>
                        <a:t>3</a:t>
                      </a:r>
                      <a:endParaRPr lang="es-ES" sz="1200">
                        <a:effectLst/>
                        <a:latin typeface="Arial"/>
                        <a:ea typeface="Calibri"/>
                        <a:cs typeface="Calibri"/>
                      </a:endParaRPr>
                    </a:p>
                  </a:txBody>
                  <a:tcPr marL="44450" marR="44450" marT="0" marB="0" anchor="ctr"/>
                </a:tc>
                <a:tc>
                  <a:txBody>
                    <a:bodyPr/>
                    <a:lstStyle/>
                    <a:p>
                      <a:pPr algn="ctr">
                        <a:lnSpc>
                          <a:spcPct val="150000"/>
                        </a:lnSpc>
                        <a:spcAft>
                          <a:spcPts val="0"/>
                        </a:spcAft>
                      </a:pPr>
                      <a:r>
                        <a:rPr lang="es-EC" sz="1100">
                          <a:effectLst/>
                        </a:rPr>
                        <a:t>4</a:t>
                      </a:r>
                      <a:endParaRPr lang="es-ES" sz="1200">
                        <a:effectLst/>
                        <a:latin typeface="Arial"/>
                        <a:ea typeface="Calibri"/>
                        <a:cs typeface="Calibri"/>
                      </a:endParaRPr>
                    </a:p>
                  </a:txBody>
                  <a:tcPr marL="44450" marR="44450" marT="0" marB="0" anchor="ctr"/>
                </a:tc>
              </a:tr>
              <a:tr h="310755">
                <a:tc>
                  <a:txBody>
                    <a:bodyPr/>
                    <a:lstStyle/>
                    <a:p>
                      <a:pPr>
                        <a:lnSpc>
                          <a:spcPct val="150000"/>
                        </a:lnSpc>
                        <a:spcAft>
                          <a:spcPts val="0"/>
                        </a:spcAft>
                      </a:pPr>
                      <a:r>
                        <a:rPr lang="es-ES" sz="1200">
                          <a:effectLst/>
                        </a:rPr>
                        <a:t>Orientación práctica</a:t>
                      </a:r>
                      <a:endParaRPr lang="es-ES" sz="1200">
                        <a:effectLst/>
                        <a:latin typeface="Arial"/>
                        <a:ea typeface="Calibri"/>
                        <a:cs typeface="Calibri"/>
                      </a:endParaRPr>
                    </a:p>
                  </a:txBody>
                  <a:tcPr marL="44450" marR="44450" marT="0" marB="0" anchor="ctr"/>
                </a:tc>
                <a:tc>
                  <a:txBody>
                    <a:bodyPr/>
                    <a:lstStyle/>
                    <a:p>
                      <a:pPr algn="ctr">
                        <a:lnSpc>
                          <a:spcPct val="150000"/>
                        </a:lnSpc>
                        <a:spcAft>
                          <a:spcPts val="0"/>
                        </a:spcAft>
                      </a:pPr>
                      <a:r>
                        <a:rPr lang="es-EC" sz="1100">
                          <a:effectLst/>
                        </a:rPr>
                        <a:t>1</a:t>
                      </a:r>
                      <a:endParaRPr lang="es-ES" sz="1200">
                        <a:effectLst/>
                        <a:latin typeface="Arial"/>
                        <a:ea typeface="Calibri"/>
                        <a:cs typeface="Calibri"/>
                      </a:endParaRPr>
                    </a:p>
                  </a:txBody>
                  <a:tcPr marL="44450" marR="44450" marT="0" marB="0" anchor="ctr"/>
                </a:tc>
                <a:tc>
                  <a:txBody>
                    <a:bodyPr/>
                    <a:lstStyle/>
                    <a:p>
                      <a:pPr algn="ctr">
                        <a:lnSpc>
                          <a:spcPct val="150000"/>
                        </a:lnSpc>
                        <a:spcAft>
                          <a:spcPts val="0"/>
                        </a:spcAft>
                      </a:pPr>
                      <a:r>
                        <a:rPr lang="es-EC" sz="1100">
                          <a:effectLst/>
                        </a:rPr>
                        <a:t>2</a:t>
                      </a:r>
                      <a:endParaRPr lang="es-ES" sz="1200">
                        <a:effectLst/>
                        <a:latin typeface="Arial"/>
                        <a:ea typeface="Calibri"/>
                        <a:cs typeface="Calibri"/>
                      </a:endParaRPr>
                    </a:p>
                  </a:txBody>
                  <a:tcPr marL="44450" marR="44450" marT="0" marB="0" anchor="ctr"/>
                </a:tc>
                <a:tc>
                  <a:txBody>
                    <a:bodyPr/>
                    <a:lstStyle/>
                    <a:p>
                      <a:pPr algn="ctr">
                        <a:lnSpc>
                          <a:spcPct val="150000"/>
                        </a:lnSpc>
                        <a:spcAft>
                          <a:spcPts val="0"/>
                        </a:spcAft>
                      </a:pPr>
                      <a:r>
                        <a:rPr lang="es-EC" sz="1100">
                          <a:effectLst/>
                        </a:rPr>
                        <a:t>2</a:t>
                      </a:r>
                      <a:endParaRPr lang="es-ES" sz="1200">
                        <a:effectLst/>
                        <a:latin typeface="Arial"/>
                        <a:ea typeface="Calibri"/>
                        <a:cs typeface="Calibri"/>
                      </a:endParaRPr>
                    </a:p>
                  </a:txBody>
                  <a:tcPr marL="44450" marR="44450" marT="0" marB="0" anchor="ctr"/>
                </a:tc>
              </a:tr>
              <a:tr h="310755">
                <a:tc>
                  <a:txBody>
                    <a:bodyPr/>
                    <a:lstStyle/>
                    <a:p>
                      <a:pPr>
                        <a:lnSpc>
                          <a:spcPct val="150000"/>
                        </a:lnSpc>
                        <a:spcAft>
                          <a:spcPts val="0"/>
                        </a:spcAft>
                      </a:pPr>
                      <a:r>
                        <a:rPr lang="es-ES" sz="1200">
                          <a:effectLst/>
                        </a:rPr>
                        <a:t>Modelo de madurez</a:t>
                      </a:r>
                      <a:endParaRPr lang="es-ES" sz="1200">
                        <a:effectLst/>
                        <a:latin typeface="Arial"/>
                        <a:ea typeface="Calibri"/>
                        <a:cs typeface="Calibri"/>
                      </a:endParaRPr>
                    </a:p>
                  </a:txBody>
                  <a:tcPr marL="44450" marR="44450" marT="0" marB="0" anchor="ctr"/>
                </a:tc>
                <a:tc>
                  <a:txBody>
                    <a:bodyPr/>
                    <a:lstStyle/>
                    <a:p>
                      <a:pPr algn="ctr">
                        <a:lnSpc>
                          <a:spcPct val="150000"/>
                        </a:lnSpc>
                        <a:spcAft>
                          <a:spcPts val="0"/>
                        </a:spcAft>
                      </a:pPr>
                      <a:r>
                        <a:rPr lang="es-EC" sz="1100">
                          <a:effectLst/>
                        </a:rPr>
                        <a:t>1</a:t>
                      </a:r>
                      <a:endParaRPr lang="es-ES" sz="1200">
                        <a:effectLst/>
                        <a:latin typeface="Arial"/>
                        <a:ea typeface="Calibri"/>
                        <a:cs typeface="Calibri"/>
                      </a:endParaRPr>
                    </a:p>
                  </a:txBody>
                  <a:tcPr marL="44450" marR="44450" marT="0" marB="0" anchor="ctr"/>
                </a:tc>
                <a:tc>
                  <a:txBody>
                    <a:bodyPr/>
                    <a:lstStyle/>
                    <a:p>
                      <a:pPr algn="ctr">
                        <a:lnSpc>
                          <a:spcPct val="150000"/>
                        </a:lnSpc>
                        <a:spcAft>
                          <a:spcPts val="0"/>
                        </a:spcAft>
                      </a:pPr>
                      <a:r>
                        <a:rPr lang="es-EC" sz="1100">
                          <a:effectLst/>
                        </a:rPr>
                        <a:t>1</a:t>
                      </a:r>
                      <a:endParaRPr lang="es-ES" sz="1200">
                        <a:effectLst/>
                        <a:latin typeface="Arial"/>
                        <a:ea typeface="Calibri"/>
                        <a:cs typeface="Calibri"/>
                      </a:endParaRPr>
                    </a:p>
                  </a:txBody>
                  <a:tcPr marL="44450" marR="44450" marT="0" marB="0" anchor="ctr"/>
                </a:tc>
                <a:tc>
                  <a:txBody>
                    <a:bodyPr/>
                    <a:lstStyle/>
                    <a:p>
                      <a:pPr algn="ctr">
                        <a:lnSpc>
                          <a:spcPct val="150000"/>
                        </a:lnSpc>
                        <a:spcAft>
                          <a:spcPts val="0"/>
                        </a:spcAft>
                      </a:pPr>
                      <a:r>
                        <a:rPr lang="es-EC" sz="1100">
                          <a:effectLst/>
                        </a:rPr>
                        <a:t>4</a:t>
                      </a:r>
                      <a:endParaRPr lang="es-ES" sz="1200">
                        <a:effectLst/>
                        <a:latin typeface="Arial"/>
                        <a:ea typeface="Calibri"/>
                        <a:cs typeface="Calibri"/>
                      </a:endParaRPr>
                    </a:p>
                  </a:txBody>
                  <a:tcPr marL="44450" marR="44450" marT="0" marB="0" anchor="ctr"/>
                </a:tc>
              </a:tr>
              <a:tr h="310755">
                <a:tc>
                  <a:txBody>
                    <a:bodyPr/>
                    <a:lstStyle/>
                    <a:p>
                      <a:pPr>
                        <a:lnSpc>
                          <a:spcPct val="150000"/>
                        </a:lnSpc>
                        <a:spcAft>
                          <a:spcPts val="0"/>
                        </a:spcAft>
                      </a:pPr>
                      <a:r>
                        <a:rPr lang="es-ES" sz="1200">
                          <a:effectLst/>
                        </a:rPr>
                        <a:t>Área de negocios</a:t>
                      </a:r>
                      <a:endParaRPr lang="es-ES" sz="1200">
                        <a:effectLst/>
                        <a:latin typeface="Arial"/>
                        <a:ea typeface="Calibri"/>
                        <a:cs typeface="Calibri"/>
                      </a:endParaRPr>
                    </a:p>
                  </a:txBody>
                  <a:tcPr marL="44450" marR="44450" marT="0" marB="0" anchor="ctr"/>
                </a:tc>
                <a:tc>
                  <a:txBody>
                    <a:bodyPr/>
                    <a:lstStyle/>
                    <a:p>
                      <a:pPr algn="ctr">
                        <a:lnSpc>
                          <a:spcPct val="150000"/>
                        </a:lnSpc>
                        <a:spcAft>
                          <a:spcPts val="0"/>
                        </a:spcAft>
                      </a:pPr>
                      <a:r>
                        <a:rPr lang="es-EC" sz="1100">
                          <a:effectLst/>
                        </a:rPr>
                        <a:t>1</a:t>
                      </a:r>
                      <a:endParaRPr lang="es-ES" sz="1200">
                        <a:effectLst/>
                        <a:latin typeface="Arial"/>
                        <a:ea typeface="Calibri"/>
                        <a:cs typeface="Calibri"/>
                      </a:endParaRPr>
                    </a:p>
                  </a:txBody>
                  <a:tcPr marL="44450" marR="44450" marT="0" marB="0" anchor="ctr"/>
                </a:tc>
                <a:tc>
                  <a:txBody>
                    <a:bodyPr/>
                    <a:lstStyle/>
                    <a:p>
                      <a:pPr algn="ctr">
                        <a:lnSpc>
                          <a:spcPct val="150000"/>
                        </a:lnSpc>
                        <a:spcAft>
                          <a:spcPts val="0"/>
                        </a:spcAft>
                      </a:pPr>
                      <a:r>
                        <a:rPr lang="es-EC" sz="1100">
                          <a:effectLst/>
                        </a:rPr>
                        <a:t>2</a:t>
                      </a:r>
                      <a:endParaRPr lang="es-ES" sz="1200">
                        <a:effectLst/>
                        <a:latin typeface="Arial"/>
                        <a:ea typeface="Calibri"/>
                        <a:cs typeface="Calibri"/>
                      </a:endParaRPr>
                    </a:p>
                  </a:txBody>
                  <a:tcPr marL="44450" marR="44450" marT="0" marB="0" anchor="ctr"/>
                </a:tc>
                <a:tc>
                  <a:txBody>
                    <a:bodyPr/>
                    <a:lstStyle/>
                    <a:p>
                      <a:pPr algn="ctr">
                        <a:lnSpc>
                          <a:spcPct val="150000"/>
                        </a:lnSpc>
                        <a:spcAft>
                          <a:spcPts val="0"/>
                        </a:spcAft>
                      </a:pPr>
                      <a:r>
                        <a:rPr lang="es-EC" sz="1100">
                          <a:effectLst/>
                        </a:rPr>
                        <a:t>1</a:t>
                      </a:r>
                      <a:endParaRPr lang="es-ES" sz="1200">
                        <a:effectLst/>
                        <a:latin typeface="Arial"/>
                        <a:ea typeface="Calibri"/>
                        <a:cs typeface="Calibri"/>
                      </a:endParaRPr>
                    </a:p>
                  </a:txBody>
                  <a:tcPr marL="44450" marR="44450" marT="0" marB="0" anchor="ctr"/>
                </a:tc>
              </a:tr>
              <a:tr h="310755">
                <a:tc>
                  <a:txBody>
                    <a:bodyPr/>
                    <a:lstStyle/>
                    <a:p>
                      <a:pPr>
                        <a:lnSpc>
                          <a:spcPct val="150000"/>
                        </a:lnSpc>
                        <a:spcAft>
                          <a:spcPts val="0"/>
                        </a:spcAft>
                      </a:pPr>
                      <a:r>
                        <a:rPr lang="es-ES" sz="1200">
                          <a:effectLst/>
                        </a:rPr>
                        <a:t>Orientación del gobierno</a:t>
                      </a:r>
                      <a:endParaRPr lang="es-ES" sz="1200">
                        <a:effectLst/>
                        <a:latin typeface="Arial"/>
                        <a:ea typeface="Calibri"/>
                        <a:cs typeface="Calibri"/>
                      </a:endParaRPr>
                    </a:p>
                  </a:txBody>
                  <a:tcPr marL="44450" marR="44450" marT="0" marB="0" anchor="ctr"/>
                </a:tc>
                <a:tc>
                  <a:txBody>
                    <a:bodyPr/>
                    <a:lstStyle/>
                    <a:p>
                      <a:pPr algn="ctr">
                        <a:lnSpc>
                          <a:spcPct val="150000"/>
                        </a:lnSpc>
                        <a:spcAft>
                          <a:spcPts val="0"/>
                        </a:spcAft>
                      </a:pPr>
                      <a:r>
                        <a:rPr lang="es-EC" sz="1100">
                          <a:effectLst/>
                        </a:rPr>
                        <a:t>1</a:t>
                      </a:r>
                      <a:endParaRPr lang="es-ES" sz="1200">
                        <a:effectLst/>
                        <a:latin typeface="Arial"/>
                        <a:ea typeface="Calibri"/>
                        <a:cs typeface="Calibri"/>
                      </a:endParaRPr>
                    </a:p>
                  </a:txBody>
                  <a:tcPr marL="44450" marR="44450" marT="0" marB="0" anchor="ctr"/>
                </a:tc>
                <a:tc>
                  <a:txBody>
                    <a:bodyPr/>
                    <a:lstStyle/>
                    <a:p>
                      <a:pPr algn="ctr">
                        <a:lnSpc>
                          <a:spcPct val="150000"/>
                        </a:lnSpc>
                        <a:spcAft>
                          <a:spcPts val="0"/>
                        </a:spcAft>
                      </a:pPr>
                      <a:r>
                        <a:rPr lang="es-EC" sz="1100">
                          <a:effectLst/>
                        </a:rPr>
                        <a:t>2</a:t>
                      </a:r>
                      <a:endParaRPr lang="es-ES" sz="1200">
                        <a:effectLst/>
                        <a:latin typeface="Arial"/>
                        <a:ea typeface="Calibri"/>
                        <a:cs typeface="Calibri"/>
                      </a:endParaRPr>
                    </a:p>
                  </a:txBody>
                  <a:tcPr marL="44450" marR="44450" marT="0" marB="0" anchor="ctr"/>
                </a:tc>
                <a:tc>
                  <a:txBody>
                    <a:bodyPr/>
                    <a:lstStyle/>
                    <a:p>
                      <a:pPr algn="ctr">
                        <a:lnSpc>
                          <a:spcPct val="150000"/>
                        </a:lnSpc>
                        <a:spcAft>
                          <a:spcPts val="0"/>
                        </a:spcAft>
                      </a:pPr>
                      <a:r>
                        <a:rPr lang="es-EC" sz="1100">
                          <a:effectLst/>
                        </a:rPr>
                        <a:t>3</a:t>
                      </a:r>
                      <a:endParaRPr lang="es-ES" sz="1200">
                        <a:effectLst/>
                        <a:latin typeface="Arial"/>
                        <a:ea typeface="Calibri"/>
                        <a:cs typeface="Calibri"/>
                      </a:endParaRPr>
                    </a:p>
                  </a:txBody>
                  <a:tcPr marL="44450" marR="44450" marT="0" marB="0" anchor="ctr"/>
                </a:tc>
              </a:tr>
              <a:tr h="310755">
                <a:tc>
                  <a:txBody>
                    <a:bodyPr/>
                    <a:lstStyle/>
                    <a:p>
                      <a:pPr>
                        <a:lnSpc>
                          <a:spcPct val="150000"/>
                        </a:lnSpc>
                        <a:spcAft>
                          <a:spcPts val="0"/>
                        </a:spcAft>
                      </a:pPr>
                      <a:r>
                        <a:rPr lang="es-ES" sz="1200">
                          <a:effectLst/>
                        </a:rPr>
                        <a:t>Catálogo prescriptivo</a:t>
                      </a:r>
                      <a:endParaRPr lang="es-ES" sz="1200">
                        <a:effectLst/>
                        <a:latin typeface="Arial"/>
                        <a:ea typeface="Calibri"/>
                        <a:cs typeface="Calibri"/>
                      </a:endParaRPr>
                    </a:p>
                  </a:txBody>
                  <a:tcPr marL="44450" marR="44450" marT="0" marB="0" anchor="ctr"/>
                </a:tc>
                <a:tc>
                  <a:txBody>
                    <a:bodyPr/>
                    <a:lstStyle/>
                    <a:p>
                      <a:pPr algn="ctr">
                        <a:lnSpc>
                          <a:spcPct val="150000"/>
                        </a:lnSpc>
                        <a:spcAft>
                          <a:spcPts val="0"/>
                        </a:spcAft>
                      </a:pPr>
                      <a:r>
                        <a:rPr lang="es-EC" sz="1100">
                          <a:effectLst/>
                        </a:rPr>
                        <a:t>1</a:t>
                      </a:r>
                      <a:endParaRPr lang="es-ES" sz="1200">
                        <a:effectLst/>
                        <a:latin typeface="Arial"/>
                        <a:ea typeface="Calibri"/>
                        <a:cs typeface="Calibri"/>
                      </a:endParaRPr>
                    </a:p>
                  </a:txBody>
                  <a:tcPr marL="44450" marR="44450" marT="0" marB="0" anchor="ctr"/>
                </a:tc>
                <a:tc>
                  <a:txBody>
                    <a:bodyPr/>
                    <a:lstStyle/>
                    <a:p>
                      <a:pPr algn="ctr">
                        <a:lnSpc>
                          <a:spcPct val="150000"/>
                        </a:lnSpc>
                        <a:spcAft>
                          <a:spcPts val="0"/>
                        </a:spcAft>
                      </a:pPr>
                      <a:r>
                        <a:rPr lang="es-EC" sz="1100">
                          <a:effectLst/>
                        </a:rPr>
                        <a:t>2</a:t>
                      </a:r>
                      <a:endParaRPr lang="es-ES" sz="1200">
                        <a:effectLst/>
                        <a:latin typeface="Arial"/>
                        <a:ea typeface="Calibri"/>
                        <a:cs typeface="Calibri"/>
                      </a:endParaRPr>
                    </a:p>
                  </a:txBody>
                  <a:tcPr marL="44450" marR="44450" marT="0" marB="0" anchor="ctr"/>
                </a:tc>
                <a:tc>
                  <a:txBody>
                    <a:bodyPr/>
                    <a:lstStyle/>
                    <a:p>
                      <a:pPr algn="ctr">
                        <a:lnSpc>
                          <a:spcPct val="150000"/>
                        </a:lnSpc>
                        <a:spcAft>
                          <a:spcPts val="0"/>
                        </a:spcAft>
                      </a:pPr>
                      <a:r>
                        <a:rPr lang="es-EC" sz="1100">
                          <a:effectLst/>
                        </a:rPr>
                        <a:t>4</a:t>
                      </a:r>
                      <a:endParaRPr lang="es-ES" sz="1200">
                        <a:effectLst/>
                        <a:latin typeface="Arial"/>
                        <a:ea typeface="Calibri"/>
                        <a:cs typeface="Calibri"/>
                      </a:endParaRPr>
                    </a:p>
                  </a:txBody>
                  <a:tcPr marL="44450" marR="44450" marT="0" marB="0" anchor="ctr"/>
                </a:tc>
              </a:tr>
              <a:tr h="310755">
                <a:tc>
                  <a:txBody>
                    <a:bodyPr/>
                    <a:lstStyle/>
                    <a:p>
                      <a:pPr>
                        <a:lnSpc>
                          <a:spcPct val="150000"/>
                        </a:lnSpc>
                        <a:spcAft>
                          <a:spcPts val="0"/>
                        </a:spcAft>
                      </a:pPr>
                      <a:r>
                        <a:rPr lang="es-ES" sz="1200">
                          <a:effectLst/>
                        </a:rPr>
                        <a:t>Disponibilidad de la información</a:t>
                      </a:r>
                      <a:endParaRPr lang="es-ES" sz="1200">
                        <a:effectLst/>
                        <a:latin typeface="Arial"/>
                        <a:ea typeface="Calibri"/>
                        <a:cs typeface="Calibri"/>
                      </a:endParaRPr>
                    </a:p>
                  </a:txBody>
                  <a:tcPr marL="44450" marR="44450" marT="0" marB="0" anchor="ctr"/>
                </a:tc>
                <a:tc>
                  <a:txBody>
                    <a:bodyPr/>
                    <a:lstStyle/>
                    <a:p>
                      <a:pPr algn="ctr">
                        <a:lnSpc>
                          <a:spcPct val="150000"/>
                        </a:lnSpc>
                        <a:spcAft>
                          <a:spcPts val="0"/>
                        </a:spcAft>
                      </a:pPr>
                      <a:r>
                        <a:rPr lang="es-EC" sz="1100">
                          <a:effectLst/>
                        </a:rPr>
                        <a:t>2</a:t>
                      </a:r>
                      <a:endParaRPr lang="es-ES" sz="1200">
                        <a:effectLst/>
                        <a:latin typeface="Arial"/>
                        <a:ea typeface="Calibri"/>
                        <a:cs typeface="Calibri"/>
                      </a:endParaRPr>
                    </a:p>
                  </a:txBody>
                  <a:tcPr marL="44450" marR="44450" marT="0" marB="0" anchor="ctr"/>
                </a:tc>
                <a:tc>
                  <a:txBody>
                    <a:bodyPr/>
                    <a:lstStyle/>
                    <a:p>
                      <a:pPr algn="ctr">
                        <a:lnSpc>
                          <a:spcPct val="150000"/>
                        </a:lnSpc>
                        <a:spcAft>
                          <a:spcPts val="0"/>
                        </a:spcAft>
                      </a:pPr>
                      <a:r>
                        <a:rPr lang="es-EC" sz="1100">
                          <a:effectLst/>
                        </a:rPr>
                        <a:t>4</a:t>
                      </a:r>
                      <a:endParaRPr lang="es-ES" sz="1200">
                        <a:effectLst/>
                        <a:latin typeface="Arial"/>
                        <a:ea typeface="Calibri"/>
                        <a:cs typeface="Calibri"/>
                      </a:endParaRPr>
                    </a:p>
                  </a:txBody>
                  <a:tcPr marL="44450" marR="44450" marT="0" marB="0" anchor="ctr"/>
                </a:tc>
                <a:tc>
                  <a:txBody>
                    <a:bodyPr/>
                    <a:lstStyle/>
                    <a:p>
                      <a:pPr algn="ctr">
                        <a:lnSpc>
                          <a:spcPct val="150000"/>
                        </a:lnSpc>
                        <a:spcAft>
                          <a:spcPts val="0"/>
                        </a:spcAft>
                      </a:pPr>
                      <a:r>
                        <a:rPr lang="es-EC" sz="1100">
                          <a:effectLst/>
                        </a:rPr>
                        <a:t>2</a:t>
                      </a:r>
                      <a:endParaRPr lang="es-ES" sz="1200">
                        <a:effectLst/>
                        <a:latin typeface="Arial"/>
                        <a:ea typeface="Calibri"/>
                        <a:cs typeface="Calibri"/>
                      </a:endParaRPr>
                    </a:p>
                  </a:txBody>
                  <a:tcPr marL="44450" marR="44450" marT="0" marB="0" anchor="ctr"/>
                </a:tc>
              </a:tr>
              <a:tr h="310755">
                <a:tc>
                  <a:txBody>
                    <a:bodyPr/>
                    <a:lstStyle/>
                    <a:p>
                      <a:pPr>
                        <a:lnSpc>
                          <a:spcPct val="150000"/>
                        </a:lnSpc>
                        <a:spcAft>
                          <a:spcPts val="0"/>
                        </a:spcAft>
                      </a:pPr>
                      <a:r>
                        <a:rPr lang="es-ES" sz="1200">
                          <a:effectLst/>
                        </a:rPr>
                        <a:t>El tiempo de valoración</a:t>
                      </a:r>
                      <a:endParaRPr lang="es-ES" sz="1200">
                        <a:effectLst/>
                        <a:latin typeface="Arial"/>
                        <a:ea typeface="Calibri"/>
                        <a:cs typeface="Calibri"/>
                      </a:endParaRPr>
                    </a:p>
                  </a:txBody>
                  <a:tcPr marL="44450" marR="44450" marT="0" marB="0" anchor="ctr"/>
                </a:tc>
                <a:tc>
                  <a:txBody>
                    <a:bodyPr/>
                    <a:lstStyle/>
                    <a:p>
                      <a:pPr algn="ctr">
                        <a:lnSpc>
                          <a:spcPct val="150000"/>
                        </a:lnSpc>
                        <a:spcAft>
                          <a:spcPts val="0"/>
                        </a:spcAft>
                      </a:pPr>
                      <a:r>
                        <a:rPr lang="es-EC" sz="1100">
                          <a:effectLst/>
                        </a:rPr>
                        <a:t>1</a:t>
                      </a:r>
                      <a:endParaRPr lang="es-ES" sz="1200">
                        <a:effectLst/>
                        <a:latin typeface="Arial"/>
                        <a:ea typeface="Calibri"/>
                        <a:cs typeface="Calibri"/>
                      </a:endParaRPr>
                    </a:p>
                  </a:txBody>
                  <a:tcPr marL="44450" marR="44450" marT="0" marB="0" anchor="ctr"/>
                </a:tc>
                <a:tc>
                  <a:txBody>
                    <a:bodyPr/>
                    <a:lstStyle/>
                    <a:p>
                      <a:pPr algn="ctr">
                        <a:lnSpc>
                          <a:spcPct val="150000"/>
                        </a:lnSpc>
                        <a:spcAft>
                          <a:spcPts val="0"/>
                        </a:spcAft>
                      </a:pPr>
                      <a:r>
                        <a:rPr lang="es-EC" sz="1100">
                          <a:effectLst/>
                        </a:rPr>
                        <a:t>3</a:t>
                      </a:r>
                      <a:endParaRPr lang="es-ES" sz="1200">
                        <a:effectLst/>
                        <a:latin typeface="Arial"/>
                        <a:ea typeface="Calibri"/>
                        <a:cs typeface="Calibri"/>
                      </a:endParaRPr>
                    </a:p>
                  </a:txBody>
                  <a:tcPr marL="44450" marR="44450" marT="0" marB="0" anchor="ctr"/>
                </a:tc>
                <a:tc>
                  <a:txBody>
                    <a:bodyPr/>
                    <a:lstStyle/>
                    <a:p>
                      <a:pPr algn="ctr">
                        <a:lnSpc>
                          <a:spcPct val="150000"/>
                        </a:lnSpc>
                        <a:spcAft>
                          <a:spcPts val="0"/>
                        </a:spcAft>
                      </a:pPr>
                      <a:r>
                        <a:rPr lang="es-EC" sz="1100">
                          <a:effectLst/>
                        </a:rPr>
                        <a:t>2</a:t>
                      </a:r>
                      <a:endParaRPr lang="es-ES" sz="1200">
                        <a:effectLst/>
                        <a:latin typeface="Arial"/>
                        <a:ea typeface="Calibri"/>
                        <a:cs typeface="Calibri"/>
                      </a:endParaRPr>
                    </a:p>
                  </a:txBody>
                  <a:tcPr marL="44450" marR="44450" marT="0" marB="0" anchor="ctr"/>
                </a:tc>
              </a:tr>
              <a:tr h="310755">
                <a:tc>
                  <a:txBody>
                    <a:bodyPr/>
                    <a:lstStyle/>
                    <a:p>
                      <a:pPr>
                        <a:lnSpc>
                          <a:spcPct val="150000"/>
                        </a:lnSpc>
                        <a:spcAft>
                          <a:spcPts val="0"/>
                        </a:spcAft>
                      </a:pPr>
                      <a:r>
                        <a:rPr lang="es-ES" sz="1200">
                          <a:effectLst/>
                        </a:rPr>
                        <a:t>TOTAL</a:t>
                      </a:r>
                      <a:endParaRPr lang="es-ES" sz="1200">
                        <a:effectLst/>
                        <a:latin typeface="Arial"/>
                        <a:ea typeface="Calibri"/>
                        <a:cs typeface="Calibri"/>
                      </a:endParaRPr>
                    </a:p>
                  </a:txBody>
                  <a:tcPr marL="44450" marR="44450" marT="0" marB="0" anchor="ctr"/>
                </a:tc>
                <a:tc>
                  <a:txBody>
                    <a:bodyPr/>
                    <a:lstStyle/>
                    <a:p>
                      <a:pPr algn="ctr">
                        <a:lnSpc>
                          <a:spcPct val="150000"/>
                        </a:lnSpc>
                        <a:spcAft>
                          <a:spcPts val="0"/>
                        </a:spcAft>
                      </a:pPr>
                      <a:r>
                        <a:rPr lang="es-EC" sz="1100" dirty="0">
                          <a:effectLst/>
                        </a:rPr>
                        <a:t>14</a:t>
                      </a:r>
                      <a:endParaRPr lang="es-ES" sz="1200" dirty="0">
                        <a:effectLst/>
                        <a:latin typeface="Arial"/>
                        <a:ea typeface="Calibri"/>
                        <a:cs typeface="Calibri"/>
                      </a:endParaRPr>
                    </a:p>
                  </a:txBody>
                  <a:tcPr marL="44450" marR="44450" marT="0" marB="0" anchor="ctr">
                    <a:solidFill>
                      <a:schemeClr val="accent6">
                        <a:lumMod val="60000"/>
                        <a:lumOff val="40000"/>
                      </a:schemeClr>
                    </a:solidFill>
                  </a:tcPr>
                </a:tc>
                <a:tc>
                  <a:txBody>
                    <a:bodyPr/>
                    <a:lstStyle/>
                    <a:p>
                      <a:pPr algn="ctr">
                        <a:lnSpc>
                          <a:spcPct val="150000"/>
                        </a:lnSpc>
                        <a:spcAft>
                          <a:spcPts val="0"/>
                        </a:spcAft>
                      </a:pPr>
                      <a:r>
                        <a:rPr lang="es-EC" sz="1100" dirty="0">
                          <a:effectLst/>
                        </a:rPr>
                        <a:t>25</a:t>
                      </a:r>
                      <a:endParaRPr lang="es-ES" sz="1200" dirty="0">
                        <a:effectLst/>
                        <a:latin typeface="Arial"/>
                        <a:ea typeface="Calibri"/>
                        <a:cs typeface="Calibri"/>
                      </a:endParaRPr>
                    </a:p>
                  </a:txBody>
                  <a:tcPr marL="44450" marR="44450" marT="0" marB="0" anchor="ctr">
                    <a:solidFill>
                      <a:schemeClr val="accent6">
                        <a:lumMod val="60000"/>
                        <a:lumOff val="40000"/>
                      </a:schemeClr>
                    </a:solidFill>
                  </a:tcPr>
                </a:tc>
                <a:tc>
                  <a:txBody>
                    <a:bodyPr/>
                    <a:lstStyle/>
                    <a:p>
                      <a:pPr algn="ctr">
                        <a:lnSpc>
                          <a:spcPct val="150000"/>
                        </a:lnSpc>
                        <a:spcAft>
                          <a:spcPts val="0"/>
                        </a:spcAft>
                      </a:pPr>
                      <a:r>
                        <a:rPr lang="es-EC" sz="1100" dirty="0">
                          <a:effectLst/>
                        </a:rPr>
                        <a:t>28</a:t>
                      </a:r>
                      <a:endParaRPr lang="es-ES" sz="1200" dirty="0">
                        <a:effectLst/>
                        <a:latin typeface="Arial"/>
                        <a:ea typeface="Calibri"/>
                        <a:cs typeface="Calibri"/>
                      </a:endParaRPr>
                    </a:p>
                  </a:txBody>
                  <a:tcPr marL="44450" marR="44450" marT="0" marB="0" anchor="ctr">
                    <a:solidFill>
                      <a:schemeClr val="accent6">
                        <a:lumMod val="60000"/>
                        <a:lumOff val="40000"/>
                      </a:schemeClr>
                    </a:solidFill>
                  </a:tcPr>
                </a:tc>
              </a:tr>
              <a:tr h="310755">
                <a:tc>
                  <a:txBody>
                    <a:bodyPr/>
                    <a:lstStyle/>
                    <a:p>
                      <a:pPr>
                        <a:lnSpc>
                          <a:spcPct val="150000"/>
                        </a:lnSpc>
                        <a:spcAft>
                          <a:spcPts val="0"/>
                        </a:spcAft>
                      </a:pPr>
                      <a:r>
                        <a:rPr lang="es-ES" sz="1200">
                          <a:effectLst/>
                        </a:rPr>
                        <a:t> </a:t>
                      </a:r>
                      <a:endParaRPr lang="es-ES" sz="1200">
                        <a:effectLst/>
                        <a:latin typeface="Arial"/>
                        <a:ea typeface="Calibri"/>
                        <a:cs typeface="Calibri"/>
                      </a:endParaRPr>
                    </a:p>
                  </a:txBody>
                  <a:tcPr marL="44450" marR="44450" marT="0" marB="0" anchor="ctr"/>
                </a:tc>
                <a:tc>
                  <a:txBody>
                    <a:bodyPr/>
                    <a:lstStyle/>
                    <a:p>
                      <a:pPr algn="ctr">
                        <a:lnSpc>
                          <a:spcPct val="150000"/>
                        </a:lnSpc>
                        <a:spcAft>
                          <a:spcPts val="0"/>
                        </a:spcAft>
                      </a:pPr>
                      <a:r>
                        <a:rPr lang="es-EC" sz="1200">
                          <a:effectLst/>
                        </a:rPr>
                        <a:t> </a:t>
                      </a:r>
                      <a:endParaRPr lang="es-ES" sz="1200">
                        <a:effectLst/>
                        <a:latin typeface="Arial"/>
                        <a:ea typeface="Calibri"/>
                        <a:cs typeface="Calibri"/>
                      </a:endParaRPr>
                    </a:p>
                  </a:txBody>
                  <a:tcPr marL="44450" marR="44450" marT="0" marB="0" anchor="ctr"/>
                </a:tc>
                <a:tc>
                  <a:txBody>
                    <a:bodyPr/>
                    <a:lstStyle/>
                    <a:p>
                      <a:pPr algn="ctr">
                        <a:lnSpc>
                          <a:spcPct val="150000"/>
                        </a:lnSpc>
                        <a:spcAft>
                          <a:spcPts val="0"/>
                        </a:spcAft>
                      </a:pPr>
                      <a:r>
                        <a:rPr lang="es-EC" sz="1200">
                          <a:effectLst/>
                        </a:rPr>
                        <a:t> </a:t>
                      </a:r>
                      <a:endParaRPr lang="es-ES" sz="1200">
                        <a:effectLst/>
                        <a:latin typeface="Arial"/>
                        <a:ea typeface="Calibri"/>
                        <a:cs typeface="Calibri"/>
                      </a:endParaRPr>
                    </a:p>
                  </a:txBody>
                  <a:tcPr marL="44450" marR="44450" marT="0" marB="0" anchor="ctr"/>
                </a:tc>
                <a:tc>
                  <a:txBody>
                    <a:bodyPr/>
                    <a:lstStyle/>
                    <a:p>
                      <a:pPr algn="ctr">
                        <a:lnSpc>
                          <a:spcPct val="150000"/>
                        </a:lnSpc>
                        <a:spcAft>
                          <a:spcPts val="0"/>
                        </a:spcAft>
                      </a:pPr>
                      <a:r>
                        <a:rPr lang="es-EC" sz="1200" dirty="0">
                          <a:effectLst/>
                        </a:rPr>
                        <a:t> </a:t>
                      </a:r>
                      <a:endParaRPr lang="es-ES" sz="1200" dirty="0">
                        <a:effectLst/>
                        <a:latin typeface="Arial"/>
                        <a:ea typeface="Calibri"/>
                        <a:cs typeface="Calibri"/>
                      </a:endParaRPr>
                    </a:p>
                  </a:txBody>
                  <a:tcPr marL="44450" marR="44450" marT="0" marB="0" anchor="ctr"/>
                </a:tc>
              </a:tr>
            </a:tbl>
          </a:graphicData>
        </a:graphic>
      </p:graphicFrame>
    </p:spTree>
    <p:extLst>
      <p:ext uri="{BB962C8B-B14F-4D97-AF65-F5344CB8AC3E}">
        <p14:creationId xmlns:p14="http://schemas.microsoft.com/office/powerpoint/2010/main" val="40753713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0421" y="303039"/>
            <a:ext cx="5806398" cy="461665"/>
          </a:xfrm>
          <a:prstGeom prst="rect">
            <a:avLst/>
          </a:prstGeom>
        </p:spPr>
        <p:txBody>
          <a:bodyPr wrap="none">
            <a:spAutoFit/>
          </a:bodyPr>
          <a:lstStyle/>
          <a:p>
            <a:r>
              <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Las PYMES en el Ecuador</a:t>
            </a:r>
          </a:p>
        </p:txBody>
      </p:sp>
      <p:sp>
        <p:nvSpPr>
          <p:cNvPr id="11" name="Rectangle 10"/>
          <p:cNvSpPr/>
          <p:nvPr/>
        </p:nvSpPr>
        <p:spPr>
          <a:xfrm>
            <a:off x="1513742" y="2564904"/>
            <a:ext cx="7056784" cy="3338735"/>
          </a:xfrm>
          <a:prstGeom prst="rect">
            <a:avLst/>
          </a:prstGeom>
        </p:spPr>
        <p:txBody>
          <a:bodyPr wrap="square">
            <a:spAutoFit/>
          </a:bodyPr>
          <a:lstStyle/>
          <a:p>
            <a:pPr marL="285750" lvl="0" indent="-285750">
              <a:lnSpc>
                <a:spcPct val="200000"/>
              </a:lnSpc>
              <a:buFont typeface="Wingdings" pitchFamily="2" charset="2"/>
              <a:buChar char="§"/>
            </a:pPr>
            <a:r>
              <a:rPr lang="es-EC" dirty="0"/>
              <a:t>Escaso nivel tecnológico.</a:t>
            </a:r>
          </a:p>
          <a:p>
            <a:pPr marL="285750" lvl="0" indent="-285750">
              <a:lnSpc>
                <a:spcPct val="200000"/>
              </a:lnSpc>
              <a:buFont typeface="Wingdings" pitchFamily="2" charset="2"/>
              <a:buChar char="§"/>
            </a:pPr>
            <a:r>
              <a:rPr lang="es-EC" dirty="0"/>
              <a:t>Baja calidad de la producción, ausencia de normas y altos costos.</a:t>
            </a:r>
          </a:p>
          <a:p>
            <a:pPr marL="285750" lvl="0" indent="-285750">
              <a:lnSpc>
                <a:spcPct val="200000"/>
              </a:lnSpc>
              <a:buFont typeface="Wingdings" pitchFamily="2" charset="2"/>
              <a:buChar char="§"/>
            </a:pPr>
            <a:r>
              <a:rPr lang="es-EC" dirty="0"/>
              <a:t>Falta de </a:t>
            </a:r>
            <a:r>
              <a:rPr lang="es-EC" dirty="0" smtClean="0"/>
              <a:t>crédito.</a:t>
            </a:r>
            <a:endParaRPr lang="es-EC" dirty="0"/>
          </a:p>
          <a:p>
            <a:pPr marL="285750" lvl="0" indent="-285750">
              <a:lnSpc>
                <a:spcPct val="200000"/>
              </a:lnSpc>
              <a:buFont typeface="Wingdings" pitchFamily="2" charset="2"/>
              <a:buChar char="§"/>
            </a:pPr>
            <a:r>
              <a:rPr lang="es-EC" dirty="0" smtClean="0"/>
              <a:t>Producción </a:t>
            </a:r>
            <a:r>
              <a:rPr lang="es-EC" dirty="0"/>
              <a:t>orientada al mercado interno.</a:t>
            </a:r>
          </a:p>
          <a:p>
            <a:pPr marL="285750" lvl="0" indent="-285750">
              <a:lnSpc>
                <a:spcPct val="200000"/>
              </a:lnSpc>
              <a:buFont typeface="Wingdings" pitchFamily="2" charset="2"/>
              <a:buChar char="§"/>
            </a:pPr>
            <a:r>
              <a:rPr lang="es-EC" dirty="0" smtClean="0"/>
              <a:t>Complicada inserción </a:t>
            </a:r>
            <a:r>
              <a:rPr lang="es-EC" dirty="0"/>
              <a:t>de PYMES al mercado internacional.</a:t>
            </a:r>
          </a:p>
          <a:p>
            <a:pPr marL="285750" lvl="0" indent="-285750">
              <a:lnSpc>
                <a:spcPct val="200000"/>
              </a:lnSpc>
              <a:buFont typeface="Wingdings" pitchFamily="2" charset="2"/>
              <a:buChar char="§"/>
            </a:pPr>
            <a:r>
              <a:rPr lang="es-EC" dirty="0" smtClean="0"/>
              <a:t>Ausencia total</a:t>
            </a:r>
            <a:r>
              <a:rPr lang="es-EC" dirty="0"/>
              <a:t> </a:t>
            </a:r>
            <a:r>
              <a:rPr lang="es-EC" dirty="0" smtClean="0"/>
              <a:t>de</a:t>
            </a:r>
            <a:r>
              <a:rPr lang="es-EC" dirty="0"/>
              <a:t> </a:t>
            </a:r>
            <a:r>
              <a:rPr lang="es-EC" dirty="0" smtClean="0"/>
              <a:t>políticas</a:t>
            </a:r>
            <a:r>
              <a:rPr lang="es-EC" dirty="0"/>
              <a:t>	</a:t>
            </a:r>
            <a:r>
              <a:rPr lang="es-EC" dirty="0" smtClean="0"/>
              <a:t>y estrategias.</a:t>
            </a:r>
            <a:endParaRPr lang="es-EC" dirty="0"/>
          </a:p>
        </p:txBody>
      </p:sp>
      <p:sp>
        <p:nvSpPr>
          <p:cNvPr id="12" name="Rectangle 11"/>
          <p:cNvSpPr/>
          <p:nvPr/>
        </p:nvSpPr>
        <p:spPr>
          <a:xfrm>
            <a:off x="1331378" y="1484784"/>
            <a:ext cx="7344816" cy="923330"/>
          </a:xfrm>
          <a:prstGeom prst="rect">
            <a:avLst/>
          </a:prstGeom>
        </p:spPr>
        <p:txBody>
          <a:bodyPr wrap="square">
            <a:spAutoFit/>
          </a:bodyPr>
          <a:lstStyle/>
          <a:p>
            <a:pPr algn="just"/>
            <a:r>
              <a:rPr lang="es-ES" dirty="0"/>
              <a:t>A las PYMES se las define como un conjunto de pequeñas y medianas empresas que se miden de acuerdo </a:t>
            </a:r>
            <a:r>
              <a:rPr lang="es-ES" dirty="0" smtClean="0"/>
              <a:t>a las ventas</a:t>
            </a:r>
            <a:r>
              <a:rPr lang="es-ES" dirty="0"/>
              <a:t>, </a:t>
            </a:r>
            <a:r>
              <a:rPr lang="es-ES" dirty="0" smtClean="0"/>
              <a:t>capital </a:t>
            </a:r>
            <a:r>
              <a:rPr lang="es-ES" dirty="0"/>
              <a:t>social, el número de </a:t>
            </a:r>
            <a:r>
              <a:rPr lang="es-ES" dirty="0" smtClean="0"/>
              <a:t>personas, la </a:t>
            </a:r>
            <a:r>
              <a:rPr lang="es-ES" dirty="0"/>
              <a:t>producción o el de los activos. </a:t>
            </a:r>
            <a:endParaRPr lang="es-EC" dirty="0"/>
          </a:p>
        </p:txBody>
      </p:sp>
    </p:spTree>
    <p:extLst>
      <p:ext uri="{BB962C8B-B14F-4D97-AF65-F5344CB8AC3E}">
        <p14:creationId xmlns:p14="http://schemas.microsoft.com/office/powerpoint/2010/main" val="40652956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1412776"/>
            <a:ext cx="4185698" cy="369332"/>
          </a:xfrm>
          <a:prstGeom prst="rect">
            <a:avLst/>
          </a:prstGeom>
        </p:spPr>
        <p:txBody>
          <a:bodyPr wrap="none">
            <a:spAutoFit/>
          </a:bodyPr>
          <a:lstStyle/>
          <a:p>
            <a:pPr lvl="0"/>
            <a:r>
              <a:rPr lang="es-ES" b="1" dirty="0"/>
              <a:t>Aceptación de la tecnología en las  PYMES</a:t>
            </a:r>
            <a:endParaRPr lang="es-EC" dirty="0"/>
          </a:p>
        </p:txBody>
      </p:sp>
      <p:pic>
        <p:nvPicPr>
          <p:cNvPr id="3" name="Picture 2" descr="http://www.pymes-ecuador.com/nuevo-sitio/Grafico10.gif"/>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3374610" y="1988840"/>
            <a:ext cx="3213614" cy="1944216"/>
          </a:xfrm>
          <a:prstGeom prst="rect">
            <a:avLst/>
          </a:prstGeom>
          <a:noFill/>
          <a:ln>
            <a:noFill/>
          </a:ln>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8998" y="4265929"/>
            <a:ext cx="5684837"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40421" y="303039"/>
            <a:ext cx="5806398" cy="461665"/>
          </a:xfrm>
          <a:prstGeom prst="rect">
            <a:avLst/>
          </a:prstGeom>
        </p:spPr>
        <p:txBody>
          <a:bodyPr wrap="none">
            <a:spAutoFit/>
          </a:bodyPr>
          <a:lstStyle/>
          <a:p>
            <a:r>
              <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Las PYMES en el Ecuador</a:t>
            </a:r>
          </a:p>
        </p:txBody>
      </p:sp>
    </p:spTree>
    <p:extLst>
      <p:ext uri="{BB962C8B-B14F-4D97-AF65-F5344CB8AC3E}">
        <p14:creationId xmlns:p14="http://schemas.microsoft.com/office/powerpoint/2010/main" val="1535723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201010"/>
            <a:ext cx="7247497" cy="584775"/>
          </a:xfrm>
          <a:prstGeom prst="rect">
            <a:avLst/>
          </a:prstGeom>
          <a:noFill/>
          <a:ln>
            <a:noFill/>
          </a:ln>
          <a:effectLst/>
        </p:spPr>
        <p:txBody>
          <a:bodyPr wrap="none" rtlCol="0">
            <a:spAutoFit/>
          </a:bodyPr>
          <a:lstStyle/>
          <a:p>
            <a:r>
              <a:rPr lang="es-ES" sz="32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Descripción del problema</a:t>
            </a:r>
            <a:endParaRPr lang="es-EC" sz="32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sp>
        <p:nvSpPr>
          <p:cNvPr id="14" name="Rectangle 13"/>
          <p:cNvSpPr/>
          <p:nvPr/>
        </p:nvSpPr>
        <p:spPr>
          <a:xfrm>
            <a:off x="1403648" y="5805264"/>
            <a:ext cx="7632848" cy="646331"/>
          </a:xfrm>
          <a:prstGeom prst="rect">
            <a:avLst/>
          </a:prstGeom>
        </p:spPr>
        <p:txBody>
          <a:bodyPr wrap="square">
            <a:spAutoFit/>
          </a:bodyPr>
          <a:lstStyle/>
          <a:p>
            <a:pPr algn="ctr"/>
            <a:r>
              <a:rPr lang="es-ES" dirty="0"/>
              <a:t>Solamente aquellas que poseen información histórica para fundamentar la toma de decisiones son las que sobreviven. </a:t>
            </a:r>
            <a:endParaRPr lang="es-EC" dirty="0"/>
          </a:p>
        </p:txBody>
      </p:sp>
      <p:graphicFrame>
        <p:nvGraphicFramePr>
          <p:cNvPr id="15" name="Diagram 14"/>
          <p:cNvGraphicFramePr/>
          <p:nvPr>
            <p:extLst>
              <p:ext uri="{D42A27DB-BD31-4B8C-83A1-F6EECF244321}">
                <p14:modId xmlns:p14="http://schemas.microsoft.com/office/powerpoint/2010/main" val="398258046"/>
              </p:ext>
            </p:extLst>
          </p:nvPr>
        </p:nvGraphicFramePr>
        <p:xfrm>
          <a:off x="2267744" y="175704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ectangle 15"/>
          <p:cNvSpPr/>
          <p:nvPr/>
        </p:nvSpPr>
        <p:spPr>
          <a:xfrm>
            <a:off x="1403648" y="1124744"/>
            <a:ext cx="7416824" cy="646331"/>
          </a:xfrm>
          <a:prstGeom prst="rect">
            <a:avLst/>
          </a:prstGeom>
        </p:spPr>
        <p:txBody>
          <a:bodyPr wrap="square">
            <a:spAutoFit/>
          </a:bodyPr>
          <a:lstStyle/>
          <a:p>
            <a:r>
              <a:rPr lang="es-ES" dirty="0" smtClean="0"/>
              <a:t>Las empresas no cuentan con sistemas de información efectivos, alineados a la estructura y procesos del negocio. </a:t>
            </a:r>
            <a:endParaRPr lang="es-EC" dirty="0"/>
          </a:p>
        </p:txBody>
      </p:sp>
    </p:spTree>
    <p:extLst>
      <p:ext uri="{BB962C8B-B14F-4D97-AF65-F5344CB8AC3E}">
        <p14:creationId xmlns:p14="http://schemas.microsoft.com/office/powerpoint/2010/main" val="40066602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60648"/>
            <a:ext cx="2055371" cy="461665"/>
          </a:xfrm>
          <a:prstGeom prst="rect">
            <a:avLst/>
          </a:prstGeom>
        </p:spPr>
        <p:txBody>
          <a:bodyPr wrap="none">
            <a:spAutoFit/>
          </a:bodyPr>
          <a:lstStyle/>
          <a:p>
            <a:r>
              <a:rPr lang="es-ES"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Google+</a:t>
            </a:r>
            <a:endPar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pic>
        <p:nvPicPr>
          <p:cNvPr id="12" name="Picture 11"/>
          <p:cNvPicPr/>
          <p:nvPr/>
        </p:nvPicPr>
        <p:blipFill>
          <a:blip r:embed="rId2" cstate="print">
            <a:extLst>
              <a:ext uri="{28A0092B-C50C-407E-A947-70E740481C1C}">
                <a14:useLocalDpi xmlns:a14="http://schemas.microsoft.com/office/drawing/2010/main" val="0"/>
              </a:ext>
            </a:extLst>
          </a:blip>
          <a:stretch>
            <a:fillRect/>
          </a:stretch>
        </p:blipFill>
        <p:spPr>
          <a:xfrm>
            <a:off x="1403648" y="1324272"/>
            <a:ext cx="2592288" cy="1528663"/>
          </a:xfrm>
          <a:prstGeom prst="rect">
            <a:avLst/>
          </a:prstGeom>
        </p:spPr>
      </p:pic>
      <p:sp>
        <p:nvSpPr>
          <p:cNvPr id="13" name="TextBox 12"/>
          <p:cNvSpPr txBox="1"/>
          <p:nvPr/>
        </p:nvSpPr>
        <p:spPr>
          <a:xfrm>
            <a:off x="4231761" y="2853059"/>
            <a:ext cx="4388381" cy="3373359"/>
          </a:xfrm>
          <a:prstGeom prst="rect">
            <a:avLst/>
          </a:prstGeom>
          <a:noFill/>
        </p:spPr>
        <p:txBody>
          <a:bodyPr wrap="none" rtlCol="0">
            <a:spAutoFit/>
          </a:bodyPr>
          <a:lstStyle/>
          <a:p>
            <a:pPr marL="285750" indent="-285750">
              <a:lnSpc>
                <a:spcPct val="150000"/>
              </a:lnSpc>
              <a:buFont typeface="Arial" pitchFamily="34" charset="0"/>
              <a:buChar char="•"/>
            </a:pPr>
            <a:r>
              <a:rPr lang="es-EC" dirty="0"/>
              <a:t>Segmentación de la información</a:t>
            </a:r>
          </a:p>
          <a:p>
            <a:pPr marL="285750" indent="-285750">
              <a:lnSpc>
                <a:spcPct val="150000"/>
              </a:lnSpc>
              <a:buFont typeface="Arial" pitchFamily="34" charset="0"/>
              <a:buChar char="•"/>
            </a:pPr>
            <a:r>
              <a:rPr lang="es-EC" dirty="0"/>
              <a:t>La ventaja de la privacidad</a:t>
            </a:r>
          </a:p>
          <a:p>
            <a:pPr marL="285750" indent="-285750">
              <a:lnSpc>
                <a:spcPct val="150000"/>
              </a:lnSpc>
              <a:buFont typeface="Arial" pitchFamily="34" charset="0"/>
              <a:buChar char="•"/>
            </a:pPr>
            <a:r>
              <a:rPr lang="es-EC" dirty="0"/>
              <a:t>Compartir contenidos con </a:t>
            </a:r>
            <a:r>
              <a:rPr lang="es-EC" dirty="0" err="1"/>
              <a:t>Spark</a:t>
            </a:r>
            <a:endParaRPr lang="es-EC" dirty="0"/>
          </a:p>
          <a:p>
            <a:pPr marL="285750" indent="-285750">
              <a:lnSpc>
                <a:spcPct val="150000"/>
              </a:lnSpc>
              <a:buFont typeface="Arial" pitchFamily="34" charset="0"/>
              <a:buChar char="•"/>
            </a:pPr>
            <a:r>
              <a:rPr lang="es-EC" dirty="0"/>
              <a:t>Complemento con los servicios de Google</a:t>
            </a:r>
          </a:p>
          <a:p>
            <a:pPr marL="285750" indent="-285750">
              <a:lnSpc>
                <a:spcPct val="150000"/>
              </a:lnSpc>
              <a:buFont typeface="Arial" pitchFamily="34" charset="0"/>
              <a:buChar char="•"/>
            </a:pPr>
            <a:r>
              <a:rPr lang="es-EC" dirty="0"/>
              <a:t>Chat y video llamadas</a:t>
            </a:r>
          </a:p>
          <a:p>
            <a:pPr marL="285750" indent="-285750">
              <a:lnSpc>
                <a:spcPct val="150000"/>
              </a:lnSpc>
              <a:buFont typeface="Arial" pitchFamily="34" charset="0"/>
              <a:buChar char="•"/>
            </a:pPr>
            <a:r>
              <a:rPr lang="es-EC" dirty="0"/>
              <a:t>Diseño sencillo</a:t>
            </a:r>
          </a:p>
          <a:p>
            <a:pPr marL="285750" indent="-285750">
              <a:lnSpc>
                <a:spcPct val="150000"/>
              </a:lnSpc>
              <a:buFont typeface="Arial" pitchFamily="34" charset="0"/>
              <a:buChar char="•"/>
            </a:pPr>
            <a:r>
              <a:rPr lang="es-EC" dirty="0"/>
              <a:t>Ventajas para las empresas</a:t>
            </a:r>
          </a:p>
          <a:p>
            <a:pPr marL="285750" indent="-285750">
              <a:lnSpc>
                <a:spcPct val="150000"/>
              </a:lnSpc>
              <a:buFont typeface="Arial" pitchFamily="34" charset="0"/>
              <a:buChar char="•"/>
            </a:pPr>
            <a:endParaRPr lang="es-EC" dirty="0"/>
          </a:p>
        </p:txBody>
      </p:sp>
      <p:sp>
        <p:nvSpPr>
          <p:cNvPr id="14" name="Rectangle 13"/>
          <p:cNvSpPr/>
          <p:nvPr/>
        </p:nvSpPr>
        <p:spPr>
          <a:xfrm>
            <a:off x="4139951" y="1700808"/>
            <a:ext cx="4572000" cy="646331"/>
          </a:xfrm>
          <a:prstGeom prst="rect">
            <a:avLst/>
          </a:prstGeom>
        </p:spPr>
        <p:txBody>
          <a:bodyPr>
            <a:spAutoFit/>
          </a:bodyPr>
          <a:lstStyle/>
          <a:p>
            <a:r>
              <a:rPr lang="es-ES" dirty="0"/>
              <a:t>P</a:t>
            </a:r>
            <a:r>
              <a:rPr lang="es-ES" dirty="0" smtClean="0"/>
              <a:t>ermiten </a:t>
            </a:r>
            <a:r>
              <a:rPr lang="es-ES" dirty="0"/>
              <a:t>al usuario informar y compartir de sobre los temas que le interesen.</a:t>
            </a:r>
            <a:endParaRPr lang="es-EC" dirty="0"/>
          </a:p>
        </p:txBody>
      </p:sp>
    </p:spTree>
    <p:extLst>
      <p:ext uri="{BB962C8B-B14F-4D97-AF65-F5344CB8AC3E}">
        <p14:creationId xmlns:p14="http://schemas.microsoft.com/office/powerpoint/2010/main" val="34974517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60648"/>
            <a:ext cx="6769802" cy="461665"/>
          </a:xfrm>
          <a:prstGeom prst="rect">
            <a:avLst/>
          </a:prstGeom>
        </p:spPr>
        <p:txBody>
          <a:bodyPr wrap="none">
            <a:spAutoFit/>
          </a:bodyPr>
          <a:lstStyle/>
          <a:p>
            <a:r>
              <a:rPr lang="es-ES"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Desarrollo de la Metodología</a:t>
            </a:r>
            <a:endPar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sp>
        <p:nvSpPr>
          <p:cNvPr id="11" name="Rectangle 10"/>
          <p:cNvSpPr/>
          <p:nvPr/>
        </p:nvSpPr>
        <p:spPr>
          <a:xfrm>
            <a:off x="1331640" y="1340768"/>
            <a:ext cx="2658613" cy="369332"/>
          </a:xfrm>
          <a:prstGeom prst="rect">
            <a:avLst/>
          </a:prstGeom>
        </p:spPr>
        <p:txBody>
          <a:bodyPr wrap="none">
            <a:spAutoFit/>
          </a:bodyPr>
          <a:lstStyle/>
          <a:p>
            <a:r>
              <a:rPr lang="es-ES" b="1" u="sng" dirty="0"/>
              <a:t>Análisis de la arquitectura</a:t>
            </a:r>
            <a:endParaRPr lang="es-EC" dirty="0"/>
          </a:p>
        </p:txBody>
      </p:sp>
      <p:sp>
        <p:nvSpPr>
          <p:cNvPr id="12" name="Rectangle 11"/>
          <p:cNvSpPr/>
          <p:nvPr/>
        </p:nvSpPr>
        <p:spPr>
          <a:xfrm>
            <a:off x="2625038" y="1844824"/>
            <a:ext cx="4572000" cy="1200329"/>
          </a:xfrm>
          <a:prstGeom prst="rect">
            <a:avLst/>
          </a:prstGeom>
        </p:spPr>
        <p:txBody>
          <a:bodyPr>
            <a:spAutoFit/>
          </a:bodyPr>
          <a:lstStyle/>
          <a:p>
            <a:pPr marL="285750" lvl="0" indent="-285750">
              <a:buFont typeface="Arial" pitchFamily="34" charset="0"/>
              <a:buChar char="•"/>
            </a:pPr>
            <a:r>
              <a:rPr lang="es-ES" dirty="0"/>
              <a:t>¿Cuál es el alcance?</a:t>
            </a:r>
            <a:endParaRPr lang="es-EC" dirty="0"/>
          </a:p>
          <a:p>
            <a:pPr marL="285750" lvl="0" indent="-285750">
              <a:buFont typeface="Arial" pitchFamily="34" charset="0"/>
              <a:buChar char="•"/>
            </a:pPr>
            <a:r>
              <a:rPr lang="es-ES" dirty="0"/>
              <a:t>¿Cuáles son los sistemas y recursos? </a:t>
            </a:r>
            <a:endParaRPr lang="es-EC" dirty="0"/>
          </a:p>
          <a:p>
            <a:pPr marL="285750" lvl="0" indent="-285750">
              <a:buFont typeface="Arial" pitchFamily="34" charset="0"/>
              <a:buChar char="•"/>
            </a:pPr>
            <a:r>
              <a:rPr lang="es-ES" dirty="0"/>
              <a:t>¿Cuáles son las amenazas?</a:t>
            </a:r>
            <a:endParaRPr lang="es-EC" dirty="0"/>
          </a:p>
          <a:p>
            <a:pPr marL="285750" lvl="0" indent="-285750">
              <a:buFont typeface="Arial" pitchFamily="34" charset="0"/>
              <a:buChar char="•"/>
            </a:pPr>
            <a:r>
              <a:rPr lang="es-ES" dirty="0"/>
              <a:t>¿Cuál es el estado a futuro?</a:t>
            </a:r>
            <a:endParaRPr lang="es-EC" dirty="0"/>
          </a:p>
        </p:txBody>
      </p:sp>
      <p:sp>
        <p:nvSpPr>
          <p:cNvPr id="13" name="Rectangle 12"/>
          <p:cNvSpPr/>
          <p:nvPr/>
        </p:nvSpPr>
        <p:spPr>
          <a:xfrm>
            <a:off x="1331640" y="3275692"/>
            <a:ext cx="4572000" cy="369332"/>
          </a:xfrm>
          <a:prstGeom prst="rect">
            <a:avLst/>
          </a:prstGeom>
        </p:spPr>
        <p:txBody>
          <a:bodyPr>
            <a:spAutoFit/>
          </a:bodyPr>
          <a:lstStyle/>
          <a:p>
            <a:r>
              <a:rPr lang="es-ES" b="1" u="sng" dirty="0"/>
              <a:t>Definición de </a:t>
            </a:r>
            <a:r>
              <a:rPr lang="es-ES" b="1" u="sng" dirty="0" smtClean="0"/>
              <a:t>arquitectura</a:t>
            </a:r>
            <a:endParaRPr lang="es-EC" dirty="0"/>
          </a:p>
        </p:txBody>
      </p:sp>
      <p:sp>
        <p:nvSpPr>
          <p:cNvPr id="14" name="Rectangle 13"/>
          <p:cNvSpPr/>
          <p:nvPr/>
        </p:nvSpPr>
        <p:spPr>
          <a:xfrm>
            <a:off x="2625038" y="3861048"/>
            <a:ext cx="6267442" cy="1200329"/>
          </a:xfrm>
          <a:prstGeom prst="rect">
            <a:avLst/>
          </a:prstGeom>
        </p:spPr>
        <p:txBody>
          <a:bodyPr wrap="square">
            <a:spAutoFit/>
          </a:bodyPr>
          <a:lstStyle/>
          <a:p>
            <a:pPr marL="285750" lvl="0" indent="-285750">
              <a:buFont typeface="Arial" pitchFamily="34" charset="0"/>
              <a:buChar char="•"/>
            </a:pPr>
            <a:r>
              <a:rPr lang="es-ES" dirty="0"/>
              <a:t>¿Cuáles son los objetivos de rendimiento? </a:t>
            </a:r>
            <a:endParaRPr lang="es-EC" dirty="0"/>
          </a:p>
          <a:p>
            <a:pPr marL="285750" lvl="0" indent="-285750">
              <a:buFont typeface="Arial" pitchFamily="34" charset="0"/>
              <a:buChar char="•"/>
            </a:pPr>
            <a:r>
              <a:rPr lang="es-ES" dirty="0"/>
              <a:t>¿Qué es el estado a futuro?</a:t>
            </a:r>
            <a:endParaRPr lang="es-EC" dirty="0"/>
          </a:p>
          <a:p>
            <a:pPr marL="285750" lvl="0" indent="-285750">
              <a:buFont typeface="Arial" pitchFamily="34" charset="0"/>
              <a:buChar char="•"/>
            </a:pPr>
            <a:r>
              <a:rPr lang="es-ES" dirty="0"/>
              <a:t>¿Qué proyectos son necesarios para alcanzar el estado a futuro y en qué orden deberían ser ejecutados?</a:t>
            </a:r>
            <a:endParaRPr lang="es-EC" dirty="0"/>
          </a:p>
        </p:txBody>
      </p:sp>
    </p:spTree>
    <p:extLst>
      <p:ext uri="{BB962C8B-B14F-4D97-AF65-F5344CB8AC3E}">
        <p14:creationId xmlns:p14="http://schemas.microsoft.com/office/powerpoint/2010/main" val="37805350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60648"/>
            <a:ext cx="6769802" cy="461665"/>
          </a:xfrm>
          <a:prstGeom prst="rect">
            <a:avLst/>
          </a:prstGeom>
        </p:spPr>
        <p:txBody>
          <a:bodyPr wrap="none">
            <a:spAutoFit/>
          </a:bodyPr>
          <a:lstStyle/>
          <a:p>
            <a:r>
              <a:rPr lang="es-ES"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Desarrollo de la Metodología</a:t>
            </a:r>
            <a:endPar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sp>
        <p:nvSpPr>
          <p:cNvPr id="11" name="Rectangle 10"/>
          <p:cNvSpPr/>
          <p:nvPr/>
        </p:nvSpPr>
        <p:spPr>
          <a:xfrm>
            <a:off x="1331640" y="1268760"/>
            <a:ext cx="4572000" cy="369332"/>
          </a:xfrm>
          <a:prstGeom prst="rect">
            <a:avLst/>
          </a:prstGeom>
        </p:spPr>
        <p:txBody>
          <a:bodyPr>
            <a:spAutoFit/>
          </a:bodyPr>
          <a:lstStyle/>
          <a:p>
            <a:r>
              <a:rPr lang="es-ES" b="1" u="sng" dirty="0"/>
              <a:t>Inversión y Estrategia de </a:t>
            </a:r>
            <a:r>
              <a:rPr lang="es-ES" b="1" u="sng" dirty="0" smtClean="0"/>
              <a:t>Negocio</a:t>
            </a:r>
            <a:endParaRPr lang="es-EC" dirty="0"/>
          </a:p>
        </p:txBody>
      </p:sp>
      <p:sp>
        <p:nvSpPr>
          <p:cNvPr id="12" name="Rectangle 11"/>
          <p:cNvSpPr/>
          <p:nvPr/>
        </p:nvSpPr>
        <p:spPr>
          <a:xfrm>
            <a:off x="2142509" y="2027694"/>
            <a:ext cx="4572000" cy="923330"/>
          </a:xfrm>
          <a:prstGeom prst="rect">
            <a:avLst/>
          </a:prstGeom>
        </p:spPr>
        <p:txBody>
          <a:bodyPr>
            <a:spAutoFit/>
          </a:bodyPr>
          <a:lstStyle/>
          <a:p>
            <a:pPr marL="285750" lvl="0" indent="-285750">
              <a:buFont typeface="Arial" pitchFamily="34" charset="0"/>
              <a:buChar char="•"/>
            </a:pPr>
            <a:r>
              <a:rPr lang="es-ES" dirty="0"/>
              <a:t>¿Cuál es la estrategia de negocio?</a:t>
            </a:r>
            <a:endParaRPr lang="es-EC" dirty="0"/>
          </a:p>
          <a:p>
            <a:pPr marL="285750" lvl="0" indent="-285750">
              <a:buFont typeface="Arial" pitchFamily="34" charset="0"/>
              <a:buChar char="•"/>
            </a:pPr>
            <a:r>
              <a:rPr lang="es-ES" dirty="0"/>
              <a:t>¿Cuál es la justificación de las inversiones necesarias para cumplir el estado a futuro?</a:t>
            </a:r>
            <a:endParaRPr lang="es-EC" dirty="0"/>
          </a:p>
        </p:txBody>
      </p:sp>
      <p:sp>
        <p:nvSpPr>
          <p:cNvPr id="13" name="Rectangle 12"/>
          <p:cNvSpPr/>
          <p:nvPr/>
        </p:nvSpPr>
        <p:spPr>
          <a:xfrm>
            <a:off x="1475656" y="3275692"/>
            <a:ext cx="6696744" cy="369332"/>
          </a:xfrm>
          <a:prstGeom prst="rect">
            <a:avLst/>
          </a:prstGeom>
        </p:spPr>
        <p:txBody>
          <a:bodyPr wrap="square">
            <a:spAutoFit/>
          </a:bodyPr>
          <a:lstStyle/>
          <a:p>
            <a:r>
              <a:rPr lang="es-ES" b="1" u="sng" dirty="0"/>
              <a:t>Plan del Programa de Gestión y Ejecución de Proyectos</a:t>
            </a:r>
            <a:endParaRPr lang="es-EC" dirty="0"/>
          </a:p>
        </p:txBody>
      </p:sp>
      <p:sp>
        <p:nvSpPr>
          <p:cNvPr id="14" name="Rectangle 13"/>
          <p:cNvSpPr/>
          <p:nvPr/>
        </p:nvSpPr>
        <p:spPr>
          <a:xfrm>
            <a:off x="2142508" y="3834914"/>
            <a:ext cx="6533947" cy="1754326"/>
          </a:xfrm>
          <a:prstGeom prst="rect">
            <a:avLst/>
          </a:prstGeom>
        </p:spPr>
        <p:txBody>
          <a:bodyPr wrap="square">
            <a:spAutoFit/>
          </a:bodyPr>
          <a:lstStyle/>
          <a:p>
            <a:pPr marL="285750" lvl="0" indent="-285750">
              <a:buFont typeface="Arial" pitchFamily="34" charset="0"/>
              <a:buChar char="•"/>
            </a:pPr>
            <a:r>
              <a:rPr lang="es-ES" dirty="0"/>
              <a:t>¿Cómo podemos utilizar los recursos disponibles para alcanzar las metas de desempeño?</a:t>
            </a:r>
            <a:endParaRPr lang="es-EC" dirty="0"/>
          </a:p>
          <a:p>
            <a:pPr marL="285750" lvl="0" indent="-285750">
              <a:buFont typeface="Arial" pitchFamily="34" charset="0"/>
              <a:buChar char="•"/>
            </a:pPr>
            <a:r>
              <a:rPr lang="es-ES" dirty="0"/>
              <a:t>¿Cuál son las soluciones  para implementar el estado a futuro y alcanzar las metas de desempeño?</a:t>
            </a:r>
            <a:endParaRPr lang="es-EC" dirty="0"/>
          </a:p>
          <a:p>
            <a:pPr marL="285750" indent="-285750">
              <a:buFont typeface="Arial" pitchFamily="34" charset="0"/>
              <a:buChar char="•"/>
            </a:pPr>
            <a:r>
              <a:rPr lang="es-ES" dirty="0"/>
              <a:t>¿Cuál es el progreso hacia el cumplimiento de los objetivos?</a:t>
            </a:r>
            <a:br>
              <a:rPr lang="es-ES" dirty="0"/>
            </a:br>
            <a:endParaRPr lang="es-EC" dirty="0"/>
          </a:p>
        </p:txBody>
      </p:sp>
    </p:spTree>
    <p:extLst>
      <p:ext uri="{BB962C8B-B14F-4D97-AF65-F5344CB8AC3E}">
        <p14:creationId xmlns:p14="http://schemas.microsoft.com/office/powerpoint/2010/main" val="10497050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43608" y="260648"/>
            <a:ext cx="7651454" cy="461665"/>
          </a:xfrm>
          <a:prstGeom prst="rect">
            <a:avLst/>
          </a:prstGeom>
        </p:spPr>
        <p:txBody>
          <a:bodyPr wrap="none">
            <a:spAutoFit/>
          </a:bodyPr>
          <a:lstStyle/>
          <a:p>
            <a:r>
              <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I</a:t>
            </a:r>
            <a:r>
              <a:rPr lang="es-EC" sz="2400" b="1" spc="600" dirty="0" smtClean="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mplementar la Metodología AIE</a:t>
            </a:r>
            <a:r>
              <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a:t>
            </a:r>
          </a:p>
        </p:txBody>
      </p:sp>
      <p:sp>
        <p:nvSpPr>
          <p:cNvPr id="11" name="Rectangle 10"/>
          <p:cNvSpPr/>
          <p:nvPr/>
        </p:nvSpPr>
        <p:spPr>
          <a:xfrm>
            <a:off x="1818123" y="1124744"/>
            <a:ext cx="6102424" cy="369332"/>
          </a:xfrm>
          <a:prstGeom prst="rect">
            <a:avLst/>
          </a:prstGeom>
        </p:spPr>
        <p:txBody>
          <a:bodyPr wrap="square">
            <a:spAutoFit/>
          </a:bodyPr>
          <a:lstStyle/>
          <a:p>
            <a:pPr lvl="0"/>
            <a:r>
              <a:rPr lang="es-ES" b="1" dirty="0"/>
              <a:t>Paso 0: Información del Estado </a:t>
            </a:r>
            <a:r>
              <a:rPr lang="es-ES" b="1" dirty="0" smtClean="0"/>
              <a:t>Actual</a:t>
            </a:r>
            <a:endParaRPr lang="es-EC" dirty="0"/>
          </a:p>
        </p:txBody>
      </p:sp>
      <p:pic>
        <p:nvPicPr>
          <p:cNvPr id="12" name="Picture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7419" y="1723206"/>
            <a:ext cx="6768752" cy="4464496"/>
          </a:xfrm>
          <a:prstGeom prst="rect">
            <a:avLst/>
          </a:prstGeom>
          <a:noFill/>
          <a:ln>
            <a:noFill/>
          </a:ln>
        </p:spPr>
      </p:pic>
    </p:spTree>
    <p:extLst>
      <p:ext uri="{BB962C8B-B14F-4D97-AF65-F5344CB8AC3E}">
        <p14:creationId xmlns:p14="http://schemas.microsoft.com/office/powerpoint/2010/main" val="16944743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43608" y="260648"/>
            <a:ext cx="7651454" cy="461665"/>
          </a:xfrm>
          <a:prstGeom prst="rect">
            <a:avLst/>
          </a:prstGeom>
        </p:spPr>
        <p:txBody>
          <a:bodyPr wrap="none">
            <a:spAutoFit/>
          </a:bodyPr>
          <a:lstStyle/>
          <a:p>
            <a:r>
              <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I</a:t>
            </a:r>
            <a:r>
              <a:rPr lang="es-EC" sz="2400" b="1" spc="600" dirty="0" smtClean="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mplementar la Metodología AIE</a:t>
            </a:r>
            <a:r>
              <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a:t>
            </a:r>
          </a:p>
        </p:txBody>
      </p:sp>
      <p:pic>
        <p:nvPicPr>
          <p:cNvPr id="11"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268760"/>
            <a:ext cx="7147398" cy="4680520"/>
          </a:xfrm>
          <a:prstGeom prst="rect">
            <a:avLst/>
          </a:prstGeom>
          <a:noFill/>
          <a:ln>
            <a:noFill/>
          </a:ln>
        </p:spPr>
      </p:pic>
    </p:spTree>
    <p:extLst>
      <p:ext uri="{BB962C8B-B14F-4D97-AF65-F5344CB8AC3E}">
        <p14:creationId xmlns:p14="http://schemas.microsoft.com/office/powerpoint/2010/main" val="14071136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59632" y="1196752"/>
            <a:ext cx="2776786" cy="369332"/>
          </a:xfrm>
          <a:prstGeom prst="rect">
            <a:avLst/>
          </a:prstGeom>
        </p:spPr>
        <p:txBody>
          <a:bodyPr wrap="none">
            <a:spAutoFit/>
          </a:bodyPr>
          <a:lstStyle/>
          <a:p>
            <a:pPr lvl="0"/>
            <a:r>
              <a:rPr lang="es-EC" b="1" dirty="0"/>
              <a:t>Paso 1: Análisis para la AIE.</a:t>
            </a:r>
            <a:endParaRPr lang="es-EC" dirty="0"/>
          </a:p>
        </p:txBody>
      </p:sp>
      <p:sp>
        <p:nvSpPr>
          <p:cNvPr id="11" name="Rectangle 10"/>
          <p:cNvSpPr/>
          <p:nvPr/>
        </p:nvSpPr>
        <p:spPr>
          <a:xfrm>
            <a:off x="1043608" y="260648"/>
            <a:ext cx="7651454" cy="461665"/>
          </a:xfrm>
          <a:prstGeom prst="rect">
            <a:avLst/>
          </a:prstGeom>
        </p:spPr>
        <p:txBody>
          <a:bodyPr wrap="none">
            <a:spAutoFit/>
          </a:bodyPr>
          <a:lstStyle/>
          <a:p>
            <a:r>
              <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I</a:t>
            </a:r>
            <a:r>
              <a:rPr lang="es-EC" sz="2400" b="1" spc="600" dirty="0" smtClean="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mplementar la Metodología AIE</a:t>
            </a:r>
            <a:r>
              <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a:t>
            </a:r>
          </a:p>
        </p:txBody>
      </p:sp>
      <p:pic>
        <p:nvPicPr>
          <p:cNvPr id="12" name="Picture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9507" y="1566084"/>
            <a:ext cx="5184576" cy="4783598"/>
          </a:xfrm>
          <a:prstGeom prst="rect">
            <a:avLst/>
          </a:prstGeom>
          <a:noFill/>
          <a:ln>
            <a:noFill/>
          </a:ln>
        </p:spPr>
      </p:pic>
    </p:spTree>
    <p:extLst>
      <p:ext uri="{BB962C8B-B14F-4D97-AF65-F5344CB8AC3E}">
        <p14:creationId xmlns:p14="http://schemas.microsoft.com/office/powerpoint/2010/main" val="22279182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59632" y="1268760"/>
            <a:ext cx="4140108" cy="369332"/>
          </a:xfrm>
          <a:prstGeom prst="rect">
            <a:avLst/>
          </a:prstGeom>
        </p:spPr>
        <p:txBody>
          <a:bodyPr wrap="none">
            <a:spAutoFit/>
          </a:bodyPr>
          <a:lstStyle/>
          <a:p>
            <a:pPr lvl="0"/>
            <a:r>
              <a:rPr lang="es-EC" b="1" dirty="0"/>
              <a:t>Paso 2: Información del Estado a Futuro.  </a:t>
            </a:r>
            <a:endParaRPr lang="es-EC" dirty="0"/>
          </a:p>
        </p:txBody>
      </p:sp>
      <p:sp>
        <p:nvSpPr>
          <p:cNvPr id="11" name="Rectangle 10"/>
          <p:cNvSpPr/>
          <p:nvPr/>
        </p:nvSpPr>
        <p:spPr>
          <a:xfrm>
            <a:off x="1043608" y="260648"/>
            <a:ext cx="7651454" cy="461665"/>
          </a:xfrm>
          <a:prstGeom prst="rect">
            <a:avLst/>
          </a:prstGeom>
        </p:spPr>
        <p:txBody>
          <a:bodyPr wrap="none">
            <a:spAutoFit/>
          </a:bodyPr>
          <a:lstStyle/>
          <a:p>
            <a:r>
              <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I</a:t>
            </a:r>
            <a:r>
              <a:rPr lang="es-EC" sz="2400" b="1" spc="600" dirty="0" smtClean="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mplementar la Metodología AIE</a:t>
            </a:r>
            <a:r>
              <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a:t>
            </a:r>
          </a:p>
        </p:txBody>
      </p:sp>
      <p:pic>
        <p:nvPicPr>
          <p:cNvPr id="12" name="Picture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1916832"/>
            <a:ext cx="5579745" cy="4304030"/>
          </a:xfrm>
          <a:prstGeom prst="rect">
            <a:avLst/>
          </a:prstGeom>
          <a:noFill/>
          <a:ln>
            <a:noFill/>
          </a:ln>
        </p:spPr>
      </p:pic>
    </p:spTree>
    <p:extLst>
      <p:ext uri="{BB962C8B-B14F-4D97-AF65-F5344CB8AC3E}">
        <p14:creationId xmlns:p14="http://schemas.microsoft.com/office/powerpoint/2010/main" val="31933590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331640" y="1196752"/>
            <a:ext cx="2515753" cy="369332"/>
          </a:xfrm>
          <a:prstGeom prst="rect">
            <a:avLst/>
          </a:prstGeom>
        </p:spPr>
        <p:txBody>
          <a:bodyPr wrap="none">
            <a:spAutoFit/>
          </a:bodyPr>
          <a:lstStyle/>
          <a:p>
            <a:pPr lvl="0"/>
            <a:r>
              <a:rPr lang="es-EC" b="1" dirty="0"/>
              <a:t>Paso 3: Diseño de la AIE.</a:t>
            </a:r>
            <a:endParaRPr lang="es-EC" dirty="0"/>
          </a:p>
        </p:txBody>
      </p:sp>
      <p:sp>
        <p:nvSpPr>
          <p:cNvPr id="11" name="Rectangle 10"/>
          <p:cNvSpPr/>
          <p:nvPr/>
        </p:nvSpPr>
        <p:spPr>
          <a:xfrm>
            <a:off x="1043608" y="260648"/>
            <a:ext cx="7651454" cy="461665"/>
          </a:xfrm>
          <a:prstGeom prst="rect">
            <a:avLst/>
          </a:prstGeom>
        </p:spPr>
        <p:txBody>
          <a:bodyPr wrap="none">
            <a:spAutoFit/>
          </a:bodyPr>
          <a:lstStyle/>
          <a:p>
            <a:r>
              <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I</a:t>
            </a:r>
            <a:r>
              <a:rPr lang="es-EC" sz="2400" b="1" spc="600" dirty="0" smtClean="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mplementar la Metodología AIE</a:t>
            </a:r>
            <a:r>
              <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a:t>
            </a:r>
          </a:p>
        </p:txBody>
      </p:sp>
      <p:pic>
        <p:nvPicPr>
          <p:cNvPr id="12" name="Picture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9330" y="1772816"/>
            <a:ext cx="5160010" cy="4539441"/>
          </a:xfrm>
          <a:prstGeom prst="rect">
            <a:avLst/>
          </a:prstGeom>
          <a:noFill/>
          <a:ln>
            <a:noFill/>
          </a:ln>
        </p:spPr>
      </p:pic>
    </p:spTree>
    <p:extLst>
      <p:ext uri="{BB962C8B-B14F-4D97-AF65-F5344CB8AC3E}">
        <p14:creationId xmlns:p14="http://schemas.microsoft.com/office/powerpoint/2010/main" val="35445430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43608" y="260648"/>
            <a:ext cx="7651454" cy="461665"/>
          </a:xfrm>
          <a:prstGeom prst="rect">
            <a:avLst/>
          </a:prstGeom>
        </p:spPr>
        <p:txBody>
          <a:bodyPr wrap="none">
            <a:spAutoFit/>
          </a:bodyPr>
          <a:lstStyle/>
          <a:p>
            <a:r>
              <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I</a:t>
            </a:r>
            <a:r>
              <a:rPr lang="es-EC" sz="2400" b="1" spc="600" dirty="0" smtClean="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mplementar la Metodología AIE</a:t>
            </a:r>
            <a:r>
              <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a:t>
            </a:r>
          </a:p>
        </p:txBody>
      </p:sp>
      <p:sp>
        <p:nvSpPr>
          <p:cNvPr id="11" name="Rectangle 10"/>
          <p:cNvSpPr/>
          <p:nvPr/>
        </p:nvSpPr>
        <p:spPr>
          <a:xfrm>
            <a:off x="1475656" y="1340768"/>
            <a:ext cx="7344816" cy="3831818"/>
          </a:xfrm>
          <a:prstGeom prst="rect">
            <a:avLst/>
          </a:prstGeom>
        </p:spPr>
        <p:txBody>
          <a:bodyPr wrap="square">
            <a:spAutoFit/>
          </a:bodyPr>
          <a:lstStyle/>
          <a:p>
            <a:pPr algn="just">
              <a:lnSpc>
                <a:spcPct val="150000"/>
              </a:lnSpc>
            </a:pPr>
            <a:r>
              <a:rPr lang="es-EC" b="1" dirty="0"/>
              <a:t>Ventajas</a:t>
            </a:r>
          </a:p>
          <a:p>
            <a:pPr algn="just">
              <a:lnSpc>
                <a:spcPct val="150000"/>
              </a:lnSpc>
            </a:pPr>
            <a:r>
              <a:rPr lang="es-EC" b="1" dirty="0"/>
              <a:t> </a:t>
            </a:r>
          </a:p>
          <a:p>
            <a:pPr marL="285750" lvl="0" indent="-285750" algn="just">
              <a:lnSpc>
                <a:spcPct val="150000"/>
              </a:lnSpc>
              <a:buFont typeface="Arial" pitchFamily="34" charset="0"/>
              <a:buChar char="•"/>
            </a:pPr>
            <a:r>
              <a:rPr lang="es-EC" dirty="0"/>
              <a:t>Una estructura empresarial muy bien </a:t>
            </a:r>
            <a:r>
              <a:rPr lang="es-EC" dirty="0" smtClean="0"/>
              <a:t>definida.</a:t>
            </a:r>
          </a:p>
          <a:p>
            <a:pPr marL="285750" lvl="0" indent="-285750" algn="just">
              <a:lnSpc>
                <a:spcPct val="150000"/>
              </a:lnSpc>
              <a:buFont typeface="Arial" pitchFamily="34" charset="0"/>
              <a:buChar char="•"/>
            </a:pPr>
            <a:r>
              <a:rPr lang="es-EC" dirty="0" smtClean="0"/>
              <a:t>Lograr </a:t>
            </a:r>
            <a:r>
              <a:rPr lang="es-EC" dirty="0"/>
              <a:t>una verdadera integración empresarial y describe a la empresa como una estructura coherente.</a:t>
            </a:r>
          </a:p>
          <a:p>
            <a:pPr marL="285750" lvl="0" indent="-285750" algn="just">
              <a:lnSpc>
                <a:spcPct val="150000"/>
              </a:lnSpc>
              <a:buFont typeface="Arial" pitchFamily="34" charset="0"/>
              <a:buChar char="•"/>
            </a:pPr>
            <a:r>
              <a:rPr lang="es-EC" dirty="0"/>
              <a:t>Proporciona un ante-proyecto de la empresa y la planeación para cambios tecnológicos y empresariales.</a:t>
            </a:r>
          </a:p>
          <a:p>
            <a:pPr marL="285750" lvl="0" indent="-285750" algn="just">
              <a:lnSpc>
                <a:spcPct val="150000"/>
              </a:lnSpc>
              <a:buFont typeface="Arial" pitchFamily="34" charset="0"/>
              <a:buChar char="•"/>
            </a:pPr>
            <a:r>
              <a:rPr lang="es-EC" dirty="0"/>
              <a:t>Ofrece la mayor cantidad posible de funcionalidades a los usuarios. </a:t>
            </a:r>
          </a:p>
          <a:p>
            <a:pPr marL="285750" lvl="0" indent="-285750" algn="just">
              <a:lnSpc>
                <a:spcPct val="150000"/>
              </a:lnSpc>
              <a:buFont typeface="Arial" pitchFamily="34" charset="0"/>
              <a:buChar char="•"/>
            </a:pPr>
            <a:r>
              <a:rPr lang="es-EC" dirty="0"/>
              <a:t> Se pueden resumir usando tres palabras: Mejor, Más rápido, Más barato.</a:t>
            </a:r>
          </a:p>
        </p:txBody>
      </p:sp>
      <p:sp>
        <p:nvSpPr>
          <p:cNvPr id="2" name="1 CuadroTexto"/>
          <p:cNvSpPr txBox="1"/>
          <p:nvPr/>
        </p:nvSpPr>
        <p:spPr>
          <a:xfrm>
            <a:off x="2987824" y="5733256"/>
            <a:ext cx="3485121" cy="369332"/>
          </a:xfrm>
          <a:prstGeom prst="rect">
            <a:avLst/>
          </a:prstGeom>
          <a:noFill/>
        </p:spPr>
        <p:txBody>
          <a:bodyPr wrap="none" rtlCol="0">
            <a:spAutoFit/>
          </a:bodyPr>
          <a:lstStyle/>
          <a:p>
            <a:r>
              <a:rPr lang="en-US" b="1" dirty="0" smtClean="0">
                <a:hlinkClick r:id="rId2" action="ppaction://hlinkfile"/>
              </a:rPr>
              <a:t>APLICACI</a:t>
            </a:r>
            <a:r>
              <a:rPr lang="es-ES" b="1" dirty="0" smtClean="0">
                <a:hlinkClick r:id="rId2" action="ppaction://hlinkfile"/>
              </a:rPr>
              <a:t>ÓN DE LA METODOLOGÍA</a:t>
            </a:r>
            <a:endParaRPr lang="es-ES" b="1" dirty="0"/>
          </a:p>
        </p:txBody>
      </p:sp>
    </p:spTree>
    <p:extLst>
      <p:ext uri="{BB962C8B-B14F-4D97-AF65-F5344CB8AC3E}">
        <p14:creationId xmlns:p14="http://schemas.microsoft.com/office/powerpoint/2010/main" val="29834376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p:cNvSpPr/>
          <p:nvPr/>
        </p:nvSpPr>
        <p:spPr>
          <a:xfrm>
            <a:off x="1043608" y="260648"/>
            <a:ext cx="2664512" cy="461665"/>
          </a:xfrm>
          <a:prstGeom prst="rect">
            <a:avLst/>
          </a:prstGeom>
        </p:spPr>
        <p:txBody>
          <a:bodyPr wrap="none">
            <a:spAutoFit/>
          </a:bodyPr>
          <a:lstStyle/>
          <a:p>
            <a:r>
              <a:rPr lang="es-ES" sz="2400" b="1" spc="600" dirty="0" smtClean="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Resultados</a:t>
            </a:r>
            <a:endPar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pic>
        <p:nvPicPr>
          <p:cNvPr id="12" name="Picture 53372"/>
          <p:cNvPicPr/>
          <p:nvPr/>
        </p:nvPicPr>
        <p:blipFill rotWithShape="1">
          <a:blip r:embed="rId2" cstate="print"/>
          <a:srcRect l="605" t="11041" r="26151" b="11356"/>
          <a:stretch/>
        </p:blipFill>
        <p:spPr bwMode="auto">
          <a:xfrm>
            <a:off x="1115616" y="1354072"/>
            <a:ext cx="6552728" cy="4307176"/>
          </a:xfrm>
          <a:prstGeom prst="rect">
            <a:avLst/>
          </a:prstGeom>
          <a:ln>
            <a:noFill/>
          </a:ln>
          <a:extLst>
            <a:ext uri="{53640926-AAD7-44D8-BBD7-CCE9431645EC}">
              <a14:shadowObscured xmlns:a14="http://schemas.microsoft.com/office/drawing/2010/main"/>
            </a:ext>
          </a:extLst>
        </p:spPr>
      </p:pic>
      <p:pic>
        <p:nvPicPr>
          <p:cNvPr id="4" name="Picture 11"/>
          <p:cNvPicPr/>
          <p:nvPr/>
        </p:nvPicPr>
        <p:blipFill rotWithShape="1">
          <a:blip r:embed="rId3" cstate="print">
            <a:extLst>
              <a:ext uri="{28A0092B-C50C-407E-A947-70E740481C1C}">
                <a14:useLocalDpi xmlns:a14="http://schemas.microsoft.com/office/drawing/2010/main" val="0"/>
              </a:ext>
            </a:extLst>
          </a:blip>
          <a:srcRect t="23035" r="50000" b="30441"/>
          <a:stretch/>
        </p:blipFill>
        <p:spPr>
          <a:xfrm>
            <a:off x="7727788" y="2977840"/>
            <a:ext cx="1296144" cy="711201"/>
          </a:xfrm>
          <a:prstGeom prst="rect">
            <a:avLst/>
          </a:prstGeom>
        </p:spPr>
      </p:pic>
      <p:sp>
        <p:nvSpPr>
          <p:cNvPr id="2" name="1 Cerrar llave"/>
          <p:cNvSpPr/>
          <p:nvPr/>
        </p:nvSpPr>
        <p:spPr>
          <a:xfrm>
            <a:off x="7452320" y="1484784"/>
            <a:ext cx="504056" cy="38164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3449745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43608" y="260648"/>
            <a:ext cx="4891083" cy="584775"/>
          </a:xfrm>
          <a:prstGeom prst="rect">
            <a:avLst/>
          </a:prstGeom>
          <a:noFill/>
          <a:ln>
            <a:noFill/>
          </a:ln>
          <a:effectLst/>
        </p:spPr>
        <p:txBody>
          <a:bodyPr wrap="none" rtlCol="0">
            <a:spAutoFit/>
          </a:bodyPr>
          <a:lstStyle/>
          <a:p>
            <a:r>
              <a:rPr lang="es-ES" sz="3200" b="1" spc="600" dirty="0" smtClean="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Objetivo General</a:t>
            </a:r>
            <a:endParaRPr lang="es-EC" sz="32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sp>
        <p:nvSpPr>
          <p:cNvPr id="13" name="Rectangle 12"/>
          <p:cNvSpPr/>
          <p:nvPr/>
        </p:nvSpPr>
        <p:spPr>
          <a:xfrm>
            <a:off x="1475656" y="1844824"/>
            <a:ext cx="6696744" cy="1477328"/>
          </a:xfrm>
          <a:prstGeom prst="rect">
            <a:avLst/>
          </a:prstGeom>
        </p:spPr>
        <p:txBody>
          <a:bodyPr wrap="square">
            <a:spAutoFit/>
          </a:bodyPr>
          <a:lstStyle/>
          <a:p>
            <a:pPr marL="285750" indent="-285750" algn="just">
              <a:spcBef>
                <a:spcPts val="1800"/>
              </a:spcBef>
              <a:buFont typeface="Arial" pitchFamily="34" charset="0"/>
              <a:buChar char="•"/>
            </a:pPr>
            <a:r>
              <a:rPr lang="es-ES" dirty="0"/>
              <a:t>Definir una Metodología para la creación de Arquitecturas de Información Empresarial para PYMES, aplicando las mejores prácticas y propuestas validadas en esta área de conocimiento, apoyada en las Tecnologías de Información y Comunicación </a:t>
            </a:r>
            <a:r>
              <a:rPr lang="es-ES" dirty="0" smtClean="0"/>
              <a:t> </a:t>
            </a:r>
            <a:r>
              <a:rPr lang="es-ES" dirty="0"/>
              <a:t>usando herramientas Web 2.0 y 3.0 </a:t>
            </a:r>
            <a:endParaRPr lang="es-EC" dirty="0"/>
          </a:p>
        </p:txBody>
      </p:sp>
    </p:spTree>
    <p:extLst>
      <p:ext uri="{BB962C8B-B14F-4D97-AF65-F5344CB8AC3E}">
        <p14:creationId xmlns:p14="http://schemas.microsoft.com/office/powerpoint/2010/main" val="9845002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p:cNvSpPr/>
          <p:nvPr/>
        </p:nvSpPr>
        <p:spPr>
          <a:xfrm>
            <a:off x="1043608" y="260648"/>
            <a:ext cx="3134191" cy="461665"/>
          </a:xfrm>
          <a:prstGeom prst="rect">
            <a:avLst/>
          </a:prstGeom>
        </p:spPr>
        <p:txBody>
          <a:bodyPr wrap="none">
            <a:spAutoFit/>
          </a:bodyPr>
          <a:lstStyle/>
          <a:p>
            <a:r>
              <a:rPr lang="es-EC" sz="2400" b="1" spc="600" dirty="0" smtClean="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Conclusiones</a:t>
            </a:r>
            <a:endPar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sp>
        <p:nvSpPr>
          <p:cNvPr id="12" name="TextBox 12"/>
          <p:cNvSpPr txBox="1"/>
          <p:nvPr/>
        </p:nvSpPr>
        <p:spPr>
          <a:xfrm>
            <a:off x="1259632" y="1196752"/>
            <a:ext cx="7560840" cy="5355312"/>
          </a:xfrm>
          <a:prstGeom prst="rect">
            <a:avLst/>
          </a:prstGeom>
          <a:noFill/>
        </p:spPr>
        <p:txBody>
          <a:bodyPr wrap="square" rtlCol="0">
            <a:spAutoFit/>
          </a:bodyPr>
          <a:lstStyle/>
          <a:p>
            <a:pPr marL="285750" lvl="0" indent="-285750" algn="just">
              <a:buFont typeface="Arial" pitchFamily="34" charset="0"/>
              <a:buChar char="•"/>
            </a:pPr>
            <a:r>
              <a:rPr lang="es-ES" dirty="0"/>
              <a:t>Se especificó una Metodología para la AIE basada en FEAF que gestiona los recursos para mejorar el rendimiento de la PYME y ayuda a las áreas a mejorar la ejecución de sus estrategias principales con la ayuda de la herramienta Google</a:t>
            </a:r>
            <a:r>
              <a:rPr lang="es-ES" dirty="0" smtClean="0"/>
              <a:t>+.</a:t>
            </a:r>
          </a:p>
          <a:p>
            <a:pPr marL="285750" lvl="0" indent="-285750" algn="just">
              <a:buFont typeface="Arial" pitchFamily="34" charset="0"/>
              <a:buChar char="•"/>
            </a:pPr>
            <a:endParaRPr lang="es-ES" dirty="0"/>
          </a:p>
          <a:p>
            <a:pPr marL="285750" lvl="0" indent="-285750" algn="just">
              <a:buFont typeface="Arial" pitchFamily="34" charset="0"/>
              <a:buChar char="•"/>
            </a:pPr>
            <a:r>
              <a:rPr lang="es-ES" dirty="0"/>
              <a:t>Se investigó las diferentes opiniones que tienen los autores sobre la AIE, siendo considerado por la gran mayoría como un factor primordial para el manejo apropiado de la información de una PYME,  que a más de transmitir información, permite a los clientes y empleados formar parte del proceso informativo</a:t>
            </a:r>
            <a:r>
              <a:rPr lang="es-ES" dirty="0" smtClean="0"/>
              <a:t>.</a:t>
            </a:r>
          </a:p>
          <a:p>
            <a:pPr marL="285750" lvl="0" indent="-285750" algn="just">
              <a:buFont typeface="Arial" pitchFamily="34" charset="0"/>
              <a:buChar char="•"/>
            </a:pPr>
            <a:endParaRPr lang="es-ES" dirty="0"/>
          </a:p>
          <a:p>
            <a:pPr marL="285750" lvl="0" indent="-285750" algn="just">
              <a:buFont typeface="Arial" pitchFamily="34" charset="0"/>
              <a:buChar char="•"/>
            </a:pPr>
            <a:r>
              <a:rPr lang="es-ES" dirty="0"/>
              <a:t>Se analizó las metodologías realizando un cuadro comparativo entre ellas, en donde se destacó </a:t>
            </a:r>
            <a:r>
              <a:rPr lang="es-ES" dirty="0" smtClean="0"/>
              <a:t>FEAF</a:t>
            </a:r>
          </a:p>
          <a:p>
            <a:pPr marL="285750" lvl="0" indent="-285750" algn="just">
              <a:buFont typeface="Arial" pitchFamily="34" charset="0"/>
              <a:buChar char="•"/>
            </a:pPr>
            <a:r>
              <a:rPr lang="es-ES" dirty="0" smtClean="0"/>
              <a:t>Se </a:t>
            </a:r>
            <a:r>
              <a:rPr lang="es-ES" dirty="0"/>
              <a:t>estableció un modelo de referencia con la ayuda de FEAF para que la PYME pueda coordinar sus actividades por medio de plantillas que establecen un sistema común para que todas las áreas estén relacionadas y sus procesos sean de conocimiento general de acuerdo a la metodología propuesta.</a:t>
            </a:r>
          </a:p>
          <a:p>
            <a:pPr marL="285750" indent="-285750" algn="just">
              <a:buFont typeface="Arial" pitchFamily="34" charset="0"/>
              <a:buChar char="•"/>
            </a:pPr>
            <a:endParaRPr lang="es-EC" dirty="0"/>
          </a:p>
        </p:txBody>
      </p:sp>
    </p:spTree>
    <p:extLst>
      <p:ext uri="{BB962C8B-B14F-4D97-AF65-F5344CB8AC3E}">
        <p14:creationId xmlns:p14="http://schemas.microsoft.com/office/powerpoint/2010/main" val="14369748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p:nvPr/>
        </p:nvSpPr>
        <p:spPr>
          <a:xfrm>
            <a:off x="1043608" y="260648"/>
            <a:ext cx="4132863" cy="461665"/>
          </a:xfrm>
          <a:prstGeom prst="rect">
            <a:avLst/>
          </a:prstGeom>
        </p:spPr>
        <p:txBody>
          <a:bodyPr wrap="none">
            <a:spAutoFit/>
          </a:bodyPr>
          <a:lstStyle/>
          <a:p>
            <a:r>
              <a:rPr lang="es-EC" sz="2400" b="1" spc="600" dirty="0" smtClean="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Recomendaciones</a:t>
            </a:r>
            <a:endParaRPr lang="es-EC" sz="24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sp>
        <p:nvSpPr>
          <p:cNvPr id="11" name="10 Rectángulo"/>
          <p:cNvSpPr/>
          <p:nvPr/>
        </p:nvSpPr>
        <p:spPr>
          <a:xfrm>
            <a:off x="1331640" y="1397675"/>
            <a:ext cx="7272808" cy="2031325"/>
          </a:xfrm>
          <a:prstGeom prst="rect">
            <a:avLst/>
          </a:prstGeom>
        </p:spPr>
        <p:txBody>
          <a:bodyPr wrap="square">
            <a:spAutoFit/>
          </a:bodyPr>
          <a:lstStyle/>
          <a:p>
            <a:endParaRPr lang="es-ES" b="1" dirty="0"/>
          </a:p>
          <a:p>
            <a:pPr marL="285750" lvl="0" indent="-285750">
              <a:buFont typeface="Arial" pitchFamily="34" charset="0"/>
              <a:buChar char="•"/>
            </a:pPr>
            <a:r>
              <a:rPr lang="es-ES" dirty="0"/>
              <a:t>Socializar el estudio en grandes empresas que no tengan implementada arquitectura de información empresarial</a:t>
            </a:r>
            <a:r>
              <a:rPr lang="es-ES" dirty="0" smtClean="0"/>
              <a:t>.</a:t>
            </a:r>
          </a:p>
          <a:p>
            <a:pPr marL="285750" lvl="0" indent="-285750">
              <a:buFont typeface="Arial" pitchFamily="34" charset="0"/>
              <a:buChar char="•"/>
            </a:pPr>
            <a:endParaRPr lang="en-US" dirty="0"/>
          </a:p>
          <a:p>
            <a:pPr marL="285750" lvl="0" indent="-285750">
              <a:buFont typeface="Arial" pitchFamily="34" charset="0"/>
              <a:buChar char="•"/>
            </a:pPr>
            <a:endParaRPr lang="es-ES" dirty="0"/>
          </a:p>
          <a:p>
            <a:pPr marL="285750" lvl="0" indent="-285750">
              <a:buFont typeface="Arial" pitchFamily="34" charset="0"/>
              <a:buChar char="•"/>
            </a:pPr>
            <a:r>
              <a:rPr lang="es-ES" dirty="0"/>
              <a:t>Proponer los resultados obtenidos como una vinculación de la ESPE con el Gobierno para mejorar la gestión de las PYMES en el Ecuador.</a:t>
            </a:r>
          </a:p>
        </p:txBody>
      </p:sp>
    </p:spTree>
    <p:extLst>
      <p:ext uri="{BB962C8B-B14F-4D97-AF65-F5344CB8AC3E}">
        <p14:creationId xmlns:p14="http://schemas.microsoft.com/office/powerpoint/2010/main" val="1100983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260648"/>
            <a:ext cx="6152646" cy="584775"/>
          </a:xfrm>
          <a:prstGeom prst="rect">
            <a:avLst/>
          </a:prstGeom>
          <a:noFill/>
          <a:ln>
            <a:noFill/>
          </a:ln>
          <a:effectLst/>
        </p:spPr>
        <p:txBody>
          <a:bodyPr wrap="none" rtlCol="0">
            <a:spAutoFit/>
          </a:bodyPr>
          <a:lstStyle/>
          <a:p>
            <a:r>
              <a:rPr lang="es-ES" sz="3200" b="1" spc="600" dirty="0" smtClean="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Objetivos Específicos</a:t>
            </a:r>
            <a:endParaRPr lang="es-EC" sz="32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sp>
        <p:nvSpPr>
          <p:cNvPr id="13" name="Rectangle 12"/>
          <p:cNvSpPr/>
          <p:nvPr/>
        </p:nvSpPr>
        <p:spPr>
          <a:xfrm>
            <a:off x="1547664" y="2060848"/>
            <a:ext cx="6624736" cy="3277820"/>
          </a:xfrm>
          <a:prstGeom prst="rect">
            <a:avLst/>
          </a:prstGeom>
        </p:spPr>
        <p:txBody>
          <a:bodyPr wrap="square">
            <a:spAutoFit/>
          </a:bodyPr>
          <a:lstStyle/>
          <a:p>
            <a:pPr marL="285750" lvl="0" indent="-285750" algn="just">
              <a:spcBef>
                <a:spcPts val="1800"/>
              </a:spcBef>
              <a:buFont typeface="Arial" pitchFamily="34" charset="0"/>
              <a:buChar char="•"/>
            </a:pPr>
            <a:r>
              <a:rPr lang="es-ES" dirty="0" smtClean="0"/>
              <a:t>Realizar un análisis bibliográfico sobre Arquitecturas de Información Empresarial.</a:t>
            </a:r>
            <a:endParaRPr lang="es-EC" dirty="0" smtClean="0"/>
          </a:p>
          <a:p>
            <a:pPr marL="285750" lvl="0" indent="-285750" algn="just">
              <a:spcBef>
                <a:spcPts val="1800"/>
              </a:spcBef>
              <a:buFont typeface="Arial" pitchFamily="34" charset="0"/>
              <a:buChar char="•"/>
            </a:pPr>
            <a:r>
              <a:rPr lang="es-ES" dirty="0" smtClean="0"/>
              <a:t>Establecer un marco de referencia para la especificación de requerimientos de la organización de los ambientes de trabajo basados en web 2.0 y 3.0.</a:t>
            </a:r>
            <a:endParaRPr lang="es-EC" dirty="0" smtClean="0"/>
          </a:p>
          <a:p>
            <a:pPr marL="285750" lvl="0" indent="-285750" algn="just">
              <a:spcBef>
                <a:spcPts val="1800"/>
              </a:spcBef>
              <a:buFont typeface="Arial" pitchFamily="34" charset="0"/>
              <a:buChar char="•"/>
            </a:pPr>
            <a:r>
              <a:rPr lang="es-ES" dirty="0" smtClean="0"/>
              <a:t>Diseñar la Arquitectura de Información Empresarial  para una PYME basado en web 2.0 y 3.0.</a:t>
            </a:r>
            <a:endParaRPr lang="es-EC" dirty="0" smtClean="0"/>
          </a:p>
          <a:p>
            <a:pPr marL="285750" lvl="0" indent="-285750" algn="just">
              <a:spcBef>
                <a:spcPts val="1800"/>
              </a:spcBef>
              <a:buFont typeface="Arial" pitchFamily="34" charset="0"/>
              <a:buChar char="•"/>
            </a:pPr>
            <a:r>
              <a:rPr lang="es-ES" dirty="0" smtClean="0"/>
              <a:t>Implantar un Prototipo de Arquitectura de Información Empresarial </a:t>
            </a:r>
            <a:endParaRPr lang="es-EC" dirty="0"/>
          </a:p>
        </p:txBody>
      </p:sp>
    </p:spTree>
    <p:extLst>
      <p:ext uri="{BB962C8B-B14F-4D97-AF65-F5344CB8AC3E}">
        <p14:creationId xmlns:p14="http://schemas.microsoft.com/office/powerpoint/2010/main" val="647214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43608" y="260648"/>
            <a:ext cx="4748416" cy="584775"/>
          </a:xfrm>
          <a:prstGeom prst="rect">
            <a:avLst/>
          </a:prstGeom>
          <a:noFill/>
          <a:ln>
            <a:noFill/>
          </a:ln>
          <a:effectLst/>
        </p:spPr>
        <p:txBody>
          <a:bodyPr wrap="none" rtlCol="0">
            <a:spAutoFit/>
          </a:bodyPr>
          <a:lstStyle/>
          <a:p>
            <a:r>
              <a:rPr lang="es-ES" sz="32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MARCO </a:t>
            </a:r>
            <a:r>
              <a:rPr lang="es-ES" sz="3200" b="1" spc="600" dirty="0" smtClean="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TEÓRICO</a:t>
            </a:r>
            <a:endParaRPr lang="es-EC" sz="32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sp>
        <p:nvSpPr>
          <p:cNvPr id="13" name="Rectangle 12"/>
          <p:cNvSpPr/>
          <p:nvPr/>
        </p:nvSpPr>
        <p:spPr>
          <a:xfrm>
            <a:off x="2734726" y="1268760"/>
            <a:ext cx="4669933" cy="369332"/>
          </a:xfrm>
          <a:prstGeom prst="rect">
            <a:avLst/>
          </a:prstGeom>
        </p:spPr>
        <p:txBody>
          <a:bodyPr wrap="none">
            <a:spAutoFit/>
          </a:bodyPr>
          <a:lstStyle/>
          <a:p>
            <a:pPr lvl="1"/>
            <a:r>
              <a:rPr lang="es-ES" b="1" cap="small" dirty="0"/>
              <a:t>Arquitecturas de Información Empresarial.</a:t>
            </a:r>
            <a:endParaRPr lang="es-EC" b="1" dirty="0"/>
          </a:p>
        </p:txBody>
      </p:sp>
      <p:grpSp>
        <p:nvGrpSpPr>
          <p:cNvPr id="17" name="Group 16"/>
          <p:cNvGrpSpPr/>
          <p:nvPr/>
        </p:nvGrpSpPr>
        <p:grpSpPr>
          <a:xfrm>
            <a:off x="6732240" y="4581128"/>
            <a:ext cx="1872208" cy="1872208"/>
            <a:chOff x="6876256" y="4509120"/>
            <a:chExt cx="1872208" cy="1872208"/>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4509120"/>
              <a:ext cx="1872208" cy="1872208"/>
            </a:xfrm>
            <a:prstGeom prst="rect">
              <a:avLst/>
            </a:prstGeom>
          </p:spPr>
        </p:pic>
        <p:sp>
          <p:nvSpPr>
            <p:cNvPr id="16" name="Rectangle 15"/>
            <p:cNvSpPr/>
            <p:nvPr/>
          </p:nvSpPr>
          <p:spPr>
            <a:xfrm>
              <a:off x="7020272" y="6021288"/>
              <a:ext cx="158417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4" name="Rectangle 13"/>
          <p:cNvSpPr/>
          <p:nvPr/>
        </p:nvSpPr>
        <p:spPr>
          <a:xfrm>
            <a:off x="1830876" y="2211829"/>
            <a:ext cx="6381837" cy="2585323"/>
          </a:xfrm>
          <a:prstGeom prst="rect">
            <a:avLst/>
          </a:prstGeom>
        </p:spPr>
        <p:txBody>
          <a:bodyPr wrap="square">
            <a:spAutoFit/>
          </a:bodyPr>
          <a:lstStyle/>
          <a:p>
            <a:pPr marL="285750" indent="-285750" algn="just">
              <a:buFont typeface="Wingdings" pitchFamily="2" charset="2"/>
              <a:buChar char="ü"/>
            </a:pPr>
            <a:r>
              <a:rPr lang="es-ES" dirty="0" smtClean="0"/>
              <a:t>Benefician </a:t>
            </a:r>
            <a:r>
              <a:rPr lang="es-ES" dirty="0"/>
              <a:t>la </a:t>
            </a:r>
            <a:r>
              <a:rPr lang="es-ES" dirty="0" smtClean="0"/>
              <a:t>productividad.</a:t>
            </a:r>
          </a:p>
          <a:p>
            <a:pPr marL="285750" indent="-285750" algn="just">
              <a:buFont typeface="Wingdings" pitchFamily="2" charset="2"/>
              <a:buChar char="ü"/>
            </a:pPr>
            <a:endParaRPr lang="es-ES" dirty="0" smtClean="0"/>
          </a:p>
          <a:p>
            <a:pPr marL="285750" indent="-285750" algn="just">
              <a:buFont typeface="Wingdings" pitchFamily="2" charset="2"/>
              <a:buChar char="ü"/>
            </a:pPr>
            <a:r>
              <a:rPr lang="es-ES" dirty="0" smtClean="0"/>
              <a:t>Información confiable, útil,  especifica  y actualizada.</a:t>
            </a:r>
          </a:p>
          <a:p>
            <a:pPr marL="285750" indent="-285750" algn="just">
              <a:buFont typeface="Wingdings" pitchFamily="2" charset="2"/>
              <a:buChar char="ü"/>
            </a:pPr>
            <a:endParaRPr lang="es-ES" dirty="0" smtClean="0"/>
          </a:p>
          <a:p>
            <a:pPr marL="285750" indent="-285750" algn="just">
              <a:buFont typeface="Wingdings" pitchFamily="2" charset="2"/>
              <a:buChar char="ü"/>
            </a:pPr>
            <a:r>
              <a:rPr lang="es-ES" dirty="0" smtClean="0"/>
              <a:t>Aplicaciones proporcionan </a:t>
            </a:r>
            <a:r>
              <a:rPr lang="es-ES" dirty="0"/>
              <a:t>información veraz, oportuna y precisa. </a:t>
            </a:r>
            <a:endParaRPr lang="es-ES" dirty="0" smtClean="0"/>
          </a:p>
          <a:p>
            <a:pPr marL="285750" indent="-285750" algn="just">
              <a:buFont typeface="Wingdings" pitchFamily="2" charset="2"/>
              <a:buChar char="ü"/>
            </a:pPr>
            <a:endParaRPr lang="es-ES" dirty="0"/>
          </a:p>
          <a:p>
            <a:pPr marL="285750" indent="-285750" algn="just">
              <a:buFont typeface="Wingdings" pitchFamily="2" charset="2"/>
              <a:buChar char="ü"/>
            </a:pPr>
            <a:r>
              <a:rPr lang="es-ES" dirty="0"/>
              <a:t>E</a:t>
            </a:r>
            <a:r>
              <a:rPr lang="es-ES" dirty="0" smtClean="0"/>
              <a:t>strategias</a:t>
            </a:r>
            <a:r>
              <a:rPr lang="es-ES" dirty="0"/>
              <a:t>, objetivos y metas que se hayan impuesto, </a:t>
            </a:r>
            <a:r>
              <a:rPr lang="es-ES" dirty="0" smtClean="0"/>
              <a:t>pueden ser cumplidas.</a:t>
            </a:r>
            <a:endParaRPr lang="es-EC" dirty="0"/>
          </a:p>
        </p:txBody>
      </p:sp>
    </p:spTree>
    <p:extLst>
      <p:ext uri="{BB962C8B-B14F-4D97-AF65-F5344CB8AC3E}">
        <p14:creationId xmlns:p14="http://schemas.microsoft.com/office/powerpoint/2010/main" val="2601293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43608" y="188640"/>
            <a:ext cx="6898042" cy="584775"/>
          </a:xfrm>
          <a:prstGeom prst="rect">
            <a:avLst/>
          </a:prstGeom>
          <a:noFill/>
          <a:ln>
            <a:noFill/>
          </a:ln>
          <a:effectLst/>
        </p:spPr>
        <p:txBody>
          <a:bodyPr wrap="none" rtlCol="0">
            <a:spAutoFit/>
          </a:bodyPr>
          <a:lstStyle/>
          <a:p>
            <a:r>
              <a:rPr lang="es-ES" sz="32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La información moderna</a:t>
            </a:r>
            <a:endParaRPr lang="es-EC" sz="32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sp>
        <p:nvSpPr>
          <p:cNvPr id="13" name="Rectangle 12"/>
          <p:cNvSpPr/>
          <p:nvPr/>
        </p:nvSpPr>
        <p:spPr>
          <a:xfrm>
            <a:off x="2051720" y="5879013"/>
            <a:ext cx="6174432" cy="646331"/>
          </a:xfrm>
          <a:prstGeom prst="rect">
            <a:avLst/>
          </a:prstGeom>
        </p:spPr>
        <p:txBody>
          <a:bodyPr wrap="square">
            <a:spAutoFit/>
          </a:bodyPr>
          <a:lstStyle/>
          <a:p>
            <a:pPr algn="ctr"/>
            <a:r>
              <a:rPr lang="es-ES" dirty="0" smtClean="0"/>
              <a:t>Podemos tomarlo como una evolución de los informes tradicionales y avanzados de análisis predictivo. </a:t>
            </a:r>
            <a:endParaRPr lang="es-EC" dirty="0"/>
          </a:p>
        </p:txBody>
      </p:sp>
      <p:grpSp>
        <p:nvGrpSpPr>
          <p:cNvPr id="16" name="Group 15"/>
          <p:cNvGrpSpPr/>
          <p:nvPr/>
        </p:nvGrpSpPr>
        <p:grpSpPr>
          <a:xfrm>
            <a:off x="6732240" y="4129261"/>
            <a:ext cx="1748011" cy="1748011"/>
            <a:chOff x="6732240" y="3573016"/>
            <a:chExt cx="1748011" cy="1748011"/>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3573016"/>
              <a:ext cx="1748011" cy="1748011"/>
            </a:xfrm>
            <a:prstGeom prst="rect">
              <a:avLst/>
            </a:prstGeom>
          </p:spPr>
        </p:pic>
        <p:sp>
          <p:nvSpPr>
            <p:cNvPr id="15" name="Rectangle 14"/>
            <p:cNvSpPr/>
            <p:nvPr/>
          </p:nvSpPr>
          <p:spPr>
            <a:xfrm>
              <a:off x="6732240" y="5013176"/>
              <a:ext cx="1748011" cy="307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7" name="TextBox 16"/>
          <p:cNvSpPr txBox="1"/>
          <p:nvPr/>
        </p:nvSpPr>
        <p:spPr>
          <a:xfrm>
            <a:off x="1403648" y="1616353"/>
            <a:ext cx="3074343"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s-EC"/>
            </a:defPPr>
            <a:lvl1pPr algn="ctr">
              <a:defRPr sz="54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stStyle>
          <a:p>
            <a:r>
              <a:rPr lang="es-EC" sz="3200" dirty="0"/>
              <a:t>Estado Actual</a:t>
            </a:r>
          </a:p>
        </p:txBody>
      </p:sp>
      <p:sp>
        <p:nvSpPr>
          <p:cNvPr id="18" name="TextBox 17"/>
          <p:cNvSpPr txBox="1"/>
          <p:nvPr/>
        </p:nvSpPr>
        <p:spPr>
          <a:xfrm>
            <a:off x="4718356" y="1616352"/>
            <a:ext cx="3761896" cy="584775"/>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defPPr>
              <a:defRPr lang="es-EC"/>
            </a:defPPr>
            <a:lvl1pPr algn="ctr">
              <a:defRPr sz="5400" b="1" cap="none" spc="0">
                <a:ln/>
                <a:solidFill>
                  <a:schemeClr val="accent3">
                    <a:lumMod val="50000"/>
                  </a:schemeClr>
                </a:solidFill>
                <a:effectLst/>
              </a:defRPr>
            </a:lvl1pPr>
          </a:lstStyle>
          <a:p>
            <a:r>
              <a:rPr lang="es-EC" sz="3200" dirty="0"/>
              <a:t>Estado a Futuro</a:t>
            </a:r>
          </a:p>
        </p:txBody>
      </p:sp>
      <p:sp>
        <p:nvSpPr>
          <p:cNvPr id="19" name="TextBox 18"/>
          <p:cNvSpPr txBox="1"/>
          <p:nvPr/>
        </p:nvSpPr>
        <p:spPr>
          <a:xfrm>
            <a:off x="1403648" y="2348880"/>
            <a:ext cx="3212354" cy="923330"/>
          </a:xfrm>
          <a:prstGeom prst="rect">
            <a:avLst/>
          </a:prstGeom>
          <a:noFill/>
        </p:spPr>
        <p:txBody>
          <a:bodyPr wrap="none" rtlCol="0">
            <a:spAutoFit/>
          </a:bodyPr>
          <a:lstStyle/>
          <a:p>
            <a:r>
              <a:rPr lang="es-ES" dirty="0" smtClean="0"/>
              <a:t>Las Pymes no implementan una </a:t>
            </a:r>
          </a:p>
          <a:p>
            <a:r>
              <a:rPr lang="es-ES" dirty="0" smtClean="0"/>
              <a:t>AI </a:t>
            </a:r>
            <a:r>
              <a:rPr lang="es-ES" dirty="0"/>
              <a:t>para manejar de </a:t>
            </a:r>
            <a:r>
              <a:rPr lang="es-ES" dirty="0" smtClean="0"/>
              <a:t>una </a:t>
            </a:r>
            <a:r>
              <a:rPr lang="es-ES" dirty="0"/>
              <a:t>forma </a:t>
            </a:r>
            <a:endParaRPr lang="es-ES" dirty="0" smtClean="0"/>
          </a:p>
          <a:p>
            <a:r>
              <a:rPr lang="es-ES" dirty="0" smtClean="0"/>
              <a:t>correcta </a:t>
            </a:r>
            <a:r>
              <a:rPr lang="es-ES" dirty="0"/>
              <a:t>la información.</a:t>
            </a:r>
            <a:endParaRPr lang="es-EC" dirty="0"/>
          </a:p>
        </p:txBody>
      </p:sp>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b="19184"/>
          <a:stretch/>
        </p:blipFill>
        <p:spPr>
          <a:xfrm>
            <a:off x="1777159" y="3434223"/>
            <a:ext cx="1728613" cy="1397000"/>
          </a:xfrm>
          <a:prstGeom prst="rect">
            <a:avLst/>
          </a:prstGeom>
        </p:spPr>
      </p:pic>
      <p:sp>
        <p:nvSpPr>
          <p:cNvPr id="21" name="Rectangle 20"/>
          <p:cNvSpPr/>
          <p:nvPr/>
        </p:nvSpPr>
        <p:spPr>
          <a:xfrm>
            <a:off x="5205238" y="2256547"/>
            <a:ext cx="3687242" cy="2031325"/>
          </a:xfrm>
          <a:prstGeom prst="rect">
            <a:avLst/>
          </a:prstGeom>
        </p:spPr>
        <p:txBody>
          <a:bodyPr wrap="square">
            <a:spAutoFit/>
          </a:bodyPr>
          <a:lstStyle/>
          <a:p>
            <a:pPr marL="285750" indent="-285750">
              <a:buFont typeface="Wingdings" pitchFamily="2" charset="2"/>
              <a:buChar char="ü"/>
            </a:pPr>
            <a:r>
              <a:rPr lang="es-ES" dirty="0" smtClean="0"/>
              <a:t>Información </a:t>
            </a:r>
            <a:r>
              <a:rPr lang="es-ES" dirty="0"/>
              <a:t>precisa y oportuna.</a:t>
            </a:r>
            <a:endParaRPr lang="es-EC" dirty="0"/>
          </a:p>
          <a:p>
            <a:pPr marL="285750" lvl="0" indent="-285750">
              <a:buFont typeface="Wingdings" pitchFamily="2" charset="2"/>
              <a:buChar char="ü"/>
            </a:pPr>
            <a:r>
              <a:rPr lang="es-ES" dirty="0"/>
              <a:t>Una visión central de la empresa.</a:t>
            </a:r>
            <a:endParaRPr lang="es-EC" dirty="0"/>
          </a:p>
          <a:p>
            <a:pPr marL="285750" lvl="0" indent="-285750">
              <a:buFont typeface="Wingdings" pitchFamily="2" charset="2"/>
              <a:buChar char="ü"/>
            </a:pPr>
            <a:r>
              <a:rPr lang="es-ES" dirty="0"/>
              <a:t>Datos de calidad.</a:t>
            </a:r>
            <a:endParaRPr lang="es-EC" dirty="0"/>
          </a:p>
          <a:p>
            <a:pPr marL="285750" lvl="0" indent="-285750">
              <a:buFont typeface="Wingdings" pitchFamily="2" charset="2"/>
              <a:buChar char="ü"/>
            </a:pPr>
            <a:r>
              <a:rPr lang="es-ES" dirty="0"/>
              <a:t>Integración de sistemas.</a:t>
            </a:r>
            <a:endParaRPr lang="es-EC" dirty="0"/>
          </a:p>
          <a:p>
            <a:pPr marL="285750" lvl="0" indent="-285750">
              <a:buFont typeface="Wingdings" pitchFamily="2" charset="2"/>
              <a:buChar char="ü"/>
            </a:pPr>
            <a:r>
              <a:rPr lang="es-ES" dirty="0"/>
              <a:t>Planificación de análisis.</a:t>
            </a:r>
            <a:endParaRPr lang="es-EC" dirty="0"/>
          </a:p>
          <a:p>
            <a:pPr marL="285750" lvl="0" indent="-285750">
              <a:buFont typeface="Wingdings" pitchFamily="2" charset="2"/>
              <a:buChar char="ü"/>
            </a:pPr>
            <a:r>
              <a:rPr lang="es-ES" dirty="0"/>
              <a:t>Liderazgo empresarial y de TI.</a:t>
            </a:r>
            <a:endParaRPr lang="es-EC" dirty="0"/>
          </a:p>
          <a:p>
            <a:pPr marL="285750" lvl="0" indent="-285750">
              <a:buFont typeface="Wingdings" pitchFamily="2" charset="2"/>
              <a:buChar char="ü"/>
            </a:pPr>
            <a:r>
              <a:rPr lang="es-ES" dirty="0"/>
              <a:t>Disponibilidad de información. </a:t>
            </a:r>
            <a:endParaRPr lang="es-EC" dirty="0"/>
          </a:p>
        </p:txBody>
      </p:sp>
    </p:spTree>
    <p:extLst>
      <p:ext uri="{BB962C8B-B14F-4D97-AF65-F5344CB8AC3E}">
        <p14:creationId xmlns:p14="http://schemas.microsoft.com/office/powerpoint/2010/main" val="1675522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43608" y="188640"/>
            <a:ext cx="6898042" cy="584775"/>
          </a:xfrm>
          <a:prstGeom prst="rect">
            <a:avLst/>
          </a:prstGeom>
          <a:noFill/>
          <a:ln>
            <a:noFill/>
          </a:ln>
          <a:effectLst/>
        </p:spPr>
        <p:txBody>
          <a:bodyPr wrap="none" rtlCol="0">
            <a:spAutoFit/>
          </a:bodyPr>
          <a:lstStyle/>
          <a:p>
            <a:r>
              <a:rPr lang="es-ES" sz="32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rPr>
              <a:t>La información moderna</a:t>
            </a:r>
            <a:endParaRPr lang="es-EC" sz="3200" b="1" spc="600" dirty="0">
              <a:ln w="3175">
                <a:noFill/>
              </a:ln>
              <a:effectLst>
                <a:outerShdw blurRad="50800" dist="38100" dir="18900000" algn="bl" rotWithShape="0">
                  <a:prstClr val="black">
                    <a:alpha val="40000"/>
                  </a:prstClr>
                </a:outerShdw>
              </a:effectLst>
              <a:latin typeface="Tahoma" pitchFamily="34" charset="0"/>
              <a:ea typeface="Tahoma" pitchFamily="34" charset="0"/>
              <a:cs typeface="Tahoma" pitchFamily="34" charset="0"/>
            </a:endParaRPr>
          </a:p>
        </p:txBody>
      </p:sp>
      <p:sp>
        <p:nvSpPr>
          <p:cNvPr id="2" name="Rectangle 1"/>
          <p:cNvSpPr/>
          <p:nvPr/>
        </p:nvSpPr>
        <p:spPr>
          <a:xfrm>
            <a:off x="1241819" y="1315444"/>
            <a:ext cx="1714507"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2800" b="1" cap="none" spc="0" dirty="0" smtClean="0">
                <a:ln w="11430"/>
                <a:effectLst>
                  <a:outerShdw blurRad="50800" dist="39000" dir="5460000" algn="tl">
                    <a:srgbClr val="000000">
                      <a:alpha val="38000"/>
                    </a:srgbClr>
                  </a:outerShdw>
                </a:effectLst>
              </a:rPr>
              <a:t>Beneficio</a:t>
            </a:r>
            <a:r>
              <a:rPr lang="es-EC" sz="2800" b="1" dirty="0" smtClean="0">
                <a:ln w="11430"/>
                <a:effectLst>
                  <a:outerShdw blurRad="50800" dist="39000" dir="5460000" algn="tl">
                    <a:srgbClr val="000000">
                      <a:alpha val="38000"/>
                    </a:srgbClr>
                  </a:outerShdw>
                </a:effectLst>
              </a:rPr>
              <a:t>s</a:t>
            </a:r>
            <a:endParaRPr lang="es-EC" sz="2800" b="1" cap="none" spc="0" dirty="0">
              <a:ln w="11430"/>
              <a:effectLst>
                <a:outerShdw blurRad="50800" dist="39000" dir="5460000" algn="tl">
                  <a:srgbClr val="000000">
                    <a:alpha val="38000"/>
                  </a:srgbClr>
                </a:outerShdw>
              </a:effectLst>
            </a:endParaRPr>
          </a:p>
        </p:txBody>
      </p:sp>
      <p:graphicFrame>
        <p:nvGraphicFramePr>
          <p:cNvPr id="3" name="Diagram 2"/>
          <p:cNvGraphicFramePr/>
          <p:nvPr>
            <p:extLst>
              <p:ext uri="{D42A27DB-BD31-4B8C-83A1-F6EECF244321}">
                <p14:modId xmlns:p14="http://schemas.microsoft.com/office/powerpoint/2010/main" val="2815281137"/>
              </p:ext>
            </p:extLst>
          </p:nvPr>
        </p:nvGraphicFramePr>
        <p:xfrm>
          <a:off x="1317041" y="1124744"/>
          <a:ext cx="7296472" cy="4192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2392647" y="4941168"/>
            <a:ext cx="5610511" cy="369332"/>
          </a:xfrm>
          <a:prstGeom prst="rect">
            <a:avLst/>
          </a:prstGeom>
          <a:noFill/>
        </p:spPr>
        <p:txBody>
          <a:bodyPr wrap="none" rtlCol="0">
            <a:spAutoFit/>
          </a:bodyPr>
          <a:lstStyle/>
          <a:p>
            <a:pPr algn="ctr"/>
            <a:r>
              <a:rPr lang="es-ES" dirty="0" smtClean="0"/>
              <a:t>La información podrá ser útil para </a:t>
            </a:r>
            <a:r>
              <a:rPr lang="es-ES" dirty="0"/>
              <a:t>la toma de </a:t>
            </a:r>
            <a:r>
              <a:rPr lang="es-ES" dirty="0" smtClean="0"/>
              <a:t>decisiones.</a:t>
            </a:r>
            <a:endParaRPr lang="es-EC" dirty="0"/>
          </a:p>
        </p:txBody>
      </p:sp>
      <p:grpSp>
        <p:nvGrpSpPr>
          <p:cNvPr id="17" name="Group 16"/>
          <p:cNvGrpSpPr/>
          <p:nvPr/>
        </p:nvGrpSpPr>
        <p:grpSpPr>
          <a:xfrm>
            <a:off x="6804248" y="3352713"/>
            <a:ext cx="1584176" cy="1588455"/>
            <a:chOff x="6804248" y="3352713"/>
            <a:chExt cx="1584176" cy="1588455"/>
          </a:xfrm>
        </p:grpSpPr>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04248" y="3352713"/>
              <a:ext cx="1584176" cy="1584176"/>
            </a:xfrm>
            <a:prstGeom prst="rect">
              <a:avLst/>
            </a:prstGeom>
          </p:spPr>
        </p:pic>
        <p:sp>
          <p:nvSpPr>
            <p:cNvPr id="16" name="Rectangle 15"/>
            <p:cNvSpPr/>
            <p:nvPr/>
          </p:nvSpPr>
          <p:spPr>
            <a:xfrm>
              <a:off x="6948264" y="4690205"/>
              <a:ext cx="1296144" cy="250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Tree>
    <p:extLst>
      <p:ext uri="{BB962C8B-B14F-4D97-AF65-F5344CB8AC3E}">
        <p14:creationId xmlns:p14="http://schemas.microsoft.com/office/powerpoint/2010/main" val="32861170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72&quot;&gt;&lt;property id=&quot;20148&quot; value=&quot;5&quot;/&gt;&lt;property id=&quot;20300&quot; value=&quot;Slide 4&quot;/&gt;&lt;property id=&quot;20307&quot; value=&quot;259&quot;/&gt;&lt;/object&gt;&lt;object type=&quot;3&quot; unique_id=&quot;10097&quot;&gt;&lt;property id=&quot;20148&quot; value=&quot;5&quot;/&gt;&lt;property id=&quot;20300&quot; value=&quot;Slide 5&quot;/&gt;&lt;property id=&quot;20307&quot; value=&quot;260&quot;/&gt;&lt;/object&gt;&lt;object type=&quot;3&quot; unique_id=&quot;10098&quot;&gt;&lt;property id=&quot;20148&quot; value=&quot;5&quot;/&gt;&lt;property id=&quot;20300&quot; value=&quot;Slide 6&quot;/&gt;&lt;property id=&quot;20307&quot; value=&quot;261&quot;/&gt;&lt;/object&gt;&lt;object type=&quot;3&quot; unique_id=&quot;10147&quot;&gt;&lt;property id=&quot;20148&quot; value=&quot;5&quot;/&gt;&lt;property id=&quot;20300&quot; value=&quot;Slide 7&quot;/&gt;&lt;property id=&quot;20307&quot; value=&quot;262&quot;/&gt;&lt;/object&gt;&lt;object type=&quot;3&quot; unique_id=&quot;10148&quot;&gt;&lt;property id=&quot;20148&quot; value=&quot;5&quot;/&gt;&lt;property id=&quot;20300&quot; value=&quot;Slide 8&quot;/&gt;&lt;property id=&quot;20307&quot; value=&quot;263&quot;/&gt;&lt;/object&gt;&lt;object type=&quot;3&quot; unique_id=&quot;10149&quot;&gt;&lt;property id=&quot;20148&quot; value=&quot;5&quot;/&gt;&lt;property id=&quot;20300&quot; value=&quot;Slide 9&quot;/&gt;&lt;property id=&quot;20307&quot; value=&quot;264&quot;/&gt;&lt;/object&gt;&lt;object type=&quot;3&quot; unique_id=&quot;10150&quot;&gt;&lt;property id=&quot;20148&quot; value=&quot;5&quot;/&gt;&lt;property id=&quot;20300&quot; value=&quot;Slide 10&quot;/&gt;&lt;property id=&quot;20307&quot; value=&quot;265&quot;/&gt;&lt;/object&gt;&lt;object type=&quot;3&quot; unique_id=&quot;10199&quot;&gt;&lt;property id=&quot;20148&quot; value=&quot;5&quot;/&gt;&lt;property id=&quot;20300&quot; value=&quot;Slide 11&quot;/&gt;&lt;property id=&quot;20307&quot; value=&quot;266&quot;/&gt;&lt;/object&gt;&lt;object type=&quot;3&quot; unique_id=&quot;10356&quot;&gt;&lt;property id=&quot;20148&quot; value=&quot;5&quot;/&gt;&lt;property id=&quot;20300&quot; value=&quot;Slide 12&quot;/&gt;&lt;property id=&quot;20307&quot; value=&quot;267&quot;/&gt;&lt;/object&gt;&lt;object type=&quot;3&quot; unique_id=&quot;10357&quot;&gt;&lt;property id=&quot;20148&quot; value=&quot;5&quot;/&gt;&lt;property id=&quot;20300&quot; value=&quot;Slide 13&quot;/&gt;&lt;property id=&quot;20307&quot; value=&quot;268&quot;/&gt;&lt;/object&gt;&lt;object type=&quot;3&quot; unique_id=&quot;10358&quot;&gt;&lt;property id=&quot;20148&quot; value=&quot;5&quot;/&gt;&lt;property id=&quot;20300&quot; value=&quot;Slide 14&quot;/&gt;&lt;property id=&quot;20307&quot; value=&quot;269&quot;/&gt;&lt;/object&gt;&lt;object type=&quot;3&quot; unique_id=&quot;10359&quot;&gt;&lt;property id=&quot;20148&quot; value=&quot;5&quot;/&gt;&lt;property id=&quot;20300&quot; value=&quot;Slide 15&quot;/&gt;&lt;property id=&quot;20307&quot; value=&quot;270&quot;/&gt;&lt;/object&gt;&lt;object type=&quot;3&quot; unique_id=&quot;10360&quot;&gt;&lt;property id=&quot;20148&quot; value=&quot;5&quot;/&gt;&lt;property id=&quot;20300&quot; value=&quot;Slide 16&quot;/&gt;&lt;property id=&quot;20307&quot; value=&quot;271&quot;/&gt;&lt;/object&gt;&lt;object type=&quot;3&quot; unique_id=&quot;10361&quot;&gt;&lt;property id=&quot;20148&quot; value=&quot;5&quot;/&gt;&lt;property id=&quot;20300&quot; value=&quot;Slide 17&quot;/&gt;&lt;property id=&quot;20307&quot; value=&quot;272&quot;/&gt;&lt;/object&gt;&lt;object type=&quot;3&quot; unique_id=&quot;10362&quot;&gt;&lt;property id=&quot;20148&quot; value=&quot;5&quot;/&gt;&lt;property id=&quot;20300&quot; value=&quot;Slide 18&quot;/&gt;&lt;property id=&quot;20307&quot; value=&quot;273&quot;/&gt;&lt;/object&gt;&lt;object type=&quot;3&quot; unique_id=&quot;10363&quot;&gt;&lt;property id=&quot;20148&quot; value=&quot;5&quot;/&gt;&lt;property id=&quot;20300&quot; value=&quot;Slide 19&quot;/&gt;&lt;property id=&quot;20307&quot; value=&quot;274&quot;/&gt;&lt;/object&gt;&lt;object type=&quot;3&quot; unique_id=&quot;10364&quot;&gt;&lt;property id=&quot;20148&quot; value=&quot;5&quot;/&gt;&lt;property id=&quot;20300&quot; value=&quot;Slide 20&quot;/&gt;&lt;property id=&quot;20307&quot; value=&quot;275&quot;/&gt;&lt;/object&gt;&lt;object type=&quot;3&quot; unique_id=&quot;10365&quot;&gt;&lt;property id=&quot;20148&quot; value=&quot;5&quot;/&gt;&lt;property id=&quot;20300&quot; value=&quot;Slide 21&quot;/&gt;&lt;property id=&quot;20307&quot; value=&quot;276&quot;/&gt;&lt;/object&gt;&lt;object type=&quot;3&quot; unique_id=&quot;10872&quot;&gt;&lt;property id=&quot;20148&quot; value=&quot;5&quot;/&gt;&lt;property id=&quot;20300&quot; value=&quot;Slide 22&quot;/&gt;&lt;property id=&quot;20307&quot; value=&quot;277&quot;/&gt;&lt;/object&gt;&lt;object type=&quot;3&quot; unique_id=&quot;10873&quot;&gt;&lt;property id=&quot;20148&quot; value=&quot;5&quot;/&gt;&lt;property id=&quot;20300&quot; value=&quot;Slide 23&quot;/&gt;&lt;property id=&quot;20307&quot; value=&quot;278&quot;/&gt;&lt;/object&gt;&lt;object type=&quot;3&quot; unique_id=&quot;10874&quot;&gt;&lt;property id=&quot;20148&quot; value=&quot;5&quot;/&gt;&lt;property id=&quot;20300&quot; value=&quot;Slide 24&quot;/&gt;&lt;property id=&quot;20307&quot; value=&quot;279&quot;/&gt;&lt;/object&gt;&lt;object type=&quot;3&quot; unique_id=&quot;10875&quot;&gt;&lt;property id=&quot;20148&quot; value=&quot;5&quot;/&gt;&lt;property id=&quot;20300&quot; value=&quot;Slide 25&quot;/&gt;&lt;property id=&quot;20307&quot; value=&quot;280&quot;/&gt;&lt;/object&gt;&lt;object type=&quot;3&quot; unique_id=&quot;10876&quot;&gt;&lt;property id=&quot;20148&quot; value=&quot;5&quot;/&gt;&lt;property id=&quot;20300&quot; value=&quot;Slide 26&quot;/&gt;&lt;property id=&quot;20307&quot; value=&quot;281&quot;/&gt;&lt;/object&gt;&lt;object type=&quot;3&quot; unique_id=&quot;10877&quot;&gt;&lt;property id=&quot;20148&quot; value=&quot;5&quot;/&gt;&lt;property id=&quot;20300&quot; value=&quot;Slide 30&quot;/&gt;&lt;property id=&quot;20307&quot; value=&quot;282&quot;/&gt;&lt;/object&gt;&lt;object type=&quot;3&quot; unique_id=&quot;10878&quot;&gt;&lt;property id=&quot;20148&quot; value=&quot;5&quot;/&gt;&lt;property id=&quot;20300&quot; value=&quot;Slide 33&quot;/&gt;&lt;property id=&quot;20307&quot; value=&quot;283&quot;/&gt;&lt;/object&gt;&lt;object type=&quot;3&quot; unique_id=&quot;10879&quot;&gt;&lt;property id=&quot;20148&quot; value=&quot;5&quot;/&gt;&lt;property id=&quot;20300&quot; value=&quot;Slide 35&quot;/&gt;&lt;property id=&quot;20307&quot; value=&quot;284&quot;/&gt;&lt;/object&gt;&lt;object type=&quot;3&quot; unique_id=&quot;10880&quot;&gt;&lt;property id=&quot;20148&quot; value=&quot;5&quot;/&gt;&lt;property id=&quot;20300&quot; value=&quot;Slide 36&quot;/&gt;&lt;property id=&quot;20307&quot; value=&quot;285&quot;/&gt;&lt;/object&gt;&lt;object type=&quot;3&quot; unique_id=&quot;10881&quot;&gt;&lt;property id=&quot;20148&quot; value=&quot;5&quot;/&gt;&lt;property id=&quot;20300&quot; value=&quot;Slide 37&quot;/&gt;&lt;property id=&quot;20307&quot; value=&quot;286&quot;/&gt;&lt;/object&gt;&lt;object type=&quot;3&quot; unique_id=&quot;10882&quot;&gt;&lt;property id=&quot;20148&quot; value=&quot;5&quot;/&gt;&lt;property id=&quot;20300&quot; value=&quot;Slide 39&quot;/&gt;&lt;property id=&quot;20307&quot; value=&quot;287&quot;/&gt;&lt;/object&gt;&lt;object type=&quot;3&quot; unique_id=&quot;10883&quot;&gt;&lt;property id=&quot;20148&quot; value=&quot;5&quot;/&gt;&lt;property id=&quot;20300&quot; value=&quot;Slide 38&quot;/&gt;&lt;property id=&quot;20307&quot; value=&quot;288&quot;/&gt;&lt;/object&gt;&lt;object type=&quot;3&quot; unique_id=&quot;10884&quot;&gt;&lt;property id=&quot;20148&quot; value=&quot;5&quot;/&gt;&lt;property id=&quot;20300&quot; value=&quot;Slide 42&quot;/&gt;&lt;property id=&quot;20307&quot; value=&quot;289&quot;/&gt;&lt;/object&gt;&lt;object type=&quot;3&quot; unique_id=&quot;10885&quot;&gt;&lt;property id=&quot;20148&quot; value=&quot;5&quot;/&gt;&lt;property id=&quot;20300&quot; value=&quot;Slide 43&quot;/&gt;&lt;property id=&quot;20307&quot; value=&quot;290&quot;/&gt;&lt;/object&gt;&lt;object type=&quot;3&quot; unique_id=&quot;10886&quot;&gt;&lt;property id=&quot;20148&quot; value=&quot;5&quot;/&gt;&lt;property id=&quot;20300&quot; value=&quot;Slide 44&quot;/&gt;&lt;property id=&quot;20307&quot; value=&quot;291&quot;/&gt;&lt;/object&gt;&lt;object type=&quot;3&quot; unique_id=&quot;10887&quot;&gt;&lt;property id=&quot;20148&quot; value=&quot;5&quot;/&gt;&lt;property id=&quot;20300&quot; value=&quot;Slide 45&quot;/&gt;&lt;property id=&quot;20307&quot; value=&quot;296&quot;/&gt;&lt;/object&gt;&lt;object type=&quot;3&quot; unique_id=&quot;10888&quot;&gt;&lt;property id=&quot;20148&quot; value=&quot;5&quot;/&gt;&lt;property id=&quot;20300&quot; value=&quot;Slide 46&quot;/&gt;&lt;property id=&quot;20307&quot; value=&quot;292&quot;/&gt;&lt;/object&gt;&lt;object type=&quot;3&quot; unique_id=&quot;10889&quot;&gt;&lt;property id=&quot;20148&quot; value=&quot;5&quot;/&gt;&lt;property id=&quot;20300&quot; value=&quot;Slide 47&quot;/&gt;&lt;property id=&quot;20307&quot; value=&quot;293&quot;/&gt;&lt;/object&gt;&lt;object type=&quot;3&quot; unique_id=&quot;10890&quot;&gt;&lt;property id=&quot;20148&quot; value=&quot;5&quot;/&gt;&lt;property id=&quot;20300&quot; value=&quot;Slide 48&quot;/&gt;&lt;property id=&quot;20307&quot; value=&quot;294&quot;/&gt;&lt;/object&gt;&lt;object type=&quot;3&quot; unique_id=&quot;10891&quot;&gt;&lt;property id=&quot;20148&quot; value=&quot;5&quot;/&gt;&lt;property id=&quot;20300&quot; value=&quot;Slide 49&quot;/&gt;&lt;property id=&quot;20307&quot; value=&quot;295&quot;/&gt;&lt;/object&gt;&lt;object type=&quot;3&quot; unique_id=&quot;11021&quot;&gt;&lt;property id=&quot;20148&quot; value=&quot;5&quot;/&gt;&lt;property id=&quot;20300&quot; value=&quot;Slide 41&quot;/&gt;&lt;property id=&quot;20307&quot; value=&quot;297&quot;/&gt;&lt;/object&gt;&lt;object type=&quot;3&quot; unique_id=&quot;11338&quot;&gt;&lt;property id=&quot;20148&quot; value=&quot;5&quot;/&gt;&lt;property id=&quot;20300&quot; value=&quot;Slide 27&quot;/&gt;&lt;property id=&quot;20307&quot; value=&quot;300&quot;/&gt;&lt;/object&gt;&lt;object type=&quot;3&quot; unique_id=&quot;11339&quot;&gt;&lt;property id=&quot;20148&quot; value=&quot;5&quot;/&gt;&lt;property id=&quot;20300&quot; value=&quot;Slide 28&quot;/&gt;&lt;property id=&quot;20307&quot; value=&quot;301&quot;/&gt;&lt;/object&gt;&lt;object type=&quot;3&quot; unique_id=&quot;11340&quot;&gt;&lt;property id=&quot;20148&quot; value=&quot;5&quot;/&gt;&lt;property id=&quot;20300&quot; value=&quot;Slide 29&quot;/&gt;&lt;property id=&quot;20307&quot; value=&quot;302&quot;/&gt;&lt;/object&gt;&lt;object type=&quot;3&quot; unique_id=&quot;11684&quot;&gt;&lt;property id=&quot;20148&quot; value=&quot;5&quot;/&gt;&lt;property id=&quot;20300&quot; value=&quot;Slide 31&quot;/&gt;&lt;property id=&quot;20307&quot; value=&quot;303&quot;/&gt;&lt;/object&gt;&lt;object type=&quot;3&quot; unique_id=&quot;11685&quot;&gt;&lt;property id=&quot;20148&quot; value=&quot;5&quot;/&gt;&lt;property id=&quot;20300&quot; value=&quot;Slide 32&quot;/&gt;&lt;property id=&quot;20307&quot; value=&quot;304&quot;/&gt;&lt;/object&gt;&lt;object type=&quot;3&quot; unique_id=&quot;11686&quot;&gt;&lt;property id=&quot;20148&quot; value=&quot;5&quot;/&gt;&lt;property id=&quot;20300&quot; value=&quot;Slide 34&quot;/&gt;&lt;property id=&quot;20307&quot; value=&quot;305&quot;/&gt;&lt;/object&gt;&lt;object type=&quot;3&quot; unique_id=&quot;11687&quot;&gt;&lt;property id=&quot;20148&quot; value=&quot;5&quot;/&gt;&lt;property id=&quot;20300&quot; value=&quot;Slide 40&quot;/&gt;&lt;property id=&quot;20307&quot; value=&quot;306&quot;/&gt;&lt;/object&gt;&lt;object type=&quot;3&quot; unique_id=&quot;12218&quot;&gt;&lt;property id=&quot;20148&quot; value=&quot;5&quot;/&gt;&lt;property id=&quot;20300&quot; value=&quot;Slide 50&quot;/&gt;&lt;property id=&quot;20307&quot; value=&quot;307&quot;/&gt;&lt;/object&gt;&lt;object type=&quot;3&quot; unique_id=&quot;12219&quot;&gt;&lt;property id=&quot;20148&quot; value=&quot;5&quot;/&gt;&lt;property id=&quot;20300&quot; value=&quot;Slide 51&quot;/&gt;&lt;property id=&quot;20307&quot; value=&quot;308&quot;/&gt;&lt;/object&gt;&lt;object type=&quot;3&quot; unique_id=&quot;12220&quot;&gt;&lt;property id=&quot;20148&quot; value=&quot;5&quot;/&gt;&lt;property id=&quot;20300&quot; value=&quot;Slide 52&quot;/&gt;&lt;property id=&quot;20307&quot; value=&quot;30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894</TotalTime>
  <Words>1993</Words>
  <Application>Microsoft Office PowerPoint</Application>
  <PresentationFormat>Presentación en pantalla (4:3)</PresentationFormat>
  <Paragraphs>609</Paragraphs>
  <Slides>51</Slides>
  <Notes>0</Notes>
  <HiddenSlides>0</HiddenSlides>
  <MMClips>0</MMClips>
  <ScaleCrop>false</ScaleCrop>
  <HeadingPairs>
    <vt:vector size="4" baseType="variant">
      <vt:variant>
        <vt:lpstr>Tema</vt:lpstr>
      </vt:variant>
      <vt:variant>
        <vt:i4>1</vt:i4>
      </vt:variant>
      <vt:variant>
        <vt:lpstr>Títulos de diapositiva</vt:lpstr>
      </vt:variant>
      <vt:variant>
        <vt:i4>51</vt:i4>
      </vt:variant>
    </vt:vector>
  </HeadingPairs>
  <TitlesOfParts>
    <vt:vector size="52"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casa</dc:creator>
  <cp:lastModifiedBy>STAR</cp:lastModifiedBy>
  <cp:revision>67</cp:revision>
  <dcterms:created xsi:type="dcterms:W3CDTF">2011-10-01T19:01:32Z</dcterms:created>
  <dcterms:modified xsi:type="dcterms:W3CDTF">2011-10-12T01:39:01Z</dcterms:modified>
</cp:coreProperties>
</file>