
<file path=[Content_Types].xml><?xml version="1.0" encoding="utf-8"?>
<Types xmlns="http://schemas.openxmlformats.org/package/2006/content-types">
  <Override PartName="/ppt/slides/slide29.xml" ContentType="application/vnd.openxmlformats-officedocument.presentationml.slide+xml"/>
  <Override PartName="/ppt/diagrams/drawing2.xml" ContentType="application/vnd.ms-office.drawingml.diagramDrawing+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diagrams/quickStyle17.xml" ContentType="application/vnd.openxmlformats-officedocument.drawingml.diagramStyle+xml"/>
  <Override PartName="/ppt/diagrams/drawing18.xml" ContentType="application/vnd.ms-office.drawingml.diagramDrawing+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17.xml" ContentType="application/vnd.openxmlformats-officedocument.drawingml.diagramLayout+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diagrams/drawing3.xml" ContentType="application/vnd.ms-office.drawingml.diagramDrawing+xml"/>
  <Default Extension="png" ContentType="image/png"/>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diagrams/quickStyle18.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diagrams/layout18.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diagrams/quickStyle12.xml" ContentType="application/vnd.openxmlformats-officedocument.drawingml.diagramStyle+xml"/>
  <Override PartName="/ppt/diagrams/drawing13.xml" ContentType="application/vnd.ms-office.drawingml.diagramDrawing+xml"/>
  <Override PartName="/ppt/diagrams/layout16.xml" ContentType="application/vnd.openxmlformats-officedocument.drawingml.diagramLayout+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diagrams/layout14.xml" ContentType="application/vnd.openxmlformats-officedocument.drawingml.diagramLayout+xml"/>
  <Override PartName="/ppt/diagrams/colors17.xml" ContentType="application/vnd.openxmlformats-officedocument.drawingml.diagramColors+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diagrams/layout15.xml" ContentType="application/vnd.openxmlformats-officedocument.drawingml.diagramLayout+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diagrams/colors14.xml" ContentType="application/vnd.openxmlformats-officedocument.drawingml.diagramColors+xml"/>
  <Override PartName="/ppt/slides/slide28.xml" ContentType="application/vnd.openxmlformats-officedocument.presentationml.slide+xml"/>
  <Override PartName="/ppt/slides/slide39.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6" r:id="rId1"/>
  </p:sldMasterIdLst>
  <p:sldIdLst>
    <p:sldId id="257" r:id="rId2"/>
    <p:sldId id="259" r:id="rId3"/>
    <p:sldId id="260" r:id="rId4"/>
    <p:sldId id="261" r:id="rId5"/>
    <p:sldId id="265" r:id="rId6"/>
    <p:sldId id="263" r:id="rId7"/>
    <p:sldId id="301" r:id="rId8"/>
    <p:sldId id="305" r:id="rId9"/>
    <p:sldId id="307" r:id="rId10"/>
    <p:sldId id="308" r:id="rId11"/>
    <p:sldId id="309" r:id="rId12"/>
    <p:sldId id="266" r:id="rId13"/>
    <p:sldId id="267" r:id="rId14"/>
    <p:sldId id="268" r:id="rId15"/>
    <p:sldId id="269" r:id="rId16"/>
    <p:sldId id="273" r:id="rId17"/>
    <p:sldId id="274" r:id="rId18"/>
    <p:sldId id="275" r:id="rId19"/>
    <p:sldId id="276" r:id="rId20"/>
    <p:sldId id="277" r:id="rId21"/>
    <p:sldId id="279" r:id="rId22"/>
    <p:sldId id="280" r:id="rId23"/>
    <p:sldId id="281" r:id="rId24"/>
    <p:sldId id="282" r:id="rId25"/>
    <p:sldId id="283" r:id="rId26"/>
    <p:sldId id="285" r:id="rId27"/>
    <p:sldId id="286" r:id="rId28"/>
    <p:sldId id="287" r:id="rId29"/>
    <p:sldId id="288" r:id="rId30"/>
    <p:sldId id="291" r:id="rId31"/>
    <p:sldId id="290" r:id="rId32"/>
    <p:sldId id="292" r:id="rId33"/>
    <p:sldId id="293" r:id="rId34"/>
    <p:sldId id="294" r:id="rId35"/>
    <p:sldId id="295" r:id="rId36"/>
    <p:sldId id="296" r:id="rId37"/>
    <p:sldId id="298" r:id="rId38"/>
    <p:sldId id="299" r:id="rId39"/>
    <p:sldId id="304" r:id="rId40"/>
    <p:sldId id="302" r:id="rId41"/>
    <p:sldId id="303" r:id="rId42"/>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4675" autoAdjust="0"/>
  </p:normalViewPr>
  <p:slideViewPr>
    <p:cSldViewPr>
      <p:cViewPr varScale="1">
        <p:scale>
          <a:sx n="73" d="100"/>
          <a:sy n="73" d="100"/>
        </p:scale>
        <p:origin x="-1074" y="-102"/>
      </p:cViewPr>
      <p:guideLst>
        <p:guide orient="horz" pos="2160"/>
        <p:guide pos="2880"/>
      </p:guideLst>
    </p:cSldViewPr>
  </p:slideViewPr>
  <p:outlineViewPr>
    <p:cViewPr>
      <p:scale>
        <a:sx n="33" d="100"/>
        <a:sy n="33" d="100"/>
      </p:scale>
      <p:origin x="0" y="1722"/>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_rels/data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slide" Target="../slides/slide26.xml"/></Relationships>
</file>

<file path=ppt/diagrams/_rels/data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ata6.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slide" Target="../slides/slide15.xml"/><Relationship Id="rId1" Type="http://schemas.openxmlformats.org/officeDocument/2006/relationships/slide" Target="../slides/slide8.xml"/><Relationship Id="rId6" Type="http://schemas.openxmlformats.org/officeDocument/2006/relationships/slide" Target="../slides/slide37.xml"/><Relationship Id="rId5" Type="http://schemas.openxmlformats.org/officeDocument/2006/relationships/slide" Target="../slides/slide11.xml"/><Relationship Id="rId4" Type="http://schemas.openxmlformats.org/officeDocument/2006/relationships/slide" Target="../slides/slide9.xml"/></Relationships>
</file>

<file path=ppt/diagrams/_rels/data7.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slide" Target="../slides/slide13.xml"/><Relationship Id="rId1" Type="http://schemas.openxmlformats.org/officeDocument/2006/relationships/slide" Target="../slides/slide12.xml"/></Relationships>
</file>

<file path=ppt/diagrams/_rels/data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slide" Target="../slides/slide16.xml"/></Relationships>
</file>

<file path=ppt/diagrams/_rels/data9.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slide" Target="../slides/slide23.xml"/><Relationship Id="rId1"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F32F7A-0D90-4477-A2A4-B0BD1FF24028}" type="doc">
      <dgm:prSet loTypeId="urn:microsoft.com/office/officeart/2005/8/layout/hProcess4" loCatId="process" qsTypeId="urn:microsoft.com/office/officeart/2005/8/quickstyle/simple4" qsCatId="simple" csTypeId="urn:microsoft.com/office/officeart/2005/8/colors/colorful1#1" csCatId="colorful" phldr="1"/>
      <dgm:spPr/>
      <dgm:t>
        <a:bodyPr/>
        <a:lstStyle/>
        <a:p>
          <a:endParaRPr lang="es-MX"/>
        </a:p>
      </dgm:t>
    </dgm:pt>
    <dgm:pt modelId="{10B56852-9725-45B8-BE74-AF5EF1A1F44F}">
      <dgm:prSet phldrT="[Texto]"/>
      <dgm:spPr/>
      <dgm:t>
        <a:bodyPr/>
        <a:lstStyle/>
        <a:p>
          <a:r>
            <a:rPr lang="es-MX" dirty="0" smtClean="0"/>
            <a:t>FOTOGRAMETRÍA</a:t>
          </a:r>
          <a:endParaRPr lang="es-MX" dirty="0"/>
        </a:p>
      </dgm:t>
    </dgm:pt>
    <dgm:pt modelId="{5E312B4E-BC35-4AEB-AE50-8E8DF190461A}" type="parTrans" cxnId="{09A980EE-FD79-40D3-AECB-A0375A2D52E8}">
      <dgm:prSet/>
      <dgm:spPr/>
      <dgm:t>
        <a:bodyPr/>
        <a:lstStyle/>
        <a:p>
          <a:endParaRPr lang="es-MX"/>
        </a:p>
      </dgm:t>
    </dgm:pt>
    <dgm:pt modelId="{554B431F-CC09-47CD-A883-6A8E01543CE5}" type="sibTrans" cxnId="{09A980EE-FD79-40D3-AECB-A0375A2D52E8}">
      <dgm:prSet/>
      <dgm:spPr/>
      <dgm:t>
        <a:bodyPr/>
        <a:lstStyle/>
        <a:p>
          <a:endParaRPr lang="es-MX"/>
        </a:p>
      </dgm:t>
    </dgm:pt>
    <dgm:pt modelId="{AAE53DC1-B3EC-4069-A6B8-3C1C30FC806C}">
      <dgm:prSet phldrT="[Texto]"/>
      <dgm:spPr>
        <a:solidFill>
          <a:schemeClr val="tx1">
            <a:lumMod val="65000"/>
            <a:alpha val="90000"/>
          </a:schemeClr>
        </a:solidFill>
      </dgm:spPr>
      <dgm:t>
        <a:bodyPr/>
        <a:lstStyle/>
        <a:p>
          <a:r>
            <a:rPr lang="es-MX" dirty="0" smtClean="0"/>
            <a:t>Planos</a:t>
          </a:r>
          <a:endParaRPr lang="es-MX" dirty="0"/>
        </a:p>
      </dgm:t>
    </dgm:pt>
    <dgm:pt modelId="{BA7437DB-684E-400C-B08A-07749A498F48}" type="parTrans" cxnId="{D4AD796A-20D5-4E81-978B-41B0C1DA0265}">
      <dgm:prSet/>
      <dgm:spPr/>
      <dgm:t>
        <a:bodyPr/>
        <a:lstStyle/>
        <a:p>
          <a:endParaRPr lang="es-MX"/>
        </a:p>
      </dgm:t>
    </dgm:pt>
    <dgm:pt modelId="{8AB7A645-02AA-4C4A-87CC-DD0966C65DDD}" type="sibTrans" cxnId="{D4AD796A-20D5-4E81-978B-41B0C1DA0265}">
      <dgm:prSet/>
      <dgm:spPr/>
      <dgm:t>
        <a:bodyPr/>
        <a:lstStyle/>
        <a:p>
          <a:endParaRPr lang="es-MX"/>
        </a:p>
      </dgm:t>
    </dgm:pt>
    <dgm:pt modelId="{FAC8A60A-7ADD-4CFA-828F-83996AAFBB2E}">
      <dgm:prSet phldrT="[Texto]"/>
      <dgm:spPr/>
      <dgm:t>
        <a:bodyPr/>
        <a:lstStyle/>
        <a:p>
          <a:r>
            <a:rPr lang="es-MX" dirty="0" smtClean="0"/>
            <a:t>AVANCES TECNOLÓGICOS</a:t>
          </a:r>
          <a:endParaRPr lang="es-MX" dirty="0"/>
        </a:p>
      </dgm:t>
    </dgm:pt>
    <dgm:pt modelId="{4F004238-2980-4F67-9A0C-2039DDD7B418}" type="parTrans" cxnId="{FB3CDD88-0F36-40F5-88D4-76B07BC193A5}">
      <dgm:prSet/>
      <dgm:spPr/>
      <dgm:t>
        <a:bodyPr/>
        <a:lstStyle/>
        <a:p>
          <a:endParaRPr lang="es-MX"/>
        </a:p>
      </dgm:t>
    </dgm:pt>
    <dgm:pt modelId="{6E741AC1-E81B-4EF2-8717-02C9A7D9864E}" type="sibTrans" cxnId="{FB3CDD88-0F36-40F5-88D4-76B07BC193A5}">
      <dgm:prSet/>
      <dgm:spPr/>
      <dgm:t>
        <a:bodyPr/>
        <a:lstStyle/>
        <a:p>
          <a:endParaRPr lang="es-MX"/>
        </a:p>
      </dgm:t>
    </dgm:pt>
    <dgm:pt modelId="{C198A9FA-4F3F-4DBC-A499-2F139153D076}">
      <dgm:prSet phldrT="[Texto]"/>
      <dgm:spPr>
        <a:solidFill>
          <a:schemeClr val="tx1">
            <a:lumMod val="65000"/>
          </a:schemeClr>
        </a:solidFill>
      </dgm:spPr>
      <dgm:t>
        <a:bodyPr/>
        <a:lstStyle/>
        <a:p>
          <a:r>
            <a:rPr lang="es-MX" dirty="0" smtClean="0"/>
            <a:t>Optimización de recursos</a:t>
          </a:r>
          <a:endParaRPr lang="es-MX" dirty="0"/>
        </a:p>
      </dgm:t>
    </dgm:pt>
    <dgm:pt modelId="{1C44CD5C-B346-4BB8-9E17-F414D27373A8}" type="parTrans" cxnId="{0AE14EEA-B129-4CC3-8B25-2EF871479FF5}">
      <dgm:prSet/>
      <dgm:spPr/>
      <dgm:t>
        <a:bodyPr/>
        <a:lstStyle/>
        <a:p>
          <a:endParaRPr lang="es-MX"/>
        </a:p>
      </dgm:t>
    </dgm:pt>
    <dgm:pt modelId="{E37E2183-5CD2-46AD-8284-DB2A4E82F767}" type="sibTrans" cxnId="{0AE14EEA-B129-4CC3-8B25-2EF871479FF5}">
      <dgm:prSet/>
      <dgm:spPr/>
      <dgm:t>
        <a:bodyPr/>
        <a:lstStyle/>
        <a:p>
          <a:endParaRPr lang="es-MX"/>
        </a:p>
      </dgm:t>
    </dgm:pt>
    <dgm:pt modelId="{AA7D77BA-BDCB-48CD-B577-D63BB145932C}">
      <dgm:prSet phldrT="[Texto]"/>
      <dgm:spPr/>
      <dgm:t>
        <a:bodyPr/>
        <a:lstStyle/>
        <a:p>
          <a:r>
            <a:rPr lang="es-MX" dirty="0" smtClean="0"/>
            <a:t>FOTOGRAMETRÍA NO  TOPOGRÁFICA</a:t>
          </a:r>
          <a:endParaRPr lang="es-MX" dirty="0"/>
        </a:p>
      </dgm:t>
    </dgm:pt>
    <dgm:pt modelId="{A093AF60-9262-4DA4-8B9A-65792A48CEE0}" type="parTrans" cxnId="{A338C65E-5F53-4E9A-94C0-AA2329237ACF}">
      <dgm:prSet/>
      <dgm:spPr/>
      <dgm:t>
        <a:bodyPr/>
        <a:lstStyle/>
        <a:p>
          <a:endParaRPr lang="es-MX"/>
        </a:p>
      </dgm:t>
    </dgm:pt>
    <dgm:pt modelId="{3C6265DD-1791-4168-A13C-1FBCEC75069F}" type="sibTrans" cxnId="{A338C65E-5F53-4E9A-94C0-AA2329237ACF}">
      <dgm:prSet/>
      <dgm:spPr/>
      <dgm:t>
        <a:bodyPr/>
        <a:lstStyle/>
        <a:p>
          <a:endParaRPr lang="es-MX"/>
        </a:p>
      </dgm:t>
    </dgm:pt>
    <dgm:pt modelId="{755D23D9-62DE-42FB-BBBE-940D8BC60151}">
      <dgm:prSet phldrT="[Texto]"/>
      <dgm:spPr>
        <a:solidFill>
          <a:schemeClr val="tx1">
            <a:lumMod val="65000"/>
          </a:schemeClr>
        </a:solidFill>
      </dgm:spPr>
      <dgm:t>
        <a:bodyPr/>
        <a:lstStyle/>
        <a:p>
          <a:endParaRPr lang="es-MX" dirty="0"/>
        </a:p>
      </dgm:t>
    </dgm:pt>
    <dgm:pt modelId="{6A370C56-C3AD-4B3E-A566-C09121A7A3A9}" type="parTrans" cxnId="{23D07D38-283D-4B01-BED6-EE4723CA13DF}">
      <dgm:prSet/>
      <dgm:spPr/>
      <dgm:t>
        <a:bodyPr/>
        <a:lstStyle/>
        <a:p>
          <a:endParaRPr lang="es-MX"/>
        </a:p>
      </dgm:t>
    </dgm:pt>
    <dgm:pt modelId="{B8DA0D24-1539-4350-A34D-230ADAF8DC66}" type="sibTrans" cxnId="{23D07D38-283D-4B01-BED6-EE4723CA13DF}">
      <dgm:prSet/>
      <dgm:spPr/>
      <dgm:t>
        <a:bodyPr/>
        <a:lstStyle/>
        <a:p>
          <a:endParaRPr lang="es-MX"/>
        </a:p>
      </dgm:t>
    </dgm:pt>
    <dgm:pt modelId="{2283B78E-BDDC-4B6C-A716-4026ECB2D2C4}">
      <dgm:prSet phldrT="[Texto]"/>
      <dgm:spPr>
        <a:solidFill>
          <a:schemeClr val="tx1">
            <a:lumMod val="65000"/>
            <a:alpha val="90000"/>
          </a:schemeClr>
        </a:solidFill>
      </dgm:spPr>
      <dgm:t>
        <a:bodyPr/>
        <a:lstStyle/>
        <a:p>
          <a:r>
            <a:rPr lang="es-MX" dirty="0" smtClean="0"/>
            <a:t>Mapas</a:t>
          </a:r>
          <a:endParaRPr lang="es-MX" dirty="0"/>
        </a:p>
      </dgm:t>
    </dgm:pt>
    <dgm:pt modelId="{E0608E6F-3C83-4423-A271-42047ACB122E}" type="parTrans" cxnId="{2AB8BC21-4F00-4658-B111-80F7CCC330EF}">
      <dgm:prSet/>
      <dgm:spPr/>
      <dgm:t>
        <a:bodyPr/>
        <a:lstStyle/>
        <a:p>
          <a:endParaRPr lang="es-MX"/>
        </a:p>
      </dgm:t>
    </dgm:pt>
    <dgm:pt modelId="{0FB82991-2A54-4F52-86F9-08C26AA61B37}" type="sibTrans" cxnId="{2AB8BC21-4F00-4658-B111-80F7CCC330EF}">
      <dgm:prSet/>
      <dgm:spPr/>
      <dgm:t>
        <a:bodyPr/>
        <a:lstStyle/>
        <a:p>
          <a:endParaRPr lang="es-MX"/>
        </a:p>
      </dgm:t>
    </dgm:pt>
    <dgm:pt modelId="{69D06450-D87F-4800-BD98-5DD49684B2BA}">
      <dgm:prSet phldrT="[Texto]"/>
      <dgm:spPr>
        <a:solidFill>
          <a:schemeClr val="tx1">
            <a:lumMod val="65000"/>
            <a:alpha val="90000"/>
          </a:schemeClr>
        </a:solidFill>
      </dgm:spPr>
      <dgm:t>
        <a:bodyPr/>
        <a:lstStyle/>
        <a:p>
          <a:endParaRPr lang="es-MX" dirty="0"/>
        </a:p>
      </dgm:t>
    </dgm:pt>
    <dgm:pt modelId="{7B7427F5-B8CC-4834-83BF-9CAE6E642121}" type="parTrans" cxnId="{961559B6-3C06-406A-B8EE-06DB8A06BAD9}">
      <dgm:prSet/>
      <dgm:spPr/>
      <dgm:t>
        <a:bodyPr/>
        <a:lstStyle/>
        <a:p>
          <a:endParaRPr lang="es-MX"/>
        </a:p>
      </dgm:t>
    </dgm:pt>
    <dgm:pt modelId="{8807CE6A-DC27-49B7-A5C0-47A4BCB9E53C}" type="sibTrans" cxnId="{961559B6-3C06-406A-B8EE-06DB8A06BAD9}">
      <dgm:prSet/>
      <dgm:spPr/>
      <dgm:t>
        <a:bodyPr/>
        <a:lstStyle/>
        <a:p>
          <a:endParaRPr lang="es-MX"/>
        </a:p>
      </dgm:t>
    </dgm:pt>
    <dgm:pt modelId="{95041F44-D911-4C16-950B-B3D302917CA0}">
      <dgm:prSet phldrT="[Texto]"/>
      <dgm:spPr>
        <a:solidFill>
          <a:schemeClr val="tx1">
            <a:lumMod val="65000"/>
          </a:schemeClr>
        </a:solidFill>
      </dgm:spPr>
      <dgm:t>
        <a:bodyPr/>
        <a:lstStyle/>
        <a:p>
          <a:endParaRPr lang="es-MX" dirty="0"/>
        </a:p>
      </dgm:t>
    </dgm:pt>
    <dgm:pt modelId="{97EBF78F-B809-43A6-A799-1DD33B978802}" type="parTrans" cxnId="{0A7F1F75-925E-4393-AA41-8C9BDBF01968}">
      <dgm:prSet/>
      <dgm:spPr/>
      <dgm:t>
        <a:bodyPr/>
        <a:lstStyle/>
        <a:p>
          <a:endParaRPr lang="es-MX"/>
        </a:p>
      </dgm:t>
    </dgm:pt>
    <dgm:pt modelId="{236880B8-D422-4B94-8796-45AD4C7304A0}" type="sibTrans" cxnId="{0A7F1F75-925E-4393-AA41-8C9BDBF01968}">
      <dgm:prSet/>
      <dgm:spPr/>
      <dgm:t>
        <a:bodyPr/>
        <a:lstStyle/>
        <a:p>
          <a:endParaRPr lang="es-MX"/>
        </a:p>
      </dgm:t>
    </dgm:pt>
    <dgm:pt modelId="{5441C2A8-90B9-42A5-B4B3-8041BA03D6EA}">
      <dgm:prSet phldrT="[Texto]"/>
      <dgm:spPr>
        <a:solidFill>
          <a:schemeClr val="tx1">
            <a:lumMod val="65000"/>
          </a:schemeClr>
        </a:solidFill>
      </dgm:spPr>
      <dgm:t>
        <a:bodyPr/>
        <a:lstStyle/>
        <a:p>
          <a:r>
            <a:rPr lang="es-MX" dirty="0" smtClean="0"/>
            <a:t>Aplicaciones multidisciplinarias</a:t>
          </a:r>
          <a:endParaRPr lang="es-MX" dirty="0"/>
        </a:p>
      </dgm:t>
    </dgm:pt>
    <dgm:pt modelId="{946BBC7A-426D-4FE1-86C2-D5D21D405343}" type="parTrans" cxnId="{D46E3DE0-FFAD-47B8-910E-AED6B856BCBD}">
      <dgm:prSet/>
      <dgm:spPr/>
      <dgm:t>
        <a:bodyPr/>
        <a:lstStyle/>
        <a:p>
          <a:endParaRPr lang="es-MX"/>
        </a:p>
      </dgm:t>
    </dgm:pt>
    <dgm:pt modelId="{C32B12CA-373B-47CE-A8F6-E25BE39C3548}" type="sibTrans" cxnId="{D46E3DE0-FFAD-47B8-910E-AED6B856BCBD}">
      <dgm:prSet/>
      <dgm:spPr/>
      <dgm:t>
        <a:bodyPr/>
        <a:lstStyle/>
        <a:p>
          <a:endParaRPr lang="es-MX"/>
        </a:p>
      </dgm:t>
    </dgm:pt>
    <dgm:pt modelId="{BF56A989-9F55-44E1-89FC-E484A709D56C}" type="pres">
      <dgm:prSet presAssocID="{7CF32F7A-0D90-4477-A2A4-B0BD1FF24028}" presName="Name0" presStyleCnt="0">
        <dgm:presLayoutVars>
          <dgm:dir/>
          <dgm:animLvl val="lvl"/>
          <dgm:resizeHandles val="exact"/>
        </dgm:presLayoutVars>
      </dgm:prSet>
      <dgm:spPr/>
      <dgm:t>
        <a:bodyPr/>
        <a:lstStyle/>
        <a:p>
          <a:endParaRPr lang="es-MX"/>
        </a:p>
      </dgm:t>
    </dgm:pt>
    <dgm:pt modelId="{E34460C5-3AE5-4187-B40E-822E767B8C9D}" type="pres">
      <dgm:prSet presAssocID="{7CF32F7A-0D90-4477-A2A4-B0BD1FF24028}" presName="tSp" presStyleCnt="0"/>
      <dgm:spPr/>
      <dgm:t>
        <a:bodyPr/>
        <a:lstStyle/>
        <a:p>
          <a:endParaRPr lang="es-MX"/>
        </a:p>
      </dgm:t>
    </dgm:pt>
    <dgm:pt modelId="{3ABC695E-54EB-453F-A42E-2B00EC810E1A}" type="pres">
      <dgm:prSet presAssocID="{7CF32F7A-0D90-4477-A2A4-B0BD1FF24028}" presName="bSp" presStyleCnt="0"/>
      <dgm:spPr/>
      <dgm:t>
        <a:bodyPr/>
        <a:lstStyle/>
        <a:p>
          <a:endParaRPr lang="es-MX"/>
        </a:p>
      </dgm:t>
    </dgm:pt>
    <dgm:pt modelId="{3AA13BD6-9C8E-4540-97C8-C64B9FA172B8}" type="pres">
      <dgm:prSet presAssocID="{7CF32F7A-0D90-4477-A2A4-B0BD1FF24028}" presName="process" presStyleCnt="0"/>
      <dgm:spPr/>
      <dgm:t>
        <a:bodyPr/>
        <a:lstStyle/>
        <a:p>
          <a:endParaRPr lang="es-MX"/>
        </a:p>
      </dgm:t>
    </dgm:pt>
    <dgm:pt modelId="{FCA30837-4E03-4AED-8754-488431A68597}" type="pres">
      <dgm:prSet presAssocID="{10B56852-9725-45B8-BE74-AF5EF1A1F44F}" presName="composite1" presStyleCnt="0"/>
      <dgm:spPr/>
      <dgm:t>
        <a:bodyPr/>
        <a:lstStyle/>
        <a:p>
          <a:endParaRPr lang="es-MX"/>
        </a:p>
      </dgm:t>
    </dgm:pt>
    <dgm:pt modelId="{8564F122-6AE0-4372-A437-948FB01053B0}" type="pres">
      <dgm:prSet presAssocID="{10B56852-9725-45B8-BE74-AF5EF1A1F44F}" presName="dummyNode1" presStyleLbl="node1" presStyleIdx="0" presStyleCnt="3"/>
      <dgm:spPr/>
      <dgm:t>
        <a:bodyPr/>
        <a:lstStyle/>
        <a:p>
          <a:endParaRPr lang="es-MX"/>
        </a:p>
      </dgm:t>
    </dgm:pt>
    <dgm:pt modelId="{E6B79998-2977-4AF9-BE1A-23C9EF90C3F4}" type="pres">
      <dgm:prSet presAssocID="{10B56852-9725-45B8-BE74-AF5EF1A1F44F}" presName="childNode1" presStyleLbl="bgAcc1" presStyleIdx="0" presStyleCnt="3">
        <dgm:presLayoutVars>
          <dgm:bulletEnabled val="1"/>
        </dgm:presLayoutVars>
      </dgm:prSet>
      <dgm:spPr/>
      <dgm:t>
        <a:bodyPr/>
        <a:lstStyle/>
        <a:p>
          <a:endParaRPr lang="es-MX"/>
        </a:p>
      </dgm:t>
    </dgm:pt>
    <dgm:pt modelId="{313BD1C4-F007-4FFD-BBB3-1C7D0427BB7A}" type="pres">
      <dgm:prSet presAssocID="{10B56852-9725-45B8-BE74-AF5EF1A1F44F}" presName="childNode1tx" presStyleLbl="bgAcc1" presStyleIdx="0" presStyleCnt="3">
        <dgm:presLayoutVars>
          <dgm:bulletEnabled val="1"/>
        </dgm:presLayoutVars>
      </dgm:prSet>
      <dgm:spPr/>
      <dgm:t>
        <a:bodyPr/>
        <a:lstStyle/>
        <a:p>
          <a:endParaRPr lang="es-MX"/>
        </a:p>
      </dgm:t>
    </dgm:pt>
    <dgm:pt modelId="{71C561FB-CB50-4A32-BBF3-62466F4DFCA4}" type="pres">
      <dgm:prSet presAssocID="{10B56852-9725-45B8-BE74-AF5EF1A1F44F}" presName="parentNode1" presStyleLbl="node1" presStyleIdx="0" presStyleCnt="3">
        <dgm:presLayoutVars>
          <dgm:chMax val="1"/>
          <dgm:bulletEnabled val="1"/>
        </dgm:presLayoutVars>
      </dgm:prSet>
      <dgm:spPr/>
      <dgm:t>
        <a:bodyPr/>
        <a:lstStyle/>
        <a:p>
          <a:endParaRPr lang="es-MX"/>
        </a:p>
      </dgm:t>
    </dgm:pt>
    <dgm:pt modelId="{E00CF0A7-5770-49A7-835F-017351F3734B}" type="pres">
      <dgm:prSet presAssocID="{10B56852-9725-45B8-BE74-AF5EF1A1F44F}" presName="connSite1" presStyleCnt="0"/>
      <dgm:spPr/>
      <dgm:t>
        <a:bodyPr/>
        <a:lstStyle/>
        <a:p>
          <a:endParaRPr lang="es-MX"/>
        </a:p>
      </dgm:t>
    </dgm:pt>
    <dgm:pt modelId="{E95E99EB-E1B7-4653-829B-087D3A42CB2A}" type="pres">
      <dgm:prSet presAssocID="{554B431F-CC09-47CD-A883-6A8E01543CE5}" presName="Name9" presStyleLbl="sibTrans2D1" presStyleIdx="0" presStyleCnt="2"/>
      <dgm:spPr/>
      <dgm:t>
        <a:bodyPr/>
        <a:lstStyle/>
        <a:p>
          <a:endParaRPr lang="es-MX"/>
        </a:p>
      </dgm:t>
    </dgm:pt>
    <dgm:pt modelId="{18B990CC-4D70-4D79-B695-94CD90DB4D79}" type="pres">
      <dgm:prSet presAssocID="{FAC8A60A-7ADD-4CFA-828F-83996AAFBB2E}" presName="composite2" presStyleCnt="0"/>
      <dgm:spPr/>
      <dgm:t>
        <a:bodyPr/>
        <a:lstStyle/>
        <a:p>
          <a:endParaRPr lang="es-MX"/>
        </a:p>
      </dgm:t>
    </dgm:pt>
    <dgm:pt modelId="{C33D55DF-75F4-4DAB-9A41-B1F5196E029D}" type="pres">
      <dgm:prSet presAssocID="{FAC8A60A-7ADD-4CFA-828F-83996AAFBB2E}" presName="dummyNode2" presStyleLbl="node1" presStyleIdx="0" presStyleCnt="3"/>
      <dgm:spPr/>
      <dgm:t>
        <a:bodyPr/>
        <a:lstStyle/>
        <a:p>
          <a:endParaRPr lang="es-MX"/>
        </a:p>
      </dgm:t>
    </dgm:pt>
    <dgm:pt modelId="{3EDFE84B-0712-4FF7-AE0B-8B3DF52EE13C}" type="pres">
      <dgm:prSet presAssocID="{FAC8A60A-7ADD-4CFA-828F-83996AAFBB2E}" presName="childNode2" presStyleLbl="bgAcc1" presStyleIdx="1" presStyleCnt="3">
        <dgm:presLayoutVars>
          <dgm:bulletEnabled val="1"/>
        </dgm:presLayoutVars>
      </dgm:prSet>
      <dgm:spPr/>
      <dgm:t>
        <a:bodyPr/>
        <a:lstStyle/>
        <a:p>
          <a:endParaRPr lang="es-MX"/>
        </a:p>
      </dgm:t>
    </dgm:pt>
    <dgm:pt modelId="{6B7734ED-3982-40FE-8130-E256261C3F73}" type="pres">
      <dgm:prSet presAssocID="{FAC8A60A-7ADD-4CFA-828F-83996AAFBB2E}" presName="childNode2tx" presStyleLbl="bgAcc1" presStyleIdx="1" presStyleCnt="3">
        <dgm:presLayoutVars>
          <dgm:bulletEnabled val="1"/>
        </dgm:presLayoutVars>
      </dgm:prSet>
      <dgm:spPr/>
      <dgm:t>
        <a:bodyPr/>
        <a:lstStyle/>
        <a:p>
          <a:endParaRPr lang="es-MX"/>
        </a:p>
      </dgm:t>
    </dgm:pt>
    <dgm:pt modelId="{57348280-8580-4D3B-B71E-7B828EF79A15}" type="pres">
      <dgm:prSet presAssocID="{FAC8A60A-7ADD-4CFA-828F-83996AAFBB2E}" presName="parentNode2" presStyleLbl="node1" presStyleIdx="1" presStyleCnt="3">
        <dgm:presLayoutVars>
          <dgm:chMax val="0"/>
          <dgm:bulletEnabled val="1"/>
        </dgm:presLayoutVars>
      </dgm:prSet>
      <dgm:spPr/>
      <dgm:t>
        <a:bodyPr/>
        <a:lstStyle/>
        <a:p>
          <a:endParaRPr lang="es-MX"/>
        </a:p>
      </dgm:t>
    </dgm:pt>
    <dgm:pt modelId="{BB43830C-3959-42D1-98E9-4A62E04CF43A}" type="pres">
      <dgm:prSet presAssocID="{FAC8A60A-7ADD-4CFA-828F-83996AAFBB2E}" presName="connSite2" presStyleCnt="0"/>
      <dgm:spPr/>
      <dgm:t>
        <a:bodyPr/>
        <a:lstStyle/>
        <a:p>
          <a:endParaRPr lang="es-MX"/>
        </a:p>
      </dgm:t>
    </dgm:pt>
    <dgm:pt modelId="{CD6CF222-AC05-43C5-AACF-7DB19B29CA5A}" type="pres">
      <dgm:prSet presAssocID="{6E741AC1-E81B-4EF2-8717-02C9A7D9864E}" presName="Name18" presStyleLbl="sibTrans2D1" presStyleIdx="1" presStyleCnt="2"/>
      <dgm:spPr/>
      <dgm:t>
        <a:bodyPr/>
        <a:lstStyle/>
        <a:p>
          <a:endParaRPr lang="es-MX"/>
        </a:p>
      </dgm:t>
    </dgm:pt>
    <dgm:pt modelId="{28F029A0-8203-4213-957C-3415AB4592B5}" type="pres">
      <dgm:prSet presAssocID="{AA7D77BA-BDCB-48CD-B577-D63BB145932C}" presName="composite1" presStyleCnt="0"/>
      <dgm:spPr/>
      <dgm:t>
        <a:bodyPr/>
        <a:lstStyle/>
        <a:p>
          <a:endParaRPr lang="es-MX"/>
        </a:p>
      </dgm:t>
    </dgm:pt>
    <dgm:pt modelId="{991A21F3-6BA3-4E22-9C47-30CC4C17F19B}" type="pres">
      <dgm:prSet presAssocID="{AA7D77BA-BDCB-48CD-B577-D63BB145932C}" presName="dummyNode1" presStyleLbl="node1" presStyleIdx="1" presStyleCnt="3"/>
      <dgm:spPr/>
      <dgm:t>
        <a:bodyPr/>
        <a:lstStyle/>
        <a:p>
          <a:endParaRPr lang="es-MX"/>
        </a:p>
      </dgm:t>
    </dgm:pt>
    <dgm:pt modelId="{D84E522D-DF9F-473C-9E72-61331309A588}" type="pres">
      <dgm:prSet presAssocID="{AA7D77BA-BDCB-48CD-B577-D63BB145932C}" presName="childNode1" presStyleLbl="bgAcc1" presStyleIdx="2" presStyleCnt="3">
        <dgm:presLayoutVars>
          <dgm:bulletEnabled val="1"/>
        </dgm:presLayoutVars>
      </dgm:prSet>
      <dgm:spPr/>
      <dgm:t>
        <a:bodyPr/>
        <a:lstStyle/>
        <a:p>
          <a:endParaRPr lang="es-MX"/>
        </a:p>
      </dgm:t>
    </dgm:pt>
    <dgm:pt modelId="{2AC138D4-1005-4F75-999F-F8709F2B2975}" type="pres">
      <dgm:prSet presAssocID="{AA7D77BA-BDCB-48CD-B577-D63BB145932C}" presName="childNode1tx" presStyleLbl="bgAcc1" presStyleIdx="2" presStyleCnt="3">
        <dgm:presLayoutVars>
          <dgm:bulletEnabled val="1"/>
        </dgm:presLayoutVars>
      </dgm:prSet>
      <dgm:spPr/>
      <dgm:t>
        <a:bodyPr/>
        <a:lstStyle/>
        <a:p>
          <a:endParaRPr lang="es-MX"/>
        </a:p>
      </dgm:t>
    </dgm:pt>
    <dgm:pt modelId="{37818F3E-500B-46C1-B7A8-6B24D7E9DC5D}" type="pres">
      <dgm:prSet presAssocID="{AA7D77BA-BDCB-48CD-B577-D63BB145932C}" presName="parentNode1" presStyleLbl="node1" presStyleIdx="2" presStyleCnt="3">
        <dgm:presLayoutVars>
          <dgm:chMax val="1"/>
          <dgm:bulletEnabled val="1"/>
        </dgm:presLayoutVars>
      </dgm:prSet>
      <dgm:spPr/>
      <dgm:t>
        <a:bodyPr/>
        <a:lstStyle/>
        <a:p>
          <a:endParaRPr lang="es-MX"/>
        </a:p>
      </dgm:t>
    </dgm:pt>
    <dgm:pt modelId="{5A5FCB46-4C68-4A25-87CD-066AE93EB2F6}" type="pres">
      <dgm:prSet presAssocID="{AA7D77BA-BDCB-48CD-B577-D63BB145932C}" presName="connSite1" presStyleCnt="0"/>
      <dgm:spPr/>
      <dgm:t>
        <a:bodyPr/>
        <a:lstStyle/>
        <a:p>
          <a:endParaRPr lang="es-MX"/>
        </a:p>
      </dgm:t>
    </dgm:pt>
  </dgm:ptLst>
  <dgm:cxnLst>
    <dgm:cxn modelId="{D46E3DE0-FFAD-47B8-910E-AED6B856BCBD}" srcId="{AA7D77BA-BDCB-48CD-B577-D63BB145932C}" destId="{5441C2A8-90B9-42A5-B4B3-8041BA03D6EA}" srcOrd="1" destOrd="0" parTransId="{946BBC7A-426D-4FE1-86C2-D5D21D405343}" sibTransId="{C32B12CA-373B-47CE-A8F6-E25BE39C3548}"/>
    <dgm:cxn modelId="{F8BB9E5C-CC7B-450E-A0B4-8CC284F420BE}" type="presOf" srcId="{5441C2A8-90B9-42A5-B4B3-8041BA03D6EA}" destId="{D84E522D-DF9F-473C-9E72-61331309A588}" srcOrd="0" destOrd="1" presId="urn:microsoft.com/office/officeart/2005/8/layout/hProcess4"/>
    <dgm:cxn modelId="{CBFECEA2-E552-4DCF-BD2B-6F3488BEF40C}" type="presOf" srcId="{5441C2A8-90B9-42A5-B4B3-8041BA03D6EA}" destId="{2AC138D4-1005-4F75-999F-F8709F2B2975}" srcOrd="1" destOrd="1" presId="urn:microsoft.com/office/officeart/2005/8/layout/hProcess4"/>
    <dgm:cxn modelId="{1C83602D-C342-4EF1-9E53-1EA30C2C5BAA}" type="presOf" srcId="{FAC8A60A-7ADD-4CFA-828F-83996AAFBB2E}" destId="{57348280-8580-4D3B-B71E-7B828EF79A15}" srcOrd="0" destOrd="0" presId="urn:microsoft.com/office/officeart/2005/8/layout/hProcess4"/>
    <dgm:cxn modelId="{A338C65E-5F53-4E9A-94C0-AA2329237ACF}" srcId="{7CF32F7A-0D90-4477-A2A4-B0BD1FF24028}" destId="{AA7D77BA-BDCB-48CD-B577-D63BB145932C}" srcOrd="2" destOrd="0" parTransId="{A093AF60-9262-4DA4-8B9A-65792A48CEE0}" sibTransId="{3C6265DD-1791-4168-A13C-1FBCEC75069F}"/>
    <dgm:cxn modelId="{C4992627-6711-4D97-A1F3-E982D2CCFA3A}" type="presOf" srcId="{AA7D77BA-BDCB-48CD-B577-D63BB145932C}" destId="{37818F3E-500B-46C1-B7A8-6B24D7E9DC5D}" srcOrd="0" destOrd="0" presId="urn:microsoft.com/office/officeart/2005/8/layout/hProcess4"/>
    <dgm:cxn modelId="{C059DDAC-7325-41E1-8F67-6D1BDA7D8F17}" type="presOf" srcId="{AAE53DC1-B3EC-4069-A6B8-3C1C30FC806C}" destId="{313BD1C4-F007-4FFD-BBB3-1C7D0427BB7A}" srcOrd="1" destOrd="2" presId="urn:microsoft.com/office/officeart/2005/8/layout/hProcess4"/>
    <dgm:cxn modelId="{B957C058-83C4-4E0E-AFB9-4CEA26D965A7}" type="presOf" srcId="{AAE53DC1-B3EC-4069-A6B8-3C1C30FC806C}" destId="{E6B79998-2977-4AF9-BE1A-23C9EF90C3F4}" srcOrd="0" destOrd="2" presId="urn:microsoft.com/office/officeart/2005/8/layout/hProcess4"/>
    <dgm:cxn modelId="{DAE4519B-6EC1-4C02-8DC6-1F80B3DFBFA0}" type="presOf" srcId="{6E741AC1-E81B-4EF2-8717-02C9A7D9864E}" destId="{CD6CF222-AC05-43C5-AACF-7DB19B29CA5A}" srcOrd="0" destOrd="0" presId="urn:microsoft.com/office/officeart/2005/8/layout/hProcess4"/>
    <dgm:cxn modelId="{545590C4-EA8B-4113-B58E-19575FB95A0D}" type="presOf" srcId="{2283B78E-BDDC-4B6C-A716-4026ECB2D2C4}" destId="{313BD1C4-F007-4FFD-BBB3-1C7D0427BB7A}" srcOrd="1" destOrd="1" presId="urn:microsoft.com/office/officeart/2005/8/layout/hProcess4"/>
    <dgm:cxn modelId="{23D07D38-283D-4B01-BED6-EE4723CA13DF}" srcId="{AA7D77BA-BDCB-48CD-B577-D63BB145932C}" destId="{755D23D9-62DE-42FB-BBBE-940D8BC60151}" srcOrd="0" destOrd="0" parTransId="{6A370C56-C3AD-4B3E-A566-C09121A7A3A9}" sibTransId="{B8DA0D24-1539-4350-A34D-230ADAF8DC66}"/>
    <dgm:cxn modelId="{45ED480C-D92C-4DA1-98B1-5945A8751A5A}" type="presOf" srcId="{755D23D9-62DE-42FB-BBBE-940D8BC60151}" destId="{2AC138D4-1005-4F75-999F-F8709F2B2975}" srcOrd="1" destOrd="0" presId="urn:microsoft.com/office/officeart/2005/8/layout/hProcess4"/>
    <dgm:cxn modelId="{A242BC3F-8F19-413B-9A0D-D5DF5747BFF3}" type="presOf" srcId="{7CF32F7A-0D90-4477-A2A4-B0BD1FF24028}" destId="{BF56A989-9F55-44E1-89FC-E484A709D56C}" srcOrd="0" destOrd="0" presId="urn:microsoft.com/office/officeart/2005/8/layout/hProcess4"/>
    <dgm:cxn modelId="{E6068035-CA93-49B9-A157-BDE6ED95B6A7}" type="presOf" srcId="{10B56852-9725-45B8-BE74-AF5EF1A1F44F}" destId="{71C561FB-CB50-4A32-BBF3-62466F4DFCA4}" srcOrd="0" destOrd="0" presId="urn:microsoft.com/office/officeart/2005/8/layout/hProcess4"/>
    <dgm:cxn modelId="{0A7F1F75-925E-4393-AA41-8C9BDBF01968}" srcId="{FAC8A60A-7ADD-4CFA-828F-83996AAFBB2E}" destId="{95041F44-D911-4C16-950B-B3D302917CA0}" srcOrd="0" destOrd="0" parTransId="{97EBF78F-B809-43A6-A799-1DD33B978802}" sibTransId="{236880B8-D422-4B94-8796-45AD4C7304A0}"/>
    <dgm:cxn modelId="{D4AD796A-20D5-4E81-978B-41B0C1DA0265}" srcId="{10B56852-9725-45B8-BE74-AF5EF1A1F44F}" destId="{AAE53DC1-B3EC-4069-A6B8-3C1C30FC806C}" srcOrd="2" destOrd="0" parTransId="{BA7437DB-684E-400C-B08A-07749A498F48}" sibTransId="{8AB7A645-02AA-4C4A-87CC-DD0966C65DDD}"/>
    <dgm:cxn modelId="{FA79CDC8-2E3F-428B-BAEE-347F615CFCB4}" type="presOf" srcId="{C198A9FA-4F3F-4DBC-A499-2F139153D076}" destId="{6B7734ED-3982-40FE-8130-E256261C3F73}" srcOrd="1" destOrd="1" presId="urn:microsoft.com/office/officeart/2005/8/layout/hProcess4"/>
    <dgm:cxn modelId="{09A980EE-FD79-40D3-AECB-A0375A2D52E8}" srcId="{7CF32F7A-0D90-4477-A2A4-B0BD1FF24028}" destId="{10B56852-9725-45B8-BE74-AF5EF1A1F44F}" srcOrd="0" destOrd="0" parTransId="{5E312B4E-BC35-4AEB-AE50-8E8DF190461A}" sibTransId="{554B431F-CC09-47CD-A883-6A8E01543CE5}"/>
    <dgm:cxn modelId="{E6C01E83-135A-42A1-A62F-4A7A879EAEB6}" type="presOf" srcId="{69D06450-D87F-4800-BD98-5DD49684B2BA}" destId="{E6B79998-2977-4AF9-BE1A-23C9EF90C3F4}" srcOrd="0" destOrd="0" presId="urn:microsoft.com/office/officeart/2005/8/layout/hProcess4"/>
    <dgm:cxn modelId="{D732B314-E6E6-49D1-9881-7BED3CC95B0E}" type="presOf" srcId="{554B431F-CC09-47CD-A883-6A8E01543CE5}" destId="{E95E99EB-E1B7-4653-829B-087D3A42CB2A}" srcOrd="0" destOrd="0" presId="urn:microsoft.com/office/officeart/2005/8/layout/hProcess4"/>
    <dgm:cxn modelId="{106C6F0E-D3D7-4B57-AE9C-FF082A8F599F}" type="presOf" srcId="{69D06450-D87F-4800-BD98-5DD49684B2BA}" destId="{313BD1C4-F007-4FFD-BBB3-1C7D0427BB7A}" srcOrd="1" destOrd="0" presId="urn:microsoft.com/office/officeart/2005/8/layout/hProcess4"/>
    <dgm:cxn modelId="{961559B6-3C06-406A-B8EE-06DB8A06BAD9}" srcId="{10B56852-9725-45B8-BE74-AF5EF1A1F44F}" destId="{69D06450-D87F-4800-BD98-5DD49684B2BA}" srcOrd="0" destOrd="0" parTransId="{7B7427F5-B8CC-4834-83BF-9CAE6E642121}" sibTransId="{8807CE6A-DC27-49B7-A5C0-47A4BCB9E53C}"/>
    <dgm:cxn modelId="{2AB8BC21-4F00-4658-B111-80F7CCC330EF}" srcId="{10B56852-9725-45B8-BE74-AF5EF1A1F44F}" destId="{2283B78E-BDDC-4B6C-A716-4026ECB2D2C4}" srcOrd="1" destOrd="0" parTransId="{E0608E6F-3C83-4423-A271-42047ACB122E}" sibTransId="{0FB82991-2A54-4F52-86F9-08C26AA61B37}"/>
    <dgm:cxn modelId="{CDCB9C71-2A19-477C-AA0B-BDCA1B971B31}" type="presOf" srcId="{C198A9FA-4F3F-4DBC-A499-2F139153D076}" destId="{3EDFE84B-0712-4FF7-AE0B-8B3DF52EE13C}" srcOrd="0" destOrd="1" presId="urn:microsoft.com/office/officeart/2005/8/layout/hProcess4"/>
    <dgm:cxn modelId="{11101118-2E49-4120-8025-A7C8636F4BCF}" type="presOf" srcId="{2283B78E-BDDC-4B6C-A716-4026ECB2D2C4}" destId="{E6B79998-2977-4AF9-BE1A-23C9EF90C3F4}" srcOrd="0" destOrd="1" presId="urn:microsoft.com/office/officeart/2005/8/layout/hProcess4"/>
    <dgm:cxn modelId="{0AE14EEA-B129-4CC3-8B25-2EF871479FF5}" srcId="{FAC8A60A-7ADD-4CFA-828F-83996AAFBB2E}" destId="{C198A9FA-4F3F-4DBC-A499-2F139153D076}" srcOrd="1" destOrd="0" parTransId="{1C44CD5C-B346-4BB8-9E17-F414D27373A8}" sibTransId="{E37E2183-5CD2-46AD-8284-DB2A4E82F767}"/>
    <dgm:cxn modelId="{A6A7862D-2460-4B56-A3DA-AB0BCDC9F973}" type="presOf" srcId="{95041F44-D911-4C16-950B-B3D302917CA0}" destId="{3EDFE84B-0712-4FF7-AE0B-8B3DF52EE13C}" srcOrd="0" destOrd="0" presId="urn:microsoft.com/office/officeart/2005/8/layout/hProcess4"/>
    <dgm:cxn modelId="{858BBAD3-D094-4DC8-A6BF-D1B9A2F94BB2}" type="presOf" srcId="{755D23D9-62DE-42FB-BBBE-940D8BC60151}" destId="{D84E522D-DF9F-473C-9E72-61331309A588}" srcOrd="0" destOrd="0" presId="urn:microsoft.com/office/officeart/2005/8/layout/hProcess4"/>
    <dgm:cxn modelId="{FB3CDD88-0F36-40F5-88D4-76B07BC193A5}" srcId="{7CF32F7A-0D90-4477-A2A4-B0BD1FF24028}" destId="{FAC8A60A-7ADD-4CFA-828F-83996AAFBB2E}" srcOrd="1" destOrd="0" parTransId="{4F004238-2980-4F67-9A0C-2039DDD7B418}" sibTransId="{6E741AC1-E81B-4EF2-8717-02C9A7D9864E}"/>
    <dgm:cxn modelId="{C94B0F46-1658-43E7-8023-8C17E7EA7954}" type="presOf" srcId="{95041F44-D911-4C16-950B-B3D302917CA0}" destId="{6B7734ED-3982-40FE-8130-E256261C3F73}" srcOrd="1" destOrd="0" presId="urn:microsoft.com/office/officeart/2005/8/layout/hProcess4"/>
    <dgm:cxn modelId="{5DD23A36-5BB5-463B-B5B9-ACF3C87FB18D}" type="presParOf" srcId="{BF56A989-9F55-44E1-89FC-E484A709D56C}" destId="{E34460C5-3AE5-4187-B40E-822E767B8C9D}" srcOrd="0" destOrd="0" presId="urn:microsoft.com/office/officeart/2005/8/layout/hProcess4"/>
    <dgm:cxn modelId="{9AAD8B6C-AEA9-4149-9854-E979DBDA210C}" type="presParOf" srcId="{BF56A989-9F55-44E1-89FC-E484A709D56C}" destId="{3ABC695E-54EB-453F-A42E-2B00EC810E1A}" srcOrd="1" destOrd="0" presId="urn:microsoft.com/office/officeart/2005/8/layout/hProcess4"/>
    <dgm:cxn modelId="{AC2F3E2A-678D-4F88-B14D-955550B7C82E}" type="presParOf" srcId="{BF56A989-9F55-44E1-89FC-E484A709D56C}" destId="{3AA13BD6-9C8E-4540-97C8-C64B9FA172B8}" srcOrd="2" destOrd="0" presId="urn:microsoft.com/office/officeart/2005/8/layout/hProcess4"/>
    <dgm:cxn modelId="{3ED456AF-CD6B-4983-8734-07CE691C02F1}" type="presParOf" srcId="{3AA13BD6-9C8E-4540-97C8-C64B9FA172B8}" destId="{FCA30837-4E03-4AED-8754-488431A68597}" srcOrd="0" destOrd="0" presId="urn:microsoft.com/office/officeart/2005/8/layout/hProcess4"/>
    <dgm:cxn modelId="{73A4CB79-E6EF-4382-8985-2FEE60220A37}" type="presParOf" srcId="{FCA30837-4E03-4AED-8754-488431A68597}" destId="{8564F122-6AE0-4372-A437-948FB01053B0}" srcOrd="0" destOrd="0" presId="urn:microsoft.com/office/officeart/2005/8/layout/hProcess4"/>
    <dgm:cxn modelId="{2ADD5235-E815-409B-96B4-23D0D62FD8E0}" type="presParOf" srcId="{FCA30837-4E03-4AED-8754-488431A68597}" destId="{E6B79998-2977-4AF9-BE1A-23C9EF90C3F4}" srcOrd="1" destOrd="0" presId="urn:microsoft.com/office/officeart/2005/8/layout/hProcess4"/>
    <dgm:cxn modelId="{26434FD2-B7F5-4D77-9686-11256FE4A08F}" type="presParOf" srcId="{FCA30837-4E03-4AED-8754-488431A68597}" destId="{313BD1C4-F007-4FFD-BBB3-1C7D0427BB7A}" srcOrd="2" destOrd="0" presId="urn:microsoft.com/office/officeart/2005/8/layout/hProcess4"/>
    <dgm:cxn modelId="{AFD85C82-EC56-4607-B8DE-FCC84EB6003B}" type="presParOf" srcId="{FCA30837-4E03-4AED-8754-488431A68597}" destId="{71C561FB-CB50-4A32-BBF3-62466F4DFCA4}" srcOrd="3" destOrd="0" presId="urn:microsoft.com/office/officeart/2005/8/layout/hProcess4"/>
    <dgm:cxn modelId="{B8E2BC2B-DEF8-401C-9993-F9853CFF94AF}" type="presParOf" srcId="{FCA30837-4E03-4AED-8754-488431A68597}" destId="{E00CF0A7-5770-49A7-835F-017351F3734B}" srcOrd="4" destOrd="0" presId="urn:microsoft.com/office/officeart/2005/8/layout/hProcess4"/>
    <dgm:cxn modelId="{452C349E-8303-4FDA-BAB7-2575F6C86A8D}" type="presParOf" srcId="{3AA13BD6-9C8E-4540-97C8-C64B9FA172B8}" destId="{E95E99EB-E1B7-4653-829B-087D3A42CB2A}" srcOrd="1" destOrd="0" presId="urn:microsoft.com/office/officeart/2005/8/layout/hProcess4"/>
    <dgm:cxn modelId="{E19A5E3A-BD7E-463D-9749-E8811406E484}" type="presParOf" srcId="{3AA13BD6-9C8E-4540-97C8-C64B9FA172B8}" destId="{18B990CC-4D70-4D79-B695-94CD90DB4D79}" srcOrd="2" destOrd="0" presId="urn:microsoft.com/office/officeart/2005/8/layout/hProcess4"/>
    <dgm:cxn modelId="{1A1055F3-641D-4031-B894-0554677AF454}" type="presParOf" srcId="{18B990CC-4D70-4D79-B695-94CD90DB4D79}" destId="{C33D55DF-75F4-4DAB-9A41-B1F5196E029D}" srcOrd="0" destOrd="0" presId="urn:microsoft.com/office/officeart/2005/8/layout/hProcess4"/>
    <dgm:cxn modelId="{2F914CF7-C89D-482C-AA57-549732740EC8}" type="presParOf" srcId="{18B990CC-4D70-4D79-B695-94CD90DB4D79}" destId="{3EDFE84B-0712-4FF7-AE0B-8B3DF52EE13C}" srcOrd="1" destOrd="0" presId="urn:microsoft.com/office/officeart/2005/8/layout/hProcess4"/>
    <dgm:cxn modelId="{723A9C75-F8A3-4AE4-AD90-3EB2CD81A9D8}" type="presParOf" srcId="{18B990CC-4D70-4D79-B695-94CD90DB4D79}" destId="{6B7734ED-3982-40FE-8130-E256261C3F73}" srcOrd="2" destOrd="0" presId="urn:microsoft.com/office/officeart/2005/8/layout/hProcess4"/>
    <dgm:cxn modelId="{BE7C0E77-6760-4669-94E0-43CF9291A7A6}" type="presParOf" srcId="{18B990CC-4D70-4D79-B695-94CD90DB4D79}" destId="{57348280-8580-4D3B-B71E-7B828EF79A15}" srcOrd="3" destOrd="0" presId="urn:microsoft.com/office/officeart/2005/8/layout/hProcess4"/>
    <dgm:cxn modelId="{6C0C0064-9807-44EC-B6AF-A4EA4CC9F00E}" type="presParOf" srcId="{18B990CC-4D70-4D79-B695-94CD90DB4D79}" destId="{BB43830C-3959-42D1-98E9-4A62E04CF43A}" srcOrd="4" destOrd="0" presId="urn:microsoft.com/office/officeart/2005/8/layout/hProcess4"/>
    <dgm:cxn modelId="{DD84D6CE-A255-466E-BCD4-F7BA692FF522}" type="presParOf" srcId="{3AA13BD6-9C8E-4540-97C8-C64B9FA172B8}" destId="{CD6CF222-AC05-43C5-AACF-7DB19B29CA5A}" srcOrd="3" destOrd="0" presId="urn:microsoft.com/office/officeart/2005/8/layout/hProcess4"/>
    <dgm:cxn modelId="{0B49A40C-2248-439A-B2E7-0E9A8DBBBF38}" type="presParOf" srcId="{3AA13BD6-9C8E-4540-97C8-C64B9FA172B8}" destId="{28F029A0-8203-4213-957C-3415AB4592B5}" srcOrd="4" destOrd="0" presId="urn:microsoft.com/office/officeart/2005/8/layout/hProcess4"/>
    <dgm:cxn modelId="{2B4C6F14-185C-4963-BCB2-2C6231C4B020}" type="presParOf" srcId="{28F029A0-8203-4213-957C-3415AB4592B5}" destId="{991A21F3-6BA3-4E22-9C47-30CC4C17F19B}" srcOrd="0" destOrd="0" presId="urn:microsoft.com/office/officeart/2005/8/layout/hProcess4"/>
    <dgm:cxn modelId="{B8E46308-2FBB-492F-8F3B-FEE6D8D08CBC}" type="presParOf" srcId="{28F029A0-8203-4213-957C-3415AB4592B5}" destId="{D84E522D-DF9F-473C-9E72-61331309A588}" srcOrd="1" destOrd="0" presId="urn:microsoft.com/office/officeart/2005/8/layout/hProcess4"/>
    <dgm:cxn modelId="{380BCF18-01B3-4CA3-A11A-A12A7418B56D}" type="presParOf" srcId="{28F029A0-8203-4213-957C-3415AB4592B5}" destId="{2AC138D4-1005-4F75-999F-F8709F2B2975}" srcOrd="2" destOrd="0" presId="urn:microsoft.com/office/officeart/2005/8/layout/hProcess4"/>
    <dgm:cxn modelId="{196B8A29-F101-4E82-BDE7-9B17820515A3}" type="presParOf" srcId="{28F029A0-8203-4213-957C-3415AB4592B5}" destId="{37818F3E-500B-46C1-B7A8-6B24D7E9DC5D}" srcOrd="3" destOrd="0" presId="urn:microsoft.com/office/officeart/2005/8/layout/hProcess4"/>
    <dgm:cxn modelId="{5B87281C-3437-4D9B-A108-E62548E3A115}" type="presParOf" srcId="{28F029A0-8203-4213-957C-3415AB4592B5}" destId="{5A5FCB46-4C68-4A25-87CD-066AE93EB2F6}" srcOrd="4" destOrd="0" presId="urn:microsoft.com/office/officeart/2005/8/layout/h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525A606-58F0-4957-A1F2-A48D51D19926}"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s-MX"/>
        </a:p>
      </dgm:t>
    </dgm:pt>
    <dgm:pt modelId="{9264DB36-B9FB-4408-B8C0-E5D1E8BEFB0F}">
      <dgm:prSet phldrT="[Texto]"/>
      <dgm:spPr/>
      <dgm:t>
        <a:bodyPr vert="vert270"/>
        <a:lstStyle/>
        <a:p>
          <a:pPr algn="ctr"/>
          <a:r>
            <a:rPr lang="es-MX" dirty="0" smtClean="0"/>
            <a:t>ESTRUCTURAS</a:t>
          </a:r>
          <a:endParaRPr lang="es-MX" dirty="0"/>
        </a:p>
      </dgm:t>
    </dgm:pt>
    <dgm:pt modelId="{FBBC3DE6-9A58-405C-9C21-06A553363008}" type="parTrans" cxnId="{3C832D6C-CEDB-4C8E-AF9B-E9928E754BC5}">
      <dgm:prSet/>
      <dgm:spPr/>
      <dgm:t>
        <a:bodyPr/>
        <a:lstStyle/>
        <a:p>
          <a:endParaRPr lang="es-MX"/>
        </a:p>
      </dgm:t>
    </dgm:pt>
    <dgm:pt modelId="{92AADE10-8F83-4290-86AC-AED5F8DED951}" type="sibTrans" cxnId="{3C832D6C-CEDB-4C8E-AF9B-E9928E754BC5}">
      <dgm:prSet/>
      <dgm:spPr/>
      <dgm:t>
        <a:bodyPr/>
        <a:lstStyle/>
        <a:p>
          <a:endParaRPr lang="es-MX"/>
        </a:p>
      </dgm:t>
    </dgm:pt>
    <dgm:pt modelId="{25FB169A-D3FC-4C1F-AC04-C92673B6F90C}">
      <dgm:prSet phldrT="[Texto]"/>
      <dgm:spPr/>
      <dgm:t>
        <a:bodyPr/>
        <a:lstStyle/>
        <a:p>
          <a:r>
            <a:rPr lang="es-MX" dirty="0" smtClean="0"/>
            <a:t>Modelamiento</a:t>
          </a:r>
          <a:endParaRPr lang="es-MX" dirty="0"/>
        </a:p>
      </dgm:t>
      <dgm:extLst>
        <a:ext uri="{E40237B7-FDA0-4F09-8148-C483321AD2D9}">
          <dgm14:cNvPr xmlns:dgm14="http://schemas.microsoft.com/office/drawing/2010/diagram" xmlns="" id="0" name="">
            <a:hlinkClick xmlns:r="http://schemas.openxmlformats.org/officeDocument/2006/relationships" r:id="rId1" action="ppaction://hlinksldjump"/>
          </dgm14:cNvPr>
        </a:ext>
      </dgm:extLst>
    </dgm:pt>
    <dgm:pt modelId="{0D388676-1117-4F46-8666-AE9BFC947293}" type="parTrans" cxnId="{90AC0CD4-EA6B-486C-ABB7-1257CFF4C80F}">
      <dgm:prSet/>
      <dgm:spPr/>
      <dgm:t>
        <a:bodyPr/>
        <a:lstStyle/>
        <a:p>
          <a:endParaRPr lang="es-MX"/>
        </a:p>
      </dgm:t>
    </dgm:pt>
    <dgm:pt modelId="{7E670D35-B70E-4DCD-B9F4-7891408FF773}" type="sibTrans" cxnId="{90AC0CD4-EA6B-486C-ABB7-1257CFF4C80F}">
      <dgm:prSet/>
      <dgm:spPr/>
      <dgm:t>
        <a:bodyPr/>
        <a:lstStyle/>
        <a:p>
          <a:endParaRPr lang="es-MX"/>
        </a:p>
      </dgm:t>
    </dgm:pt>
    <dgm:pt modelId="{6BEC4C53-29DE-4FB8-948F-DFCBE6B9DBAA}">
      <dgm:prSet phldrT="[Texto]"/>
      <dgm:spPr/>
      <dgm:t>
        <a:bodyPr/>
        <a:lstStyle/>
        <a:p>
          <a:r>
            <a:rPr lang="es-MX" dirty="0" smtClean="0"/>
            <a:t>Texturización</a:t>
          </a:r>
          <a:endParaRPr lang="es-MX" dirty="0"/>
        </a:p>
      </dgm:t>
      <dgm:extLst>
        <a:ext uri="{E40237B7-FDA0-4F09-8148-C483321AD2D9}">
          <dgm14:cNvPr xmlns:dgm14="http://schemas.microsoft.com/office/drawing/2010/diagram" xmlns="" id="0" name="">
            <a:hlinkClick xmlns:r="http://schemas.openxmlformats.org/officeDocument/2006/relationships" r:id="rId2" action="ppaction://hlinksldjump"/>
          </dgm14:cNvPr>
        </a:ext>
      </dgm:extLst>
    </dgm:pt>
    <dgm:pt modelId="{BC2646A9-AE34-4547-8D45-0E345B7EEBE9}" type="parTrans" cxnId="{F1681C7A-C98F-477D-9F0F-B49B7E838B8B}">
      <dgm:prSet/>
      <dgm:spPr/>
      <dgm:t>
        <a:bodyPr/>
        <a:lstStyle/>
        <a:p>
          <a:endParaRPr lang="es-MX"/>
        </a:p>
      </dgm:t>
    </dgm:pt>
    <dgm:pt modelId="{0D9E59B3-2A1B-46B7-A20F-606CDFF60CD1}" type="sibTrans" cxnId="{F1681C7A-C98F-477D-9F0F-B49B7E838B8B}">
      <dgm:prSet/>
      <dgm:spPr/>
      <dgm:t>
        <a:bodyPr/>
        <a:lstStyle/>
        <a:p>
          <a:endParaRPr lang="es-MX"/>
        </a:p>
      </dgm:t>
    </dgm:pt>
    <dgm:pt modelId="{75F6527C-839B-4F8F-949E-3751B8DE961B}" type="pres">
      <dgm:prSet presAssocID="{F525A606-58F0-4957-A1F2-A48D51D19926}" presName="vert0" presStyleCnt="0">
        <dgm:presLayoutVars>
          <dgm:dir/>
          <dgm:animOne val="branch"/>
          <dgm:animLvl val="lvl"/>
        </dgm:presLayoutVars>
      </dgm:prSet>
      <dgm:spPr/>
      <dgm:t>
        <a:bodyPr/>
        <a:lstStyle/>
        <a:p>
          <a:endParaRPr lang="es-EC"/>
        </a:p>
      </dgm:t>
    </dgm:pt>
    <dgm:pt modelId="{C271F7A4-BB59-491D-8625-126722403DDC}" type="pres">
      <dgm:prSet presAssocID="{9264DB36-B9FB-4408-B8C0-E5D1E8BEFB0F}" presName="thickLine" presStyleLbl="alignNode1" presStyleIdx="0" presStyleCnt="1"/>
      <dgm:spPr/>
      <dgm:t>
        <a:bodyPr/>
        <a:lstStyle/>
        <a:p>
          <a:endParaRPr lang="es-MX"/>
        </a:p>
      </dgm:t>
    </dgm:pt>
    <dgm:pt modelId="{FC361A00-924C-4D4C-B155-C661E084EC7C}" type="pres">
      <dgm:prSet presAssocID="{9264DB36-B9FB-4408-B8C0-E5D1E8BEFB0F}" presName="horz1" presStyleCnt="0"/>
      <dgm:spPr/>
    </dgm:pt>
    <dgm:pt modelId="{ECB9223A-1CA8-4E8D-96DE-935946A72CA8}" type="pres">
      <dgm:prSet presAssocID="{9264DB36-B9FB-4408-B8C0-E5D1E8BEFB0F}" presName="tx1" presStyleLbl="revTx" presStyleIdx="0" presStyleCnt="3"/>
      <dgm:spPr/>
      <dgm:t>
        <a:bodyPr/>
        <a:lstStyle/>
        <a:p>
          <a:endParaRPr lang="es-MX"/>
        </a:p>
      </dgm:t>
    </dgm:pt>
    <dgm:pt modelId="{DB2D4BAD-5A46-4EE1-8A19-5E7EAB235488}" type="pres">
      <dgm:prSet presAssocID="{9264DB36-B9FB-4408-B8C0-E5D1E8BEFB0F}" presName="vert1" presStyleCnt="0"/>
      <dgm:spPr/>
    </dgm:pt>
    <dgm:pt modelId="{19C86305-EDA8-4BED-A15E-4BA376D2BB41}" type="pres">
      <dgm:prSet presAssocID="{25FB169A-D3FC-4C1F-AC04-C92673B6F90C}" presName="vertSpace2a" presStyleCnt="0"/>
      <dgm:spPr/>
    </dgm:pt>
    <dgm:pt modelId="{B64F7506-73A8-46E2-BB83-2C0E8DBECA8B}" type="pres">
      <dgm:prSet presAssocID="{25FB169A-D3FC-4C1F-AC04-C92673B6F90C}" presName="horz2" presStyleCnt="0"/>
      <dgm:spPr/>
    </dgm:pt>
    <dgm:pt modelId="{18F3989A-D33F-47D7-B326-6C7DF86FA125}" type="pres">
      <dgm:prSet presAssocID="{25FB169A-D3FC-4C1F-AC04-C92673B6F90C}" presName="horzSpace2" presStyleCnt="0"/>
      <dgm:spPr/>
    </dgm:pt>
    <dgm:pt modelId="{1A059B23-8B4F-4911-B7CC-BA982625C761}" type="pres">
      <dgm:prSet presAssocID="{25FB169A-D3FC-4C1F-AC04-C92673B6F90C}" presName="tx2" presStyleLbl="revTx" presStyleIdx="1" presStyleCnt="3"/>
      <dgm:spPr/>
      <dgm:t>
        <a:bodyPr/>
        <a:lstStyle/>
        <a:p>
          <a:endParaRPr lang="es-MX"/>
        </a:p>
      </dgm:t>
    </dgm:pt>
    <dgm:pt modelId="{1C445542-9053-492C-87F0-FAECF206AEFB}" type="pres">
      <dgm:prSet presAssocID="{25FB169A-D3FC-4C1F-AC04-C92673B6F90C}" presName="vert2" presStyleCnt="0"/>
      <dgm:spPr/>
    </dgm:pt>
    <dgm:pt modelId="{763BE637-9942-4B60-A93A-EAB43D608CCA}" type="pres">
      <dgm:prSet presAssocID="{25FB169A-D3FC-4C1F-AC04-C92673B6F90C}" presName="thinLine2b" presStyleLbl="callout" presStyleIdx="0" presStyleCnt="2"/>
      <dgm:spPr/>
    </dgm:pt>
    <dgm:pt modelId="{3E3F1463-F7C9-4116-BA64-DFDA2A64427A}" type="pres">
      <dgm:prSet presAssocID="{25FB169A-D3FC-4C1F-AC04-C92673B6F90C}" presName="vertSpace2b" presStyleCnt="0"/>
      <dgm:spPr/>
    </dgm:pt>
    <dgm:pt modelId="{577611E1-EABC-4E2D-8AAE-155CB29C0E4D}" type="pres">
      <dgm:prSet presAssocID="{6BEC4C53-29DE-4FB8-948F-DFCBE6B9DBAA}" presName="horz2" presStyleCnt="0"/>
      <dgm:spPr/>
    </dgm:pt>
    <dgm:pt modelId="{2017A2D7-36E9-4911-82E7-EA34F6960E7F}" type="pres">
      <dgm:prSet presAssocID="{6BEC4C53-29DE-4FB8-948F-DFCBE6B9DBAA}" presName="horzSpace2" presStyleCnt="0"/>
      <dgm:spPr/>
    </dgm:pt>
    <dgm:pt modelId="{09E66E15-ACF4-4A03-90C9-5C22D7752D01}" type="pres">
      <dgm:prSet presAssocID="{6BEC4C53-29DE-4FB8-948F-DFCBE6B9DBAA}" presName="tx2" presStyleLbl="revTx" presStyleIdx="2" presStyleCnt="3"/>
      <dgm:spPr/>
      <dgm:t>
        <a:bodyPr/>
        <a:lstStyle/>
        <a:p>
          <a:endParaRPr lang="es-MX"/>
        </a:p>
      </dgm:t>
    </dgm:pt>
    <dgm:pt modelId="{9E04ADCA-92F1-4281-AA7A-F7C9025E21D5}" type="pres">
      <dgm:prSet presAssocID="{6BEC4C53-29DE-4FB8-948F-DFCBE6B9DBAA}" presName="vert2" presStyleCnt="0"/>
      <dgm:spPr/>
    </dgm:pt>
    <dgm:pt modelId="{DA88AA7A-7AD9-47E1-9137-FE1D2B5F5D2F}" type="pres">
      <dgm:prSet presAssocID="{6BEC4C53-29DE-4FB8-948F-DFCBE6B9DBAA}" presName="thinLine2b" presStyleLbl="callout" presStyleIdx="1" presStyleCnt="2"/>
      <dgm:spPr/>
    </dgm:pt>
    <dgm:pt modelId="{2B2E81EB-7D1F-4A8C-87C8-F872E864A7AD}" type="pres">
      <dgm:prSet presAssocID="{6BEC4C53-29DE-4FB8-948F-DFCBE6B9DBAA}" presName="vertSpace2b" presStyleCnt="0"/>
      <dgm:spPr/>
    </dgm:pt>
  </dgm:ptLst>
  <dgm:cxnLst>
    <dgm:cxn modelId="{89B712A7-53E0-4853-97DD-4A93BFC5D067}" type="presOf" srcId="{F525A606-58F0-4957-A1F2-A48D51D19926}" destId="{75F6527C-839B-4F8F-949E-3751B8DE961B}" srcOrd="0" destOrd="0" presId="urn:microsoft.com/office/officeart/2008/layout/LinedList"/>
    <dgm:cxn modelId="{77A0CEA0-1BF9-43FD-9872-CC1D5C8F0203}" type="presOf" srcId="{6BEC4C53-29DE-4FB8-948F-DFCBE6B9DBAA}" destId="{09E66E15-ACF4-4A03-90C9-5C22D7752D01}" srcOrd="0" destOrd="0" presId="urn:microsoft.com/office/officeart/2008/layout/LinedList"/>
    <dgm:cxn modelId="{90AC0CD4-EA6B-486C-ABB7-1257CFF4C80F}" srcId="{9264DB36-B9FB-4408-B8C0-E5D1E8BEFB0F}" destId="{25FB169A-D3FC-4C1F-AC04-C92673B6F90C}" srcOrd="0" destOrd="0" parTransId="{0D388676-1117-4F46-8666-AE9BFC947293}" sibTransId="{7E670D35-B70E-4DCD-B9F4-7891408FF773}"/>
    <dgm:cxn modelId="{8EF78FE9-A263-4DCA-B6F4-5EE857F115F3}" type="presOf" srcId="{9264DB36-B9FB-4408-B8C0-E5D1E8BEFB0F}" destId="{ECB9223A-1CA8-4E8D-96DE-935946A72CA8}" srcOrd="0" destOrd="0" presId="urn:microsoft.com/office/officeart/2008/layout/LinedList"/>
    <dgm:cxn modelId="{3C832D6C-CEDB-4C8E-AF9B-E9928E754BC5}" srcId="{F525A606-58F0-4957-A1F2-A48D51D19926}" destId="{9264DB36-B9FB-4408-B8C0-E5D1E8BEFB0F}" srcOrd="0" destOrd="0" parTransId="{FBBC3DE6-9A58-405C-9C21-06A553363008}" sibTransId="{92AADE10-8F83-4290-86AC-AED5F8DED951}"/>
    <dgm:cxn modelId="{F1681C7A-C98F-477D-9F0F-B49B7E838B8B}" srcId="{9264DB36-B9FB-4408-B8C0-E5D1E8BEFB0F}" destId="{6BEC4C53-29DE-4FB8-948F-DFCBE6B9DBAA}" srcOrd="1" destOrd="0" parTransId="{BC2646A9-AE34-4547-8D45-0E345B7EEBE9}" sibTransId="{0D9E59B3-2A1B-46B7-A20F-606CDFF60CD1}"/>
    <dgm:cxn modelId="{CD90F28B-CB5A-4F26-BF6A-037658072ADE}" type="presOf" srcId="{25FB169A-D3FC-4C1F-AC04-C92673B6F90C}" destId="{1A059B23-8B4F-4911-B7CC-BA982625C761}" srcOrd="0" destOrd="0" presId="urn:microsoft.com/office/officeart/2008/layout/LinedList"/>
    <dgm:cxn modelId="{929B12EC-840B-4E3D-972D-673E9DCD0F61}" type="presParOf" srcId="{75F6527C-839B-4F8F-949E-3751B8DE961B}" destId="{C271F7A4-BB59-491D-8625-126722403DDC}" srcOrd="0" destOrd="0" presId="urn:microsoft.com/office/officeart/2008/layout/LinedList"/>
    <dgm:cxn modelId="{35065779-4135-49F0-8489-95D18B7F2944}" type="presParOf" srcId="{75F6527C-839B-4F8F-949E-3751B8DE961B}" destId="{FC361A00-924C-4D4C-B155-C661E084EC7C}" srcOrd="1" destOrd="0" presId="urn:microsoft.com/office/officeart/2008/layout/LinedList"/>
    <dgm:cxn modelId="{C6DBF5A7-3437-4764-92D9-5D66D0B5970C}" type="presParOf" srcId="{FC361A00-924C-4D4C-B155-C661E084EC7C}" destId="{ECB9223A-1CA8-4E8D-96DE-935946A72CA8}" srcOrd="0" destOrd="0" presId="urn:microsoft.com/office/officeart/2008/layout/LinedList"/>
    <dgm:cxn modelId="{E12E8F31-B1D9-40D6-B4E3-3B7B488FC158}" type="presParOf" srcId="{FC361A00-924C-4D4C-B155-C661E084EC7C}" destId="{DB2D4BAD-5A46-4EE1-8A19-5E7EAB235488}" srcOrd="1" destOrd="0" presId="urn:microsoft.com/office/officeart/2008/layout/LinedList"/>
    <dgm:cxn modelId="{8BD9607F-286F-4CDB-B725-79398D7E8798}" type="presParOf" srcId="{DB2D4BAD-5A46-4EE1-8A19-5E7EAB235488}" destId="{19C86305-EDA8-4BED-A15E-4BA376D2BB41}" srcOrd="0" destOrd="0" presId="urn:microsoft.com/office/officeart/2008/layout/LinedList"/>
    <dgm:cxn modelId="{E4C6A266-A2A4-4981-A365-732FC8F65AC7}" type="presParOf" srcId="{DB2D4BAD-5A46-4EE1-8A19-5E7EAB235488}" destId="{B64F7506-73A8-46E2-BB83-2C0E8DBECA8B}" srcOrd="1" destOrd="0" presId="urn:microsoft.com/office/officeart/2008/layout/LinedList"/>
    <dgm:cxn modelId="{D3450587-E093-4384-A064-2A65344AC4C2}" type="presParOf" srcId="{B64F7506-73A8-46E2-BB83-2C0E8DBECA8B}" destId="{18F3989A-D33F-47D7-B326-6C7DF86FA125}" srcOrd="0" destOrd="0" presId="urn:microsoft.com/office/officeart/2008/layout/LinedList"/>
    <dgm:cxn modelId="{63CEF3EE-C57A-43B4-954A-8CFF66E3BA33}" type="presParOf" srcId="{B64F7506-73A8-46E2-BB83-2C0E8DBECA8B}" destId="{1A059B23-8B4F-4911-B7CC-BA982625C761}" srcOrd="1" destOrd="0" presId="urn:microsoft.com/office/officeart/2008/layout/LinedList"/>
    <dgm:cxn modelId="{F10D84F2-0826-4D1D-81C5-90573210108A}" type="presParOf" srcId="{B64F7506-73A8-46E2-BB83-2C0E8DBECA8B}" destId="{1C445542-9053-492C-87F0-FAECF206AEFB}" srcOrd="2" destOrd="0" presId="urn:microsoft.com/office/officeart/2008/layout/LinedList"/>
    <dgm:cxn modelId="{6FE48A84-A076-4F5F-9434-8448A9D3A21F}" type="presParOf" srcId="{DB2D4BAD-5A46-4EE1-8A19-5E7EAB235488}" destId="{763BE637-9942-4B60-A93A-EAB43D608CCA}" srcOrd="2" destOrd="0" presId="urn:microsoft.com/office/officeart/2008/layout/LinedList"/>
    <dgm:cxn modelId="{139E5DAF-989B-417C-80F2-0AFAFF326C36}" type="presParOf" srcId="{DB2D4BAD-5A46-4EE1-8A19-5E7EAB235488}" destId="{3E3F1463-F7C9-4116-BA64-DFDA2A64427A}" srcOrd="3" destOrd="0" presId="urn:microsoft.com/office/officeart/2008/layout/LinedList"/>
    <dgm:cxn modelId="{0B943226-D444-481C-AF34-B9CA79E6BEF4}" type="presParOf" srcId="{DB2D4BAD-5A46-4EE1-8A19-5E7EAB235488}" destId="{577611E1-EABC-4E2D-8AAE-155CB29C0E4D}" srcOrd="4" destOrd="0" presId="urn:microsoft.com/office/officeart/2008/layout/LinedList"/>
    <dgm:cxn modelId="{8A01C2D9-C21D-49D4-BAA1-8132E0CA9A11}" type="presParOf" srcId="{577611E1-EABC-4E2D-8AAE-155CB29C0E4D}" destId="{2017A2D7-36E9-4911-82E7-EA34F6960E7F}" srcOrd="0" destOrd="0" presId="urn:microsoft.com/office/officeart/2008/layout/LinedList"/>
    <dgm:cxn modelId="{767BD5C6-D2AF-457D-B6D7-52B49396A8C5}" type="presParOf" srcId="{577611E1-EABC-4E2D-8AAE-155CB29C0E4D}" destId="{09E66E15-ACF4-4A03-90C9-5C22D7752D01}" srcOrd="1" destOrd="0" presId="urn:microsoft.com/office/officeart/2008/layout/LinedList"/>
    <dgm:cxn modelId="{1B989C92-F3B3-42C3-99CE-B9CF5731B878}" type="presParOf" srcId="{577611E1-EABC-4E2D-8AAE-155CB29C0E4D}" destId="{9E04ADCA-92F1-4281-AA7A-F7C9025E21D5}" srcOrd="2" destOrd="0" presId="urn:microsoft.com/office/officeart/2008/layout/LinedList"/>
    <dgm:cxn modelId="{95B6BFF9-4A63-4215-944C-8AE756966AD2}" type="presParOf" srcId="{DB2D4BAD-5A46-4EE1-8A19-5E7EAB235488}" destId="{DA88AA7A-7AD9-47E1-9137-FE1D2B5F5D2F}" srcOrd="5" destOrd="0" presId="urn:microsoft.com/office/officeart/2008/layout/LinedList"/>
    <dgm:cxn modelId="{CEA526F8-66D4-421F-9E0F-FAE49292BD62}" type="presParOf" srcId="{DB2D4BAD-5A46-4EE1-8A19-5E7EAB235488}" destId="{2B2E81EB-7D1F-4A8C-87C8-F872E864A7AD}" srcOrd="6"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D7FCE92-C5A7-4262-8BF6-9D1DA79C5C71}" type="doc">
      <dgm:prSet loTypeId="urn:microsoft.com/office/officeart/2005/8/layout/hProcess7#1" loCatId="list" qsTypeId="urn:microsoft.com/office/officeart/2005/8/quickstyle/3d4" qsCatId="3D" csTypeId="urn:microsoft.com/office/officeart/2005/8/colors/accent1_1" csCatId="accent1" phldr="1"/>
      <dgm:spPr/>
      <dgm:t>
        <a:bodyPr/>
        <a:lstStyle/>
        <a:p>
          <a:endParaRPr lang="es-MX"/>
        </a:p>
      </dgm:t>
    </dgm:pt>
    <dgm:pt modelId="{5D19E0FC-5BCF-4753-9A37-0FD81F72E693}">
      <dgm:prSet phldrT="[Texto]" custT="1"/>
      <dgm:spPr/>
      <dgm:t>
        <a:bodyPr/>
        <a:lstStyle/>
        <a:p>
          <a:pPr algn="ctr"/>
          <a:r>
            <a:rPr lang="es-MX" sz="2000" b="1" dirty="0" smtClean="0"/>
            <a:t>RECONOCIMIENTO DEL CONJUNTO ARQUITECTÓNICO</a:t>
          </a:r>
          <a:endParaRPr lang="es-MX" sz="2000" b="1" dirty="0"/>
        </a:p>
      </dgm:t>
    </dgm:pt>
    <dgm:pt modelId="{C6845557-E219-4C24-B1C6-C1999C05C3AF}" type="parTrans" cxnId="{D394C8CD-798B-4D3D-B065-1A0DFF6B05FF}">
      <dgm:prSet/>
      <dgm:spPr/>
      <dgm:t>
        <a:bodyPr/>
        <a:lstStyle/>
        <a:p>
          <a:endParaRPr lang="es-MX"/>
        </a:p>
      </dgm:t>
    </dgm:pt>
    <dgm:pt modelId="{FFC3E40E-D6B9-4B32-9FA5-5D3814C9041B}" type="sibTrans" cxnId="{D394C8CD-798B-4D3D-B065-1A0DFF6B05FF}">
      <dgm:prSet/>
      <dgm:spPr/>
      <dgm:t>
        <a:bodyPr/>
        <a:lstStyle/>
        <a:p>
          <a:endParaRPr lang="es-MX"/>
        </a:p>
      </dgm:t>
    </dgm:pt>
    <dgm:pt modelId="{BCE5D5FB-A66C-4948-92A8-E58CAD5781D6}" type="pres">
      <dgm:prSet presAssocID="{2D7FCE92-C5A7-4262-8BF6-9D1DA79C5C71}" presName="Name0" presStyleCnt="0">
        <dgm:presLayoutVars>
          <dgm:dir/>
          <dgm:animLvl val="lvl"/>
          <dgm:resizeHandles val="exact"/>
        </dgm:presLayoutVars>
      </dgm:prSet>
      <dgm:spPr/>
      <dgm:t>
        <a:bodyPr/>
        <a:lstStyle/>
        <a:p>
          <a:endParaRPr lang="es-MX"/>
        </a:p>
      </dgm:t>
    </dgm:pt>
    <dgm:pt modelId="{24A0D9F2-C98D-406E-9EA9-0516C0F1E3FB}" type="pres">
      <dgm:prSet presAssocID="{5D19E0FC-5BCF-4753-9A37-0FD81F72E693}" presName="compositeNode" presStyleCnt="0">
        <dgm:presLayoutVars>
          <dgm:bulletEnabled val="1"/>
        </dgm:presLayoutVars>
      </dgm:prSet>
      <dgm:spPr/>
    </dgm:pt>
    <dgm:pt modelId="{C41A30D8-27D5-4C3B-9B77-9824DFCD987D}" type="pres">
      <dgm:prSet presAssocID="{5D19E0FC-5BCF-4753-9A37-0FD81F72E693}" presName="bgRect" presStyleLbl="node1" presStyleIdx="0" presStyleCnt="1" custLinFactNeighborX="-21774" custLinFactNeighborY="1906"/>
      <dgm:spPr/>
      <dgm:t>
        <a:bodyPr/>
        <a:lstStyle/>
        <a:p>
          <a:endParaRPr lang="es-MX"/>
        </a:p>
      </dgm:t>
    </dgm:pt>
    <dgm:pt modelId="{F1A60659-31A3-4438-986E-48F3936A37F3}" type="pres">
      <dgm:prSet presAssocID="{5D19E0FC-5BCF-4753-9A37-0FD81F72E693}" presName="parentNode" presStyleLbl="node1" presStyleIdx="0" presStyleCnt="1">
        <dgm:presLayoutVars>
          <dgm:chMax val="0"/>
          <dgm:bulletEnabled val="1"/>
        </dgm:presLayoutVars>
      </dgm:prSet>
      <dgm:spPr/>
      <dgm:t>
        <a:bodyPr/>
        <a:lstStyle/>
        <a:p>
          <a:endParaRPr lang="es-MX"/>
        </a:p>
      </dgm:t>
    </dgm:pt>
  </dgm:ptLst>
  <dgm:cxnLst>
    <dgm:cxn modelId="{D394C8CD-798B-4D3D-B065-1A0DFF6B05FF}" srcId="{2D7FCE92-C5A7-4262-8BF6-9D1DA79C5C71}" destId="{5D19E0FC-5BCF-4753-9A37-0FD81F72E693}" srcOrd="0" destOrd="0" parTransId="{C6845557-E219-4C24-B1C6-C1999C05C3AF}" sibTransId="{FFC3E40E-D6B9-4B32-9FA5-5D3814C9041B}"/>
    <dgm:cxn modelId="{4A01BF1E-7F06-4CCF-AACE-EF15A32BD23D}" type="presOf" srcId="{5D19E0FC-5BCF-4753-9A37-0FD81F72E693}" destId="{F1A60659-31A3-4438-986E-48F3936A37F3}" srcOrd="1" destOrd="0" presId="urn:microsoft.com/office/officeart/2005/8/layout/hProcess7#1"/>
    <dgm:cxn modelId="{5AF7C3A0-4C06-4CBA-BDC1-E9CFFE636600}" type="presOf" srcId="{5D19E0FC-5BCF-4753-9A37-0FD81F72E693}" destId="{C41A30D8-27D5-4C3B-9B77-9824DFCD987D}" srcOrd="0" destOrd="0" presId="urn:microsoft.com/office/officeart/2005/8/layout/hProcess7#1"/>
    <dgm:cxn modelId="{20826C5D-7F3F-475D-814E-E618282DCCCA}" type="presOf" srcId="{2D7FCE92-C5A7-4262-8BF6-9D1DA79C5C71}" destId="{BCE5D5FB-A66C-4948-92A8-E58CAD5781D6}" srcOrd="0" destOrd="0" presId="urn:microsoft.com/office/officeart/2005/8/layout/hProcess7#1"/>
    <dgm:cxn modelId="{93EB1B07-B20B-4EA8-9E91-EB4D75E10CE7}" type="presParOf" srcId="{BCE5D5FB-A66C-4948-92A8-E58CAD5781D6}" destId="{24A0D9F2-C98D-406E-9EA9-0516C0F1E3FB}" srcOrd="0" destOrd="0" presId="urn:microsoft.com/office/officeart/2005/8/layout/hProcess7#1"/>
    <dgm:cxn modelId="{16ECB481-AC24-49A9-B531-8C530A68A2B6}" type="presParOf" srcId="{24A0D9F2-C98D-406E-9EA9-0516C0F1E3FB}" destId="{C41A30D8-27D5-4C3B-9B77-9824DFCD987D}" srcOrd="0" destOrd="0" presId="urn:microsoft.com/office/officeart/2005/8/layout/hProcess7#1"/>
    <dgm:cxn modelId="{DD9FB3B3-553B-4B0A-BE7A-C057696EF49B}" type="presParOf" srcId="{24A0D9F2-C98D-406E-9EA9-0516C0F1E3FB}" destId="{F1A60659-31A3-4438-986E-48F3936A37F3}" srcOrd="1" destOrd="0" presId="urn:microsoft.com/office/officeart/2005/8/layout/hProcess7#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D7FCE92-C5A7-4262-8BF6-9D1DA79C5C71}" type="doc">
      <dgm:prSet loTypeId="urn:microsoft.com/office/officeart/2005/8/layout/hProcess7#2" loCatId="list" qsTypeId="urn:microsoft.com/office/officeart/2005/8/quickstyle/3d4" qsCatId="3D" csTypeId="urn:microsoft.com/office/officeart/2005/8/colors/accent1_1" csCatId="accent1" phldr="1"/>
      <dgm:spPr/>
      <dgm:t>
        <a:bodyPr/>
        <a:lstStyle/>
        <a:p>
          <a:endParaRPr lang="es-MX"/>
        </a:p>
      </dgm:t>
    </dgm:pt>
    <dgm:pt modelId="{5D19E0FC-5BCF-4753-9A37-0FD81F72E693}">
      <dgm:prSet phldrT="[Texto]" custT="1"/>
      <dgm:spPr/>
      <dgm:t>
        <a:bodyPr/>
        <a:lstStyle/>
        <a:p>
          <a:pPr algn="ctr"/>
          <a:r>
            <a:rPr lang="es-MX" sz="3500" b="1" dirty="0" smtClean="0"/>
            <a:t>SELECCIÓN DE EQUIPOS</a:t>
          </a:r>
          <a:endParaRPr lang="es-MX" sz="3500" b="1" dirty="0"/>
        </a:p>
      </dgm:t>
    </dgm:pt>
    <dgm:pt modelId="{C6845557-E219-4C24-B1C6-C1999C05C3AF}" type="parTrans" cxnId="{D394C8CD-798B-4D3D-B065-1A0DFF6B05FF}">
      <dgm:prSet/>
      <dgm:spPr/>
      <dgm:t>
        <a:bodyPr/>
        <a:lstStyle/>
        <a:p>
          <a:endParaRPr lang="es-MX"/>
        </a:p>
      </dgm:t>
    </dgm:pt>
    <dgm:pt modelId="{FFC3E40E-D6B9-4B32-9FA5-5D3814C9041B}" type="sibTrans" cxnId="{D394C8CD-798B-4D3D-B065-1A0DFF6B05FF}">
      <dgm:prSet/>
      <dgm:spPr/>
      <dgm:t>
        <a:bodyPr/>
        <a:lstStyle/>
        <a:p>
          <a:endParaRPr lang="es-MX"/>
        </a:p>
      </dgm:t>
    </dgm:pt>
    <dgm:pt modelId="{BCE5D5FB-A66C-4948-92A8-E58CAD5781D6}" type="pres">
      <dgm:prSet presAssocID="{2D7FCE92-C5A7-4262-8BF6-9D1DA79C5C71}" presName="Name0" presStyleCnt="0">
        <dgm:presLayoutVars>
          <dgm:dir/>
          <dgm:animLvl val="lvl"/>
          <dgm:resizeHandles val="exact"/>
        </dgm:presLayoutVars>
      </dgm:prSet>
      <dgm:spPr/>
      <dgm:t>
        <a:bodyPr/>
        <a:lstStyle/>
        <a:p>
          <a:endParaRPr lang="es-MX"/>
        </a:p>
      </dgm:t>
    </dgm:pt>
    <dgm:pt modelId="{24A0D9F2-C98D-406E-9EA9-0516C0F1E3FB}" type="pres">
      <dgm:prSet presAssocID="{5D19E0FC-5BCF-4753-9A37-0FD81F72E693}" presName="compositeNode" presStyleCnt="0">
        <dgm:presLayoutVars>
          <dgm:bulletEnabled val="1"/>
        </dgm:presLayoutVars>
      </dgm:prSet>
      <dgm:spPr/>
    </dgm:pt>
    <dgm:pt modelId="{C41A30D8-27D5-4C3B-9B77-9824DFCD987D}" type="pres">
      <dgm:prSet presAssocID="{5D19E0FC-5BCF-4753-9A37-0FD81F72E693}" presName="bgRect" presStyleLbl="node1" presStyleIdx="0" presStyleCnt="1" custLinFactNeighborX="0" custLinFactNeighborY="-1176"/>
      <dgm:spPr/>
      <dgm:t>
        <a:bodyPr/>
        <a:lstStyle/>
        <a:p>
          <a:endParaRPr lang="es-MX"/>
        </a:p>
      </dgm:t>
    </dgm:pt>
    <dgm:pt modelId="{F1A60659-31A3-4438-986E-48F3936A37F3}" type="pres">
      <dgm:prSet presAssocID="{5D19E0FC-5BCF-4753-9A37-0FD81F72E693}" presName="parentNode" presStyleLbl="node1" presStyleIdx="0" presStyleCnt="1">
        <dgm:presLayoutVars>
          <dgm:chMax val="0"/>
          <dgm:bulletEnabled val="1"/>
        </dgm:presLayoutVars>
      </dgm:prSet>
      <dgm:spPr/>
      <dgm:t>
        <a:bodyPr/>
        <a:lstStyle/>
        <a:p>
          <a:endParaRPr lang="es-MX"/>
        </a:p>
      </dgm:t>
    </dgm:pt>
  </dgm:ptLst>
  <dgm:cxnLst>
    <dgm:cxn modelId="{D394C8CD-798B-4D3D-B065-1A0DFF6B05FF}" srcId="{2D7FCE92-C5A7-4262-8BF6-9D1DA79C5C71}" destId="{5D19E0FC-5BCF-4753-9A37-0FD81F72E693}" srcOrd="0" destOrd="0" parTransId="{C6845557-E219-4C24-B1C6-C1999C05C3AF}" sibTransId="{FFC3E40E-D6B9-4B32-9FA5-5D3814C9041B}"/>
    <dgm:cxn modelId="{F458BE6C-9BC5-4C37-8188-812333D6E571}" type="presOf" srcId="{5D19E0FC-5BCF-4753-9A37-0FD81F72E693}" destId="{C41A30D8-27D5-4C3B-9B77-9824DFCD987D}" srcOrd="0" destOrd="0" presId="urn:microsoft.com/office/officeart/2005/8/layout/hProcess7#2"/>
    <dgm:cxn modelId="{939FA02D-5978-420D-92B8-1A2F5F8E9697}" type="presOf" srcId="{2D7FCE92-C5A7-4262-8BF6-9D1DA79C5C71}" destId="{BCE5D5FB-A66C-4948-92A8-E58CAD5781D6}" srcOrd="0" destOrd="0" presId="urn:microsoft.com/office/officeart/2005/8/layout/hProcess7#2"/>
    <dgm:cxn modelId="{86FDB991-A4D8-4F8D-9DD1-93269DACA475}" type="presOf" srcId="{5D19E0FC-5BCF-4753-9A37-0FD81F72E693}" destId="{F1A60659-31A3-4438-986E-48F3936A37F3}" srcOrd="1" destOrd="0" presId="urn:microsoft.com/office/officeart/2005/8/layout/hProcess7#2"/>
    <dgm:cxn modelId="{F5899E69-23C8-4061-ADA4-30450BC4968F}" type="presParOf" srcId="{BCE5D5FB-A66C-4948-92A8-E58CAD5781D6}" destId="{24A0D9F2-C98D-406E-9EA9-0516C0F1E3FB}" srcOrd="0" destOrd="0" presId="urn:microsoft.com/office/officeart/2005/8/layout/hProcess7#2"/>
    <dgm:cxn modelId="{DE6B09FD-E502-4DC0-ABC5-8C986BE2F7AE}" type="presParOf" srcId="{24A0D9F2-C98D-406E-9EA9-0516C0F1E3FB}" destId="{C41A30D8-27D5-4C3B-9B77-9824DFCD987D}" srcOrd="0" destOrd="0" presId="urn:microsoft.com/office/officeart/2005/8/layout/hProcess7#2"/>
    <dgm:cxn modelId="{DECDC3BA-4F7D-457B-B348-58A3B7A8DF3B}" type="presParOf" srcId="{24A0D9F2-C98D-406E-9EA9-0516C0F1E3FB}" destId="{F1A60659-31A3-4438-986E-48F3936A37F3}" srcOrd="1" destOrd="0" presId="urn:microsoft.com/office/officeart/2005/8/layout/hProcess7#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D7FCE92-C5A7-4262-8BF6-9D1DA79C5C71}" type="doc">
      <dgm:prSet loTypeId="urn:microsoft.com/office/officeart/2005/8/layout/hProcess7#3" loCatId="list" qsTypeId="urn:microsoft.com/office/officeart/2005/8/quickstyle/3d4" qsCatId="3D" csTypeId="urn:microsoft.com/office/officeart/2005/8/colors/accent1_1" csCatId="accent1" phldr="1"/>
      <dgm:spPr/>
      <dgm:t>
        <a:bodyPr/>
        <a:lstStyle/>
        <a:p>
          <a:endParaRPr lang="es-MX"/>
        </a:p>
      </dgm:t>
    </dgm:pt>
    <dgm:pt modelId="{5D19E0FC-5BCF-4753-9A37-0FD81F72E693}">
      <dgm:prSet phldrT="[Texto]" custT="1"/>
      <dgm:spPr/>
      <dgm:t>
        <a:bodyPr/>
        <a:lstStyle/>
        <a:p>
          <a:pPr algn="ctr"/>
          <a:r>
            <a:rPr lang="es-MX" sz="2500" b="1" dirty="0" smtClean="0"/>
            <a:t>FORMULACIÓN DEL PLAN DEL PROCESO FOTOGRAMÉTRICO</a:t>
          </a:r>
          <a:endParaRPr lang="es-MX" sz="2500" b="1" dirty="0"/>
        </a:p>
      </dgm:t>
    </dgm:pt>
    <dgm:pt modelId="{C6845557-E219-4C24-B1C6-C1999C05C3AF}" type="parTrans" cxnId="{D394C8CD-798B-4D3D-B065-1A0DFF6B05FF}">
      <dgm:prSet/>
      <dgm:spPr/>
      <dgm:t>
        <a:bodyPr/>
        <a:lstStyle/>
        <a:p>
          <a:endParaRPr lang="es-MX"/>
        </a:p>
      </dgm:t>
    </dgm:pt>
    <dgm:pt modelId="{FFC3E40E-D6B9-4B32-9FA5-5D3814C9041B}" type="sibTrans" cxnId="{D394C8CD-798B-4D3D-B065-1A0DFF6B05FF}">
      <dgm:prSet/>
      <dgm:spPr/>
      <dgm:t>
        <a:bodyPr/>
        <a:lstStyle/>
        <a:p>
          <a:endParaRPr lang="es-MX"/>
        </a:p>
      </dgm:t>
    </dgm:pt>
    <dgm:pt modelId="{BCE5D5FB-A66C-4948-92A8-E58CAD5781D6}" type="pres">
      <dgm:prSet presAssocID="{2D7FCE92-C5A7-4262-8BF6-9D1DA79C5C71}" presName="Name0" presStyleCnt="0">
        <dgm:presLayoutVars>
          <dgm:dir/>
          <dgm:animLvl val="lvl"/>
          <dgm:resizeHandles val="exact"/>
        </dgm:presLayoutVars>
      </dgm:prSet>
      <dgm:spPr/>
      <dgm:t>
        <a:bodyPr/>
        <a:lstStyle/>
        <a:p>
          <a:endParaRPr lang="es-MX"/>
        </a:p>
      </dgm:t>
    </dgm:pt>
    <dgm:pt modelId="{24A0D9F2-C98D-406E-9EA9-0516C0F1E3FB}" type="pres">
      <dgm:prSet presAssocID="{5D19E0FC-5BCF-4753-9A37-0FD81F72E693}" presName="compositeNode" presStyleCnt="0">
        <dgm:presLayoutVars>
          <dgm:bulletEnabled val="1"/>
        </dgm:presLayoutVars>
      </dgm:prSet>
      <dgm:spPr/>
    </dgm:pt>
    <dgm:pt modelId="{C41A30D8-27D5-4C3B-9B77-9824DFCD987D}" type="pres">
      <dgm:prSet presAssocID="{5D19E0FC-5BCF-4753-9A37-0FD81F72E693}" presName="bgRect" presStyleLbl="node1" presStyleIdx="0" presStyleCnt="1" custLinFactNeighborX="0" custLinFactNeighborY="-1176"/>
      <dgm:spPr/>
      <dgm:t>
        <a:bodyPr/>
        <a:lstStyle/>
        <a:p>
          <a:endParaRPr lang="es-MX"/>
        </a:p>
      </dgm:t>
    </dgm:pt>
    <dgm:pt modelId="{F1A60659-31A3-4438-986E-48F3936A37F3}" type="pres">
      <dgm:prSet presAssocID="{5D19E0FC-5BCF-4753-9A37-0FD81F72E693}" presName="parentNode" presStyleLbl="node1" presStyleIdx="0" presStyleCnt="1">
        <dgm:presLayoutVars>
          <dgm:chMax val="0"/>
          <dgm:bulletEnabled val="1"/>
        </dgm:presLayoutVars>
      </dgm:prSet>
      <dgm:spPr/>
      <dgm:t>
        <a:bodyPr/>
        <a:lstStyle/>
        <a:p>
          <a:endParaRPr lang="es-MX"/>
        </a:p>
      </dgm:t>
    </dgm:pt>
  </dgm:ptLst>
  <dgm:cxnLst>
    <dgm:cxn modelId="{D394C8CD-798B-4D3D-B065-1A0DFF6B05FF}" srcId="{2D7FCE92-C5A7-4262-8BF6-9D1DA79C5C71}" destId="{5D19E0FC-5BCF-4753-9A37-0FD81F72E693}" srcOrd="0" destOrd="0" parTransId="{C6845557-E219-4C24-B1C6-C1999C05C3AF}" sibTransId="{FFC3E40E-D6B9-4B32-9FA5-5D3814C9041B}"/>
    <dgm:cxn modelId="{A60111D0-475B-4A8C-9A1C-9117FDC7F3DC}" type="presOf" srcId="{5D19E0FC-5BCF-4753-9A37-0FD81F72E693}" destId="{C41A30D8-27D5-4C3B-9B77-9824DFCD987D}" srcOrd="0" destOrd="0" presId="urn:microsoft.com/office/officeart/2005/8/layout/hProcess7#3"/>
    <dgm:cxn modelId="{2EF0A963-C6A3-4ACC-AE7A-D34707F2A2D9}" type="presOf" srcId="{5D19E0FC-5BCF-4753-9A37-0FD81F72E693}" destId="{F1A60659-31A3-4438-986E-48F3936A37F3}" srcOrd="1" destOrd="0" presId="urn:microsoft.com/office/officeart/2005/8/layout/hProcess7#3"/>
    <dgm:cxn modelId="{76CB6740-3184-48B6-BD4B-D276EA412517}" type="presOf" srcId="{2D7FCE92-C5A7-4262-8BF6-9D1DA79C5C71}" destId="{BCE5D5FB-A66C-4948-92A8-E58CAD5781D6}" srcOrd="0" destOrd="0" presId="urn:microsoft.com/office/officeart/2005/8/layout/hProcess7#3"/>
    <dgm:cxn modelId="{BE79C950-0677-42FA-A018-BB097EDE2A75}" type="presParOf" srcId="{BCE5D5FB-A66C-4948-92A8-E58CAD5781D6}" destId="{24A0D9F2-C98D-406E-9EA9-0516C0F1E3FB}" srcOrd="0" destOrd="0" presId="urn:microsoft.com/office/officeart/2005/8/layout/hProcess7#3"/>
    <dgm:cxn modelId="{4F4FAE54-4FB6-41E8-8FC3-10E3AE192AEC}" type="presParOf" srcId="{24A0D9F2-C98D-406E-9EA9-0516C0F1E3FB}" destId="{C41A30D8-27D5-4C3B-9B77-9824DFCD987D}" srcOrd="0" destOrd="0" presId="urn:microsoft.com/office/officeart/2005/8/layout/hProcess7#3"/>
    <dgm:cxn modelId="{173FE145-B36B-4C12-A739-073C19031E02}" type="presParOf" srcId="{24A0D9F2-C98D-406E-9EA9-0516C0F1E3FB}" destId="{F1A60659-31A3-4438-986E-48F3936A37F3}" srcOrd="1" destOrd="0" presId="urn:microsoft.com/office/officeart/2005/8/layout/hProcess7#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1624A3A-EB80-4741-88F5-4F29E88BBF4D}" type="doc">
      <dgm:prSet loTypeId="urn:microsoft.com/office/officeart/2008/layout/AlternatingHexagons" loCatId="list" qsTypeId="urn:microsoft.com/office/officeart/2005/8/quickstyle/3d1" qsCatId="3D" csTypeId="urn:microsoft.com/office/officeart/2005/8/colors/colorful1#2" csCatId="colorful" phldr="1"/>
      <dgm:spPr/>
      <dgm:t>
        <a:bodyPr/>
        <a:lstStyle/>
        <a:p>
          <a:endParaRPr lang="es-MX"/>
        </a:p>
      </dgm:t>
    </dgm:pt>
    <dgm:pt modelId="{1FCD135E-A9A6-42DE-BFE1-730DA8836D80}">
      <dgm:prSet phldrT="[Texto]"/>
      <dgm:spPr/>
      <dgm:t>
        <a:bodyPr/>
        <a:lstStyle/>
        <a:p>
          <a:r>
            <a:rPr lang="es-MX" dirty="0" smtClean="0"/>
            <a:t>Luminosidad</a:t>
          </a:r>
        </a:p>
        <a:p>
          <a:r>
            <a:rPr lang="es-MX" dirty="0" smtClean="0"/>
            <a:t>Diferencia aras claras y oscuras</a:t>
          </a:r>
        </a:p>
        <a:p>
          <a:r>
            <a:rPr lang="es-MX" dirty="0" smtClean="0"/>
            <a:t>Cantidad de luz </a:t>
          </a:r>
          <a:endParaRPr lang="es-MX" dirty="0"/>
        </a:p>
      </dgm:t>
    </dgm:pt>
    <dgm:pt modelId="{74384454-4598-460C-AF6F-0E8C6C36EB90}" type="parTrans" cxnId="{CE60887F-F7A7-4094-9CD1-2957D7F37186}">
      <dgm:prSet/>
      <dgm:spPr/>
      <dgm:t>
        <a:bodyPr/>
        <a:lstStyle/>
        <a:p>
          <a:endParaRPr lang="es-MX"/>
        </a:p>
      </dgm:t>
    </dgm:pt>
    <dgm:pt modelId="{03E87524-850E-44F5-85E4-D2F2663A9339}" type="sibTrans" cxnId="{CE60887F-F7A7-4094-9CD1-2957D7F37186}">
      <dgm:prSet/>
      <dgm:spPr>
        <a:blipFill rotWithShape="0">
          <a:blip xmlns:r="http://schemas.openxmlformats.org/officeDocument/2006/relationships" r:embed="rId1"/>
          <a:stretch>
            <a:fillRect/>
          </a:stretch>
        </a:blipFill>
      </dgm:spPr>
      <dgm:t>
        <a:bodyPr/>
        <a:lstStyle/>
        <a:p>
          <a:endParaRPr lang="es-MX" dirty="0"/>
        </a:p>
      </dgm:t>
    </dgm:pt>
    <dgm:pt modelId="{AC16F662-5D3D-4F99-B3B2-ED3371D0C031}">
      <dgm:prSet phldrT="[Texto]"/>
      <dgm:spPr/>
      <dgm:t>
        <a:bodyPr/>
        <a:lstStyle/>
        <a:p>
          <a:r>
            <a:rPr lang="es-MX" dirty="0" smtClean="0"/>
            <a:t>AJUSTE DE EXPOSICIÓN</a:t>
          </a:r>
          <a:endParaRPr lang="es-MX" dirty="0"/>
        </a:p>
      </dgm:t>
    </dgm:pt>
    <dgm:pt modelId="{66F8BD1B-0126-4EF1-AD49-8FDBFCE43962}" type="parTrans" cxnId="{D992C64C-45A9-46F7-B332-2B403241A01E}">
      <dgm:prSet/>
      <dgm:spPr/>
      <dgm:t>
        <a:bodyPr/>
        <a:lstStyle/>
        <a:p>
          <a:endParaRPr lang="es-MX"/>
        </a:p>
      </dgm:t>
    </dgm:pt>
    <dgm:pt modelId="{824E2FE9-FE28-4CFC-A1A1-CF64977B8291}" type="sibTrans" cxnId="{D992C64C-45A9-46F7-B332-2B403241A01E}">
      <dgm:prSet/>
      <dgm:spPr/>
      <dgm:t>
        <a:bodyPr/>
        <a:lstStyle/>
        <a:p>
          <a:endParaRPr lang="es-MX"/>
        </a:p>
      </dgm:t>
    </dgm:pt>
    <dgm:pt modelId="{9E65702C-89CC-42C7-99B6-89C288F0E470}">
      <dgm:prSet phldrT="[Texto]"/>
      <dgm:spPr/>
      <dgm:t>
        <a:bodyPr/>
        <a:lstStyle/>
        <a:p>
          <a:r>
            <a:rPr lang="es-MX" dirty="0" smtClean="0"/>
            <a:t>Cantidad de tonos fríos y cálidos</a:t>
          </a:r>
        </a:p>
        <a:p>
          <a:r>
            <a:rPr lang="es-MX" dirty="0" smtClean="0"/>
            <a:t>Variación de matiz (blanco)</a:t>
          </a:r>
        </a:p>
        <a:p>
          <a:r>
            <a:rPr lang="es-MX" dirty="0" smtClean="0"/>
            <a:t>Intensidad del color</a:t>
          </a:r>
          <a:endParaRPr lang="es-MX" dirty="0"/>
        </a:p>
      </dgm:t>
    </dgm:pt>
    <dgm:pt modelId="{8B7ED76F-970E-4D9C-BC26-479752E277CF}" type="parTrans" cxnId="{53C1BC59-8C59-46B2-B18D-CDC4E9F968AB}">
      <dgm:prSet/>
      <dgm:spPr/>
      <dgm:t>
        <a:bodyPr/>
        <a:lstStyle/>
        <a:p>
          <a:endParaRPr lang="es-MX"/>
        </a:p>
      </dgm:t>
    </dgm:pt>
    <dgm:pt modelId="{06FF8ECB-3195-45D4-90C8-D8B855167094}" type="sibTrans" cxnId="{53C1BC59-8C59-46B2-B18D-CDC4E9F968AB}">
      <dgm:prSet/>
      <dgm:spPr>
        <a:blipFill rotWithShape="0">
          <a:blip xmlns:r="http://schemas.openxmlformats.org/officeDocument/2006/relationships" r:embed="rId2"/>
          <a:stretch>
            <a:fillRect/>
          </a:stretch>
        </a:blipFill>
      </dgm:spPr>
      <dgm:t>
        <a:bodyPr/>
        <a:lstStyle/>
        <a:p>
          <a:endParaRPr lang="es-MX" dirty="0"/>
        </a:p>
      </dgm:t>
    </dgm:pt>
    <dgm:pt modelId="{C40EDDB0-96B0-4FBF-BBDD-12ECB261680B}">
      <dgm:prSet phldrT="[Texto]"/>
      <dgm:spPr/>
      <dgm:t>
        <a:bodyPr/>
        <a:lstStyle/>
        <a:p>
          <a:r>
            <a:rPr lang="es-MX" dirty="0" smtClean="0"/>
            <a:t>AJUSTE DE COLOR</a:t>
          </a:r>
          <a:endParaRPr lang="es-MX" dirty="0"/>
        </a:p>
      </dgm:t>
    </dgm:pt>
    <dgm:pt modelId="{F76C9ACA-398F-4037-BCE0-8B67BA2045AC}" type="parTrans" cxnId="{4067C5B0-8175-4862-BDEE-1E6AA8A7DD97}">
      <dgm:prSet/>
      <dgm:spPr/>
      <dgm:t>
        <a:bodyPr/>
        <a:lstStyle/>
        <a:p>
          <a:endParaRPr lang="es-MX"/>
        </a:p>
      </dgm:t>
    </dgm:pt>
    <dgm:pt modelId="{F0DDBC07-6DA3-4F4F-B187-97B7B254966F}" type="sibTrans" cxnId="{4067C5B0-8175-4862-BDEE-1E6AA8A7DD97}">
      <dgm:prSet/>
      <dgm:spPr/>
      <dgm:t>
        <a:bodyPr/>
        <a:lstStyle/>
        <a:p>
          <a:endParaRPr lang="es-MX"/>
        </a:p>
      </dgm:t>
    </dgm:pt>
    <dgm:pt modelId="{BE15C314-A437-44DD-BCFD-01E73B1AC057}">
      <dgm:prSet phldrT="[Texto]"/>
      <dgm:spPr/>
      <dgm:t>
        <a:bodyPr/>
        <a:lstStyle/>
        <a:p>
          <a:r>
            <a:rPr lang="es-MX" dirty="0" smtClean="0"/>
            <a:t>Bordes objeto especifico </a:t>
          </a:r>
        </a:p>
        <a:p>
          <a:r>
            <a:rPr lang="es-MX" dirty="0" smtClean="0"/>
            <a:t>Granularidad (alta </a:t>
          </a:r>
          <a:r>
            <a:rPr lang="es-MX" dirty="0" err="1" smtClean="0"/>
            <a:t>sencibilidad</a:t>
          </a:r>
          <a:r>
            <a:rPr lang="es-MX" dirty="0" smtClean="0"/>
            <a:t>)</a:t>
          </a:r>
          <a:endParaRPr lang="es-MX" dirty="0"/>
        </a:p>
      </dgm:t>
    </dgm:pt>
    <dgm:pt modelId="{FB4FF0B9-B275-44A2-A851-590E8FB2F0AC}" type="parTrans" cxnId="{909C99FE-7AAF-4712-A697-38F10CE48E51}">
      <dgm:prSet/>
      <dgm:spPr/>
      <dgm:t>
        <a:bodyPr/>
        <a:lstStyle/>
        <a:p>
          <a:endParaRPr lang="es-MX"/>
        </a:p>
      </dgm:t>
    </dgm:pt>
    <dgm:pt modelId="{9393CFDE-33A1-4398-B67C-ACEE28ED0DF0}" type="sibTrans" cxnId="{909C99FE-7AAF-4712-A697-38F10CE48E51}">
      <dgm:prSet/>
      <dgm:spPr>
        <a:blipFill rotWithShape="0">
          <a:blip xmlns:r="http://schemas.openxmlformats.org/officeDocument/2006/relationships" r:embed="rId3"/>
          <a:stretch>
            <a:fillRect/>
          </a:stretch>
        </a:blipFill>
      </dgm:spPr>
      <dgm:t>
        <a:bodyPr/>
        <a:lstStyle/>
        <a:p>
          <a:endParaRPr lang="es-MX" dirty="0"/>
        </a:p>
      </dgm:t>
    </dgm:pt>
    <dgm:pt modelId="{3E2D20D2-46D3-4268-BAAC-0DC847C68C21}">
      <dgm:prSet phldrT="[Texto]"/>
      <dgm:spPr/>
      <dgm:t>
        <a:bodyPr/>
        <a:lstStyle/>
        <a:p>
          <a:r>
            <a:rPr lang="es-MX" dirty="0" smtClean="0"/>
            <a:t>AJUSTE DE DETALLE</a:t>
          </a:r>
          <a:endParaRPr lang="es-MX" dirty="0"/>
        </a:p>
      </dgm:t>
    </dgm:pt>
    <dgm:pt modelId="{8DD9C983-CB5F-4BCF-B9BD-FD3BB28BC749}" type="parTrans" cxnId="{8FC47007-63B7-47FC-98C6-A68C95DB8538}">
      <dgm:prSet/>
      <dgm:spPr/>
      <dgm:t>
        <a:bodyPr/>
        <a:lstStyle/>
        <a:p>
          <a:endParaRPr lang="es-MX"/>
        </a:p>
      </dgm:t>
    </dgm:pt>
    <dgm:pt modelId="{C2FE0647-9A56-4CB6-8179-5882812405D9}" type="sibTrans" cxnId="{8FC47007-63B7-47FC-98C6-A68C95DB8538}">
      <dgm:prSet/>
      <dgm:spPr/>
      <dgm:t>
        <a:bodyPr/>
        <a:lstStyle/>
        <a:p>
          <a:endParaRPr lang="es-MX"/>
        </a:p>
      </dgm:t>
    </dgm:pt>
    <dgm:pt modelId="{E7537488-D4A8-42AC-88C5-C4324F338846}" type="pres">
      <dgm:prSet presAssocID="{91624A3A-EB80-4741-88F5-4F29E88BBF4D}" presName="Name0" presStyleCnt="0">
        <dgm:presLayoutVars>
          <dgm:chMax/>
          <dgm:chPref/>
          <dgm:dir/>
          <dgm:animLvl val="lvl"/>
        </dgm:presLayoutVars>
      </dgm:prSet>
      <dgm:spPr/>
      <dgm:t>
        <a:bodyPr/>
        <a:lstStyle/>
        <a:p>
          <a:endParaRPr lang="es-MX"/>
        </a:p>
      </dgm:t>
    </dgm:pt>
    <dgm:pt modelId="{EEE58B2C-6CE5-4A6B-9C0C-ED485BC6B377}" type="pres">
      <dgm:prSet presAssocID="{1FCD135E-A9A6-42DE-BFE1-730DA8836D80}" presName="composite" presStyleCnt="0"/>
      <dgm:spPr/>
    </dgm:pt>
    <dgm:pt modelId="{B57C11CF-948E-4FF2-BEE7-7026A29686CE}" type="pres">
      <dgm:prSet presAssocID="{1FCD135E-A9A6-42DE-BFE1-730DA8836D80}" presName="Parent1" presStyleLbl="node1" presStyleIdx="0" presStyleCnt="6">
        <dgm:presLayoutVars>
          <dgm:chMax val="1"/>
          <dgm:chPref val="1"/>
          <dgm:bulletEnabled val="1"/>
        </dgm:presLayoutVars>
      </dgm:prSet>
      <dgm:spPr/>
      <dgm:t>
        <a:bodyPr/>
        <a:lstStyle/>
        <a:p>
          <a:endParaRPr lang="es-MX"/>
        </a:p>
      </dgm:t>
    </dgm:pt>
    <dgm:pt modelId="{2BF05962-3895-4FC2-8BEC-E811D8F385A9}" type="pres">
      <dgm:prSet presAssocID="{1FCD135E-A9A6-42DE-BFE1-730DA8836D80}" presName="Childtext1" presStyleLbl="revTx" presStyleIdx="0" presStyleCnt="3">
        <dgm:presLayoutVars>
          <dgm:chMax val="0"/>
          <dgm:chPref val="0"/>
          <dgm:bulletEnabled val="1"/>
        </dgm:presLayoutVars>
      </dgm:prSet>
      <dgm:spPr/>
      <dgm:t>
        <a:bodyPr/>
        <a:lstStyle/>
        <a:p>
          <a:endParaRPr lang="es-MX"/>
        </a:p>
      </dgm:t>
    </dgm:pt>
    <dgm:pt modelId="{F9408FD5-79F7-4D79-BF7F-E06B580CC916}" type="pres">
      <dgm:prSet presAssocID="{1FCD135E-A9A6-42DE-BFE1-730DA8836D80}" presName="BalanceSpacing" presStyleCnt="0"/>
      <dgm:spPr/>
    </dgm:pt>
    <dgm:pt modelId="{BC7D8E05-4653-45C0-A0BA-137F5C2EB07A}" type="pres">
      <dgm:prSet presAssocID="{1FCD135E-A9A6-42DE-BFE1-730DA8836D80}" presName="BalanceSpacing1" presStyleCnt="0"/>
      <dgm:spPr/>
    </dgm:pt>
    <dgm:pt modelId="{251F2A4B-5D0F-43A8-A1F2-AC2E77D11349}" type="pres">
      <dgm:prSet presAssocID="{03E87524-850E-44F5-85E4-D2F2663A9339}" presName="Accent1Text" presStyleLbl="node1" presStyleIdx="1" presStyleCnt="6"/>
      <dgm:spPr>
        <a:prstGeom prst="rect">
          <a:avLst/>
        </a:prstGeom>
      </dgm:spPr>
      <dgm:t>
        <a:bodyPr/>
        <a:lstStyle/>
        <a:p>
          <a:endParaRPr lang="es-MX"/>
        </a:p>
      </dgm:t>
    </dgm:pt>
    <dgm:pt modelId="{2DEE95E8-EBF6-4D24-AE0C-A9800430A794}" type="pres">
      <dgm:prSet presAssocID="{03E87524-850E-44F5-85E4-D2F2663A9339}" presName="spaceBetweenRectangles" presStyleCnt="0"/>
      <dgm:spPr/>
    </dgm:pt>
    <dgm:pt modelId="{281BC316-7256-4616-A708-EBEF06A11D7D}" type="pres">
      <dgm:prSet presAssocID="{9E65702C-89CC-42C7-99B6-89C288F0E470}" presName="composite" presStyleCnt="0"/>
      <dgm:spPr/>
    </dgm:pt>
    <dgm:pt modelId="{17CD9EFD-357E-4639-A606-F85B396EB182}" type="pres">
      <dgm:prSet presAssocID="{9E65702C-89CC-42C7-99B6-89C288F0E470}" presName="Parent1" presStyleLbl="node1" presStyleIdx="2" presStyleCnt="6">
        <dgm:presLayoutVars>
          <dgm:chMax val="1"/>
          <dgm:chPref val="1"/>
          <dgm:bulletEnabled val="1"/>
        </dgm:presLayoutVars>
      </dgm:prSet>
      <dgm:spPr/>
      <dgm:t>
        <a:bodyPr/>
        <a:lstStyle/>
        <a:p>
          <a:endParaRPr lang="es-MX"/>
        </a:p>
      </dgm:t>
    </dgm:pt>
    <dgm:pt modelId="{96761D20-CFA9-4144-8642-00FFB4A19963}" type="pres">
      <dgm:prSet presAssocID="{9E65702C-89CC-42C7-99B6-89C288F0E470}" presName="Childtext1" presStyleLbl="revTx" presStyleIdx="1" presStyleCnt="3">
        <dgm:presLayoutVars>
          <dgm:chMax val="0"/>
          <dgm:chPref val="0"/>
          <dgm:bulletEnabled val="1"/>
        </dgm:presLayoutVars>
      </dgm:prSet>
      <dgm:spPr/>
      <dgm:t>
        <a:bodyPr/>
        <a:lstStyle/>
        <a:p>
          <a:endParaRPr lang="es-MX"/>
        </a:p>
      </dgm:t>
    </dgm:pt>
    <dgm:pt modelId="{B0211DB4-405C-4770-826A-76168935F17D}" type="pres">
      <dgm:prSet presAssocID="{9E65702C-89CC-42C7-99B6-89C288F0E470}" presName="BalanceSpacing" presStyleCnt="0"/>
      <dgm:spPr/>
    </dgm:pt>
    <dgm:pt modelId="{8814E17A-CC63-4E6C-AB58-30B0B442041F}" type="pres">
      <dgm:prSet presAssocID="{9E65702C-89CC-42C7-99B6-89C288F0E470}" presName="BalanceSpacing1" presStyleCnt="0"/>
      <dgm:spPr/>
    </dgm:pt>
    <dgm:pt modelId="{4EA0C15B-3888-47D7-8E1D-0827AC33DD45}" type="pres">
      <dgm:prSet presAssocID="{06FF8ECB-3195-45D4-90C8-D8B855167094}" presName="Accent1Text" presStyleLbl="node1" presStyleIdx="3" presStyleCnt="6" custScaleX="90302" custScaleY="59567" custLinFactNeighborX="-5700" custLinFactNeighborY="0"/>
      <dgm:spPr>
        <a:prstGeom prst="rect">
          <a:avLst/>
        </a:prstGeom>
      </dgm:spPr>
      <dgm:t>
        <a:bodyPr/>
        <a:lstStyle/>
        <a:p>
          <a:endParaRPr lang="es-MX"/>
        </a:p>
      </dgm:t>
    </dgm:pt>
    <dgm:pt modelId="{0F26E82E-5410-4B54-86D0-C405476E6D94}" type="pres">
      <dgm:prSet presAssocID="{06FF8ECB-3195-45D4-90C8-D8B855167094}" presName="spaceBetweenRectangles" presStyleCnt="0"/>
      <dgm:spPr/>
    </dgm:pt>
    <dgm:pt modelId="{AE3A97D4-E959-44B2-BCD3-F7BDD3AAEF72}" type="pres">
      <dgm:prSet presAssocID="{BE15C314-A437-44DD-BCFD-01E73B1AC057}" presName="composite" presStyleCnt="0"/>
      <dgm:spPr/>
    </dgm:pt>
    <dgm:pt modelId="{400A131D-26E3-4712-B426-BBD0DB30F746}" type="pres">
      <dgm:prSet presAssocID="{BE15C314-A437-44DD-BCFD-01E73B1AC057}" presName="Parent1" presStyleLbl="node1" presStyleIdx="4" presStyleCnt="6">
        <dgm:presLayoutVars>
          <dgm:chMax val="1"/>
          <dgm:chPref val="1"/>
          <dgm:bulletEnabled val="1"/>
        </dgm:presLayoutVars>
      </dgm:prSet>
      <dgm:spPr/>
      <dgm:t>
        <a:bodyPr/>
        <a:lstStyle/>
        <a:p>
          <a:endParaRPr lang="es-MX"/>
        </a:p>
      </dgm:t>
    </dgm:pt>
    <dgm:pt modelId="{44DAF446-25ED-4ADB-AAD6-B5CB19C1F7EA}" type="pres">
      <dgm:prSet presAssocID="{BE15C314-A437-44DD-BCFD-01E73B1AC057}" presName="Childtext1" presStyleLbl="revTx" presStyleIdx="2" presStyleCnt="3">
        <dgm:presLayoutVars>
          <dgm:chMax val="0"/>
          <dgm:chPref val="0"/>
          <dgm:bulletEnabled val="1"/>
        </dgm:presLayoutVars>
      </dgm:prSet>
      <dgm:spPr/>
      <dgm:t>
        <a:bodyPr/>
        <a:lstStyle/>
        <a:p>
          <a:endParaRPr lang="es-MX"/>
        </a:p>
      </dgm:t>
    </dgm:pt>
    <dgm:pt modelId="{47266E85-74A9-43FA-A289-E49B4722DAF0}" type="pres">
      <dgm:prSet presAssocID="{BE15C314-A437-44DD-BCFD-01E73B1AC057}" presName="BalanceSpacing" presStyleCnt="0"/>
      <dgm:spPr/>
    </dgm:pt>
    <dgm:pt modelId="{0479D6D7-6046-4000-A472-46C20D60375D}" type="pres">
      <dgm:prSet presAssocID="{BE15C314-A437-44DD-BCFD-01E73B1AC057}" presName="BalanceSpacing1" presStyleCnt="0"/>
      <dgm:spPr/>
    </dgm:pt>
    <dgm:pt modelId="{29702581-C262-4FA2-8AB3-9B25AE8A937B}" type="pres">
      <dgm:prSet presAssocID="{9393CFDE-33A1-4398-B67C-ACEE28ED0DF0}" presName="Accent1Text" presStyleLbl="node1" presStyleIdx="5" presStyleCnt="6" custScaleX="80948" custScaleY="61124"/>
      <dgm:spPr>
        <a:prstGeom prst="rect">
          <a:avLst/>
        </a:prstGeom>
      </dgm:spPr>
      <dgm:t>
        <a:bodyPr/>
        <a:lstStyle/>
        <a:p>
          <a:endParaRPr lang="es-MX"/>
        </a:p>
      </dgm:t>
    </dgm:pt>
  </dgm:ptLst>
  <dgm:cxnLst>
    <dgm:cxn modelId="{1E4A7FA0-2A95-4F5B-B11F-FCE14AFF2A3D}" type="presOf" srcId="{9393CFDE-33A1-4398-B67C-ACEE28ED0DF0}" destId="{29702581-C262-4FA2-8AB3-9B25AE8A937B}" srcOrd="0" destOrd="0" presId="urn:microsoft.com/office/officeart/2008/layout/AlternatingHexagons"/>
    <dgm:cxn modelId="{53C1BC59-8C59-46B2-B18D-CDC4E9F968AB}" srcId="{91624A3A-EB80-4741-88F5-4F29E88BBF4D}" destId="{9E65702C-89CC-42C7-99B6-89C288F0E470}" srcOrd="1" destOrd="0" parTransId="{8B7ED76F-970E-4D9C-BC26-479752E277CF}" sibTransId="{06FF8ECB-3195-45D4-90C8-D8B855167094}"/>
    <dgm:cxn modelId="{909C99FE-7AAF-4712-A697-38F10CE48E51}" srcId="{91624A3A-EB80-4741-88F5-4F29E88BBF4D}" destId="{BE15C314-A437-44DD-BCFD-01E73B1AC057}" srcOrd="2" destOrd="0" parTransId="{FB4FF0B9-B275-44A2-A851-590E8FB2F0AC}" sibTransId="{9393CFDE-33A1-4398-B67C-ACEE28ED0DF0}"/>
    <dgm:cxn modelId="{3A3E6788-E51A-464E-B43F-D7A522A1BEA8}" type="presOf" srcId="{91624A3A-EB80-4741-88F5-4F29E88BBF4D}" destId="{E7537488-D4A8-42AC-88C5-C4324F338846}" srcOrd="0" destOrd="0" presId="urn:microsoft.com/office/officeart/2008/layout/AlternatingHexagons"/>
    <dgm:cxn modelId="{8FC47007-63B7-47FC-98C6-A68C95DB8538}" srcId="{BE15C314-A437-44DD-BCFD-01E73B1AC057}" destId="{3E2D20D2-46D3-4268-BAAC-0DC847C68C21}" srcOrd="0" destOrd="0" parTransId="{8DD9C983-CB5F-4BCF-B9BD-FD3BB28BC749}" sibTransId="{C2FE0647-9A56-4CB6-8179-5882812405D9}"/>
    <dgm:cxn modelId="{6D5FF3F6-0380-4B2A-92DE-CF2D10042C78}" type="presOf" srcId="{C40EDDB0-96B0-4FBF-BBDD-12ECB261680B}" destId="{96761D20-CFA9-4144-8642-00FFB4A19963}" srcOrd="0" destOrd="0" presId="urn:microsoft.com/office/officeart/2008/layout/AlternatingHexagons"/>
    <dgm:cxn modelId="{4067C5B0-8175-4862-BDEE-1E6AA8A7DD97}" srcId="{9E65702C-89CC-42C7-99B6-89C288F0E470}" destId="{C40EDDB0-96B0-4FBF-BBDD-12ECB261680B}" srcOrd="0" destOrd="0" parTransId="{F76C9ACA-398F-4037-BCE0-8B67BA2045AC}" sibTransId="{F0DDBC07-6DA3-4F4F-B187-97B7B254966F}"/>
    <dgm:cxn modelId="{CE60887F-F7A7-4094-9CD1-2957D7F37186}" srcId="{91624A3A-EB80-4741-88F5-4F29E88BBF4D}" destId="{1FCD135E-A9A6-42DE-BFE1-730DA8836D80}" srcOrd="0" destOrd="0" parTransId="{74384454-4598-460C-AF6F-0E8C6C36EB90}" sibTransId="{03E87524-850E-44F5-85E4-D2F2663A9339}"/>
    <dgm:cxn modelId="{006228F9-57EB-49FA-9183-6FC5163C0F0E}" type="presOf" srcId="{06FF8ECB-3195-45D4-90C8-D8B855167094}" destId="{4EA0C15B-3888-47D7-8E1D-0827AC33DD45}" srcOrd="0" destOrd="0" presId="urn:microsoft.com/office/officeart/2008/layout/AlternatingHexagons"/>
    <dgm:cxn modelId="{902343CC-6C7E-4E74-BE86-C1DD019BDCB1}" type="presOf" srcId="{AC16F662-5D3D-4F99-B3B2-ED3371D0C031}" destId="{2BF05962-3895-4FC2-8BEC-E811D8F385A9}" srcOrd="0" destOrd="0" presId="urn:microsoft.com/office/officeart/2008/layout/AlternatingHexagons"/>
    <dgm:cxn modelId="{80FA15D0-1006-49EE-AF68-FE267943A99D}" type="presOf" srcId="{BE15C314-A437-44DD-BCFD-01E73B1AC057}" destId="{400A131D-26E3-4712-B426-BBD0DB30F746}" srcOrd="0" destOrd="0" presId="urn:microsoft.com/office/officeart/2008/layout/AlternatingHexagons"/>
    <dgm:cxn modelId="{21D210CA-81E3-4F35-8EDC-D09DA32384B4}" type="presOf" srcId="{9E65702C-89CC-42C7-99B6-89C288F0E470}" destId="{17CD9EFD-357E-4639-A606-F85B396EB182}" srcOrd="0" destOrd="0" presId="urn:microsoft.com/office/officeart/2008/layout/AlternatingHexagons"/>
    <dgm:cxn modelId="{D992C64C-45A9-46F7-B332-2B403241A01E}" srcId="{1FCD135E-A9A6-42DE-BFE1-730DA8836D80}" destId="{AC16F662-5D3D-4F99-B3B2-ED3371D0C031}" srcOrd="0" destOrd="0" parTransId="{66F8BD1B-0126-4EF1-AD49-8FDBFCE43962}" sibTransId="{824E2FE9-FE28-4CFC-A1A1-CF64977B8291}"/>
    <dgm:cxn modelId="{2EED3433-C774-46E2-91F9-10579F64A904}" type="presOf" srcId="{3E2D20D2-46D3-4268-BAAC-0DC847C68C21}" destId="{44DAF446-25ED-4ADB-AAD6-B5CB19C1F7EA}" srcOrd="0" destOrd="0" presId="urn:microsoft.com/office/officeart/2008/layout/AlternatingHexagons"/>
    <dgm:cxn modelId="{4DFD1DEB-49AC-4234-BA21-24BE13252178}" type="presOf" srcId="{1FCD135E-A9A6-42DE-BFE1-730DA8836D80}" destId="{B57C11CF-948E-4FF2-BEE7-7026A29686CE}" srcOrd="0" destOrd="0" presId="urn:microsoft.com/office/officeart/2008/layout/AlternatingHexagons"/>
    <dgm:cxn modelId="{2583996F-7F7D-4D41-A417-C1657B03FF18}" type="presOf" srcId="{03E87524-850E-44F5-85E4-D2F2663A9339}" destId="{251F2A4B-5D0F-43A8-A1F2-AC2E77D11349}" srcOrd="0" destOrd="0" presId="urn:microsoft.com/office/officeart/2008/layout/AlternatingHexagons"/>
    <dgm:cxn modelId="{95BE74CF-E8AB-446C-B020-78B3FF68BB00}" type="presParOf" srcId="{E7537488-D4A8-42AC-88C5-C4324F338846}" destId="{EEE58B2C-6CE5-4A6B-9C0C-ED485BC6B377}" srcOrd="0" destOrd="0" presId="urn:microsoft.com/office/officeart/2008/layout/AlternatingHexagons"/>
    <dgm:cxn modelId="{103AB4E2-FA19-4C92-BE10-C5B8E3D47826}" type="presParOf" srcId="{EEE58B2C-6CE5-4A6B-9C0C-ED485BC6B377}" destId="{B57C11CF-948E-4FF2-BEE7-7026A29686CE}" srcOrd="0" destOrd="0" presId="urn:microsoft.com/office/officeart/2008/layout/AlternatingHexagons"/>
    <dgm:cxn modelId="{960CF688-2456-415B-BB31-A25213D2D4A9}" type="presParOf" srcId="{EEE58B2C-6CE5-4A6B-9C0C-ED485BC6B377}" destId="{2BF05962-3895-4FC2-8BEC-E811D8F385A9}" srcOrd="1" destOrd="0" presId="urn:microsoft.com/office/officeart/2008/layout/AlternatingHexagons"/>
    <dgm:cxn modelId="{B5E0223C-D2E4-4C22-A4BB-2CEEE315B93C}" type="presParOf" srcId="{EEE58B2C-6CE5-4A6B-9C0C-ED485BC6B377}" destId="{F9408FD5-79F7-4D79-BF7F-E06B580CC916}" srcOrd="2" destOrd="0" presId="urn:microsoft.com/office/officeart/2008/layout/AlternatingHexagons"/>
    <dgm:cxn modelId="{B3C922BA-F816-4BFD-90CD-FCA72CAA1F48}" type="presParOf" srcId="{EEE58B2C-6CE5-4A6B-9C0C-ED485BC6B377}" destId="{BC7D8E05-4653-45C0-A0BA-137F5C2EB07A}" srcOrd="3" destOrd="0" presId="urn:microsoft.com/office/officeart/2008/layout/AlternatingHexagons"/>
    <dgm:cxn modelId="{87541E37-6568-4038-9987-22C29AE50D87}" type="presParOf" srcId="{EEE58B2C-6CE5-4A6B-9C0C-ED485BC6B377}" destId="{251F2A4B-5D0F-43A8-A1F2-AC2E77D11349}" srcOrd="4" destOrd="0" presId="urn:microsoft.com/office/officeart/2008/layout/AlternatingHexagons"/>
    <dgm:cxn modelId="{0E27DD52-F17E-4601-B874-F37356BEA91C}" type="presParOf" srcId="{E7537488-D4A8-42AC-88C5-C4324F338846}" destId="{2DEE95E8-EBF6-4D24-AE0C-A9800430A794}" srcOrd="1" destOrd="0" presId="urn:microsoft.com/office/officeart/2008/layout/AlternatingHexagons"/>
    <dgm:cxn modelId="{BFDEE132-2222-436A-BC45-F458A8C971FD}" type="presParOf" srcId="{E7537488-D4A8-42AC-88C5-C4324F338846}" destId="{281BC316-7256-4616-A708-EBEF06A11D7D}" srcOrd="2" destOrd="0" presId="urn:microsoft.com/office/officeart/2008/layout/AlternatingHexagons"/>
    <dgm:cxn modelId="{A2ED89CA-BB85-4A44-BFFA-6975DD14E003}" type="presParOf" srcId="{281BC316-7256-4616-A708-EBEF06A11D7D}" destId="{17CD9EFD-357E-4639-A606-F85B396EB182}" srcOrd="0" destOrd="0" presId="urn:microsoft.com/office/officeart/2008/layout/AlternatingHexagons"/>
    <dgm:cxn modelId="{68DD3702-956C-4E5F-9011-B4E24D8CA712}" type="presParOf" srcId="{281BC316-7256-4616-A708-EBEF06A11D7D}" destId="{96761D20-CFA9-4144-8642-00FFB4A19963}" srcOrd="1" destOrd="0" presId="urn:microsoft.com/office/officeart/2008/layout/AlternatingHexagons"/>
    <dgm:cxn modelId="{217FBE49-0567-41FA-AE39-C77223A6CB96}" type="presParOf" srcId="{281BC316-7256-4616-A708-EBEF06A11D7D}" destId="{B0211DB4-405C-4770-826A-76168935F17D}" srcOrd="2" destOrd="0" presId="urn:microsoft.com/office/officeart/2008/layout/AlternatingHexagons"/>
    <dgm:cxn modelId="{E75756A1-B95B-406B-95FB-7F400C10CD5F}" type="presParOf" srcId="{281BC316-7256-4616-A708-EBEF06A11D7D}" destId="{8814E17A-CC63-4E6C-AB58-30B0B442041F}" srcOrd="3" destOrd="0" presId="urn:microsoft.com/office/officeart/2008/layout/AlternatingHexagons"/>
    <dgm:cxn modelId="{581EAEDD-9FBD-4B0C-9D4C-73DC0D14A5F4}" type="presParOf" srcId="{281BC316-7256-4616-A708-EBEF06A11D7D}" destId="{4EA0C15B-3888-47D7-8E1D-0827AC33DD45}" srcOrd="4" destOrd="0" presId="urn:microsoft.com/office/officeart/2008/layout/AlternatingHexagons"/>
    <dgm:cxn modelId="{82913E87-076E-4EB6-B3EA-294494EA7F2C}" type="presParOf" srcId="{E7537488-D4A8-42AC-88C5-C4324F338846}" destId="{0F26E82E-5410-4B54-86D0-C405476E6D94}" srcOrd="3" destOrd="0" presId="urn:microsoft.com/office/officeart/2008/layout/AlternatingHexagons"/>
    <dgm:cxn modelId="{83E0044E-A7D9-4281-9F93-974EE1C56E9B}" type="presParOf" srcId="{E7537488-D4A8-42AC-88C5-C4324F338846}" destId="{AE3A97D4-E959-44B2-BCD3-F7BDD3AAEF72}" srcOrd="4" destOrd="0" presId="urn:microsoft.com/office/officeart/2008/layout/AlternatingHexagons"/>
    <dgm:cxn modelId="{EA12B5DE-99D1-4FAD-ADD3-07C77F57A103}" type="presParOf" srcId="{AE3A97D4-E959-44B2-BCD3-F7BDD3AAEF72}" destId="{400A131D-26E3-4712-B426-BBD0DB30F746}" srcOrd="0" destOrd="0" presId="urn:microsoft.com/office/officeart/2008/layout/AlternatingHexagons"/>
    <dgm:cxn modelId="{5426A686-4003-4FD0-87B0-0D742310680A}" type="presParOf" srcId="{AE3A97D4-E959-44B2-BCD3-F7BDD3AAEF72}" destId="{44DAF446-25ED-4ADB-AAD6-B5CB19C1F7EA}" srcOrd="1" destOrd="0" presId="urn:microsoft.com/office/officeart/2008/layout/AlternatingHexagons"/>
    <dgm:cxn modelId="{F95A9B20-1590-4ADD-ACCA-643F12103BF4}" type="presParOf" srcId="{AE3A97D4-E959-44B2-BCD3-F7BDD3AAEF72}" destId="{47266E85-74A9-43FA-A289-E49B4722DAF0}" srcOrd="2" destOrd="0" presId="urn:microsoft.com/office/officeart/2008/layout/AlternatingHexagons"/>
    <dgm:cxn modelId="{5F2EE95F-3779-4FB3-8F25-93ADFB88E5FD}" type="presParOf" srcId="{AE3A97D4-E959-44B2-BCD3-F7BDD3AAEF72}" destId="{0479D6D7-6046-4000-A472-46C20D60375D}" srcOrd="3" destOrd="0" presId="urn:microsoft.com/office/officeart/2008/layout/AlternatingHexagons"/>
    <dgm:cxn modelId="{B3ADBB68-13D1-4A9D-A215-74EC0287C5C6}" type="presParOf" srcId="{AE3A97D4-E959-44B2-BCD3-F7BDD3AAEF72}" destId="{29702581-C262-4FA2-8AB3-9B25AE8A937B}" srcOrd="4" destOrd="0" presId="urn:microsoft.com/office/officeart/2008/layout/AlternatingHexagon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6FBF5F9-D25D-4CFF-BA7D-2F8D7531C2CB}" type="doc">
      <dgm:prSet loTypeId="urn:microsoft.com/office/officeart/2009/layout/CircleArrowProcess" loCatId="cycle" qsTypeId="urn:microsoft.com/office/officeart/2005/8/quickstyle/3d4" qsCatId="3D" csTypeId="urn:microsoft.com/office/officeart/2005/8/colors/accent3_3" csCatId="accent3" phldr="1"/>
      <dgm:spPr/>
      <dgm:t>
        <a:bodyPr/>
        <a:lstStyle/>
        <a:p>
          <a:endParaRPr lang="es-MX"/>
        </a:p>
      </dgm:t>
    </dgm:pt>
    <dgm:pt modelId="{F59F610B-AD14-4418-BB7C-038F71BFF480}">
      <dgm:prSet phldrT="[Texto]"/>
      <dgm:spPr/>
      <dgm:t>
        <a:bodyPr/>
        <a:lstStyle/>
        <a:p>
          <a:r>
            <a:rPr lang="es-MX" dirty="0" smtClean="0"/>
            <a:t>  </a:t>
          </a:r>
          <a:endParaRPr lang="es-MX" dirty="0"/>
        </a:p>
      </dgm:t>
    </dgm:pt>
    <dgm:pt modelId="{9B318768-5058-4610-9BCD-38437C558240}" type="parTrans" cxnId="{E1BFD409-2DDA-4B16-8327-F66970910044}">
      <dgm:prSet/>
      <dgm:spPr/>
      <dgm:t>
        <a:bodyPr/>
        <a:lstStyle/>
        <a:p>
          <a:endParaRPr lang="es-MX"/>
        </a:p>
      </dgm:t>
    </dgm:pt>
    <dgm:pt modelId="{316EAE08-4C80-4AB9-9B33-4AF8745731ED}" type="sibTrans" cxnId="{E1BFD409-2DDA-4B16-8327-F66970910044}">
      <dgm:prSet/>
      <dgm:spPr/>
      <dgm:t>
        <a:bodyPr/>
        <a:lstStyle/>
        <a:p>
          <a:endParaRPr lang="es-MX"/>
        </a:p>
      </dgm:t>
    </dgm:pt>
    <dgm:pt modelId="{9083CD3D-CD33-4B6D-8720-5A8E3CB30024}">
      <dgm:prSet phldrT="[Texto]"/>
      <dgm:spPr/>
      <dgm:t>
        <a:bodyPr/>
        <a:lstStyle/>
        <a:p>
          <a:r>
            <a:rPr lang="es-MX" dirty="0" smtClean="0"/>
            <a:t>  </a:t>
          </a:r>
          <a:endParaRPr lang="es-MX" dirty="0"/>
        </a:p>
      </dgm:t>
    </dgm:pt>
    <dgm:pt modelId="{739A9252-9B0D-40CA-9ADD-85E888DB5513}" type="parTrans" cxnId="{30CEB1B7-3A33-45FA-AB26-0BE3AC1BAEFA}">
      <dgm:prSet/>
      <dgm:spPr/>
      <dgm:t>
        <a:bodyPr/>
        <a:lstStyle/>
        <a:p>
          <a:endParaRPr lang="es-MX"/>
        </a:p>
      </dgm:t>
    </dgm:pt>
    <dgm:pt modelId="{98A4AB9F-A151-4D28-993A-83EC7F96D49F}" type="sibTrans" cxnId="{30CEB1B7-3A33-45FA-AB26-0BE3AC1BAEFA}">
      <dgm:prSet/>
      <dgm:spPr/>
      <dgm:t>
        <a:bodyPr/>
        <a:lstStyle/>
        <a:p>
          <a:endParaRPr lang="es-MX"/>
        </a:p>
      </dgm:t>
    </dgm:pt>
    <dgm:pt modelId="{8CE8ECA2-7F3B-4863-97C0-9E39ABF11F7F}">
      <dgm:prSet phldrT="[Texto]"/>
      <dgm:spPr/>
      <dgm:t>
        <a:bodyPr/>
        <a:lstStyle/>
        <a:p>
          <a:r>
            <a:rPr lang="es-MX" dirty="0" smtClean="0"/>
            <a:t>  </a:t>
          </a:r>
          <a:endParaRPr lang="es-MX" dirty="0"/>
        </a:p>
      </dgm:t>
    </dgm:pt>
    <dgm:pt modelId="{29B67781-7B68-42AC-9429-D286B3DE95F9}" type="sibTrans" cxnId="{4533CB8E-1350-48AD-97E0-CD3607FCBFD9}">
      <dgm:prSet/>
      <dgm:spPr/>
      <dgm:t>
        <a:bodyPr/>
        <a:lstStyle/>
        <a:p>
          <a:endParaRPr lang="es-MX"/>
        </a:p>
      </dgm:t>
    </dgm:pt>
    <dgm:pt modelId="{83BC68C0-9A00-4502-9B73-757A361A350A}" type="parTrans" cxnId="{4533CB8E-1350-48AD-97E0-CD3607FCBFD9}">
      <dgm:prSet/>
      <dgm:spPr/>
      <dgm:t>
        <a:bodyPr/>
        <a:lstStyle/>
        <a:p>
          <a:endParaRPr lang="es-MX"/>
        </a:p>
      </dgm:t>
    </dgm:pt>
    <dgm:pt modelId="{64AACC03-9DB0-418E-96C5-91EC3DEB5033}" type="pres">
      <dgm:prSet presAssocID="{06FBF5F9-D25D-4CFF-BA7D-2F8D7531C2CB}" presName="Name0" presStyleCnt="0">
        <dgm:presLayoutVars>
          <dgm:chMax val="7"/>
          <dgm:chPref val="7"/>
          <dgm:dir/>
          <dgm:animLvl val="lvl"/>
        </dgm:presLayoutVars>
      </dgm:prSet>
      <dgm:spPr/>
      <dgm:t>
        <a:bodyPr/>
        <a:lstStyle/>
        <a:p>
          <a:endParaRPr lang="es-MX"/>
        </a:p>
      </dgm:t>
    </dgm:pt>
    <dgm:pt modelId="{7EE5C481-6217-45A3-BC18-0FA86AB492B6}" type="pres">
      <dgm:prSet presAssocID="{8CE8ECA2-7F3B-4863-97C0-9E39ABF11F7F}" presName="Accent1" presStyleCnt="0"/>
      <dgm:spPr/>
    </dgm:pt>
    <dgm:pt modelId="{6AEC8C85-435D-4741-A95F-E6ADCFA4C780}" type="pres">
      <dgm:prSet presAssocID="{8CE8ECA2-7F3B-4863-97C0-9E39ABF11F7F}" presName="Accent" presStyleLbl="node1" presStyleIdx="0" presStyleCnt="3"/>
      <dgm:spPr/>
    </dgm:pt>
    <dgm:pt modelId="{D5AF3E29-F81C-464F-B30F-4E1E542FEDF4}" type="pres">
      <dgm:prSet presAssocID="{8CE8ECA2-7F3B-4863-97C0-9E39ABF11F7F}" presName="Parent1" presStyleLbl="revTx" presStyleIdx="0" presStyleCnt="3">
        <dgm:presLayoutVars>
          <dgm:chMax val="1"/>
          <dgm:chPref val="1"/>
          <dgm:bulletEnabled val="1"/>
        </dgm:presLayoutVars>
      </dgm:prSet>
      <dgm:spPr/>
      <dgm:t>
        <a:bodyPr/>
        <a:lstStyle/>
        <a:p>
          <a:endParaRPr lang="es-MX"/>
        </a:p>
      </dgm:t>
    </dgm:pt>
    <dgm:pt modelId="{DCFA8556-C1A8-4CBA-8FCC-BE1794F01CA4}" type="pres">
      <dgm:prSet presAssocID="{F59F610B-AD14-4418-BB7C-038F71BFF480}" presName="Accent2" presStyleCnt="0"/>
      <dgm:spPr/>
    </dgm:pt>
    <dgm:pt modelId="{44BF64DD-2953-4739-8C9C-5F7A4FBC9195}" type="pres">
      <dgm:prSet presAssocID="{F59F610B-AD14-4418-BB7C-038F71BFF480}" presName="Accent" presStyleLbl="node1" presStyleIdx="1" presStyleCnt="3"/>
      <dgm:spPr/>
    </dgm:pt>
    <dgm:pt modelId="{C7B2B762-3024-48FD-98B9-31E297FBCCA1}" type="pres">
      <dgm:prSet presAssocID="{F59F610B-AD14-4418-BB7C-038F71BFF480}" presName="Parent2" presStyleLbl="revTx" presStyleIdx="1" presStyleCnt="3">
        <dgm:presLayoutVars>
          <dgm:chMax val="1"/>
          <dgm:chPref val="1"/>
          <dgm:bulletEnabled val="1"/>
        </dgm:presLayoutVars>
      </dgm:prSet>
      <dgm:spPr/>
      <dgm:t>
        <a:bodyPr/>
        <a:lstStyle/>
        <a:p>
          <a:endParaRPr lang="es-MX"/>
        </a:p>
      </dgm:t>
    </dgm:pt>
    <dgm:pt modelId="{527FA7D9-E681-4843-A7B1-21D29F5C1405}" type="pres">
      <dgm:prSet presAssocID="{9083CD3D-CD33-4B6D-8720-5A8E3CB30024}" presName="Accent3" presStyleCnt="0"/>
      <dgm:spPr/>
    </dgm:pt>
    <dgm:pt modelId="{643C89A9-8230-45BA-95F3-9A17E964B071}" type="pres">
      <dgm:prSet presAssocID="{9083CD3D-CD33-4B6D-8720-5A8E3CB30024}" presName="Accent" presStyleLbl="node1" presStyleIdx="2" presStyleCnt="3"/>
      <dgm:spPr/>
    </dgm:pt>
    <dgm:pt modelId="{A6084CCB-A8DD-4E46-8C82-7696C8581194}" type="pres">
      <dgm:prSet presAssocID="{9083CD3D-CD33-4B6D-8720-5A8E3CB30024}" presName="Parent3" presStyleLbl="revTx" presStyleIdx="2" presStyleCnt="3">
        <dgm:presLayoutVars>
          <dgm:chMax val="1"/>
          <dgm:chPref val="1"/>
          <dgm:bulletEnabled val="1"/>
        </dgm:presLayoutVars>
      </dgm:prSet>
      <dgm:spPr/>
      <dgm:t>
        <a:bodyPr/>
        <a:lstStyle/>
        <a:p>
          <a:endParaRPr lang="es-MX"/>
        </a:p>
      </dgm:t>
    </dgm:pt>
  </dgm:ptLst>
  <dgm:cxnLst>
    <dgm:cxn modelId="{30CEB1B7-3A33-45FA-AB26-0BE3AC1BAEFA}" srcId="{06FBF5F9-D25D-4CFF-BA7D-2F8D7531C2CB}" destId="{9083CD3D-CD33-4B6D-8720-5A8E3CB30024}" srcOrd="2" destOrd="0" parTransId="{739A9252-9B0D-40CA-9ADD-85E888DB5513}" sibTransId="{98A4AB9F-A151-4D28-993A-83EC7F96D49F}"/>
    <dgm:cxn modelId="{582C211C-D177-43A9-A29B-632DDBA92161}" type="presOf" srcId="{8CE8ECA2-7F3B-4863-97C0-9E39ABF11F7F}" destId="{D5AF3E29-F81C-464F-B30F-4E1E542FEDF4}" srcOrd="0" destOrd="0" presId="urn:microsoft.com/office/officeart/2009/layout/CircleArrowProcess"/>
    <dgm:cxn modelId="{4BB32325-B70C-41B1-8A64-0A7448CA7C12}" type="presOf" srcId="{9083CD3D-CD33-4B6D-8720-5A8E3CB30024}" destId="{A6084CCB-A8DD-4E46-8C82-7696C8581194}" srcOrd="0" destOrd="0" presId="urn:microsoft.com/office/officeart/2009/layout/CircleArrowProcess"/>
    <dgm:cxn modelId="{3C870800-CCD4-4CBB-9957-C81A45994D6F}" type="presOf" srcId="{F59F610B-AD14-4418-BB7C-038F71BFF480}" destId="{C7B2B762-3024-48FD-98B9-31E297FBCCA1}" srcOrd="0" destOrd="0" presId="urn:microsoft.com/office/officeart/2009/layout/CircleArrowProcess"/>
    <dgm:cxn modelId="{4533CB8E-1350-48AD-97E0-CD3607FCBFD9}" srcId="{06FBF5F9-D25D-4CFF-BA7D-2F8D7531C2CB}" destId="{8CE8ECA2-7F3B-4863-97C0-9E39ABF11F7F}" srcOrd="0" destOrd="0" parTransId="{83BC68C0-9A00-4502-9B73-757A361A350A}" sibTransId="{29B67781-7B68-42AC-9429-D286B3DE95F9}"/>
    <dgm:cxn modelId="{6D37EE7C-106F-4157-B2B2-822783F20B04}" type="presOf" srcId="{06FBF5F9-D25D-4CFF-BA7D-2F8D7531C2CB}" destId="{64AACC03-9DB0-418E-96C5-91EC3DEB5033}" srcOrd="0" destOrd="0" presId="urn:microsoft.com/office/officeart/2009/layout/CircleArrowProcess"/>
    <dgm:cxn modelId="{E1BFD409-2DDA-4B16-8327-F66970910044}" srcId="{06FBF5F9-D25D-4CFF-BA7D-2F8D7531C2CB}" destId="{F59F610B-AD14-4418-BB7C-038F71BFF480}" srcOrd="1" destOrd="0" parTransId="{9B318768-5058-4610-9BCD-38437C558240}" sibTransId="{316EAE08-4C80-4AB9-9B33-4AF8745731ED}"/>
    <dgm:cxn modelId="{6974846C-87B2-4BDB-AD95-9F7EF6831F49}" type="presParOf" srcId="{64AACC03-9DB0-418E-96C5-91EC3DEB5033}" destId="{7EE5C481-6217-45A3-BC18-0FA86AB492B6}" srcOrd="0" destOrd="0" presId="urn:microsoft.com/office/officeart/2009/layout/CircleArrowProcess"/>
    <dgm:cxn modelId="{C511A110-183C-4641-BE59-A543470646FE}" type="presParOf" srcId="{7EE5C481-6217-45A3-BC18-0FA86AB492B6}" destId="{6AEC8C85-435D-4741-A95F-E6ADCFA4C780}" srcOrd="0" destOrd="0" presId="urn:microsoft.com/office/officeart/2009/layout/CircleArrowProcess"/>
    <dgm:cxn modelId="{7C255355-1D86-4473-838C-E4F298938242}" type="presParOf" srcId="{64AACC03-9DB0-418E-96C5-91EC3DEB5033}" destId="{D5AF3E29-F81C-464F-B30F-4E1E542FEDF4}" srcOrd="1" destOrd="0" presId="urn:microsoft.com/office/officeart/2009/layout/CircleArrowProcess"/>
    <dgm:cxn modelId="{A7480CF5-4697-4D7D-BE74-5C2CC71189A1}" type="presParOf" srcId="{64AACC03-9DB0-418E-96C5-91EC3DEB5033}" destId="{DCFA8556-C1A8-4CBA-8FCC-BE1794F01CA4}" srcOrd="2" destOrd="0" presId="urn:microsoft.com/office/officeart/2009/layout/CircleArrowProcess"/>
    <dgm:cxn modelId="{5260D2A3-E16D-403B-BB37-9D5482DEA475}" type="presParOf" srcId="{DCFA8556-C1A8-4CBA-8FCC-BE1794F01CA4}" destId="{44BF64DD-2953-4739-8C9C-5F7A4FBC9195}" srcOrd="0" destOrd="0" presId="urn:microsoft.com/office/officeart/2009/layout/CircleArrowProcess"/>
    <dgm:cxn modelId="{9B0B3786-33F2-4D95-8BE4-1677AEC09DE3}" type="presParOf" srcId="{64AACC03-9DB0-418E-96C5-91EC3DEB5033}" destId="{C7B2B762-3024-48FD-98B9-31E297FBCCA1}" srcOrd="3" destOrd="0" presId="urn:microsoft.com/office/officeart/2009/layout/CircleArrowProcess"/>
    <dgm:cxn modelId="{1EA90033-8891-482F-810B-146B32ABA734}" type="presParOf" srcId="{64AACC03-9DB0-418E-96C5-91EC3DEB5033}" destId="{527FA7D9-E681-4843-A7B1-21D29F5C1405}" srcOrd="4" destOrd="0" presId="urn:microsoft.com/office/officeart/2009/layout/CircleArrowProcess"/>
    <dgm:cxn modelId="{7C6DC79E-0188-49A6-91B1-7FB289D68105}" type="presParOf" srcId="{527FA7D9-E681-4843-A7B1-21D29F5C1405}" destId="{643C89A9-8230-45BA-95F3-9A17E964B071}" srcOrd="0" destOrd="0" presId="urn:microsoft.com/office/officeart/2009/layout/CircleArrowProcess"/>
    <dgm:cxn modelId="{65122D01-7EBB-4AF9-B162-2CCE71E4CD4B}" type="presParOf" srcId="{64AACC03-9DB0-418E-96C5-91EC3DEB5033}" destId="{A6084CCB-A8DD-4E46-8C82-7696C8581194}" srcOrd="5" destOrd="0" presId="urn:microsoft.com/office/officeart/2009/layout/CircleArrowProcess"/>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6EA7253-E12D-40D1-9D03-F34A0B1E9980}" type="doc">
      <dgm:prSet loTypeId="urn:microsoft.com/office/officeart/2005/8/layout/default#1" loCatId="list" qsTypeId="urn:microsoft.com/office/officeart/2005/8/quickstyle/3d4" qsCatId="3D" csTypeId="urn:microsoft.com/office/officeart/2005/8/colors/colorful1#3" csCatId="colorful" phldr="1"/>
      <dgm:spPr/>
      <dgm:t>
        <a:bodyPr/>
        <a:lstStyle/>
        <a:p>
          <a:endParaRPr lang="es-MX"/>
        </a:p>
      </dgm:t>
    </dgm:pt>
    <dgm:pt modelId="{C1209C96-D023-48A4-A3D9-2639B56F377B}">
      <dgm:prSet phldrT="[Texto]"/>
      <dgm:spPr/>
      <dgm:t>
        <a:bodyPr/>
        <a:lstStyle/>
        <a:p>
          <a:r>
            <a:rPr lang="es-MX" dirty="0" smtClean="0"/>
            <a:t>Movilización y transporte </a:t>
          </a:r>
        </a:p>
        <a:p>
          <a:r>
            <a:rPr lang="es-MX" dirty="0" smtClean="0"/>
            <a:t>$60</a:t>
          </a:r>
          <a:endParaRPr lang="es-MX" dirty="0"/>
        </a:p>
      </dgm:t>
    </dgm:pt>
    <dgm:pt modelId="{DBC95158-12A8-4DC7-96FD-EF3F12151059}" type="parTrans" cxnId="{9DDDB322-AD78-4F15-A422-CD7BB21CAA73}">
      <dgm:prSet/>
      <dgm:spPr/>
      <dgm:t>
        <a:bodyPr/>
        <a:lstStyle/>
        <a:p>
          <a:endParaRPr lang="es-MX"/>
        </a:p>
      </dgm:t>
    </dgm:pt>
    <dgm:pt modelId="{10B9616C-B07E-4571-98C1-5F3BF3EB8E1F}" type="sibTrans" cxnId="{9DDDB322-AD78-4F15-A422-CD7BB21CAA73}">
      <dgm:prSet/>
      <dgm:spPr/>
      <dgm:t>
        <a:bodyPr/>
        <a:lstStyle/>
        <a:p>
          <a:endParaRPr lang="es-MX"/>
        </a:p>
      </dgm:t>
    </dgm:pt>
    <dgm:pt modelId="{1146FCD9-9A12-4B0C-8A31-B3DBFEB48D7C}">
      <dgm:prSet phldrT="[Texto]"/>
      <dgm:spPr/>
      <dgm:t>
        <a:bodyPr/>
        <a:lstStyle/>
        <a:p>
          <a:r>
            <a:rPr lang="es-MX" dirty="0" smtClean="0"/>
            <a:t>Equipos</a:t>
          </a:r>
        </a:p>
        <a:p>
          <a:r>
            <a:rPr lang="es-EC" dirty="0" smtClean="0"/>
            <a:t>cámara SONY </a:t>
          </a:r>
          <a:r>
            <a:rPr lang="es-EC" dirty="0" err="1" smtClean="0"/>
            <a:t>Cybert-shot</a:t>
          </a:r>
          <a:r>
            <a:rPr lang="es-EC" dirty="0" smtClean="0"/>
            <a:t> Serie H </a:t>
          </a:r>
          <a:r>
            <a:rPr lang="es-EC" dirty="0" err="1" smtClean="0"/>
            <a:t>Semi</a:t>
          </a:r>
          <a:r>
            <a:rPr lang="es-EC" dirty="0" smtClean="0"/>
            <a:t>-Profesional Modelo DSC-H55</a:t>
          </a:r>
        </a:p>
        <a:p>
          <a:r>
            <a:rPr lang="es-EC" dirty="0" smtClean="0"/>
            <a:t>$490</a:t>
          </a:r>
          <a:endParaRPr lang="es-MX" dirty="0"/>
        </a:p>
      </dgm:t>
    </dgm:pt>
    <dgm:pt modelId="{C1FA8684-8A25-440C-8D38-4568106A2BFD}" type="parTrans" cxnId="{6685DD5F-C8EE-4886-860B-1CA54A03ECDC}">
      <dgm:prSet/>
      <dgm:spPr/>
      <dgm:t>
        <a:bodyPr/>
        <a:lstStyle/>
        <a:p>
          <a:endParaRPr lang="es-MX"/>
        </a:p>
      </dgm:t>
    </dgm:pt>
    <dgm:pt modelId="{0CD6838F-1C2B-46CA-9D96-2A88195B288E}" type="sibTrans" cxnId="{6685DD5F-C8EE-4886-860B-1CA54A03ECDC}">
      <dgm:prSet/>
      <dgm:spPr/>
      <dgm:t>
        <a:bodyPr/>
        <a:lstStyle/>
        <a:p>
          <a:endParaRPr lang="es-MX"/>
        </a:p>
      </dgm:t>
    </dgm:pt>
    <dgm:pt modelId="{64CA77F6-2C78-4E61-8939-EB12168570BA}">
      <dgm:prSet phldrT="[Texto]"/>
      <dgm:spPr/>
      <dgm:t>
        <a:bodyPr/>
        <a:lstStyle/>
        <a:p>
          <a:r>
            <a:rPr lang="es-MX" dirty="0" smtClean="0"/>
            <a:t>Materiales e insumos</a:t>
          </a:r>
        </a:p>
        <a:p>
          <a:r>
            <a:rPr lang="es-MX" dirty="0" smtClean="0"/>
            <a:t>$40</a:t>
          </a:r>
          <a:endParaRPr lang="es-MX" dirty="0"/>
        </a:p>
      </dgm:t>
    </dgm:pt>
    <dgm:pt modelId="{71080534-945D-4612-B090-A999F3912FFB}" type="parTrans" cxnId="{833F1324-6FB4-4F42-B6B1-8CD0ED807068}">
      <dgm:prSet/>
      <dgm:spPr/>
      <dgm:t>
        <a:bodyPr/>
        <a:lstStyle/>
        <a:p>
          <a:endParaRPr lang="es-MX"/>
        </a:p>
      </dgm:t>
    </dgm:pt>
    <dgm:pt modelId="{C8657633-51D3-479F-A57C-FF22826A611A}" type="sibTrans" cxnId="{833F1324-6FB4-4F42-B6B1-8CD0ED807068}">
      <dgm:prSet/>
      <dgm:spPr/>
      <dgm:t>
        <a:bodyPr/>
        <a:lstStyle/>
        <a:p>
          <a:endParaRPr lang="es-MX"/>
        </a:p>
      </dgm:t>
    </dgm:pt>
    <dgm:pt modelId="{6C1728B2-8F0B-4B80-9D15-52743FCEC601}">
      <dgm:prSet phldrT="[Texto]"/>
      <dgm:spPr/>
      <dgm:t>
        <a:bodyPr/>
        <a:lstStyle/>
        <a:p>
          <a:r>
            <a:rPr lang="es-MX" dirty="0" smtClean="0"/>
            <a:t>Procesamiento de datos</a:t>
          </a:r>
        </a:p>
        <a:p>
          <a:r>
            <a:rPr lang="es-MX" dirty="0" smtClean="0"/>
            <a:t>Disco duro externo SAMSUNG 1 T</a:t>
          </a:r>
        </a:p>
        <a:p>
          <a:r>
            <a:rPr lang="es-MX" dirty="0" smtClean="0"/>
            <a:t>$180</a:t>
          </a:r>
          <a:endParaRPr lang="es-MX" dirty="0"/>
        </a:p>
      </dgm:t>
    </dgm:pt>
    <dgm:pt modelId="{06A26225-7B47-42C7-8807-3A80D5D48990}" type="parTrans" cxnId="{07DC6A88-06B9-445F-9BA1-B8F6A220205A}">
      <dgm:prSet/>
      <dgm:spPr/>
      <dgm:t>
        <a:bodyPr/>
        <a:lstStyle/>
        <a:p>
          <a:endParaRPr lang="es-MX"/>
        </a:p>
      </dgm:t>
    </dgm:pt>
    <dgm:pt modelId="{B3A1C87C-416B-48C9-9761-9E8C61A44811}" type="sibTrans" cxnId="{07DC6A88-06B9-445F-9BA1-B8F6A220205A}">
      <dgm:prSet/>
      <dgm:spPr/>
      <dgm:t>
        <a:bodyPr/>
        <a:lstStyle/>
        <a:p>
          <a:endParaRPr lang="es-MX"/>
        </a:p>
      </dgm:t>
    </dgm:pt>
    <dgm:pt modelId="{8E69B1E0-738B-46DA-985E-C0FDBD33CD4F}">
      <dgm:prSet phldrT="[Texto]"/>
      <dgm:spPr/>
      <dgm:t>
        <a:bodyPr/>
        <a:lstStyle/>
        <a:p>
          <a:endParaRPr lang="es-MX" dirty="0" smtClean="0"/>
        </a:p>
        <a:p>
          <a:r>
            <a:rPr lang="es-MX" dirty="0" smtClean="0"/>
            <a:t>Curso de </a:t>
          </a:r>
          <a:r>
            <a:rPr lang="es-MX" dirty="0" err="1" smtClean="0"/>
            <a:t>SketchUp</a:t>
          </a:r>
          <a:endParaRPr lang="es-MX" dirty="0" smtClean="0"/>
        </a:p>
        <a:p>
          <a:r>
            <a:rPr lang="es-MX" dirty="0" smtClean="0"/>
            <a:t>Módulo Básico: 15 horas</a:t>
          </a:r>
        </a:p>
        <a:p>
          <a:r>
            <a:rPr lang="es-MX" dirty="0" smtClean="0"/>
            <a:t>Módulo Avanzado: 15 horas</a:t>
          </a:r>
        </a:p>
        <a:p>
          <a:r>
            <a:rPr lang="es-MX" dirty="0" smtClean="0"/>
            <a:t>$30/hora</a:t>
          </a:r>
        </a:p>
        <a:p>
          <a:endParaRPr lang="es-MX" dirty="0"/>
        </a:p>
      </dgm:t>
    </dgm:pt>
    <dgm:pt modelId="{98DAD9D4-04ED-49F6-B9A8-353A85511E26}" type="parTrans" cxnId="{AED8437B-137C-40EC-845D-0C2C4265D532}">
      <dgm:prSet/>
      <dgm:spPr/>
      <dgm:t>
        <a:bodyPr/>
        <a:lstStyle/>
        <a:p>
          <a:endParaRPr lang="es-MX"/>
        </a:p>
      </dgm:t>
    </dgm:pt>
    <dgm:pt modelId="{EC24D0BD-3D89-46C0-B9EA-1DC9178210EC}" type="sibTrans" cxnId="{AED8437B-137C-40EC-845D-0C2C4265D532}">
      <dgm:prSet/>
      <dgm:spPr/>
      <dgm:t>
        <a:bodyPr/>
        <a:lstStyle/>
        <a:p>
          <a:endParaRPr lang="es-MX"/>
        </a:p>
      </dgm:t>
    </dgm:pt>
    <dgm:pt modelId="{17BF4E39-CB45-4F33-8C36-03C077F9B46C}" type="pres">
      <dgm:prSet presAssocID="{86EA7253-E12D-40D1-9D03-F34A0B1E9980}" presName="diagram" presStyleCnt="0">
        <dgm:presLayoutVars>
          <dgm:dir/>
          <dgm:resizeHandles val="exact"/>
        </dgm:presLayoutVars>
      </dgm:prSet>
      <dgm:spPr/>
      <dgm:t>
        <a:bodyPr/>
        <a:lstStyle/>
        <a:p>
          <a:endParaRPr lang="es-EC"/>
        </a:p>
      </dgm:t>
    </dgm:pt>
    <dgm:pt modelId="{96861582-4E68-4B74-BAB5-131E603A2B8E}" type="pres">
      <dgm:prSet presAssocID="{C1209C96-D023-48A4-A3D9-2639B56F377B}" presName="node" presStyleLbl="node1" presStyleIdx="0" presStyleCnt="5">
        <dgm:presLayoutVars>
          <dgm:bulletEnabled val="1"/>
        </dgm:presLayoutVars>
      </dgm:prSet>
      <dgm:spPr/>
      <dgm:t>
        <a:bodyPr/>
        <a:lstStyle/>
        <a:p>
          <a:endParaRPr lang="es-EC"/>
        </a:p>
      </dgm:t>
    </dgm:pt>
    <dgm:pt modelId="{61EAE3EE-095C-4932-A54E-CC45EF6C1D85}" type="pres">
      <dgm:prSet presAssocID="{10B9616C-B07E-4571-98C1-5F3BF3EB8E1F}" presName="sibTrans" presStyleCnt="0"/>
      <dgm:spPr/>
    </dgm:pt>
    <dgm:pt modelId="{F8F743C6-C913-4F27-A8E7-1F3B8FA9C967}" type="pres">
      <dgm:prSet presAssocID="{1146FCD9-9A12-4B0C-8A31-B3DBFEB48D7C}" presName="node" presStyleLbl="node1" presStyleIdx="1" presStyleCnt="5">
        <dgm:presLayoutVars>
          <dgm:bulletEnabled val="1"/>
        </dgm:presLayoutVars>
      </dgm:prSet>
      <dgm:spPr/>
      <dgm:t>
        <a:bodyPr/>
        <a:lstStyle/>
        <a:p>
          <a:endParaRPr lang="es-MX"/>
        </a:p>
      </dgm:t>
    </dgm:pt>
    <dgm:pt modelId="{18A4BAAC-4A70-4FEA-A394-BB5A217B0E4D}" type="pres">
      <dgm:prSet presAssocID="{0CD6838F-1C2B-46CA-9D96-2A88195B288E}" presName="sibTrans" presStyleCnt="0"/>
      <dgm:spPr/>
    </dgm:pt>
    <dgm:pt modelId="{8127E2BA-F5D9-45CF-A31B-3254030AF879}" type="pres">
      <dgm:prSet presAssocID="{64CA77F6-2C78-4E61-8939-EB12168570BA}" presName="node" presStyleLbl="node1" presStyleIdx="2" presStyleCnt="5">
        <dgm:presLayoutVars>
          <dgm:bulletEnabled val="1"/>
        </dgm:presLayoutVars>
      </dgm:prSet>
      <dgm:spPr/>
      <dgm:t>
        <a:bodyPr/>
        <a:lstStyle/>
        <a:p>
          <a:endParaRPr lang="es-EC"/>
        </a:p>
      </dgm:t>
    </dgm:pt>
    <dgm:pt modelId="{482514DA-9DD9-443C-9C14-EEEBFA6E66EE}" type="pres">
      <dgm:prSet presAssocID="{C8657633-51D3-479F-A57C-FF22826A611A}" presName="sibTrans" presStyleCnt="0"/>
      <dgm:spPr/>
    </dgm:pt>
    <dgm:pt modelId="{1A7BD2C9-30D4-429D-9C7E-C5B087242573}" type="pres">
      <dgm:prSet presAssocID="{6C1728B2-8F0B-4B80-9D15-52743FCEC601}" presName="node" presStyleLbl="node1" presStyleIdx="3" presStyleCnt="5">
        <dgm:presLayoutVars>
          <dgm:bulletEnabled val="1"/>
        </dgm:presLayoutVars>
      </dgm:prSet>
      <dgm:spPr/>
      <dgm:t>
        <a:bodyPr/>
        <a:lstStyle/>
        <a:p>
          <a:endParaRPr lang="es-MX"/>
        </a:p>
      </dgm:t>
    </dgm:pt>
    <dgm:pt modelId="{0C80CDEF-09F4-437F-A470-16CCDCBA590A}" type="pres">
      <dgm:prSet presAssocID="{B3A1C87C-416B-48C9-9761-9E8C61A44811}" presName="sibTrans" presStyleCnt="0"/>
      <dgm:spPr/>
    </dgm:pt>
    <dgm:pt modelId="{7A7A7539-85B2-4308-B8DF-DB9B1E9B5B39}" type="pres">
      <dgm:prSet presAssocID="{8E69B1E0-738B-46DA-985E-C0FDBD33CD4F}" presName="node" presStyleLbl="node1" presStyleIdx="4" presStyleCnt="5">
        <dgm:presLayoutVars>
          <dgm:bulletEnabled val="1"/>
        </dgm:presLayoutVars>
      </dgm:prSet>
      <dgm:spPr/>
      <dgm:t>
        <a:bodyPr/>
        <a:lstStyle/>
        <a:p>
          <a:endParaRPr lang="es-MX"/>
        </a:p>
      </dgm:t>
    </dgm:pt>
  </dgm:ptLst>
  <dgm:cxnLst>
    <dgm:cxn modelId="{07DC6A88-06B9-445F-9BA1-B8F6A220205A}" srcId="{86EA7253-E12D-40D1-9D03-F34A0B1E9980}" destId="{6C1728B2-8F0B-4B80-9D15-52743FCEC601}" srcOrd="3" destOrd="0" parTransId="{06A26225-7B47-42C7-8807-3A80D5D48990}" sibTransId="{B3A1C87C-416B-48C9-9761-9E8C61A44811}"/>
    <dgm:cxn modelId="{6BFFF967-4690-4DE0-860A-6380A8CEC54A}" type="presOf" srcId="{86EA7253-E12D-40D1-9D03-F34A0B1E9980}" destId="{17BF4E39-CB45-4F33-8C36-03C077F9B46C}" srcOrd="0" destOrd="0" presId="urn:microsoft.com/office/officeart/2005/8/layout/default#1"/>
    <dgm:cxn modelId="{E1677B9F-C555-430B-B3B1-2E57221ADFE2}" type="presOf" srcId="{C1209C96-D023-48A4-A3D9-2639B56F377B}" destId="{96861582-4E68-4B74-BAB5-131E603A2B8E}" srcOrd="0" destOrd="0" presId="urn:microsoft.com/office/officeart/2005/8/layout/default#1"/>
    <dgm:cxn modelId="{833F1324-6FB4-4F42-B6B1-8CD0ED807068}" srcId="{86EA7253-E12D-40D1-9D03-F34A0B1E9980}" destId="{64CA77F6-2C78-4E61-8939-EB12168570BA}" srcOrd="2" destOrd="0" parTransId="{71080534-945D-4612-B090-A999F3912FFB}" sibTransId="{C8657633-51D3-479F-A57C-FF22826A611A}"/>
    <dgm:cxn modelId="{9DDDB322-AD78-4F15-A422-CD7BB21CAA73}" srcId="{86EA7253-E12D-40D1-9D03-F34A0B1E9980}" destId="{C1209C96-D023-48A4-A3D9-2639B56F377B}" srcOrd="0" destOrd="0" parTransId="{DBC95158-12A8-4DC7-96FD-EF3F12151059}" sibTransId="{10B9616C-B07E-4571-98C1-5F3BF3EB8E1F}"/>
    <dgm:cxn modelId="{089A61ED-0002-4E93-B27D-7CE2F640BA21}" type="presOf" srcId="{8E69B1E0-738B-46DA-985E-C0FDBD33CD4F}" destId="{7A7A7539-85B2-4308-B8DF-DB9B1E9B5B39}" srcOrd="0" destOrd="0" presId="urn:microsoft.com/office/officeart/2005/8/layout/default#1"/>
    <dgm:cxn modelId="{5BF9831D-2A6A-4747-A266-F7735545DEE3}" type="presOf" srcId="{64CA77F6-2C78-4E61-8939-EB12168570BA}" destId="{8127E2BA-F5D9-45CF-A31B-3254030AF879}" srcOrd="0" destOrd="0" presId="urn:microsoft.com/office/officeart/2005/8/layout/default#1"/>
    <dgm:cxn modelId="{6685DD5F-C8EE-4886-860B-1CA54A03ECDC}" srcId="{86EA7253-E12D-40D1-9D03-F34A0B1E9980}" destId="{1146FCD9-9A12-4B0C-8A31-B3DBFEB48D7C}" srcOrd="1" destOrd="0" parTransId="{C1FA8684-8A25-440C-8D38-4568106A2BFD}" sibTransId="{0CD6838F-1C2B-46CA-9D96-2A88195B288E}"/>
    <dgm:cxn modelId="{75FD5466-B7B0-4C65-AF99-F92A0A8EBA71}" type="presOf" srcId="{1146FCD9-9A12-4B0C-8A31-B3DBFEB48D7C}" destId="{F8F743C6-C913-4F27-A8E7-1F3B8FA9C967}" srcOrd="0" destOrd="0" presId="urn:microsoft.com/office/officeart/2005/8/layout/default#1"/>
    <dgm:cxn modelId="{AED8437B-137C-40EC-845D-0C2C4265D532}" srcId="{86EA7253-E12D-40D1-9D03-F34A0B1E9980}" destId="{8E69B1E0-738B-46DA-985E-C0FDBD33CD4F}" srcOrd="4" destOrd="0" parTransId="{98DAD9D4-04ED-49F6-B9A8-353A85511E26}" sibTransId="{EC24D0BD-3D89-46C0-B9EA-1DC9178210EC}"/>
    <dgm:cxn modelId="{8C435071-A395-4F1E-85B3-F83B146FCAAC}" type="presOf" srcId="{6C1728B2-8F0B-4B80-9D15-52743FCEC601}" destId="{1A7BD2C9-30D4-429D-9C7E-C5B087242573}" srcOrd="0" destOrd="0" presId="urn:microsoft.com/office/officeart/2005/8/layout/default#1"/>
    <dgm:cxn modelId="{EB4156E8-971E-4E85-879A-7E7E1A9F1EF7}" type="presParOf" srcId="{17BF4E39-CB45-4F33-8C36-03C077F9B46C}" destId="{96861582-4E68-4B74-BAB5-131E603A2B8E}" srcOrd="0" destOrd="0" presId="urn:microsoft.com/office/officeart/2005/8/layout/default#1"/>
    <dgm:cxn modelId="{8BC8EE19-F033-43D9-BB8F-34A5349C178F}" type="presParOf" srcId="{17BF4E39-CB45-4F33-8C36-03C077F9B46C}" destId="{61EAE3EE-095C-4932-A54E-CC45EF6C1D85}" srcOrd="1" destOrd="0" presId="urn:microsoft.com/office/officeart/2005/8/layout/default#1"/>
    <dgm:cxn modelId="{FDFDA50D-788A-4123-BB5D-DE2B0156E4DC}" type="presParOf" srcId="{17BF4E39-CB45-4F33-8C36-03C077F9B46C}" destId="{F8F743C6-C913-4F27-A8E7-1F3B8FA9C967}" srcOrd="2" destOrd="0" presId="urn:microsoft.com/office/officeart/2005/8/layout/default#1"/>
    <dgm:cxn modelId="{2EB4F3E5-B7C8-4285-B8FA-B9C55DE28F69}" type="presParOf" srcId="{17BF4E39-CB45-4F33-8C36-03C077F9B46C}" destId="{18A4BAAC-4A70-4FEA-A394-BB5A217B0E4D}" srcOrd="3" destOrd="0" presId="urn:microsoft.com/office/officeart/2005/8/layout/default#1"/>
    <dgm:cxn modelId="{D3025A3B-DAC4-453A-AE42-5D84F3C24AEC}" type="presParOf" srcId="{17BF4E39-CB45-4F33-8C36-03C077F9B46C}" destId="{8127E2BA-F5D9-45CF-A31B-3254030AF879}" srcOrd="4" destOrd="0" presId="urn:microsoft.com/office/officeart/2005/8/layout/default#1"/>
    <dgm:cxn modelId="{385BF2FB-C2CB-4E66-831B-D962F8FD8DDA}" type="presParOf" srcId="{17BF4E39-CB45-4F33-8C36-03C077F9B46C}" destId="{482514DA-9DD9-443C-9C14-EEEBFA6E66EE}" srcOrd="5" destOrd="0" presId="urn:microsoft.com/office/officeart/2005/8/layout/default#1"/>
    <dgm:cxn modelId="{3C76563C-D3DD-46B1-9A4E-3211642E4040}" type="presParOf" srcId="{17BF4E39-CB45-4F33-8C36-03C077F9B46C}" destId="{1A7BD2C9-30D4-429D-9C7E-C5B087242573}" srcOrd="6" destOrd="0" presId="urn:microsoft.com/office/officeart/2005/8/layout/default#1"/>
    <dgm:cxn modelId="{DB672007-7F9B-41FD-9957-527050024AF7}" type="presParOf" srcId="{17BF4E39-CB45-4F33-8C36-03C077F9B46C}" destId="{0C80CDEF-09F4-437F-A470-16CCDCBA590A}" srcOrd="7" destOrd="0" presId="urn:microsoft.com/office/officeart/2005/8/layout/default#1"/>
    <dgm:cxn modelId="{9F2EC91B-89AC-4093-8361-063F4A01F588}" type="presParOf" srcId="{17BF4E39-CB45-4F33-8C36-03C077F9B46C}" destId="{7A7A7539-85B2-4308-B8DF-DB9B1E9B5B39}" srcOrd="8" destOrd="0" presId="urn:microsoft.com/office/officeart/2005/8/layout/defaul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FB7520C-B111-46EB-A297-29921910FA3E}" type="doc">
      <dgm:prSet loTypeId="urn:microsoft.com/office/officeart/2005/8/layout/hList3" loCatId="list" qsTypeId="urn:microsoft.com/office/officeart/2005/8/quickstyle/3d4" qsCatId="3D" csTypeId="urn:microsoft.com/office/officeart/2005/8/colors/colorful4" csCatId="colorful" phldr="1"/>
      <dgm:spPr/>
      <dgm:t>
        <a:bodyPr/>
        <a:lstStyle/>
        <a:p>
          <a:endParaRPr lang="es-MX"/>
        </a:p>
      </dgm:t>
    </dgm:pt>
    <dgm:pt modelId="{126DDB1A-E5B6-4F09-9CEA-9A131ECAB1E1}">
      <dgm:prSet phldrT="[Texto]"/>
      <dgm:spPr/>
      <dgm:t>
        <a:bodyPr/>
        <a:lstStyle/>
        <a:p>
          <a:r>
            <a:rPr lang="es-MX" dirty="0" smtClean="0"/>
            <a:t>CONCLUSIONES</a:t>
          </a:r>
          <a:endParaRPr lang="es-MX" dirty="0"/>
        </a:p>
      </dgm:t>
    </dgm:pt>
    <dgm:pt modelId="{10077197-7F3E-44F5-8498-6DAA4F9FB191}" type="parTrans" cxnId="{D1E1EC64-7C92-4204-A5B8-E65973847D7D}">
      <dgm:prSet/>
      <dgm:spPr/>
      <dgm:t>
        <a:bodyPr/>
        <a:lstStyle/>
        <a:p>
          <a:endParaRPr lang="es-MX"/>
        </a:p>
      </dgm:t>
    </dgm:pt>
    <dgm:pt modelId="{DA2046E1-05FC-478E-A75B-F9F4E2FD92C0}" type="sibTrans" cxnId="{D1E1EC64-7C92-4204-A5B8-E65973847D7D}">
      <dgm:prSet/>
      <dgm:spPr/>
      <dgm:t>
        <a:bodyPr/>
        <a:lstStyle/>
        <a:p>
          <a:endParaRPr lang="es-MX"/>
        </a:p>
      </dgm:t>
    </dgm:pt>
    <dgm:pt modelId="{619425A5-18F7-40F4-8A60-10FA26C85459}">
      <dgm:prSet phldrT="[Texto]"/>
      <dgm:spPr/>
      <dgm:t>
        <a:bodyPr/>
        <a:lstStyle/>
        <a:p>
          <a:pPr algn="ctr"/>
          <a:r>
            <a:rPr lang="es-EC" dirty="0" smtClean="0"/>
            <a:t>Al realizar el levantamiento fotogramétrico del Conjunto Arquitectónico se tuvo que generar un cronograma de toma de fotografías debido a la dependencia absoluta de la hora del día por la incidencia de luz solar, así como también del clima; además se realizaron diferentes ediciones a la base fotográfica para obtener resultados que simulen la realidad en cuanto a tonos y saturaciones de color en un solo ambiente cerrado que cuenta con luz eléctrica específica y directa para cada escultura y retablo.</a:t>
          </a:r>
          <a:endParaRPr lang="es-MX" dirty="0"/>
        </a:p>
      </dgm:t>
    </dgm:pt>
    <dgm:pt modelId="{43427A9C-6876-49C3-A20E-0252379315AF}" type="parTrans" cxnId="{12CBB2D3-FD43-4A47-8478-1C9B05976C34}">
      <dgm:prSet/>
      <dgm:spPr/>
      <dgm:t>
        <a:bodyPr/>
        <a:lstStyle/>
        <a:p>
          <a:endParaRPr lang="es-MX"/>
        </a:p>
      </dgm:t>
    </dgm:pt>
    <dgm:pt modelId="{9C71E75A-7BEC-4A96-90FE-EEBA90D0181D}" type="sibTrans" cxnId="{12CBB2D3-FD43-4A47-8478-1C9B05976C34}">
      <dgm:prSet/>
      <dgm:spPr/>
      <dgm:t>
        <a:bodyPr/>
        <a:lstStyle/>
        <a:p>
          <a:endParaRPr lang="es-MX"/>
        </a:p>
      </dgm:t>
    </dgm:pt>
    <dgm:pt modelId="{B8E0F728-2BA0-4A78-894A-865104F756C9}">
      <dgm:prSet phldrT="[Texto]"/>
      <dgm:spPr/>
      <dgm:t>
        <a:bodyPr/>
        <a:lstStyle/>
        <a:p>
          <a:r>
            <a:rPr lang="es-EC" dirty="0" smtClean="0"/>
            <a:t>Para la relevancia de las unidades arquitectónicas de fachadas y cortes  longitudinales y transversales del Conjunto Arquitectónico se realizó una categorización en base a la complejidad de las mediciones en campo debido a que una vez diagnosticada la información base que el FONSAL proporcionó para la ejecución del proyecto, se verificó que dicha información no describía la exactitud y el nivel de detalle que se requería para el diseño del ambiente virtual.</a:t>
          </a:r>
          <a:endParaRPr lang="es-MX" dirty="0"/>
        </a:p>
      </dgm:t>
    </dgm:pt>
    <dgm:pt modelId="{75D50D63-5323-4B7C-B06E-ED23B4808574}" type="parTrans" cxnId="{5C7FBB89-312D-41CE-A33C-6DB09B34981E}">
      <dgm:prSet/>
      <dgm:spPr/>
      <dgm:t>
        <a:bodyPr/>
        <a:lstStyle/>
        <a:p>
          <a:endParaRPr lang="es-MX"/>
        </a:p>
      </dgm:t>
    </dgm:pt>
    <dgm:pt modelId="{B5C4CBE2-4795-4371-BCDE-2F5637B5A610}" type="sibTrans" cxnId="{5C7FBB89-312D-41CE-A33C-6DB09B34981E}">
      <dgm:prSet/>
      <dgm:spPr/>
      <dgm:t>
        <a:bodyPr/>
        <a:lstStyle/>
        <a:p>
          <a:endParaRPr lang="es-MX"/>
        </a:p>
      </dgm:t>
    </dgm:pt>
    <dgm:pt modelId="{9D14ED23-AE3F-48B2-8BD0-8F5D78F2E357}">
      <dgm:prSet phldrT="[Texto]"/>
      <dgm:spPr/>
      <dgm:t>
        <a:bodyPr/>
        <a:lstStyle/>
        <a:p>
          <a:r>
            <a:rPr lang="es-EC" dirty="0" smtClean="0"/>
            <a:t>El modelamiento tridimensional del Conjunto Arquitectónico en el Software libre </a:t>
          </a:r>
          <a:r>
            <a:rPr lang="es-EC" dirty="0" err="1" smtClean="0"/>
            <a:t>Sketchup</a:t>
          </a:r>
          <a:r>
            <a:rPr lang="es-EC" dirty="0" smtClean="0"/>
            <a:t>, se efectuó de manera secuencial en base a la categorización de elementos tanto internos como externos, generando el levantamiento estructural.</a:t>
          </a:r>
          <a:endParaRPr lang="es-MX" dirty="0"/>
        </a:p>
      </dgm:t>
    </dgm:pt>
    <dgm:pt modelId="{E0F56D7C-F50C-46A4-9BBC-5D1645D9F80C}" type="parTrans" cxnId="{18FDAFBE-7698-40AA-A941-083C72F0EA06}">
      <dgm:prSet/>
      <dgm:spPr/>
      <dgm:t>
        <a:bodyPr/>
        <a:lstStyle/>
        <a:p>
          <a:endParaRPr lang="es-MX"/>
        </a:p>
      </dgm:t>
    </dgm:pt>
    <dgm:pt modelId="{8C7F3FDF-8588-447A-ADA2-369FE1C89E01}" type="sibTrans" cxnId="{18FDAFBE-7698-40AA-A941-083C72F0EA06}">
      <dgm:prSet/>
      <dgm:spPr/>
      <dgm:t>
        <a:bodyPr/>
        <a:lstStyle/>
        <a:p>
          <a:endParaRPr lang="es-MX"/>
        </a:p>
      </dgm:t>
    </dgm:pt>
    <dgm:pt modelId="{6C36FD98-AF1E-4404-8753-17233E3CF27B}">
      <dgm:prSet/>
      <dgm:spPr/>
      <dgm:t>
        <a:bodyPr/>
        <a:lstStyle/>
        <a:p>
          <a:r>
            <a:rPr lang="es-EC" smtClean="0"/>
            <a:t>La simulación de los ambientes virtuales del Conjunto Arquitectónico, para: recorridos turísticos, intervenciones arquitectónicas, cambios de uso y puesta en valor de las edificaciones tuvo como objetivo principal la aplicación multidisciplinaria entre funciones y usos, debido a que el avance tecnológico permite sin lugar a duda realizar aplicaciones que relacionan tanto el área técnica profesional como social, la ejecución de este proyecto tuvo como finalidad la intervención en una pequeña parte de la riqueza cultural de nuestro país.</a:t>
          </a:r>
          <a:endParaRPr lang="es-MX"/>
        </a:p>
      </dgm:t>
    </dgm:pt>
    <dgm:pt modelId="{34EEE5CD-9D76-4C8B-B452-CC71F50F76A2}" type="parTrans" cxnId="{8847283A-178B-419D-A7A1-5F7DD6B4C2B8}">
      <dgm:prSet/>
      <dgm:spPr/>
      <dgm:t>
        <a:bodyPr/>
        <a:lstStyle/>
        <a:p>
          <a:endParaRPr lang="es-MX"/>
        </a:p>
      </dgm:t>
    </dgm:pt>
    <dgm:pt modelId="{D08684B3-7055-42DD-AEF1-0515FB003CD3}" type="sibTrans" cxnId="{8847283A-178B-419D-A7A1-5F7DD6B4C2B8}">
      <dgm:prSet/>
      <dgm:spPr/>
      <dgm:t>
        <a:bodyPr/>
        <a:lstStyle/>
        <a:p>
          <a:endParaRPr lang="es-MX"/>
        </a:p>
      </dgm:t>
    </dgm:pt>
    <dgm:pt modelId="{2BA87F63-5A10-429D-A34C-C3040B90ECBC}" type="pres">
      <dgm:prSet presAssocID="{2FB7520C-B111-46EB-A297-29921910FA3E}" presName="composite" presStyleCnt="0">
        <dgm:presLayoutVars>
          <dgm:chMax val="1"/>
          <dgm:dir/>
          <dgm:resizeHandles val="exact"/>
        </dgm:presLayoutVars>
      </dgm:prSet>
      <dgm:spPr/>
      <dgm:t>
        <a:bodyPr/>
        <a:lstStyle/>
        <a:p>
          <a:endParaRPr lang="es-EC"/>
        </a:p>
      </dgm:t>
    </dgm:pt>
    <dgm:pt modelId="{F9267887-662A-4895-90C8-8D69564304B5}" type="pres">
      <dgm:prSet presAssocID="{126DDB1A-E5B6-4F09-9CEA-9A131ECAB1E1}" presName="roof" presStyleLbl="dkBgShp" presStyleIdx="0" presStyleCnt="2"/>
      <dgm:spPr/>
      <dgm:t>
        <a:bodyPr/>
        <a:lstStyle/>
        <a:p>
          <a:endParaRPr lang="es-EC"/>
        </a:p>
      </dgm:t>
    </dgm:pt>
    <dgm:pt modelId="{631C46FF-BCAB-4DCD-9D3E-48870B7497A2}" type="pres">
      <dgm:prSet presAssocID="{126DDB1A-E5B6-4F09-9CEA-9A131ECAB1E1}" presName="pillars" presStyleCnt="0"/>
      <dgm:spPr/>
    </dgm:pt>
    <dgm:pt modelId="{688FB584-9A61-4B21-A7FB-0A636410C274}" type="pres">
      <dgm:prSet presAssocID="{126DDB1A-E5B6-4F09-9CEA-9A131ECAB1E1}" presName="pillar1" presStyleLbl="node1" presStyleIdx="0" presStyleCnt="4">
        <dgm:presLayoutVars>
          <dgm:bulletEnabled val="1"/>
        </dgm:presLayoutVars>
      </dgm:prSet>
      <dgm:spPr/>
      <dgm:t>
        <a:bodyPr/>
        <a:lstStyle/>
        <a:p>
          <a:endParaRPr lang="es-MX"/>
        </a:p>
      </dgm:t>
    </dgm:pt>
    <dgm:pt modelId="{700E4D9E-2993-4404-AFC7-EDC4E6C6131A}" type="pres">
      <dgm:prSet presAssocID="{B8E0F728-2BA0-4A78-894A-865104F756C9}" presName="pillarX" presStyleLbl="node1" presStyleIdx="1" presStyleCnt="4">
        <dgm:presLayoutVars>
          <dgm:bulletEnabled val="1"/>
        </dgm:presLayoutVars>
      </dgm:prSet>
      <dgm:spPr/>
      <dgm:t>
        <a:bodyPr/>
        <a:lstStyle/>
        <a:p>
          <a:endParaRPr lang="es-MX"/>
        </a:p>
      </dgm:t>
    </dgm:pt>
    <dgm:pt modelId="{2D470B62-602F-415E-88B1-CF167162ECF1}" type="pres">
      <dgm:prSet presAssocID="{9D14ED23-AE3F-48B2-8BD0-8F5D78F2E357}" presName="pillarX" presStyleLbl="node1" presStyleIdx="2" presStyleCnt="4">
        <dgm:presLayoutVars>
          <dgm:bulletEnabled val="1"/>
        </dgm:presLayoutVars>
      </dgm:prSet>
      <dgm:spPr/>
      <dgm:t>
        <a:bodyPr/>
        <a:lstStyle/>
        <a:p>
          <a:endParaRPr lang="es-MX"/>
        </a:p>
      </dgm:t>
    </dgm:pt>
    <dgm:pt modelId="{4673BC5D-7672-4C58-95E9-BD075104E0BD}" type="pres">
      <dgm:prSet presAssocID="{6C36FD98-AF1E-4404-8753-17233E3CF27B}" presName="pillarX" presStyleLbl="node1" presStyleIdx="3" presStyleCnt="4">
        <dgm:presLayoutVars>
          <dgm:bulletEnabled val="1"/>
        </dgm:presLayoutVars>
      </dgm:prSet>
      <dgm:spPr/>
      <dgm:t>
        <a:bodyPr/>
        <a:lstStyle/>
        <a:p>
          <a:endParaRPr lang="es-EC"/>
        </a:p>
      </dgm:t>
    </dgm:pt>
    <dgm:pt modelId="{3C90E253-284E-41B1-87F2-8E997810D6AD}" type="pres">
      <dgm:prSet presAssocID="{126DDB1A-E5B6-4F09-9CEA-9A131ECAB1E1}" presName="base" presStyleLbl="dkBgShp" presStyleIdx="1" presStyleCnt="2"/>
      <dgm:spPr/>
    </dgm:pt>
  </dgm:ptLst>
  <dgm:cxnLst>
    <dgm:cxn modelId="{5C7FBB89-312D-41CE-A33C-6DB09B34981E}" srcId="{126DDB1A-E5B6-4F09-9CEA-9A131ECAB1E1}" destId="{B8E0F728-2BA0-4A78-894A-865104F756C9}" srcOrd="1" destOrd="0" parTransId="{75D50D63-5323-4B7C-B06E-ED23B4808574}" sibTransId="{B5C4CBE2-4795-4371-BCDE-2F5637B5A610}"/>
    <dgm:cxn modelId="{07D25F4E-ECBC-4C6E-9A26-7628289D5255}" type="presOf" srcId="{9D14ED23-AE3F-48B2-8BD0-8F5D78F2E357}" destId="{2D470B62-602F-415E-88B1-CF167162ECF1}" srcOrd="0" destOrd="0" presId="urn:microsoft.com/office/officeart/2005/8/layout/hList3"/>
    <dgm:cxn modelId="{8847283A-178B-419D-A7A1-5F7DD6B4C2B8}" srcId="{126DDB1A-E5B6-4F09-9CEA-9A131ECAB1E1}" destId="{6C36FD98-AF1E-4404-8753-17233E3CF27B}" srcOrd="3" destOrd="0" parTransId="{34EEE5CD-9D76-4C8B-B452-CC71F50F76A2}" sibTransId="{D08684B3-7055-42DD-AEF1-0515FB003CD3}"/>
    <dgm:cxn modelId="{A6811280-AC80-4148-BE9B-F09ABD31E96E}" type="presOf" srcId="{619425A5-18F7-40F4-8A60-10FA26C85459}" destId="{688FB584-9A61-4B21-A7FB-0A636410C274}" srcOrd="0" destOrd="0" presId="urn:microsoft.com/office/officeart/2005/8/layout/hList3"/>
    <dgm:cxn modelId="{18FDAFBE-7698-40AA-A941-083C72F0EA06}" srcId="{126DDB1A-E5B6-4F09-9CEA-9A131ECAB1E1}" destId="{9D14ED23-AE3F-48B2-8BD0-8F5D78F2E357}" srcOrd="2" destOrd="0" parTransId="{E0F56D7C-F50C-46A4-9BBC-5D1645D9F80C}" sibTransId="{8C7F3FDF-8588-447A-ADA2-369FE1C89E01}"/>
    <dgm:cxn modelId="{6E38485B-CF8B-4BC3-835D-BB185CC62CA3}" type="presOf" srcId="{2FB7520C-B111-46EB-A297-29921910FA3E}" destId="{2BA87F63-5A10-429D-A34C-C3040B90ECBC}" srcOrd="0" destOrd="0" presId="urn:microsoft.com/office/officeart/2005/8/layout/hList3"/>
    <dgm:cxn modelId="{DB3788A3-84B1-4B2D-8641-72A632CC4A04}" type="presOf" srcId="{126DDB1A-E5B6-4F09-9CEA-9A131ECAB1E1}" destId="{F9267887-662A-4895-90C8-8D69564304B5}" srcOrd="0" destOrd="0" presId="urn:microsoft.com/office/officeart/2005/8/layout/hList3"/>
    <dgm:cxn modelId="{348743B4-1443-4889-95A3-0C5055B5F857}" type="presOf" srcId="{B8E0F728-2BA0-4A78-894A-865104F756C9}" destId="{700E4D9E-2993-4404-AFC7-EDC4E6C6131A}" srcOrd="0" destOrd="0" presId="urn:microsoft.com/office/officeart/2005/8/layout/hList3"/>
    <dgm:cxn modelId="{D1E1EC64-7C92-4204-A5B8-E65973847D7D}" srcId="{2FB7520C-B111-46EB-A297-29921910FA3E}" destId="{126DDB1A-E5B6-4F09-9CEA-9A131ECAB1E1}" srcOrd="0" destOrd="0" parTransId="{10077197-7F3E-44F5-8498-6DAA4F9FB191}" sibTransId="{DA2046E1-05FC-478E-A75B-F9F4E2FD92C0}"/>
    <dgm:cxn modelId="{8DA44C46-2ECE-4B3F-B250-8F428E11B7CC}" type="presOf" srcId="{6C36FD98-AF1E-4404-8753-17233E3CF27B}" destId="{4673BC5D-7672-4C58-95E9-BD075104E0BD}" srcOrd="0" destOrd="0" presId="urn:microsoft.com/office/officeart/2005/8/layout/hList3"/>
    <dgm:cxn modelId="{12CBB2D3-FD43-4A47-8478-1C9B05976C34}" srcId="{126DDB1A-E5B6-4F09-9CEA-9A131ECAB1E1}" destId="{619425A5-18F7-40F4-8A60-10FA26C85459}" srcOrd="0" destOrd="0" parTransId="{43427A9C-6876-49C3-A20E-0252379315AF}" sibTransId="{9C71E75A-7BEC-4A96-90FE-EEBA90D0181D}"/>
    <dgm:cxn modelId="{B6D2D1AE-A467-4953-992E-EFA1C732C382}" type="presParOf" srcId="{2BA87F63-5A10-429D-A34C-C3040B90ECBC}" destId="{F9267887-662A-4895-90C8-8D69564304B5}" srcOrd="0" destOrd="0" presId="urn:microsoft.com/office/officeart/2005/8/layout/hList3"/>
    <dgm:cxn modelId="{CC729DAF-7576-4AAB-8FE6-F961C6140DE3}" type="presParOf" srcId="{2BA87F63-5A10-429D-A34C-C3040B90ECBC}" destId="{631C46FF-BCAB-4DCD-9D3E-48870B7497A2}" srcOrd="1" destOrd="0" presId="urn:microsoft.com/office/officeart/2005/8/layout/hList3"/>
    <dgm:cxn modelId="{A65C7043-2641-4A77-92BC-7F0166A2B491}" type="presParOf" srcId="{631C46FF-BCAB-4DCD-9D3E-48870B7497A2}" destId="{688FB584-9A61-4B21-A7FB-0A636410C274}" srcOrd="0" destOrd="0" presId="urn:microsoft.com/office/officeart/2005/8/layout/hList3"/>
    <dgm:cxn modelId="{BA73D832-FFF5-4E9A-BF82-D7378443DA42}" type="presParOf" srcId="{631C46FF-BCAB-4DCD-9D3E-48870B7497A2}" destId="{700E4D9E-2993-4404-AFC7-EDC4E6C6131A}" srcOrd="1" destOrd="0" presId="urn:microsoft.com/office/officeart/2005/8/layout/hList3"/>
    <dgm:cxn modelId="{030BDD9F-23E5-4643-B9AF-8EAC2687C327}" type="presParOf" srcId="{631C46FF-BCAB-4DCD-9D3E-48870B7497A2}" destId="{2D470B62-602F-415E-88B1-CF167162ECF1}" srcOrd="2" destOrd="0" presId="urn:microsoft.com/office/officeart/2005/8/layout/hList3"/>
    <dgm:cxn modelId="{EBBBEAA7-0CB0-4E16-B911-D5CCB9D838EE}" type="presParOf" srcId="{631C46FF-BCAB-4DCD-9D3E-48870B7497A2}" destId="{4673BC5D-7672-4C58-95E9-BD075104E0BD}" srcOrd="3" destOrd="0" presId="urn:microsoft.com/office/officeart/2005/8/layout/hList3"/>
    <dgm:cxn modelId="{4785B50C-9D07-48CF-9FDC-9241980E2EB1}" type="presParOf" srcId="{2BA87F63-5A10-429D-A34C-C3040B90ECBC}" destId="{3C90E253-284E-41B1-87F2-8E997810D6AD}"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E4DFAA9-25FA-46F1-9520-B6CADE367F69}" type="doc">
      <dgm:prSet loTypeId="urn:microsoft.com/office/officeart/2005/8/layout/hList3" loCatId="list" qsTypeId="urn:microsoft.com/office/officeart/2005/8/quickstyle/3d2" qsCatId="3D" csTypeId="urn:microsoft.com/office/officeart/2005/8/colors/colorful3" csCatId="colorful" phldr="1"/>
      <dgm:spPr/>
      <dgm:t>
        <a:bodyPr/>
        <a:lstStyle/>
        <a:p>
          <a:endParaRPr lang="es-MX"/>
        </a:p>
      </dgm:t>
    </dgm:pt>
    <dgm:pt modelId="{1377576A-6841-43A5-9A20-5C02B6BBA14D}">
      <dgm:prSet phldrT="[Texto]"/>
      <dgm:spPr/>
      <dgm:t>
        <a:bodyPr/>
        <a:lstStyle/>
        <a:p>
          <a:r>
            <a:rPr lang="es-MX" dirty="0" smtClean="0"/>
            <a:t>RECOMENDACIONES</a:t>
          </a:r>
          <a:endParaRPr lang="es-MX" dirty="0"/>
        </a:p>
      </dgm:t>
    </dgm:pt>
    <dgm:pt modelId="{AF89C291-F9DF-4654-A1D7-A2972DBD0CA9}" type="parTrans" cxnId="{63BFE01F-90C8-473A-8B1D-29D6DC53AC6F}">
      <dgm:prSet/>
      <dgm:spPr/>
      <dgm:t>
        <a:bodyPr/>
        <a:lstStyle/>
        <a:p>
          <a:endParaRPr lang="es-MX"/>
        </a:p>
      </dgm:t>
    </dgm:pt>
    <dgm:pt modelId="{8D2B143D-B115-4EA4-91DD-3990CA665ECF}" type="sibTrans" cxnId="{63BFE01F-90C8-473A-8B1D-29D6DC53AC6F}">
      <dgm:prSet/>
      <dgm:spPr/>
      <dgm:t>
        <a:bodyPr/>
        <a:lstStyle/>
        <a:p>
          <a:endParaRPr lang="es-MX"/>
        </a:p>
      </dgm:t>
    </dgm:pt>
    <dgm:pt modelId="{9B449CFE-356E-47A1-BDF5-17C06688011E}">
      <dgm:prSet phldrT="[Texto]"/>
      <dgm:spPr/>
      <dgm:t>
        <a:bodyPr/>
        <a:lstStyle/>
        <a:p>
          <a:r>
            <a:rPr lang="es-ES" dirty="0" smtClean="0"/>
            <a:t>Para realizar un levantamiento fotogramétrico de un Conjunto Arquitectónico completamente cerrado, se recomienda su ejecución en base a secuencias fotográficas programadas con el objetivo de contar con las mismas condiciones de luminosidad en cada imagen.</a:t>
          </a:r>
          <a:endParaRPr lang="es-MX" dirty="0"/>
        </a:p>
      </dgm:t>
    </dgm:pt>
    <dgm:pt modelId="{FF479D06-0496-436C-8764-198987967950}" type="parTrans" cxnId="{8A1E1BC3-5A8F-468B-A91E-6C4B32D78C61}">
      <dgm:prSet/>
      <dgm:spPr/>
      <dgm:t>
        <a:bodyPr/>
        <a:lstStyle/>
        <a:p>
          <a:endParaRPr lang="es-MX"/>
        </a:p>
      </dgm:t>
    </dgm:pt>
    <dgm:pt modelId="{53856914-5BA4-4A1E-BB57-F02068B2C734}" type="sibTrans" cxnId="{8A1E1BC3-5A8F-468B-A91E-6C4B32D78C61}">
      <dgm:prSet/>
      <dgm:spPr/>
      <dgm:t>
        <a:bodyPr/>
        <a:lstStyle/>
        <a:p>
          <a:endParaRPr lang="es-MX"/>
        </a:p>
      </dgm:t>
    </dgm:pt>
    <dgm:pt modelId="{2979F344-7290-4895-BC17-D18F9FAAC407}">
      <dgm:prSet phldrT="[Texto]"/>
      <dgm:spPr/>
      <dgm:t>
        <a:bodyPr/>
        <a:lstStyle/>
        <a:p>
          <a:r>
            <a:rPr lang="es-ES" dirty="0" smtClean="0"/>
            <a:t>Para la edición de fotografías es necesario tener más de una toma por elemento debido al contraste de luz que cada imagen proporciona para obtener nitidez al momento de realizar las medidas correspondientes.</a:t>
          </a:r>
          <a:endParaRPr lang="es-MX" dirty="0"/>
        </a:p>
      </dgm:t>
    </dgm:pt>
    <dgm:pt modelId="{6486E10E-DBFE-4C82-9B78-3CE133CBA133}" type="parTrans" cxnId="{F36B63FF-C2C6-47C1-B285-60F709BEB9EF}">
      <dgm:prSet/>
      <dgm:spPr/>
      <dgm:t>
        <a:bodyPr/>
        <a:lstStyle/>
        <a:p>
          <a:endParaRPr lang="es-MX"/>
        </a:p>
      </dgm:t>
    </dgm:pt>
    <dgm:pt modelId="{A5DBD375-5D89-45AA-B48B-FC837CD5F8BF}" type="sibTrans" cxnId="{F36B63FF-C2C6-47C1-B285-60F709BEB9EF}">
      <dgm:prSet/>
      <dgm:spPr/>
      <dgm:t>
        <a:bodyPr/>
        <a:lstStyle/>
        <a:p>
          <a:endParaRPr lang="es-MX"/>
        </a:p>
      </dgm:t>
    </dgm:pt>
    <dgm:pt modelId="{FCEEF1C9-E03D-4AE6-A40F-9E15BFDB9288}">
      <dgm:prSet phldrT="[Texto]"/>
      <dgm:spPr/>
      <dgm:t>
        <a:bodyPr/>
        <a:lstStyle/>
        <a:p>
          <a:r>
            <a:rPr lang="es-ES" dirty="0" smtClean="0"/>
            <a:t>En el desarrollo de un modelamiento de características detallistas se recomienda el empleo de herramientas que faciliten su elaboración, debido a la cantidad de información que en él se desea plasmar, el Software libre </a:t>
          </a:r>
          <a:r>
            <a:rPr lang="es-ES" dirty="0" err="1" smtClean="0"/>
            <a:t>ScketchUp</a:t>
          </a:r>
          <a:r>
            <a:rPr lang="es-ES" dirty="0" smtClean="0"/>
            <a:t>, cuenta con facilidades artísticas en la utilización de fotografías para levantamientos estructurales en 3D.</a:t>
          </a:r>
          <a:endParaRPr lang="es-MX" dirty="0"/>
        </a:p>
      </dgm:t>
    </dgm:pt>
    <dgm:pt modelId="{59E2BB76-8917-44D8-A725-A21F91146FBB}" type="parTrans" cxnId="{3BD32D0A-1B41-4CF6-B854-2D6BC1BCC852}">
      <dgm:prSet/>
      <dgm:spPr/>
      <dgm:t>
        <a:bodyPr/>
        <a:lstStyle/>
        <a:p>
          <a:endParaRPr lang="es-MX"/>
        </a:p>
      </dgm:t>
    </dgm:pt>
    <dgm:pt modelId="{9BEE99F3-DBA2-4584-A2A2-D298E570ED8C}" type="sibTrans" cxnId="{3BD32D0A-1B41-4CF6-B854-2D6BC1BCC852}">
      <dgm:prSet/>
      <dgm:spPr/>
      <dgm:t>
        <a:bodyPr/>
        <a:lstStyle/>
        <a:p>
          <a:endParaRPr lang="es-MX"/>
        </a:p>
      </dgm:t>
    </dgm:pt>
    <dgm:pt modelId="{257AB742-C7E3-4AB9-B130-56A7806A886B}">
      <dgm:prSet/>
      <dgm:spPr/>
      <dgm:t>
        <a:bodyPr/>
        <a:lstStyle/>
        <a:p>
          <a:r>
            <a:rPr lang="es-ES" smtClean="0"/>
            <a:t>Al simular ambientes virtuales se debe tomar en cuenta que mientras más alto sea el nivel de detalle, más complejo será realizar la secuencia de captura de escenas debido a las transiciones que requiere el programa internamente, de manera que se debe sintetizar la información para optimizar los recursos a utilizar.</a:t>
          </a:r>
          <a:endParaRPr lang="es-MX"/>
        </a:p>
      </dgm:t>
    </dgm:pt>
    <dgm:pt modelId="{5F844F33-4A53-4E50-81DB-29F3352EDE02}" type="parTrans" cxnId="{7929A490-0425-4E0F-92DC-21B8886408D7}">
      <dgm:prSet/>
      <dgm:spPr/>
      <dgm:t>
        <a:bodyPr/>
        <a:lstStyle/>
        <a:p>
          <a:endParaRPr lang="es-MX"/>
        </a:p>
      </dgm:t>
    </dgm:pt>
    <dgm:pt modelId="{9F95A36B-46A0-4563-AF17-761FDF07A927}" type="sibTrans" cxnId="{7929A490-0425-4E0F-92DC-21B8886408D7}">
      <dgm:prSet/>
      <dgm:spPr/>
      <dgm:t>
        <a:bodyPr/>
        <a:lstStyle/>
        <a:p>
          <a:endParaRPr lang="es-MX"/>
        </a:p>
      </dgm:t>
    </dgm:pt>
    <dgm:pt modelId="{2BDDD07B-E0D7-4E68-AEB8-3B609B530914}" type="pres">
      <dgm:prSet presAssocID="{3E4DFAA9-25FA-46F1-9520-B6CADE367F69}" presName="composite" presStyleCnt="0">
        <dgm:presLayoutVars>
          <dgm:chMax val="1"/>
          <dgm:dir/>
          <dgm:resizeHandles val="exact"/>
        </dgm:presLayoutVars>
      </dgm:prSet>
      <dgm:spPr/>
      <dgm:t>
        <a:bodyPr/>
        <a:lstStyle/>
        <a:p>
          <a:endParaRPr lang="es-EC"/>
        </a:p>
      </dgm:t>
    </dgm:pt>
    <dgm:pt modelId="{C3B9EC08-F68B-446E-922A-465FAC2B81E0}" type="pres">
      <dgm:prSet presAssocID="{1377576A-6841-43A5-9A20-5C02B6BBA14D}" presName="roof" presStyleLbl="dkBgShp" presStyleIdx="0" presStyleCnt="2"/>
      <dgm:spPr/>
      <dgm:t>
        <a:bodyPr/>
        <a:lstStyle/>
        <a:p>
          <a:endParaRPr lang="es-MX"/>
        </a:p>
      </dgm:t>
    </dgm:pt>
    <dgm:pt modelId="{B7FC9192-3289-4886-93E5-E420088D9702}" type="pres">
      <dgm:prSet presAssocID="{1377576A-6841-43A5-9A20-5C02B6BBA14D}" presName="pillars" presStyleCnt="0"/>
      <dgm:spPr/>
    </dgm:pt>
    <dgm:pt modelId="{7BE0FBED-2FDC-4848-8608-C06827998294}" type="pres">
      <dgm:prSet presAssocID="{1377576A-6841-43A5-9A20-5C02B6BBA14D}" presName="pillar1" presStyleLbl="node1" presStyleIdx="0" presStyleCnt="4">
        <dgm:presLayoutVars>
          <dgm:bulletEnabled val="1"/>
        </dgm:presLayoutVars>
      </dgm:prSet>
      <dgm:spPr/>
      <dgm:t>
        <a:bodyPr/>
        <a:lstStyle/>
        <a:p>
          <a:endParaRPr lang="es-MX"/>
        </a:p>
      </dgm:t>
    </dgm:pt>
    <dgm:pt modelId="{4844DCDA-5849-478B-90CE-8BBA348D42C5}" type="pres">
      <dgm:prSet presAssocID="{2979F344-7290-4895-BC17-D18F9FAAC407}" presName="pillarX" presStyleLbl="node1" presStyleIdx="1" presStyleCnt="4">
        <dgm:presLayoutVars>
          <dgm:bulletEnabled val="1"/>
        </dgm:presLayoutVars>
      </dgm:prSet>
      <dgm:spPr/>
      <dgm:t>
        <a:bodyPr/>
        <a:lstStyle/>
        <a:p>
          <a:endParaRPr lang="es-MX"/>
        </a:p>
      </dgm:t>
    </dgm:pt>
    <dgm:pt modelId="{1A21D55D-5B10-41EE-98E0-DA4E6E44C039}" type="pres">
      <dgm:prSet presAssocID="{FCEEF1C9-E03D-4AE6-A40F-9E15BFDB9288}" presName="pillarX" presStyleLbl="node1" presStyleIdx="2" presStyleCnt="4">
        <dgm:presLayoutVars>
          <dgm:bulletEnabled val="1"/>
        </dgm:presLayoutVars>
      </dgm:prSet>
      <dgm:spPr/>
      <dgm:t>
        <a:bodyPr/>
        <a:lstStyle/>
        <a:p>
          <a:endParaRPr lang="es-MX"/>
        </a:p>
      </dgm:t>
    </dgm:pt>
    <dgm:pt modelId="{8F94D1A5-3CAD-4DB1-8D4B-28B903D72F44}" type="pres">
      <dgm:prSet presAssocID="{257AB742-C7E3-4AB9-B130-56A7806A886B}" presName="pillarX" presStyleLbl="node1" presStyleIdx="3" presStyleCnt="4">
        <dgm:presLayoutVars>
          <dgm:bulletEnabled val="1"/>
        </dgm:presLayoutVars>
      </dgm:prSet>
      <dgm:spPr/>
      <dgm:t>
        <a:bodyPr/>
        <a:lstStyle/>
        <a:p>
          <a:endParaRPr lang="es-EC"/>
        </a:p>
      </dgm:t>
    </dgm:pt>
    <dgm:pt modelId="{AC13F487-D4F3-4379-B642-19C26D765CCE}" type="pres">
      <dgm:prSet presAssocID="{1377576A-6841-43A5-9A20-5C02B6BBA14D}" presName="base" presStyleLbl="dkBgShp" presStyleIdx="1" presStyleCnt="2"/>
      <dgm:spPr/>
    </dgm:pt>
  </dgm:ptLst>
  <dgm:cxnLst>
    <dgm:cxn modelId="{F36B63FF-C2C6-47C1-B285-60F709BEB9EF}" srcId="{1377576A-6841-43A5-9A20-5C02B6BBA14D}" destId="{2979F344-7290-4895-BC17-D18F9FAAC407}" srcOrd="1" destOrd="0" parTransId="{6486E10E-DBFE-4C82-9B78-3CE133CBA133}" sibTransId="{A5DBD375-5D89-45AA-B48B-FC837CD5F8BF}"/>
    <dgm:cxn modelId="{3BD32D0A-1B41-4CF6-B854-2D6BC1BCC852}" srcId="{1377576A-6841-43A5-9A20-5C02B6BBA14D}" destId="{FCEEF1C9-E03D-4AE6-A40F-9E15BFDB9288}" srcOrd="2" destOrd="0" parTransId="{59E2BB76-8917-44D8-A725-A21F91146FBB}" sibTransId="{9BEE99F3-DBA2-4584-A2A2-D298E570ED8C}"/>
    <dgm:cxn modelId="{3681547D-9E0C-4BF7-A635-12AD1580CC3D}" type="presOf" srcId="{1377576A-6841-43A5-9A20-5C02B6BBA14D}" destId="{C3B9EC08-F68B-446E-922A-465FAC2B81E0}" srcOrd="0" destOrd="0" presId="urn:microsoft.com/office/officeart/2005/8/layout/hList3"/>
    <dgm:cxn modelId="{38BE0C26-36CE-489C-B65E-C154E7A88FF8}" type="presOf" srcId="{257AB742-C7E3-4AB9-B130-56A7806A886B}" destId="{8F94D1A5-3CAD-4DB1-8D4B-28B903D72F44}" srcOrd="0" destOrd="0" presId="urn:microsoft.com/office/officeart/2005/8/layout/hList3"/>
    <dgm:cxn modelId="{F0122FC5-BEF9-49F9-9FD4-F6FAA7472CCC}" type="presOf" srcId="{9B449CFE-356E-47A1-BDF5-17C06688011E}" destId="{7BE0FBED-2FDC-4848-8608-C06827998294}" srcOrd="0" destOrd="0" presId="urn:microsoft.com/office/officeart/2005/8/layout/hList3"/>
    <dgm:cxn modelId="{63BFE01F-90C8-473A-8B1D-29D6DC53AC6F}" srcId="{3E4DFAA9-25FA-46F1-9520-B6CADE367F69}" destId="{1377576A-6841-43A5-9A20-5C02B6BBA14D}" srcOrd="0" destOrd="0" parTransId="{AF89C291-F9DF-4654-A1D7-A2972DBD0CA9}" sibTransId="{8D2B143D-B115-4EA4-91DD-3990CA665ECF}"/>
    <dgm:cxn modelId="{03F09E22-F620-4934-A261-01C45B42270E}" type="presOf" srcId="{FCEEF1C9-E03D-4AE6-A40F-9E15BFDB9288}" destId="{1A21D55D-5B10-41EE-98E0-DA4E6E44C039}" srcOrd="0" destOrd="0" presId="urn:microsoft.com/office/officeart/2005/8/layout/hList3"/>
    <dgm:cxn modelId="{6D2B9CF1-4D6F-4C53-B2A8-1968DF5A7655}" type="presOf" srcId="{2979F344-7290-4895-BC17-D18F9FAAC407}" destId="{4844DCDA-5849-478B-90CE-8BBA348D42C5}" srcOrd="0" destOrd="0" presId="urn:microsoft.com/office/officeart/2005/8/layout/hList3"/>
    <dgm:cxn modelId="{D27EA8E4-3D1F-4121-95E6-9843660899CD}" type="presOf" srcId="{3E4DFAA9-25FA-46F1-9520-B6CADE367F69}" destId="{2BDDD07B-E0D7-4E68-AEB8-3B609B530914}" srcOrd="0" destOrd="0" presId="urn:microsoft.com/office/officeart/2005/8/layout/hList3"/>
    <dgm:cxn modelId="{7929A490-0425-4E0F-92DC-21B8886408D7}" srcId="{1377576A-6841-43A5-9A20-5C02B6BBA14D}" destId="{257AB742-C7E3-4AB9-B130-56A7806A886B}" srcOrd="3" destOrd="0" parTransId="{5F844F33-4A53-4E50-81DB-29F3352EDE02}" sibTransId="{9F95A36B-46A0-4563-AF17-761FDF07A927}"/>
    <dgm:cxn modelId="{8A1E1BC3-5A8F-468B-A91E-6C4B32D78C61}" srcId="{1377576A-6841-43A5-9A20-5C02B6BBA14D}" destId="{9B449CFE-356E-47A1-BDF5-17C06688011E}" srcOrd="0" destOrd="0" parTransId="{FF479D06-0496-436C-8764-198987967950}" sibTransId="{53856914-5BA4-4A1E-BB57-F02068B2C734}"/>
    <dgm:cxn modelId="{0DD0B49A-0F2E-47CD-9FB7-DC31B8AE8277}" type="presParOf" srcId="{2BDDD07B-E0D7-4E68-AEB8-3B609B530914}" destId="{C3B9EC08-F68B-446E-922A-465FAC2B81E0}" srcOrd="0" destOrd="0" presId="urn:microsoft.com/office/officeart/2005/8/layout/hList3"/>
    <dgm:cxn modelId="{F71E7B0C-7341-4B20-BB7B-A4368FCB0A46}" type="presParOf" srcId="{2BDDD07B-E0D7-4E68-AEB8-3B609B530914}" destId="{B7FC9192-3289-4886-93E5-E420088D9702}" srcOrd="1" destOrd="0" presId="urn:microsoft.com/office/officeart/2005/8/layout/hList3"/>
    <dgm:cxn modelId="{DB9E2614-A5FB-4EEB-A4A1-89DFBDE15AB7}" type="presParOf" srcId="{B7FC9192-3289-4886-93E5-E420088D9702}" destId="{7BE0FBED-2FDC-4848-8608-C06827998294}" srcOrd="0" destOrd="0" presId="urn:microsoft.com/office/officeart/2005/8/layout/hList3"/>
    <dgm:cxn modelId="{DDE4EF44-90BC-49E5-958E-D1350BFD981E}" type="presParOf" srcId="{B7FC9192-3289-4886-93E5-E420088D9702}" destId="{4844DCDA-5849-478B-90CE-8BBA348D42C5}" srcOrd="1" destOrd="0" presId="urn:microsoft.com/office/officeart/2005/8/layout/hList3"/>
    <dgm:cxn modelId="{FA04A929-D4DE-494E-B934-9727A1119190}" type="presParOf" srcId="{B7FC9192-3289-4886-93E5-E420088D9702}" destId="{1A21D55D-5B10-41EE-98E0-DA4E6E44C039}" srcOrd="2" destOrd="0" presId="urn:microsoft.com/office/officeart/2005/8/layout/hList3"/>
    <dgm:cxn modelId="{2D519AFD-C32D-435C-9A72-26E14AC3D2FE}" type="presParOf" srcId="{B7FC9192-3289-4886-93E5-E420088D9702}" destId="{8F94D1A5-3CAD-4DB1-8D4B-28B903D72F44}" srcOrd="3" destOrd="0" presId="urn:microsoft.com/office/officeart/2005/8/layout/hList3"/>
    <dgm:cxn modelId="{534E5097-EA4A-4B18-8314-7453D3224BF7}" type="presParOf" srcId="{2BDDD07B-E0D7-4E68-AEB8-3B609B530914}" destId="{AC13F487-D4F3-4379-B642-19C26D765CCE}"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A7BAB0-6622-4F11-A062-99E50A559085}"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es-MX"/>
        </a:p>
      </dgm:t>
    </dgm:pt>
    <dgm:pt modelId="{947379EC-7605-44E5-AC8F-D8D1697EEAF0}">
      <dgm:prSet phldrT="[Texto]"/>
      <dgm:spPr/>
      <dgm:t>
        <a:bodyPr/>
        <a:lstStyle/>
        <a:p>
          <a:r>
            <a:rPr lang="es-MX" dirty="0" smtClean="0"/>
            <a:t>GENERAL</a:t>
          </a:r>
          <a:endParaRPr lang="es-MX" dirty="0"/>
        </a:p>
      </dgm:t>
    </dgm:pt>
    <dgm:pt modelId="{0B5886DB-523F-4283-ADF6-6A06B7C8A3FA}" type="parTrans" cxnId="{182F5745-8D0C-4982-84FD-EAE3D0D400EE}">
      <dgm:prSet/>
      <dgm:spPr/>
      <dgm:t>
        <a:bodyPr/>
        <a:lstStyle/>
        <a:p>
          <a:endParaRPr lang="es-MX"/>
        </a:p>
      </dgm:t>
    </dgm:pt>
    <dgm:pt modelId="{BFA0D113-710E-40F8-976E-37EE48BB75D5}" type="sibTrans" cxnId="{182F5745-8D0C-4982-84FD-EAE3D0D400EE}">
      <dgm:prSet/>
      <dgm:spPr/>
      <dgm:t>
        <a:bodyPr/>
        <a:lstStyle/>
        <a:p>
          <a:endParaRPr lang="es-MX"/>
        </a:p>
      </dgm:t>
    </dgm:pt>
    <dgm:pt modelId="{BB1EBDF3-DEF2-41F8-A336-EA6784EC733A}">
      <dgm:prSet phldrT="[Texto]"/>
      <dgm:spPr/>
      <dgm:t>
        <a:bodyPr/>
        <a:lstStyle/>
        <a:p>
          <a:r>
            <a:rPr lang="es-ES" dirty="0" smtClean="0"/>
            <a:t>Diseñar un ambiente virtual mediante el empleo de  procesos fotogramétricos terrestres de corto alcance, del Conjunto Arquitectónico Monasterio – Iglesia de la Merced.</a:t>
          </a:r>
          <a:endParaRPr lang="es-MX" dirty="0"/>
        </a:p>
      </dgm:t>
    </dgm:pt>
    <dgm:pt modelId="{C83F7C66-4686-470F-9199-24C388E6F73B}" type="parTrans" cxnId="{0E479322-FFF2-4C52-8918-B1FDEBDE8018}">
      <dgm:prSet/>
      <dgm:spPr/>
      <dgm:t>
        <a:bodyPr/>
        <a:lstStyle/>
        <a:p>
          <a:endParaRPr lang="es-MX"/>
        </a:p>
      </dgm:t>
    </dgm:pt>
    <dgm:pt modelId="{6DA359D2-8AD4-466C-B3E1-3210C36F063D}" type="sibTrans" cxnId="{0E479322-FFF2-4C52-8918-B1FDEBDE8018}">
      <dgm:prSet/>
      <dgm:spPr/>
      <dgm:t>
        <a:bodyPr/>
        <a:lstStyle/>
        <a:p>
          <a:endParaRPr lang="es-MX"/>
        </a:p>
      </dgm:t>
    </dgm:pt>
    <dgm:pt modelId="{E8E6CEFD-BD91-470F-92DD-9562DCA5DF66}">
      <dgm:prSet phldrT="[Texto]"/>
      <dgm:spPr/>
      <dgm:t>
        <a:bodyPr/>
        <a:lstStyle/>
        <a:p>
          <a:r>
            <a:rPr lang="es-MX" dirty="0" smtClean="0"/>
            <a:t>ESPECÍFICOS</a:t>
          </a:r>
          <a:endParaRPr lang="es-MX" dirty="0"/>
        </a:p>
      </dgm:t>
    </dgm:pt>
    <dgm:pt modelId="{02F063F6-6BD6-4B70-BE4F-0E4B0CE8F5CE}" type="parTrans" cxnId="{1933CBF4-A136-4315-99A9-910EAED58C05}">
      <dgm:prSet/>
      <dgm:spPr/>
      <dgm:t>
        <a:bodyPr/>
        <a:lstStyle/>
        <a:p>
          <a:endParaRPr lang="es-MX"/>
        </a:p>
      </dgm:t>
    </dgm:pt>
    <dgm:pt modelId="{EF95A677-C111-44DA-A459-3296012FF854}" type="sibTrans" cxnId="{1933CBF4-A136-4315-99A9-910EAED58C05}">
      <dgm:prSet/>
      <dgm:spPr/>
      <dgm:t>
        <a:bodyPr/>
        <a:lstStyle/>
        <a:p>
          <a:endParaRPr lang="es-MX"/>
        </a:p>
      </dgm:t>
    </dgm:pt>
    <dgm:pt modelId="{C7184543-65BC-4F44-AF18-AD4FA0A22A58}">
      <dgm:prSet phldrT="[Texto]" custT="1"/>
      <dgm:spPr/>
      <dgm:t>
        <a:bodyPr/>
        <a:lstStyle/>
        <a:p>
          <a:pPr algn="just"/>
          <a:r>
            <a:rPr lang="es-EC" sz="1400" dirty="0" smtClean="0"/>
            <a:t>Realizar el levantamiento fotogramétrico del Conjunto Arquitectónico.</a:t>
          </a:r>
          <a:endParaRPr lang="es-MX" sz="1400" dirty="0"/>
        </a:p>
      </dgm:t>
    </dgm:pt>
    <dgm:pt modelId="{4431B4B9-A816-459E-903B-B032F1FD2D06}" type="parTrans" cxnId="{AC8BCF67-846F-4C96-8229-C3136D01E589}">
      <dgm:prSet/>
      <dgm:spPr/>
      <dgm:t>
        <a:bodyPr/>
        <a:lstStyle/>
        <a:p>
          <a:endParaRPr lang="es-MX"/>
        </a:p>
      </dgm:t>
    </dgm:pt>
    <dgm:pt modelId="{4A4EE6E1-D434-4F2C-A8BC-23A75772A251}" type="sibTrans" cxnId="{AC8BCF67-846F-4C96-8229-C3136D01E589}">
      <dgm:prSet/>
      <dgm:spPr/>
      <dgm:t>
        <a:bodyPr/>
        <a:lstStyle/>
        <a:p>
          <a:endParaRPr lang="es-MX"/>
        </a:p>
      </dgm:t>
    </dgm:pt>
    <dgm:pt modelId="{99147A6F-9BCC-4888-9E16-823B266A5E7E}">
      <dgm:prSet custT="1"/>
      <dgm:spPr/>
      <dgm:t>
        <a:bodyPr/>
        <a:lstStyle/>
        <a:p>
          <a:pPr algn="just"/>
          <a:r>
            <a:rPr lang="es-EC" sz="1400" dirty="0" smtClean="0"/>
            <a:t>Relevar las unidades arquitectónicas de fachadas y cortes  longitudinales y transversales.</a:t>
          </a:r>
          <a:endParaRPr lang="es-MX" sz="1400" dirty="0"/>
        </a:p>
      </dgm:t>
    </dgm:pt>
    <dgm:pt modelId="{1AC89ABB-3202-4FFC-B764-358670F053EF}" type="parTrans" cxnId="{4BED4C92-011A-4FBB-96B4-482203DE3F6C}">
      <dgm:prSet/>
      <dgm:spPr/>
      <dgm:t>
        <a:bodyPr/>
        <a:lstStyle/>
        <a:p>
          <a:endParaRPr lang="es-MX"/>
        </a:p>
      </dgm:t>
    </dgm:pt>
    <dgm:pt modelId="{52F9500B-2665-421F-A089-CF7A8C696069}" type="sibTrans" cxnId="{4BED4C92-011A-4FBB-96B4-482203DE3F6C}">
      <dgm:prSet/>
      <dgm:spPr/>
      <dgm:t>
        <a:bodyPr/>
        <a:lstStyle/>
        <a:p>
          <a:endParaRPr lang="es-MX"/>
        </a:p>
      </dgm:t>
    </dgm:pt>
    <dgm:pt modelId="{99F68AB6-849E-478A-8A71-55D43EB020B0}">
      <dgm:prSet custT="1"/>
      <dgm:spPr/>
      <dgm:t>
        <a:bodyPr/>
        <a:lstStyle/>
        <a:p>
          <a:pPr algn="just"/>
          <a:r>
            <a:rPr lang="es-EC" sz="1400" dirty="0" smtClean="0"/>
            <a:t>Modelar tridimensionalmente el Conjunto Arquitectónico en el Software libre </a:t>
          </a:r>
          <a:r>
            <a:rPr lang="es-EC" sz="1400" dirty="0" err="1" smtClean="0"/>
            <a:t>Sketchup</a:t>
          </a:r>
          <a:r>
            <a:rPr lang="es-EC" sz="1400" dirty="0" smtClean="0"/>
            <a:t>.</a:t>
          </a:r>
          <a:endParaRPr lang="es-MX" sz="1400" dirty="0"/>
        </a:p>
      </dgm:t>
    </dgm:pt>
    <dgm:pt modelId="{08D9C73A-4DD3-45AE-A7D1-912A91AA02A8}" type="parTrans" cxnId="{0DB944DB-4CEA-4F51-9174-47C5030F5CFD}">
      <dgm:prSet/>
      <dgm:spPr/>
      <dgm:t>
        <a:bodyPr/>
        <a:lstStyle/>
        <a:p>
          <a:endParaRPr lang="es-MX"/>
        </a:p>
      </dgm:t>
    </dgm:pt>
    <dgm:pt modelId="{849168CA-B7A8-4706-B436-A962C62EC133}" type="sibTrans" cxnId="{0DB944DB-4CEA-4F51-9174-47C5030F5CFD}">
      <dgm:prSet/>
      <dgm:spPr/>
      <dgm:t>
        <a:bodyPr/>
        <a:lstStyle/>
        <a:p>
          <a:endParaRPr lang="es-MX"/>
        </a:p>
      </dgm:t>
    </dgm:pt>
    <dgm:pt modelId="{6963874C-8E0A-4DAB-80C0-B8F3FCECB4AA}">
      <dgm:prSet custT="1"/>
      <dgm:spPr/>
      <dgm:t>
        <a:bodyPr/>
        <a:lstStyle/>
        <a:p>
          <a:pPr algn="just"/>
          <a:r>
            <a:rPr lang="es-EC" sz="1400" dirty="0" smtClean="0"/>
            <a:t>Simular  los ambientes virtuales del Conjunto Arquitectónico, para: recorridos turísticos, intervenciones arquitectónicas, cambios de uso y puesta en valor de las edificaciones.</a:t>
          </a:r>
          <a:endParaRPr lang="es-MX" sz="1400" dirty="0"/>
        </a:p>
      </dgm:t>
    </dgm:pt>
    <dgm:pt modelId="{2B746EC2-E8D7-49B8-B225-1755B0D66542}" type="parTrans" cxnId="{35F88041-BA9C-469B-B332-65C4E7385977}">
      <dgm:prSet/>
      <dgm:spPr/>
      <dgm:t>
        <a:bodyPr/>
        <a:lstStyle/>
        <a:p>
          <a:endParaRPr lang="es-MX"/>
        </a:p>
      </dgm:t>
    </dgm:pt>
    <dgm:pt modelId="{ECE02332-BCC3-4AD1-9EC9-942B270E0270}" type="sibTrans" cxnId="{35F88041-BA9C-469B-B332-65C4E7385977}">
      <dgm:prSet/>
      <dgm:spPr/>
      <dgm:t>
        <a:bodyPr/>
        <a:lstStyle/>
        <a:p>
          <a:endParaRPr lang="es-MX"/>
        </a:p>
      </dgm:t>
    </dgm:pt>
    <dgm:pt modelId="{9E8E3E66-0068-471F-8AE5-F77FB033FF04}" type="pres">
      <dgm:prSet presAssocID="{0DA7BAB0-6622-4F11-A062-99E50A559085}" presName="Name0" presStyleCnt="0">
        <dgm:presLayoutVars>
          <dgm:dir/>
          <dgm:animLvl val="lvl"/>
          <dgm:resizeHandles val="exact"/>
        </dgm:presLayoutVars>
      </dgm:prSet>
      <dgm:spPr/>
      <dgm:t>
        <a:bodyPr/>
        <a:lstStyle/>
        <a:p>
          <a:endParaRPr lang="es-MX"/>
        </a:p>
      </dgm:t>
    </dgm:pt>
    <dgm:pt modelId="{92345245-C893-4D07-BBDB-0AFE77F8BE2E}" type="pres">
      <dgm:prSet presAssocID="{947379EC-7605-44E5-AC8F-D8D1697EEAF0}" presName="linNode" presStyleCnt="0"/>
      <dgm:spPr/>
      <dgm:t>
        <a:bodyPr/>
        <a:lstStyle/>
        <a:p>
          <a:endParaRPr lang="es-MX"/>
        </a:p>
      </dgm:t>
    </dgm:pt>
    <dgm:pt modelId="{50B040DA-F806-485E-84D2-DA732675477A}" type="pres">
      <dgm:prSet presAssocID="{947379EC-7605-44E5-AC8F-D8D1697EEAF0}" presName="parentText" presStyleLbl="node1" presStyleIdx="0" presStyleCnt="2" custLinFactNeighborY="-2">
        <dgm:presLayoutVars>
          <dgm:chMax val="1"/>
          <dgm:bulletEnabled val="1"/>
        </dgm:presLayoutVars>
      </dgm:prSet>
      <dgm:spPr/>
      <dgm:t>
        <a:bodyPr/>
        <a:lstStyle/>
        <a:p>
          <a:endParaRPr lang="es-MX"/>
        </a:p>
      </dgm:t>
    </dgm:pt>
    <dgm:pt modelId="{3B48E97A-C6E9-4761-912E-FF0516A279DC}" type="pres">
      <dgm:prSet presAssocID="{947379EC-7605-44E5-AC8F-D8D1697EEAF0}" presName="descendantText" presStyleLbl="alignAccFollowNode1" presStyleIdx="0" presStyleCnt="2">
        <dgm:presLayoutVars>
          <dgm:bulletEnabled val="1"/>
        </dgm:presLayoutVars>
      </dgm:prSet>
      <dgm:spPr/>
      <dgm:t>
        <a:bodyPr/>
        <a:lstStyle/>
        <a:p>
          <a:endParaRPr lang="es-MX"/>
        </a:p>
      </dgm:t>
    </dgm:pt>
    <dgm:pt modelId="{33B2E5E3-6631-4160-A0A7-B20E083DF51C}" type="pres">
      <dgm:prSet presAssocID="{BFA0D113-710E-40F8-976E-37EE48BB75D5}" presName="sp" presStyleCnt="0"/>
      <dgm:spPr/>
      <dgm:t>
        <a:bodyPr/>
        <a:lstStyle/>
        <a:p>
          <a:endParaRPr lang="es-MX"/>
        </a:p>
      </dgm:t>
    </dgm:pt>
    <dgm:pt modelId="{A9E920EC-38AB-4733-9AFC-81ECE6B1A533}" type="pres">
      <dgm:prSet presAssocID="{E8E6CEFD-BD91-470F-92DD-9562DCA5DF66}" presName="linNode" presStyleCnt="0"/>
      <dgm:spPr/>
      <dgm:t>
        <a:bodyPr/>
        <a:lstStyle/>
        <a:p>
          <a:endParaRPr lang="es-MX"/>
        </a:p>
      </dgm:t>
    </dgm:pt>
    <dgm:pt modelId="{B3D339E5-A6FF-4375-96C2-4E2A8A4D068B}" type="pres">
      <dgm:prSet presAssocID="{E8E6CEFD-BD91-470F-92DD-9562DCA5DF66}" presName="parentText" presStyleLbl="node1" presStyleIdx="1" presStyleCnt="2">
        <dgm:presLayoutVars>
          <dgm:chMax val="1"/>
          <dgm:bulletEnabled val="1"/>
        </dgm:presLayoutVars>
      </dgm:prSet>
      <dgm:spPr/>
      <dgm:t>
        <a:bodyPr/>
        <a:lstStyle/>
        <a:p>
          <a:endParaRPr lang="es-MX"/>
        </a:p>
      </dgm:t>
    </dgm:pt>
    <dgm:pt modelId="{3A392E02-8059-4A59-942A-14C9646E62E0}" type="pres">
      <dgm:prSet presAssocID="{E8E6CEFD-BD91-470F-92DD-9562DCA5DF66}" presName="descendantText" presStyleLbl="alignAccFollowNode1" presStyleIdx="1" presStyleCnt="2" custScaleY="103653">
        <dgm:presLayoutVars>
          <dgm:bulletEnabled val="1"/>
        </dgm:presLayoutVars>
      </dgm:prSet>
      <dgm:spPr/>
      <dgm:t>
        <a:bodyPr/>
        <a:lstStyle/>
        <a:p>
          <a:endParaRPr lang="es-MX"/>
        </a:p>
      </dgm:t>
    </dgm:pt>
  </dgm:ptLst>
  <dgm:cxnLst>
    <dgm:cxn modelId="{0DB944DB-4CEA-4F51-9174-47C5030F5CFD}" srcId="{E8E6CEFD-BD91-470F-92DD-9562DCA5DF66}" destId="{99F68AB6-849E-478A-8A71-55D43EB020B0}" srcOrd="2" destOrd="0" parTransId="{08D9C73A-4DD3-45AE-A7D1-912A91AA02A8}" sibTransId="{849168CA-B7A8-4706-B436-A962C62EC133}"/>
    <dgm:cxn modelId="{4BED4C92-011A-4FBB-96B4-482203DE3F6C}" srcId="{E8E6CEFD-BD91-470F-92DD-9562DCA5DF66}" destId="{99147A6F-9BCC-4888-9E16-823B266A5E7E}" srcOrd="1" destOrd="0" parTransId="{1AC89ABB-3202-4FFC-B764-358670F053EF}" sibTransId="{52F9500B-2665-421F-A089-CF7A8C696069}"/>
    <dgm:cxn modelId="{545318E4-3013-4325-9750-294933174DC2}" type="presOf" srcId="{99147A6F-9BCC-4888-9E16-823B266A5E7E}" destId="{3A392E02-8059-4A59-942A-14C9646E62E0}" srcOrd="0" destOrd="1" presId="urn:microsoft.com/office/officeart/2005/8/layout/vList5"/>
    <dgm:cxn modelId="{E649D934-07BA-49F5-A96A-67D90F095812}" type="presOf" srcId="{C7184543-65BC-4F44-AF18-AD4FA0A22A58}" destId="{3A392E02-8059-4A59-942A-14C9646E62E0}" srcOrd="0" destOrd="0" presId="urn:microsoft.com/office/officeart/2005/8/layout/vList5"/>
    <dgm:cxn modelId="{44ACF5BE-29A8-458C-8050-E2D353B1CC0C}" type="presOf" srcId="{99F68AB6-849E-478A-8A71-55D43EB020B0}" destId="{3A392E02-8059-4A59-942A-14C9646E62E0}" srcOrd="0" destOrd="2" presId="urn:microsoft.com/office/officeart/2005/8/layout/vList5"/>
    <dgm:cxn modelId="{1933CBF4-A136-4315-99A9-910EAED58C05}" srcId="{0DA7BAB0-6622-4F11-A062-99E50A559085}" destId="{E8E6CEFD-BD91-470F-92DD-9562DCA5DF66}" srcOrd="1" destOrd="0" parTransId="{02F063F6-6BD6-4B70-BE4F-0E4B0CE8F5CE}" sibTransId="{EF95A677-C111-44DA-A459-3296012FF854}"/>
    <dgm:cxn modelId="{1074F1A0-8273-408F-8B7C-C395EAE4D054}" type="presOf" srcId="{0DA7BAB0-6622-4F11-A062-99E50A559085}" destId="{9E8E3E66-0068-471F-8AE5-F77FB033FF04}" srcOrd="0" destOrd="0" presId="urn:microsoft.com/office/officeart/2005/8/layout/vList5"/>
    <dgm:cxn modelId="{4102B167-8079-465C-AA8A-6BA81CA7A1C7}" type="presOf" srcId="{E8E6CEFD-BD91-470F-92DD-9562DCA5DF66}" destId="{B3D339E5-A6FF-4375-96C2-4E2A8A4D068B}" srcOrd="0" destOrd="0" presId="urn:microsoft.com/office/officeart/2005/8/layout/vList5"/>
    <dgm:cxn modelId="{AC8BCF67-846F-4C96-8229-C3136D01E589}" srcId="{E8E6CEFD-BD91-470F-92DD-9562DCA5DF66}" destId="{C7184543-65BC-4F44-AF18-AD4FA0A22A58}" srcOrd="0" destOrd="0" parTransId="{4431B4B9-A816-459E-903B-B032F1FD2D06}" sibTransId="{4A4EE6E1-D434-4F2C-A8BC-23A75772A251}"/>
    <dgm:cxn modelId="{35F88041-BA9C-469B-B332-65C4E7385977}" srcId="{E8E6CEFD-BD91-470F-92DD-9562DCA5DF66}" destId="{6963874C-8E0A-4DAB-80C0-B8F3FCECB4AA}" srcOrd="3" destOrd="0" parTransId="{2B746EC2-E8D7-49B8-B225-1755B0D66542}" sibTransId="{ECE02332-BCC3-4AD1-9EC9-942B270E0270}"/>
    <dgm:cxn modelId="{CA30763A-EED5-448F-84EE-7D053F556850}" type="presOf" srcId="{BB1EBDF3-DEF2-41F8-A336-EA6784EC733A}" destId="{3B48E97A-C6E9-4761-912E-FF0516A279DC}" srcOrd="0" destOrd="0" presId="urn:microsoft.com/office/officeart/2005/8/layout/vList5"/>
    <dgm:cxn modelId="{613C6A27-C50C-4407-AF46-25A667BD0FE2}" type="presOf" srcId="{947379EC-7605-44E5-AC8F-D8D1697EEAF0}" destId="{50B040DA-F806-485E-84D2-DA732675477A}" srcOrd="0" destOrd="0" presId="urn:microsoft.com/office/officeart/2005/8/layout/vList5"/>
    <dgm:cxn modelId="{0E479322-FFF2-4C52-8918-B1FDEBDE8018}" srcId="{947379EC-7605-44E5-AC8F-D8D1697EEAF0}" destId="{BB1EBDF3-DEF2-41F8-A336-EA6784EC733A}" srcOrd="0" destOrd="0" parTransId="{C83F7C66-4686-470F-9199-24C388E6F73B}" sibTransId="{6DA359D2-8AD4-466C-B3E1-3210C36F063D}"/>
    <dgm:cxn modelId="{182F5745-8D0C-4982-84FD-EAE3D0D400EE}" srcId="{0DA7BAB0-6622-4F11-A062-99E50A559085}" destId="{947379EC-7605-44E5-AC8F-D8D1697EEAF0}" srcOrd="0" destOrd="0" parTransId="{0B5886DB-523F-4283-ADF6-6A06B7C8A3FA}" sibTransId="{BFA0D113-710E-40F8-976E-37EE48BB75D5}"/>
    <dgm:cxn modelId="{B30F9AB5-F049-4073-AD2B-67E017A18957}" type="presOf" srcId="{6963874C-8E0A-4DAB-80C0-B8F3FCECB4AA}" destId="{3A392E02-8059-4A59-942A-14C9646E62E0}" srcOrd="0" destOrd="3" presId="urn:microsoft.com/office/officeart/2005/8/layout/vList5"/>
    <dgm:cxn modelId="{61FB9A1F-134A-4AF5-A7F8-DD8A46083832}" type="presParOf" srcId="{9E8E3E66-0068-471F-8AE5-F77FB033FF04}" destId="{92345245-C893-4D07-BBDB-0AFE77F8BE2E}" srcOrd="0" destOrd="0" presId="urn:microsoft.com/office/officeart/2005/8/layout/vList5"/>
    <dgm:cxn modelId="{54241E2A-095C-4F55-A2DA-5E589A0F3BF9}" type="presParOf" srcId="{92345245-C893-4D07-BBDB-0AFE77F8BE2E}" destId="{50B040DA-F806-485E-84D2-DA732675477A}" srcOrd="0" destOrd="0" presId="urn:microsoft.com/office/officeart/2005/8/layout/vList5"/>
    <dgm:cxn modelId="{BD123F06-A740-4490-BBF6-5BCB975F45CB}" type="presParOf" srcId="{92345245-C893-4D07-BBDB-0AFE77F8BE2E}" destId="{3B48E97A-C6E9-4761-912E-FF0516A279DC}" srcOrd="1" destOrd="0" presId="urn:microsoft.com/office/officeart/2005/8/layout/vList5"/>
    <dgm:cxn modelId="{FBB4334D-21EA-4241-9B67-5407C8E2C9BE}" type="presParOf" srcId="{9E8E3E66-0068-471F-8AE5-F77FB033FF04}" destId="{33B2E5E3-6631-4160-A0A7-B20E083DF51C}" srcOrd="1" destOrd="0" presId="urn:microsoft.com/office/officeart/2005/8/layout/vList5"/>
    <dgm:cxn modelId="{1460D204-01B1-4A8C-904F-462B9E4DC201}" type="presParOf" srcId="{9E8E3E66-0068-471F-8AE5-F77FB033FF04}" destId="{A9E920EC-38AB-4733-9AFC-81ECE6B1A533}" srcOrd="2" destOrd="0" presId="urn:microsoft.com/office/officeart/2005/8/layout/vList5"/>
    <dgm:cxn modelId="{64FFFC45-9CDD-4FC3-9517-7CCB4F444EA6}" type="presParOf" srcId="{A9E920EC-38AB-4733-9AFC-81ECE6B1A533}" destId="{B3D339E5-A6FF-4375-96C2-4E2A8A4D068B}" srcOrd="0" destOrd="0" presId="urn:microsoft.com/office/officeart/2005/8/layout/vList5"/>
    <dgm:cxn modelId="{91C47269-9977-4A65-AE46-85C6430A9E0D}" type="presParOf" srcId="{A9E920EC-38AB-4733-9AFC-81ECE6B1A533}" destId="{3A392E02-8059-4A59-942A-14C9646E62E0}"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E20D90-282B-4DD4-A283-63FBF075156E}" type="doc">
      <dgm:prSet loTypeId="urn:microsoft.com/office/officeart/2005/8/layout/hList9" loCatId="list" qsTypeId="urn:microsoft.com/office/officeart/2005/8/quickstyle/3d2" qsCatId="3D" csTypeId="urn:microsoft.com/office/officeart/2005/8/colors/accent4_4" csCatId="accent4" phldr="1"/>
      <dgm:spPr/>
      <dgm:t>
        <a:bodyPr/>
        <a:lstStyle/>
        <a:p>
          <a:endParaRPr lang="es-MX"/>
        </a:p>
      </dgm:t>
    </dgm:pt>
    <dgm:pt modelId="{83898626-52CC-43DD-9902-28C5FF9C7A7D}">
      <dgm:prSet phldrT="[Texto]"/>
      <dgm:spPr/>
      <dgm:t>
        <a:bodyPr/>
        <a:lstStyle/>
        <a:p>
          <a:r>
            <a:rPr lang="es-EC" i="1" dirty="0" smtClean="0"/>
            <a:t>Sociedad Americana de Fotogrametría y Teledetección - ASPRS</a:t>
          </a:r>
          <a:endParaRPr lang="es-MX" dirty="0"/>
        </a:p>
      </dgm:t>
    </dgm:pt>
    <dgm:pt modelId="{BFD0E485-8E82-4632-B981-F83437E84D35}" type="parTrans" cxnId="{CA03A2D2-93A7-4933-A08F-C3ABA9D33772}">
      <dgm:prSet/>
      <dgm:spPr/>
      <dgm:t>
        <a:bodyPr/>
        <a:lstStyle/>
        <a:p>
          <a:endParaRPr lang="es-MX"/>
        </a:p>
      </dgm:t>
    </dgm:pt>
    <dgm:pt modelId="{B165A6F7-A96F-4B9D-B9BE-24B94DADFFDC}" type="sibTrans" cxnId="{CA03A2D2-93A7-4933-A08F-C3ABA9D33772}">
      <dgm:prSet/>
      <dgm:spPr/>
      <dgm:t>
        <a:bodyPr/>
        <a:lstStyle/>
        <a:p>
          <a:endParaRPr lang="es-MX"/>
        </a:p>
      </dgm:t>
    </dgm:pt>
    <dgm:pt modelId="{BA728233-0BFE-41EF-B0C9-2461E6F467D7}">
      <dgm:prSet phldrT="[Texto]" custT="1"/>
      <dgm:spPr/>
      <dgm:t>
        <a:bodyPr/>
        <a:lstStyle/>
        <a:p>
          <a:r>
            <a:rPr lang="es-EC" sz="1800" i="1" dirty="0" smtClean="0"/>
            <a:t>“... arte, ciencia y tecnología de obtener información fiel acerca de objetos físicos y su entorno a través de procesos de grabación, medición e interpretación de imágenes fotográficas y patrones de energía electromagnética radiante y otros fenómenos”.</a:t>
          </a:r>
          <a:endParaRPr lang="es-MX" sz="1800" dirty="0"/>
        </a:p>
      </dgm:t>
    </dgm:pt>
    <dgm:pt modelId="{C9E079DF-051A-4080-9044-68F3D08957FE}" type="parTrans" cxnId="{83B9B80C-AAFE-4022-AB4A-0AB002E26D45}">
      <dgm:prSet/>
      <dgm:spPr/>
      <dgm:t>
        <a:bodyPr/>
        <a:lstStyle/>
        <a:p>
          <a:endParaRPr lang="es-MX"/>
        </a:p>
      </dgm:t>
    </dgm:pt>
    <dgm:pt modelId="{3916B208-051A-4B4C-A9CA-F409D3313107}" type="sibTrans" cxnId="{83B9B80C-AAFE-4022-AB4A-0AB002E26D45}">
      <dgm:prSet/>
      <dgm:spPr/>
      <dgm:t>
        <a:bodyPr/>
        <a:lstStyle/>
        <a:p>
          <a:endParaRPr lang="es-MX"/>
        </a:p>
      </dgm:t>
    </dgm:pt>
    <dgm:pt modelId="{9C7408AB-5E95-4AF9-BB22-96FCE75F1ECB}">
      <dgm:prSet phldrT="[Texto]"/>
      <dgm:spPr/>
      <dgm:t>
        <a:bodyPr/>
        <a:lstStyle/>
        <a:p>
          <a:r>
            <a:rPr lang="es-EC" i="1" dirty="0" smtClean="0"/>
            <a:t>H. </a:t>
          </a:r>
          <a:r>
            <a:rPr lang="es-EC" i="1" dirty="0" err="1" smtClean="0"/>
            <a:t>Bonneval</a:t>
          </a:r>
          <a:endParaRPr lang="es-MX" dirty="0"/>
        </a:p>
      </dgm:t>
    </dgm:pt>
    <dgm:pt modelId="{B9A7CC75-054A-4049-8516-B60BA63DCC2F}" type="parTrans" cxnId="{AE6EDAE5-5DF8-4863-8C4F-918FDC3300AD}">
      <dgm:prSet/>
      <dgm:spPr/>
      <dgm:t>
        <a:bodyPr/>
        <a:lstStyle/>
        <a:p>
          <a:endParaRPr lang="es-MX"/>
        </a:p>
      </dgm:t>
    </dgm:pt>
    <dgm:pt modelId="{9FBD79CB-1332-4B7D-A8C3-6708F5AF0306}" type="sibTrans" cxnId="{AE6EDAE5-5DF8-4863-8C4F-918FDC3300AD}">
      <dgm:prSet/>
      <dgm:spPr/>
      <dgm:t>
        <a:bodyPr/>
        <a:lstStyle/>
        <a:p>
          <a:endParaRPr lang="es-MX"/>
        </a:p>
      </dgm:t>
    </dgm:pt>
    <dgm:pt modelId="{FCD6B74A-3134-41F5-812B-92C1ED92E20B}">
      <dgm:prSet phldrT="[Texto]" custT="1"/>
      <dgm:spPr/>
      <dgm:t>
        <a:bodyPr/>
        <a:lstStyle/>
        <a:p>
          <a:r>
            <a:rPr lang="es-EC" sz="1800" i="1" dirty="0" smtClean="0"/>
            <a:t>“… técnica para estudiar y definir con precisión la forma, dimensiones y posición en el espacio de un objeto cualquiera, utilizando medidas realizadas sobre una o varias fotografías..." </a:t>
          </a:r>
          <a:endParaRPr lang="es-MX" sz="1800" dirty="0"/>
        </a:p>
      </dgm:t>
    </dgm:pt>
    <dgm:pt modelId="{FC0FA10A-C84B-4AF9-9573-ED43FFF08776}" type="parTrans" cxnId="{68F80F4E-2FCC-415C-8AFE-97F3E941E8A2}">
      <dgm:prSet/>
      <dgm:spPr/>
      <dgm:t>
        <a:bodyPr/>
        <a:lstStyle/>
        <a:p>
          <a:endParaRPr lang="es-MX"/>
        </a:p>
      </dgm:t>
    </dgm:pt>
    <dgm:pt modelId="{37C721C6-307A-4ED9-9C87-D6F878B6D127}" type="sibTrans" cxnId="{68F80F4E-2FCC-415C-8AFE-97F3E941E8A2}">
      <dgm:prSet/>
      <dgm:spPr/>
      <dgm:t>
        <a:bodyPr/>
        <a:lstStyle/>
        <a:p>
          <a:endParaRPr lang="es-MX"/>
        </a:p>
      </dgm:t>
    </dgm:pt>
    <dgm:pt modelId="{2FCA93C1-262D-4D3C-A90C-E9F7B2F8CC8A}" type="pres">
      <dgm:prSet presAssocID="{D2E20D90-282B-4DD4-A283-63FBF075156E}" presName="list" presStyleCnt="0">
        <dgm:presLayoutVars>
          <dgm:dir/>
          <dgm:animLvl val="lvl"/>
        </dgm:presLayoutVars>
      </dgm:prSet>
      <dgm:spPr/>
      <dgm:t>
        <a:bodyPr/>
        <a:lstStyle/>
        <a:p>
          <a:endParaRPr lang="es-MX"/>
        </a:p>
      </dgm:t>
    </dgm:pt>
    <dgm:pt modelId="{6FB88F8D-1EBF-45A7-BD87-1E29D5AACD97}" type="pres">
      <dgm:prSet presAssocID="{83898626-52CC-43DD-9902-28C5FF9C7A7D}" presName="posSpace" presStyleCnt="0"/>
      <dgm:spPr/>
      <dgm:t>
        <a:bodyPr/>
        <a:lstStyle/>
        <a:p>
          <a:endParaRPr lang="es-MX"/>
        </a:p>
      </dgm:t>
    </dgm:pt>
    <dgm:pt modelId="{424DBC7D-6239-4F07-A0E6-3F44374CA51D}" type="pres">
      <dgm:prSet presAssocID="{83898626-52CC-43DD-9902-28C5FF9C7A7D}" presName="vertFlow" presStyleCnt="0"/>
      <dgm:spPr/>
      <dgm:t>
        <a:bodyPr/>
        <a:lstStyle/>
        <a:p>
          <a:endParaRPr lang="es-MX"/>
        </a:p>
      </dgm:t>
    </dgm:pt>
    <dgm:pt modelId="{6B6A0543-166D-495C-A2C7-35B3E6F96982}" type="pres">
      <dgm:prSet presAssocID="{83898626-52CC-43DD-9902-28C5FF9C7A7D}" presName="topSpace" presStyleCnt="0"/>
      <dgm:spPr/>
      <dgm:t>
        <a:bodyPr/>
        <a:lstStyle/>
        <a:p>
          <a:endParaRPr lang="es-MX"/>
        </a:p>
      </dgm:t>
    </dgm:pt>
    <dgm:pt modelId="{2998F302-D7FE-4300-9349-FBBDB9D61E2D}" type="pres">
      <dgm:prSet presAssocID="{83898626-52CC-43DD-9902-28C5FF9C7A7D}" presName="firstComp" presStyleCnt="0"/>
      <dgm:spPr/>
      <dgm:t>
        <a:bodyPr/>
        <a:lstStyle/>
        <a:p>
          <a:endParaRPr lang="es-MX"/>
        </a:p>
      </dgm:t>
    </dgm:pt>
    <dgm:pt modelId="{0612BC3D-4448-45E6-ACE4-619D5F4DC732}" type="pres">
      <dgm:prSet presAssocID="{83898626-52CC-43DD-9902-28C5FF9C7A7D}" presName="firstChild" presStyleLbl="bgAccFollowNode1" presStyleIdx="0" presStyleCnt="2" custScaleX="107402" custScaleY="195867"/>
      <dgm:spPr/>
      <dgm:t>
        <a:bodyPr/>
        <a:lstStyle/>
        <a:p>
          <a:endParaRPr lang="es-MX"/>
        </a:p>
      </dgm:t>
    </dgm:pt>
    <dgm:pt modelId="{92625202-4274-4B6B-993B-CDDDAA9F156B}" type="pres">
      <dgm:prSet presAssocID="{83898626-52CC-43DD-9902-28C5FF9C7A7D}" presName="firstChildTx" presStyleLbl="bgAccFollowNode1" presStyleIdx="0" presStyleCnt="2">
        <dgm:presLayoutVars>
          <dgm:bulletEnabled val="1"/>
        </dgm:presLayoutVars>
      </dgm:prSet>
      <dgm:spPr/>
      <dgm:t>
        <a:bodyPr/>
        <a:lstStyle/>
        <a:p>
          <a:endParaRPr lang="es-MX"/>
        </a:p>
      </dgm:t>
    </dgm:pt>
    <dgm:pt modelId="{EAC54FC2-CD18-4CC0-8AB5-0CC0D177D07A}" type="pres">
      <dgm:prSet presAssocID="{83898626-52CC-43DD-9902-28C5FF9C7A7D}" presName="negSpace" presStyleCnt="0"/>
      <dgm:spPr/>
      <dgm:t>
        <a:bodyPr/>
        <a:lstStyle/>
        <a:p>
          <a:endParaRPr lang="es-MX"/>
        </a:p>
      </dgm:t>
    </dgm:pt>
    <dgm:pt modelId="{FDDBDE35-6EDB-41DC-9DEB-017A27C9C15B}" type="pres">
      <dgm:prSet presAssocID="{83898626-52CC-43DD-9902-28C5FF9C7A7D}" presName="circle" presStyleLbl="node1" presStyleIdx="0" presStyleCnt="2" custLinFactNeighborX="-14418" custLinFactNeighborY="1154"/>
      <dgm:spPr/>
      <dgm:t>
        <a:bodyPr/>
        <a:lstStyle/>
        <a:p>
          <a:endParaRPr lang="es-MX"/>
        </a:p>
      </dgm:t>
    </dgm:pt>
    <dgm:pt modelId="{26D61B16-BB7B-438F-BCEF-8962B1F804FD}" type="pres">
      <dgm:prSet presAssocID="{B165A6F7-A96F-4B9D-B9BE-24B94DADFFDC}" presName="transSpace" presStyleCnt="0"/>
      <dgm:spPr/>
      <dgm:t>
        <a:bodyPr/>
        <a:lstStyle/>
        <a:p>
          <a:endParaRPr lang="es-MX"/>
        </a:p>
      </dgm:t>
    </dgm:pt>
    <dgm:pt modelId="{963477D2-2CFB-48E7-A320-13C4C2066A8F}" type="pres">
      <dgm:prSet presAssocID="{9C7408AB-5E95-4AF9-BB22-96FCE75F1ECB}" presName="posSpace" presStyleCnt="0"/>
      <dgm:spPr/>
      <dgm:t>
        <a:bodyPr/>
        <a:lstStyle/>
        <a:p>
          <a:endParaRPr lang="es-MX"/>
        </a:p>
      </dgm:t>
    </dgm:pt>
    <dgm:pt modelId="{656D33CC-290C-4F11-9692-A9C39833E16F}" type="pres">
      <dgm:prSet presAssocID="{9C7408AB-5E95-4AF9-BB22-96FCE75F1ECB}" presName="vertFlow" presStyleCnt="0"/>
      <dgm:spPr/>
      <dgm:t>
        <a:bodyPr/>
        <a:lstStyle/>
        <a:p>
          <a:endParaRPr lang="es-MX"/>
        </a:p>
      </dgm:t>
    </dgm:pt>
    <dgm:pt modelId="{832A6866-F36F-45AE-9FC5-4AEA80A68E0F}" type="pres">
      <dgm:prSet presAssocID="{9C7408AB-5E95-4AF9-BB22-96FCE75F1ECB}" presName="topSpace" presStyleCnt="0"/>
      <dgm:spPr/>
      <dgm:t>
        <a:bodyPr/>
        <a:lstStyle/>
        <a:p>
          <a:endParaRPr lang="es-MX"/>
        </a:p>
      </dgm:t>
    </dgm:pt>
    <dgm:pt modelId="{C09FC2C3-4814-40FF-9D10-04895476237A}" type="pres">
      <dgm:prSet presAssocID="{9C7408AB-5E95-4AF9-BB22-96FCE75F1ECB}" presName="firstComp" presStyleCnt="0"/>
      <dgm:spPr/>
      <dgm:t>
        <a:bodyPr/>
        <a:lstStyle/>
        <a:p>
          <a:endParaRPr lang="es-MX"/>
        </a:p>
      </dgm:t>
    </dgm:pt>
    <dgm:pt modelId="{3ACB5509-4A61-46E4-A208-457046B0ACE6}" type="pres">
      <dgm:prSet presAssocID="{9C7408AB-5E95-4AF9-BB22-96FCE75F1ECB}" presName="firstChild" presStyleLbl="bgAccFollowNode1" presStyleIdx="1" presStyleCnt="2" custScaleY="177709"/>
      <dgm:spPr/>
      <dgm:t>
        <a:bodyPr/>
        <a:lstStyle/>
        <a:p>
          <a:endParaRPr lang="es-MX"/>
        </a:p>
      </dgm:t>
    </dgm:pt>
    <dgm:pt modelId="{5A23F34E-0E64-48CF-A2F2-A8035B3FF1FF}" type="pres">
      <dgm:prSet presAssocID="{9C7408AB-5E95-4AF9-BB22-96FCE75F1ECB}" presName="firstChildTx" presStyleLbl="bgAccFollowNode1" presStyleIdx="1" presStyleCnt="2">
        <dgm:presLayoutVars>
          <dgm:bulletEnabled val="1"/>
        </dgm:presLayoutVars>
      </dgm:prSet>
      <dgm:spPr/>
      <dgm:t>
        <a:bodyPr/>
        <a:lstStyle/>
        <a:p>
          <a:endParaRPr lang="es-MX"/>
        </a:p>
      </dgm:t>
    </dgm:pt>
    <dgm:pt modelId="{2600950A-54FA-4CB3-B789-19C5CD845675}" type="pres">
      <dgm:prSet presAssocID="{9C7408AB-5E95-4AF9-BB22-96FCE75F1ECB}" presName="negSpace" presStyleCnt="0"/>
      <dgm:spPr/>
      <dgm:t>
        <a:bodyPr/>
        <a:lstStyle/>
        <a:p>
          <a:endParaRPr lang="es-MX"/>
        </a:p>
      </dgm:t>
    </dgm:pt>
    <dgm:pt modelId="{DD1BFC9F-992D-4E3F-8B6F-3BAD0F54D9D7}" type="pres">
      <dgm:prSet presAssocID="{9C7408AB-5E95-4AF9-BB22-96FCE75F1ECB}" presName="circle" presStyleLbl="node1" presStyleIdx="1" presStyleCnt="2"/>
      <dgm:spPr/>
      <dgm:t>
        <a:bodyPr/>
        <a:lstStyle/>
        <a:p>
          <a:endParaRPr lang="es-MX"/>
        </a:p>
      </dgm:t>
    </dgm:pt>
  </dgm:ptLst>
  <dgm:cxnLst>
    <dgm:cxn modelId="{68F80F4E-2FCC-415C-8AFE-97F3E941E8A2}" srcId="{9C7408AB-5E95-4AF9-BB22-96FCE75F1ECB}" destId="{FCD6B74A-3134-41F5-812B-92C1ED92E20B}" srcOrd="0" destOrd="0" parTransId="{FC0FA10A-C84B-4AF9-9573-ED43FFF08776}" sibTransId="{37C721C6-307A-4ED9-9C87-D6F878B6D127}"/>
    <dgm:cxn modelId="{03ED4C5E-F6A7-42F1-9579-6F43021B609E}" type="presOf" srcId="{BA728233-0BFE-41EF-B0C9-2461E6F467D7}" destId="{92625202-4274-4B6B-993B-CDDDAA9F156B}" srcOrd="1" destOrd="0" presId="urn:microsoft.com/office/officeart/2005/8/layout/hList9"/>
    <dgm:cxn modelId="{8C467ACC-8D8C-4E48-8380-68EA51613FA8}" type="presOf" srcId="{FCD6B74A-3134-41F5-812B-92C1ED92E20B}" destId="{3ACB5509-4A61-46E4-A208-457046B0ACE6}" srcOrd="0" destOrd="0" presId="urn:microsoft.com/office/officeart/2005/8/layout/hList9"/>
    <dgm:cxn modelId="{E814920E-50BB-42DA-B8BD-A28E533A1A0A}" type="presOf" srcId="{83898626-52CC-43DD-9902-28C5FF9C7A7D}" destId="{FDDBDE35-6EDB-41DC-9DEB-017A27C9C15B}" srcOrd="0" destOrd="0" presId="urn:microsoft.com/office/officeart/2005/8/layout/hList9"/>
    <dgm:cxn modelId="{DC9F9A2F-248C-4AEA-9343-897083117FB1}" type="presOf" srcId="{FCD6B74A-3134-41F5-812B-92C1ED92E20B}" destId="{5A23F34E-0E64-48CF-A2F2-A8035B3FF1FF}" srcOrd="1" destOrd="0" presId="urn:microsoft.com/office/officeart/2005/8/layout/hList9"/>
    <dgm:cxn modelId="{83B9B80C-AAFE-4022-AB4A-0AB002E26D45}" srcId="{83898626-52CC-43DD-9902-28C5FF9C7A7D}" destId="{BA728233-0BFE-41EF-B0C9-2461E6F467D7}" srcOrd="0" destOrd="0" parTransId="{C9E079DF-051A-4080-9044-68F3D08957FE}" sibTransId="{3916B208-051A-4B4C-A9CA-F409D3313107}"/>
    <dgm:cxn modelId="{CEE5EC06-939B-43FE-8A1F-942F76F5B8D0}" type="presOf" srcId="{D2E20D90-282B-4DD4-A283-63FBF075156E}" destId="{2FCA93C1-262D-4D3C-A90C-E9F7B2F8CC8A}" srcOrd="0" destOrd="0" presId="urn:microsoft.com/office/officeart/2005/8/layout/hList9"/>
    <dgm:cxn modelId="{CA03A2D2-93A7-4933-A08F-C3ABA9D33772}" srcId="{D2E20D90-282B-4DD4-A283-63FBF075156E}" destId="{83898626-52CC-43DD-9902-28C5FF9C7A7D}" srcOrd="0" destOrd="0" parTransId="{BFD0E485-8E82-4632-B981-F83437E84D35}" sibTransId="{B165A6F7-A96F-4B9D-B9BE-24B94DADFFDC}"/>
    <dgm:cxn modelId="{DDD24941-5FE1-488D-8224-269D4D0A6A8D}" type="presOf" srcId="{9C7408AB-5E95-4AF9-BB22-96FCE75F1ECB}" destId="{DD1BFC9F-992D-4E3F-8B6F-3BAD0F54D9D7}" srcOrd="0" destOrd="0" presId="urn:microsoft.com/office/officeart/2005/8/layout/hList9"/>
    <dgm:cxn modelId="{62BB3BA9-E43C-4B29-9BBA-70CDA258F033}" type="presOf" srcId="{BA728233-0BFE-41EF-B0C9-2461E6F467D7}" destId="{0612BC3D-4448-45E6-ACE4-619D5F4DC732}" srcOrd="0" destOrd="0" presId="urn:microsoft.com/office/officeart/2005/8/layout/hList9"/>
    <dgm:cxn modelId="{AE6EDAE5-5DF8-4863-8C4F-918FDC3300AD}" srcId="{D2E20D90-282B-4DD4-A283-63FBF075156E}" destId="{9C7408AB-5E95-4AF9-BB22-96FCE75F1ECB}" srcOrd="1" destOrd="0" parTransId="{B9A7CC75-054A-4049-8516-B60BA63DCC2F}" sibTransId="{9FBD79CB-1332-4B7D-A8C3-6708F5AF0306}"/>
    <dgm:cxn modelId="{BCEB6544-0EED-4B9B-93D3-F9746475FAB4}" type="presParOf" srcId="{2FCA93C1-262D-4D3C-A90C-E9F7B2F8CC8A}" destId="{6FB88F8D-1EBF-45A7-BD87-1E29D5AACD97}" srcOrd="0" destOrd="0" presId="urn:microsoft.com/office/officeart/2005/8/layout/hList9"/>
    <dgm:cxn modelId="{BD90F3DA-FDBD-4A83-B825-BEF5B7D2E70D}" type="presParOf" srcId="{2FCA93C1-262D-4D3C-A90C-E9F7B2F8CC8A}" destId="{424DBC7D-6239-4F07-A0E6-3F44374CA51D}" srcOrd="1" destOrd="0" presId="urn:microsoft.com/office/officeart/2005/8/layout/hList9"/>
    <dgm:cxn modelId="{4EA5E5D8-0A20-432C-998B-2D690DD4ACB9}" type="presParOf" srcId="{424DBC7D-6239-4F07-A0E6-3F44374CA51D}" destId="{6B6A0543-166D-495C-A2C7-35B3E6F96982}" srcOrd="0" destOrd="0" presId="urn:microsoft.com/office/officeart/2005/8/layout/hList9"/>
    <dgm:cxn modelId="{7E67614E-9311-43EE-A91F-896BD9DB5BE0}" type="presParOf" srcId="{424DBC7D-6239-4F07-A0E6-3F44374CA51D}" destId="{2998F302-D7FE-4300-9349-FBBDB9D61E2D}" srcOrd="1" destOrd="0" presId="urn:microsoft.com/office/officeart/2005/8/layout/hList9"/>
    <dgm:cxn modelId="{7859DB56-60B8-46C6-8135-3566B71B15A5}" type="presParOf" srcId="{2998F302-D7FE-4300-9349-FBBDB9D61E2D}" destId="{0612BC3D-4448-45E6-ACE4-619D5F4DC732}" srcOrd="0" destOrd="0" presId="urn:microsoft.com/office/officeart/2005/8/layout/hList9"/>
    <dgm:cxn modelId="{7E733AEF-1187-45AB-908C-4B82BD208544}" type="presParOf" srcId="{2998F302-D7FE-4300-9349-FBBDB9D61E2D}" destId="{92625202-4274-4B6B-993B-CDDDAA9F156B}" srcOrd="1" destOrd="0" presId="urn:microsoft.com/office/officeart/2005/8/layout/hList9"/>
    <dgm:cxn modelId="{7ED6D5A7-7B71-42A6-B3CB-617376B1A8A4}" type="presParOf" srcId="{2FCA93C1-262D-4D3C-A90C-E9F7B2F8CC8A}" destId="{EAC54FC2-CD18-4CC0-8AB5-0CC0D177D07A}" srcOrd="2" destOrd="0" presId="urn:microsoft.com/office/officeart/2005/8/layout/hList9"/>
    <dgm:cxn modelId="{94E2E2AF-DEA6-4FB9-B90D-E0F34A834BFB}" type="presParOf" srcId="{2FCA93C1-262D-4D3C-A90C-E9F7B2F8CC8A}" destId="{FDDBDE35-6EDB-41DC-9DEB-017A27C9C15B}" srcOrd="3" destOrd="0" presId="urn:microsoft.com/office/officeart/2005/8/layout/hList9"/>
    <dgm:cxn modelId="{1D8AEF21-F5BE-435D-AD27-4C114F670EAA}" type="presParOf" srcId="{2FCA93C1-262D-4D3C-A90C-E9F7B2F8CC8A}" destId="{26D61B16-BB7B-438F-BCEF-8962B1F804FD}" srcOrd="4" destOrd="0" presId="urn:microsoft.com/office/officeart/2005/8/layout/hList9"/>
    <dgm:cxn modelId="{A2FA0526-F065-4568-9DEE-D38D416E2D0C}" type="presParOf" srcId="{2FCA93C1-262D-4D3C-A90C-E9F7B2F8CC8A}" destId="{963477D2-2CFB-48E7-A320-13C4C2066A8F}" srcOrd="5" destOrd="0" presId="urn:microsoft.com/office/officeart/2005/8/layout/hList9"/>
    <dgm:cxn modelId="{2BFA9C4E-B2C7-4C67-822D-A69EC281B5D2}" type="presParOf" srcId="{2FCA93C1-262D-4D3C-A90C-E9F7B2F8CC8A}" destId="{656D33CC-290C-4F11-9692-A9C39833E16F}" srcOrd="6" destOrd="0" presId="urn:microsoft.com/office/officeart/2005/8/layout/hList9"/>
    <dgm:cxn modelId="{27A269CD-1249-4C48-8DA4-AA9FCA4236C7}" type="presParOf" srcId="{656D33CC-290C-4F11-9692-A9C39833E16F}" destId="{832A6866-F36F-45AE-9FC5-4AEA80A68E0F}" srcOrd="0" destOrd="0" presId="urn:microsoft.com/office/officeart/2005/8/layout/hList9"/>
    <dgm:cxn modelId="{F6F255BD-1527-4E54-839C-091893186238}" type="presParOf" srcId="{656D33CC-290C-4F11-9692-A9C39833E16F}" destId="{C09FC2C3-4814-40FF-9D10-04895476237A}" srcOrd="1" destOrd="0" presId="urn:microsoft.com/office/officeart/2005/8/layout/hList9"/>
    <dgm:cxn modelId="{494E4A3F-EEF9-42B9-A063-779EEEA7C842}" type="presParOf" srcId="{C09FC2C3-4814-40FF-9D10-04895476237A}" destId="{3ACB5509-4A61-46E4-A208-457046B0ACE6}" srcOrd="0" destOrd="0" presId="urn:microsoft.com/office/officeart/2005/8/layout/hList9"/>
    <dgm:cxn modelId="{02FFAC19-F66F-429B-ACD3-D1287A22B902}" type="presParOf" srcId="{C09FC2C3-4814-40FF-9D10-04895476237A}" destId="{5A23F34E-0E64-48CF-A2F2-A8035B3FF1FF}" srcOrd="1" destOrd="0" presId="urn:microsoft.com/office/officeart/2005/8/layout/hList9"/>
    <dgm:cxn modelId="{06801CE2-B24F-4860-A375-A56AC0B97404}" type="presParOf" srcId="{2FCA93C1-262D-4D3C-A90C-E9F7B2F8CC8A}" destId="{2600950A-54FA-4CB3-B789-19C5CD845675}" srcOrd="7" destOrd="0" presId="urn:microsoft.com/office/officeart/2005/8/layout/hList9"/>
    <dgm:cxn modelId="{99C3AEED-F3EA-477C-A37E-BA12BB2E6221}" type="presParOf" srcId="{2FCA93C1-262D-4D3C-A90C-E9F7B2F8CC8A}" destId="{DD1BFC9F-992D-4E3F-8B6F-3BAD0F54D9D7}" srcOrd="8" destOrd="0" presId="urn:microsoft.com/office/officeart/2005/8/layout/hList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73FDD3-42D6-4E1D-8426-B221D65A79D2}" type="doc">
      <dgm:prSet loTypeId="urn:microsoft.com/office/officeart/2005/8/layout/hList2#1" loCatId="list" qsTypeId="urn:microsoft.com/office/officeart/2005/8/quickstyle/3d1" qsCatId="3D" csTypeId="urn:microsoft.com/office/officeart/2005/8/colors/accent5_2" csCatId="accent5" phldr="1"/>
      <dgm:spPr/>
      <dgm:t>
        <a:bodyPr/>
        <a:lstStyle/>
        <a:p>
          <a:endParaRPr lang="es-MX"/>
        </a:p>
      </dgm:t>
    </dgm:pt>
    <dgm:pt modelId="{62B65256-556F-4D00-A3B2-CE2535F8CFCB}">
      <dgm:prSet phldrT="[Texto]"/>
      <dgm:spPr/>
      <dgm:t>
        <a:bodyPr/>
        <a:lstStyle/>
        <a:p>
          <a:r>
            <a:rPr lang="es-MX" dirty="0" smtClean="0"/>
            <a:t>ORIENTACIÓN INTERIOR</a:t>
          </a:r>
          <a:endParaRPr lang="es-MX" dirty="0"/>
        </a:p>
      </dgm:t>
    </dgm:pt>
    <dgm:pt modelId="{29D97B8D-3928-491B-8AAE-85A90D01AB2C}" type="parTrans" cxnId="{E43E2087-E972-4BDE-BE77-5ECCE7352DB8}">
      <dgm:prSet/>
      <dgm:spPr/>
      <dgm:t>
        <a:bodyPr/>
        <a:lstStyle/>
        <a:p>
          <a:endParaRPr lang="es-MX"/>
        </a:p>
      </dgm:t>
    </dgm:pt>
    <dgm:pt modelId="{E66C3DFD-FD8B-4880-A911-F86938E5281C}" type="sibTrans" cxnId="{E43E2087-E972-4BDE-BE77-5ECCE7352DB8}">
      <dgm:prSet/>
      <dgm:spPr/>
      <dgm:t>
        <a:bodyPr/>
        <a:lstStyle/>
        <a:p>
          <a:endParaRPr lang="es-MX"/>
        </a:p>
      </dgm:t>
    </dgm:pt>
    <dgm:pt modelId="{CC5E9676-7625-447E-980D-7DF22586D4AA}">
      <dgm:prSet phldrT="[Texto]"/>
      <dgm:spPr/>
      <dgm:t>
        <a:bodyPr/>
        <a:lstStyle/>
        <a:p>
          <a:r>
            <a:rPr lang="es-MX" dirty="0" smtClean="0"/>
            <a:t>Fotografía - fotograma</a:t>
          </a:r>
          <a:endParaRPr lang="es-MX" dirty="0"/>
        </a:p>
      </dgm:t>
    </dgm:pt>
    <dgm:pt modelId="{D93054E3-B090-4616-94D0-FE57F0AF537D}" type="parTrans" cxnId="{E722BEF3-7792-4E1C-9244-61EB82AFE70D}">
      <dgm:prSet/>
      <dgm:spPr/>
      <dgm:t>
        <a:bodyPr/>
        <a:lstStyle/>
        <a:p>
          <a:endParaRPr lang="es-MX"/>
        </a:p>
      </dgm:t>
    </dgm:pt>
    <dgm:pt modelId="{2300B40D-8291-490D-AD35-4C4BF284E7DE}" type="sibTrans" cxnId="{E722BEF3-7792-4E1C-9244-61EB82AFE70D}">
      <dgm:prSet/>
      <dgm:spPr/>
      <dgm:t>
        <a:bodyPr/>
        <a:lstStyle/>
        <a:p>
          <a:endParaRPr lang="es-MX"/>
        </a:p>
      </dgm:t>
    </dgm:pt>
    <dgm:pt modelId="{A969DB08-EE1B-40E9-8546-83BF4FAD5C9A}">
      <dgm:prSet phldrT="[Texto]"/>
      <dgm:spPr/>
      <dgm:t>
        <a:bodyPr/>
        <a:lstStyle/>
        <a:p>
          <a:r>
            <a:rPr lang="es-MX" dirty="0" smtClean="0"/>
            <a:t>ORIENYACIÓN EXTERIOR</a:t>
          </a:r>
          <a:endParaRPr lang="es-MX" dirty="0"/>
        </a:p>
      </dgm:t>
    </dgm:pt>
    <dgm:pt modelId="{AC268933-5E61-4EF3-9F41-15CA0EE7F9EC}" type="parTrans" cxnId="{8F352AEE-81C7-4A62-BDC0-8C8E197707DF}">
      <dgm:prSet/>
      <dgm:spPr/>
      <dgm:t>
        <a:bodyPr/>
        <a:lstStyle/>
        <a:p>
          <a:endParaRPr lang="es-MX"/>
        </a:p>
      </dgm:t>
    </dgm:pt>
    <dgm:pt modelId="{9D70D6E0-680C-4BB0-AFC7-FAC230163BEA}" type="sibTrans" cxnId="{8F352AEE-81C7-4A62-BDC0-8C8E197707DF}">
      <dgm:prSet/>
      <dgm:spPr/>
      <dgm:t>
        <a:bodyPr/>
        <a:lstStyle/>
        <a:p>
          <a:endParaRPr lang="es-MX"/>
        </a:p>
      </dgm:t>
    </dgm:pt>
    <dgm:pt modelId="{38B20151-0046-4B70-85E0-A6B26341FE1A}">
      <dgm:prSet phldrT="[Texto]"/>
      <dgm:spPr/>
      <dgm:t>
        <a:bodyPr/>
        <a:lstStyle/>
        <a:p>
          <a:r>
            <a:rPr lang="es-MX" dirty="0" smtClean="0"/>
            <a:t>Posición del fotograma en el espacio.</a:t>
          </a:r>
          <a:endParaRPr lang="es-MX" dirty="0"/>
        </a:p>
      </dgm:t>
    </dgm:pt>
    <dgm:pt modelId="{F3B52F3E-8029-4BD1-BD96-DE0238DA3CD6}" type="parTrans" cxnId="{C29F65EA-E2E9-4F79-8C8C-D98E4F3288D2}">
      <dgm:prSet/>
      <dgm:spPr/>
      <dgm:t>
        <a:bodyPr/>
        <a:lstStyle/>
        <a:p>
          <a:endParaRPr lang="es-MX"/>
        </a:p>
      </dgm:t>
    </dgm:pt>
    <dgm:pt modelId="{4BF72F88-8F99-4F5B-9ED1-2D94DD81F16E}" type="sibTrans" cxnId="{C29F65EA-E2E9-4F79-8C8C-D98E4F3288D2}">
      <dgm:prSet/>
      <dgm:spPr/>
      <dgm:t>
        <a:bodyPr/>
        <a:lstStyle/>
        <a:p>
          <a:endParaRPr lang="es-MX"/>
        </a:p>
      </dgm:t>
    </dgm:pt>
    <dgm:pt modelId="{0E80B9BD-7C96-40BC-A815-7BE07212C568}">
      <dgm:prSet phldrT="[Texto]"/>
      <dgm:spPr/>
      <dgm:t>
        <a:bodyPr/>
        <a:lstStyle/>
        <a:p>
          <a:r>
            <a:rPr lang="es-MX" dirty="0" smtClean="0"/>
            <a:t>Elementos de un objeto en el plano-imagen (punto principal H, línea de horizonte AH HB, ángulo acimutal </a:t>
          </a:r>
          <a:r>
            <a:rPr lang="es-EC" i="1" dirty="0" smtClean="0"/>
            <a:t>α</a:t>
          </a:r>
          <a:r>
            <a:rPr lang="es-MX" dirty="0" smtClean="0"/>
            <a:t>, ángulos de altura </a:t>
          </a:r>
          <a:r>
            <a:rPr lang="es-EC" i="1" dirty="0" smtClean="0">
              <a:sym typeface="Symbol"/>
            </a:rPr>
            <a:t></a:t>
          </a:r>
          <a:r>
            <a:rPr lang="es-EC" i="1" baseline="-25000" dirty="0" smtClean="0"/>
            <a:t>1</a:t>
          </a:r>
          <a:r>
            <a:rPr lang="es-EC" dirty="0" smtClean="0"/>
            <a:t> </a:t>
          </a:r>
          <a:r>
            <a:rPr lang="es-EC" i="1" dirty="0" smtClean="0">
              <a:sym typeface="Symbol"/>
            </a:rPr>
            <a:t></a:t>
          </a:r>
          <a:r>
            <a:rPr lang="es-EC" i="1" baseline="-25000" dirty="0" smtClean="0"/>
            <a:t>2</a:t>
          </a:r>
          <a:r>
            <a:rPr lang="es-EC" dirty="0" smtClean="0"/>
            <a:t>).</a:t>
          </a:r>
          <a:endParaRPr lang="es-MX" dirty="0"/>
        </a:p>
      </dgm:t>
    </dgm:pt>
    <dgm:pt modelId="{A7223065-CF9E-4EAB-B34C-DC3245E55720}" type="sibTrans" cxnId="{041B1469-2B7A-4826-815E-0C6661476E83}">
      <dgm:prSet/>
      <dgm:spPr/>
      <dgm:t>
        <a:bodyPr/>
        <a:lstStyle/>
        <a:p>
          <a:endParaRPr lang="es-MX"/>
        </a:p>
      </dgm:t>
    </dgm:pt>
    <dgm:pt modelId="{95C55BD9-96E2-444A-A034-A046632B8D1D}" type="parTrans" cxnId="{041B1469-2B7A-4826-815E-0C6661476E83}">
      <dgm:prSet/>
      <dgm:spPr/>
      <dgm:t>
        <a:bodyPr/>
        <a:lstStyle/>
        <a:p>
          <a:endParaRPr lang="es-MX"/>
        </a:p>
      </dgm:t>
    </dgm:pt>
    <dgm:pt modelId="{ACCE9391-B72B-4483-B788-D269A7AED8C0}">
      <dgm:prSet phldrT="[Texto]"/>
      <dgm:spPr/>
      <dgm:t>
        <a:bodyPr/>
        <a:lstStyle/>
        <a:p>
          <a:r>
            <a:rPr lang="es-MX" dirty="0" smtClean="0"/>
            <a:t>3 Parámetros de translación y 3 parámetros de rotación.</a:t>
          </a:r>
          <a:endParaRPr lang="es-MX" dirty="0"/>
        </a:p>
      </dgm:t>
    </dgm:pt>
    <dgm:pt modelId="{C974D038-C601-4A5E-8821-F5F155E4ACA3}" type="parTrans" cxnId="{23E7084F-F668-4C3A-AB3D-73BE30A60E70}">
      <dgm:prSet/>
      <dgm:spPr/>
      <dgm:t>
        <a:bodyPr/>
        <a:lstStyle/>
        <a:p>
          <a:endParaRPr lang="es-MX"/>
        </a:p>
      </dgm:t>
    </dgm:pt>
    <dgm:pt modelId="{F59EEC5B-6232-416A-8CAC-75B4CFE92413}" type="sibTrans" cxnId="{23E7084F-F668-4C3A-AB3D-73BE30A60E70}">
      <dgm:prSet/>
      <dgm:spPr/>
      <dgm:t>
        <a:bodyPr/>
        <a:lstStyle/>
        <a:p>
          <a:endParaRPr lang="es-MX"/>
        </a:p>
      </dgm:t>
    </dgm:pt>
    <dgm:pt modelId="{CF7131C2-84E2-4BC0-AEA1-6D303E2BA2BD}">
      <dgm:prSet phldrT="[Texto]"/>
      <dgm:spPr/>
      <dgm:t>
        <a:bodyPr/>
        <a:lstStyle/>
        <a:p>
          <a:r>
            <a:rPr lang="es-MX" dirty="0" smtClean="0"/>
            <a:t>Intersección de perspectivas (2 fotogramas) </a:t>
          </a:r>
          <a:r>
            <a:rPr lang="es-MX" i="1" dirty="0" smtClean="0"/>
            <a:t>orientación relativa </a:t>
          </a:r>
          <a:r>
            <a:rPr lang="es-MX" dirty="0" smtClean="0"/>
            <a:t>(</a:t>
          </a:r>
          <a:r>
            <a:rPr lang="es-EC" dirty="0" smtClean="0"/>
            <a:t>si cinco pares de rayos homólogos (de dos fotogramas), se cortan dos a dos, se cortaran también los infinitos pares de rayos de los puntos homólogos que determinan un objeto en el espacio)</a:t>
          </a:r>
          <a:r>
            <a:rPr lang="es-MX" dirty="0" smtClean="0"/>
            <a:t> y </a:t>
          </a:r>
          <a:r>
            <a:rPr lang="es-MX" i="1" dirty="0" smtClean="0"/>
            <a:t>orientación absoluta (</a:t>
          </a:r>
          <a:r>
            <a:rPr lang="es-EC" dirty="0" smtClean="0"/>
            <a:t>posición del modelo con respecto al sistema de coordenadas </a:t>
          </a:r>
          <a:r>
            <a:rPr lang="es-EC" i="1" dirty="0" smtClean="0"/>
            <a:t>XY).</a:t>
          </a:r>
          <a:endParaRPr lang="es-MX" i="1" dirty="0"/>
        </a:p>
      </dgm:t>
    </dgm:pt>
    <dgm:pt modelId="{201AE3C7-BEA0-4C3A-8F95-90B7438C602B}" type="parTrans" cxnId="{3B3ECFD9-C553-43DA-A78F-836B4EE536D1}">
      <dgm:prSet/>
      <dgm:spPr/>
      <dgm:t>
        <a:bodyPr/>
        <a:lstStyle/>
        <a:p>
          <a:endParaRPr lang="es-MX"/>
        </a:p>
      </dgm:t>
    </dgm:pt>
    <dgm:pt modelId="{C5D25D17-2C4F-4241-8BFC-3A229A356497}" type="sibTrans" cxnId="{3B3ECFD9-C553-43DA-A78F-836B4EE536D1}">
      <dgm:prSet/>
      <dgm:spPr/>
      <dgm:t>
        <a:bodyPr/>
        <a:lstStyle/>
        <a:p>
          <a:endParaRPr lang="es-MX"/>
        </a:p>
      </dgm:t>
    </dgm:pt>
    <dgm:pt modelId="{D6C684FC-7FAC-4AAA-81D5-6E4974A2B587}" type="pres">
      <dgm:prSet presAssocID="{5E73FDD3-42D6-4E1D-8426-B221D65A79D2}" presName="linearFlow" presStyleCnt="0">
        <dgm:presLayoutVars>
          <dgm:dir/>
          <dgm:animLvl val="lvl"/>
          <dgm:resizeHandles/>
        </dgm:presLayoutVars>
      </dgm:prSet>
      <dgm:spPr/>
      <dgm:t>
        <a:bodyPr/>
        <a:lstStyle/>
        <a:p>
          <a:endParaRPr lang="es-MX"/>
        </a:p>
      </dgm:t>
    </dgm:pt>
    <dgm:pt modelId="{4A60B762-4B80-4CB4-82A6-E1ADDE556C9E}" type="pres">
      <dgm:prSet presAssocID="{62B65256-556F-4D00-A3B2-CE2535F8CFCB}" presName="compositeNode" presStyleCnt="0">
        <dgm:presLayoutVars>
          <dgm:bulletEnabled val="1"/>
        </dgm:presLayoutVars>
      </dgm:prSet>
      <dgm:spPr/>
    </dgm:pt>
    <dgm:pt modelId="{53A4ED8A-1477-483F-B5B5-79994E7BDBAE}" type="pres">
      <dgm:prSet presAssocID="{62B65256-556F-4D00-A3B2-CE2535F8CFCB}" presName="image" presStyleLbl="fgImgPlace1" presStyleIdx="0" presStyleCnt="2"/>
      <dgm:spPr/>
    </dgm:pt>
    <dgm:pt modelId="{A4BB502A-4751-4DAA-95C2-1E7825BB11D9}" type="pres">
      <dgm:prSet presAssocID="{62B65256-556F-4D00-A3B2-CE2535F8CFCB}" presName="childNode" presStyleLbl="node1" presStyleIdx="0" presStyleCnt="2" custScaleY="68598" custLinFactNeighborX="491" custLinFactNeighborY="-9157">
        <dgm:presLayoutVars>
          <dgm:bulletEnabled val="1"/>
        </dgm:presLayoutVars>
      </dgm:prSet>
      <dgm:spPr/>
      <dgm:t>
        <a:bodyPr/>
        <a:lstStyle/>
        <a:p>
          <a:endParaRPr lang="es-MX"/>
        </a:p>
      </dgm:t>
    </dgm:pt>
    <dgm:pt modelId="{785CAD72-38E2-402D-9E00-C68BD0383A30}" type="pres">
      <dgm:prSet presAssocID="{62B65256-556F-4D00-A3B2-CE2535F8CFCB}" presName="parentNode" presStyleLbl="revTx" presStyleIdx="0" presStyleCnt="2">
        <dgm:presLayoutVars>
          <dgm:chMax val="0"/>
          <dgm:bulletEnabled val="1"/>
        </dgm:presLayoutVars>
      </dgm:prSet>
      <dgm:spPr/>
      <dgm:t>
        <a:bodyPr/>
        <a:lstStyle/>
        <a:p>
          <a:endParaRPr lang="es-MX"/>
        </a:p>
      </dgm:t>
    </dgm:pt>
    <dgm:pt modelId="{4383D7B0-1CFA-4297-9105-57A2042C34BC}" type="pres">
      <dgm:prSet presAssocID="{E66C3DFD-FD8B-4880-A911-F86938E5281C}" presName="sibTrans" presStyleCnt="0"/>
      <dgm:spPr/>
    </dgm:pt>
    <dgm:pt modelId="{46AE9B8E-12FE-402B-B732-335728089B18}" type="pres">
      <dgm:prSet presAssocID="{A969DB08-EE1B-40E9-8546-83BF4FAD5C9A}" presName="compositeNode" presStyleCnt="0">
        <dgm:presLayoutVars>
          <dgm:bulletEnabled val="1"/>
        </dgm:presLayoutVars>
      </dgm:prSet>
      <dgm:spPr/>
    </dgm:pt>
    <dgm:pt modelId="{9A287A6E-C2BE-4FCD-BF80-CD5AA785AF7B}" type="pres">
      <dgm:prSet presAssocID="{A969DB08-EE1B-40E9-8546-83BF4FAD5C9A}" presName="image" presStyleLbl="fgImgPlace1" presStyleIdx="1" presStyleCnt="2"/>
      <dgm:spPr/>
    </dgm:pt>
    <dgm:pt modelId="{551710FC-C3BE-439D-94B7-16856E350F44}" type="pres">
      <dgm:prSet presAssocID="{A969DB08-EE1B-40E9-8546-83BF4FAD5C9A}" presName="childNode" presStyleLbl="node1" presStyleIdx="1" presStyleCnt="2" custScaleY="94886">
        <dgm:presLayoutVars>
          <dgm:bulletEnabled val="1"/>
        </dgm:presLayoutVars>
      </dgm:prSet>
      <dgm:spPr/>
      <dgm:t>
        <a:bodyPr/>
        <a:lstStyle/>
        <a:p>
          <a:endParaRPr lang="es-MX"/>
        </a:p>
      </dgm:t>
    </dgm:pt>
    <dgm:pt modelId="{EAC124AC-D9A3-4B65-8264-85874AA002A8}" type="pres">
      <dgm:prSet presAssocID="{A969DB08-EE1B-40E9-8546-83BF4FAD5C9A}" presName="parentNode" presStyleLbl="revTx" presStyleIdx="1" presStyleCnt="2">
        <dgm:presLayoutVars>
          <dgm:chMax val="0"/>
          <dgm:bulletEnabled val="1"/>
        </dgm:presLayoutVars>
      </dgm:prSet>
      <dgm:spPr/>
      <dgm:t>
        <a:bodyPr/>
        <a:lstStyle/>
        <a:p>
          <a:endParaRPr lang="es-MX"/>
        </a:p>
      </dgm:t>
    </dgm:pt>
  </dgm:ptLst>
  <dgm:cxnLst>
    <dgm:cxn modelId="{03C54FD1-0FC6-4579-BAC6-A4679D312410}" type="presOf" srcId="{5E73FDD3-42D6-4E1D-8426-B221D65A79D2}" destId="{D6C684FC-7FAC-4AAA-81D5-6E4974A2B587}" srcOrd="0" destOrd="0" presId="urn:microsoft.com/office/officeart/2005/8/layout/hList2#1"/>
    <dgm:cxn modelId="{30662728-5691-4C59-BEEC-78924AC19736}" type="presOf" srcId="{CC5E9676-7625-447E-980D-7DF22586D4AA}" destId="{A4BB502A-4751-4DAA-95C2-1E7825BB11D9}" srcOrd="0" destOrd="0" presId="urn:microsoft.com/office/officeart/2005/8/layout/hList2#1"/>
    <dgm:cxn modelId="{48407468-5BCB-4C10-8E56-150E798CDAD0}" type="presOf" srcId="{0E80B9BD-7C96-40BC-A815-7BE07212C568}" destId="{A4BB502A-4751-4DAA-95C2-1E7825BB11D9}" srcOrd="0" destOrd="1" presId="urn:microsoft.com/office/officeart/2005/8/layout/hList2#1"/>
    <dgm:cxn modelId="{C29F65EA-E2E9-4F79-8C8C-D98E4F3288D2}" srcId="{A969DB08-EE1B-40E9-8546-83BF4FAD5C9A}" destId="{38B20151-0046-4B70-85E0-A6B26341FE1A}" srcOrd="0" destOrd="0" parTransId="{F3B52F3E-8029-4BD1-BD96-DE0238DA3CD6}" sibTransId="{4BF72F88-8F99-4F5B-9ED1-2D94DD81F16E}"/>
    <dgm:cxn modelId="{041B1469-2B7A-4826-815E-0C6661476E83}" srcId="{62B65256-556F-4D00-A3B2-CE2535F8CFCB}" destId="{0E80B9BD-7C96-40BC-A815-7BE07212C568}" srcOrd="1" destOrd="0" parTransId="{95C55BD9-96E2-444A-A034-A046632B8D1D}" sibTransId="{A7223065-CF9E-4EAB-B34C-DC3245E55720}"/>
    <dgm:cxn modelId="{8F352AEE-81C7-4A62-BDC0-8C8E197707DF}" srcId="{5E73FDD3-42D6-4E1D-8426-B221D65A79D2}" destId="{A969DB08-EE1B-40E9-8546-83BF4FAD5C9A}" srcOrd="1" destOrd="0" parTransId="{AC268933-5E61-4EF3-9F41-15CA0EE7F9EC}" sibTransId="{9D70D6E0-680C-4BB0-AFC7-FAC230163BEA}"/>
    <dgm:cxn modelId="{2D47FCEC-C74E-4DAF-8428-FFED0A5F43AC}" type="presOf" srcId="{62B65256-556F-4D00-A3B2-CE2535F8CFCB}" destId="{785CAD72-38E2-402D-9E00-C68BD0383A30}" srcOrd="0" destOrd="0" presId="urn:microsoft.com/office/officeart/2005/8/layout/hList2#1"/>
    <dgm:cxn modelId="{6FE84794-97C1-454F-8EE5-7A6F6CB7938D}" type="presOf" srcId="{38B20151-0046-4B70-85E0-A6B26341FE1A}" destId="{551710FC-C3BE-439D-94B7-16856E350F44}" srcOrd="0" destOrd="0" presId="urn:microsoft.com/office/officeart/2005/8/layout/hList2#1"/>
    <dgm:cxn modelId="{E722BEF3-7792-4E1C-9244-61EB82AFE70D}" srcId="{62B65256-556F-4D00-A3B2-CE2535F8CFCB}" destId="{CC5E9676-7625-447E-980D-7DF22586D4AA}" srcOrd="0" destOrd="0" parTransId="{D93054E3-B090-4616-94D0-FE57F0AF537D}" sibTransId="{2300B40D-8291-490D-AD35-4C4BF284E7DE}"/>
    <dgm:cxn modelId="{DD375BB9-FAD6-4981-A4ED-3867542BF974}" type="presOf" srcId="{CF7131C2-84E2-4BC0-AEA1-6D303E2BA2BD}" destId="{551710FC-C3BE-439D-94B7-16856E350F44}" srcOrd="0" destOrd="2" presId="urn:microsoft.com/office/officeart/2005/8/layout/hList2#1"/>
    <dgm:cxn modelId="{3B42912B-AE49-4B0A-A1F5-C1D9E48A102C}" type="presOf" srcId="{ACCE9391-B72B-4483-B788-D269A7AED8C0}" destId="{551710FC-C3BE-439D-94B7-16856E350F44}" srcOrd="0" destOrd="1" presId="urn:microsoft.com/office/officeart/2005/8/layout/hList2#1"/>
    <dgm:cxn modelId="{6BD2E631-03E1-4112-A63D-0FCD1619312B}" type="presOf" srcId="{A969DB08-EE1B-40E9-8546-83BF4FAD5C9A}" destId="{EAC124AC-D9A3-4B65-8264-85874AA002A8}" srcOrd="0" destOrd="0" presId="urn:microsoft.com/office/officeart/2005/8/layout/hList2#1"/>
    <dgm:cxn modelId="{3B3ECFD9-C553-43DA-A78F-836B4EE536D1}" srcId="{A969DB08-EE1B-40E9-8546-83BF4FAD5C9A}" destId="{CF7131C2-84E2-4BC0-AEA1-6D303E2BA2BD}" srcOrd="2" destOrd="0" parTransId="{201AE3C7-BEA0-4C3A-8F95-90B7438C602B}" sibTransId="{C5D25D17-2C4F-4241-8BFC-3A229A356497}"/>
    <dgm:cxn modelId="{23E7084F-F668-4C3A-AB3D-73BE30A60E70}" srcId="{A969DB08-EE1B-40E9-8546-83BF4FAD5C9A}" destId="{ACCE9391-B72B-4483-B788-D269A7AED8C0}" srcOrd="1" destOrd="0" parTransId="{C974D038-C601-4A5E-8821-F5F155E4ACA3}" sibTransId="{F59EEC5B-6232-416A-8CAC-75B4CFE92413}"/>
    <dgm:cxn modelId="{E43E2087-E972-4BDE-BE77-5ECCE7352DB8}" srcId="{5E73FDD3-42D6-4E1D-8426-B221D65A79D2}" destId="{62B65256-556F-4D00-A3B2-CE2535F8CFCB}" srcOrd="0" destOrd="0" parTransId="{29D97B8D-3928-491B-8AAE-85A90D01AB2C}" sibTransId="{E66C3DFD-FD8B-4880-A911-F86938E5281C}"/>
    <dgm:cxn modelId="{255F29C7-081E-46AF-A7D8-42EA6BF3D006}" type="presParOf" srcId="{D6C684FC-7FAC-4AAA-81D5-6E4974A2B587}" destId="{4A60B762-4B80-4CB4-82A6-E1ADDE556C9E}" srcOrd="0" destOrd="0" presId="urn:microsoft.com/office/officeart/2005/8/layout/hList2#1"/>
    <dgm:cxn modelId="{C583C366-6F68-49B3-BC0B-3B065286C3A2}" type="presParOf" srcId="{4A60B762-4B80-4CB4-82A6-E1ADDE556C9E}" destId="{53A4ED8A-1477-483F-B5B5-79994E7BDBAE}" srcOrd="0" destOrd="0" presId="urn:microsoft.com/office/officeart/2005/8/layout/hList2#1"/>
    <dgm:cxn modelId="{0DF1EB4E-F809-4EC0-8F99-174B7B23C0C1}" type="presParOf" srcId="{4A60B762-4B80-4CB4-82A6-E1ADDE556C9E}" destId="{A4BB502A-4751-4DAA-95C2-1E7825BB11D9}" srcOrd="1" destOrd="0" presId="urn:microsoft.com/office/officeart/2005/8/layout/hList2#1"/>
    <dgm:cxn modelId="{66EC47A8-B074-47C2-B0B4-607E81BB9631}" type="presParOf" srcId="{4A60B762-4B80-4CB4-82A6-E1ADDE556C9E}" destId="{785CAD72-38E2-402D-9E00-C68BD0383A30}" srcOrd="2" destOrd="0" presId="urn:microsoft.com/office/officeart/2005/8/layout/hList2#1"/>
    <dgm:cxn modelId="{443688F4-2563-41D8-AB9D-D665F2E199A5}" type="presParOf" srcId="{D6C684FC-7FAC-4AAA-81D5-6E4974A2B587}" destId="{4383D7B0-1CFA-4297-9105-57A2042C34BC}" srcOrd="1" destOrd="0" presId="urn:microsoft.com/office/officeart/2005/8/layout/hList2#1"/>
    <dgm:cxn modelId="{ECFA78D3-B5B7-41B0-B95C-166B76023272}" type="presParOf" srcId="{D6C684FC-7FAC-4AAA-81D5-6E4974A2B587}" destId="{46AE9B8E-12FE-402B-B732-335728089B18}" srcOrd="2" destOrd="0" presId="urn:microsoft.com/office/officeart/2005/8/layout/hList2#1"/>
    <dgm:cxn modelId="{DCB05073-8082-4DB1-A7C4-7B10F8C3F4DC}" type="presParOf" srcId="{46AE9B8E-12FE-402B-B732-335728089B18}" destId="{9A287A6E-C2BE-4FCD-BF80-CD5AA785AF7B}" srcOrd="0" destOrd="0" presId="urn:microsoft.com/office/officeart/2005/8/layout/hList2#1"/>
    <dgm:cxn modelId="{FC905433-C9BE-4A42-9F2E-66FFD9CCCBBA}" type="presParOf" srcId="{46AE9B8E-12FE-402B-B732-335728089B18}" destId="{551710FC-C3BE-439D-94B7-16856E350F44}" srcOrd="1" destOrd="0" presId="urn:microsoft.com/office/officeart/2005/8/layout/hList2#1"/>
    <dgm:cxn modelId="{AC03FCCC-F79F-41A4-920B-944FC56C5D86}" type="presParOf" srcId="{46AE9B8E-12FE-402B-B732-335728089B18}" destId="{EAC124AC-D9A3-4B65-8264-85874AA002A8}" srcOrd="2" destOrd="0" presId="urn:microsoft.com/office/officeart/2005/8/layout/hList2#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3DF22D-DF65-4C94-8715-D7BA978C841D}" type="doc">
      <dgm:prSet loTypeId="urn:microsoft.com/office/officeart/2005/8/layout/cycle3" loCatId="cycle" qsTypeId="urn:microsoft.com/office/officeart/2005/8/quickstyle/3d4" qsCatId="3D" csTypeId="urn:microsoft.com/office/officeart/2005/8/colors/colorful4" csCatId="colorful" phldr="1"/>
      <dgm:spPr/>
      <dgm:t>
        <a:bodyPr/>
        <a:lstStyle/>
        <a:p>
          <a:endParaRPr lang="es-MX"/>
        </a:p>
      </dgm:t>
    </dgm:pt>
    <dgm:pt modelId="{6921167B-4059-47A0-9D2A-9B46E4C7C774}">
      <dgm:prSet phldrT="[Texto]" custT="1"/>
      <dgm:spPr/>
      <dgm:t>
        <a:bodyPr/>
        <a:lstStyle/>
        <a:p>
          <a:r>
            <a:rPr lang="es-MX" sz="1200" dirty="0" smtClean="0"/>
            <a:t>FOTOGRAMETRÍA</a:t>
          </a:r>
          <a:endParaRPr lang="es-MX" sz="1200" dirty="0"/>
        </a:p>
      </dgm:t>
    </dgm:pt>
    <dgm:pt modelId="{232FFB40-78D0-4E3D-AA01-226202964E9E}" type="parTrans" cxnId="{A16E36AF-E817-4693-9031-ADCA66C68AA6}">
      <dgm:prSet/>
      <dgm:spPr/>
      <dgm:t>
        <a:bodyPr/>
        <a:lstStyle/>
        <a:p>
          <a:endParaRPr lang="es-MX" sz="1200"/>
        </a:p>
      </dgm:t>
    </dgm:pt>
    <dgm:pt modelId="{1E1E8ABB-34DD-474A-A78B-921F8E89F005}" type="sibTrans" cxnId="{A16E36AF-E817-4693-9031-ADCA66C68AA6}">
      <dgm:prSet/>
      <dgm:spPr/>
      <dgm:t>
        <a:bodyPr/>
        <a:lstStyle/>
        <a:p>
          <a:endParaRPr lang="es-MX" sz="1200"/>
        </a:p>
      </dgm:t>
    </dgm:pt>
    <dgm:pt modelId="{65B8C282-B69E-47FC-B972-27E1CF124220}">
      <dgm:prSet phldrT="[Texto]" custT="1"/>
      <dgm:spPr/>
      <dgm:t>
        <a:bodyPr/>
        <a:lstStyle/>
        <a:p>
          <a:r>
            <a:rPr lang="es-MX" sz="1200" dirty="0" smtClean="0"/>
            <a:t>Sociedad Internacional de Fotogrametría </a:t>
          </a:r>
        </a:p>
        <a:p>
          <a:r>
            <a:rPr lang="es-MX" sz="1200" dirty="0" smtClean="0"/>
            <a:t>1972: Fotogrametría no Topográfica</a:t>
          </a:r>
          <a:endParaRPr lang="es-MX" sz="1200" dirty="0"/>
        </a:p>
      </dgm:t>
    </dgm:pt>
    <dgm:pt modelId="{5A5C30C2-7389-436F-B04B-34C66078CE07}" type="parTrans" cxnId="{A256BAE0-6D7E-42D4-9CA6-C4364E8AD983}">
      <dgm:prSet/>
      <dgm:spPr/>
      <dgm:t>
        <a:bodyPr/>
        <a:lstStyle/>
        <a:p>
          <a:endParaRPr lang="es-MX" sz="1200"/>
        </a:p>
      </dgm:t>
    </dgm:pt>
    <dgm:pt modelId="{67E15726-FD73-4BF3-9EEB-C701815B38D2}" type="sibTrans" cxnId="{A256BAE0-6D7E-42D4-9CA6-C4364E8AD983}">
      <dgm:prSet/>
      <dgm:spPr/>
      <dgm:t>
        <a:bodyPr/>
        <a:lstStyle/>
        <a:p>
          <a:endParaRPr lang="es-MX" sz="1200"/>
        </a:p>
      </dgm:t>
    </dgm:pt>
    <dgm:pt modelId="{87A74BFD-0213-419F-8338-72F16E4B8690}">
      <dgm:prSet phldrT="[Texto]" custT="1"/>
      <dgm:spPr/>
      <dgm:t>
        <a:bodyPr/>
        <a:lstStyle/>
        <a:p>
          <a:r>
            <a:rPr lang="es-MX" sz="1200" dirty="0" smtClean="0"/>
            <a:t>Fotogrametría Arquitectónica:</a:t>
          </a:r>
        </a:p>
        <a:p>
          <a:r>
            <a:rPr lang="es-MX" sz="1200" dirty="0" smtClean="0"/>
            <a:t>Documentación gráfica de elementos arquitectónicos relevantes</a:t>
          </a:r>
        </a:p>
      </dgm:t>
    </dgm:pt>
    <dgm:pt modelId="{0F33AC5C-8C66-4D2A-B9FC-2C8BB53CD46A}" type="parTrans" cxnId="{92B9DBA4-807D-447D-87DD-2E302B160045}">
      <dgm:prSet/>
      <dgm:spPr/>
      <dgm:t>
        <a:bodyPr/>
        <a:lstStyle/>
        <a:p>
          <a:endParaRPr lang="es-MX" sz="1200"/>
        </a:p>
      </dgm:t>
    </dgm:pt>
    <dgm:pt modelId="{96F980E2-C17C-404F-8A1C-23B2AA3247B3}" type="sibTrans" cxnId="{92B9DBA4-807D-447D-87DD-2E302B160045}">
      <dgm:prSet/>
      <dgm:spPr/>
      <dgm:t>
        <a:bodyPr/>
        <a:lstStyle/>
        <a:p>
          <a:endParaRPr lang="es-MX" sz="1200"/>
        </a:p>
      </dgm:t>
    </dgm:pt>
    <dgm:pt modelId="{A9DAFB17-8CA3-45E8-A942-DF30B4587725}">
      <dgm:prSet phldrT="[Texto]" custT="1"/>
      <dgm:spPr/>
      <dgm:t>
        <a:bodyPr/>
        <a:lstStyle/>
        <a:p>
          <a:r>
            <a:rPr lang="es-MX" sz="1200" dirty="0" smtClean="0"/>
            <a:t>Cámara digital</a:t>
          </a:r>
          <a:endParaRPr lang="es-MX" sz="1200" dirty="0"/>
        </a:p>
      </dgm:t>
    </dgm:pt>
    <dgm:pt modelId="{65D21AC0-E6D9-4169-A62B-8E865613D6D7}" type="parTrans" cxnId="{B4E4F35D-ACEA-4DEC-9933-EF80663CFAE3}">
      <dgm:prSet/>
      <dgm:spPr/>
      <dgm:t>
        <a:bodyPr/>
        <a:lstStyle/>
        <a:p>
          <a:endParaRPr lang="es-MX" sz="1200"/>
        </a:p>
      </dgm:t>
    </dgm:pt>
    <dgm:pt modelId="{44336C35-3962-447E-925F-7D229DE6AD8D}" type="sibTrans" cxnId="{B4E4F35D-ACEA-4DEC-9933-EF80663CFAE3}">
      <dgm:prSet/>
      <dgm:spPr/>
      <dgm:t>
        <a:bodyPr/>
        <a:lstStyle/>
        <a:p>
          <a:endParaRPr lang="es-MX" sz="1200"/>
        </a:p>
      </dgm:t>
    </dgm:pt>
    <dgm:pt modelId="{D8BE31BC-B60D-477D-8160-405DDA140C9C}">
      <dgm:prSet custT="1"/>
      <dgm:spPr/>
      <dgm:t>
        <a:bodyPr/>
        <a:lstStyle/>
        <a:p>
          <a:r>
            <a:rPr lang="es-MX" sz="1200" smtClean="0"/>
            <a:t>Fotogrametría Terrestre: </a:t>
          </a:r>
        </a:p>
        <a:p>
          <a:r>
            <a:rPr lang="es-MX" sz="1200" smtClean="0"/>
            <a:t>10 cm – 300 m corto alcance</a:t>
          </a:r>
        </a:p>
        <a:p>
          <a:r>
            <a:rPr lang="es-MX" sz="1200" smtClean="0"/>
            <a:t>1 – 10 cm macro fotogrametría</a:t>
          </a:r>
        </a:p>
        <a:p>
          <a:r>
            <a:rPr lang="es-MX" sz="1200" smtClean="0"/>
            <a:t>&lt; 1 cm micro fotogrametría</a:t>
          </a:r>
          <a:endParaRPr lang="es-MX" sz="1200" dirty="0"/>
        </a:p>
      </dgm:t>
    </dgm:pt>
    <dgm:pt modelId="{1F9C17B2-8579-4922-9E41-44225D6E34BD}" type="parTrans" cxnId="{DB1C857C-6955-4369-9579-52D34F00870E}">
      <dgm:prSet/>
      <dgm:spPr/>
      <dgm:t>
        <a:bodyPr/>
        <a:lstStyle/>
        <a:p>
          <a:endParaRPr lang="es-MX" sz="1200"/>
        </a:p>
      </dgm:t>
    </dgm:pt>
    <dgm:pt modelId="{36C173CF-EC92-4671-AC71-C467A6E10063}" type="sibTrans" cxnId="{DB1C857C-6955-4369-9579-52D34F00870E}">
      <dgm:prSet/>
      <dgm:spPr/>
      <dgm:t>
        <a:bodyPr/>
        <a:lstStyle/>
        <a:p>
          <a:endParaRPr lang="es-MX" sz="1200"/>
        </a:p>
      </dgm:t>
    </dgm:pt>
    <dgm:pt modelId="{E7B7B52D-9CA2-4308-859B-C38229EA7CF0}" type="pres">
      <dgm:prSet presAssocID="{5A3DF22D-DF65-4C94-8715-D7BA978C841D}" presName="Name0" presStyleCnt="0">
        <dgm:presLayoutVars>
          <dgm:dir/>
          <dgm:resizeHandles val="exact"/>
        </dgm:presLayoutVars>
      </dgm:prSet>
      <dgm:spPr/>
      <dgm:t>
        <a:bodyPr/>
        <a:lstStyle/>
        <a:p>
          <a:endParaRPr lang="es-MX"/>
        </a:p>
      </dgm:t>
    </dgm:pt>
    <dgm:pt modelId="{48008CD2-66CD-42E8-865A-635550D24837}" type="pres">
      <dgm:prSet presAssocID="{5A3DF22D-DF65-4C94-8715-D7BA978C841D}" presName="cycle" presStyleCnt="0"/>
      <dgm:spPr/>
      <dgm:t>
        <a:bodyPr/>
        <a:lstStyle/>
        <a:p>
          <a:endParaRPr lang="es-MX"/>
        </a:p>
      </dgm:t>
    </dgm:pt>
    <dgm:pt modelId="{802D0721-585E-4B06-8C22-A346B3E91E85}" type="pres">
      <dgm:prSet presAssocID="{6921167B-4059-47A0-9D2A-9B46E4C7C774}" presName="nodeFirstNode" presStyleLbl="node1" presStyleIdx="0" presStyleCnt="5">
        <dgm:presLayoutVars>
          <dgm:bulletEnabled val="1"/>
        </dgm:presLayoutVars>
      </dgm:prSet>
      <dgm:spPr/>
      <dgm:t>
        <a:bodyPr/>
        <a:lstStyle/>
        <a:p>
          <a:endParaRPr lang="es-MX"/>
        </a:p>
      </dgm:t>
    </dgm:pt>
    <dgm:pt modelId="{9438D8E9-B64F-49A2-B3D5-F646AD6ADF4F}" type="pres">
      <dgm:prSet presAssocID="{1E1E8ABB-34DD-474A-A78B-921F8E89F005}" presName="sibTransFirstNode" presStyleLbl="bgShp" presStyleIdx="0" presStyleCnt="1"/>
      <dgm:spPr/>
      <dgm:t>
        <a:bodyPr/>
        <a:lstStyle/>
        <a:p>
          <a:endParaRPr lang="es-MX"/>
        </a:p>
      </dgm:t>
    </dgm:pt>
    <dgm:pt modelId="{0D5E5FCC-45F2-4EF8-A61D-7D21579D379B}" type="pres">
      <dgm:prSet presAssocID="{65B8C282-B69E-47FC-B972-27E1CF124220}" presName="nodeFollowingNodes" presStyleLbl="node1" presStyleIdx="1" presStyleCnt="5">
        <dgm:presLayoutVars>
          <dgm:bulletEnabled val="1"/>
        </dgm:presLayoutVars>
      </dgm:prSet>
      <dgm:spPr/>
      <dgm:t>
        <a:bodyPr/>
        <a:lstStyle/>
        <a:p>
          <a:endParaRPr lang="es-MX"/>
        </a:p>
      </dgm:t>
    </dgm:pt>
    <dgm:pt modelId="{496EEEA7-60DF-4D51-97BA-F83A96977E62}" type="pres">
      <dgm:prSet presAssocID="{D8BE31BC-B60D-477D-8160-405DDA140C9C}" presName="nodeFollowingNodes" presStyleLbl="node1" presStyleIdx="2" presStyleCnt="5">
        <dgm:presLayoutVars>
          <dgm:bulletEnabled val="1"/>
        </dgm:presLayoutVars>
      </dgm:prSet>
      <dgm:spPr/>
      <dgm:t>
        <a:bodyPr/>
        <a:lstStyle/>
        <a:p>
          <a:endParaRPr lang="es-MX"/>
        </a:p>
      </dgm:t>
    </dgm:pt>
    <dgm:pt modelId="{C3CD5F8A-9473-4A06-A615-691184F6685B}" type="pres">
      <dgm:prSet presAssocID="{87A74BFD-0213-419F-8338-72F16E4B8690}" presName="nodeFollowingNodes" presStyleLbl="node1" presStyleIdx="3" presStyleCnt="5">
        <dgm:presLayoutVars>
          <dgm:bulletEnabled val="1"/>
        </dgm:presLayoutVars>
      </dgm:prSet>
      <dgm:spPr/>
      <dgm:t>
        <a:bodyPr/>
        <a:lstStyle/>
        <a:p>
          <a:endParaRPr lang="es-MX"/>
        </a:p>
      </dgm:t>
    </dgm:pt>
    <dgm:pt modelId="{D6545467-21D7-48C7-8137-0E4E592C4B2A}" type="pres">
      <dgm:prSet presAssocID="{A9DAFB17-8CA3-45E8-A942-DF30B4587725}" presName="nodeFollowingNodes" presStyleLbl="node1" presStyleIdx="4" presStyleCnt="5">
        <dgm:presLayoutVars>
          <dgm:bulletEnabled val="1"/>
        </dgm:presLayoutVars>
      </dgm:prSet>
      <dgm:spPr/>
      <dgm:t>
        <a:bodyPr/>
        <a:lstStyle/>
        <a:p>
          <a:endParaRPr lang="es-MX"/>
        </a:p>
      </dgm:t>
    </dgm:pt>
  </dgm:ptLst>
  <dgm:cxnLst>
    <dgm:cxn modelId="{B4E4F35D-ACEA-4DEC-9933-EF80663CFAE3}" srcId="{5A3DF22D-DF65-4C94-8715-D7BA978C841D}" destId="{A9DAFB17-8CA3-45E8-A942-DF30B4587725}" srcOrd="4" destOrd="0" parTransId="{65D21AC0-E6D9-4169-A62B-8E865613D6D7}" sibTransId="{44336C35-3962-447E-925F-7D229DE6AD8D}"/>
    <dgm:cxn modelId="{3C9494F5-80E5-436C-AD17-DFD928FAD694}" type="presOf" srcId="{87A74BFD-0213-419F-8338-72F16E4B8690}" destId="{C3CD5F8A-9473-4A06-A615-691184F6685B}" srcOrd="0" destOrd="0" presId="urn:microsoft.com/office/officeart/2005/8/layout/cycle3"/>
    <dgm:cxn modelId="{D83C5A0E-106A-49E6-8D7F-DD3C829B257A}" type="presOf" srcId="{A9DAFB17-8CA3-45E8-A942-DF30B4587725}" destId="{D6545467-21D7-48C7-8137-0E4E592C4B2A}" srcOrd="0" destOrd="0" presId="urn:microsoft.com/office/officeart/2005/8/layout/cycle3"/>
    <dgm:cxn modelId="{92B9DBA4-807D-447D-87DD-2E302B160045}" srcId="{5A3DF22D-DF65-4C94-8715-D7BA978C841D}" destId="{87A74BFD-0213-419F-8338-72F16E4B8690}" srcOrd="3" destOrd="0" parTransId="{0F33AC5C-8C66-4D2A-B9FC-2C8BB53CD46A}" sibTransId="{96F980E2-C17C-404F-8A1C-23B2AA3247B3}"/>
    <dgm:cxn modelId="{AD40C9D2-BD6D-4051-9E8A-B19DDA4AE501}" type="presOf" srcId="{5A3DF22D-DF65-4C94-8715-D7BA978C841D}" destId="{E7B7B52D-9CA2-4308-859B-C38229EA7CF0}" srcOrd="0" destOrd="0" presId="urn:microsoft.com/office/officeart/2005/8/layout/cycle3"/>
    <dgm:cxn modelId="{1F1714AD-2AEE-4597-A1E9-98D555464FFD}" type="presOf" srcId="{65B8C282-B69E-47FC-B972-27E1CF124220}" destId="{0D5E5FCC-45F2-4EF8-A61D-7D21579D379B}" srcOrd="0" destOrd="0" presId="urn:microsoft.com/office/officeart/2005/8/layout/cycle3"/>
    <dgm:cxn modelId="{A16E36AF-E817-4693-9031-ADCA66C68AA6}" srcId="{5A3DF22D-DF65-4C94-8715-D7BA978C841D}" destId="{6921167B-4059-47A0-9D2A-9B46E4C7C774}" srcOrd="0" destOrd="0" parTransId="{232FFB40-78D0-4E3D-AA01-226202964E9E}" sibTransId="{1E1E8ABB-34DD-474A-A78B-921F8E89F005}"/>
    <dgm:cxn modelId="{00F9015F-2B1B-47B7-97B4-593C3F947D8B}" type="presOf" srcId="{1E1E8ABB-34DD-474A-A78B-921F8E89F005}" destId="{9438D8E9-B64F-49A2-B3D5-F646AD6ADF4F}" srcOrd="0" destOrd="0" presId="urn:microsoft.com/office/officeart/2005/8/layout/cycle3"/>
    <dgm:cxn modelId="{DB1C857C-6955-4369-9579-52D34F00870E}" srcId="{5A3DF22D-DF65-4C94-8715-D7BA978C841D}" destId="{D8BE31BC-B60D-477D-8160-405DDA140C9C}" srcOrd="2" destOrd="0" parTransId="{1F9C17B2-8579-4922-9E41-44225D6E34BD}" sibTransId="{36C173CF-EC92-4671-AC71-C467A6E10063}"/>
    <dgm:cxn modelId="{A256BAE0-6D7E-42D4-9CA6-C4364E8AD983}" srcId="{5A3DF22D-DF65-4C94-8715-D7BA978C841D}" destId="{65B8C282-B69E-47FC-B972-27E1CF124220}" srcOrd="1" destOrd="0" parTransId="{5A5C30C2-7389-436F-B04B-34C66078CE07}" sibTransId="{67E15726-FD73-4BF3-9EEB-C701815B38D2}"/>
    <dgm:cxn modelId="{B8F625B3-23F6-47CF-96EA-94B9CC148BA2}" type="presOf" srcId="{D8BE31BC-B60D-477D-8160-405DDA140C9C}" destId="{496EEEA7-60DF-4D51-97BA-F83A96977E62}" srcOrd="0" destOrd="0" presId="urn:microsoft.com/office/officeart/2005/8/layout/cycle3"/>
    <dgm:cxn modelId="{79D48B86-BD88-4B75-A3C5-1EAC7D65163B}" type="presOf" srcId="{6921167B-4059-47A0-9D2A-9B46E4C7C774}" destId="{802D0721-585E-4B06-8C22-A346B3E91E85}" srcOrd="0" destOrd="0" presId="urn:microsoft.com/office/officeart/2005/8/layout/cycle3"/>
    <dgm:cxn modelId="{FC8CBE47-AE2A-45A4-8AE3-4F8B7B4183C2}" type="presParOf" srcId="{E7B7B52D-9CA2-4308-859B-C38229EA7CF0}" destId="{48008CD2-66CD-42E8-865A-635550D24837}" srcOrd="0" destOrd="0" presId="urn:microsoft.com/office/officeart/2005/8/layout/cycle3"/>
    <dgm:cxn modelId="{035A08FC-5A53-476F-A93A-5739A19BA308}" type="presParOf" srcId="{48008CD2-66CD-42E8-865A-635550D24837}" destId="{802D0721-585E-4B06-8C22-A346B3E91E85}" srcOrd="0" destOrd="0" presId="urn:microsoft.com/office/officeart/2005/8/layout/cycle3"/>
    <dgm:cxn modelId="{61B3598E-30CA-404D-B578-40B8137938C4}" type="presParOf" srcId="{48008CD2-66CD-42E8-865A-635550D24837}" destId="{9438D8E9-B64F-49A2-B3D5-F646AD6ADF4F}" srcOrd="1" destOrd="0" presId="urn:microsoft.com/office/officeart/2005/8/layout/cycle3"/>
    <dgm:cxn modelId="{CDFF4CB4-69FE-48BC-96F5-CB0BEFBD9BB6}" type="presParOf" srcId="{48008CD2-66CD-42E8-865A-635550D24837}" destId="{0D5E5FCC-45F2-4EF8-A61D-7D21579D379B}" srcOrd="2" destOrd="0" presId="urn:microsoft.com/office/officeart/2005/8/layout/cycle3"/>
    <dgm:cxn modelId="{39691052-4582-4E01-869D-3B914EB118E5}" type="presParOf" srcId="{48008CD2-66CD-42E8-865A-635550D24837}" destId="{496EEEA7-60DF-4D51-97BA-F83A96977E62}" srcOrd="3" destOrd="0" presId="urn:microsoft.com/office/officeart/2005/8/layout/cycle3"/>
    <dgm:cxn modelId="{F64F4599-7CCD-41F0-BF8C-780BCDF701DF}" type="presParOf" srcId="{48008CD2-66CD-42E8-865A-635550D24837}" destId="{C3CD5F8A-9473-4A06-A615-691184F6685B}" srcOrd="4" destOrd="0" presId="urn:microsoft.com/office/officeart/2005/8/layout/cycle3"/>
    <dgm:cxn modelId="{0D257D2C-FC33-4BA6-A48B-D430C9CF04DD}" type="presParOf" srcId="{48008CD2-66CD-42E8-865A-635550D24837}" destId="{D6545467-21D7-48C7-8137-0E4E592C4B2A}" srcOrd="5" destOrd="0" presId="urn:microsoft.com/office/officeart/2005/8/layout/cycle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3038D6-FDA8-4BCB-B932-D1F258D39114}" type="doc">
      <dgm:prSet loTypeId="urn:microsoft.com/office/officeart/2008/layout/HorizontalMultiLevelHierarchy" loCatId="hierarchy" qsTypeId="urn:microsoft.com/office/officeart/2005/8/quickstyle/simple3" qsCatId="simple" csTypeId="urn:microsoft.com/office/officeart/2005/8/colors/colorful5" csCatId="colorful" phldr="1"/>
      <dgm:spPr/>
      <dgm:t>
        <a:bodyPr/>
        <a:lstStyle/>
        <a:p>
          <a:endParaRPr lang="es-MX"/>
        </a:p>
      </dgm:t>
    </dgm:pt>
    <dgm:pt modelId="{C3589870-4881-45FD-BDC3-0F87E458B42D}">
      <dgm:prSet phldrT="[Texto]"/>
      <dgm:spPr/>
      <dgm:t>
        <a:bodyPr/>
        <a:lstStyle/>
        <a:p>
          <a:r>
            <a:rPr lang="es-MX" dirty="0" smtClean="0"/>
            <a:t>METODOLOGÍA</a:t>
          </a:r>
          <a:endParaRPr lang="es-MX" dirty="0"/>
        </a:p>
      </dgm:t>
    </dgm:pt>
    <dgm:pt modelId="{ED47D051-D382-4379-A1C2-52062C2A3463}" type="parTrans" cxnId="{1E18380F-F53B-44A9-9D6A-252D0E5B95EF}">
      <dgm:prSet/>
      <dgm:spPr/>
      <dgm:t>
        <a:bodyPr/>
        <a:lstStyle/>
        <a:p>
          <a:endParaRPr lang="es-MX"/>
        </a:p>
      </dgm:t>
    </dgm:pt>
    <dgm:pt modelId="{3309AFEB-0CF3-4E89-8EAB-17DCAB757003}" type="sibTrans" cxnId="{1E18380F-F53B-44A9-9D6A-252D0E5B95EF}">
      <dgm:prSet/>
      <dgm:spPr/>
      <dgm:t>
        <a:bodyPr/>
        <a:lstStyle/>
        <a:p>
          <a:endParaRPr lang="es-MX"/>
        </a:p>
      </dgm:t>
    </dgm:pt>
    <dgm:pt modelId="{23B5A468-447F-4634-BD04-DA7A0918DB25}">
      <dgm:prSet phldrT="[Texto]"/>
      <dgm:spPr/>
      <dgm:t>
        <a:bodyPr/>
        <a:lstStyle/>
        <a:p>
          <a:r>
            <a:rPr lang="es-MX" dirty="0" smtClean="0"/>
            <a:t>PLANIFICACIÓN</a:t>
          </a:r>
          <a:endParaRPr lang="es-MX" dirty="0"/>
        </a:p>
      </dgm:t>
      <dgm:extLst>
        <a:ext uri="{E40237B7-FDA0-4F09-8148-C483321AD2D9}">
          <dgm14:cNvPr xmlns:dgm14="http://schemas.microsoft.com/office/drawing/2010/diagram" xmlns="" id="0" name="">
            <a:hlinkClick xmlns:r="http://schemas.openxmlformats.org/officeDocument/2006/relationships" r:id="rId1" action="ppaction://hlinksldjump"/>
          </dgm14:cNvPr>
        </a:ext>
      </dgm:extLst>
    </dgm:pt>
    <dgm:pt modelId="{0878937C-9F42-479B-B594-3C9CEA002994}" type="parTrans" cxnId="{1BD3BCAF-6624-478B-ADB5-50C3D27D0D6E}">
      <dgm:prSet/>
      <dgm:spPr/>
      <dgm:t>
        <a:bodyPr/>
        <a:lstStyle/>
        <a:p>
          <a:endParaRPr lang="es-MX"/>
        </a:p>
      </dgm:t>
    </dgm:pt>
    <dgm:pt modelId="{6A7941D8-E705-40FD-A423-3573918860F7}" type="sibTrans" cxnId="{1BD3BCAF-6624-478B-ADB5-50C3D27D0D6E}">
      <dgm:prSet/>
      <dgm:spPr/>
      <dgm:t>
        <a:bodyPr/>
        <a:lstStyle/>
        <a:p>
          <a:endParaRPr lang="es-MX"/>
        </a:p>
      </dgm:t>
    </dgm:pt>
    <dgm:pt modelId="{106EE098-DE88-411C-AEA7-936FB44624B4}">
      <dgm:prSet phldrT="[Texto]"/>
      <dgm:spPr/>
      <dgm:t>
        <a:bodyPr/>
        <a:lstStyle/>
        <a:p>
          <a:r>
            <a:rPr lang="es-MX" dirty="0" smtClean="0"/>
            <a:t>UNIDADES ARQUITECTÓNICAS</a:t>
          </a:r>
          <a:endParaRPr lang="es-MX" dirty="0"/>
        </a:p>
      </dgm:t>
      <dgm:extLst>
        <a:ext uri="{E40237B7-FDA0-4F09-8148-C483321AD2D9}">
          <dgm14:cNvPr xmlns:dgm14="http://schemas.microsoft.com/office/drawing/2010/diagram" xmlns="" id="0" name="">
            <a:hlinkClick xmlns:r="http://schemas.openxmlformats.org/officeDocument/2006/relationships" r:id="rId2" action="ppaction://hlinksldjump"/>
          </dgm14:cNvPr>
        </a:ext>
      </dgm:extLst>
    </dgm:pt>
    <dgm:pt modelId="{E9158BAB-DC99-46AD-BE88-AE96B2714D2E}" type="parTrans" cxnId="{DB3FD998-B736-454D-BF80-CC9B998EE38E}">
      <dgm:prSet/>
      <dgm:spPr/>
      <dgm:t>
        <a:bodyPr/>
        <a:lstStyle/>
        <a:p>
          <a:endParaRPr lang="es-MX"/>
        </a:p>
      </dgm:t>
    </dgm:pt>
    <dgm:pt modelId="{45CCF6CD-ADFE-4BDA-AF7A-A265650FB2F8}" type="sibTrans" cxnId="{DB3FD998-B736-454D-BF80-CC9B998EE38E}">
      <dgm:prSet/>
      <dgm:spPr/>
      <dgm:t>
        <a:bodyPr/>
        <a:lstStyle/>
        <a:p>
          <a:endParaRPr lang="es-MX"/>
        </a:p>
      </dgm:t>
    </dgm:pt>
    <dgm:pt modelId="{C0F8FDE2-F717-4DC2-ACEB-84C615546F13}">
      <dgm:prSet phldrT="[Texto]"/>
      <dgm:spPr/>
      <dgm:t>
        <a:bodyPr/>
        <a:lstStyle/>
        <a:p>
          <a:r>
            <a:rPr lang="es-MX" dirty="0" smtClean="0"/>
            <a:t>FOTOGRAFÍAS</a:t>
          </a:r>
          <a:endParaRPr lang="es-MX" dirty="0"/>
        </a:p>
      </dgm:t>
      <dgm:extLst>
        <a:ext uri="{E40237B7-FDA0-4F09-8148-C483321AD2D9}">
          <dgm14:cNvPr xmlns:dgm14="http://schemas.microsoft.com/office/drawing/2010/diagram" xmlns="" id="0" name="">
            <a:hlinkClick xmlns:r="http://schemas.openxmlformats.org/officeDocument/2006/relationships" r:id="rId3" action="ppaction://hlinksldjump"/>
          </dgm14:cNvPr>
        </a:ext>
      </dgm:extLst>
    </dgm:pt>
    <dgm:pt modelId="{F72BF8D1-ED81-4F98-AB88-831A7BB82EE9}" type="parTrans" cxnId="{3DAE323A-4564-4F2F-998E-FF8BF83AEB97}">
      <dgm:prSet/>
      <dgm:spPr/>
      <dgm:t>
        <a:bodyPr/>
        <a:lstStyle/>
        <a:p>
          <a:endParaRPr lang="es-MX"/>
        </a:p>
      </dgm:t>
    </dgm:pt>
    <dgm:pt modelId="{84131CE8-9787-4DAA-A739-D97F0B496340}" type="sibTrans" cxnId="{3DAE323A-4564-4F2F-998E-FF8BF83AEB97}">
      <dgm:prSet/>
      <dgm:spPr/>
      <dgm:t>
        <a:bodyPr/>
        <a:lstStyle/>
        <a:p>
          <a:endParaRPr lang="es-MX"/>
        </a:p>
      </dgm:t>
    </dgm:pt>
    <dgm:pt modelId="{C85E80AB-D267-412F-A8D5-39E02C7CCE29}">
      <dgm:prSet/>
      <dgm:spPr/>
      <dgm:t>
        <a:bodyPr/>
        <a:lstStyle/>
        <a:p>
          <a:r>
            <a:rPr lang="es-MX" dirty="0" smtClean="0"/>
            <a:t>INFORMACIÓN BASE</a:t>
          </a:r>
          <a:endParaRPr lang="es-MX" dirty="0"/>
        </a:p>
      </dgm:t>
      <dgm:extLst>
        <a:ext uri="{E40237B7-FDA0-4F09-8148-C483321AD2D9}">
          <dgm14:cNvPr xmlns:dgm14="http://schemas.microsoft.com/office/drawing/2010/diagram" xmlns="" id="0" name="">
            <a:hlinkClick xmlns:r="http://schemas.openxmlformats.org/officeDocument/2006/relationships" r:id="rId4" action="ppaction://hlinksldjump"/>
          </dgm14:cNvPr>
        </a:ext>
      </dgm:extLst>
    </dgm:pt>
    <dgm:pt modelId="{84E01D48-70FC-49CF-9B87-DC92D8073CF1}" type="parTrans" cxnId="{BC2E0AAE-1846-4A9E-818F-2528CBA96B56}">
      <dgm:prSet/>
      <dgm:spPr/>
      <dgm:t>
        <a:bodyPr/>
        <a:lstStyle/>
        <a:p>
          <a:endParaRPr lang="es-MX"/>
        </a:p>
      </dgm:t>
    </dgm:pt>
    <dgm:pt modelId="{B1244640-4F61-45AC-A477-312288ED80A7}" type="sibTrans" cxnId="{BC2E0AAE-1846-4A9E-818F-2528CBA96B56}">
      <dgm:prSet/>
      <dgm:spPr/>
      <dgm:t>
        <a:bodyPr/>
        <a:lstStyle/>
        <a:p>
          <a:endParaRPr lang="es-MX"/>
        </a:p>
      </dgm:t>
    </dgm:pt>
    <dgm:pt modelId="{E48DDF58-F101-4D7E-808C-DBE25DF75508}">
      <dgm:prSet/>
      <dgm:spPr/>
      <dgm:t>
        <a:bodyPr/>
        <a:lstStyle/>
        <a:p>
          <a:r>
            <a:rPr lang="es-MX" dirty="0" smtClean="0"/>
            <a:t>ESTRUCTURAS</a:t>
          </a:r>
          <a:endParaRPr lang="es-MX" dirty="0"/>
        </a:p>
      </dgm:t>
      <dgm:extLst>
        <a:ext uri="{E40237B7-FDA0-4F09-8148-C483321AD2D9}">
          <dgm14:cNvPr xmlns:dgm14="http://schemas.microsoft.com/office/drawing/2010/diagram" xmlns="" id="0" name="">
            <a:hlinkClick xmlns:r="http://schemas.openxmlformats.org/officeDocument/2006/relationships" r:id="rId5" action="ppaction://hlinksldjump"/>
          </dgm14:cNvPr>
        </a:ext>
      </dgm:extLst>
    </dgm:pt>
    <dgm:pt modelId="{ABBBA1E9-6473-490B-BCF3-A7955A01E55A}" type="parTrans" cxnId="{922E1C4F-8A38-4F17-A678-F5570E17EF1F}">
      <dgm:prSet/>
      <dgm:spPr/>
      <dgm:t>
        <a:bodyPr/>
        <a:lstStyle/>
        <a:p>
          <a:endParaRPr lang="es-MX"/>
        </a:p>
      </dgm:t>
    </dgm:pt>
    <dgm:pt modelId="{9E947987-B506-4C84-851A-3533B3E0F07F}" type="sibTrans" cxnId="{922E1C4F-8A38-4F17-A678-F5570E17EF1F}">
      <dgm:prSet/>
      <dgm:spPr/>
      <dgm:t>
        <a:bodyPr/>
        <a:lstStyle/>
        <a:p>
          <a:endParaRPr lang="es-MX"/>
        </a:p>
      </dgm:t>
    </dgm:pt>
    <dgm:pt modelId="{6107A93D-F3C7-496B-9A76-61B45BFE3CBD}">
      <dgm:prSet/>
      <dgm:spPr/>
      <dgm:t>
        <a:bodyPr/>
        <a:lstStyle/>
        <a:p>
          <a:r>
            <a:rPr lang="es-MX" dirty="0" smtClean="0"/>
            <a:t>AMBIENTES VIRTUALES</a:t>
          </a:r>
          <a:endParaRPr lang="es-MX" dirty="0"/>
        </a:p>
      </dgm:t>
      <dgm:extLst>
        <a:ext uri="{E40237B7-FDA0-4F09-8148-C483321AD2D9}">
          <dgm14:cNvPr xmlns:dgm14="http://schemas.microsoft.com/office/drawing/2010/diagram" xmlns="" id="0" name="">
            <a:hlinkClick xmlns:r="http://schemas.openxmlformats.org/officeDocument/2006/relationships" r:id="rId6" action="ppaction://hlinksldjump"/>
          </dgm14:cNvPr>
        </a:ext>
      </dgm:extLst>
    </dgm:pt>
    <dgm:pt modelId="{2B1CDBCF-E600-41E3-8A1A-600E874009AD}" type="parTrans" cxnId="{65FDDE4D-16CB-49CA-B3B2-EA7FF7E4F3ED}">
      <dgm:prSet/>
      <dgm:spPr/>
      <dgm:t>
        <a:bodyPr/>
        <a:lstStyle/>
        <a:p>
          <a:endParaRPr lang="es-MX"/>
        </a:p>
      </dgm:t>
    </dgm:pt>
    <dgm:pt modelId="{E5966372-4AF1-4C59-BCF3-E46C50943D23}" type="sibTrans" cxnId="{65FDDE4D-16CB-49CA-B3B2-EA7FF7E4F3ED}">
      <dgm:prSet/>
      <dgm:spPr/>
      <dgm:t>
        <a:bodyPr/>
        <a:lstStyle/>
        <a:p>
          <a:endParaRPr lang="es-MX"/>
        </a:p>
      </dgm:t>
    </dgm:pt>
    <dgm:pt modelId="{343E8427-71E0-4870-85D3-BE8656BC44A2}" type="pres">
      <dgm:prSet presAssocID="{A03038D6-FDA8-4BCB-B932-D1F258D39114}" presName="Name0" presStyleCnt="0">
        <dgm:presLayoutVars>
          <dgm:chPref val="1"/>
          <dgm:dir/>
          <dgm:animOne val="branch"/>
          <dgm:animLvl val="lvl"/>
          <dgm:resizeHandles val="exact"/>
        </dgm:presLayoutVars>
      </dgm:prSet>
      <dgm:spPr/>
      <dgm:t>
        <a:bodyPr/>
        <a:lstStyle/>
        <a:p>
          <a:endParaRPr lang="es-MX"/>
        </a:p>
      </dgm:t>
    </dgm:pt>
    <dgm:pt modelId="{617EA3B5-A8C7-4E1E-9AB5-C82726ABAF31}" type="pres">
      <dgm:prSet presAssocID="{C3589870-4881-45FD-BDC3-0F87E458B42D}" presName="root1" presStyleCnt="0"/>
      <dgm:spPr/>
    </dgm:pt>
    <dgm:pt modelId="{CE5EDE1C-C893-4492-A23F-20CD5C204D68}" type="pres">
      <dgm:prSet presAssocID="{C3589870-4881-45FD-BDC3-0F87E458B42D}" presName="LevelOneTextNode" presStyleLbl="node0" presStyleIdx="0" presStyleCnt="1">
        <dgm:presLayoutVars>
          <dgm:chPref val="3"/>
        </dgm:presLayoutVars>
      </dgm:prSet>
      <dgm:spPr/>
      <dgm:t>
        <a:bodyPr/>
        <a:lstStyle/>
        <a:p>
          <a:endParaRPr lang="es-MX"/>
        </a:p>
      </dgm:t>
    </dgm:pt>
    <dgm:pt modelId="{768B4D5A-712B-45E3-8135-6678BE097E05}" type="pres">
      <dgm:prSet presAssocID="{C3589870-4881-45FD-BDC3-0F87E458B42D}" presName="level2hierChild" presStyleCnt="0"/>
      <dgm:spPr/>
    </dgm:pt>
    <dgm:pt modelId="{B3310F34-DD49-468A-AC58-58958E19B09F}" type="pres">
      <dgm:prSet presAssocID="{0878937C-9F42-479B-B594-3C9CEA002994}" presName="conn2-1" presStyleLbl="parChTrans1D2" presStyleIdx="0" presStyleCnt="6"/>
      <dgm:spPr/>
      <dgm:t>
        <a:bodyPr/>
        <a:lstStyle/>
        <a:p>
          <a:endParaRPr lang="es-MX"/>
        </a:p>
      </dgm:t>
    </dgm:pt>
    <dgm:pt modelId="{4AD09580-98A6-4B6C-9875-DD76BAB9317B}" type="pres">
      <dgm:prSet presAssocID="{0878937C-9F42-479B-B594-3C9CEA002994}" presName="connTx" presStyleLbl="parChTrans1D2" presStyleIdx="0" presStyleCnt="6"/>
      <dgm:spPr/>
      <dgm:t>
        <a:bodyPr/>
        <a:lstStyle/>
        <a:p>
          <a:endParaRPr lang="es-MX"/>
        </a:p>
      </dgm:t>
    </dgm:pt>
    <dgm:pt modelId="{A9EEB85F-D915-4439-AA75-84A70C7FCD85}" type="pres">
      <dgm:prSet presAssocID="{23B5A468-447F-4634-BD04-DA7A0918DB25}" presName="root2" presStyleCnt="0"/>
      <dgm:spPr/>
    </dgm:pt>
    <dgm:pt modelId="{99DC9234-74E3-4332-8C6B-2EC7F757F3CA}" type="pres">
      <dgm:prSet presAssocID="{23B5A468-447F-4634-BD04-DA7A0918DB25}" presName="LevelTwoTextNode" presStyleLbl="node2" presStyleIdx="0" presStyleCnt="6">
        <dgm:presLayoutVars>
          <dgm:chPref val="3"/>
        </dgm:presLayoutVars>
      </dgm:prSet>
      <dgm:spPr/>
      <dgm:t>
        <a:bodyPr/>
        <a:lstStyle/>
        <a:p>
          <a:endParaRPr lang="es-MX"/>
        </a:p>
      </dgm:t>
    </dgm:pt>
    <dgm:pt modelId="{DDE0EF47-D5C3-4B58-B46F-17E70E4C67F2}" type="pres">
      <dgm:prSet presAssocID="{23B5A468-447F-4634-BD04-DA7A0918DB25}" presName="level3hierChild" presStyleCnt="0"/>
      <dgm:spPr/>
    </dgm:pt>
    <dgm:pt modelId="{566C1AF5-4F3C-4353-A369-A2CA6E490CD4}" type="pres">
      <dgm:prSet presAssocID="{E9158BAB-DC99-46AD-BE88-AE96B2714D2E}" presName="conn2-1" presStyleLbl="parChTrans1D2" presStyleIdx="1" presStyleCnt="6"/>
      <dgm:spPr/>
      <dgm:t>
        <a:bodyPr/>
        <a:lstStyle/>
        <a:p>
          <a:endParaRPr lang="es-MX"/>
        </a:p>
      </dgm:t>
    </dgm:pt>
    <dgm:pt modelId="{E8359839-5356-4B73-94DC-73DB08B4939A}" type="pres">
      <dgm:prSet presAssocID="{E9158BAB-DC99-46AD-BE88-AE96B2714D2E}" presName="connTx" presStyleLbl="parChTrans1D2" presStyleIdx="1" presStyleCnt="6"/>
      <dgm:spPr/>
      <dgm:t>
        <a:bodyPr/>
        <a:lstStyle/>
        <a:p>
          <a:endParaRPr lang="es-MX"/>
        </a:p>
      </dgm:t>
    </dgm:pt>
    <dgm:pt modelId="{9093D8B0-518D-4737-89A4-2C12B4D3DC67}" type="pres">
      <dgm:prSet presAssocID="{106EE098-DE88-411C-AEA7-936FB44624B4}" presName="root2" presStyleCnt="0"/>
      <dgm:spPr/>
    </dgm:pt>
    <dgm:pt modelId="{16502D4C-980A-48D6-874A-E004389E0F0D}" type="pres">
      <dgm:prSet presAssocID="{106EE098-DE88-411C-AEA7-936FB44624B4}" presName="LevelTwoTextNode" presStyleLbl="node2" presStyleIdx="1" presStyleCnt="6">
        <dgm:presLayoutVars>
          <dgm:chPref val="3"/>
        </dgm:presLayoutVars>
      </dgm:prSet>
      <dgm:spPr/>
      <dgm:t>
        <a:bodyPr/>
        <a:lstStyle/>
        <a:p>
          <a:endParaRPr lang="es-MX"/>
        </a:p>
      </dgm:t>
    </dgm:pt>
    <dgm:pt modelId="{6FBD4D0D-4C62-42F1-9147-99FF4327F811}" type="pres">
      <dgm:prSet presAssocID="{106EE098-DE88-411C-AEA7-936FB44624B4}" presName="level3hierChild" presStyleCnt="0"/>
      <dgm:spPr/>
    </dgm:pt>
    <dgm:pt modelId="{8124C910-724F-4AF4-B01B-7B2890D9DB76}" type="pres">
      <dgm:prSet presAssocID="{84E01D48-70FC-49CF-9B87-DC92D8073CF1}" presName="conn2-1" presStyleLbl="parChTrans1D2" presStyleIdx="2" presStyleCnt="6"/>
      <dgm:spPr/>
      <dgm:t>
        <a:bodyPr/>
        <a:lstStyle/>
        <a:p>
          <a:endParaRPr lang="es-MX"/>
        </a:p>
      </dgm:t>
    </dgm:pt>
    <dgm:pt modelId="{EDBF64C6-73DF-400B-9214-A0BF2AA91FBA}" type="pres">
      <dgm:prSet presAssocID="{84E01D48-70FC-49CF-9B87-DC92D8073CF1}" presName="connTx" presStyleLbl="parChTrans1D2" presStyleIdx="2" presStyleCnt="6"/>
      <dgm:spPr/>
      <dgm:t>
        <a:bodyPr/>
        <a:lstStyle/>
        <a:p>
          <a:endParaRPr lang="es-MX"/>
        </a:p>
      </dgm:t>
    </dgm:pt>
    <dgm:pt modelId="{4E4E765B-C7CB-40CE-B445-B71FAB306D9D}" type="pres">
      <dgm:prSet presAssocID="{C85E80AB-D267-412F-A8D5-39E02C7CCE29}" presName="root2" presStyleCnt="0"/>
      <dgm:spPr/>
    </dgm:pt>
    <dgm:pt modelId="{B547BE35-24A4-4551-892F-DF82ED6A5EF0}" type="pres">
      <dgm:prSet presAssocID="{C85E80AB-D267-412F-A8D5-39E02C7CCE29}" presName="LevelTwoTextNode" presStyleLbl="node2" presStyleIdx="2" presStyleCnt="6">
        <dgm:presLayoutVars>
          <dgm:chPref val="3"/>
        </dgm:presLayoutVars>
      </dgm:prSet>
      <dgm:spPr/>
      <dgm:t>
        <a:bodyPr/>
        <a:lstStyle/>
        <a:p>
          <a:endParaRPr lang="es-MX"/>
        </a:p>
      </dgm:t>
    </dgm:pt>
    <dgm:pt modelId="{F88101F6-4869-4442-8213-99B555B1C430}" type="pres">
      <dgm:prSet presAssocID="{C85E80AB-D267-412F-A8D5-39E02C7CCE29}" presName="level3hierChild" presStyleCnt="0"/>
      <dgm:spPr/>
    </dgm:pt>
    <dgm:pt modelId="{78D46C8F-AAEA-4F40-B350-CCF783095730}" type="pres">
      <dgm:prSet presAssocID="{F72BF8D1-ED81-4F98-AB88-831A7BB82EE9}" presName="conn2-1" presStyleLbl="parChTrans1D2" presStyleIdx="3" presStyleCnt="6"/>
      <dgm:spPr/>
      <dgm:t>
        <a:bodyPr/>
        <a:lstStyle/>
        <a:p>
          <a:endParaRPr lang="es-MX"/>
        </a:p>
      </dgm:t>
    </dgm:pt>
    <dgm:pt modelId="{A369E09E-D8EB-47F7-A297-19CAC5485257}" type="pres">
      <dgm:prSet presAssocID="{F72BF8D1-ED81-4F98-AB88-831A7BB82EE9}" presName="connTx" presStyleLbl="parChTrans1D2" presStyleIdx="3" presStyleCnt="6"/>
      <dgm:spPr/>
      <dgm:t>
        <a:bodyPr/>
        <a:lstStyle/>
        <a:p>
          <a:endParaRPr lang="es-MX"/>
        </a:p>
      </dgm:t>
    </dgm:pt>
    <dgm:pt modelId="{F243AFC5-6106-4892-93CF-AF1ECDDA2412}" type="pres">
      <dgm:prSet presAssocID="{C0F8FDE2-F717-4DC2-ACEB-84C615546F13}" presName="root2" presStyleCnt="0"/>
      <dgm:spPr/>
    </dgm:pt>
    <dgm:pt modelId="{D9C14767-DBBC-4DFB-B431-EA6DF737F2DD}" type="pres">
      <dgm:prSet presAssocID="{C0F8FDE2-F717-4DC2-ACEB-84C615546F13}" presName="LevelTwoTextNode" presStyleLbl="node2" presStyleIdx="3" presStyleCnt="6">
        <dgm:presLayoutVars>
          <dgm:chPref val="3"/>
        </dgm:presLayoutVars>
      </dgm:prSet>
      <dgm:spPr/>
      <dgm:t>
        <a:bodyPr/>
        <a:lstStyle/>
        <a:p>
          <a:endParaRPr lang="es-MX"/>
        </a:p>
      </dgm:t>
    </dgm:pt>
    <dgm:pt modelId="{0B0953E4-4D64-4039-B7BB-39422DACC2C9}" type="pres">
      <dgm:prSet presAssocID="{C0F8FDE2-F717-4DC2-ACEB-84C615546F13}" presName="level3hierChild" presStyleCnt="0"/>
      <dgm:spPr/>
    </dgm:pt>
    <dgm:pt modelId="{9E567714-0206-46DD-8D52-27DF570E6771}" type="pres">
      <dgm:prSet presAssocID="{ABBBA1E9-6473-490B-BCF3-A7955A01E55A}" presName="conn2-1" presStyleLbl="parChTrans1D2" presStyleIdx="4" presStyleCnt="6"/>
      <dgm:spPr/>
      <dgm:t>
        <a:bodyPr/>
        <a:lstStyle/>
        <a:p>
          <a:endParaRPr lang="es-MX"/>
        </a:p>
      </dgm:t>
    </dgm:pt>
    <dgm:pt modelId="{99CDCBF7-6D37-490B-9489-E19FD6CF163E}" type="pres">
      <dgm:prSet presAssocID="{ABBBA1E9-6473-490B-BCF3-A7955A01E55A}" presName="connTx" presStyleLbl="parChTrans1D2" presStyleIdx="4" presStyleCnt="6"/>
      <dgm:spPr/>
      <dgm:t>
        <a:bodyPr/>
        <a:lstStyle/>
        <a:p>
          <a:endParaRPr lang="es-MX"/>
        </a:p>
      </dgm:t>
    </dgm:pt>
    <dgm:pt modelId="{30650236-24C8-48C4-A30D-4CBB8052E450}" type="pres">
      <dgm:prSet presAssocID="{E48DDF58-F101-4D7E-808C-DBE25DF75508}" presName="root2" presStyleCnt="0"/>
      <dgm:spPr/>
    </dgm:pt>
    <dgm:pt modelId="{AE61449D-C2B0-4DFA-9C75-A9D28BDA15D1}" type="pres">
      <dgm:prSet presAssocID="{E48DDF58-F101-4D7E-808C-DBE25DF75508}" presName="LevelTwoTextNode" presStyleLbl="node2" presStyleIdx="4" presStyleCnt="6">
        <dgm:presLayoutVars>
          <dgm:chPref val="3"/>
        </dgm:presLayoutVars>
      </dgm:prSet>
      <dgm:spPr/>
      <dgm:t>
        <a:bodyPr/>
        <a:lstStyle/>
        <a:p>
          <a:endParaRPr lang="es-MX"/>
        </a:p>
      </dgm:t>
    </dgm:pt>
    <dgm:pt modelId="{E9CE6C49-06F4-417D-A12F-B65A90530C1E}" type="pres">
      <dgm:prSet presAssocID="{E48DDF58-F101-4D7E-808C-DBE25DF75508}" presName="level3hierChild" presStyleCnt="0"/>
      <dgm:spPr/>
    </dgm:pt>
    <dgm:pt modelId="{38B95E59-3289-4E39-8E3F-C1B41D0E824B}" type="pres">
      <dgm:prSet presAssocID="{2B1CDBCF-E600-41E3-8A1A-600E874009AD}" presName="conn2-1" presStyleLbl="parChTrans1D2" presStyleIdx="5" presStyleCnt="6"/>
      <dgm:spPr/>
      <dgm:t>
        <a:bodyPr/>
        <a:lstStyle/>
        <a:p>
          <a:endParaRPr lang="es-MX"/>
        </a:p>
      </dgm:t>
    </dgm:pt>
    <dgm:pt modelId="{0048BFF3-ACD1-47E2-A8E9-C87BC702D67C}" type="pres">
      <dgm:prSet presAssocID="{2B1CDBCF-E600-41E3-8A1A-600E874009AD}" presName="connTx" presStyleLbl="parChTrans1D2" presStyleIdx="5" presStyleCnt="6"/>
      <dgm:spPr/>
      <dgm:t>
        <a:bodyPr/>
        <a:lstStyle/>
        <a:p>
          <a:endParaRPr lang="es-MX"/>
        </a:p>
      </dgm:t>
    </dgm:pt>
    <dgm:pt modelId="{E54BEA96-D70B-4ACF-B7E0-B8D5132F003D}" type="pres">
      <dgm:prSet presAssocID="{6107A93D-F3C7-496B-9A76-61B45BFE3CBD}" presName="root2" presStyleCnt="0"/>
      <dgm:spPr/>
    </dgm:pt>
    <dgm:pt modelId="{2453CAFE-DBDA-48A1-8934-B9B858F1D5FC}" type="pres">
      <dgm:prSet presAssocID="{6107A93D-F3C7-496B-9A76-61B45BFE3CBD}" presName="LevelTwoTextNode" presStyleLbl="node2" presStyleIdx="5" presStyleCnt="6">
        <dgm:presLayoutVars>
          <dgm:chPref val="3"/>
        </dgm:presLayoutVars>
      </dgm:prSet>
      <dgm:spPr/>
      <dgm:t>
        <a:bodyPr/>
        <a:lstStyle/>
        <a:p>
          <a:endParaRPr lang="es-MX"/>
        </a:p>
      </dgm:t>
    </dgm:pt>
    <dgm:pt modelId="{B4877AB4-F93F-42BD-A165-7971812267D6}" type="pres">
      <dgm:prSet presAssocID="{6107A93D-F3C7-496B-9A76-61B45BFE3CBD}" presName="level3hierChild" presStyleCnt="0"/>
      <dgm:spPr/>
    </dgm:pt>
  </dgm:ptLst>
  <dgm:cxnLst>
    <dgm:cxn modelId="{486006C9-AAC5-4D7B-8E5C-EF08043DDD43}" type="presOf" srcId="{84E01D48-70FC-49CF-9B87-DC92D8073CF1}" destId="{EDBF64C6-73DF-400B-9214-A0BF2AA91FBA}" srcOrd="1" destOrd="0" presId="urn:microsoft.com/office/officeart/2008/layout/HorizontalMultiLevelHierarchy"/>
    <dgm:cxn modelId="{75496ECC-714D-4460-9E23-667073C1D832}" type="presOf" srcId="{106EE098-DE88-411C-AEA7-936FB44624B4}" destId="{16502D4C-980A-48D6-874A-E004389E0F0D}" srcOrd="0" destOrd="0" presId="urn:microsoft.com/office/officeart/2008/layout/HorizontalMultiLevelHierarchy"/>
    <dgm:cxn modelId="{A694943F-C999-459B-B2D2-22208EFB6389}" type="presOf" srcId="{E9158BAB-DC99-46AD-BE88-AE96B2714D2E}" destId="{566C1AF5-4F3C-4353-A369-A2CA6E490CD4}" srcOrd="0" destOrd="0" presId="urn:microsoft.com/office/officeart/2008/layout/HorizontalMultiLevelHierarchy"/>
    <dgm:cxn modelId="{2A73F9F6-5326-42FD-953B-44D6AE09BFB5}" type="presOf" srcId="{ABBBA1E9-6473-490B-BCF3-A7955A01E55A}" destId="{9E567714-0206-46DD-8D52-27DF570E6771}" srcOrd="0" destOrd="0" presId="urn:microsoft.com/office/officeart/2008/layout/HorizontalMultiLevelHierarchy"/>
    <dgm:cxn modelId="{DB3FD998-B736-454D-BF80-CC9B998EE38E}" srcId="{C3589870-4881-45FD-BDC3-0F87E458B42D}" destId="{106EE098-DE88-411C-AEA7-936FB44624B4}" srcOrd="1" destOrd="0" parTransId="{E9158BAB-DC99-46AD-BE88-AE96B2714D2E}" sibTransId="{45CCF6CD-ADFE-4BDA-AF7A-A265650FB2F8}"/>
    <dgm:cxn modelId="{406855C4-30C2-4979-8E75-6C8101F7B483}" type="presOf" srcId="{F72BF8D1-ED81-4F98-AB88-831A7BB82EE9}" destId="{A369E09E-D8EB-47F7-A297-19CAC5485257}" srcOrd="1" destOrd="0" presId="urn:microsoft.com/office/officeart/2008/layout/HorizontalMultiLevelHierarchy"/>
    <dgm:cxn modelId="{4AB0F2B3-C5B5-4A2F-89F3-59F17B594DB0}" type="presOf" srcId="{C0F8FDE2-F717-4DC2-ACEB-84C615546F13}" destId="{D9C14767-DBBC-4DFB-B431-EA6DF737F2DD}" srcOrd="0" destOrd="0" presId="urn:microsoft.com/office/officeart/2008/layout/HorizontalMultiLevelHierarchy"/>
    <dgm:cxn modelId="{1BD3BCAF-6624-478B-ADB5-50C3D27D0D6E}" srcId="{C3589870-4881-45FD-BDC3-0F87E458B42D}" destId="{23B5A468-447F-4634-BD04-DA7A0918DB25}" srcOrd="0" destOrd="0" parTransId="{0878937C-9F42-479B-B594-3C9CEA002994}" sibTransId="{6A7941D8-E705-40FD-A423-3573918860F7}"/>
    <dgm:cxn modelId="{24E2301C-3238-4D7E-9A16-0F8C173553D3}" type="presOf" srcId="{E9158BAB-DC99-46AD-BE88-AE96B2714D2E}" destId="{E8359839-5356-4B73-94DC-73DB08B4939A}" srcOrd="1" destOrd="0" presId="urn:microsoft.com/office/officeart/2008/layout/HorizontalMultiLevelHierarchy"/>
    <dgm:cxn modelId="{922E1C4F-8A38-4F17-A678-F5570E17EF1F}" srcId="{C3589870-4881-45FD-BDC3-0F87E458B42D}" destId="{E48DDF58-F101-4D7E-808C-DBE25DF75508}" srcOrd="4" destOrd="0" parTransId="{ABBBA1E9-6473-490B-BCF3-A7955A01E55A}" sibTransId="{9E947987-B506-4C84-851A-3533B3E0F07F}"/>
    <dgm:cxn modelId="{2CEE9FA4-CA8F-4D3D-8F15-1DE5F3264733}" type="presOf" srcId="{F72BF8D1-ED81-4F98-AB88-831A7BB82EE9}" destId="{78D46C8F-AAEA-4F40-B350-CCF783095730}" srcOrd="0" destOrd="0" presId="urn:microsoft.com/office/officeart/2008/layout/HorizontalMultiLevelHierarchy"/>
    <dgm:cxn modelId="{A4F71A9D-E197-4715-8BF4-A92C4C1D7634}" type="presOf" srcId="{0878937C-9F42-479B-B594-3C9CEA002994}" destId="{4AD09580-98A6-4B6C-9875-DD76BAB9317B}" srcOrd="1" destOrd="0" presId="urn:microsoft.com/office/officeart/2008/layout/HorizontalMultiLevelHierarchy"/>
    <dgm:cxn modelId="{DC49B9FA-9365-45E9-A6D8-09CE8CE0FCA2}" type="presOf" srcId="{A03038D6-FDA8-4BCB-B932-D1F258D39114}" destId="{343E8427-71E0-4870-85D3-BE8656BC44A2}" srcOrd="0" destOrd="0" presId="urn:microsoft.com/office/officeart/2008/layout/HorizontalMultiLevelHierarchy"/>
    <dgm:cxn modelId="{88EBD511-3A75-4BEF-B06A-69D44A046D4D}" type="presOf" srcId="{2B1CDBCF-E600-41E3-8A1A-600E874009AD}" destId="{0048BFF3-ACD1-47E2-A8E9-C87BC702D67C}" srcOrd="1" destOrd="0" presId="urn:microsoft.com/office/officeart/2008/layout/HorizontalMultiLevelHierarchy"/>
    <dgm:cxn modelId="{4E72FE08-C3BF-4659-845C-9CC652819CFC}" type="presOf" srcId="{E48DDF58-F101-4D7E-808C-DBE25DF75508}" destId="{AE61449D-C2B0-4DFA-9C75-A9D28BDA15D1}" srcOrd="0" destOrd="0" presId="urn:microsoft.com/office/officeart/2008/layout/HorizontalMultiLevelHierarchy"/>
    <dgm:cxn modelId="{DD074345-4B66-460C-B700-929D423927D6}" type="presOf" srcId="{84E01D48-70FC-49CF-9B87-DC92D8073CF1}" destId="{8124C910-724F-4AF4-B01B-7B2890D9DB76}" srcOrd="0" destOrd="0" presId="urn:microsoft.com/office/officeart/2008/layout/HorizontalMultiLevelHierarchy"/>
    <dgm:cxn modelId="{0242A2AB-4ADC-4D6E-ABE5-3B53C9E0BD2F}" type="presOf" srcId="{ABBBA1E9-6473-490B-BCF3-A7955A01E55A}" destId="{99CDCBF7-6D37-490B-9489-E19FD6CF163E}" srcOrd="1" destOrd="0" presId="urn:microsoft.com/office/officeart/2008/layout/HorizontalMultiLevelHierarchy"/>
    <dgm:cxn modelId="{4A190468-B3A9-4D4A-AC58-6FF6FD4738F9}" type="presOf" srcId="{6107A93D-F3C7-496B-9A76-61B45BFE3CBD}" destId="{2453CAFE-DBDA-48A1-8934-B9B858F1D5FC}" srcOrd="0" destOrd="0" presId="urn:microsoft.com/office/officeart/2008/layout/HorizontalMultiLevelHierarchy"/>
    <dgm:cxn modelId="{0DA6F3ED-D0D3-4384-9C2B-4C88DB5CC971}" type="presOf" srcId="{23B5A468-447F-4634-BD04-DA7A0918DB25}" destId="{99DC9234-74E3-4332-8C6B-2EC7F757F3CA}" srcOrd="0" destOrd="0" presId="urn:microsoft.com/office/officeart/2008/layout/HorizontalMultiLevelHierarchy"/>
    <dgm:cxn modelId="{4CC94BC6-74F4-4B38-8611-30F395CE1D24}" type="presOf" srcId="{2B1CDBCF-E600-41E3-8A1A-600E874009AD}" destId="{38B95E59-3289-4E39-8E3F-C1B41D0E824B}" srcOrd="0" destOrd="0" presId="urn:microsoft.com/office/officeart/2008/layout/HorizontalMultiLevelHierarchy"/>
    <dgm:cxn modelId="{65FDDE4D-16CB-49CA-B3B2-EA7FF7E4F3ED}" srcId="{C3589870-4881-45FD-BDC3-0F87E458B42D}" destId="{6107A93D-F3C7-496B-9A76-61B45BFE3CBD}" srcOrd="5" destOrd="0" parTransId="{2B1CDBCF-E600-41E3-8A1A-600E874009AD}" sibTransId="{E5966372-4AF1-4C59-BCF3-E46C50943D23}"/>
    <dgm:cxn modelId="{BC2E0AAE-1846-4A9E-818F-2528CBA96B56}" srcId="{C3589870-4881-45FD-BDC3-0F87E458B42D}" destId="{C85E80AB-D267-412F-A8D5-39E02C7CCE29}" srcOrd="2" destOrd="0" parTransId="{84E01D48-70FC-49CF-9B87-DC92D8073CF1}" sibTransId="{B1244640-4F61-45AC-A477-312288ED80A7}"/>
    <dgm:cxn modelId="{1E18380F-F53B-44A9-9D6A-252D0E5B95EF}" srcId="{A03038D6-FDA8-4BCB-B932-D1F258D39114}" destId="{C3589870-4881-45FD-BDC3-0F87E458B42D}" srcOrd="0" destOrd="0" parTransId="{ED47D051-D382-4379-A1C2-52062C2A3463}" sibTransId="{3309AFEB-0CF3-4E89-8EAB-17DCAB757003}"/>
    <dgm:cxn modelId="{3DAE323A-4564-4F2F-998E-FF8BF83AEB97}" srcId="{C3589870-4881-45FD-BDC3-0F87E458B42D}" destId="{C0F8FDE2-F717-4DC2-ACEB-84C615546F13}" srcOrd="3" destOrd="0" parTransId="{F72BF8D1-ED81-4F98-AB88-831A7BB82EE9}" sibTransId="{84131CE8-9787-4DAA-A739-D97F0B496340}"/>
    <dgm:cxn modelId="{54F624B3-16C0-462E-9C31-55B6B3ED69AC}" type="presOf" srcId="{C3589870-4881-45FD-BDC3-0F87E458B42D}" destId="{CE5EDE1C-C893-4492-A23F-20CD5C204D68}" srcOrd="0" destOrd="0" presId="urn:microsoft.com/office/officeart/2008/layout/HorizontalMultiLevelHierarchy"/>
    <dgm:cxn modelId="{87290035-5C8E-4AF2-BD35-D1DA277FE8E4}" type="presOf" srcId="{C85E80AB-D267-412F-A8D5-39E02C7CCE29}" destId="{B547BE35-24A4-4551-892F-DF82ED6A5EF0}" srcOrd="0" destOrd="0" presId="urn:microsoft.com/office/officeart/2008/layout/HorizontalMultiLevelHierarchy"/>
    <dgm:cxn modelId="{8A794CB2-3B2C-4550-A2EB-7E55F965859B}" type="presOf" srcId="{0878937C-9F42-479B-B594-3C9CEA002994}" destId="{B3310F34-DD49-468A-AC58-58958E19B09F}" srcOrd="0" destOrd="0" presId="urn:microsoft.com/office/officeart/2008/layout/HorizontalMultiLevelHierarchy"/>
    <dgm:cxn modelId="{E0C11529-9851-47FB-806C-7A0D633F43B5}" type="presParOf" srcId="{343E8427-71E0-4870-85D3-BE8656BC44A2}" destId="{617EA3B5-A8C7-4E1E-9AB5-C82726ABAF31}" srcOrd="0" destOrd="0" presId="urn:microsoft.com/office/officeart/2008/layout/HorizontalMultiLevelHierarchy"/>
    <dgm:cxn modelId="{82D0C739-F1CE-4F17-B4DA-C06B4431E003}" type="presParOf" srcId="{617EA3B5-A8C7-4E1E-9AB5-C82726ABAF31}" destId="{CE5EDE1C-C893-4492-A23F-20CD5C204D68}" srcOrd="0" destOrd="0" presId="urn:microsoft.com/office/officeart/2008/layout/HorizontalMultiLevelHierarchy"/>
    <dgm:cxn modelId="{5E00DD3A-3699-4179-9AD2-D4AE66D9104E}" type="presParOf" srcId="{617EA3B5-A8C7-4E1E-9AB5-C82726ABAF31}" destId="{768B4D5A-712B-45E3-8135-6678BE097E05}" srcOrd="1" destOrd="0" presId="urn:microsoft.com/office/officeart/2008/layout/HorizontalMultiLevelHierarchy"/>
    <dgm:cxn modelId="{1784AC87-D630-490B-8F8F-49635105E8D6}" type="presParOf" srcId="{768B4D5A-712B-45E3-8135-6678BE097E05}" destId="{B3310F34-DD49-468A-AC58-58958E19B09F}" srcOrd="0" destOrd="0" presId="urn:microsoft.com/office/officeart/2008/layout/HorizontalMultiLevelHierarchy"/>
    <dgm:cxn modelId="{5A43D95B-23AB-4DB2-A918-C9DDE2943AD2}" type="presParOf" srcId="{B3310F34-DD49-468A-AC58-58958E19B09F}" destId="{4AD09580-98A6-4B6C-9875-DD76BAB9317B}" srcOrd="0" destOrd="0" presId="urn:microsoft.com/office/officeart/2008/layout/HorizontalMultiLevelHierarchy"/>
    <dgm:cxn modelId="{3F20423A-7C28-4A59-A990-26B05BEB5513}" type="presParOf" srcId="{768B4D5A-712B-45E3-8135-6678BE097E05}" destId="{A9EEB85F-D915-4439-AA75-84A70C7FCD85}" srcOrd="1" destOrd="0" presId="urn:microsoft.com/office/officeart/2008/layout/HorizontalMultiLevelHierarchy"/>
    <dgm:cxn modelId="{A327B4EC-183B-4AF2-823F-BC1C3AA42EC5}" type="presParOf" srcId="{A9EEB85F-D915-4439-AA75-84A70C7FCD85}" destId="{99DC9234-74E3-4332-8C6B-2EC7F757F3CA}" srcOrd="0" destOrd="0" presId="urn:microsoft.com/office/officeart/2008/layout/HorizontalMultiLevelHierarchy"/>
    <dgm:cxn modelId="{64B24ADD-6CB5-4367-962D-4B3F0EEBE199}" type="presParOf" srcId="{A9EEB85F-D915-4439-AA75-84A70C7FCD85}" destId="{DDE0EF47-D5C3-4B58-B46F-17E70E4C67F2}" srcOrd="1" destOrd="0" presId="urn:microsoft.com/office/officeart/2008/layout/HorizontalMultiLevelHierarchy"/>
    <dgm:cxn modelId="{B364D7FF-708C-4EE3-AB43-B0913C423927}" type="presParOf" srcId="{768B4D5A-712B-45E3-8135-6678BE097E05}" destId="{566C1AF5-4F3C-4353-A369-A2CA6E490CD4}" srcOrd="2" destOrd="0" presId="urn:microsoft.com/office/officeart/2008/layout/HorizontalMultiLevelHierarchy"/>
    <dgm:cxn modelId="{36061C38-16AA-4689-BE2B-4D66A2FA7BC3}" type="presParOf" srcId="{566C1AF5-4F3C-4353-A369-A2CA6E490CD4}" destId="{E8359839-5356-4B73-94DC-73DB08B4939A}" srcOrd="0" destOrd="0" presId="urn:microsoft.com/office/officeart/2008/layout/HorizontalMultiLevelHierarchy"/>
    <dgm:cxn modelId="{55CF5409-5B85-447B-9AF0-5A3FBD24BED8}" type="presParOf" srcId="{768B4D5A-712B-45E3-8135-6678BE097E05}" destId="{9093D8B0-518D-4737-89A4-2C12B4D3DC67}" srcOrd="3" destOrd="0" presId="urn:microsoft.com/office/officeart/2008/layout/HorizontalMultiLevelHierarchy"/>
    <dgm:cxn modelId="{53C4CEBE-47C3-4872-8090-009C899245EC}" type="presParOf" srcId="{9093D8B0-518D-4737-89A4-2C12B4D3DC67}" destId="{16502D4C-980A-48D6-874A-E004389E0F0D}" srcOrd="0" destOrd="0" presId="urn:microsoft.com/office/officeart/2008/layout/HorizontalMultiLevelHierarchy"/>
    <dgm:cxn modelId="{66861B23-D0AE-486B-AC15-513DF96BC033}" type="presParOf" srcId="{9093D8B0-518D-4737-89A4-2C12B4D3DC67}" destId="{6FBD4D0D-4C62-42F1-9147-99FF4327F811}" srcOrd="1" destOrd="0" presId="urn:microsoft.com/office/officeart/2008/layout/HorizontalMultiLevelHierarchy"/>
    <dgm:cxn modelId="{BDEBBA8C-839E-4746-9915-2A631BC93289}" type="presParOf" srcId="{768B4D5A-712B-45E3-8135-6678BE097E05}" destId="{8124C910-724F-4AF4-B01B-7B2890D9DB76}" srcOrd="4" destOrd="0" presId="urn:microsoft.com/office/officeart/2008/layout/HorizontalMultiLevelHierarchy"/>
    <dgm:cxn modelId="{2B8CC179-74E1-47DD-81FD-B62BDDBA448D}" type="presParOf" srcId="{8124C910-724F-4AF4-B01B-7B2890D9DB76}" destId="{EDBF64C6-73DF-400B-9214-A0BF2AA91FBA}" srcOrd="0" destOrd="0" presId="urn:microsoft.com/office/officeart/2008/layout/HorizontalMultiLevelHierarchy"/>
    <dgm:cxn modelId="{D7FC74FB-5477-4492-BCC5-D2558419E001}" type="presParOf" srcId="{768B4D5A-712B-45E3-8135-6678BE097E05}" destId="{4E4E765B-C7CB-40CE-B445-B71FAB306D9D}" srcOrd="5" destOrd="0" presId="urn:microsoft.com/office/officeart/2008/layout/HorizontalMultiLevelHierarchy"/>
    <dgm:cxn modelId="{ED91A0BD-E327-4F75-81E8-2EB06980A7F1}" type="presParOf" srcId="{4E4E765B-C7CB-40CE-B445-B71FAB306D9D}" destId="{B547BE35-24A4-4551-892F-DF82ED6A5EF0}" srcOrd="0" destOrd="0" presId="urn:microsoft.com/office/officeart/2008/layout/HorizontalMultiLevelHierarchy"/>
    <dgm:cxn modelId="{BEB975A1-7E30-4958-8C45-2F9AFE94B13A}" type="presParOf" srcId="{4E4E765B-C7CB-40CE-B445-B71FAB306D9D}" destId="{F88101F6-4869-4442-8213-99B555B1C430}" srcOrd="1" destOrd="0" presId="urn:microsoft.com/office/officeart/2008/layout/HorizontalMultiLevelHierarchy"/>
    <dgm:cxn modelId="{378F2074-F0D0-4738-8C60-B8A6DAA4F78D}" type="presParOf" srcId="{768B4D5A-712B-45E3-8135-6678BE097E05}" destId="{78D46C8F-AAEA-4F40-B350-CCF783095730}" srcOrd="6" destOrd="0" presId="urn:microsoft.com/office/officeart/2008/layout/HorizontalMultiLevelHierarchy"/>
    <dgm:cxn modelId="{5AB69630-06CF-47BF-B297-03C0D76226AC}" type="presParOf" srcId="{78D46C8F-AAEA-4F40-B350-CCF783095730}" destId="{A369E09E-D8EB-47F7-A297-19CAC5485257}" srcOrd="0" destOrd="0" presId="urn:microsoft.com/office/officeart/2008/layout/HorizontalMultiLevelHierarchy"/>
    <dgm:cxn modelId="{05AAE68E-0181-41E8-8230-F9E2AC1CF44F}" type="presParOf" srcId="{768B4D5A-712B-45E3-8135-6678BE097E05}" destId="{F243AFC5-6106-4892-93CF-AF1ECDDA2412}" srcOrd="7" destOrd="0" presId="urn:microsoft.com/office/officeart/2008/layout/HorizontalMultiLevelHierarchy"/>
    <dgm:cxn modelId="{43EFB398-F4D4-4273-BA00-4ADDF90835B6}" type="presParOf" srcId="{F243AFC5-6106-4892-93CF-AF1ECDDA2412}" destId="{D9C14767-DBBC-4DFB-B431-EA6DF737F2DD}" srcOrd="0" destOrd="0" presId="urn:microsoft.com/office/officeart/2008/layout/HorizontalMultiLevelHierarchy"/>
    <dgm:cxn modelId="{28ABFA64-52C2-4AC6-8F45-596B08B3B6EF}" type="presParOf" srcId="{F243AFC5-6106-4892-93CF-AF1ECDDA2412}" destId="{0B0953E4-4D64-4039-B7BB-39422DACC2C9}" srcOrd="1" destOrd="0" presId="urn:microsoft.com/office/officeart/2008/layout/HorizontalMultiLevelHierarchy"/>
    <dgm:cxn modelId="{FF8BB995-0A61-454E-A27B-58E7ACD133CD}" type="presParOf" srcId="{768B4D5A-712B-45E3-8135-6678BE097E05}" destId="{9E567714-0206-46DD-8D52-27DF570E6771}" srcOrd="8" destOrd="0" presId="urn:microsoft.com/office/officeart/2008/layout/HorizontalMultiLevelHierarchy"/>
    <dgm:cxn modelId="{1C30364F-2E19-404C-A68B-A9912A8ACA33}" type="presParOf" srcId="{9E567714-0206-46DD-8D52-27DF570E6771}" destId="{99CDCBF7-6D37-490B-9489-E19FD6CF163E}" srcOrd="0" destOrd="0" presId="urn:microsoft.com/office/officeart/2008/layout/HorizontalMultiLevelHierarchy"/>
    <dgm:cxn modelId="{30FB4227-01B3-4C56-A3F9-EA4BF7928B40}" type="presParOf" srcId="{768B4D5A-712B-45E3-8135-6678BE097E05}" destId="{30650236-24C8-48C4-A30D-4CBB8052E450}" srcOrd="9" destOrd="0" presId="urn:microsoft.com/office/officeart/2008/layout/HorizontalMultiLevelHierarchy"/>
    <dgm:cxn modelId="{A4ADA6B7-E5D7-4C09-A8B7-45105F460630}" type="presParOf" srcId="{30650236-24C8-48C4-A30D-4CBB8052E450}" destId="{AE61449D-C2B0-4DFA-9C75-A9D28BDA15D1}" srcOrd="0" destOrd="0" presId="urn:microsoft.com/office/officeart/2008/layout/HorizontalMultiLevelHierarchy"/>
    <dgm:cxn modelId="{F6049762-F33A-483B-BEA7-D43C25ED9620}" type="presParOf" srcId="{30650236-24C8-48C4-A30D-4CBB8052E450}" destId="{E9CE6C49-06F4-417D-A12F-B65A90530C1E}" srcOrd="1" destOrd="0" presId="urn:microsoft.com/office/officeart/2008/layout/HorizontalMultiLevelHierarchy"/>
    <dgm:cxn modelId="{15CABE45-9433-4E07-AE62-0244DB96A161}" type="presParOf" srcId="{768B4D5A-712B-45E3-8135-6678BE097E05}" destId="{38B95E59-3289-4E39-8E3F-C1B41D0E824B}" srcOrd="10" destOrd="0" presId="urn:microsoft.com/office/officeart/2008/layout/HorizontalMultiLevelHierarchy"/>
    <dgm:cxn modelId="{FC00717B-C40A-4668-8736-64A7B1CEA6B2}" type="presParOf" srcId="{38B95E59-3289-4E39-8E3F-C1B41D0E824B}" destId="{0048BFF3-ACD1-47E2-A8E9-C87BC702D67C}" srcOrd="0" destOrd="0" presId="urn:microsoft.com/office/officeart/2008/layout/HorizontalMultiLevelHierarchy"/>
    <dgm:cxn modelId="{19111441-630A-4745-A515-FEB47E33F187}" type="presParOf" srcId="{768B4D5A-712B-45E3-8135-6678BE097E05}" destId="{E54BEA96-D70B-4ACF-B7E0-B8D5132F003D}" srcOrd="11" destOrd="0" presId="urn:microsoft.com/office/officeart/2008/layout/HorizontalMultiLevelHierarchy"/>
    <dgm:cxn modelId="{D7F351B8-B072-493E-A646-650162A32B00}" type="presParOf" srcId="{E54BEA96-D70B-4ACF-B7E0-B8D5132F003D}" destId="{2453CAFE-DBDA-48A1-8934-B9B858F1D5FC}" srcOrd="0" destOrd="0" presId="urn:microsoft.com/office/officeart/2008/layout/HorizontalMultiLevelHierarchy"/>
    <dgm:cxn modelId="{ED17CE3C-7F4C-4767-BD2C-967E29D2D6A0}" type="presParOf" srcId="{E54BEA96-D70B-4ACF-B7E0-B8D5132F003D}" destId="{B4877AB4-F93F-42BD-A165-7971812267D6}" srcOrd="1" destOrd="0" presId="urn:microsoft.com/office/officeart/2008/layout/HorizontalMultiLevelHierarchy"/>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525A606-58F0-4957-A1F2-A48D51D19926}"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s-MX"/>
        </a:p>
      </dgm:t>
    </dgm:pt>
    <dgm:pt modelId="{9264DB36-B9FB-4408-B8C0-E5D1E8BEFB0F}">
      <dgm:prSet phldrT="[Texto]"/>
      <dgm:spPr/>
      <dgm:t>
        <a:bodyPr vert="vert270"/>
        <a:lstStyle/>
        <a:p>
          <a:r>
            <a:rPr lang="es-MX" dirty="0" smtClean="0"/>
            <a:t>PLANIFICACIÓN</a:t>
          </a:r>
          <a:endParaRPr lang="es-MX" dirty="0"/>
        </a:p>
      </dgm:t>
    </dgm:pt>
    <dgm:pt modelId="{FBBC3DE6-9A58-405C-9C21-06A553363008}" type="parTrans" cxnId="{3C832D6C-CEDB-4C8E-AF9B-E9928E754BC5}">
      <dgm:prSet/>
      <dgm:spPr/>
      <dgm:t>
        <a:bodyPr/>
        <a:lstStyle/>
        <a:p>
          <a:endParaRPr lang="es-MX"/>
        </a:p>
      </dgm:t>
    </dgm:pt>
    <dgm:pt modelId="{92AADE10-8F83-4290-86AC-AED5F8DED951}" type="sibTrans" cxnId="{3C832D6C-CEDB-4C8E-AF9B-E9928E754BC5}">
      <dgm:prSet/>
      <dgm:spPr/>
      <dgm:t>
        <a:bodyPr/>
        <a:lstStyle/>
        <a:p>
          <a:endParaRPr lang="es-MX"/>
        </a:p>
      </dgm:t>
    </dgm:pt>
    <dgm:pt modelId="{25FB169A-D3FC-4C1F-AC04-C92673B6F90C}">
      <dgm:prSet phldrT="[Texto]"/>
      <dgm:spPr/>
      <dgm:t>
        <a:bodyPr/>
        <a:lstStyle/>
        <a:p>
          <a:r>
            <a:rPr lang="es-MX" dirty="0" smtClean="0"/>
            <a:t>Reconocimiento del Conjunto Arquitectónico</a:t>
          </a:r>
          <a:endParaRPr lang="es-MX" dirty="0"/>
        </a:p>
      </dgm:t>
      <dgm:extLst>
        <a:ext uri="{E40237B7-FDA0-4F09-8148-C483321AD2D9}">
          <dgm14:cNvPr xmlns:dgm14="http://schemas.microsoft.com/office/drawing/2010/diagram" xmlns="" id="0" name="">
            <a:hlinkClick xmlns:r="http://schemas.openxmlformats.org/officeDocument/2006/relationships" r:id="rId1" action="ppaction://hlinksldjump"/>
          </dgm14:cNvPr>
        </a:ext>
      </dgm:extLst>
    </dgm:pt>
    <dgm:pt modelId="{0D388676-1117-4F46-8666-AE9BFC947293}" type="parTrans" cxnId="{90AC0CD4-EA6B-486C-ABB7-1257CFF4C80F}">
      <dgm:prSet/>
      <dgm:spPr/>
      <dgm:t>
        <a:bodyPr/>
        <a:lstStyle/>
        <a:p>
          <a:endParaRPr lang="es-MX"/>
        </a:p>
      </dgm:t>
    </dgm:pt>
    <dgm:pt modelId="{7E670D35-B70E-4DCD-B9F4-7891408FF773}" type="sibTrans" cxnId="{90AC0CD4-EA6B-486C-ABB7-1257CFF4C80F}">
      <dgm:prSet/>
      <dgm:spPr/>
      <dgm:t>
        <a:bodyPr/>
        <a:lstStyle/>
        <a:p>
          <a:endParaRPr lang="es-MX"/>
        </a:p>
      </dgm:t>
    </dgm:pt>
    <dgm:pt modelId="{6BEC4C53-29DE-4FB8-948F-DFCBE6B9DBAA}">
      <dgm:prSet phldrT="[Texto]"/>
      <dgm:spPr/>
      <dgm:t>
        <a:bodyPr/>
        <a:lstStyle/>
        <a:p>
          <a:r>
            <a:rPr lang="es-MX" dirty="0" smtClean="0"/>
            <a:t>Selección de equipos</a:t>
          </a:r>
          <a:endParaRPr lang="es-MX" dirty="0"/>
        </a:p>
      </dgm:t>
      <dgm:extLst>
        <a:ext uri="{E40237B7-FDA0-4F09-8148-C483321AD2D9}">
          <dgm14:cNvPr xmlns:dgm14="http://schemas.microsoft.com/office/drawing/2010/diagram" xmlns="" id="0" name="">
            <a:hlinkClick xmlns:r="http://schemas.openxmlformats.org/officeDocument/2006/relationships" r:id="rId2" action="ppaction://hlinksldjump"/>
          </dgm14:cNvPr>
        </a:ext>
      </dgm:extLst>
    </dgm:pt>
    <dgm:pt modelId="{BC2646A9-AE34-4547-8D45-0E345B7EEBE9}" type="parTrans" cxnId="{F1681C7A-C98F-477D-9F0F-B49B7E838B8B}">
      <dgm:prSet/>
      <dgm:spPr/>
      <dgm:t>
        <a:bodyPr/>
        <a:lstStyle/>
        <a:p>
          <a:endParaRPr lang="es-MX"/>
        </a:p>
      </dgm:t>
    </dgm:pt>
    <dgm:pt modelId="{0D9E59B3-2A1B-46B7-A20F-606CDFF60CD1}" type="sibTrans" cxnId="{F1681C7A-C98F-477D-9F0F-B49B7E838B8B}">
      <dgm:prSet/>
      <dgm:spPr/>
      <dgm:t>
        <a:bodyPr/>
        <a:lstStyle/>
        <a:p>
          <a:endParaRPr lang="es-MX"/>
        </a:p>
      </dgm:t>
    </dgm:pt>
    <dgm:pt modelId="{6031D73E-FD0A-49CE-8470-81281A44E024}">
      <dgm:prSet phldrT="[Texto]"/>
      <dgm:spPr/>
      <dgm:t>
        <a:bodyPr/>
        <a:lstStyle/>
        <a:p>
          <a:r>
            <a:rPr lang="es-MX" dirty="0" smtClean="0"/>
            <a:t>Formulación del Plan del Proceso Fotogramétrico</a:t>
          </a:r>
          <a:endParaRPr lang="es-MX" dirty="0"/>
        </a:p>
      </dgm:t>
      <dgm:extLst>
        <a:ext uri="{E40237B7-FDA0-4F09-8148-C483321AD2D9}">
          <dgm14:cNvPr xmlns:dgm14="http://schemas.microsoft.com/office/drawing/2010/diagram" xmlns="" id="0" name="">
            <a:hlinkClick xmlns:r="http://schemas.openxmlformats.org/officeDocument/2006/relationships" r:id="rId3" action="ppaction://hlinksldjump"/>
          </dgm14:cNvPr>
        </a:ext>
      </dgm:extLst>
    </dgm:pt>
    <dgm:pt modelId="{D965593C-CD8F-4DBF-847A-259E945F802D}" type="parTrans" cxnId="{40858119-03E6-4DEA-86CC-D9BFD4031D7E}">
      <dgm:prSet/>
      <dgm:spPr/>
      <dgm:t>
        <a:bodyPr/>
        <a:lstStyle/>
        <a:p>
          <a:endParaRPr lang="es-MX"/>
        </a:p>
      </dgm:t>
    </dgm:pt>
    <dgm:pt modelId="{5C118DD6-8B88-4B14-A9DE-6CC1424368B1}" type="sibTrans" cxnId="{40858119-03E6-4DEA-86CC-D9BFD4031D7E}">
      <dgm:prSet/>
      <dgm:spPr/>
      <dgm:t>
        <a:bodyPr/>
        <a:lstStyle/>
        <a:p>
          <a:endParaRPr lang="es-MX"/>
        </a:p>
      </dgm:t>
    </dgm:pt>
    <dgm:pt modelId="{75F6527C-839B-4F8F-949E-3751B8DE961B}" type="pres">
      <dgm:prSet presAssocID="{F525A606-58F0-4957-A1F2-A48D51D19926}" presName="vert0" presStyleCnt="0">
        <dgm:presLayoutVars>
          <dgm:dir/>
          <dgm:animOne val="branch"/>
          <dgm:animLvl val="lvl"/>
        </dgm:presLayoutVars>
      </dgm:prSet>
      <dgm:spPr/>
      <dgm:t>
        <a:bodyPr/>
        <a:lstStyle/>
        <a:p>
          <a:endParaRPr lang="es-EC"/>
        </a:p>
      </dgm:t>
    </dgm:pt>
    <dgm:pt modelId="{C271F7A4-BB59-491D-8625-126722403DDC}" type="pres">
      <dgm:prSet presAssocID="{9264DB36-B9FB-4408-B8C0-E5D1E8BEFB0F}" presName="thickLine" presStyleLbl="alignNode1" presStyleIdx="0" presStyleCnt="1"/>
      <dgm:spPr/>
      <dgm:t>
        <a:bodyPr/>
        <a:lstStyle/>
        <a:p>
          <a:endParaRPr lang="es-MX"/>
        </a:p>
      </dgm:t>
    </dgm:pt>
    <dgm:pt modelId="{FC361A00-924C-4D4C-B155-C661E084EC7C}" type="pres">
      <dgm:prSet presAssocID="{9264DB36-B9FB-4408-B8C0-E5D1E8BEFB0F}" presName="horz1" presStyleCnt="0"/>
      <dgm:spPr/>
    </dgm:pt>
    <dgm:pt modelId="{ECB9223A-1CA8-4E8D-96DE-935946A72CA8}" type="pres">
      <dgm:prSet presAssocID="{9264DB36-B9FB-4408-B8C0-E5D1E8BEFB0F}" presName="tx1" presStyleLbl="revTx" presStyleIdx="0" presStyleCnt="4"/>
      <dgm:spPr/>
      <dgm:t>
        <a:bodyPr/>
        <a:lstStyle/>
        <a:p>
          <a:endParaRPr lang="es-MX"/>
        </a:p>
      </dgm:t>
    </dgm:pt>
    <dgm:pt modelId="{DB2D4BAD-5A46-4EE1-8A19-5E7EAB235488}" type="pres">
      <dgm:prSet presAssocID="{9264DB36-B9FB-4408-B8C0-E5D1E8BEFB0F}" presName="vert1" presStyleCnt="0"/>
      <dgm:spPr/>
    </dgm:pt>
    <dgm:pt modelId="{19C86305-EDA8-4BED-A15E-4BA376D2BB41}" type="pres">
      <dgm:prSet presAssocID="{25FB169A-D3FC-4C1F-AC04-C92673B6F90C}" presName="vertSpace2a" presStyleCnt="0"/>
      <dgm:spPr/>
    </dgm:pt>
    <dgm:pt modelId="{B64F7506-73A8-46E2-BB83-2C0E8DBECA8B}" type="pres">
      <dgm:prSet presAssocID="{25FB169A-D3FC-4C1F-AC04-C92673B6F90C}" presName="horz2" presStyleCnt="0"/>
      <dgm:spPr/>
    </dgm:pt>
    <dgm:pt modelId="{18F3989A-D33F-47D7-B326-6C7DF86FA125}" type="pres">
      <dgm:prSet presAssocID="{25FB169A-D3FC-4C1F-AC04-C92673B6F90C}" presName="horzSpace2" presStyleCnt="0"/>
      <dgm:spPr/>
    </dgm:pt>
    <dgm:pt modelId="{1A059B23-8B4F-4911-B7CC-BA982625C761}" type="pres">
      <dgm:prSet presAssocID="{25FB169A-D3FC-4C1F-AC04-C92673B6F90C}" presName="tx2" presStyleLbl="revTx" presStyleIdx="1" presStyleCnt="4"/>
      <dgm:spPr/>
      <dgm:t>
        <a:bodyPr/>
        <a:lstStyle/>
        <a:p>
          <a:endParaRPr lang="es-EC"/>
        </a:p>
      </dgm:t>
    </dgm:pt>
    <dgm:pt modelId="{1C445542-9053-492C-87F0-FAECF206AEFB}" type="pres">
      <dgm:prSet presAssocID="{25FB169A-D3FC-4C1F-AC04-C92673B6F90C}" presName="vert2" presStyleCnt="0"/>
      <dgm:spPr/>
    </dgm:pt>
    <dgm:pt modelId="{763BE637-9942-4B60-A93A-EAB43D608CCA}" type="pres">
      <dgm:prSet presAssocID="{25FB169A-D3FC-4C1F-AC04-C92673B6F90C}" presName="thinLine2b" presStyleLbl="callout" presStyleIdx="0" presStyleCnt="3"/>
      <dgm:spPr/>
    </dgm:pt>
    <dgm:pt modelId="{3E3F1463-F7C9-4116-BA64-DFDA2A64427A}" type="pres">
      <dgm:prSet presAssocID="{25FB169A-D3FC-4C1F-AC04-C92673B6F90C}" presName="vertSpace2b" presStyleCnt="0"/>
      <dgm:spPr/>
    </dgm:pt>
    <dgm:pt modelId="{577611E1-EABC-4E2D-8AAE-155CB29C0E4D}" type="pres">
      <dgm:prSet presAssocID="{6BEC4C53-29DE-4FB8-948F-DFCBE6B9DBAA}" presName="horz2" presStyleCnt="0"/>
      <dgm:spPr/>
    </dgm:pt>
    <dgm:pt modelId="{2017A2D7-36E9-4911-82E7-EA34F6960E7F}" type="pres">
      <dgm:prSet presAssocID="{6BEC4C53-29DE-4FB8-948F-DFCBE6B9DBAA}" presName="horzSpace2" presStyleCnt="0"/>
      <dgm:spPr/>
    </dgm:pt>
    <dgm:pt modelId="{09E66E15-ACF4-4A03-90C9-5C22D7752D01}" type="pres">
      <dgm:prSet presAssocID="{6BEC4C53-29DE-4FB8-948F-DFCBE6B9DBAA}" presName="tx2" presStyleLbl="revTx" presStyleIdx="2" presStyleCnt="4"/>
      <dgm:spPr/>
      <dgm:t>
        <a:bodyPr/>
        <a:lstStyle/>
        <a:p>
          <a:endParaRPr lang="es-MX"/>
        </a:p>
      </dgm:t>
    </dgm:pt>
    <dgm:pt modelId="{9E04ADCA-92F1-4281-AA7A-F7C9025E21D5}" type="pres">
      <dgm:prSet presAssocID="{6BEC4C53-29DE-4FB8-948F-DFCBE6B9DBAA}" presName="vert2" presStyleCnt="0"/>
      <dgm:spPr/>
    </dgm:pt>
    <dgm:pt modelId="{DA88AA7A-7AD9-47E1-9137-FE1D2B5F5D2F}" type="pres">
      <dgm:prSet presAssocID="{6BEC4C53-29DE-4FB8-948F-DFCBE6B9DBAA}" presName="thinLine2b" presStyleLbl="callout" presStyleIdx="1" presStyleCnt="3"/>
      <dgm:spPr/>
    </dgm:pt>
    <dgm:pt modelId="{2B2E81EB-7D1F-4A8C-87C8-F872E864A7AD}" type="pres">
      <dgm:prSet presAssocID="{6BEC4C53-29DE-4FB8-948F-DFCBE6B9DBAA}" presName="vertSpace2b" presStyleCnt="0"/>
      <dgm:spPr/>
    </dgm:pt>
    <dgm:pt modelId="{94CA3A22-6739-4422-A255-B63A00D2354C}" type="pres">
      <dgm:prSet presAssocID="{6031D73E-FD0A-49CE-8470-81281A44E024}" presName="horz2" presStyleCnt="0"/>
      <dgm:spPr/>
    </dgm:pt>
    <dgm:pt modelId="{C62C7938-054D-41A2-AA42-027CA93AF138}" type="pres">
      <dgm:prSet presAssocID="{6031D73E-FD0A-49CE-8470-81281A44E024}" presName="horzSpace2" presStyleCnt="0"/>
      <dgm:spPr/>
    </dgm:pt>
    <dgm:pt modelId="{048E2FB4-A830-4B50-8E8E-A8B73E467840}" type="pres">
      <dgm:prSet presAssocID="{6031D73E-FD0A-49CE-8470-81281A44E024}" presName="tx2" presStyleLbl="revTx" presStyleIdx="3" presStyleCnt="4"/>
      <dgm:spPr/>
      <dgm:t>
        <a:bodyPr/>
        <a:lstStyle/>
        <a:p>
          <a:endParaRPr lang="es-EC"/>
        </a:p>
      </dgm:t>
    </dgm:pt>
    <dgm:pt modelId="{A4C41B45-1222-44B0-8DC0-BE91E81A618A}" type="pres">
      <dgm:prSet presAssocID="{6031D73E-FD0A-49CE-8470-81281A44E024}" presName="vert2" presStyleCnt="0"/>
      <dgm:spPr/>
    </dgm:pt>
    <dgm:pt modelId="{7870B67F-B43A-4BEA-8427-D5F68F0A8227}" type="pres">
      <dgm:prSet presAssocID="{6031D73E-FD0A-49CE-8470-81281A44E024}" presName="thinLine2b" presStyleLbl="callout" presStyleIdx="2" presStyleCnt="3"/>
      <dgm:spPr/>
    </dgm:pt>
    <dgm:pt modelId="{5445AC3C-2688-4E67-B4D8-51B2024EF27A}" type="pres">
      <dgm:prSet presAssocID="{6031D73E-FD0A-49CE-8470-81281A44E024}" presName="vertSpace2b" presStyleCnt="0"/>
      <dgm:spPr/>
    </dgm:pt>
  </dgm:ptLst>
  <dgm:cxnLst>
    <dgm:cxn modelId="{266456C1-D0C1-4161-ABAD-3DE3C9B656AA}" type="presOf" srcId="{25FB169A-D3FC-4C1F-AC04-C92673B6F90C}" destId="{1A059B23-8B4F-4911-B7CC-BA982625C761}" srcOrd="0" destOrd="0" presId="urn:microsoft.com/office/officeart/2008/layout/LinedList"/>
    <dgm:cxn modelId="{C7EFECAF-0DEA-4915-8C5D-84741A77376C}" type="presOf" srcId="{6031D73E-FD0A-49CE-8470-81281A44E024}" destId="{048E2FB4-A830-4B50-8E8E-A8B73E467840}" srcOrd="0" destOrd="0" presId="urn:microsoft.com/office/officeart/2008/layout/LinedList"/>
    <dgm:cxn modelId="{40858119-03E6-4DEA-86CC-D9BFD4031D7E}" srcId="{9264DB36-B9FB-4408-B8C0-E5D1E8BEFB0F}" destId="{6031D73E-FD0A-49CE-8470-81281A44E024}" srcOrd="2" destOrd="0" parTransId="{D965593C-CD8F-4DBF-847A-259E945F802D}" sibTransId="{5C118DD6-8B88-4B14-A9DE-6CC1424368B1}"/>
    <dgm:cxn modelId="{F1681C7A-C98F-477D-9F0F-B49B7E838B8B}" srcId="{9264DB36-B9FB-4408-B8C0-E5D1E8BEFB0F}" destId="{6BEC4C53-29DE-4FB8-948F-DFCBE6B9DBAA}" srcOrd="1" destOrd="0" parTransId="{BC2646A9-AE34-4547-8D45-0E345B7EEBE9}" sibTransId="{0D9E59B3-2A1B-46B7-A20F-606CDFF60CD1}"/>
    <dgm:cxn modelId="{3C832D6C-CEDB-4C8E-AF9B-E9928E754BC5}" srcId="{F525A606-58F0-4957-A1F2-A48D51D19926}" destId="{9264DB36-B9FB-4408-B8C0-E5D1E8BEFB0F}" srcOrd="0" destOrd="0" parTransId="{FBBC3DE6-9A58-405C-9C21-06A553363008}" sibTransId="{92AADE10-8F83-4290-86AC-AED5F8DED951}"/>
    <dgm:cxn modelId="{8C9A33A5-AA79-48DA-B91D-97E6C8734189}" type="presOf" srcId="{6BEC4C53-29DE-4FB8-948F-DFCBE6B9DBAA}" destId="{09E66E15-ACF4-4A03-90C9-5C22D7752D01}" srcOrd="0" destOrd="0" presId="urn:microsoft.com/office/officeart/2008/layout/LinedList"/>
    <dgm:cxn modelId="{67724665-EE5F-4CDA-9D5C-D302D2AC22BB}" type="presOf" srcId="{9264DB36-B9FB-4408-B8C0-E5D1E8BEFB0F}" destId="{ECB9223A-1CA8-4E8D-96DE-935946A72CA8}" srcOrd="0" destOrd="0" presId="urn:microsoft.com/office/officeart/2008/layout/LinedList"/>
    <dgm:cxn modelId="{90AC0CD4-EA6B-486C-ABB7-1257CFF4C80F}" srcId="{9264DB36-B9FB-4408-B8C0-E5D1E8BEFB0F}" destId="{25FB169A-D3FC-4C1F-AC04-C92673B6F90C}" srcOrd="0" destOrd="0" parTransId="{0D388676-1117-4F46-8666-AE9BFC947293}" sibTransId="{7E670D35-B70E-4DCD-B9F4-7891408FF773}"/>
    <dgm:cxn modelId="{AFE85E9F-A43E-442C-9A5D-A9872877EC96}" type="presOf" srcId="{F525A606-58F0-4957-A1F2-A48D51D19926}" destId="{75F6527C-839B-4F8F-949E-3751B8DE961B}" srcOrd="0" destOrd="0" presId="urn:microsoft.com/office/officeart/2008/layout/LinedList"/>
    <dgm:cxn modelId="{295AC54F-7F7C-493E-BCAC-8909630EF7C8}" type="presParOf" srcId="{75F6527C-839B-4F8F-949E-3751B8DE961B}" destId="{C271F7A4-BB59-491D-8625-126722403DDC}" srcOrd="0" destOrd="0" presId="urn:microsoft.com/office/officeart/2008/layout/LinedList"/>
    <dgm:cxn modelId="{2A769D98-0451-45DD-91A7-CF3D09022E17}" type="presParOf" srcId="{75F6527C-839B-4F8F-949E-3751B8DE961B}" destId="{FC361A00-924C-4D4C-B155-C661E084EC7C}" srcOrd="1" destOrd="0" presId="urn:microsoft.com/office/officeart/2008/layout/LinedList"/>
    <dgm:cxn modelId="{62A94684-FBA1-4AB1-94DB-B3FC413BE56B}" type="presParOf" srcId="{FC361A00-924C-4D4C-B155-C661E084EC7C}" destId="{ECB9223A-1CA8-4E8D-96DE-935946A72CA8}" srcOrd="0" destOrd="0" presId="urn:microsoft.com/office/officeart/2008/layout/LinedList"/>
    <dgm:cxn modelId="{95EB06E3-E5AD-4675-BF44-13E383583261}" type="presParOf" srcId="{FC361A00-924C-4D4C-B155-C661E084EC7C}" destId="{DB2D4BAD-5A46-4EE1-8A19-5E7EAB235488}" srcOrd="1" destOrd="0" presId="urn:microsoft.com/office/officeart/2008/layout/LinedList"/>
    <dgm:cxn modelId="{AEA8A049-ED1C-40C8-BB5B-FBF53D5584F4}" type="presParOf" srcId="{DB2D4BAD-5A46-4EE1-8A19-5E7EAB235488}" destId="{19C86305-EDA8-4BED-A15E-4BA376D2BB41}" srcOrd="0" destOrd="0" presId="urn:microsoft.com/office/officeart/2008/layout/LinedList"/>
    <dgm:cxn modelId="{01D00F0E-50EC-4DCC-B327-5E6A776134BE}" type="presParOf" srcId="{DB2D4BAD-5A46-4EE1-8A19-5E7EAB235488}" destId="{B64F7506-73A8-46E2-BB83-2C0E8DBECA8B}" srcOrd="1" destOrd="0" presId="urn:microsoft.com/office/officeart/2008/layout/LinedList"/>
    <dgm:cxn modelId="{868DD919-9DE0-491C-8334-100593CCE9F2}" type="presParOf" srcId="{B64F7506-73A8-46E2-BB83-2C0E8DBECA8B}" destId="{18F3989A-D33F-47D7-B326-6C7DF86FA125}" srcOrd="0" destOrd="0" presId="urn:microsoft.com/office/officeart/2008/layout/LinedList"/>
    <dgm:cxn modelId="{18910586-2559-4F9A-907F-FEC5F66497D2}" type="presParOf" srcId="{B64F7506-73A8-46E2-BB83-2C0E8DBECA8B}" destId="{1A059B23-8B4F-4911-B7CC-BA982625C761}" srcOrd="1" destOrd="0" presId="urn:microsoft.com/office/officeart/2008/layout/LinedList"/>
    <dgm:cxn modelId="{655B2992-DA1E-4B7D-9323-2C296AD6EB0E}" type="presParOf" srcId="{B64F7506-73A8-46E2-BB83-2C0E8DBECA8B}" destId="{1C445542-9053-492C-87F0-FAECF206AEFB}" srcOrd="2" destOrd="0" presId="urn:microsoft.com/office/officeart/2008/layout/LinedList"/>
    <dgm:cxn modelId="{85AFC190-927C-425C-99C6-7CC1462FEC23}" type="presParOf" srcId="{DB2D4BAD-5A46-4EE1-8A19-5E7EAB235488}" destId="{763BE637-9942-4B60-A93A-EAB43D608CCA}" srcOrd="2" destOrd="0" presId="urn:microsoft.com/office/officeart/2008/layout/LinedList"/>
    <dgm:cxn modelId="{740DEC3E-11CB-43A9-8933-25754451885D}" type="presParOf" srcId="{DB2D4BAD-5A46-4EE1-8A19-5E7EAB235488}" destId="{3E3F1463-F7C9-4116-BA64-DFDA2A64427A}" srcOrd="3" destOrd="0" presId="urn:microsoft.com/office/officeart/2008/layout/LinedList"/>
    <dgm:cxn modelId="{DA74F12B-C1E6-42D0-978F-494AAE553BC3}" type="presParOf" srcId="{DB2D4BAD-5A46-4EE1-8A19-5E7EAB235488}" destId="{577611E1-EABC-4E2D-8AAE-155CB29C0E4D}" srcOrd="4" destOrd="0" presId="urn:microsoft.com/office/officeart/2008/layout/LinedList"/>
    <dgm:cxn modelId="{1028CD18-815E-4DFC-87A9-88D53A5A761D}" type="presParOf" srcId="{577611E1-EABC-4E2D-8AAE-155CB29C0E4D}" destId="{2017A2D7-36E9-4911-82E7-EA34F6960E7F}" srcOrd="0" destOrd="0" presId="urn:microsoft.com/office/officeart/2008/layout/LinedList"/>
    <dgm:cxn modelId="{557EEBE7-1E11-459C-B42C-C9B9C4DAB155}" type="presParOf" srcId="{577611E1-EABC-4E2D-8AAE-155CB29C0E4D}" destId="{09E66E15-ACF4-4A03-90C9-5C22D7752D01}" srcOrd="1" destOrd="0" presId="urn:microsoft.com/office/officeart/2008/layout/LinedList"/>
    <dgm:cxn modelId="{41C958F1-3176-4222-96D1-D66EB0FF13D4}" type="presParOf" srcId="{577611E1-EABC-4E2D-8AAE-155CB29C0E4D}" destId="{9E04ADCA-92F1-4281-AA7A-F7C9025E21D5}" srcOrd="2" destOrd="0" presId="urn:microsoft.com/office/officeart/2008/layout/LinedList"/>
    <dgm:cxn modelId="{4BEC3BF8-F0A8-49D0-8AE0-5B0C9E4709C7}" type="presParOf" srcId="{DB2D4BAD-5A46-4EE1-8A19-5E7EAB235488}" destId="{DA88AA7A-7AD9-47E1-9137-FE1D2B5F5D2F}" srcOrd="5" destOrd="0" presId="urn:microsoft.com/office/officeart/2008/layout/LinedList"/>
    <dgm:cxn modelId="{ADBCF98A-DB83-47B6-8E3B-641618F38522}" type="presParOf" srcId="{DB2D4BAD-5A46-4EE1-8A19-5E7EAB235488}" destId="{2B2E81EB-7D1F-4A8C-87C8-F872E864A7AD}" srcOrd="6" destOrd="0" presId="urn:microsoft.com/office/officeart/2008/layout/LinedList"/>
    <dgm:cxn modelId="{BE847079-AF06-4170-9A57-37452ADB80F4}" type="presParOf" srcId="{DB2D4BAD-5A46-4EE1-8A19-5E7EAB235488}" destId="{94CA3A22-6739-4422-A255-B63A00D2354C}" srcOrd="7" destOrd="0" presId="urn:microsoft.com/office/officeart/2008/layout/LinedList"/>
    <dgm:cxn modelId="{4D622699-DDFD-4672-A71A-9CD630105447}" type="presParOf" srcId="{94CA3A22-6739-4422-A255-B63A00D2354C}" destId="{C62C7938-054D-41A2-AA42-027CA93AF138}" srcOrd="0" destOrd="0" presId="urn:microsoft.com/office/officeart/2008/layout/LinedList"/>
    <dgm:cxn modelId="{ADD6C807-DE6A-46C5-843C-3B2129341FFE}" type="presParOf" srcId="{94CA3A22-6739-4422-A255-B63A00D2354C}" destId="{048E2FB4-A830-4B50-8E8E-A8B73E467840}" srcOrd="1" destOrd="0" presId="urn:microsoft.com/office/officeart/2008/layout/LinedList"/>
    <dgm:cxn modelId="{2A961F97-D43D-4147-87FE-87BDA924180D}" type="presParOf" srcId="{94CA3A22-6739-4422-A255-B63A00D2354C}" destId="{A4C41B45-1222-44B0-8DC0-BE91E81A618A}" srcOrd="2" destOrd="0" presId="urn:microsoft.com/office/officeart/2008/layout/LinedList"/>
    <dgm:cxn modelId="{050DFB21-FB51-481A-9291-DDE36C46C2E2}" type="presParOf" srcId="{DB2D4BAD-5A46-4EE1-8A19-5E7EAB235488}" destId="{7870B67F-B43A-4BEA-8427-D5F68F0A8227}" srcOrd="8" destOrd="0" presId="urn:microsoft.com/office/officeart/2008/layout/LinedList"/>
    <dgm:cxn modelId="{536D443C-922B-492A-B0BB-2F72130B4FDE}" type="presParOf" srcId="{DB2D4BAD-5A46-4EE1-8A19-5E7EAB235488}" destId="{5445AC3C-2688-4E67-B4D8-51B2024EF27A}" srcOrd="9"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525A606-58F0-4957-A1F2-A48D51D19926}"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s-MX"/>
        </a:p>
      </dgm:t>
    </dgm:pt>
    <dgm:pt modelId="{9264DB36-B9FB-4408-B8C0-E5D1E8BEFB0F}">
      <dgm:prSet phldrT="[Texto]"/>
      <dgm:spPr/>
      <dgm:t>
        <a:bodyPr vert="vert270"/>
        <a:lstStyle/>
        <a:p>
          <a:pPr algn="ctr"/>
          <a:r>
            <a:rPr lang="es-MX" dirty="0" smtClean="0"/>
            <a:t>INFORMACIÓN BASE</a:t>
          </a:r>
          <a:endParaRPr lang="es-MX" dirty="0"/>
        </a:p>
      </dgm:t>
    </dgm:pt>
    <dgm:pt modelId="{FBBC3DE6-9A58-405C-9C21-06A553363008}" type="parTrans" cxnId="{3C832D6C-CEDB-4C8E-AF9B-E9928E754BC5}">
      <dgm:prSet/>
      <dgm:spPr/>
      <dgm:t>
        <a:bodyPr/>
        <a:lstStyle/>
        <a:p>
          <a:endParaRPr lang="es-MX"/>
        </a:p>
      </dgm:t>
    </dgm:pt>
    <dgm:pt modelId="{92AADE10-8F83-4290-86AC-AED5F8DED951}" type="sibTrans" cxnId="{3C832D6C-CEDB-4C8E-AF9B-E9928E754BC5}">
      <dgm:prSet/>
      <dgm:spPr/>
      <dgm:t>
        <a:bodyPr/>
        <a:lstStyle/>
        <a:p>
          <a:endParaRPr lang="es-MX"/>
        </a:p>
      </dgm:t>
    </dgm:pt>
    <dgm:pt modelId="{25FB169A-D3FC-4C1F-AC04-C92673B6F90C}">
      <dgm:prSet phldrT="[Texto]"/>
      <dgm:spPr/>
      <dgm:t>
        <a:bodyPr/>
        <a:lstStyle/>
        <a:p>
          <a:r>
            <a:rPr lang="es-MX" dirty="0" smtClean="0"/>
            <a:t>Recopilación de Información Base existente</a:t>
          </a:r>
          <a:endParaRPr lang="es-MX" dirty="0"/>
        </a:p>
      </dgm:t>
      <dgm:extLst>
        <a:ext uri="{E40237B7-FDA0-4F09-8148-C483321AD2D9}">
          <dgm14:cNvPr xmlns:dgm14="http://schemas.microsoft.com/office/drawing/2010/diagram" xmlns="" id="0" name="">
            <a:hlinkClick xmlns:r="http://schemas.openxmlformats.org/officeDocument/2006/relationships" r:id="rId1" action="ppaction://hlinksldjump"/>
          </dgm14:cNvPr>
        </a:ext>
      </dgm:extLst>
    </dgm:pt>
    <dgm:pt modelId="{0D388676-1117-4F46-8666-AE9BFC947293}" type="parTrans" cxnId="{90AC0CD4-EA6B-486C-ABB7-1257CFF4C80F}">
      <dgm:prSet/>
      <dgm:spPr/>
      <dgm:t>
        <a:bodyPr/>
        <a:lstStyle/>
        <a:p>
          <a:endParaRPr lang="es-MX"/>
        </a:p>
      </dgm:t>
    </dgm:pt>
    <dgm:pt modelId="{7E670D35-B70E-4DCD-B9F4-7891408FF773}" type="sibTrans" cxnId="{90AC0CD4-EA6B-486C-ABB7-1257CFF4C80F}">
      <dgm:prSet/>
      <dgm:spPr/>
      <dgm:t>
        <a:bodyPr/>
        <a:lstStyle/>
        <a:p>
          <a:endParaRPr lang="es-MX"/>
        </a:p>
      </dgm:t>
    </dgm:pt>
    <dgm:pt modelId="{6BEC4C53-29DE-4FB8-948F-DFCBE6B9DBAA}">
      <dgm:prSet phldrT="[Texto]"/>
      <dgm:spPr/>
      <dgm:t>
        <a:bodyPr/>
        <a:lstStyle/>
        <a:p>
          <a:r>
            <a:rPr lang="es-MX" dirty="0" smtClean="0"/>
            <a:t>Generación de información Base</a:t>
          </a:r>
          <a:endParaRPr lang="es-MX" dirty="0"/>
        </a:p>
      </dgm:t>
      <dgm:extLst>
        <a:ext uri="{E40237B7-FDA0-4F09-8148-C483321AD2D9}">
          <dgm14:cNvPr xmlns:dgm14="http://schemas.microsoft.com/office/drawing/2010/diagram" xmlns="" id="0" name="">
            <a:hlinkClick xmlns:r="http://schemas.openxmlformats.org/officeDocument/2006/relationships" r:id="rId2" action="ppaction://hlinksldjump"/>
          </dgm14:cNvPr>
        </a:ext>
      </dgm:extLst>
    </dgm:pt>
    <dgm:pt modelId="{BC2646A9-AE34-4547-8D45-0E345B7EEBE9}" type="parTrans" cxnId="{F1681C7A-C98F-477D-9F0F-B49B7E838B8B}">
      <dgm:prSet/>
      <dgm:spPr/>
      <dgm:t>
        <a:bodyPr/>
        <a:lstStyle/>
        <a:p>
          <a:endParaRPr lang="es-MX"/>
        </a:p>
      </dgm:t>
    </dgm:pt>
    <dgm:pt modelId="{0D9E59B3-2A1B-46B7-A20F-606CDFF60CD1}" type="sibTrans" cxnId="{F1681C7A-C98F-477D-9F0F-B49B7E838B8B}">
      <dgm:prSet/>
      <dgm:spPr/>
      <dgm:t>
        <a:bodyPr/>
        <a:lstStyle/>
        <a:p>
          <a:endParaRPr lang="es-MX"/>
        </a:p>
      </dgm:t>
    </dgm:pt>
    <dgm:pt modelId="{75F6527C-839B-4F8F-949E-3751B8DE961B}" type="pres">
      <dgm:prSet presAssocID="{F525A606-58F0-4957-A1F2-A48D51D19926}" presName="vert0" presStyleCnt="0">
        <dgm:presLayoutVars>
          <dgm:dir/>
          <dgm:animOne val="branch"/>
          <dgm:animLvl val="lvl"/>
        </dgm:presLayoutVars>
      </dgm:prSet>
      <dgm:spPr/>
      <dgm:t>
        <a:bodyPr/>
        <a:lstStyle/>
        <a:p>
          <a:endParaRPr lang="es-EC"/>
        </a:p>
      </dgm:t>
    </dgm:pt>
    <dgm:pt modelId="{C271F7A4-BB59-491D-8625-126722403DDC}" type="pres">
      <dgm:prSet presAssocID="{9264DB36-B9FB-4408-B8C0-E5D1E8BEFB0F}" presName="thickLine" presStyleLbl="alignNode1" presStyleIdx="0" presStyleCnt="1"/>
      <dgm:spPr/>
      <dgm:t>
        <a:bodyPr/>
        <a:lstStyle/>
        <a:p>
          <a:endParaRPr lang="es-MX"/>
        </a:p>
      </dgm:t>
    </dgm:pt>
    <dgm:pt modelId="{FC361A00-924C-4D4C-B155-C661E084EC7C}" type="pres">
      <dgm:prSet presAssocID="{9264DB36-B9FB-4408-B8C0-E5D1E8BEFB0F}" presName="horz1" presStyleCnt="0"/>
      <dgm:spPr/>
    </dgm:pt>
    <dgm:pt modelId="{ECB9223A-1CA8-4E8D-96DE-935946A72CA8}" type="pres">
      <dgm:prSet presAssocID="{9264DB36-B9FB-4408-B8C0-E5D1E8BEFB0F}" presName="tx1" presStyleLbl="revTx" presStyleIdx="0" presStyleCnt="3"/>
      <dgm:spPr/>
      <dgm:t>
        <a:bodyPr/>
        <a:lstStyle/>
        <a:p>
          <a:endParaRPr lang="es-MX"/>
        </a:p>
      </dgm:t>
    </dgm:pt>
    <dgm:pt modelId="{DB2D4BAD-5A46-4EE1-8A19-5E7EAB235488}" type="pres">
      <dgm:prSet presAssocID="{9264DB36-B9FB-4408-B8C0-E5D1E8BEFB0F}" presName="vert1" presStyleCnt="0"/>
      <dgm:spPr/>
    </dgm:pt>
    <dgm:pt modelId="{19C86305-EDA8-4BED-A15E-4BA376D2BB41}" type="pres">
      <dgm:prSet presAssocID="{25FB169A-D3FC-4C1F-AC04-C92673B6F90C}" presName="vertSpace2a" presStyleCnt="0"/>
      <dgm:spPr/>
    </dgm:pt>
    <dgm:pt modelId="{B64F7506-73A8-46E2-BB83-2C0E8DBECA8B}" type="pres">
      <dgm:prSet presAssocID="{25FB169A-D3FC-4C1F-AC04-C92673B6F90C}" presName="horz2" presStyleCnt="0"/>
      <dgm:spPr/>
    </dgm:pt>
    <dgm:pt modelId="{18F3989A-D33F-47D7-B326-6C7DF86FA125}" type="pres">
      <dgm:prSet presAssocID="{25FB169A-D3FC-4C1F-AC04-C92673B6F90C}" presName="horzSpace2" presStyleCnt="0"/>
      <dgm:spPr/>
    </dgm:pt>
    <dgm:pt modelId="{1A059B23-8B4F-4911-B7CC-BA982625C761}" type="pres">
      <dgm:prSet presAssocID="{25FB169A-D3FC-4C1F-AC04-C92673B6F90C}" presName="tx2" presStyleLbl="revTx" presStyleIdx="1" presStyleCnt="3"/>
      <dgm:spPr/>
      <dgm:t>
        <a:bodyPr/>
        <a:lstStyle/>
        <a:p>
          <a:endParaRPr lang="es-EC"/>
        </a:p>
      </dgm:t>
    </dgm:pt>
    <dgm:pt modelId="{1C445542-9053-492C-87F0-FAECF206AEFB}" type="pres">
      <dgm:prSet presAssocID="{25FB169A-D3FC-4C1F-AC04-C92673B6F90C}" presName="vert2" presStyleCnt="0"/>
      <dgm:spPr/>
    </dgm:pt>
    <dgm:pt modelId="{763BE637-9942-4B60-A93A-EAB43D608CCA}" type="pres">
      <dgm:prSet presAssocID="{25FB169A-D3FC-4C1F-AC04-C92673B6F90C}" presName="thinLine2b" presStyleLbl="callout" presStyleIdx="0" presStyleCnt="2"/>
      <dgm:spPr/>
    </dgm:pt>
    <dgm:pt modelId="{3E3F1463-F7C9-4116-BA64-DFDA2A64427A}" type="pres">
      <dgm:prSet presAssocID="{25FB169A-D3FC-4C1F-AC04-C92673B6F90C}" presName="vertSpace2b" presStyleCnt="0"/>
      <dgm:spPr/>
    </dgm:pt>
    <dgm:pt modelId="{577611E1-EABC-4E2D-8AAE-155CB29C0E4D}" type="pres">
      <dgm:prSet presAssocID="{6BEC4C53-29DE-4FB8-948F-DFCBE6B9DBAA}" presName="horz2" presStyleCnt="0"/>
      <dgm:spPr/>
    </dgm:pt>
    <dgm:pt modelId="{2017A2D7-36E9-4911-82E7-EA34F6960E7F}" type="pres">
      <dgm:prSet presAssocID="{6BEC4C53-29DE-4FB8-948F-DFCBE6B9DBAA}" presName="horzSpace2" presStyleCnt="0"/>
      <dgm:spPr/>
    </dgm:pt>
    <dgm:pt modelId="{09E66E15-ACF4-4A03-90C9-5C22D7752D01}" type="pres">
      <dgm:prSet presAssocID="{6BEC4C53-29DE-4FB8-948F-DFCBE6B9DBAA}" presName="tx2" presStyleLbl="revTx" presStyleIdx="2" presStyleCnt="3"/>
      <dgm:spPr/>
      <dgm:t>
        <a:bodyPr/>
        <a:lstStyle/>
        <a:p>
          <a:endParaRPr lang="es-MX"/>
        </a:p>
      </dgm:t>
    </dgm:pt>
    <dgm:pt modelId="{9E04ADCA-92F1-4281-AA7A-F7C9025E21D5}" type="pres">
      <dgm:prSet presAssocID="{6BEC4C53-29DE-4FB8-948F-DFCBE6B9DBAA}" presName="vert2" presStyleCnt="0"/>
      <dgm:spPr/>
    </dgm:pt>
    <dgm:pt modelId="{DA88AA7A-7AD9-47E1-9137-FE1D2B5F5D2F}" type="pres">
      <dgm:prSet presAssocID="{6BEC4C53-29DE-4FB8-948F-DFCBE6B9DBAA}" presName="thinLine2b" presStyleLbl="callout" presStyleIdx="1" presStyleCnt="2"/>
      <dgm:spPr/>
    </dgm:pt>
    <dgm:pt modelId="{2B2E81EB-7D1F-4A8C-87C8-F872E864A7AD}" type="pres">
      <dgm:prSet presAssocID="{6BEC4C53-29DE-4FB8-948F-DFCBE6B9DBAA}" presName="vertSpace2b" presStyleCnt="0"/>
      <dgm:spPr/>
    </dgm:pt>
  </dgm:ptLst>
  <dgm:cxnLst>
    <dgm:cxn modelId="{1E44C454-197E-495E-A3A8-44AE7EE7CE77}" type="presOf" srcId="{25FB169A-D3FC-4C1F-AC04-C92673B6F90C}" destId="{1A059B23-8B4F-4911-B7CC-BA982625C761}" srcOrd="0" destOrd="0" presId="urn:microsoft.com/office/officeart/2008/layout/LinedList"/>
    <dgm:cxn modelId="{33A10E21-1798-473C-A721-EC9C3662B8A5}" type="presOf" srcId="{6BEC4C53-29DE-4FB8-948F-DFCBE6B9DBAA}" destId="{09E66E15-ACF4-4A03-90C9-5C22D7752D01}" srcOrd="0" destOrd="0" presId="urn:microsoft.com/office/officeart/2008/layout/LinedList"/>
    <dgm:cxn modelId="{90AC0CD4-EA6B-486C-ABB7-1257CFF4C80F}" srcId="{9264DB36-B9FB-4408-B8C0-E5D1E8BEFB0F}" destId="{25FB169A-D3FC-4C1F-AC04-C92673B6F90C}" srcOrd="0" destOrd="0" parTransId="{0D388676-1117-4F46-8666-AE9BFC947293}" sibTransId="{7E670D35-B70E-4DCD-B9F4-7891408FF773}"/>
    <dgm:cxn modelId="{3C832D6C-CEDB-4C8E-AF9B-E9928E754BC5}" srcId="{F525A606-58F0-4957-A1F2-A48D51D19926}" destId="{9264DB36-B9FB-4408-B8C0-E5D1E8BEFB0F}" srcOrd="0" destOrd="0" parTransId="{FBBC3DE6-9A58-405C-9C21-06A553363008}" sibTransId="{92AADE10-8F83-4290-86AC-AED5F8DED951}"/>
    <dgm:cxn modelId="{C3C1704E-101D-4184-9B08-3354A72B6EEC}" type="presOf" srcId="{9264DB36-B9FB-4408-B8C0-E5D1E8BEFB0F}" destId="{ECB9223A-1CA8-4E8D-96DE-935946A72CA8}" srcOrd="0" destOrd="0" presId="urn:microsoft.com/office/officeart/2008/layout/LinedList"/>
    <dgm:cxn modelId="{10883DDB-7557-4967-882D-BAE7695925B5}" type="presOf" srcId="{F525A606-58F0-4957-A1F2-A48D51D19926}" destId="{75F6527C-839B-4F8F-949E-3751B8DE961B}" srcOrd="0" destOrd="0" presId="urn:microsoft.com/office/officeart/2008/layout/LinedList"/>
    <dgm:cxn modelId="{F1681C7A-C98F-477D-9F0F-B49B7E838B8B}" srcId="{9264DB36-B9FB-4408-B8C0-E5D1E8BEFB0F}" destId="{6BEC4C53-29DE-4FB8-948F-DFCBE6B9DBAA}" srcOrd="1" destOrd="0" parTransId="{BC2646A9-AE34-4547-8D45-0E345B7EEBE9}" sibTransId="{0D9E59B3-2A1B-46B7-A20F-606CDFF60CD1}"/>
    <dgm:cxn modelId="{6391CADD-B826-4588-9238-7906398E733D}" type="presParOf" srcId="{75F6527C-839B-4F8F-949E-3751B8DE961B}" destId="{C271F7A4-BB59-491D-8625-126722403DDC}" srcOrd="0" destOrd="0" presId="urn:microsoft.com/office/officeart/2008/layout/LinedList"/>
    <dgm:cxn modelId="{14C21BA3-8614-4ECE-B329-38BD6EC760DA}" type="presParOf" srcId="{75F6527C-839B-4F8F-949E-3751B8DE961B}" destId="{FC361A00-924C-4D4C-B155-C661E084EC7C}" srcOrd="1" destOrd="0" presId="urn:microsoft.com/office/officeart/2008/layout/LinedList"/>
    <dgm:cxn modelId="{8724DBD0-6145-444B-B28A-9882D813D0A5}" type="presParOf" srcId="{FC361A00-924C-4D4C-B155-C661E084EC7C}" destId="{ECB9223A-1CA8-4E8D-96DE-935946A72CA8}" srcOrd="0" destOrd="0" presId="urn:microsoft.com/office/officeart/2008/layout/LinedList"/>
    <dgm:cxn modelId="{0616A27F-A5BC-4CBF-8C87-4A4997913CA4}" type="presParOf" srcId="{FC361A00-924C-4D4C-B155-C661E084EC7C}" destId="{DB2D4BAD-5A46-4EE1-8A19-5E7EAB235488}" srcOrd="1" destOrd="0" presId="urn:microsoft.com/office/officeart/2008/layout/LinedList"/>
    <dgm:cxn modelId="{7DB15F96-2B5A-4537-A66F-7ED649FCD0FE}" type="presParOf" srcId="{DB2D4BAD-5A46-4EE1-8A19-5E7EAB235488}" destId="{19C86305-EDA8-4BED-A15E-4BA376D2BB41}" srcOrd="0" destOrd="0" presId="urn:microsoft.com/office/officeart/2008/layout/LinedList"/>
    <dgm:cxn modelId="{D4CBF02A-69E0-49BB-BF17-A76493CF3038}" type="presParOf" srcId="{DB2D4BAD-5A46-4EE1-8A19-5E7EAB235488}" destId="{B64F7506-73A8-46E2-BB83-2C0E8DBECA8B}" srcOrd="1" destOrd="0" presId="urn:microsoft.com/office/officeart/2008/layout/LinedList"/>
    <dgm:cxn modelId="{A6A6834E-30DC-4CDC-96F6-DF3865FC9D64}" type="presParOf" srcId="{B64F7506-73A8-46E2-BB83-2C0E8DBECA8B}" destId="{18F3989A-D33F-47D7-B326-6C7DF86FA125}" srcOrd="0" destOrd="0" presId="urn:microsoft.com/office/officeart/2008/layout/LinedList"/>
    <dgm:cxn modelId="{8CD9E9A2-D220-4088-AC0D-E44709CF852A}" type="presParOf" srcId="{B64F7506-73A8-46E2-BB83-2C0E8DBECA8B}" destId="{1A059B23-8B4F-4911-B7CC-BA982625C761}" srcOrd="1" destOrd="0" presId="urn:microsoft.com/office/officeart/2008/layout/LinedList"/>
    <dgm:cxn modelId="{29A56FD9-AD40-41C8-A71A-B105E582AC7B}" type="presParOf" srcId="{B64F7506-73A8-46E2-BB83-2C0E8DBECA8B}" destId="{1C445542-9053-492C-87F0-FAECF206AEFB}" srcOrd="2" destOrd="0" presId="urn:microsoft.com/office/officeart/2008/layout/LinedList"/>
    <dgm:cxn modelId="{95419EAF-0AFC-4336-817D-6CF5EF841327}" type="presParOf" srcId="{DB2D4BAD-5A46-4EE1-8A19-5E7EAB235488}" destId="{763BE637-9942-4B60-A93A-EAB43D608CCA}" srcOrd="2" destOrd="0" presId="urn:microsoft.com/office/officeart/2008/layout/LinedList"/>
    <dgm:cxn modelId="{A5A4E687-8CCF-43C9-AE59-DD4F7EB6F8AE}" type="presParOf" srcId="{DB2D4BAD-5A46-4EE1-8A19-5E7EAB235488}" destId="{3E3F1463-F7C9-4116-BA64-DFDA2A64427A}" srcOrd="3" destOrd="0" presId="urn:microsoft.com/office/officeart/2008/layout/LinedList"/>
    <dgm:cxn modelId="{34E7DE0B-8DFB-48BE-AF4E-86919DBA4480}" type="presParOf" srcId="{DB2D4BAD-5A46-4EE1-8A19-5E7EAB235488}" destId="{577611E1-EABC-4E2D-8AAE-155CB29C0E4D}" srcOrd="4" destOrd="0" presId="urn:microsoft.com/office/officeart/2008/layout/LinedList"/>
    <dgm:cxn modelId="{8C04AA6F-00E8-4F57-BE01-1635B3D6BBA3}" type="presParOf" srcId="{577611E1-EABC-4E2D-8AAE-155CB29C0E4D}" destId="{2017A2D7-36E9-4911-82E7-EA34F6960E7F}" srcOrd="0" destOrd="0" presId="urn:microsoft.com/office/officeart/2008/layout/LinedList"/>
    <dgm:cxn modelId="{49D592B4-FB8B-42FA-BC4B-A4DF907431C6}" type="presParOf" srcId="{577611E1-EABC-4E2D-8AAE-155CB29C0E4D}" destId="{09E66E15-ACF4-4A03-90C9-5C22D7752D01}" srcOrd="1" destOrd="0" presId="urn:microsoft.com/office/officeart/2008/layout/LinedList"/>
    <dgm:cxn modelId="{487F3EA3-9F37-49A8-AD31-E359B7E04C12}" type="presParOf" srcId="{577611E1-EABC-4E2D-8AAE-155CB29C0E4D}" destId="{9E04ADCA-92F1-4281-AA7A-F7C9025E21D5}" srcOrd="2" destOrd="0" presId="urn:microsoft.com/office/officeart/2008/layout/LinedList"/>
    <dgm:cxn modelId="{351BE247-E927-4775-AA91-CDACA0BF7EBA}" type="presParOf" srcId="{DB2D4BAD-5A46-4EE1-8A19-5E7EAB235488}" destId="{DA88AA7A-7AD9-47E1-9137-FE1D2B5F5D2F}" srcOrd="5" destOrd="0" presId="urn:microsoft.com/office/officeart/2008/layout/LinedList"/>
    <dgm:cxn modelId="{5DD72087-A1D8-4A5E-9070-7ED13618F4ED}" type="presParOf" srcId="{DB2D4BAD-5A46-4EE1-8A19-5E7EAB235488}" destId="{2B2E81EB-7D1F-4A8C-87C8-F872E864A7AD}" srcOrd="6"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525A606-58F0-4957-A1F2-A48D51D19926}"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s-MX"/>
        </a:p>
      </dgm:t>
    </dgm:pt>
    <dgm:pt modelId="{9264DB36-B9FB-4408-B8C0-E5D1E8BEFB0F}">
      <dgm:prSet phldrT="[Texto]"/>
      <dgm:spPr/>
      <dgm:t>
        <a:bodyPr vert="vert270"/>
        <a:lstStyle/>
        <a:p>
          <a:r>
            <a:rPr lang="es-MX" dirty="0" smtClean="0"/>
            <a:t>FOTOGRAFÍAS</a:t>
          </a:r>
          <a:endParaRPr lang="es-MX" dirty="0"/>
        </a:p>
      </dgm:t>
    </dgm:pt>
    <dgm:pt modelId="{FBBC3DE6-9A58-405C-9C21-06A553363008}" type="parTrans" cxnId="{3C832D6C-CEDB-4C8E-AF9B-E9928E754BC5}">
      <dgm:prSet/>
      <dgm:spPr/>
      <dgm:t>
        <a:bodyPr/>
        <a:lstStyle/>
        <a:p>
          <a:endParaRPr lang="es-MX"/>
        </a:p>
      </dgm:t>
    </dgm:pt>
    <dgm:pt modelId="{92AADE10-8F83-4290-86AC-AED5F8DED951}" type="sibTrans" cxnId="{3C832D6C-CEDB-4C8E-AF9B-E9928E754BC5}">
      <dgm:prSet/>
      <dgm:spPr/>
      <dgm:t>
        <a:bodyPr/>
        <a:lstStyle/>
        <a:p>
          <a:endParaRPr lang="es-MX"/>
        </a:p>
      </dgm:t>
    </dgm:pt>
    <dgm:pt modelId="{25FB169A-D3FC-4C1F-AC04-C92673B6F90C}">
      <dgm:prSet phldrT="[Texto]"/>
      <dgm:spPr/>
      <dgm:t>
        <a:bodyPr/>
        <a:lstStyle/>
        <a:p>
          <a:r>
            <a:rPr lang="es-MX" dirty="0" smtClean="0"/>
            <a:t>Calibración de la Cámara</a:t>
          </a:r>
          <a:endParaRPr lang="es-MX" dirty="0"/>
        </a:p>
      </dgm:t>
      <dgm:extLst>
        <a:ext uri="{E40237B7-FDA0-4F09-8148-C483321AD2D9}">
          <dgm14:cNvPr xmlns:dgm14="http://schemas.microsoft.com/office/drawing/2010/diagram" xmlns="" id="0" name="">
            <a:hlinkClick xmlns:r="http://schemas.openxmlformats.org/officeDocument/2006/relationships" r:id="rId1" action="ppaction://hlinksldjump"/>
          </dgm14:cNvPr>
        </a:ext>
      </dgm:extLst>
    </dgm:pt>
    <dgm:pt modelId="{0D388676-1117-4F46-8666-AE9BFC947293}" type="parTrans" cxnId="{90AC0CD4-EA6B-486C-ABB7-1257CFF4C80F}">
      <dgm:prSet/>
      <dgm:spPr/>
      <dgm:t>
        <a:bodyPr/>
        <a:lstStyle/>
        <a:p>
          <a:endParaRPr lang="es-MX"/>
        </a:p>
      </dgm:t>
    </dgm:pt>
    <dgm:pt modelId="{7E670D35-B70E-4DCD-B9F4-7891408FF773}" type="sibTrans" cxnId="{90AC0CD4-EA6B-486C-ABB7-1257CFF4C80F}">
      <dgm:prSet/>
      <dgm:spPr/>
      <dgm:t>
        <a:bodyPr/>
        <a:lstStyle/>
        <a:p>
          <a:endParaRPr lang="es-MX"/>
        </a:p>
      </dgm:t>
    </dgm:pt>
    <dgm:pt modelId="{6BEC4C53-29DE-4FB8-948F-DFCBE6B9DBAA}">
      <dgm:prSet phldrT="[Texto]"/>
      <dgm:spPr/>
      <dgm:t>
        <a:bodyPr/>
        <a:lstStyle/>
        <a:p>
          <a:r>
            <a:rPr lang="es-MX" dirty="0" smtClean="0"/>
            <a:t>Toma de Fotografías</a:t>
          </a:r>
          <a:endParaRPr lang="es-MX" dirty="0"/>
        </a:p>
      </dgm:t>
      <dgm:extLst>
        <a:ext uri="{E40237B7-FDA0-4F09-8148-C483321AD2D9}">
          <dgm14:cNvPr xmlns:dgm14="http://schemas.microsoft.com/office/drawing/2010/diagram" xmlns="" id="0" name="">
            <a:hlinkClick xmlns:r="http://schemas.openxmlformats.org/officeDocument/2006/relationships" r:id="rId2" action="ppaction://hlinksldjump"/>
          </dgm14:cNvPr>
        </a:ext>
      </dgm:extLst>
    </dgm:pt>
    <dgm:pt modelId="{BC2646A9-AE34-4547-8D45-0E345B7EEBE9}" type="parTrans" cxnId="{F1681C7A-C98F-477D-9F0F-B49B7E838B8B}">
      <dgm:prSet/>
      <dgm:spPr/>
      <dgm:t>
        <a:bodyPr/>
        <a:lstStyle/>
        <a:p>
          <a:endParaRPr lang="es-MX"/>
        </a:p>
      </dgm:t>
    </dgm:pt>
    <dgm:pt modelId="{0D9E59B3-2A1B-46B7-A20F-606CDFF60CD1}" type="sibTrans" cxnId="{F1681C7A-C98F-477D-9F0F-B49B7E838B8B}">
      <dgm:prSet/>
      <dgm:spPr/>
      <dgm:t>
        <a:bodyPr/>
        <a:lstStyle/>
        <a:p>
          <a:endParaRPr lang="es-MX"/>
        </a:p>
      </dgm:t>
    </dgm:pt>
    <dgm:pt modelId="{6031D73E-FD0A-49CE-8470-81281A44E024}">
      <dgm:prSet phldrT="[Texto]"/>
      <dgm:spPr/>
      <dgm:t>
        <a:bodyPr/>
        <a:lstStyle/>
        <a:p>
          <a:r>
            <a:rPr lang="es-MX" dirty="0" smtClean="0"/>
            <a:t>Procesamiento de fotografías</a:t>
          </a:r>
          <a:endParaRPr lang="es-MX" dirty="0"/>
        </a:p>
      </dgm:t>
      <dgm:extLst>
        <a:ext uri="{E40237B7-FDA0-4F09-8148-C483321AD2D9}">
          <dgm14:cNvPr xmlns:dgm14="http://schemas.microsoft.com/office/drawing/2010/diagram" xmlns="" id="0" name="">
            <a:hlinkClick xmlns:r="http://schemas.openxmlformats.org/officeDocument/2006/relationships" r:id="rId3" action="ppaction://hlinksldjump"/>
          </dgm14:cNvPr>
        </a:ext>
      </dgm:extLst>
    </dgm:pt>
    <dgm:pt modelId="{D965593C-CD8F-4DBF-847A-259E945F802D}" type="parTrans" cxnId="{40858119-03E6-4DEA-86CC-D9BFD4031D7E}">
      <dgm:prSet/>
      <dgm:spPr/>
      <dgm:t>
        <a:bodyPr/>
        <a:lstStyle/>
        <a:p>
          <a:endParaRPr lang="es-MX"/>
        </a:p>
      </dgm:t>
    </dgm:pt>
    <dgm:pt modelId="{5C118DD6-8B88-4B14-A9DE-6CC1424368B1}" type="sibTrans" cxnId="{40858119-03E6-4DEA-86CC-D9BFD4031D7E}">
      <dgm:prSet/>
      <dgm:spPr/>
      <dgm:t>
        <a:bodyPr/>
        <a:lstStyle/>
        <a:p>
          <a:endParaRPr lang="es-MX"/>
        </a:p>
      </dgm:t>
    </dgm:pt>
    <dgm:pt modelId="{75F6527C-839B-4F8F-949E-3751B8DE961B}" type="pres">
      <dgm:prSet presAssocID="{F525A606-58F0-4957-A1F2-A48D51D19926}" presName="vert0" presStyleCnt="0">
        <dgm:presLayoutVars>
          <dgm:dir/>
          <dgm:animOne val="branch"/>
          <dgm:animLvl val="lvl"/>
        </dgm:presLayoutVars>
      </dgm:prSet>
      <dgm:spPr/>
      <dgm:t>
        <a:bodyPr/>
        <a:lstStyle/>
        <a:p>
          <a:endParaRPr lang="es-EC"/>
        </a:p>
      </dgm:t>
    </dgm:pt>
    <dgm:pt modelId="{C271F7A4-BB59-491D-8625-126722403DDC}" type="pres">
      <dgm:prSet presAssocID="{9264DB36-B9FB-4408-B8C0-E5D1E8BEFB0F}" presName="thickLine" presStyleLbl="alignNode1" presStyleIdx="0" presStyleCnt="1"/>
      <dgm:spPr/>
      <dgm:t>
        <a:bodyPr/>
        <a:lstStyle/>
        <a:p>
          <a:endParaRPr lang="es-MX"/>
        </a:p>
      </dgm:t>
    </dgm:pt>
    <dgm:pt modelId="{FC361A00-924C-4D4C-B155-C661E084EC7C}" type="pres">
      <dgm:prSet presAssocID="{9264DB36-B9FB-4408-B8C0-E5D1E8BEFB0F}" presName="horz1" presStyleCnt="0"/>
      <dgm:spPr/>
    </dgm:pt>
    <dgm:pt modelId="{ECB9223A-1CA8-4E8D-96DE-935946A72CA8}" type="pres">
      <dgm:prSet presAssocID="{9264DB36-B9FB-4408-B8C0-E5D1E8BEFB0F}" presName="tx1" presStyleLbl="revTx" presStyleIdx="0" presStyleCnt="4"/>
      <dgm:spPr/>
      <dgm:t>
        <a:bodyPr/>
        <a:lstStyle/>
        <a:p>
          <a:endParaRPr lang="es-MX"/>
        </a:p>
      </dgm:t>
    </dgm:pt>
    <dgm:pt modelId="{DB2D4BAD-5A46-4EE1-8A19-5E7EAB235488}" type="pres">
      <dgm:prSet presAssocID="{9264DB36-B9FB-4408-B8C0-E5D1E8BEFB0F}" presName="vert1" presStyleCnt="0"/>
      <dgm:spPr/>
    </dgm:pt>
    <dgm:pt modelId="{19C86305-EDA8-4BED-A15E-4BA376D2BB41}" type="pres">
      <dgm:prSet presAssocID="{25FB169A-D3FC-4C1F-AC04-C92673B6F90C}" presName="vertSpace2a" presStyleCnt="0"/>
      <dgm:spPr/>
    </dgm:pt>
    <dgm:pt modelId="{B64F7506-73A8-46E2-BB83-2C0E8DBECA8B}" type="pres">
      <dgm:prSet presAssocID="{25FB169A-D3FC-4C1F-AC04-C92673B6F90C}" presName="horz2" presStyleCnt="0"/>
      <dgm:spPr/>
    </dgm:pt>
    <dgm:pt modelId="{18F3989A-D33F-47D7-B326-6C7DF86FA125}" type="pres">
      <dgm:prSet presAssocID="{25FB169A-D3FC-4C1F-AC04-C92673B6F90C}" presName="horzSpace2" presStyleCnt="0"/>
      <dgm:spPr/>
    </dgm:pt>
    <dgm:pt modelId="{1A059B23-8B4F-4911-B7CC-BA982625C761}" type="pres">
      <dgm:prSet presAssocID="{25FB169A-D3FC-4C1F-AC04-C92673B6F90C}" presName="tx2" presStyleLbl="revTx" presStyleIdx="1" presStyleCnt="4"/>
      <dgm:spPr/>
      <dgm:t>
        <a:bodyPr/>
        <a:lstStyle/>
        <a:p>
          <a:endParaRPr lang="es-EC"/>
        </a:p>
      </dgm:t>
    </dgm:pt>
    <dgm:pt modelId="{1C445542-9053-492C-87F0-FAECF206AEFB}" type="pres">
      <dgm:prSet presAssocID="{25FB169A-D3FC-4C1F-AC04-C92673B6F90C}" presName="vert2" presStyleCnt="0"/>
      <dgm:spPr/>
    </dgm:pt>
    <dgm:pt modelId="{763BE637-9942-4B60-A93A-EAB43D608CCA}" type="pres">
      <dgm:prSet presAssocID="{25FB169A-D3FC-4C1F-AC04-C92673B6F90C}" presName="thinLine2b" presStyleLbl="callout" presStyleIdx="0" presStyleCnt="3"/>
      <dgm:spPr/>
    </dgm:pt>
    <dgm:pt modelId="{3E3F1463-F7C9-4116-BA64-DFDA2A64427A}" type="pres">
      <dgm:prSet presAssocID="{25FB169A-D3FC-4C1F-AC04-C92673B6F90C}" presName="vertSpace2b" presStyleCnt="0"/>
      <dgm:spPr/>
    </dgm:pt>
    <dgm:pt modelId="{577611E1-EABC-4E2D-8AAE-155CB29C0E4D}" type="pres">
      <dgm:prSet presAssocID="{6BEC4C53-29DE-4FB8-948F-DFCBE6B9DBAA}" presName="horz2" presStyleCnt="0"/>
      <dgm:spPr/>
    </dgm:pt>
    <dgm:pt modelId="{2017A2D7-36E9-4911-82E7-EA34F6960E7F}" type="pres">
      <dgm:prSet presAssocID="{6BEC4C53-29DE-4FB8-948F-DFCBE6B9DBAA}" presName="horzSpace2" presStyleCnt="0"/>
      <dgm:spPr/>
    </dgm:pt>
    <dgm:pt modelId="{09E66E15-ACF4-4A03-90C9-5C22D7752D01}" type="pres">
      <dgm:prSet presAssocID="{6BEC4C53-29DE-4FB8-948F-DFCBE6B9DBAA}" presName="tx2" presStyleLbl="revTx" presStyleIdx="2" presStyleCnt="4"/>
      <dgm:spPr/>
      <dgm:t>
        <a:bodyPr/>
        <a:lstStyle/>
        <a:p>
          <a:endParaRPr lang="es-MX"/>
        </a:p>
      </dgm:t>
    </dgm:pt>
    <dgm:pt modelId="{9E04ADCA-92F1-4281-AA7A-F7C9025E21D5}" type="pres">
      <dgm:prSet presAssocID="{6BEC4C53-29DE-4FB8-948F-DFCBE6B9DBAA}" presName="vert2" presStyleCnt="0"/>
      <dgm:spPr/>
    </dgm:pt>
    <dgm:pt modelId="{DA88AA7A-7AD9-47E1-9137-FE1D2B5F5D2F}" type="pres">
      <dgm:prSet presAssocID="{6BEC4C53-29DE-4FB8-948F-DFCBE6B9DBAA}" presName="thinLine2b" presStyleLbl="callout" presStyleIdx="1" presStyleCnt="3"/>
      <dgm:spPr/>
    </dgm:pt>
    <dgm:pt modelId="{2B2E81EB-7D1F-4A8C-87C8-F872E864A7AD}" type="pres">
      <dgm:prSet presAssocID="{6BEC4C53-29DE-4FB8-948F-DFCBE6B9DBAA}" presName="vertSpace2b" presStyleCnt="0"/>
      <dgm:spPr/>
    </dgm:pt>
    <dgm:pt modelId="{94CA3A22-6739-4422-A255-B63A00D2354C}" type="pres">
      <dgm:prSet presAssocID="{6031D73E-FD0A-49CE-8470-81281A44E024}" presName="horz2" presStyleCnt="0"/>
      <dgm:spPr/>
    </dgm:pt>
    <dgm:pt modelId="{C62C7938-054D-41A2-AA42-027CA93AF138}" type="pres">
      <dgm:prSet presAssocID="{6031D73E-FD0A-49CE-8470-81281A44E024}" presName="horzSpace2" presStyleCnt="0"/>
      <dgm:spPr/>
    </dgm:pt>
    <dgm:pt modelId="{048E2FB4-A830-4B50-8E8E-A8B73E467840}" type="pres">
      <dgm:prSet presAssocID="{6031D73E-FD0A-49CE-8470-81281A44E024}" presName="tx2" presStyleLbl="revTx" presStyleIdx="3" presStyleCnt="4"/>
      <dgm:spPr/>
      <dgm:t>
        <a:bodyPr/>
        <a:lstStyle/>
        <a:p>
          <a:endParaRPr lang="es-EC"/>
        </a:p>
      </dgm:t>
    </dgm:pt>
    <dgm:pt modelId="{A4C41B45-1222-44B0-8DC0-BE91E81A618A}" type="pres">
      <dgm:prSet presAssocID="{6031D73E-FD0A-49CE-8470-81281A44E024}" presName="vert2" presStyleCnt="0"/>
      <dgm:spPr/>
    </dgm:pt>
    <dgm:pt modelId="{7870B67F-B43A-4BEA-8427-D5F68F0A8227}" type="pres">
      <dgm:prSet presAssocID="{6031D73E-FD0A-49CE-8470-81281A44E024}" presName="thinLine2b" presStyleLbl="callout" presStyleIdx="2" presStyleCnt="3"/>
      <dgm:spPr/>
    </dgm:pt>
    <dgm:pt modelId="{5445AC3C-2688-4E67-B4D8-51B2024EF27A}" type="pres">
      <dgm:prSet presAssocID="{6031D73E-FD0A-49CE-8470-81281A44E024}" presName="vertSpace2b" presStyleCnt="0"/>
      <dgm:spPr/>
    </dgm:pt>
  </dgm:ptLst>
  <dgm:cxnLst>
    <dgm:cxn modelId="{11B4C517-B13A-4E3C-9B9A-F7C83F6F4033}" type="presOf" srcId="{25FB169A-D3FC-4C1F-AC04-C92673B6F90C}" destId="{1A059B23-8B4F-4911-B7CC-BA982625C761}" srcOrd="0" destOrd="0" presId="urn:microsoft.com/office/officeart/2008/layout/LinedList"/>
    <dgm:cxn modelId="{40858119-03E6-4DEA-86CC-D9BFD4031D7E}" srcId="{9264DB36-B9FB-4408-B8C0-E5D1E8BEFB0F}" destId="{6031D73E-FD0A-49CE-8470-81281A44E024}" srcOrd="2" destOrd="0" parTransId="{D965593C-CD8F-4DBF-847A-259E945F802D}" sibTransId="{5C118DD6-8B88-4B14-A9DE-6CC1424368B1}"/>
    <dgm:cxn modelId="{A3663D5A-BC43-450A-A08F-307F0DA08A2D}" type="presOf" srcId="{9264DB36-B9FB-4408-B8C0-E5D1E8BEFB0F}" destId="{ECB9223A-1CA8-4E8D-96DE-935946A72CA8}" srcOrd="0" destOrd="0" presId="urn:microsoft.com/office/officeart/2008/layout/LinedList"/>
    <dgm:cxn modelId="{F1681C7A-C98F-477D-9F0F-B49B7E838B8B}" srcId="{9264DB36-B9FB-4408-B8C0-E5D1E8BEFB0F}" destId="{6BEC4C53-29DE-4FB8-948F-DFCBE6B9DBAA}" srcOrd="1" destOrd="0" parTransId="{BC2646A9-AE34-4547-8D45-0E345B7EEBE9}" sibTransId="{0D9E59B3-2A1B-46B7-A20F-606CDFF60CD1}"/>
    <dgm:cxn modelId="{6042D676-9F26-403F-9DC5-4A28436E49B7}" type="presOf" srcId="{F525A606-58F0-4957-A1F2-A48D51D19926}" destId="{75F6527C-839B-4F8F-949E-3751B8DE961B}" srcOrd="0" destOrd="0" presId="urn:microsoft.com/office/officeart/2008/layout/LinedList"/>
    <dgm:cxn modelId="{3C832D6C-CEDB-4C8E-AF9B-E9928E754BC5}" srcId="{F525A606-58F0-4957-A1F2-A48D51D19926}" destId="{9264DB36-B9FB-4408-B8C0-E5D1E8BEFB0F}" srcOrd="0" destOrd="0" parTransId="{FBBC3DE6-9A58-405C-9C21-06A553363008}" sibTransId="{92AADE10-8F83-4290-86AC-AED5F8DED951}"/>
    <dgm:cxn modelId="{AB1D80C8-62E7-4551-ABD4-E4F2218B94E7}" type="presOf" srcId="{6031D73E-FD0A-49CE-8470-81281A44E024}" destId="{048E2FB4-A830-4B50-8E8E-A8B73E467840}" srcOrd="0" destOrd="0" presId="urn:microsoft.com/office/officeart/2008/layout/LinedList"/>
    <dgm:cxn modelId="{594EF362-1590-474D-BADB-31C6C259AB62}" type="presOf" srcId="{6BEC4C53-29DE-4FB8-948F-DFCBE6B9DBAA}" destId="{09E66E15-ACF4-4A03-90C9-5C22D7752D01}" srcOrd="0" destOrd="0" presId="urn:microsoft.com/office/officeart/2008/layout/LinedList"/>
    <dgm:cxn modelId="{90AC0CD4-EA6B-486C-ABB7-1257CFF4C80F}" srcId="{9264DB36-B9FB-4408-B8C0-E5D1E8BEFB0F}" destId="{25FB169A-D3FC-4C1F-AC04-C92673B6F90C}" srcOrd="0" destOrd="0" parTransId="{0D388676-1117-4F46-8666-AE9BFC947293}" sibTransId="{7E670D35-B70E-4DCD-B9F4-7891408FF773}"/>
    <dgm:cxn modelId="{3C28B667-5006-43EA-BCAA-A09D68D55D05}" type="presParOf" srcId="{75F6527C-839B-4F8F-949E-3751B8DE961B}" destId="{C271F7A4-BB59-491D-8625-126722403DDC}" srcOrd="0" destOrd="0" presId="urn:microsoft.com/office/officeart/2008/layout/LinedList"/>
    <dgm:cxn modelId="{369A3BEC-28DE-47EE-B1A9-3C4277D32FBE}" type="presParOf" srcId="{75F6527C-839B-4F8F-949E-3751B8DE961B}" destId="{FC361A00-924C-4D4C-B155-C661E084EC7C}" srcOrd="1" destOrd="0" presId="urn:microsoft.com/office/officeart/2008/layout/LinedList"/>
    <dgm:cxn modelId="{27FED395-354D-46AC-9F95-7A00ED912E08}" type="presParOf" srcId="{FC361A00-924C-4D4C-B155-C661E084EC7C}" destId="{ECB9223A-1CA8-4E8D-96DE-935946A72CA8}" srcOrd="0" destOrd="0" presId="urn:microsoft.com/office/officeart/2008/layout/LinedList"/>
    <dgm:cxn modelId="{619ED24D-D5C4-48B8-A08F-D0E23D08B269}" type="presParOf" srcId="{FC361A00-924C-4D4C-B155-C661E084EC7C}" destId="{DB2D4BAD-5A46-4EE1-8A19-5E7EAB235488}" srcOrd="1" destOrd="0" presId="urn:microsoft.com/office/officeart/2008/layout/LinedList"/>
    <dgm:cxn modelId="{C2A7A99D-4BB5-4020-B1DD-E9098B2F8F89}" type="presParOf" srcId="{DB2D4BAD-5A46-4EE1-8A19-5E7EAB235488}" destId="{19C86305-EDA8-4BED-A15E-4BA376D2BB41}" srcOrd="0" destOrd="0" presId="urn:microsoft.com/office/officeart/2008/layout/LinedList"/>
    <dgm:cxn modelId="{9EEE8929-F3F0-44FE-8B2B-4DDE0BB4F06A}" type="presParOf" srcId="{DB2D4BAD-5A46-4EE1-8A19-5E7EAB235488}" destId="{B64F7506-73A8-46E2-BB83-2C0E8DBECA8B}" srcOrd="1" destOrd="0" presId="urn:microsoft.com/office/officeart/2008/layout/LinedList"/>
    <dgm:cxn modelId="{AB0EB343-3714-40B5-A9CE-4D8ACE4444CC}" type="presParOf" srcId="{B64F7506-73A8-46E2-BB83-2C0E8DBECA8B}" destId="{18F3989A-D33F-47D7-B326-6C7DF86FA125}" srcOrd="0" destOrd="0" presId="urn:microsoft.com/office/officeart/2008/layout/LinedList"/>
    <dgm:cxn modelId="{CB3B5158-15B4-412E-AAAC-0AD62092AFA8}" type="presParOf" srcId="{B64F7506-73A8-46E2-BB83-2C0E8DBECA8B}" destId="{1A059B23-8B4F-4911-B7CC-BA982625C761}" srcOrd="1" destOrd="0" presId="urn:microsoft.com/office/officeart/2008/layout/LinedList"/>
    <dgm:cxn modelId="{E77F74B2-2597-4373-9DAA-FCE8802D8D87}" type="presParOf" srcId="{B64F7506-73A8-46E2-BB83-2C0E8DBECA8B}" destId="{1C445542-9053-492C-87F0-FAECF206AEFB}" srcOrd="2" destOrd="0" presId="urn:microsoft.com/office/officeart/2008/layout/LinedList"/>
    <dgm:cxn modelId="{C79314B4-EEDC-4C24-A012-CF1753C0F93D}" type="presParOf" srcId="{DB2D4BAD-5A46-4EE1-8A19-5E7EAB235488}" destId="{763BE637-9942-4B60-A93A-EAB43D608CCA}" srcOrd="2" destOrd="0" presId="urn:microsoft.com/office/officeart/2008/layout/LinedList"/>
    <dgm:cxn modelId="{4522AD31-00AE-4B00-ADAF-EB372BAE1754}" type="presParOf" srcId="{DB2D4BAD-5A46-4EE1-8A19-5E7EAB235488}" destId="{3E3F1463-F7C9-4116-BA64-DFDA2A64427A}" srcOrd="3" destOrd="0" presId="urn:microsoft.com/office/officeart/2008/layout/LinedList"/>
    <dgm:cxn modelId="{FD7B7FD2-E9A1-4688-BB86-F6602C6C430B}" type="presParOf" srcId="{DB2D4BAD-5A46-4EE1-8A19-5E7EAB235488}" destId="{577611E1-EABC-4E2D-8AAE-155CB29C0E4D}" srcOrd="4" destOrd="0" presId="urn:microsoft.com/office/officeart/2008/layout/LinedList"/>
    <dgm:cxn modelId="{B6674145-D717-4EC8-8499-E179616DFD9E}" type="presParOf" srcId="{577611E1-EABC-4E2D-8AAE-155CB29C0E4D}" destId="{2017A2D7-36E9-4911-82E7-EA34F6960E7F}" srcOrd="0" destOrd="0" presId="urn:microsoft.com/office/officeart/2008/layout/LinedList"/>
    <dgm:cxn modelId="{36616EA9-3F4B-4C2F-B8B3-D34EEF0E74B7}" type="presParOf" srcId="{577611E1-EABC-4E2D-8AAE-155CB29C0E4D}" destId="{09E66E15-ACF4-4A03-90C9-5C22D7752D01}" srcOrd="1" destOrd="0" presId="urn:microsoft.com/office/officeart/2008/layout/LinedList"/>
    <dgm:cxn modelId="{30139BDF-2572-4068-8CB2-E0ED2C87F4EF}" type="presParOf" srcId="{577611E1-EABC-4E2D-8AAE-155CB29C0E4D}" destId="{9E04ADCA-92F1-4281-AA7A-F7C9025E21D5}" srcOrd="2" destOrd="0" presId="urn:microsoft.com/office/officeart/2008/layout/LinedList"/>
    <dgm:cxn modelId="{DD3EE313-3039-40E8-8E3A-0AD64E29C80B}" type="presParOf" srcId="{DB2D4BAD-5A46-4EE1-8A19-5E7EAB235488}" destId="{DA88AA7A-7AD9-47E1-9137-FE1D2B5F5D2F}" srcOrd="5" destOrd="0" presId="urn:microsoft.com/office/officeart/2008/layout/LinedList"/>
    <dgm:cxn modelId="{BBF7230E-7A1E-4779-A6EC-A1656965203F}" type="presParOf" srcId="{DB2D4BAD-5A46-4EE1-8A19-5E7EAB235488}" destId="{2B2E81EB-7D1F-4A8C-87C8-F872E864A7AD}" srcOrd="6" destOrd="0" presId="urn:microsoft.com/office/officeart/2008/layout/LinedList"/>
    <dgm:cxn modelId="{6612D413-1616-413F-B7A1-2509DD3F507C}" type="presParOf" srcId="{DB2D4BAD-5A46-4EE1-8A19-5E7EAB235488}" destId="{94CA3A22-6739-4422-A255-B63A00D2354C}" srcOrd="7" destOrd="0" presId="urn:microsoft.com/office/officeart/2008/layout/LinedList"/>
    <dgm:cxn modelId="{6ABB0C96-849D-4AD2-9927-48EB21A314B1}" type="presParOf" srcId="{94CA3A22-6739-4422-A255-B63A00D2354C}" destId="{C62C7938-054D-41A2-AA42-027CA93AF138}" srcOrd="0" destOrd="0" presId="urn:microsoft.com/office/officeart/2008/layout/LinedList"/>
    <dgm:cxn modelId="{ED4E29A0-7EE9-4D19-B825-B7B1C95E44DB}" type="presParOf" srcId="{94CA3A22-6739-4422-A255-B63A00D2354C}" destId="{048E2FB4-A830-4B50-8E8E-A8B73E467840}" srcOrd="1" destOrd="0" presId="urn:microsoft.com/office/officeart/2008/layout/LinedList"/>
    <dgm:cxn modelId="{0811FDB2-05B8-4C22-9922-5209C93FACE8}" type="presParOf" srcId="{94CA3A22-6739-4422-A255-B63A00D2354C}" destId="{A4C41B45-1222-44B0-8DC0-BE91E81A618A}" srcOrd="2" destOrd="0" presId="urn:microsoft.com/office/officeart/2008/layout/LinedList"/>
    <dgm:cxn modelId="{BF2B1067-5E61-4B15-AE79-623F23443B81}" type="presParOf" srcId="{DB2D4BAD-5A46-4EE1-8A19-5E7EAB235488}" destId="{7870B67F-B43A-4BEA-8427-D5F68F0A8227}" srcOrd="8" destOrd="0" presId="urn:microsoft.com/office/officeart/2008/layout/LinedList"/>
    <dgm:cxn modelId="{E4D3DD3D-020E-43FE-8368-E421AE943B73}" type="presParOf" srcId="{DB2D4BAD-5A46-4EE1-8A19-5E7EAB235488}" destId="{5445AC3C-2688-4E67-B4D8-51B2024EF27A}" srcOrd="9"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6B79998-2977-4AF9-BE1A-23C9EF90C3F4}">
      <dsp:nvSpPr>
        <dsp:cNvPr id="0" name=""/>
        <dsp:cNvSpPr/>
      </dsp:nvSpPr>
      <dsp:spPr>
        <a:xfrm>
          <a:off x="52" y="996786"/>
          <a:ext cx="2109902" cy="1740227"/>
        </a:xfrm>
        <a:prstGeom prst="roundRect">
          <a:avLst>
            <a:gd name="adj" fmla="val 10000"/>
          </a:avLst>
        </a:prstGeom>
        <a:solidFill>
          <a:schemeClr val="tx1">
            <a:lumMod val="65000"/>
            <a:alpha val="9000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endParaRPr lang="es-MX" sz="1800" kern="1200" dirty="0"/>
        </a:p>
        <a:p>
          <a:pPr marL="171450" lvl="1" indent="-171450" algn="l" defTabSz="800100">
            <a:lnSpc>
              <a:spcPct val="90000"/>
            </a:lnSpc>
            <a:spcBef>
              <a:spcPct val="0"/>
            </a:spcBef>
            <a:spcAft>
              <a:spcPct val="15000"/>
            </a:spcAft>
            <a:buChar char="••"/>
          </a:pPr>
          <a:r>
            <a:rPr lang="es-MX" sz="1800" kern="1200" dirty="0" smtClean="0"/>
            <a:t>Mapas</a:t>
          </a:r>
          <a:endParaRPr lang="es-MX" sz="1800" kern="1200" dirty="0"/>
        </a:p>
        <a:p>
          <a:pPr marL="171450" lvl="1" indent="-171450" algn="l" defTabSz="800100">
            <a:lnSpc>
              <a:spcPct val="90000"/>
            </a:lnSpc>
            <a:spcBef>
              <a:spcPct val="0"/>
            </a:spcBef>
            <a:spcAft>
              <a:spcPct val="15000"/>
            </a:spcAft>
            <a:buChar char="••"/>
          </a:pPr>
          <a:r>
            <a:rPr lang="es-MX" sz="1800" kern="1200" dirty="0" smtClean="0"/>
            <a:t>Planos</a:t>
          </a:r>
          <a:endParaRPr lang="es-MX" sz="1800" kern="1200" dirty="0"/>
        </a:p>
      </dsp:txBody>
      <dsp:txXfrm>
        <a:off x="52" y="996786"/>
        <a:ext cx="2109902" cy="1367321"/>
      </dsp:txXfrm>
    </dsp:sp>
    <dsp:sp modelId="{E95E99EB-E1B7-4653-829B-087D3A42CB2A}">
      <dsp:nvSpPr>
        <dsp:cNvPr id="0" name=""/>
        <dsp:cNvSpPr/>
      </dsp:nvSpPr>
      <dsp:spPr>
        <a:xfrm>
          <a:off x="1179670" y="1389376"/>
          <a:ext cx="2359150" cy="2359150"/>
        </a:xfrm>
        <a:prstGeom prst="leftCircularArrow">
          <a:avLst>
            <a:gd name="adj1" fmla="val 3290"/>
            <a:gd name="adj2" fmla="val 406232"/>
            <a:gd name="adj3" fmla="val 2181743"/>
            <a:gd name="adj4" fmla="val 9024489"/>
            <a:gd name="adj5" fmla="val 3839"/>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71C561FB-CB50-4A32-BBF3-62466F4DFCA4}">
      <dsp:nvSpPr>
        <dsp:cNvPr id="0" name=""/>
        <dsp:cNvSpPr/>
      </dsp:nvSpPr>
      <dsp:spPr>
        <a:xfrm>
          <a:off x="468919" y="2364107"/>
          <a:ext cx="1875468" cy="745811"/>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MX" sz="1600" kern="1200" dirty="0" smtClean="0"/>
            <a:t>FOTOGRAMETRÍA</a:t>
          </a:r>
          <a:endParaRPr lang="es-MX" sz="1600" kern="1200" dirty="0"/>
        </a:p>
      </dsp:txBody>
      <dsp:txXfrm>
        <a:off x="468919" y="2364107"/>
        <a:ext cx="1875468" cy="745811"/>
      </dsp:txXfrm>
    </dsp:sp>
    <dsp:sp modelId="{3EDFE84B-0712-4FF7-AE0B-8B3DF52EE13C}">
      <dsp:nvSpPr>
        <dsp:cNvPr id="0" name=""/>
        <dsp:cNvSpPr/>
      </dsp:nvSpPr>
      <dsp:spPr>
        <a:xfrm>
          <a:off x="2714032" y="996786"/>
          <a:ext cx="2109902" cy="1740227"/>
        </a:xfrm>
        <a:prstGeom prst="roundRect">
          <a:avLst>
            <a:gd name="adj" fmla="val 10000"/>
          </a:avLst>
        </a:prstGeom>
        <a:solidFill>
          <a:schemeClr val="tx1">
            <a:lumMod val="6500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endParaRPr lang="es-MX" sz="1800" kern="1200" dirty="0"/>
        </a:p>
        <a:p>
          <a:pPr marL="171450" lvl="1" indent="-171450" algn="l" defTabSz="800100">
            <a:lnSpc>
              <a:spcPct val="90000"/>
            </a:lnSpc>
            <a:spcBef>
              <a:spcPct val="0"/>
            </a:spcBef>
            <a:spcAft>
              <a:spcPct val="15000"/>
            </a:spcAft>
            <a:buChar char="••"/>
          </a:pPr>
          <a:r>
            <a:rPr lang="es-MX" sz="1800" kern="1200" dirty="0" smtClean="0"/>
            <a:t>Optimización de recursos</a:t>
          </a:r>
          <a:endParaRPr lang="es-MX" sz="1800" kern="1200" dirty="0"/>
        </a:p>
      </dsp:txBody>
      <dsp:txXfrm>
        <a:off x="2714032" y="1369692"/>
        <a:ext cx="2109902" cy="1367321"/>
      </dsp:txXfrm>
    </dsp:sp>
    <dsp:sp modelId="{CD6CF222-AC05-43C5-AACF-7DB19B29CA5A}">
      <dsp:nvSpPr>
        <dsp:cNvPr id="0" name=""/>
        <dsp:cNvSpPr/>
      </dsp:nvSpPr>
      <dsp:spPr>
        <a:xfrm>
          <a:off x="3876068" y="-82959"/>
          <a:ext cx="2628748" cy="2628748"/>
        </a:xfrm>
        <a:prstGeom prst="circularArrow">
          <a:avLst>
            <a:gd name="adj1" fmla="val 2953"/>
            <a:gd name="adj2" fmla="val 361678"/>
            <a:gd name="adj3" fmla="val 19462811"/>
            <a:gd name="adj4" fmla="val 12575511"/>
            <a:gd name="adj5" fmla="val 3445"/>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3000"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57348280-8580-4D3B-B71E-7B828EF79A15}">
      <dsp:nvSpPr>
        <dsp:cNvPr id="0" name=""/>
        <dsp:cNvSpPr/>
      </dsp:nvSpPr>
      <dsp:spPr>
        <a:xfrm>
          <a:off x="3182899" y="623880"/>
          <a:ext cx="1875468" cy="745811"/>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3000"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MX" sz="1600" kern="1200" dirty="0" smtClean="0"/>
            <a:t>AVANCES TECNOLÓGICOS</a:t>
          </a:r>
          <a:endParaRPr lang="es-MX" sz="1600" kern="1200" dirty="0"/>
        </a:p>
      </dsp:txBody>
      <dsp:txXfrm>
        <a:off x="3182899" y="623880"/>
        <a:ext cx="1875468" cy="745811"/>
      </dsp:txXfrm>
    </dsp:sp>
    <dsp:sp modelId="{D84E522D-DF9F-473C-9E72-61331309A588}">
      <dsp:nvSpPr>
        <dsp:cNvPr id="0" name=""/>
        <dsp:cNvSpPr/>
      </dsp:nvSpPr>
      <dsp:spPr>
        <a:xfrm>
          <a:off x="5428012" y="996786"/>
          <a:ext cx="2109902" cy="1740227"/>
        </a:xfrm>
        <a:prstGeom prst="roundRect">
          <a:avLst>
            <a:gd name="adj" fmla="val 10000"/>
          </a:avLst>
        </a:prstGeom>
        <a:solidFill>
          <a:schemeClr val="tx1">
            <a:lumMod val="6500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endParaRPr lang="es-MX" sz="1800" kern="1200" dirty="0"/>
        </a:p>
        <a:p>
          <a:pPr marL="171450" lvl="1" indent="-171450" algn="l" defTabSz="800100">
            <a:lnSpc>
              <a:spcPct val="90000"/>
            </a:lnSpc>
            <a:spcBef>
              <a:spcPct val="0"/>
            </a:spcBef>
            <a:spcAft>
              <a:spcPct val="15000"/>
            </a:spcAft>
            <a:buChar char="••"/>
          </a:pPr>
          <a:r>
            <a:rPr lang="es-MX" sz="1800" kern="1200" dirty="0" smtClean="0"/>
            <a:t>Aplicaciones multidisciplinarias</a:t>
          </a:r>
          <a:endParaRPr lang="es-MX" sz="1800" kern="1200" dirty="0"/>
        </a:p>
      </dsp:txBody>
      <dsp:txXfrm>
        <a:off x="5428012" y="996786"/>
        <a:ext cx="2109902" cy="1367321"/>
      </dsp:txXfrm>
    </dsp:sp>
    <dsp:sp modelId="{37818F3E-500B-46C1-B7A8-6B24D7E9DC5D}">
      <dsp:nvSpPr>
        <dsp:cNvPr id="0" name=""/>
        <dsp:cNvSpPr/>
      </dsp:nvSpPr>
      <dsp:spPr>
        <a:xfrm>
          <a:off x="5896879" y="2364107"/>
          <a:ext cx="1875468" cy="745811"/>
        </a:xfrm>
        <a:prstGeom prst="roundRect">
          <a:avLst>
            <a:gd name="adj" fmla="val 1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3000"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MX" sz="1600" kern="1200" dirty="0" smtClean="0"/>
            <a:t>FOTOGRAMETRÍA NO  TOPOGRÁFICA</a:t>
          </a:r>
          <a:endParaRPr lang="es-MX" sz="1600" kern="1200" dirty="0"/>
        </a:p>
      </dsp:txBody>
      <dsp:txXfrm>
        <a:off x="5896879" y="2364107"/>
        <a:ext cx="1875468" cy="745811"/>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6861582-4E68-4B74-BAB5-131E603A2B8E}">
      <dsp:nvSpPr>
        <dsp:cNvPr id="0" name=""/>
        <dsp:cNvSpPr/>
      </dsp:nvSpPr>
      <dsp:spPr>
        <a:xfrm>
          <a:off x="1471367" y="620"/>
          <a:ext cx="2699679" cy="1619807"/>
        </a:xfrm>
        <a:prstGeom prst="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MX" sz="1300" kern="1200" dirty="0" smtClean="0"/>
            <a:t>Movilización y transporte </a:t>
          </a:r>
        </a:p>
        <a:p>
          <a:pPr lvl="0" algn="ctr" defTabSz="577850">
            <a:lnSpc>
              <a:spcPct val="90000"/>
            </a:lnSpc>
            <a:spcBef>
              <a:spcPct val="0"/>
            </a:spcBef>
            <a:spcAft>
              <a:spcPct val="35000"/>
            </a:spcAft>
          </a:pPr>
          <a:r>
            <a:rPr lang="es-MX" sz="1300" kern="1200" dirty="0" smtClean="0"/>
            <a:t>$60</a:t>
          </a:r>
          <a:endParaRPr lang="es-MX" sz="1300" kern="1200" dirty="0"/>
        </a:p>
      </dsp:txBody>
      <dsp:txXfrm>
        <a:off x="1471367" y="620"/>
        <a:ext cx="2699679" cy="1619807"/>
      </dsp:txXfrm>
    </dsp:sp>
    <dsp:sp modelId="{F8F743C6-C913-4F27-A8E7-1F3B8FA9C967}">
      <dsp:nvSpPr>
        <dsp:cNvPr id="0" name=""/>
        <dsp:cNvSpPr/>
      </dsp:nvSpPr>
      <dsp:spPr>
        <a:xfrm>
          <a:off x="4441015" y="620"/>
          <a:ext cx="2699679" cy="1619807"/>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MX" sz="1300" kern="1200" dirty="0" smtClean="0"/>
            <a:t>Equipos</a:t>
          </a:r>
        </a:p>
        <a:p>
          <a:pPr lvl="0" algn="ctr" defTabSz="577850">
            <a:lnSpc>
              <a:spcPct val="90000"/>
            </a:lnSpc>
            <a:spcBef>
              <a:spcPct val="0"/>
            </a:spcBef>
            <a:spcAft>
              <a:spcPct val="35000"/>
            </a:spcAft>
          </a:pPr>
          <a:r>
            <a:rPr lang="es-EC" sz="1300" kern="1200" dirty="0" smtClean="0"/>
            <a:t>cámara SONY </a:t>
          </a:r>
          <a:r>
            <a:rPr lang="es-EC" sz="1300" kern="1200" dirty="0" err="1" smtClean="0"/>
            <a:t>Cybert-shot</a:t>
          </a:r>
          <a:r>
            <a:rPr lang="es-EC" sz="1300" kern="1200" dirty="0" smtClean="0"/>
            <a:t> Serie H </a:t>
          </a:r>
          <a:r>
            <a:rPr lang="es-EC" sz="1300" kern="1200" dirty="0" err="1" smtClean="0"/>
            <a:t>Semi</a:t>
          </a:r>
          <a:r>
            <a:rPr lang="es-EC" sz="1300" kern="1200" dirty="0" smtClean="0"/>
            <a:t>-Profesional Modelo DSC-H55</a:t>
          </a:r>
        </a:p>
        <a:p>
          <a:pPr lvl="0" algn="ctr" defTabSz="577850">
            <a:lnSpc>
              <a:spcPct val="90000"/>
            </a:lnSpc>
            <a:spcBef>
              <a:spcPct val="0"/>
            </a:spcBef>
            <a:spcAft>
              <a:spcPct val="35000"/>
            </a:spcAft>
          </a:pPr>
          <a:r>
            <a:rPr lang="es-EC" sz="1300" kern="1200" dirty="0" smtClean="0"/>
            <a:t>$490</a:t>
          </a:r>
          <a:endParaRPr lang="es-MX" sz="1300" kern="1200" dirty="0"/>
        </a:p>
      </dsp:txBody>
      <dsp:txXfrm>
        <a:off x="4441015" y="620"/>
        <a:ext cx="2699679" cy="1619807"/>
      </dsp:txXfrm>
    </dsp:sp>
    <dsp:sp modelId="{8127E2BA-F5D9-45CF-A31B-3254030AF879}">
      <dsp:nvSpPr>
        <dsp:cNvPr id="0" name=""/>
        <dsp:cNvSpPr/>
      </dsp:nvSpPr>
      <dsp:spPr>
        <a:xfrm>
          <a:off x="1471367" y="1890396"/>
          <a:ext cx="2699679" cy="1619807"/>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MX" sz="1300" kern="1200" dirty="0" smtClean="0"/>
            <a:t>Materiales e insumos</a:t>
          </a:r>
        </a:p>
        <a:p>
          <a:pPr lvl="0" algn="ctr" defTabSz="577850">
            <a:lnSpc>
              <a:spcPct val="90000"/>
            </a:lnSpc>
            <a:spcBef>
              <a:spcPct val="0"/>
            </a:spcBef>
            <a:spcAft>
              <a:spcPct val="35000"/>
            </a:spcAft>
          </a:pPr>
          <a:r>
            <a:rPr lang="es-MX" sz="1300" kern="1200" dirty="0" smtClean="0"/>
            <a:t>$40</a:t>
          </a:r>
          <a:endParaRPr lang="es-MX" sz="1300" kern="1200" dirty="0"/>
        </a:p>
      </dsp:txBody>
      <dsp:txXfrm>
        <a:off x="1471367" y="1890396"/>
        <a:ext cx="2699679" cy="1619807"/>
      </dsp:txXfrm>
    </dsp:sp>
    <dsp:sp modelId="{1A7BD2C9-30D4-429D-9C7E-C5B087242573}">
      <dsp:nvSpPr>
        <dsp:cNvPr id="0" name=""/>
        <dsp:cNvSpPr/>
      </dsp:nvSpPr>
      <dsp:spPr>
        <a:xfrm>
          <a:off x="4441015" y="1890396"/>
          <a:ext cx="2699679" cy="1619807"/>
        </a:xfrm>
        <a:prstGeom prst="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MX" sz="1300" kern="1200" dirty="0" smtClean="0"/>
            <a:t>Procesamiento de datos</a:t>
          </a:r>
        </a:p>
        <a:p>
          <a:pPr lvl="0" algn="ctr" defTabSz="577850">
            <a:lnSpc>
              <a:spcPct val="90000"/>
            </a:lnSpc>
            <a:spcBef>
              <a:spcPct val="0"/>
            </a:spcBef>
            <a:spcAft>
              <a:spcPct val="35000"/>
            </a:spcAft>
          </a:pPr>
          <a:r>
            <a:rPr lang="es-MX" sz="1300" kern="1200" dirty="0" smtClean="0"/>
            <a:t>Disco duro externo SAMSUNG 1 T</a:t>
          </a:r>
        </a:p>
        <a:p>
          <a:pPr lvl="0" algn="ctr" defTabSz="577850">
            <a:lnSpc>
              <a:spcPct val="90000"/>
            </a:lnSpc>
            <a:spcBef>
              <a:spcPct val="0"/>
            </a:spcBef>
            <a:spcAft>
              <a:spcPct val="35000"/>
            </a:spcAft>
          </a:pPr>
          <a:r>
            <a:rPr lang="es-MX" sz="1300" kern="1200" dirty="0" smtClean="0"/>
            <a:t>$180</a:t>
          </a:r>
          <a:endParaRPr lang="es-MX" sz="1300" kern="1200" dirty="0"/>
        </a:p>
      </dsp:txBody>
      <dsp:txXfrm>
        <a:off x="4441015" y="1890396"/>
        <a:ext cx="2699679" cy="1619807"/>
      </dsp:txXfrm>
    </dsp:sp>
    <dsp:sp modelId="{7A7A7539-85B2-4308-B8DF-DB9B1E9B5B39}">
      <dsp:nvSpPr>
        <dsp:cNvPr id="0" name=""/>
        <dsp:cNvSpPr/>
      </dsp:nvSpPr>
      <dsp:spPr>
        <a:xfrm>
          <a:off x="2956191" y="3780171"/>
          <a:ext cx="2699679" cy="1619807"/>
        </a:xfrm>
        <a:prstGeom prst="rect">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s-MX" sz="1300" kern="1200" dirty="0" smtClean="0"/>
        </a:p>
        <a:p>
          <a:pPr lvl="0" algn="ctr" defTabSz="577850">
            <a:lnSpc>
              <a:spcPct val="90000"/>
            </a:lnSpc>
            <a:spcBef>
              <a:spcPct val="0"/>
            </a:spcBef>
            <a:spcAft>
              <a:spcPct val="35000"/>
            </a:spcAft>
          </a:pPr>
          <a:r>
            <a:rPr lang="es-MX" sz="1300" kern="1200" dirty="0" smtClean="0"/>
            <a:t>Curso de </a:t>
          </a:r>
          <a:r>
            <a:rPr lang="es-MX" sz="1300" kern="1200" dirty="0" err="1" smtClean="0"/>
            <a:t>SketchUp</a:t>
          </a:r>
          <a:endParaRPr lang="es-MX" sz="1300" kern="1200" dirty="0" smtClean="0"/>
        </a:p>
        <a:p>
          <a:pPr lvl="0" algn="ctr" defTabSz="577850">
            <a:lnSpc>
              <a:spcPct val="90000"/>
            </a:lnSpc>
            <a:spcBef>
              <a:spcPct val="0"/>
            </a:spcBef>
            <a:spcAft>
              <a:spcPct val="35000"/>
            </a:spcAft>
          </a:pPr>
          <a:r>
            <a:rPr lang="es-MX" sz="1300" kern="1200" dirty="0" smtClean="0"/>
            <a:t>Módulo Básico: 15 horas</a:t>
          </a:r>
        </a:p>
        <a:p>
          <a:pPr lvl="0" algn="ctr" defTabSz="577850">
            <a:lnSpc>
              <a:spcPct val="90000"/>
            </a:lnSpc>
            <a:spcBef>
              <a:spcPct val="0"/>
            </a:spcBef>
            <a:spcAft>
              <a:spcPct val="35000"/>
            </a:spcAft>
          </a:pPr>
          <a:r>
            <a:rPr lang="es-MX" sz="1300" kern="1200" dirty="0" smtClean="0"/>
            <a:t>Módulo Avanzado: 15 horas</a:t>
          </a:r>
        </a:p>
        <a:p>
          <a:pPr lvl="0" algn="ctr" defTabSz="577850">
            <a:lnSpc>
              <a:spcPct val="90000"/>
            </a:lnSpc>
            <a:spcBef>
              <a:spcPct val="0"/>
            </a:spcBef>
            <a:spcAft>
              <a:spcPct val="35000"/>
            </a:spcAft>
          </a:pPr>
          <a:r>
            <a:rPr lang="es-MX" sz="1300" kern="1200" dirty="0" smtClean="0"/>
            <a:t>$30/hora</a:t>
          </a:r>
        </a:p>
        <a:p>
          <a:pPr lvl="0" algn="ctr" defTabSz="577850">
            <a:lnSpc>
              <a:spcPct val="90000"/>
            </a:lnSpc>
            <a:spcBef>
              <a:spcPct val="0"/>
            </a:spcBef>
            <a:spcAft>
              <a:spcPct val="35000"/>
            </a:spcAft>
          </a:pPr>
          <a:endParaRPr lang="es-MX" sz="1300" kern="1200" dirty="0"/>
        </a:p>
      </dsp:txBody>
      <dsp:txXfrm>
        <a:off x="2956191" y="3780171"/>
        <a:ext cx="2699679" cy="1619807"/>
      </dsp:txXfrm>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9267887-662A-4895-90C8-8D69564304B5}">
      <dsp:nvSpPr>
        <dsp:cNvPr id="0" name=""/>
        <dsp:cNvSpPr/>
      </dsp:nvSpPr>
      <dsp:spPr>
        <a:xfrm>
          <a:off x="0" y="0"/>
          <a:ext cx="8352928" cy="1901011"/>
        </a:xfrm>
        <a:prstGeom prst="rect">
          <a:avLst/>
        </a:prstGeom>
        <a:solidFill>
          <a:schemeClr val="accent4">
            <a:shade val="90000"/>
            <a:hueOff val="0"/>
            <a:satOff val="0"/>
            <a:lumOff val="0"/>
            <a:alphaOff val="0"/>
          </a:schemeClr>
        </a:solidFill>
        <a:ln>
          <a:noFill/>
        </a:ln>
        <a:effectLst/>
        <a:scene3d>
          <a:camera prst="orthographicFront"/>
          <a:lightRig rig="chilly" dir="t"/>
        </a:scene3d>
        <a:sp3d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s-MX" sz="6500" kern="1200" dirty="0" smtClean="0"/>
            <a:t>CONCLUSIONES</a:t>
          </a:r>
          <a:endParaRPr lang="es-MX" sz="6500" kern="1200" dirty="0"/>
        </a:p>
      </dsp:txBody>
      <dsp:txXfrm>
        <a:off x="0" y="0"/>
        <a:ext cx="8352928" cy="1901011"/>
      </dsp:txXfrm>
    </dsp:sp>
    <dsp:sp modelId="{688FB584-9A61-4B21-A7FB-0A636410C274}">
      <dsp:nvSpPr>
        <dsp:cNvPr id="0" name=""/>
        <dsp:cNvSpPr/>
      </dsp:nvSpPr>
      <dsp:spPr>
        <a:xfrm>
          <a:off x="0" y="1901011"/>
          <a:ext cx="2088232" cy="3992123"/>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Al realizar el levantamiento fotogramétrico del Conjunto Arquitectónico se tuvo que generar un cronograma de toma de fotografías debido a la dependencia absoluta de la hora del día por la incidencia de luz solar, así como también del clima; además se realizaron diferentes ediciones a la base fotográfica para obtener resultados que simulen la realidad en cuanto a tonos y saturaciones de color en un solo ambiente cerrado que cuenta con luz eléctrica específica y directa para cada escultura y retablo.</a:t>
          </a:r>
          <a:endParaRPr lang="es-MX" sz="1200" kern="1200" dirty="0"/>
        </a:p>
      </dsp:txBody>
      <dsp:txXfrm>
        <a:off x="0" y="1901011"/>
        <a:ext cx="2088232" cy="3992123"/>
      </dsp:txXfrm>
    </dsp:sp>
    <dsp:sp modelId="{700E4D9E-2993-4404-AFC7-EDC4E6C6131A}">
      <dsp:nvSpPr>
        <dsp:cNvPr id="0" name=""/>
        <dsp:cNvSpPr/>
      </dsp:nvSpPr>
      <dsp:spPr>
        <a:xfrm>
          <a:off x="2088232" y="1901011"/>
          <a:ext cx="2088232" cy="3992123"/>
        </a:xfrm>
        <a:prstGeom prst="rect">
          <a:avLst/>
        </a:prstGeom>
        <a:solidFill>
          <a:schemeClr val="accent4">
            <a:hueOff val="4123115"/>
            <a:satOff val="-6916"/>
            <a:lumOff val="640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Para la relevancia de las unidades arquitectónicas de fachadas y cortes  longitudinales y transversales del Conjunto Arquitectónico se realizó una categorización en base a la complejidad de las mediciones en campo debido a que una vez diagnosticada la información base que el FONSAL proporcionó para la ejecución del proyecto, se verificó que dicha información no describía la exactitud y el nivel de detalle que se requería para el diseño del ambiente virtual.</a:t>
          </a:r>
          <a:endParaRPr lang="es-MX" sz="1200" kern="1200" dirty="0"/>
        </a:p>
      </dsp:txBody>
      <dsp:txXfrm>
        <a:off x="2088232" y="1901011"/>
        <a:ext cx="2088232" cy="3992123"/>
      </dsp:txXfrm>
    </dsp:sp>
    <dsp:sp modelId="{2D470B62-602F-415E-88B1-CF167162ECF1}">
      <dsp:nvSpPr>
        <dsp:cNvPr id="0" name=""/>
        <dsp:cNvSpPr/>
      </dsp:nvSpPr>
      <dsp:spPr>
        <a:xfrm>
          <a:off x="4176464" y="1901011"/>
          <a:ext cx="2088232" cy="3992123"/>
        </a:xfrm>
        <a:prstGeom prst="rect">
          <a:avLst/>
        </a:prstGeom>
        <a:solidFill>
          <a:schemeClr val="accent4">
            <a:hueOff val="8246230"/>
            <a:satOff val="-13831"/>
            <a:lumOff val="1281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El modelamiento tridimensional del Conjunto Arquitectónico en el Software libre </a:t>
          </a:r>
          <a:r>
            <a:rPr lang="es-EC" sz="1200" kern="1200" dirty="0" err="1" smtClean="0"/>
            <a:t>Sketchup</a:t>
          </a:r>
          <a:r>
            <a:rPr lang="es-EC" sz="1200" kern="1200" dirty="0" smtClean="0"/>
            <a:t>, se efectuó de manera secuencial en base a la categorización de elementos tanto internos como externos, generando el levantamiento estructural.</a:t>
          </a:r>
          <a:endParaRPr lang="es-MX" sz="1200" kern="1200" dirty="0"/>
        </a:p>
      </dsp:txBody>
      <dsp:txXfrm>
        <a:off x="4176464" y="1901011"/>
        <a:ext cx="2088232" cy="3992123"/>
      </dsp:txXfrm>
    </dsp:sp>
    <dsp:sp modelId="{4673BC5D-7672-4C58-95E9-BD075104E0BD}">
      <dsp:nvSpPr>
        <dsp:cNvPr id="0" name=""/>
        <dsp:cNvSpPr/>
      </dsp:nvSpPr>
      <dsp:spPr>
        <a:xfrm>
          <a:off x="6264695" y="1901011"/>
          <a:ext cx="2088232" cy="3992123"/>
        </a:xfrm>
        <a:prstGeom prst="rect">
          <a:avLst/>
        </a:prstGeom>
        <a:solidFill>
          <a:schemeClr val="accent4">
            <a:hueOff val="12369344"/>
            <a:satOff val="-20747"/>
            <a:lumOff val="1921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smtClean="0"/>
            <a:t>La simulación de los ambientes virtuales del Conjunto Arquitectónico, para: recorridos turísticos, intervenciones arquitectónicas, cambios de uso y puesta en valor de las edificaciones tuvo como objetivo principal la aplicación multidisciplinaria entre funciones y usos, debido a que el avance tecnológico permite sin lugar a duda realizar aplicaciones que relacionan tanto el área técnica profesional como social, la ejecución de este proyecto tuvo como finalidad la intervención en una pequeña parte de la riqueza cultural de nuestro país.</a:t>
          </a:r>
          <a:endParaRPr lang="es-MX" sz="1200" kern="1200"/>
        </a:p>
      </dsp:txBody>
      <dsp:txXfrm>
        <a:off x="6264695" y="1901011"/>
        <a:ext cx="2088232" cy="3992123"/>
      </dsp:txXfrm>
    </dsp:sp>
    <dsp:sp modelId="{3C90E253-284E-41B1-87F2-8E997810D6AD}">
      <dsp:nvSpPr>
        <dsp:cNvPr id="0" name=""/>
        <dsp:cNvSpPr/>
      </dsp:nvSpPr>
      <dsp:spPr>
        <a:xfrm>
          <a:off x="0" y="5893134"/>
          <a:ext cx="8352928" cy="443569"/>
        </a:xfrm>
        <a:prstGeom prst="rect">
          <a:avLst/>
        </a:prstGeom>
        <a:solidFill>
          <a:schemeClr val="accent4">
            <a:shade val="90000"/>
            <a:hueOff val="0"/>
            <a:satOff val="0"/>
            <a:lumOff val="0"/>
            <a:alphaOff val="0"/>
          </a:schemeClr>
        </a:solidFill>
        <a:ln>
          <a:noFill/>
        </a:ln>
        <a:effectLst/>
        <a:scene3d>
          <a:camera prst="orthographicFront"/>
          <a:lightRig rig="chilly" dir="t"/>
        </a:scene3d>
        <a:sp3d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3B9EC08-F68B-446E-922A-465FAC2B81E0}">
      <dsp:nvSpPr>
        <dsp:cNvPr id="0" name=""/>
        <dsp:cNvSpPr/>
      </dsp:nvSpPr>
      <dsp:spPr>
        <a:xfrm>
          <a:off x="0" y="0"/>
          <a:ext cx="8712968" cy="1901011"/>
        </a:xfrm>
        <a:prstGeom prst="rect">
          <a:avLst/>
        </a:prstGeom>
        <a:solidFill>
          <a:schemeClr val="accent3">
            <a:shade val="90000"/>
            <a:hueOff val="0"/>
            <a:satOff val="0"/>
            <a:lumOff val="0"/>
            <a:alphaOff val="0"/>
          </a:schemeClr>
        </a:soli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bevelB w="88900" h="121750" prst="angle"/>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s-MX" sz="6500" kern="1200" dirty="0" smtClean="0"/>
            <a:t>RECOMENDACIONES</a:t>
          </a:r>
          <a:endParaRPr lang="es-MX" sz="6500" kern="1200" dirty="0"/>
        </a:p>
      </dsp:txBody>
      <dsp:txXfrm>
        <a:off x="0" y="0"/>
        <a:ext cx="8712968" cy="1901011"/>
      </dsp:txXfrm>
    </dsp:sp>
    <dsp:sp modelId="{7BE0FBED-2FDC-4848-8608-C06827998294}">
      <dsp:nvSpPr>
        <dsp:cNvPr id="0" name=""/>
        <dsp:cNvSpPr/>
      </dsp:nvSpPr>
      <dsp:spPr>
        <a:xfrm>
          <a:off x="0" y="1901011"/>
          <a:ext cx="2178241" cy="3992123"/>
        </a:xfrm>
        <a:prstGeom prst="rect">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Para realizar un levantamiento fotogramétrico de un Conjunto Arquitectónico completamente cerrado, se recomienda su ejecución en base a secuencias fotográficas programadas con el objetivo de contar con las mismas condiciones de luminosidad en cada imagen.</a:t>
          </a:r>
          <a:endParaRPr lang="es-MX" sz="1600" kern="1200" dirty="0"/>
        </a:p>
      </dsp:txBody>
      <dsp:txXfrm>
        <a:off x="0" y="1901011"/>
        <a:ext cx="2178241" cy="3992123"/>
      </dsp:txXfrm>
    </dsp:sp>
    <dsp:sp modelId="{4844DCDA-5849-478B-90CE-8BBA348D42C5}">
      <dsp:nvSpPr>
        <dsp:cNvPr id="0" name=""/>
        <dsp:cNvSpPr/>
      </dsp:nvSpPr>
      <dsp:spPr>
        <a:xfrm>
          <a:off x="2178241" y="1901011"/>
          <a:ext cx="2178241" cy="3992123"/>
        </a:xfrm>
        <a:prstGeom prst="rect">
          <a:avLst/>
        </a:prstGeom>
        <a:gradFill rotWithShape="0">
          <a:gsLst>
            <a:gs pos="0">
              <a:schemeClr val="accent3">
                <a:hueOff val="-454229"/>
                <a:satOff val="-23809"/>
                <a:lumOff val="2026"/>
                <a:alphaOff val="0"/>
                <a:shade val="63000"/>
              </a:schemeClr>
            </a:gs>
            <a:gs pos="30000">
              <a:schemeClr val="accent3">
                <a:hueOff val="-454229"/>
                <a:satOff val="-23809"/>
                <a:lumOff val="2026"/>
                <a:alphaOff val="0"/>
                <a:shade val="90000"/>
                <a:satMod val="110000"/>
              </a:schemeClr>
            </a:gs>
            <a:gs pos="45000">
              <a:schemeClr val="accent3">
                <a:hueOff val="-454229"/>
                <a:satOff val="-23809"/>
                <a:lumOff val="2026"/>
                <a:alphaOff val="0"/>
                <a:shade val="100000"/>
                <a:satMod val="118000"/>
              </a:schemeClr>
            </a:gs>
            <a:gs pos="55000">
              <a:schemeClr val="accent3">
                <a:hueOff val="-454229"/>
                <a:satOff val="-23809"/>
                <a:lumOff val="2026"/>
                <a:alphaOff val="0"/>
                <a:shade val="100000"/>
                <a:satMod val="118000"/>
              </a:schemeClr>
            </a:gs>
            <a:gs pos="73000">
              <a:schemeClr val="accent3">
                <a:hueOff val="-454229"/>
                <a:satOff val="-23809"/>
                <a:lumOff val="2026"/>
                <a:alphaOff val="0"/>
                <a:shade val="90000"/>
                <a:satMod val="110000"/>
              </a:schemeClr>
            </a:gs>
            <a:gs pos="100000">
              <a:schemeClr val="accent3">
                <a:hueOff val="-454229"/>
                <a:satOff val="-23809"/>
                <a:lumOff val="2026"/>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Para la edición de fotografías es necesario tener más de una toma por elemento debido al contraste de luz que cada imagen proporciona para obtener nitidez al momento de realizar las medidas correspondientes.</a:t>
          </a:r>
          <a:endParaRPr lang="es-MX" sz="1600" kern="1200" dirty="0"/>
        </a:p>
      </dsp:txBody>
      <dsp:txXfrm>
        <a:off x="2178241" y="1901011"/>
        <a:ext cx="2178241" cy="3992123"/>
      </dsp:txXfrm>
    </dsp:sp>
    <dsp:sp modelId="{1A21D55D-5B10-41EE-98E0-DA4E6E44C039}">
      <dsp:nvSpPr>
        <dsp:cNvPr id="0" name=""/>
        <dsp:cNvSpPr/>
      </dsp:nvSpPr>
      <dsp:spPr>
        <a:xfrm>
          <a:off x="4356483" y="1901011"/>
          <a:ext cx="2178241" cy="3992123"/>
        </a:xfrm>
        <a:prstGeom prst="rect">
          <a:avLst/>
        </a:prstGeom>
        <a:gradFill rotWithShape="0">
          <a:gsLst>
            <a:gs pos="0">
              <a:schemeClr val="accent3">
                <a:hueOff val="-908457"/>
                <a:satOff val="-47619"/>
                <a:lumOff val="4052"/>
                <a:alphaOff val="0"/>
                <a:shade val="63000"/>
              </a:schemeClr>
            </a:gs>
            <a:gs pos="30000">
              <a:schemeClr val="accent3">
                <a:hueOff val="-908457"/>
                <a:satOff val="-47619"/>
                <a:lumOff val="4052"/>
                <a:alphaOff val="0"/>
                <a:shade val="90000"/>
                <a:satMod val="110000"/>
              </a:schemeClr>
            </a:gs>
            <a:gs pos="45000">
              <a:schemeClr val="accent3">
                <a:hueOff val="-908457"/>
                <a:satOff val="-47619"/>
                <a:lumOff val="4052"/>
                <a:alphaOff val="0"/>
                <a:shade val="100000"/>
                <a:satMod val="118000"/>
              </a:schemeClr>
            </a:gs>
            <a:gs pos="55000">
              <a:schemeClr val="accent3">
                <a:hueOff val="-908457"/>
                <a:satOff val="-47619"/>
                <a:lumOff val="4052"/>
                <a:alphaOff val="0"/>
                <a:shade val="100000"/>
                <a:satMod val="118000"/>
              </a:schemeClr>
            </a:gs>
            <a:gs pos="73000">
              <a:schemeClr val="accent3">
                <a:hueOff val="-908457"/>
                <a:satOff val="-47619"/>
                <a:lumOff val="4052"/>
                <a:alphaOff val="0"/>
                <a:shade val="90000"/>
                <a:satMod val="110000"/>
              </a:schemeClr>
            </a:gs>
            <a:gs pos="100000">
              <a:schemeClr val="accent3">
                <a:hueOff val="-908457"/>
                <a:satOff val="-47619"/>
                <a:lumOff val="4052"/>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En el desarrollo de un modelamiento de características detallistas se recomienda el empleo de herramientas que faciliten su elaboración, debido a la cantidad de información que en él se desea plasmar, el Software libre </a:t>
          </a:r>
          <a:r>
            <a:rPr lang="es-ES" sz="1600" kern="1200" dirty="0" err="1" smtClean="0"/>
            <a:t>ScketchUp</a:t>
          </a:r>
          <a:r>
            <a:rPr lang="es-ES" sz="1600" kern="1200" dirty="0" smtClean="0"/>
            <a:t>, cuenta con facilidades artísticas en la utilización de fotografías para levantamientos estructurales en 3D.</a:t>
          </a:r>
          <a:endParaRPr lang="es-MX" sz="1600" kern="1200" dirty="0"/>
        </a:p>
      </dsp:txBody>
      <dsp:txXfrm>
        <a:off x="4356483" y="1901011"/>
        <a:ext cx="2178241" cy="3992123"/>
      </dsp:txXfrm>
    </dsp:sp>
    <dsp:sp modelId="{8F94D1A5-3CAD-4DB1-8D4B-28B903D72F44}">
      <dsp:nvSpPr>
        <dsp:cNvPr id="0" name=""/>
        <dsp:cNvSpPr/>
      </dsp:nvSpPr>
      <dsp:spPr>
        <a:xfrm>
          <a:off x="6534726" y="1901011"/>
          <a:ext cx="2178241" cy="3992123"/>
        </a:xfrm>
        <a:prstGeom prst="rect">
          <a:avLst/>
        </a:prstGeom>
        <a:gradFill rotWithShape="0">
          <a:gsLst>
            <a:gs pos="0">
              <a:schemeClr val="accent3">
                <a:hueOff val="-1362686"/>
                <a:satOff val="-71428"/>
                <a:lumOff val="6078"/>
                <a:alphaOff val="0"/>
                <a:shade val="63000"/>
              </a:schemeClr>
            </a:gs>
            <a:gs pos="30000">
              <a:schemeClr val="accent3">
                <a:hueOff val="-1362686"/>
                <a:satOff val="-71428"/>
                <a:lumOff val="6078"/>
                <a:alphaOff val="0"/>
                <a:shade val="90000"/>
                <a:satMod val="110000"/>
              </a:schemeClr>
            </a:gs>
            <a:gs pos="45000">
              <a:schemeClr val="accent3">
                <a:hueOff val="-1362686"/>
                <a:satOff val="-71428"/>
                <a:lumOff val="6078"/>
                <a:alphaOff val="0"/>
                <a:shade val="100000"/>
                <a:satMod val="118000"/>
              </a:schemeClr>
            </a:gs>
            <a:gs pos="55000">
              <a:schemeClr val="accent3">
                <a:hueOff val="-1362686"/>
                <a:satOff val="-71428"/>
                <a:lumOff val="6078"/>
                <a:alphaOff val="0"/>
                <a:shade val="100000"/>
                <a:satMod val="118000"/>
              </a:schemeClr>
            </a:gs>
            <a:gs pos="73000">
              <a:schemeClr val="accent3">
                <a:hueOff val="-1362686"/>
                <a:satOff val="-71428"/>
                <a:lumOff val="6078"/>
                <a:alphaOff val="0"/>
                <a:shade val="90000"/>
                <a:satMod val="110000"/>
              </a:schemeClr>
            </a:gs>
            <a:gs pos="100000">
              <a:schemeClr val="accent3">
                <a:hueOff val="-1362686"/>
                <a:satOff val="-71428"/>
                <a:lumOff val="6078"/>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smtClean="0"/>
            <a:t>Al simular ambientes virtuales se debe tomar en cuenta que mientras más alto sea el nivel de detalle, más complejo será realizar la secuencia de captura de escenas debido a las transiciones que requiere el programa internamente, de manera que se debe sintetizar la información para optimizar los recursos a utilizar.</a:t>
          </a:r>
          <a:endParaRPr lang="es-MX" sz="1600" kern="1200"/>
        </a:p>
      </dsp:txBody>
      <dsp:txXfrm>
        <a:off x="6534726" y="1901011"/>
        <a:ext cx="2178241" cy="3992123"/>
      </dsp:txXfrm>
    </dsp:sp>
    <dsp:sp modelId="{AC13F487-D4F3-4379-B642-19C26D765CCE}">
      <dsp:nvSpPr>
        <dsp:cNvPr id="0" name=""/>
        <dsp:cNvSpPr/>
      </dsp:nvSpPr>
      <dsp:spPr>
        <a:xfrm>
          <a:off x="0" y="5893134"/>
          <a:ext cx="8712968" cy="443569"/>
        </a:xfrm>
        <a:prstGeom prst="rect">
          <a:avLst/>
        </a:prstGeom>
        <a:solidFill>
          <a:schemeClr val="accent3">
            <a:shade val="90000"/>
            <a:hueOff val="0"/>
            <a:satOff val="0"/>
            <a:lumOff val="0"/>
            <a:alphaOff val="0"/>
          </a:schemeClr>
        </a:soli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bevelB w="88900" h="121750" prst="angle"/>
        </a:sp3d>
      </dsp:spPr>
      <dsp:style>
        <a:lnRef idx="0">
          <a:scrgbClr r="0" g="0" b="0"/>
        </a:lnRef>
        <a:fillRef idx="1">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B48E97A-C6E9-4761-912E-FF0516A279DC}">
      <dsp:nvSpPr>
        <dsp:cNvPr id="0" name=""/>
        <dsp:cNvSpPr/>
      </dsp:nvSpPr>
      <dsp:spPr>
        <a:xfrm rot="5400000">
          <a:off x="4619844" y="-1462189"/>
          <a:ext cx="1826499" cy="5207618"/>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50800" dist="43000" dir="5400000" rotWithShape="0">
            <a:srgbClr val="000000">
              <a:alpha val="4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s-ES" sz="2200" kern="1200" dirty="0" smtClean="0"/>
            <a:t>Diseñar un ambiente virtual mediante el empleo de  procesos fotogramétricos terrestres de corto alcance, del Conjunto Arquitectónico Monasterio – Iglesia de la Merced.</a:t>
          </a:r>
          <a:endParaRPr lang="es-MX" sz="2200" kern="1200" dirty="0"/>
        </a:p>
      </dsp:txBody>
      <dsp:txXfrm rot="5400000">
        <a:off x="4619844" y="-1462189"/>
        <a:ext cx="1826499" cy="5207618"/>
      </dsp:txXfrm>
    </dsp:sp>
    <dsp:sp modelId="{50B040DA-F806-485E-84D2-DA732675477A}">
      <dsp:nvSpPr>
        <dsp:cNvPr id="0" name=""/>
        <dsp:cNvSpPr/>
      </dsp:nvSpPr>
      <dsp:spPr>
        <a:xfrm>
          <a:off x="0" y="11"/>
          <a:ext cx="2929285" cy="2283124"/>
        </a:xfrm>
        <a:prstGeom prst="roundRect">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a:lnSpc>
              <a:spcPct val="90000"/>
            </a:lnSpc>
            <a:spcBef>
              <a:spcPct val="0"/>
            </a:spcBef>
            <a:spcAft>
              <a:spcPct val="35000"/>
            </a:spcAft>
          </a:pPr>
          <a:r>
            <a:rPr lang="es-MX" sz="3300" kern="1200" dirty="0" smtClean="0"/>
            <a:t>GENERAL</a:t>
          </a:r>
          <a:endParaRPr lang="es-MX" sz="3300" kern="1200" dirty="0"/>
        </a:p>
      </dsp:txBody>
      <dsp:txXfrm>
        <a:off x="0" y="11"/>
        <a:ext cx="2929285" cy="2283124"/>
      </dsp:txXfrm>
    </dsp:sp>
    <dsp:sp modelId="{3A392E02-8059-4A59-942A-14C9646E62E0}">
      <dsp:nvSpPr>
        <dsp:cNvPr id="0" name=""/>
        <dsp:cNvSpPr/>
      </dsp:nvSpPr>
      <dsp:spPr>
        <a:xfrm rot="5400000">
          <a:off x="4586483" y="935091"/>
          <a:ext cx="1893221" cy="5207618"/>
        </a:xfrm>
        <a:prstGeom prst="round2SameRect">
          <a:avLst/>
        </a:prstGeom>
        <a:solidFill>
          <a:schemeClr val="accent5">
            <a:tint val="40000"/>
            <a:alpha val="90000"/>
            <a:hueOff val="-6366249"/>
            <a:satOff val="-1132"/>
            <a:lumOff val="-2153"/>
            <a:alphaOff val="0"/>
          </a:schemeClr>
        </a:solidFill>
        <a:ln w="9525" cap="flat" cmpd="sng" algn="ctr">
          <a:solidFill>
            <a:schemeClr val="accent5">
              <a:tint val="40000"/>
              <a:alpha val="90000"/>
              <a:hueOff val="-6366249"/>
              <a:satOff val="-1132"/>
              <a:lumOff val="-2153"/>
              <a:alphaOff val="0"/>
            </a:schemeClr>
          </a:solidFill>
          <a:prstDash val="solid"/>
        </a:ln>
        <a:effectLst>
          <a:outerShdw blurRad="50800" dist="43000" dir="5400000" rotWithShape="0">
            <a:srgbClr val="000000">
              <a:alpha val="4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3820" tIns="41910" rIns="83820" bIns="41910" numCol="1" spcCol="1270" anchor="ctr" anchorCtr="0">
          <a:noAutofit/>
        </a:bodyPr>
        <a:lstStyle/>
        <a:p>
          <a:pPr marL="114300" lvl="1" indent="-114300" algn="just" defTabSz="622300">
            <a:lnSpc>
              <a:spcPct val="90000"/>
            </a:lnSpc>
            <a:spcBef>
              <a:spcPct val="0"/>
            </a:spcBef>
            <a:spcAft>
              <a:spcPct val="15000"/>
            </a:spcAft>
            <a:buChar char="••"/>
          </a:pPr>
          <a:r>
            <a:rPr lang="es-EC" sz="1400" kern="1200" dirty="0" smtClean="0"/>
            <a:t>Realizar el levantamiento fotogramétrico del Conjunto Arquitectónico.</a:t>
          </a:r>
          <a:endParaRPr lang="es-MX" sz="1400" kern="1200" dirty="0"/>
        </a:p>
        <a:p>
          <a:pPr marL="114300" lvl="1" indent="-114300" algn="just" defTabSz="622300">
            <a:lnSpc>
              <a:spcPct val="90000"/>
            </a:lnSpc>
            <a:spcBef>
              <a:spcPct val="0"/>
            </a:spcBef>
            <a:spcAft>
              <a:spcPct val="15000"/>
            </a:spcAft>
            <a:buChar char="••"/>
          </a:pPr>
          <a:r>
            <a:rPr lang="es-EC" sz="1400" kern="1200" dirty="0" smtClean="0"/>
            <a:t>Relevar las unidades arquitectónicas de fachadas y cortes  longitudinales y transversales.</a:t>
          </a:r>
          <a:endParaRPr lang="es-MX" sz="1400" kern="1200" dirty="0"/>
        </a:p>
        <a:p>
          <a:pPr marL="114300" lvl="1" indent="-114300" algn="just" defTabSz="622300">
            <a:lnSpc>
              <a:spcPct val="90000"/>
            </a:lnSpc>
            <a:spcBef>
              <a:spcPct val="0"/>
            </a:spcBef>
            <a:spcAft>
              <a:spcPct val="15000"/>
            </a:spcAft>
            <a:buChar char="••"/>
          </a:pPr>
          <a:r>
            <a:rPr lang="es-EC" sz="1400" kern="1200" dirty="0" smtClean="0"/>
            <a:t>Modelar tridimensionalmente el Conjunto Arquitectónico en el Software libre </a:t>
          </a:r>
          <a:r>
            <a:rPr lang="es-EC" sz="1400" kern="1200" dirty="0" err="1" smtClean="0"/>
            <a:t>Sketchup</a:t>
          </a:r>
          <a:r>
            <a:rPr lang="es-EC" sz="1400" kern="1200" dirty="0" smtClean="0"/>
            <a:t>.</a:t>
          </a:r>
          <a:endParaRPr lang="es-MX" sz="1400" kern="1200" dirty="0"/>
        </a:p>
        <a:p>
          <a:pPr marL="114300" lvl="1" indent="-114300" algn="just" defTabSz="622300">
            <a:lnSpc>
              <a:spcPct val="90000"/>
            </a:lnSpc>
            <a:spcBef>
              <a:spcPct val="0"/>
            </a:spcBef>
            <a:spcAft>
              <a:spcPct val="15000"/>
            </a:spcAft>
            <a:buChar char="••"/>
          </a:pPr>
          <a:r>
            <a:rPr lang="es-EC" sz="1400" kern="1200" dirty="0" smtClean="0"/>
            <a:t>Simular  los ambientes virtuales del Conjunto Arquitectónico, para: recorridos turísticos, intervenciones arquitectónicas, cambios de uso y puesta en valor de las edificaciones.</a:t>
          </a:r>
          <a:endParaRPr lang="es-MX" sz="1400" kern="1200" dirty="0"/>
        </a:p>
      </dsp:txBody>
      <dsp:txXfrm rot="5400000">
        <a:off x="4586483" y="935091"/>
        <a:ext cx="1893221" cy="5207618"/>
      </dsp:txXfrm>
    </dsp:sp>
    <dsp:sp modelId="{B3D339E5-A6FF-4375-96C2-4E2A8A4D068B}">
      <dsp:nvSpPr>
        <dsp:cNvPr id="0" name=""/>
        <dsp:cNvSpPr/>
      </dsp:nvSpPr>
      <dsp:spPr>
        <a:xfrm>
          <a:off x="0" y="2397338"/>
          <a:ext cx="2929285" cy="2283124"/>
        </a:xfrm>
        <a:prstGeom prst="roundRect">
          <a:avLst/>
        </a:prstGeom>
        <a:gradFill rotWithShape="0">
          <a:gsLst>
            <a:gs pos="0">
              <a:schemeClr val="accent5">
                <a:hueOff val="-6342661"/>
                <a:satOff val="1508"/>
                <a:lumOff val="-10784"/>
                <a:alphaOff val="0"/>
                <a:shade val="63000"/>
              </a:schemeClr>
            </a:gs>
            <a:gs pos="30000">
              <a:schemeClr val="accent5">
                <a:hueOff val="-6342661"/>
                <a:satOff val="1508"/>
                <a:lumOff val="-10784"/>
                <a:alphaOff val="0"/>
                <a:shade val="90000"/>
                <a:satMod val="110000"/>
              </a:schemeClr>
            </a:gs>
            <a:gs pos="45000">
              <a:schemeClr val="accent5">
                <a:hueOff val="-6342661"/>
                <a:satOff val="1508"/>
                <a:lumOff val="-10784"/>
                <a:alphaOff val="0"/>
                <a:shade val="100000"/>
                <a:satMod val="118000"/>
              </a:schemeClr>
            </a:gs>
            <a:gs pos="55000">
              <a:schemeClr val="accent5">
                <a:hueOff val="-6342661"/>
                <a:satOff val="1508"/>
                <a:lumOff val="-10784"/>
                <a:alphaOff val="0"/>
                <a:shade val="100000"/>
                <a:satMod val="118000"/>
              </a:schemeClr>
            </a:gs>
            <a:gs pos="73000">
              <a:schemeClr val="accent5">
                <a:hueOff val="-6342661"/>
                <a:satOff val="1508"/>
                <a:lumOff val="-10784"/>
                <a:alphaOff val="0"/>
                <a:shade val="90000"/>
                <a:satMod val="110000"/>
              </a:schemeClr>
            </a:gs>
            <a:gs pos="100000">
              <a:schemeClr val="accent5">
                <a:hueOff val="-6342661"/>
                <a:satOff val="1508"/>
                <a:lumOff val="-10784"/>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a:lnSpc>
              <a:spcPct val="90000"/>
            </a:lnSpc>
            <a:spcBef>
              <a:spcPct val="0"/>
            </a:spcBef>
            <a:spcAft>
              <a:spcPct val="35000"/>
            </a:spcAft>
          </a:pPr>
          <a:r>
            <a:rPr lang="es-MX" sz="3300" kern="1200" dirty="0" smtClean="0"/>
            <a:t>ESPECÍFICOS</a:t>
          </a:r>
          <a:endParaRPr lang="es-MX" sz="3300" kern="1200" dirty="0"/>
        </a:p>
      </dsp:txBody>
      <dsp:txXfrm>
        <a:off x="0" y="2397338"/>
        <a:ext cx="2929285" cy="228312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612BC3D-4448-45E6-ACE4-619D5F4DC732}">
      <dsp:nvSpPr>
        <dsp:cNvPr id="0" name=""/>
        <dsp:cNvSpPr/>
      </dsp:nvSpPr>
      <dsp:spPr>
        <a:xfrm>
          <a:off x="1259411" y="977955"/>
          <a:ext cx="2942800" cy="3332907"/>
        </a:xfrm>
        <a:prstGeom prst="rect">
          <a:avLst/>
        </a:prstGeom>
        <a:solidFill>
          <a:schemeClr val="accent4">
            <a:alpha val="90000"/>
            <a:tint val="55000"/>
            <a:hueOff val="0"/>
            <a:satOff val="0"/>
            <a:lumOff val="0"/>
            <a:alphaOff val="0"/>
          </a:schemeClr>
        </a:solidFill>
        <a:ln w="9525" cap="flat" cmpd="sng" algn="ctr">
          <a:solidFill>
            <a:schemeClr val="lt1">
              <a:hueOff val="0"/>
              <a:satOff val="0"/>
              <a:lumOff val="0"/>
              <a:alphaOff val="0"/>
            </a:schemeClr>
          </a:solidFill>
          <a:prstDash val="solid"/>
        </a:ln>
        <a:effectLst>
          <a:outerShdw blurRad="50800" dist="43000" dir="5400000" rotWithShape="0">
            <a:srgbClr val="000000">
              <a:alpha val="40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lvl="0" algn="l" defTabSz="800100">
            <a:lnSpc>
              <a:spcPct val="90000"/>
            </a:lnSpc>
            <a:spcBef>
              <a:spcPct val="0"/>
            </a:spcBef>
            <a:spcAft>
              <a:spcPct val="35000"/>
            </a:spcAft>
          </a:pPr>
          <a:r>
            <a:rPr lang="es-EC" sz="1800" i="1" kern="1200" dirty="0" smtClean="0"/>
            <a:t>“... arte, ciencia y tecnología de obtener información fiel acerca de objetos físicos y su entorno a través de procesos de grabación, medición e interpretación de imágenes fotográficas y patrones de energía electromagnética radiante y otros fenómenos”.</a:t>
          </a:r>
          <a:endParaRPr lang="es-MX" sz="1800" kern="1200" dirty="0"/>
        </a:p>
      </dsp:txBody>
      <dsp:txXfrm>
        <a:off x="1730259" y="977955"/>
        <a:ext cx="2471952" cy="3332907"/>
      </dsp:txXfrm>
    </dsp:sp>
    <dsp:sp modelId="{FDDBDE35-6EDB-41DC-9DEB-017A27C9C15B}">
      <dsp:nvSpPr>
        <dsp:cNvPr id="0" name=""/>
        <dsp:cNvSpPr/>
      </dsp:nvSpPr>
      <dsp:spPr>
        <a:xfrm>
          <a:off x="0" y="317275"/>
          <a:ext cx="1700767" cy="1700767"/>
        </a:xfrm>
        <a:prstGeom prst="ellipse">
          <a:avLst/>
        </a:prstGeom>
        <a:gradFill rotWithShape="0">
          <a:gsLst>
            <a:gs pos="0">
              <a:schemeClr val="accent4">
                <a:shade val="50000"/>
                <a:hueOff val="0"/>
                <a:satOff val="0"/>
                <a:lumOff val="0"/>
                <a:alphaOff val="0"/>
                <a:shade val="63000"/>
              </a:schemeClr>
            </a:gs>
            <a:gs pos="30000">
              <a:schemeClr val="accent4">
                <a:shade val="50000"/>
                <a:hueOff val="0"/>
                <a:satOff val="0"/>
                <a:lumOff val="0"/>
                <a:alphaOff val="0"/>
                <a:shade val="90000"/>
                <a:satMod val="110000"/>
              </a:schemeClr>
            </a:gs>
            <a:gs pos="45000">
              <a:schemeClr val="accent4">
                <a:shade val="50000"/>
                <a:hueOff val="0"/>
                <a:satOff val="0"/>
                <a:lumOff val="0"/>
                <a:alphaOff val="0"/>
                <a:shade val="100000"/>
                <a:satMod val="118000"/>
              </a:schemeClr>
            </a:gs>
            <a:gs pos="55000">
              <a:schemeClr val="accent4">
                <a:shade val="50000"/>
                <a:hueOff val="0"/>
                <a:satOff val="0"/>
                <a:lumOff val="0"/>
                <a:alphaOff val="0"/>
                <a:shade val="100000"/>
                <a:satMod val="118000"/>
              </a:schemeClr>
            </a:gs>
            <a:gs pos="73000">
              <a:schemeClr val="accent4">
                <a:shade val="50000"/>
                <a:hueOff val="0"/>
                <a:satOff val="0"/>
                <a:lumOff val="0"/>
                <a:alphaOff val="0"/>
                <a:shade val="90000"/>
                <a:satMod val="110000"/>
              </a:schemeClr>
            </a:gs>
            <a:gs pos="100000">
              <a:schemeClr val="accent4">
                <a:shade val="50000"/>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r>
            <a:rPr lang="es-EC" sz="1500" i="1" kern="1200" dirty="0" smtClean="0"/>
            <a:t>Sociedad Americana de Fotogrametría y Teledetección - ASPRS</a:t>
          </a:r>
          <a:endParaRPr lang="es-MX" sz="1500" kern="1200" dirty="0"/>
        </a:p>
      </dsp:txBody>
      <dsp:txXfrm>
        <a:off x="0" y="317275"/>
        <a:ext cx="1700767" cy="1700767"/>
      </dsp:txXfrm>
    </dsp:sp>
    <dsp:sp modelId="{3ACB5509-4A61-46E4-A208-457046B0ACE6}">
      <dsp:nvSpPr>
        <dsp:cNvPr id="0" name=""/>
        <dsp:cNvSpPr/>
      </dsp:nvSpPr>
      <dsp:spPr>
        <a:xfrm>
          <a:off x="5902979" y="977955"/>
          <a:ext cx="2551150" cy="3023927"/>
        </a:xfrm>
        <a:prstGeom prst="rect">
          <a:avLst/>
        </a:prstGeom>
        <a:solidFill>
          <a:schemeClr val="accent4">
            <a:alpha val="90000"/>
            <a:tint val="55000"/>
            <a:hueOff val="0"/>
            <a:satOff val="0"/>
            <a:lumOff val="0"/>
            <a:alphaOff val="0"/>
          </a:schemeClr>
        </a:solidFill>
        <a:ln w="9525" cap="flat" cmpd="sng" algn="ctr">
          <a:solidFill>
            <a:schemeClr val="lt1">
              <a:hueOff val="0"/>
              <a:satOff val="0"/>
              <a:lumOff val="0"/>
              <a:alphaOff val="0"/>
            </a:schemeClr>
          </a:solidFill>
          <a:prstDash val="solid"/>
        </a:ln>
        <a:effectLst>
          <a:outerShdw blurRad="50800" dist="43000" dir="5400000" rotWithShape="0">
            <a:srgbClr val="000000">
              <a:alpha val="40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lvl="0" algn="l" defTabSz="800100">
            <a:lnSpc>
              <a:spcPct val="90000"/>
            </a:lnSpc>
            <a:spcBef>
              <a:spcPct val="0"/>
            </a:spcBef>
            <a:spcAft>
              <a:spcPct val="35000"/>
            </a:spcAft>
          </a:pPr>
          <a:r>
            <a:rPr lang="es-EC" sz="1800" i="1" kern="1200" dirty="0" smtClean="0"/>
            <a:t>“… técnica para estudiar y definir con precisión la forma, dimensiones y posición en el espacio de un objeto cualquiera, utilizando medidas realizadas sobre una o varias fotografías..." </a:t>
          </a:r>
          <a:endParaRPr lang="es-MX" sz="1800" kern="1200" dirty="0"/>
        </a:p>
      </dsp:txBody>
      <dsp:txXfrm>
        <a:off x="6311163" y="977955"/>
        <a:ext cx="2142966" cy="3023927"/>
      </dsp:txXfrm>
    </dsp:sp>
    <dsp:sp modelId="{DD1BFC9F-992D-4E3F-8B6F-3BAD0F54D9D7}">
      <dsp:nvSpPr>
        <dsp:cNvPr id="0" name=""/>
        <dsp:cNvSpPr/>
      </dsp:nvSpPr>
      <dsp:spPr>
        <a:xfrm>
          <a:off x="4542365" y="297649"/>
          <a:ext cx="1700767" cy="1700767"/>
        </a:xfrm>
        <a:prstGeom prst="ellipse">
          <a:avLst/>
        </a:prstGeom>
        <a:gradFill rotWithShape="0">
          <a:gsLst>
            <a:gs pos="0">
              <a:schemeClr val="accent4">
                <a:shade val="50000"/>
                <a:hueOff val="-195449"/>
                <a:satOff val="-21421"/>
                <a:lumOff val="49016"/>
                <a:alphaOff val="0"/>
                <a:shade val="63000"/>
              </a:schemeClr>
            </a:gs>
            <a:gs pos="30000">
              <a:schemeClr val="accent4">
                <a:shade val="50000"/>
                <a:hueOff val="-195449"/>
                <a:satOff val="-21421"/>
                <a:lumOff val="49016"/>
                <a:alphaOff val="0"/>
                <a:shade val="90000"/>
                <a:satMod val="110000"/>
              </a:schemeClr>
            </a:gs>
            <a:gs pos="45000">
              <a:schemeClr val="accent4">
                <a:shade val="50000"/>
                <a:hueOff val="-195449"/>
                <a:satOff val="-21421"/>
                <a:lumOff val="49016"/>
                <a:alphaOff val="0"/>
                <a:shade val="100000"/>
                <a:satMod val="118000"/>
              </a:schemeClr>
            </a:gs>
            <a:gs pos="55000">
              <a:schemeClr val="accent4">
                <a:shade val="50000"/>
                <a:hueOff val="-195449"/>
                <a:satOff val="-21421"/>
                <a:lumOff val="49016"/>
                <a:alphaOff val="0"/>
                <a:shade val="100000"/>
                <a:satMod val="118000"/>
              </a:schemeClr>
            </a:gs>
            <a:gs pos="73000">
              <a:schemeClr val="accent4">
                <a:shade val="50000"/>
                <a:hueOff val="-195449"/>
                <a:satOff val="-21421"/>
                <a:lumOff val="49016"/>
                <a:alphaOff val="0"/>
                <a:shade val="90000"/>
                <a:satMod val="110000"/>
              </a:schemeClr>
            </a:gs>
            <a:gs pos="100000">
              <a:schemeClr val="accent4">
                <a:shade val="50000"/>
                <a:hueOff val="-195449"/>
                <a:satOff val="-21421"/>
                <a:lumOff val="49016"/>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r>
            <a:rPr lang="es-EC" sz="1500" i="1" kern="1200" dirty="0" smtClean="0"/>
            <a:t>H. </a:t>
          </a:r>
          <a:r>
            <a:rPr lang="es-EC" sz="1500" i="1" kern="1200" dirty="0" err="1" smtClean="0"/>
            <a:t>Bonneval</a:t>
          </a:r>
          <a:endParaRPr lang="es-MX" sz="1500" kern="1200" dirty="0"/>
        </a:p>
      </dsp:txBody>
      <dsp:txXfrm>
        <a:off x="4542365" y="297649"/>
        <a:ext cx="1700767" cy="1700767"/>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85CAD72-38E2-402D-9E00-C68BD0383A30}">
      <dsp:nvSpPr>
        <dsp:cNvPr id="0" name=""/>
        <dsp:cNvSpPr/>
      </dsp:nvSpPr>
      <dsp:spPr>
        <a:xfrm rot="16200000">
          <a:off x="-1426166" y="2419064"/>
          <a:ext cx="3611745" cy="649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72396" bIns="0" numCol="1" spcCol="1270" anchor="t" anchorCtr="0">
          <a:noAutofit/>
        </a:bodyPr>
        <a:lstStyle/>
        <a:p>
          <a:pPr lvl="0" algn="r" defTabSz="1022350">
            <a:lnSpc>
              <a:spcPct val="90000"/>
            </a:lnSpc>
            <a:spcBef>
              <a:spcPct val="0"/>
            </a:spcBef>
            <a:spcAft>
              <a:spcPct val="35000"/>
            </a:spcAft>
          </a:pPr>
          <a:r>
            <a:rPr lang="es-MX" sz="2300" kern="1200" dirty="0" smtClean="0"/>
            <a:t>ORIENTACIÓN INTERIOR</a:t>
          </a:r>
          <a:endParaRPr lang="es-MX" sz="2300" kern="1200" dirty="0"/>
        </a:p>
      </dsp:txBody>
      <dsp:txXfrm rot="16200000">
        <a:off x="-1426166" y="2419064"/>
        <a:ext cx="3611745" cy="649015"/>
      </dsp:txXfrm>
    </dsp:sp>
    <dsp:sp modelId="{A4BB502A-4751-4DAA-95C2-1E7825BB11D9}">
      <dsp:nvSpPr>
        <dsp:cNvPr id="0" name=""/>
        <dsp:cNvSpPr/>
      </dsp:nvSpPr>
      <dsp:spPr>
        <a:xfrm>
          <a:off x="720087" y="1174051"/>
          <a:ext cx="3232788" cy="2477585"/>
        </a:xfrm>
        <a:prstGeom prst="rect">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572396" rIns="128016" bIns="128016" numCol="1" spcCol="1270" anchor="t" anchorCtr="0">
          <a:noAutofit/>
        </a:bodyPr>
        <a:lstStyle/>
        <a:p>
          <a:pPr marL="114300" lvl="1" indent="-114300" algn="l" defTabSz="622300">
            <a:lnSpc>
              <a:spcPct val="90000"/>
            </a:lnSpc>
            <a:spcBef>
              <a:spcPct val="0"/>
            </a:spcBef>
            <a:spcAft>
              <a:spcPct val="15000"/>
            </a:spcAft>
            <a:buChar char="••"/>
          </a:pPr>
          <a:r>
            <a:rPr lang="es-MX" sz="1400" kern="1200" dirty="0" smtClean="0"/>
            <a:t>Fotografía - fotograma</a:t>
          </a:r>
          <a:endParaRPr lang="es-MX" sz="1400" kern="1200" dirty="0"/>
        </a:p>
        <a:p>
          <a:pPr marL="114300" lvl="1" indent="-114300" algn="l" defTabSz="622300">
            <a:lnSpc>
              <a:spcPct val="90000"/>
            </a:lnSpc>
            <a:spcBef>
              <a:spcPct val="0"/>
            </a:spcBef>
            <a:spcAft>
              <a:spcPct val="15000"/>
            </a:spcAft>
            <a:buChar char="••"/>
          </a:pPr>
          <a:r>
            <a:rPr lang="es-MX" sz="1400" kern="1200" dirty="0" smtClean="0"/>
            <a:t>Elementos de un objeto en el plano-imagen (punto principal H, línea de horizonte AH HB, ángulo acimutal </a:t>
          </a:r>
          <a:r>
            <a:rPr lang="es-EC" sz="1400" i="1" kern="1200" dirty="0" smtClean="0"/>
            <a:t>α</a:t>
          </a:r>
          <a:r>
            <a:rPr lang="es-MX" sz="1400" kern="1200" dirty="0" smtClean="0"/>
            <a:t>, ángulos de altura </a:t>
          </a:r>
          <a:r>
            <a:rPr lang="es-EC" sz="1400" i="1" kern="1200" dirty="0" smtClean="0">
              <a:sym typeface="Symbol"/>
            </a:rPr>
            <a:t></a:t>
          </a:r>
          <a:r>
            <a:rPr lang="es-EC" sz="1400" i="1" kern="1200" baseline="-25000" dirty="0" smtClean="0"/>
            <a:t>1</a:t>
          </a:r>
          <a:r>
            <a:rPr lang="es-EC" sz="1400" kern="1200" dirty="0" smtClean="0"/>
            <a:t> </a:t>
          </a:r>
          <a:r>
            <a:rPr lang="es-EC" sz="1400" i="1" kern="1200" dirty="0" smtClean="0">
              <a:sym typeface="Symbol"/>
            </a:rPr>
            <a:t></a:t>
          </a:r>
          <a:r>
            <a:rPr lang="es-EC" sz="1400" i="1" kern="1200" baseline="-25000" dirty="0" smtClean="0"/>
            <a:t>2</a:t>
          </a:r>
          <a:r>
            <a:rPr lang="es-EC" sz="1400" kern="1200" dirty="0" smtClean="0"/>
            <a:t>).</a:t>
          </a:r>
          <a:endParaRPr lang="es-MX" sz="1400" kern="1200" dirty="0"/>
        </a:p>
      </dsp:txBody>
      <dsp:txXfrm>
        <a:off x="720087" y="1174051"/>
        <a:ext cx="3232788" cy="2477585"/>
      </dsp:txXfrm>
    </dsp:sp>
    <dsp:sp modelId="{53A4ED8A-1477-483F-B5B5-79994E7BDBAE}">
      <dsp:nvSpPr>
        <dsp:cNvPr id="0" name=""/>
        <dsp:cNvSpPr/>
      </dsp:nvSpPr>
      <dsp:spPr>
        <a:xfrm>
          <a:off x="55198" y="80998"/>
          <a:ext cx="1298031" cy="1298031"/>
        </a:xfrm>
        <a:prstGeom prst="rect">
          <a:avLst/>
        </a:prstGeom>
        <a:gradFill rotWithShape="0">
          <a:gsLst>
            <a:gs pos="0">
              <a:schemeClr val="accent5">
                <a:tint val="50000"/>
                <a:hueOff val="0"/>
                <a:satOff val="0"/>
                <a:lumOff val="0"/>
                <a:alphaOff val="0"/>
                <a:shade val="63000"/>
              </a:schemeClr>
            </a:gs>
            <a:gs pos="30000">
              <a:schemeClr val="accent5">
                <a:tint val="50000"/>
                <a:hueOff val="0"/>
                <a:satOff val="0"/>
                <a:lumOff val="0"/>
                <a:alphaOff val="0"/>
                <a:shade val="90000"/>
                <a:satMod val="110000"/>
              </a:schemeClr>
            </a:gs>
            <a:gs pos="45000">
              <a:schemeClr val="accent5">
                <a:tint val="50000"/>
                <a:hueOff val="0"/>
                <a:satOff val="0"/>
                <a:lumOff val="0"/>
                <a:alphaOff val="0"/>
                <a:shade val="100000"/>
                <a:satMod val="118000"/>
              </a:schemeClr>
            </a:gs>
            <a:gs pos="55000">
              <a:schemeClr val="accent5">
                <a:tint val="50000"/>
                <a:hueOff val="0"/>
                <a:satOff val="0"/>
                <a:lumOff val="0"/>
                <a:alphaOff val="0"/>
                <a:shade val="100000"/>
                <a:satMod val="118000"/>
              </a:schemeClr>
            </a:gs>
            <a:gs pos="73000">
              <a:schemeClr val="accent5">
                <a:tint val="50000"/>
                <a:hueOff val="0"/>
                <a:satOff val="0"/>
                <a:lumOff val="0"/>
                <a:alphaOff val="0"/>
                <a:shade val="90000"/>
                <a:satMod val="110000"/>
              </a:schemeClr>
            </a:gs>
            <a:gs pos="100000">
              <a:schemeClr val="accent5">
                <a:tint val="50000"/>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AC124AC-D9A3-4B65-8264-85874AA002A8}">
      <dsp:nvSpPr>
        <dsp:cNvPr id="0" name=""/>
        <dsp:cNvSpPr/>
      </dsp:nvSpPr>
      <dsp:spPr>
        <a:xfrm rot="16200000">
          <a:off x="3294600" y="2419064"/>
          <a:ext cx="3611745" cy="649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72396" bIns="0" numCol="1" spcCol="1270" anchor="t" anchorCtr="0">
          <a:noAutofit/>
        </a:bodyPr>
        <a:lstStyle/>
        <a:p>
          <a:pPr lvl="0" algn="r" defTabSz="1022350">
            <a:lnSpc>
              <a:spcPct val="90000"/>
            </a:lnSpc>
            <a:spcBef>
              <a:spcPct val="0"/>
            </a:spcBef>
            <a:spcAft>
              <a:spcPct val="35000"/>
            </a:spcAft>
          </a:pPr>
          <a:r>
            <a:rPr lang="es-MX" sz="2300" kern="1200" dirty="0" smtClean="0"/>
            <a:t>ORIENYACIÓN EXTERIOR</a:t>
          </a:r>
          <a:endParaRPr lang="es-MX" sz="2300" kern="1200" dirty="0"/>
        </a:p>
      </dsp:txBody>
      <dsp:txXfrm rot="16200000">
        <a:off x="3294600" y="2419064"/>
        <a:ext cx="3611745" cy="649015"/>
      </dsp:txXfrm>
    </dsp:sp>
    <dsp:sp modelId="{551710FC-C3BE-439D-94B7-16856E350F44}">
      <dsp:nvSpPr>
        <dsp:cNvPr id="0" name=""/>
        <dsp:cNvSpPr/>
      </dsp:nvSpPr>
      <dsp:spPr>
        <a:xfrm>
          <a:off x="5424981" y="1030051"/>
          <a:ext cx="3232788" cy="3427040"/>
        </a:xfrm>
        <a:prstGeom prst="rect">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572396" rIns="128016" bIns="128016" numCol="1" spcCol="1270" anchor="t" anchorCtr="0">
          <a:noAutofit/>
        </a:bodyPr>
        <a:lstStyle/>
        <a:p>
          <a:pPr marL="114300" lvl="1" indent="-114300" algn="l" defTabSz="622300">
            <a:lnSpc>
              <a:spcPct val="90000"/>
            </a:lnSpc>
            <a:spcBef>
              <a:spcPct val="0"/>
            </a:spcBef>
            <a:spcAft>
              <a:spcPct val="15000"/>
            </a:spcAft>
            <a:buChar char="••"/>
          </a:pPr>
          <a:r>
            <a:rPr lang="es-MX" sz="1400" kern="1200" dirty="0" smtClean="0"/>
            <a:t>Posición del fotograma en el espacio.</a:t>
          </a:r>
          <a:endParaRPr lang="es-MX" sz="1400" kern="1200" dirty="0"/>
        </a:p>
        <a:p>
          <a:pPr marL="114300" lvl="1" indent="-114300" algn="l" defTabSz="622300">
            <a:lnSpc>
              <a:spcPct val="90000"/>
            </a:lnSpc>
            <a:spcBef>
              <a:spcPct val="0"/>
            </a:spcBef>
            <a:spcAft>
              <a:spcPct val="15000"/>
            </a:spcAft>
            <a:buChar char="••"/>
          </a:pPr>
          <a:r>
            <a:rPr lang="es-MX" sz="1400" kern="1200" dirty="0" smtClean="0"/>
            <a:t>3 Parámetros de translación y 3 parámetros de rotación.</a:t>
          </a:r>
          <a:endParaRPr lang="es-MX" sz="1400" kern="1200" dirty="0"/>
        </a:p>
        <a:p>
          <a:pPr marL="114300" lvl="1" indent="-114300" algn="l" defTabSz="622300">
            <a:lnSpc>
              <a:spcPct val="90000"/>
            </a:lnSpc>
            <a:spcBef>
              <a:spcPct val="0"/>
            </a:spcBef>
            <a:spcAft>
              <a:spcPct val="15000"/>
            </a:spcAft>
            <a:buChar char="••"/>
          </a:pPr>
          <a:r>
            <a:rPr lang="es-MX" sz="1400" kern="1200" dirty="0" smtClean="0"/>
            <a:t>Intersección de perspectivas (2 fotogramas) </a:t>
          </a:r>
          <a:r>
            <a:rPr lang="es-MX" sz="1400" i="1" kern="1200" dirty="0" smtClean="0"/>
            <a:t>orientación relativa </a:t>
          </a:r>
          <a:r>
            <a:rPr lang="es-MX" sz="1400" kern="1200" dirty="0" smtClean="0"/>
            <a:t>(</a:t>
          </a:r>
          <a:r>
            <a:rPr lang="es-EC" sz="1400" kern="1200" dirty="0" smtClean="0"/>
            <a:t>si cinco pares de rayos homólogos (de dos fotogramas), se cortan dos a dos, se cortaran también los infinitos pares de rayos de los puntos homólogos que determinan un objeto en el espacio)</a:t>
          </a:r>
          <a:r>
            <a:rPr lang="es-MX" sz="1400" kern="1200" dirty="0" smtClean="0"/>
            <a:t> y </a:t>
          </a:r>
          <a:r>
            <a:rPr lang="es-MX" sz="1400" i="1" kern="1200" dirty="0" smtClean="0"/>
            <a:t>orientación absoluta (</a:t>
          </a:r>
          <a:r>
            <a:rPr lang="es-EC" sz="1400" kern="1200" dirty="0" smtClean="0"/>
            <a:t>posición del modelo con respecto al sistema de coordenadas </a:t>
          </a:r>
          <a:r>
            <a:rPr lang="es-EC" sz="1400" i="1" kern="1200" dirty="0" smtClean="0"/>
            <a:t>XY).</a:t>
          </a:r>
          <a:endParaRPr lang="es-MX" sz="1400" i="1" kern="1200" dirty="0"/>
        </a:p>
      </dsp:txBody>
      <dsp:txXfrm>
        <a:off x="5424981" y="1030051"/>
        <a:ext cx="3232788" cy="3427040"/>
      </dsp:txXfrm>
    </dsp:sp>
    <dsp:sp modelId="{9A287A6E-C2BE-4FCD-BF80-CD5AA785AF7B}">
      <dsp:nvSpPr>
        <dsp:cNvPr id="0" name=""/>
        <dsp:cNvSpPr/>
      </dsp:nvSpPr>
      <dsp:spPr>
        <a:xfrm>
          <a:off x="4775965" y="80998"/>
          <a:ext cx="1298031" cy="1298031"/>
        </a:xfrm>
        <a:prstGeom prst="rect">
          <a:avLst/>
        </a:prstGeom>
        <a:gradFill rotWithShape="0">
          <a:gsLst>
            <a:gs pos="0">
              <a:schemeClr val="accent5">
                <a:tint val="50000"/>
                <a:hueOff val="0"/>
                <a:satOff val="0"/>
                <a:lumOff val="0"/>
                <a:alphaOff val="0"/>
                <a:shade val="63000"/>
              </a:schemeClr>
            </a:gs>
            <a:gs pos="30000">
              <a:schemeClr val="accent5">
                <a:tint val="50000"/>
                <a:hueOff val="0"/>
                <a:satOff val="0"/>
                <a:lumOff val="0"/>
                <a:alphaOff val="0"/>
                <a:shade val="90000"/>
                <a:satMod val="110000"/>
              </a:schemeClr>
            </a:gs>
            <a:gs pos="45000">
              <a:schemeClr val="accent5">
                <a:tint val="50000"/>
                <a:hueOff val="0"/>
                <a:satOff val="0"/>
                <a:lumOff val="0"/>
                <a:alphaOff val="0"/>
                <a:shade val="100000"/>
                <a:satMod val="118000"/>
              </a:schemeClr>
            </a:gs>
            <a:gs pos="55000">
              <a:schemeClr val="accent5">
                <a:tint val="50000"/>
                <a:hueOff val="0"/>
                <a:satOff val="0"/>
                <a:lumOff val="0"/>
                <a:alphaOff val="0"/>
                <a:shade val="100000"/>
                <a:satMod val="118000"/>
              </a:schemeClr>
            </a:gs>
            <a:gs pos="73000">
              <a:schemeClr val="accent5">
                <a:tint val="50000"/>
                <a:hueOff val="0"/>
                <a:satOff val="0"/>
                <a:lumOff val="0"/>
                <a:alphaOff val="0"/>
                <a:shade val="90000"/>
                <a:satMod val="110000"/>
              </a:schemeClr>
            </a:gs>
            <a:gs pos="100000">
              <a:schemeClr val="accent5">
                <a:tint val="50000"/>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438D8E9-B64F-49A2-B3D5-F646AD6ADF4F}">
      <dsp:nvSpPr>
        <dsp:cNvPr id="0" name=""/>
        <dsp:cNvSpPr/>
      </dsp:nvSpPr>
      <dsp:spPr>
        <a:xfrm>
          <a:off x="1105933" y="-40323"/>
          <a:ext cx="6501100" cy="6501100"/>
        </a:xfrm>
        <a:prstGeom prst="circularArrow">
          <a:avLst>
            <a:gd name="adj1" fmla="val 5544"/>
            <a:gd name="adj2" fmla="val 330680"/>
            <a:gd name="adj3" fmla="val 13758247"/>
            <a:gd name="adj4" fmla="val 17396732"/>
            <a:gd name="adj5" fmla="val 5757"/>
          </a:avLst>
        </a:prstGeom>
        <a:solidFill>
          <a:schemeClr val="accent4">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802D0721-585E-4B06-8C22-A346B3E91E85}">
      <dsp:nvSpPr>
        <dsp:cNvPr id="0" name=""/>
        <dsp:cNvSpPr/>
      </dsp:nvSpPr>
      <dsp:spPr>
        <a:xfrm>
          <a:off x="2822780" y="1921"/>
          <a:ext cx="3067407" cy="1533703"/>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MX" sz="1200" kern="1200" dirty="0" smtClean="0"/>
            <a:t>FOTOGRAMETRÍA</a:t>
          </a:r>
          <a:endParaRPr lang="es-MX" sz="1200" kern="1200" dirty="0"/>
        </a:p>
      </dsp:txBody>
      <dsp:txXfrm>
        <a:off x="2822780" y="1921"/>
        <a:ext cx="3067407" cy="1533703"/>
      </dsp:txXfrm>
    </dsp:sp>
    <dsp:sp modelId="{0D5E5FCC-45F2-4EF8-A61D-7D21579D379B}">
      <dsp:nvSpPr>
        <dsp:cNvPr id="0" name=""/>
        <dsp:cNvSpPr/>
      </dsp:nvSpPr>
      <dsp:spPr>
        <a:xfrm>
          <a:off x="5459417" y="1917550"/>
          <a:ext cx="3067407" cy="1533703"/>
        </a:xfrm>
        <a:prstGeom prst="roundRect">
          <a:avLst/>
        </a:prstGeom>
        <a:solidFill>
          <a:schemeClr val="accent4">
            <a:hueOff val="3092336"/>
            <a:satOff val="-5187"/>
            <a:lumOff val="480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MX" sz="1200" kern="1200" dirty="0" smtClean="0"/>
            <a:t>Sociedad Internacional de Fotogrametría </a:t>
          </a:r>
        </a:p>
        <a:p>
          <a:pPr lvl="0" algn="ctr" defTabSz="533400">
            <a:lnSpc>
              <a:spcPct val="90000"/>
            </a:lnSpc>
            <a:spcBef>
              <a:spcPct val="0"/>
            </a:spcBef>
            <a:spcAft>
              <a:spcPct val="35000"/>
            </a:spcAft>
          </a:pPr>
          <a:r>
            <a:rPr lang="es-MX" sz="1200" kern="1200" dirty="0" smtClean="0"/>
            <a:t>1972: Fotogrametría no Topográfica</a:t>
          </a:r>
          <a:endParaRPr lang="es-MX" sz="1200" kern="1200" dirty="0"/>
        </a:p>
      </dsp:txBody>
      <dsp:txXfrm>
        <a:off x="5459417" y="1917550"/>
        <a:ext cx="3067407" cy="1533703"/>
      </dsp:txXfrm>
    </dsp:sp>
    <dsp:sp modelId="{496EEEA7-60DF-4D51-97BA-F83A96977E62}">
      <dsp:nvSpPr>
        <dsp:cNvPr id="0" name=""/>
        <dsp:cNvSpPr/>
      </dsp:nvSpPr>
      <dsp:spPr>
        <a:xfrm>
          <a:off x="4452311" y="5017103"/>
          <a:ext cx="3067407" cy="1533703"/>
        </a:xfrm>
        <a:prstGeom prst="roundRect">
          <a:avLst/>
        </a:prstGeom>
        <a:solidFill>
          <a:schemeClr val="accent4">
            <a:hueOff val="6184672"/>
            <a:satOff val="-10373"/>
            <a:lumOff val="960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MX" sz="1200" kern="1200" smtClean="0"/>
            <a:t>Fotogrametría Terrestre: </a:t>
          </a:r>
        </a:p>
        <a:p>
          <a:pPr lvl="0" algn="ctr" defTabSz="533400">
            <a:lnSpc>
              <a:spcPct val="90000"/>
            </a:lnSpc>
            <a:spcBef>
              <a:spcPct val="0"/>
            </a:spcBef>
            <a:spcAft>
              <a:spcPct val="35000"/>
            </a:spcAft>
          </a:pPr>
          <a:r>
            <a:rPr lang="es-MX" sz="1200" kern="1200" smtClean="0"/>
            <a:t>10 cm – 300 m corto alcance</a:t>
          </a:r>
        </a:p>
        <a:p>
          <a:pPr lvl="0" algn="ctr" defTabSz="533400">
            <a:lnSpc>
              <a:spcPct val="90000"/>
            </a:lnSpc>
            <a:spcBef>
              <a:spcPct val="0"/>
            </a:spcBef>
            <a:spcAft>
              <a:spcPct val="35000"/>
            </a:spcAft>
          </a:pPr>
          <a:r>
            <a:rPr lang="es-MX" sz="1200" kern="1200" smtClean="0"/>
            <a:t>1 – 10 cm macro fotogrametría</a:t>
          </a:r>
        </a:p>
        <a:p>
          <a:pPr lvl="0" algn="ctr" defTabSz="533400">
            <a:lnSpc>
              <a:spcPct val="90000"/>
            </a:lnSpc>
            <a:spcBef>
              <a:spcPct val="0"/>
            </a:spcBef>
            <a:spcAft>
              <a:spcPct val="35000"/>
            </a:spcAft>
          </a:pPr>
          <a:r>
            <a:rPr lang="es-MX" sz="1200" kern="1200" smtClean="0"/>
            <a:t>&lt; 1 cm micro fotogrametría</a:t>
          </a:r>
          <a:endParaRPr lang="es-MX" sz="1200" kern="1200" dirty="0"/>
        </a:p>
      </dsp:txBody>
      <dsp:txXfrm>
        <a:off x="4452311" y="5017103"/>
        <a:ext cx="3067407" cy="1533703"/>
      </dsp:txXfrm>
    </dsp:sp>
    <dsp:sp modelId="{C3CD5F8A-9473-4A06-A615-691184F6685B}">
      <dsp:nvSpPr>
        <dsp:cNvPr id="0" name=""/>
        <dsp:cNvSpPr/>
      </dsp:nvSpPr>
      <dsp:spPr>
        <a:xfrm>
          <a:off x="1193249" y="5017103"/>
          <a:ext cx="3067407" cy="1533703"/>
        </a:xfrm>
        <a:prstGeom prst="roundRect">
          <a:avLst/>
        </a:prstGeom>
        <a:solidFill>
          <a:schemeClr val="accent4">
            <a:hueOff val="9277007"/>
            <a:satOff val="-15560"/>
            <a:lumOff val="1441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MX" sz="1200" kern="1200" dirty="0" smtClean="0"/>
            <a:t>Fotogrametría Arquitectónica:</a:t>
          </a:r>
        </a:p>
        <a:p>
          <a:pPr lvl="0" algn="ctr" defTabSz="533400">
            <a:lnSpc>
              <a:spcPct val="90000"/>
            </a:lnSpc>
            <a:spcBef>
              <a:spcPct val="0"/>
            </a:spcBef>
            <a:spcAft>
              <a:spcPct val="35000"/>
            </a:spcAft>
          </a:pPr>
          <a:r>
            <a:rPr lang="es-MX" sz="1200" kern="1200" dirty="0" smtClean="0"/>
            <a:t>Documentación gráfica de elementos arquitectónicos relevantes</a:t>
          </a:r>
        </a:p>
      </dsp:txBody>
      <dsp:txXfrm>
        <a:off x="1193249" y="5017103"/>
        <a:ext cx="3067407" cy="1533703"/>
      </dsp:txXfrm>
    </dsp:sp>
    <dsp:sp modelId="{D6545467-21D7-48C7-8137-0E4E592C4B2A}">
      <dsp:nvSpPr>
        <dsp:cNvPr id="0" name=""/>
        <dsp:cNvSpPr/>
      </dsp:nvSpPr>
      <dsp:spPr>
        <a:xfrm>
          <a:off x="186143" y="1917550"/>
          <a:ext cx="3067407" cy="1533703"/>
        </a:xfrm>
        <a:prstGeom prst="roundRect">
          <a:avLst/>
        </a:prstGeom>
        <a:solidFill>
          <a:schemeClr val="accent4">
            <a:hueOff val="12369344"/>
            <a:satOff val="-20747"/>
            <a:lumOff val="1921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MX" sz="1200" kern="1200" dirty="0" smtClean="0"/>
            <a:t>Cámara digital</a:t>
          </a:r>
          <a:endParaRPr lang="es-MX" sz="1200" kern="1200" dirty="0"/>
        </a:p>
      </dsp:txBody>
      <dsp:txXfrm>
        <a:off x="186143" y="1917550"/>
        <a:ext cx="3067407" cy="1533703"/>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8B95E59-3289-4E39-8E3F-C1B41D0E824B}">
      <dsp:nvSpPr>
        <dsp:cNvPr id="0" name=""/>
        <dsp:cNvSpPr/>
      </dsp:nvSpPr>
      <dsp:spPr>
        <a:xfrm>
          <a:off x="2951598" y="3168351"/>
          <a:ext cx="573072" cy="2729957"/>
        </a:xfrm>
        <a:custGeom>
          <a:avLst/>
          <a:gdLst/>
          <a:ahLst/>
          <a:cxnLst/>
          <a:rect l="0" t="0" r="0" b="0"/>
          <a:pathLst>
            <a:path>
              <a:moveTo>
                <a:pt x="0" y="0"/>
              </a:moveTo>
              <a:lnTo>
                <a:pt x="286536" y="0"/>
              </a:lnTo>
              <a:lnTo>
                <a:pt x="286536" y="2729957"/>
              </a:lnTo>
              <a:lnTo>
                <a:pt x="573072" y="2729957"/>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MX" sz="900" kern="1200"/>
        </a:p>
      </dsp:txBody>
      <dsp:txXfrm>
        <a:off x="3168398" y="4463594"/>
        <a:ext cx="139472" cy="139472"/>
      </dsp:txXfrm>
    </dsp:sp>
    <dsp:sp modelId="{9E567714-0206-46DD-8D52-27DF570E6771}">
      <dsp:nvSpPr>
        <dsp:cNvPr id="0" name=""/>
        <dsp:cNvSpPr/>
      </dsp:nvSpPr>
      <dsp:spPr>
        <a:xfrm>
          <a:off x="2951598" y="3168351"/>
          <a:ext cx="573072" cy="1637974"/>
        </a:xfrm>
        <a:custGeom>
          <a:avLst/>
          <a:gdLst/>
          <a:ahLst/>
          <a:cxnLst/>
          <a:rect l="0" t="0" r="0" b="0"/>
          <a:pathLst>
            <a:path>
              <a:moveTo>
                <a:pt x="0" y="0"/>
              </a:moveTo>
              <a:lnTo>
                <a:pt x="286536" y="0"/>
              </a:lnTo>
              <a:lnTo>
                <a:pt x="286536" y="1637974"/>
              </a:lnTo>
              <a:lnTo>
                <a:pt x="573072" y="1637974"/>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MX" sz="600" kern="1200"/>
        </a:p>
      </dsp:txBody>
      <dsp:txXfrm>
        <a:off x="3194751" y="3943956"/>
        <a:ext cx="86766" cy="86766"/>
      </dsp:txXfrm>
    </dsp:sp>
    <dsp:sp modelId="{78D46C8F-AAEA-4F40-B350-CCF783095730}">
      <dsp:nvSpPr>
        <dsp:cNvPr id="0" name=""/>
        <dsp:cNvSpPr/>
      </dsp:nvSpPr>
      <dsp:spPr>
        <a:xfrm>
          <a:off x="2951598" y="3168351"/>
          <a:ext cx="573072" cy="545991"/>
        </a:xfrm>
        <a:custGeom>
          <a:avLst/>
          <a:gdLst/>
          <a:ahLst/>
          <a:cxnLst/>
          <a:rect l="0" t="0" r="0" b="0"/>
          <a:pathLst>
            <a:path>
              <a:moveTo>
                <a:pt x="0" y="0"/>
              </a:moveTo>
              <a:lnTo>
                <a:pt x="286536" y="0"/>
              </a:lnTo>
              <a:lnTo>
                <a:pt x="286536" y="545991"/>
              </a:lnTo>
              <a:lnTo>
                <a:pt x="573072" y="545991"/>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3218346" y="3421559"/>
        <a:ext cx="39576" cy="39576"/>
      </dsp:txXfrm>
    </dsp:sp>
    <dsp:sp modelId="{8124C910-724F-4AF4-B01B-7B2890D9DB76}">
      <dsp:nvSpPr>
        <dsp:cNvPr id="0" name=""/>
        <dsp:cNvSpPr/>
      </dsp:nvSpPr>
      <dsp:spPr>
        <a:xfrm>
          <a:off x="2951598" y="2622360"/>
          <a:ext cx="573072" cy="545991"/>
        </a:xfrm>
        <a:custGeom>
          <a:avLst/>
          <a:gdLst/>
          <a:ahLst/>
          <a:cxnLst/>
          <a:rect l="0" t="0" r="0" b="0"/>
          <a:pathLst>
            <a:path>
              <a:moveTo>
                <a:pt x="0" y="545991"/>
              </a:moveTo>
              <a:lnTo>
                <a:pt x="286536" y="545991"/>
              </a:lnTo>
              <a:lnTo>
                <a:pt x="286536" y="0"/>
              </a:lnTo>
              <a:lnTo>
                <a:pt x="573072" y="0"/>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3218346" y="2875568"/>
        <a:ext cx="39576" cy="39576"/>
      </dsp:txXfrm>
    </dsp:sp>
    <dsp:sp modelId="{566C1AF5-4F3C-4353-A369-A2CA6E490CD4}">
      <dsp:nvSpPr>
        <dsp:cNvPr id="0" name=""/>
        <dsp:cNvSpPr/>
      </dsp:nvSpPr>
      <dsp:spPr>
        <a:xfrm>
          <a:off x="2951598" y="1530377"/>
          <a:ext cx="573072" cy="1637974"/>
        </a:xfrm>
        <a:custGeom>
          <a:avLst/>
          <a:gdLst/>
          <a:ahLst/>
          <a:cxnLst/>
          <a:rect l="0" t="0" r="0" b="0"/>
          <a:pathLst>
            <a:path>
              <a:moveTo>
                <a:pt x="0" y="1637974"/>
              </a:moveTo>
              <a:lnTo>
                <a:pt x="286536" y="1637974"/>
              </a:lnTo>
              <a:lnTo>
                <a:pt x="286536" y="0"/>
              </a:lnTo>
              <a:lnTo>
                <a:pt x="573072" y="0"/>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MX" sz="600" kern="1200"/>
        </a:p>
      </dsp:txBody>
      <dsp:txXfrm>
        <a:off x="3194751" y="2305981"/>
        <a:ext cx="86766" cy="86766"/>
      </dsp:txXfrm>
    </dsp:sp>
    <dsp:sp modelId="{B3310F34-DD49-468A-AC58-58958E19B09F}">
      <dsp:nvSpPr>
        <dsp:cNvPr id="0" name=""/>
        <dsp:cNvSpPr/>
      </dsp:nvSpPr>
      <dsp:spPr>
        <a:xfrm>
          <a:off x="2951598" y="438394"/>
          <a:ext cx="573072" cy="2729957"/>
        </a:xfrm>
        <a:custGeom>
          <a:avLst/>
          <a:gdLst/>
          <a:ahLst/>
          <a:cxnLst/>
          <a:rect l="0" t="0" r="0" b="0"/>
          <a:pathLst>
            <a:path>
              <a:moveTo>
                <a:pt x="0" y="2729957"/>
              </a:moveTo>
              <a:lnTo>
                <a:pt x="286536" y="2729957"/>
              </a:lnTo>
              <a:lnTo>
                <a:pt x="286536" y="0"/>
              </a:lnTo>
              <a:lnTo>
                <a:pt x="573072" y="0"/>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MX" sz="900" kern="1200"/>
        </a:p>
      </dsp:txBody>
      <dsp:txXfrm>
        <a:off x="3168398" y="1733636"/>
        <a:ext cx="139472" cy="139472"/>
      </dsp:txXfrm>
    </dsp:sp>
    <dsp:sp modelId="{CE5EDE1C-C893-4492-A23F-20CD5C204D68}">
      <dsp:nvSpPr>
        <dsp:cNvPr id="0" name=""/>
        <dsp:cNvSpPr/>
      </dsp:nvSpPr>
      <dsp:spPr>
        <a:xfrm rot="16200000">
          <a:off x="215893" y="2731558"/>
          <a:ext cx="4597823" cy="873586"/>
        </a:xfrm>
        <a:prstGeom prst="rect">
          <a:avLst/>
        </a:prstGeom>
        <a:gradFill rotWithShape="0">
          <a:gsLst>
            <a:gs pos="0">
              <a:schemeClr val="accent4">
                <a:hueOff val="0"/>
                <a:satOff val="0"/>
                <a:lumOff val="0"/>
                <a:alphaOff val="0"/>
                <a:tint val="45000"/>
                <a:satMod val="200000"/>
              </a:schemeClr>
            </a:gs>
            <a:gs pos="30000">
              <a:schemeClr val="accent4">
                <a:hueOff val="0"/>
                <a:satOff val="0"/>
                <a:lumOff val="0"/>
                <a:alphaOff val="0"/>
                <a:tint val="61000"/>
                <a:satMod val="200000"/>
              </a:schemeClr>
            </a:gs>
            <a:gs pos="45000">
              <a:schemeClr val="accent4">
                <a:hueOff val="0"/>
                <a:satOff val="0"/>
                <a:lumOff val="0"/>
                <a:alphaOff val="0"/>
                <a:tint val="66000"/>
                <a:satMod val="200000"/>
              </a:schemeClr>
            </a:gs>
            <a:gs pos="55000">
              <a:schemeClr val="accent4">
                <a:hueOff val="0"/>
                <a:satOff val="0"/>
                <a:lumOff val="0"/>
                <a:alphaOff val="0"/>
                <a:tint val="66000"/>
                <a:satMod val="200000"/>
              </a:schemeClr>
            </a:gs>
            <a:gs pos="73000">
              <a:schemeClr val="accent4">
                <a:hueOff val="0"/>
                <a:satOff val="0"/>
                <a:lumOff val="0"/>
                <a:alphaOff val="0"/>
                <a:tint val="61000"/>
                <a:satMod val="200000"/>
              </a:schemeClr>
            </a:gs>
            <a:gs pos="100000">
              <a:schemeClr val="accent4">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lvl="0" algn="ctr" defTabSz="2311400">
            <a:lnSpc>
              <a:spcPct val="90000"/>
            </a:lnSpc>
            <a:spcBef>
              <a:spcPct val="0"/>
            </a:spcBef>
            <a:spcAft>
              <a:spcPct val="35000"/>
            </a:spcAft>
          </a:pPr>
          <a:r>
            <a:rPr lang="es-MX" sz="5200" kern="1200" dirty="0" smtClean="0"/>
            <a:t>METODOLOGÍA</a:t>
          </a:r>
          <a:endParaRPr lang="es-MX" sz="5200" kern="1200" dirty="0"/>
        </a:p>
      </dsp:txBody>
      <dsp:txXfrm rot="16200000">
        <a:off x="215893" y="2731558"/>
        <a:ext cx="4597823" cy="873586"/>
      </dsp:txXfrm>
    </dsp:sp>
    <dsp:sp modelId="{99DC9234-74E3-4332-8C6B-2EC7F757F3CA}">
      <dsp:nvSpPr>
        <dsp:cNvPr id="0" name=""/>
        <dsp:cNvSpPr/>
      </dsp:nvSpPr>
      <dsp:spPr>
        <a:xfrm>
          <a:off x="3524671" y="1601"/>
          <a:ext cx="2865363" cy="873586"/>
        </a:xfrm>
        <a:prstGeom prst="rect">
          <a:avLst/>
        </a:prstGeom>
        <a:gradFill rotWithShape="0">
          <a:gsLst>
            <a:gs pos="0">
              <a:schemeClr val="accent6">
                <a:hueOff val="0"/>
                <a:satOff val="0"/>
                <a:lumOff val="0"/>
                <a:alphaOff val="0"/>
                <a:tint val="45000"/>
                <a:satMod val="200000"/>
              </a:schemeClr>
            </a:gs>
            <a:gs pos="30000">
              <a:schemeClr val="accent6">
                <a:hueOff val="0"/>
                <a:satOff val="0"/>
                <a:lumOff val="0"/>
                <a:alphaOff val="0"/>
                <a:tint val="61000"/>
                <a:satMod val="200000"/>
              </a:schemeClr>
            </a:gs>
            <a:gs pos="45000">
              <a:schemeClr val="accent6">
                <a:hueOff val="0"/>
                <a:satOff val="0"/>
                <a:lumOff val="0"/>
                <a:alphaOff val="0"/>
                <a:tint val="66000"/>
                <a:satMod val="200000"/>
              </a:schemeClr>
            </a:gs>
            <a:gs pos="55000">
              <a:schemeClr val="accent6">
                <a:hueOff val="0"/>
                <a:satOff val="0"/>
                <a:lumOff val="0"/>
                <a:alphaOff val="0"/>
                <a:tint val="66000"/>
                <a:satMod val="200000"/>
              </a:schemeClr>
            </a:gs>
            <a:gs pos="73000">
              <a:schemeClr val="accent6">
                <a:hueOff val="0"/>
                <a:satOff val="0"/>
                <a:lumOff val="0"/>
                <a:alphaOff val="0"/>
                <a:tint val="61000"/>
                <a:satMod val="200000"/>
              </a:schemeClr>
            </a:gs>
            <a:gs pos="100000">
              <a:schemeClr val="accent6">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s-MX" sz="2600" kern="1200" dirty="0" smtClean="0"/>
            <a:t>PLANIFICACIÓN</a:t>
          </a:r>
          <a:endParaRPr lang="es-MX" sz="2600" kern="1200" dirty="0"/>
        </a:p>
      </dsp:txBody>
      <dsp:txXfrm>
        <a:off x="3524671" y="1601"/>
        <a:ext cx="2865363" cy="873586"/>
      </dsp:txXfrm>
    </dsp:sp>
    <dsp:sp modelId="{16502D4C-980A-48D6-874A-E004389E0F0D}">
      <dsp:nvSpPr>
        <dsp:cNvPr id="0" name=""/>
        <dsp:cNvSpPr/>
      </dsp:nvSpPr>
      <dsp:spPr>
        <a:xfrm>
          <a:off x="3524671" y="1093584"/>
          <a:ext cx="2865363" cy="873586"/>
        </a:xfrm>
        <a:prstGeom prst="rect">
          <a:avLst/>
        </a:prstGeom>
        <a:gradFill rotWithShape="0">
          <a:gsLst>
            <a:gs pos="0">
              <a:schemeClr val="accent6">
                <a:hueOff val="0"/>
                <a:satOff val="0"/>
                <a:lumOff val="0"/>
                <a:alphaOff val="0"/>
                <a:tint val="45000"/>
                <a:satMod val="200000"/>
              </a:schemeClr>
            </a:gs>
            <a:gs pos="30000">
              <a:schemeClr val="accent6">
                <a:hueOff val="0"/>
                <a:satOff val="0"/>
                <a:lumOff val="0"/>
                <a:alphaOff val="0"/>
                <a:tint val="61000"/>
                <a:satMod val="200000"/>
              </a:schemeClr>
            </a:gs>
            <a:gs pos="45000">
              <a:schemeClr val="accent6">
                <a:hueOff val="0"/>
                <a:satOff val="0"/>
                <a:lumOff val="0"/>
                <a:alphaOff val="0"/>
                <a:tint val="66000"/>
                <a:satMod val="200000"/>
              </a:schemeClr>
            </a:gs>
            <a:gs pos="55000">
              <a:schemeClr val="accent6">
                <a:hueOff val="0"/>
                <a:satOff val="0"/>
                <a:lumOff val="0"/>
                <a:alphaOff val="0"/>
                <a:tint val="66000"/>
                <a:satMod val="200000"/>
              </a:schemeClr>
            </a:gs>
            <a:gs pos="73000">
              <a:schemeClr val="accent6">
                <a:hueOff val="0"/>
                <a:satOff val="0"/>
                <a:lumOff val="0"/>
                <a:alphaOff val="0"/>
                <a:tint val="61000"/>
                <a:satMod val="200000"/>
              </a:schemeClr>
            </a:gs>
            <a:gs pos="100000">
              <a:schemeClr val="accent6">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s-MX" sz="2600" kern="1200" dirty="0" smtClean="0"/>
            <a:t>UNIDADES ARQUITECTÓNICAS</a:t>
          </a:r>
          <a:endParaRPr lang="es-MX" sz="2600" kern="1200" dirty="0"/>
        </a:p>
      </dsp:txBody>
      <dsp:txXfrm>
        <a:off x="3524671" y="1093584"/>
        <a:ext cx="2865363" cy="873586"/>
      </dsp:txXfrm>
    </dsp:sp>
    <dsp:sp modelId="{B547BE35-24A4-4551-892F-DF82ED6A5EF0}">
      <dsp:nvSpPr>
        <dsp:cNvPr id="0" name=""/>
        <dsp:cNvSpPr/>
      </dsp:nvSpPr>
      <dsp:spPr>
        <a:xfrm>
          <a:off x="3524671" y="2185567"/>
          <a:ext cx="2865363" cy="873586"/>
        </a:xfrm>
        <a:prstGeom prst="rect">
          <a:avLst/>
        </a:prstGeom>
        <a:gradFill rotWithShape="0">
          <a:gsLst>
            <a:gs pos="0">
              <a:schemeClr val="accent6">
                <a:hueOff val="0"/>
                <a:satOff val="0"/>
                <a:lumOff val="0"/>
                <a:alphaOff val="0"/>
                <a:tint val="45000"/>
                <a:satMod val="200000"/>
              </a:schemeClr>
            </a:gs>
            <a:gs pos="30000">
              <a:schemeClr val="accent6">
                <a:hueOff val="0"/>
                <a:satOff val="0"/>
                <a:lumOff val="0"/>
                <a:alphaOff val="0"/>
                <a:tint val="61000"/>
                <a:satMod val="200000"/>
              </a:schemeClr>
            </a:gs>
            <a:gs pos="45000">
              <a:schemeClr val="accent6">
                <a:hueOff val="0"/>
                <a:satOff val="0"/>
                <a:lumOff val="0"/>
                <a:alphaOff val="0"/>
                <a:tint val="66000"/>
                <a:satMod val="200000"/>
              </a:schemeClr>
            </a:gs>
            <a:gs pos="55000">
              <a:schemeClr val="accent6">
                <a:hueOff val="0"/>
                <a:satOff val="0"/>
                <a:lumOff val="0"/>
                <a:alphaOff val="0"/>
                <a:tint val="66000"/>
                <a:satMod val="200000"/>
              </a:schemeClr>
            </a:gs>
            <a:gs pos="73000">
              <a:schemeClr val="accent6">
                <a:hueOff val="0"/>
                <a:satOff val="0"/>
                <a:lumOff val="0"/>
                <a:alphaOff val="0"/>
                <a:tint val="61000"/>
                <a:satMod val="200000"/>
              </a:schemeClr>
            </a:gs>
            <a:gs pos="100000">
              <a:schemeClr val="accent6">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s-MX" sz="2600" kern="1200" dirty="0" smtClean="0"/>
            <a:t>INFORMACIÓN BASE</a:t>
          </a:r>
          <a:endParaRPr lang="es-MX" sz="2600" kern="1200" dirty="0"/>
        </a:p>
      </dsp:txBody>
      <dsp:txXfrm>
        <a:off x="3524671" y="2185567"/>
        <a:ext cx="2865363" cy="873586"/>
      </dsp:txXfrm>
    </dsp:sp>
    <dsp:sp modelId="{D9C14767-DBBC-4DFB-B431-EA6DF737F2DD}">
      <dsp:nvSpPr>
        <dsp:cNvPr id="0" name=""/>
        <dsp:cNvSpPr/>
      </dsp:nvSpPr>
      <dsp:spPr>
        <a:xfrm>
          <a:off x="3524671" y="3277550"/>
          <a:ext cx="2865363" cy="873586"/>
        </a:xfrm>
        <a:prstGeom prst="rect">
          <a:avLst/>
        </a:prstGeom>
        <a:gradFill rotWithShape="0">
          <a:gsLst>
            <a:gs pos="0">
              <a:schemeClr val="accent6">
                <a:hueOff val="0"/>
                <a:satOff val="0"/>
                <a:lumOff val="0"/>
                <a:alphaOff val="0"/>
                <a:tint val="45000"/>
                <a:satMod val="200000"/>
              </a:schemeClr>
            </a:gs>
            <a:gs pos="30000">
              <a:schemeClr val="accent6">
                <a:hueOff val="0"/>
                <a:satOff val="0"/>
                <a:lumOff val="0"/>
                <a:alphaOff val="0"/>
                <a:tint val="61000"/>
                <a:satMod val="200000"/>
              </a:schemeClr>
            </a:gs>
            <a:gs pos="45000">
              <a:schemeClr val="accent6">
                <a:hueOff val="0"/>
                <a:satOff val="0"/>
                <a:lumOff val="0"/>
                <a:alphaOff val="0"/>
                <a:tint val="66000"/>
                <a:satMod val="200000"/>
              </a:schemeClr>
            </a:gs>
            <a:gs pos="55000">
              <a:schemeClr val="accent6">
                <a:hueOff val="0"/>
                <a:satOff val="0"/>
                <a:lumOff val="0"/>
                <a:alphaOff val="0"/>
                <a:tint val="66000"/>
                <a:satMod val="200000"/>
              </a:schemeClr>
            </a:gs>
            <a:gs pos="73000">
              <a:schemeClr val="accent6">
                <a:hueOff val="0"/>
                <a:satOff val="0"/>
                <a:lumOff val="0"/>
                <a:alphaOff val="0"/>
                <a:tint val="61000"/>
                <a:satMod val="200000"/>
              </a:schemeClr>
            </a:gs>
            <a:gs pos="100000">
              <a:schemeClr val="accent6">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s-MX" sz="2600" kern="1200" dirty="0" smtClean="0"/>
            <a:t>FOTOGRAFÍAS</a:t>
          </a:r>
          <a:endParaRPr lang="es-MX" sz="2600" kern="1200" dirty="0"/>
        </a:p>
      </dsp:txBody>
      <dsp:txXfrm>
        <a:off x="3524671" y="3277550"/>
        <a:ext cx="2865363" cy="873586"/>
      </dsp:txXfrm>
    </dsp:sp>
    <dsp:sp modelId="{AE61449D-C2B0-4DFA-9C75-A9D28BDA15D1}">
      <dsp:nvSpPr>
        <dsp:cNvPr id="0" name=""/>
        <dsp:cNvSpPr/>
      </dsp:nvSpPr>
      <dsp:spPr>
        <a:xfrm>
          <a:off x="3524671" y="4369533"/>
          <a:ext cx="2865363" cy="873586"/>
        </a:xfrm>
        <a:prstGeom prst="rect">
          <a:avLst/>
        </a:prstGeom>
        <a:gradFill rotWithShape="0">
          <a:gsLst>
            <a:gs pos="0">
              <a:schemeClr val="accent6">
                <a:hueOff val="0"/>
                <a:satOff val="0"/>
                <a:lumOff val="0"/>
                <a:alphaOff val="0"/>
                <a:tint val="45000"/>
                <a:satMod val="200000"/>
              </a:schemeClr>
            </a:gs>
            <a:gs pos="30000">
              <a:schemeClr val="accent6">
                <a:hueOff val="0"/>
                <a:satOff val="0"/>
                <a:lumOff val="0"/>
                <a:alphaOff val="0"/>
                <a:tint val="61000"/>
                <a:satMod val="200000"/>
              </a:schemeClr>
            </a:gs>
            <a:gs pos="45000">
              <a:schemeClr val="accent6">
                <a:hueOff val="0"/>
                <a:satOff val="0"/>
                <a:lumOff val="0"/>
                <a:alphaOff val="0"/>
                <a:tint val="66000"/>
                <a:satMod val="200000"/>
              </a:schemeClr>
            </a:gs>
            <a:gs pos="55000">
              <a:schemeClr val="accent6">
                <a:hueOff val="0"/>
                <a:satOff val="0"/>
                <a:lumOff val="0"/>
                <a:alphaOff val="0"/>
                <a:tint val="66000"/>
                <a:satMod val="200000"/>
              </a:schemeClr>
            </a:gs>
            <a:gs pos="73000">
              <a:schemeClr val="accent6">
                <a:hueOff val="0"/>
                <a:satOff val="0"/>
                <a:lumOff val="0"/>
                <a:alphaOff val="0"/>
                <a:tint val="61000"/>
                <a:satMod val="200000"/>
              </a:schemeClr>
            </a:gs>
            <a:gs pos="100000">
              <a:schemeClr val="accent6">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s-MX" sz="2600" kern="1200" dirty="0" smtClean="0"/>
            <a:t>ESTRUCTURAS</a:t>
          </a:r>
          <a:endParaRPr lang="es-MX" sz="2600" kern="1200" dirty="0"/>
        </a:p>
      </dsp:txBody>
      <dsp:txXfrm>
        <a:off x="3524671" y="4369533"/>
        <a:ext cx="2865363" cy="873586"/>
      </dsp:txXfrm>
    </dsp:sp>
    <dsp:sp modelId="{2453CAFE-DBDA-48A1-8934-B9B858F1D5FC}">
      <dsp:nvSpPr>
        <dsp:cNvPr id="0" name=""/>
        <dsp:cNvSpPr/>
      </dsp:nvSpPr>
      <dsp:spPr>
        <a:xfrm>
          <a:off x="3524671" y="5461516"/>
          <a:ext cx="2865363" cy="873586"/>
        </a:xfrm>
        <a:prstGeom prst="rect">
          <a:avLst/>
        </a:prstGeom>
        <a:gradFill rotWithShape="0">
          <a:gsLst>
            <a:gs pos="0">
              <a:schemeClr val="accent6">
                <a:hueOff val="0"/>
                <a:satOff val="0"/>
                <a:lumOff val="0"/>
                <a:alphaOff val="0"/>
                <a:tint val="45000"/>
                <a:satMod val="200000"/>
              </a:schemeClr>
            </a:gs>
            <a:gs pos="30000">
              <a:schemeClr val="accent6">
                <a:hueOff val="0"/>
                <a:satOff val="0"/>
                <a:lumOff val="0"/>
                <a:alphaOff val="0"/>
                <a:tint val="61000"/>
                <a:satMod val="200000"/>
              </a:schemeClr>
            </a:gs>
            <a:gs pos="45000">
              <a:schemeClr val="accent6">
                <a:hueOff val="0"/>
                <a:satOff val="0"/>
                <a:lumOff val="0"/>
                <a:alphaOff val="0"/>
                <a:tint val="66000"/>
                <a:satMod val="200000"/>
              </a:schemeClr>
            </a:gs>
            <a:gs pos="55000">
              <a:schemeClr val="accent6">
                <a:hueOff val="0"/>
                <a:satOff val="0"/>
                <a:lumOff val="0"/>
                <a:alphaOff val="0"/>
                <a:tint val="66000"/>
                <a:satMod val="200000"/>
              </a:schemeClr>
            </a:gs>
            <a:gs pos="73000">
              <a:schemeClr val="accent6">
                <a:hueOff val="0"/>
                <a:satOff val="0"/>
                <a:lumOff val="0"/>
                <a:alphaOff val="0"/>
                <a:tint val="61000"/>
                <a:satMod val="200000"/>
              </a:schemeClr>
            </a:gs>
            <a:gs pos="100000">
              <a:schemeClr val="accent6">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s-MX" sz="2600" kern="1200" dirty="0" smtClean="0"/>
            <a:t>AMBIENTES VIRTUALES</a:t>
          </a:r>
          <a:endParaRPr lang="es-MX" sz="2600" kern="1200" dirty="0"/>
        </a:p>
      </dsp:txBody>
      <dsp:txXfrm>
        <a:off x="3524671" y="5461516"/>
        <a:ext cx="2865363" cy="873586"/>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271F7A4-BB59-491D-8625-126722403DDC}">
      <dsp:nvSpPr>
        <dsp:cNvPr id="0" name=""/>
        <dsp:cNvSpPr/>
      </dsp:nvSpPr>
      <dsp:spPr>
        <a:xfrm>
          <a:off x="0" y="0"/>
          <a:ext cx="7920880"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B9223A-1CA8-4E8D-96DE-935946A72CA8}">
      <dsp:nvSpPr>
        <dsp:cNvPr id="0" name=""/>
        <dsp:cNvSpPr/>
      </dsp:nvSpPr>
      <dsp:spPr>
        <a:xfrm>
          <a:off x="0" y="0"/>
          <a:ext cx="1584176" cy="532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vert270" wrap="square" lIns="209550" tIns="209550" rIns="209550" bIns="209550" numCol="1" spcCol="1270" anchor="t" anchorCtr="0">
          <a:noAutofit/>
        </a:bodyPr>
        <a:lstStyle/>
        <a:p>
          <a:pPr lvl="0" algn="l" defTabSz="2444750">
            <a:lnSpc>
              <a:spcPct val="90000"/>
            </a:lnSpc>
            <a:spcBef>
              <a:spcPct val="0"/>
            </a:spcBef>
            <a:spcAft>
              <a:spcPct val="35000"/>
            </a:spcAft>
          </a:pPr>
          <a:r>
            <a:rPr lang="es-MX" sz="5500" kern="1200" dirty="0" smtClean="0"/>
            <a:t>PLANIFICACIÓN</a:t>
          </a:r>
          <a:endParaRPr lang="es-MX" sz="5500" kern="1200" dirty="0"/>
        </a:p>
      </dsp:txBody>
      <dsp:txXfrm>
        <a:off x="0" y="0"/>
        <a:ext cx="1584176" cy="5328591"/>
      </dsp:txXfrm>
    </dsp:sp>
    <dsp:sp modelId="{1A059B23-8B4F-4911-B7CC-BA982625C761}">
      <dsp:nvSpPr>
        <dsp:cNvPr id="0" name=""/>
        <dsp:cNvSpPr/>
      </dsp:nvSpPr>
      <dsp:spPr>
        <a:xfrm>
          <a:off x="1702989" y="83259"/>
          <a:ext cx="6217890" cy="1665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lvl="0" algn="l" defTabSz="2000250">
            <a:lnSpc>
              <a:spcPct val="90000"/>
            </a:lnSpc>
            <a:spcBef>
              <a:spcPct val="0"/>
            </a:spcBef>
            <a:spcAft>
              <a:spcPct val="35000"/>
            </a:spcAft>
          </a:pPr>
          <a:r>
            <a:rPr lang="es-MX" sz="4500" kern="1200" dirty="0" smtClean="0"/>
            <a:t>Reconocimiento del Conjunto Arquitectónico</a:t>
          </a:r>
          <a:endParaRPr lang="es-MX" sz="4500" kern="1200" dirty="0"/>
        </a:p>
      </dsp:txBody>
      <dsp:txXfrm>
        <a:off x="1702989" y="83259"/>
        <a:ext cx="6217890" cy="1665184"/>
      </dsp:txXfrm>
    </dsp:sp>
    <dsp:sp modelId="{763BE637-9942-4B60-A93A-EAB43D608CCA}">
      <dsp:nvSpPr>
        <dsp:cNvPr id="0" name=""/>
        <dsp:cNvSpPr/>
      </dsp:nvSpPr>
      <dsp:spPr>
        <a:xfrm>
          <a:off x="1584175" y="1748444"/>
          <a:ext cx="6336704" cy="0"/>
        </a:xfrm>
        <a:prstGeom prst="line">
          <a:avLst/>
        </a:prstGeom>
        <a:solidFill>
          <a:schemeClr val="accent5">
            <a:hueOff val="0"/>
            <a:satOff val="0"/>
            <a:lumOff val="0"/>
            <a:alphaOff val="0"/>
          </a:schemeClr>
        </a:solidFill>
        <a:ln w="1905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E66E15-ACF4-4A03-90C9-5C22D7752D01}">
      <dsp:nvSpPr>
        <dsp:cNvPr id="0" name=""/>
        <dsp:cNvSpPr/>
      </dsp:nvSpPr>
      <dsp:spPr>
        <a:xfrm>
          <a:off x="1702989" y="1831703"/>
          <a:ext cx="6217890" cy="1665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lvl="0" algn="l" defTabSz="2000250">
            <a:lnSpc>
              <a:spcPct val="90000"/>
            </a:lnSpc>
            <a:spcBef>
              <a:spcPct val="0"/>
            </a:spcBef>
            <a:spcAft>
              <a:spcPct val="35000"/>
            </a:spcAft>
          </a:pPr>
          <a:r>
            <a:rPr lang="es-MX" sz="4500" kern="1200" dirty="0" smtClean="0"/>
            <a:t>Selección de equipos</a:t>
          </a:r>
          <a:endParaRPr lang="es-MX" sz="4500" kern="1200" dirty="0"/>
        </a:p>
      </dsp:txBody>
      <dsp:txXfrm>
        <a:off x="1702989" y="1831703"/>
        <a:ext cx="6217890" cy="1665184"/>
      </dsp:txXfrm>
    </dsp:sp>
    <dsp:sp modelId="{DA88AA7A-7AD9-47E1-9137-FE1D2B5F5D2F}">
      <dsp:nvSpPr>
        <dsp:cNvPr id="0" name=""/>
        <dsp:cNvSpPr/>
      </dsp:nvSpPr>
      <dsp:spPr>
        <a:xfrm>
          <a:off x="1584175" y="3496888"/>
          <a:ext cx="6336704" cy="0"/>
        </a:xfrm>
        <a:prstGeom prst="line">
          <a:avLst/>
        </a:prstGeom>
        <a:solidFill>
          <a:schemeClr val="accent5">
            <a:hueOff val="0"/>
            <a:satOff val="0"/>
            <a:lumOff val="0"/>
            <a:alphaOff val="0"/>
          </a:schemeClr>
        </a:solidFill>
        <a:ln w="1905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8E2FB4-A830-4B50-8E8E-A8B73E467840}">
      <dsp:nvSpPr>
        <dsp:cNvPr id="0" name=""/>
        <dsp:cNvSpPr/>
      </dsp:nvSpPr>
      <dsp:spPr>
        <a:xfrm>
          <a:off x="1702989" y="3580147"/>
          <a:ext cx="6217890" cy="1665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lvl="0" algn="l" defTabSz="2000250">
            <a:lnSpc>
              <a:spcPct val="90000"/>
            </a:lnSpc>
            <a:spcBef>
              <a:spcPct val="0"/>
            </a:spcBef>
            <a:spcAft>
              <a:spcPct val="35000"/>
            </a:spcAft>
          </a:pPr>
          <a:r>
            <a:rPr lang="es-MX" sz="4500" kern="1200" dirty="0" smtClean="0"/>
            <a:t>Formulación del Plan del Proceso Fotogramétrico</a:t>
          </a:r>
          <a:endParaRPr lang="es-MX" sz="4500" kern="1200" dirty="0"/>
        </a:p>
      </dsp:txBody>
      <dsp:txXfrm>
        <a:off x="1702989" y="3580147"/>
        <a:ext cx="6217890" cy="1665184"/>
      </dsp:txXfrm>
    </dsp:sp>
    <dsp:sp modelId="{7870B67F-B43A-4BEA-8427-D5F68F0A8227}">
      <dsp:nvSpPr>
        <dsp:cNvPr id="0" name=""/>
        <dsp:cNvSpPr/>
      </dsp:nvSpPr>
      <dsp:spPr>
        <a:xfrm>
          <a:off x="1584175" y="5245332"/>
          <a:ext cx="6336704" cy="0"/>
        </a:xfrm>
        <a:prstGeom prst="line">
          <a:avLst/>
        </a:prstGeom>
        <a:solidFill>
          <a:schemeClr val="accent5">
            <a:hueOff val="0"/>
            <a:satOff val="0"/>
            <a:lumOff val="0"/>
            <a:alphaOff val="0"/>
          </a:schemeClr>
        </a:solidFill>
        <a:ln w="1905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7#3">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2#1">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10FCFB28-1082-4816-B834-F0A9558F9DC1}" type="datetimeFigureOut">
              <a:rPr lang="es-MX" smtClean="0"/>
              <a:pPr/>
              <a:t>17/10/2011</a:t>
            </a:fld>
            <a:endParaRPr lang="es-MX"/>
          </a:p>
        </p:txBody>
      </p:sp>
      <p:sp>
        <p:nvSpPr>
          <p:cNvPr id="23" name="Slide Number Placeholder 22"/>
          <p:cNvSpPr>
            <a:spLocks noGrp="1"/>
          </p:cNvSpPr>
          <p:nvPr>
            <p:ph type="sldNum" sz="quarter" idx="11"/>
          </p:nvPr>
        </p:nvSpPr>
        <p:spPr/>
        <p:txBody>
          <a:bodyPr/>
          <a:lstStyle/>
          <a:p>
            <a:fld id="{24588A8F-C5F3-4B98-BA01-18CBEA4D67D6}" type="slidenum">
              <a:rPr lang="es-MX" smtClean="0"/>
              <a:pPr/>
              <a:t>‹Nº›</a:t>
            </a:fld>
            <a:endParaRPr lang="es-MX"/>
          </a:p>
        </p:txBody>
      </p:sp>
      <p:sp>
        <p:nvSpPr>
          <p:cNvPr id="24" name="Footer Placeholder 23"/>
          <p:cNvSpPr>
            <a:spLocks noGrp="1"/>
          </p:cNvSpPr>
          <p:nvPr>
            <p:ph type="ftr" sz="quarter" idx="12"/>
          </p:nvPr>
        </p:nvSpPr>
        <p:spPr/>
        <p:txBody>
          <a:bodyPr/>
          <a:lstStyle/>
          <a:p>
            <a:endParaRPr lang="es-MX"/>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s-ES" smtClean="0"/>
              <a:t>Haga clic para modificar el estilo de título del patrón</a:t>
            </a:r>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0FCFB28-1082-4816-B834-F0A9558F9DC1}" type="datetimeFigureOut">
              <a:rPr lang="es-MX" smtClean="0"/>
              <a:pPr/>
              <a:t>17/10/2011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4588A8F-C5F3-4B98-BA01-18CBEA4D67D6}" type="slidenum">
              <a:rPr lang="es-MX" smtClean="0"/>
              <a:pPr/>
              <a:t>‹Nº›</a:t>
            </a:fld>
            <a:endParaRPr lang="es-MX"/>
          </a:p>
        </p:txBody>
      </p:sp>
    </p:spTree>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0FCFB28-1082-4816-B834-F0A9558F9DC1}" type="datetimeFigureOut">
              <a:rPr lang="es-MX" smtClean="0"/>
              <a:pPr/>
              <a:t>17/10/2011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4588A8F-C5F3-4B98-BA01-18CBEA4D67D6}" type="slidenum">
              <a:rPr lang="es-MX" smtClean="0"/>
              <a:pPr/>
              <a:t>‹Nº›</a:t>
            </a:fld>
            <a:endParaRPr lang="es-MX"/>
          </a:p>
        </p:txBody>
      </p:sp>
    </p:spTree>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30"/>
          <p:cNvSpPr>
            <a:spLocks noGrp="1"/>
          </p:cNvSpPr>
          <p:nvPr>
            <p:ph sz="quarter" idx="13"/>
          </p:nvPr>
        </p:nvSpPr>
        <p:spPr>
          <a:xfrm>
            <a:off x="352426" y="1463040"/>
            <a:ext cx="7680960" cy="4724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2" name="Date Placeholder 11"/>
          <p:cNvSpPr>
            <a:spLocks noGrp="1"/>
          </p:cNvSpPr>
          <p:nvPr>
            <p:ph type="dt" sz="half" idx="14"/>
          </p:nvPr>
        </p:nvSpPr>
        <p:spPr/>
        <p:txBody>
          <a:bodyPr/>
          <a:lstStyle/>
          <a:p>
            <a:fld id="{10FCFB28-1082-4816-B834-F0A9558F9DC1}" type="datetimeFigureOut">
              <a:rPr lang="es-MX" smtClean="0"/>
              <a:pPr/>
              <a:t>17/10/2011</a:t>
            </a:fld>
            <a:endParaRPr lang="es-MX"/>
          </a:p>
        </p:txBody>
      </p:sp>
      <p:sp>
        <p:nvSpPr>
          <p:cNvPr id="19" name="Slide Number Placeholder 18"/>
          <p:cNvSpPr>
            <a:spLocks noGrp="1"/>
          </p:cNvSpPr>
          <p:nvPr>
            <p:ph type="sldNum" sz="quarter" idx="15"/>
          </p:nvPr>
        </p:nvSpPr>
        <p:spPr/>
        <p:txBody>
          <a:bodyPr/>
          <a:lstStyle/>
          <a:p>
            <a:fld id="{24588A8F-C5F3-4B98-BA01-18CBEA4D67D6}" type="slidenum">
              <a:rPr lang="es-MX" smtClean="0"/>
              <a:pPr/>
              <a:t>‹Nº›</a:t>
            </a:fld>
            <a:endParaRPr lang="es-MX"/>
          </a:p>
        </p:txBody>
      </p:sp>
      <p:sp>
        <p:nvSpPr>
          <p:cNvPr id="21" name="Footer Placeholder 20"/>
          <p:cNvSpPr>
            <a:spLocks noGrp="1"/>
          </p:cNvSpPr>
          <p:nvPr>
            <p:ph type="ftr" sz="quarter" idx="16"/>
          </p:nvPr>
        </p:nvSpPr>
        <p:spPr/>
        <p:txBody>
          <a:bodyPr/>
          <a:lstStyle/>
          <a:p>
            <a:endParaRPr lang="es-MX"/>
          </a:p>
        </p:txBody>
      </p:sp>
      <p:sp>
        <p:nvSpPr>
          <p:cNvPr id="8" name="Title 7"/>
          <p:cNvSpPr>
            <a:spLocks noGrp="1"/>
          </p:cNvSpPr>
          <p:nvPr>
            <p:ph type="title"/>
          </p:nvPr>
        </p:nvSpPr>
        <p:spPr/>
        <p:txBody>
          <a:bodyPr/>
          <a:lstStyle/>
          <a:p>
            <a:r>
              <a:rPr lang="es-ES" smtClean="0"/>
              <a:t>Haga clic para modificar el estilo de título del patrón</a:t>
            </a:r>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16" name="Date Placeholder 15"/>
          <p:cNvSpPr>
            <a:spLocks noGrp="1"/>
          </p:cNvSpPr>
          <p:nvPr>
            <p:ph type="dt" sz="half" idx="10"/>
          </p:nvPr>
        </p:nvSpPr>
        <p:spPr/>
        <p:txBody>
          <a:bodyPr/>
          <a:lstStyle/>
          <a:p>
            <a:fld id="{10FCFB28-1082-4816-B834-F0A9558F9DC1}" type="datetimeFigureOut">
              <a:rPr lang="es-MX" smtClean="0"/>
              <a:pPr/>
              <a:t>17/10/2011</a:t>
            </a:fld>
            <a:endParaRPr lang="es-MX"/>
          </a:p>
        </p:txBody>
      </p:sp>
      <p:sp>
        <p:nvSpPr>
          <p:cNvPr id="20" name="Slide Number Placeholder 19"/>
          <p:cNvSpPr>
            <a:spLocks noGrp="1"/>
          </p:cNvSpPr>
          <p:nvPr>
            <p:ph type="sldNum" sz="quarter" idx="11"/>
          </p:nvPr>
        </p:nvSpPr>
        <p:spPr/>
        <p:txBody>
          <a:bodyPr/>
          <a:lstStyle/>
          <a:p>
            <a:fld id="{24588A8F-C5F3-4B98-BA01-18CBEA4D67D6}" type="slidenum">
              <a:rPr lang="es-MX" smtClean="0"/>
              <a:pPr/>
              <a:t>‹Nº›</a:t>
            </a:fld>
            <a:endParaRPr lang="es-MX"/>
          </a:p>
        </p:txBody>
      </p:sp>
      <p:sp>
        <p:nvSpPr>
          <p:cNvPr id="21" name="Footer Placeholder 20"/>
          <p:cNvSpPr>
            <a:spLocks noGrp="1"/>
          </p:cNvSpPr>
          <p:nvPr>
            <p:ph type="ftr" sz="quarter" idx="12"/>
          </p:nvPr>
        </p:nvSpPr>
        <p:spPr/>
        <p:txBody>
          <a:bodyPr/>
          <a:lstStyle/>
          <a:p>
            <a:endParaRPr lang="es-MX"/>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s-ES" smtClean="0"/>
              <a:t>Haga clic para modificar el estilo de título del patrón</a:t>
            </a:r>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7" name="Title 26"/>
          <p:cNvSpPr>
            <a:spLocks noGrp="1"/>
          </p:cNvSpPr>
          <p:nvPr>
            <p:ph type="title"/>
          </p:nvPr>
        </p:nvSpPr>
        <p:spPr/>
        <p:txBody>
          <a:bodyPr/>
          <a:lstStyle/>
          <a:p>
            <a:r>
              <a:rPr lang="es-ES" smtClean="0"/>
              <a:t>Haga clic para modificar el estilo de título del patrón</a:t>
            </a:r>
            <a:endParaRPr lang="en-US" dirty="0"/>
          </a:p>
        </p:txBody>
      </p:sp>
      <p:sp>
        <p:nvSpPr>
          <p:cNvPr id="20" name="Date Placeholder 19"/>
          <p:cNvSpPr>
            <a:spLocks noGrp="1"/>
          </p:cNvSpPr>
          <p:nvPr>
            <p:ph type="dt" sz="half" idx="15"/>
          </p:nvPr>
        </p:nvSpPr>
        <p:spPr/>
        <p:txBody>
          <a:bodyPr/>
          <a:lstStyle/>
          <a:p>
            <a:fld id="{10FCFB28-1082-4816-B834-F0A9558F9DC1}" type="datetimeFigureOut">
              <a:rPr lang="es-MX" smtClean="0"/>
              <a:pPr/>
              <a:t>17/10/2011</a:t>
            </a:fld>
            <a:endParaRPr lang="es-MX"/>
          </a:p>
        </p:txBody>
      </p:sp>
      <p:sp>
        <p:nvSpPr>
          <p:cNvPr id="25" name="Slide Number Placeholder 24"/>
          <p:cNvSpPr>
            <a:spLocks noGrp="1"/>
          </p:cNvSpPr>
          <p:nvPr>
            <p:ph type="sldNum" sz="quarter" idx="16"/>
          </p:nvPr>
        </p:nvSpPr>
        <p:spPr/>
        <p:txBody>
          <a:bodyPr/>
          <a:lstStyle/>
          <a:p>
            <a:fld id="{24588A8F-C5F3-4B98-BA01-18CBEA4D67D6}" type="slidenum">
              <a:rPr lang="es-MX" smtClean="0"/>
              <a:pPr/>
              <a:t>‹Nº›</a:t>
            </a:fld>
            <a:endParaRPr lang="es-MX"/>
          </a:p>
        </p:txBody>
      </p:sp>
      <p:sp>
        <p:nvSpPr>
          <p:cNvPr id="26" name="Footer Placeholder 25"/>
          <p:cNvSpPr>
            <a:spLocks noGrp="1"/>
          </p:cNvSpPr>
          <p:nvPr>
            <p:ph type="ftr" sz="quarter" idx="17"/>
          </p:nvPr>
        </p:nvSpPr>
        <p:spPr/>
        <p:txBody>
          <a:bodyPr/>
          <a:lstStyle/>
          <a:p>
            <a:endParaRPr lang="es-MX"/>
          </a:p>
        </p:txBody>
      </p:sp>
    </p:spTree>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30" name="Title 29"/>
          <p:cNvSpPr>
            <a:spLocks noGrp="1"/>
          </p:cNvSpPr>
          <p:nvPr>
            <p:ph type="title"/>
          </p:nvPr>
        </p:nvSpPr>
        <p:spPr/>
        <p:txBody>
          <a:bodyPr/>
          <a:lstStyle/>
          <a:p>
            <a:r>
              <a:rPr lang="es-ES" smtClean="0"/>
              <a:t>Haga clic para modificar el estilo de título del patrón</a:t>
            </a:r>
            <a:endParaRPr lang="en-US"/>
          </a:p>
        </p:txBody>
      </p:sp>
      <p:sp>
        <p:nvSpPr>
          <p:cNvPr id="20" name="Date Placeholder 19"/>
          <p:cNvSpPr>
            <a:spLocks noGrp="1"/>
          </p:cNvSpPr>
          <p:nvPr>
            <p:ph type="dt" sz="half" idx="16"/>
          </p:nvPr>
        </p:nvSpPr>
        <p:spPr/>
        <p:txBody>
          <a:bodyPr/>
          <a:lstStyle/>
          <a:p>
            <a:fld id="{10FCFB28-1082-4816-B834-F0A9558F9DC1}" type="datetimeFigureOut">
              <a:rPr lang="es-MX" smtClean="0"/>
              <a:pPr/>
              <a:t>17/10/2011</a:t>
            </a:fld>
            <a:endParaRPr lang="es-MX"/>
          </a:p>
        </p:txBody>
      </p:sp>
      <p:sp>
        <p:nvSpPr>
          <p:cNvPr id="24" name="Slide Number Placeholder 23"/>
          <p:cNvSpPr>
            <a:spLocks noGrp="1"/>
          </p:cNvSpPr>
          <p:nvPr>
            <p:ph type="sldNum" sz="quarter" idx="17"/>
          </p:nvPr>
        </p:nvSpPr>
        <p:spPr/>
        <p:txBody>
          <a:bodyPr/>
          <a:lstStyle/>
          <a:p>
            <a:fld id="{24588A8F-C5F3-4B98-BA01-18CBEA4D67D6}" type="slidenum">
              <a:rPr lang="es-MX" smtClean="0"/>
              <a:pPr/>
              <a:t>‹Nº›</a:t>
            </a:fld>
            <a:endParaRPr lang="es-MX"/>
          </a:p>
        </p:txBody>
      </p:sp>
      <p:sp>
        <p:nvSpPr>
          <p:cNvPr id="29" name="Footer Placeholder 28"/>
          <p:cNvSpPr>
            <a:spLocks noGrp="1"/>
          </p:cNvSpPr>
          <p:nvPr>
            <p:ph type="ftr" sz="quarter" idx="18"/>
          </p:nvPr>
        </p:nvSpPr>
        <p:spPr/>
        <p:txBody>
          <a:bodyPr/>
          <a:lstStyle/>
          <a:p>
            <a:endParaRPr lang="es-MX"/>
          </a:p>
        </p:txBody>
      </p:sp>
    </p:spTree>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p:cNvSpPr>
            <a:spLocks noGrp="1"/>
          </p:cNvSpPr>
          <p:nvPr>
            <p:ph type="dt" sz="half" idx="10"/>
          </p:nvPr>
        </p:nvSpPr>
        <p:spPr/>
        <p:txBody>
          <a:bodyPr/>
          <a:lstStyle/>
          <a:p>
            <a:fld id="{10FCFB28-1082-4816-B834-F0A9558F9DC1}" type="datetimeFigureOut">
              <a:rPr lang="es-MX" smtClean="0"/>
              <a:pPr/>
              <a:t>17/10/2011</a:t>
            </a:fld>
            <a:endParaRPr lang="es-MX"/>
          </a:p>
        </p:txBody>
      </p:sp>
      <p:sp>
        <p:nvSpPr>
          <p:cNvPr id="14" name="Slide Number Placeholder 13"/>
          <p:cNvSpPr>
            <a:spLocks noGrp="1"/>
          </p:cNvSpPr>
          <p:nvPr>
            <p:ph type="sldNum" sz="quarter" idx="11"/>
          </p:nvPr>
        </p:nvSpPr>
        <p:spPr/>
        <p:txBody>
          <a:bodyPr/>
          <a:lstStyle/>
          <a:p>
            <a:fld id="{24588A8F-C5F3-4B98-BA01-18CBEA4D67D6}" type="slidenum">
              <a:rPr lang="es-MX" smtClean="0"/>
              <a:pPr/>
              <a:t>‹Nº›</a:t>
            </a:fld>
            <a:endParaRPr lang="es-MX"/>
          </a:p>
        </p:txBody>
      </p:sp>
      <p:sp>
        <p:nvSpPr>
          <p:cNvPr id="18" name="Footer Placeholder 17"/>
          <p:cNvSpPr>
            <a:spLocks noGrp="1"/>
          </p:cNvSpPr>
          <p:nvPr>
            <p:ph type="ftr" sz="quarter" idx="12"/>
          </p:nvPr>
        </p:nvSpPr>
        <p:spPr/>
        <p:txBody>
          <a:bodyPr/>
          <a:lstStyle/>
          <a:p>
            <a:endParaRPr lang="es-MX"/>
          </a:p>
        </p:txBody>
      </p:sp>
      <p:sp>
        <p:nvSpPr>
          <p:cNvPr id="15" name="Title 14"/>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10FCFB28-1082-4816-B834-F0A9558F9DC1}" type="datetimeFigureOut">
              <a:rPr lang="es-MX" smtClean="0"/>
              <a:pPr/>
              <a:t>17/10/2011</a:t>
            </a:fld>
            <a:endParaRPr lang="es-MX"/>
          </a:p>
        </p:txBody>
      </p:sp>
      <p:sp>
        <p:nvSpPr>
          <p:cNvPr id="12" name="Slide Number Placeholder 11"/>
          <p:cNvSpPr>
            <a:spLocks noGrp="1"/>
          </p:cNvSpPr>
          <p:nvPr>
            <p:ph type="sldNum" sz="quarter" idx="11"/>
          </p:nvPr>
        </p:nvSpPr>
        <p:spPr/>
        <p:txBody>
          <a:bodyPr/>
          <a:lstStyle/>
          <a:p>
            <a:fld id="{24588A8F-C5F3-4B98-BA01-18CBEA4D67D6}" type="slidenum">
              <a:rPr lang="es-MX" smtClean="0"/>
              <a:pPr/>
              <a:t>‹Nº›</a:t>
            </a:fld>
            <a:endParaRPr lang="es-MX"/>
          </a:p>
        </p:txBody>
      </p:sp>
      <p:sp>
        <p:nvSpPr>
          <p:cNvPr id="13" name="Footer Placeholder 12"/>
          <p:cNvSpPr>
            <a:spLocks noGrp="1"/>
          </p:cNvSpPr>
          <p:nvPr>
            <p:ph type="ftr" sz="quarter" idx="12"/>
          </p:nvPr>
        </p:nvSpPr>
        <p:spPr/>
        <p:txBody>
          <a:bodyPr/>
          <a:lstStyle/>
          <a:p>
            <a:endParaRPr lang="es-MX"/>
          </a:p>
        </p:txBody>
      </p:sp>
    </p:spTree>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s-ES" smtClean="0"/>
              <a:t>Haga clic para modificar el estilo de título del patrón</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3" name="Date Placeholder 12"/>
          <p:cNvSpPr>
            <a:spLocks noGrp="1"/>
          </p:cNvSpPr>
          <p:nvPr>
            <p:ph type="dt" sz="half" idx="15"/>
          </p:nvPr>
        </p:nvSpPr>
        <p:spPr/>
        <p:txBody>
          <a:bodyPr/>
          <a:lstStyle/>
          <a:p>
            <a:fld id="{10FCFB28-1082-4816-B834-F0A9558F9DC1}" type="datetimeFigureOut">
              <a:rPr lang="es-MX" smtClean="0"/>
              <a:pPr/>
              <a:t>17/10/2011</a:t>
            </a:fld>
            <a:endParaRPr lang="es-MX"/>
          </a:p>
        </p:txBody>
      </p:sp>
      <p:sp>
        <p:nvSpPr>
          <p:cNvPr id="18" name="Slide Number Placeholder 17"/>
          <p:cNvSpPr>
            <a:spLocks noGrp="1"/>
          </p:cNvSpPr>
          <p:nvPr>
            <p:ph type="sldNum" sz="quarter" idx="16"/>
          </p:nvPr>
        </p:nvSpPr>
        <p:spPr/>
        <p:txBody>
          <a:bodyPr/>
          <a:lstStyle/>
          <a:p>
            <a:fld id="{24588A8F-C5F3-4B98-BA01-18CBEA4D67D6}" type="slidenum">
              <a:rPr lang="es-MX" smtClean="0"/>
              <a:pPr/>
              <a:t>‹Nº›</a:t>
            </a:fld>
            <a:endParaRPr lang="es-MX"/>
          </a:p>
        </p:txBody>
      </p:sp>
      <p:sp>
        <p:nvSpPr>
          <p:cNvPr id="20" name="Footer Placeholder 19"/>
          <p:cNvSpPr>
            <a:spLocks noGrp="1"/>
          </p:cNvSpPr>
          <p:nvPr>
            <p:ph type="ftr" sz="quarter" idx="17"/>
          </p:nvPr>
        </p:nvSpPr>
        <p:spPr/>
        <p:txBody>
          <a:bodyPr/>
          <a:lstStyle/>
          <a:p>
            <a:endParaRPr lang="es-MX"/>
          </a:p>
        </p:txBody>
      </p:sp>
    </p:spTree>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s-ES" smtClean="0"/>
              <a:t>Haga clic para modificar el estilo de texto del patrón</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s-ES" smtClean="0"/>
              <a:t>Haga clic para modificar el estilo de título del patrón</a:t>
            </a:r>
            <a:endParaRPr lang="en-US" dirty="0"/>
          </a:p>
        </p:txBody>
      </p:sp>
      <p:sp>
        <p:nvSpPr>
          <p:cNvPr id="13" name="Date Placeholder 12"/>
          <p:cNvSpPr>
            <a:spLocks noGrp="1"/>
          </p:cNvSpPr>
          <p:nvPr>
            <p:ph type="dt" sz="half" idx="14"/>
          </p:nvPr>
        </p:nvSpPr>
        <p:spPr/>
        <p:txBody>
          <a:bodyPr/>
          <a:lstStyle/>
          <a:p>
            <a:fld id="{10FCFB28-1082-4816-B834-F0A9558F9DC1}" type="datetimeFigureOut">
              <a:rPr lang="es-MX" smtClean="0"/>
              <a:pPr/>
              <a:t>17/10/2011</a:t>
            </a:fld>
            <a:endParaRPr lang="es-MX"/>
          </a:p>
        </p:txBody>
      </p:sp>
      <p:sp>
        <p:nvSpPr>
          <p:cNvPr id="20" name="Slide Number Placeholder 19"/>
          <p:cNvSpPr>
            <a:spLocks noGrp="1"/>
          </p:cNvSpPr>
          <p:nvPr>
            <p:ph type="sldNum" sz="quarter" idx="15"/>
          </p:nvPr>
        </p:nvSpPr>
        <p:spPr/>
        <p:txBody>
          <a:bodyPr/>
          <a:lstStyle/>
          <a:p>
            <a:fld id="{24588A8F-C5F3-4B98-BA01-18CBEA4D67D6}" type="slidenum">
              <a:rPr lang="es-MX" smtClean="0"/>
              <a:pPr/>
              <a:t>‹Nº›</a:t>
            </a:fld>
            <a:endParaRPr lang="es-MX"/>
          </a:p>
        </p:txBody>
      </p:sp>
      <p:sp>
        <p:nvSpPr>
          <p:cNvPr id="21" name="Footer Placeholder 20"/>
          <p:cNvSpPr>
            <a:spLocks noGrp="1"/>
          </p:cNvSpPr>
          <p:nvPr>
            <p:ph type="ftr" sz="quarter" idx="16"/>
          </p:nvPr>
        </p:nvSpPr>
        <p:spPr/>
        <p:txBody>
          <a:bodyPr/>
          <a:lstStyle/>
          <a:p>
            <a:endParaRPr lang="es-MX"/>
          </a:p>
        </p:txBody>
      </p:sp>
    </p:spTree>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10FCFB28-1082-4816-B834-F0A9558F9DC1}" type="datetimeFigureOut">
              <a:rPr lang="es-MX" smtClean="0"/>
              <a:pPr/>
              <a:t>17/10/2011</a:t>
            </a:fld>
            <a:endParaRPr lang="es-MX"/>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es-MX"/>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24588A8F-C5F3-4B98-BA01-18CBEA4D67D6}" type="slidenum">
              <a:rPr lang="es-MX" smtClean="0"/>
              <a:pPr/>
              <a:t>‹Nº›</a:t>
            </a:fld>
            <a:endParaRPr lang="es-MX"/>
          </a:p>
        </p:txBody>
      </p:sp>
    </p:spTree>
  </p:cSld>
  <p:clrMap bg1="dk1" tx1="lt1" bg2="dk2"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slide" Target="slide8.xml"/><Relationship Id="rId3" Type="http://schemas.openxmlformats.org/officeDocument/2006/relationships/diagramLayout" Target="../diagrams/layout11.xml"/><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11" Type="http://schemas.openxmlformats.org/officeDocument/2006/relationships/image" Target="../media/image10.jpeg"/><Relationship Id="rId5" Type="http://schemas.openxmlformats.org/officeDocument/2006/relationships/diagramColors" Target="../diagrams/colors11.xml"/><Relationship Id="rId10" Type="http://schemas.openxmlformats.org/officeDocument/2006/relationships/image" Target="../media/image9.jpeg"/><Relationship Id="rId4" Type="http://schemas.openxmlformats.org/officeDocument/2006/relationships/diagramQuickStyle" Target="../diagrams/quickStyle11.xml"/><Relationship Id="rId9" Type="http://schemas.openxmlformats.org/officeDocument/2006/relationships/image" Target="../media/image8.jpeg"/></Relationships>
</file>

<file path=ppt/slides/_rels/slide13.xml.rels><?xml version="1.0" encoding="UTF-8" standalone="yes"?>
<Relationships xmlns="http://schemas.openxmlformats.org/package/2006/relationships"><Relationship Id="rId8" Type="http://schemas.openxmlformats.org/officeDocument/2006/relationships/hyperlink" Target="http://www.google.com.mx/imgres?imgurl=http://sitechnorcal.com/images/hd150big.jpg&amp;imgrefurl=http://sitechnorcal.com/laserin.htm&amp;usg=__Rlq9mhV72spUuLYaQa9nVFwVxwQ=&amp;h=511&amp;w=283&amp;sz=30&amp;hl=es&amp;start=0&amp;zoom=1&amp;tbnid=vGk_1p5dPAgg6M:&amp;tbnh=133&amp;tbnw=76&amp;ei=-qpRTfCMNZOitgf0u6CFCg&amp;prev=/images?q=spectra+precision+laser+hd+150&amp;hl=es&amp;biw=1676&amp;bih=837&amp;gbv=2&amp;tbs=isch:1&amp;itbs=1&amp;iact=hc&amp;vpx=121&amp;vpy=22&amp;dur=1180&amp;hovh=302&amp;hovw=167&amp;tx=102&amp;ty=143&amp;oei=26pRTbufCI_Btgf-37zrCg&amp;esq=7&amp;page=1&amp;ndsp=50&amp;ved=1t:429,r:0,s:0" TargetMode="External"/><Relationship Id="rId3" Type="http://schemas.openxmlformats.org/officeDocument/2006/relationships/diagramLayout" Target="../diagrams/layout12.xml"/><Relationship Id="rId7" Type="http://schemas.openxmlformats.org/officeDocument/2006/relationships/image" Target="../media/image12.png"/><Relationship Id="rId12" Type="http://schemas.openxmlformats.org/officeDocument/2006/relationships/slide" Target="slide8.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11" Type="http://schemas.openxmlformats.org/officeDocument/2006/relationships/image" Target="../media/image15.png"/><Relationship Id="rId5" Type="http://schemas.openxmlformats.org/officeDocument/2006/relationships/diagramColors" Target="../diagrams/colors12.xml"/><Relationship Id="rId10" Type="http://schemas.openxmlformats.org/officeDocument/2006/relationships/image" Target="../media/image14.png"/><Relationship Id="rId4" Type="http://schemas.openxmlformats.org/officeDocument/2006/relationships/diagramQuickStyle" Target="../diagrams/quickStyle12.xml"/><Relationship Id="rId9"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13.xml"/><Relationship Id="rId7" Type="http://schemas.openxmlformats.org/officeDocument/2006/relationships/image" Target="../media/image16.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10" Type="http://schemas.openxmlformats.org/officeDocument/2006/relationships/slide" Target="slide7.xml"/><Relationship Id="rId4" Type="http://schemas.openxmlformats.org/officeDocument/2006/relationships/diagramQuickStyle" Target="../diagrams/quickStyle13.xml"/><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slide" Target="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emf"/></Relationships>
</file>

<file path=ppt/slides/_rels/slide2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slide" Target="slide7.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72.emf"/><Relationship Id="rId7" Type="http://schemas.openxmlformats.org/officeDocument/2006/relationships/diagramQuickStyle" Target="../diagrams/quickStyle15.xml"/><Relationship Id="rId2" Type="http://schemas.openxmlformats.org/officeDocument/2006/relationships/image" Target="../media/image71.emf"/><Relationship Id="rId1" Type="http://schemas.openxmlformats.org/officeDocument/2006/relationships/slideLayout" Target="../slideLayouts/slideLayout2.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73.emf"/><Relationship Id="rId9" Type="http://schemas.microsoft.com/office/2007/relationships/diagramDrawing" Target="../diagrams/drawing15.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4.xml"/><Relationship Id="rId7" Type="http://schemas.openxmlformats.org/officeDocument/2006/relationships/image" Target="../media/image4.gif"/><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sz="quarter" idx="13"/>
            <p:extLst>
              <p:ext uri="{D42A27DB-BD31-4B8C-83A1-F6EECF244321}">
                <p14:modId xmlns:p14="http://schemas.microsoft.com/office/powerpoint/2010/main" xmlns="" val="1200396311"/>
              </p:ext>
            </p:extLst>
          </p:nvPr>
        </p:nvGraphicFramePr>
        <p:xfrm>
          <a:off x="683568" y="1844824"/>
          <a:ext cx="77724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a:xfrm>
            <a:off x="539552" y="260648"/>
            <a:ext cx="7680960" cy="1066800"/>
          </a:xfrm>
        </p:spPr>
        <p:txBody>
          <a:bodyPr>
            <a:normAutofit fontScale="90000"/>
          </a:bodyPr>
          <a:lstStyle/>
          <a:p>
            <a:pPr algn="ctr"/>
            <a:r>
              <a:rPr lang="es-MX" dirty="0" smtClean="0"/>
              <a:t>ANTECEDENTES  y JUSTIFICACIÓN</a:t>
            </a:r>
            <a:endParaRPr lang="es-MX" dirty="0"/>
          </a:p>
        </p:txBody>
      </p:sp>
    </p:spTree>
    <p:extLst>
      <p:ext uri="{BB962C8B-B14F-4D97-AF65-F5344CB8AC3E}">
        <p14:creationId xmlns:p14="http://schemas.microsoft.com/office/powerpoint/2010/main" xmlns="" val="4098375788"/>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sz="quarter" idx="13"/>
            <p:extLst>
              <p:ext uri="{D42A27DB-BD31-4B8C-83A1-F6EECF244321}">
                <p14:modId xmlns:p14="http://schemas.microsoft.com/office/powerpoint/2010/main" xmlns="" val="3997250098"/>
              </p:ext>
            </p:extLst>
          </p:nvPr>
        </p:nvGraphicFramePr>
        <p:xfrm>
          <a:off x="683568" y="764704"/>
          <a:ext cx="792088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a:xfrm>
            <a:off x="352426" y="228600"/>
            <a:ext cx="331142" cy="1066800"/>
          </a:xfrm>
        </p:spPr>
        <p:txBody>
          <a:bodyPr>
            <a:normAutofit/>
          </a:bodyPr>
          <a:lstStyle/>
          <a:p>
            <a:r>
              <a:rPr lang="es-MX" sz="1000" dirty="0" smtClean="0">
                <a:solidFill>
                  <a:schemeClr val="bg1"/>
                </a:solidFill>
              </a:rPr>
              <a:t>fotografías</a:t>
            </a:r>
            <a:endParaRPr lang="es-MX" sz="1000" dirty="0">
              <a:solidFill>
                <a:schemeClr val="bg1"/>
              </a:solidFill>
            </a:endParaRPr>
          </a:p>
        </p:txBody>
      </p:sp>
    </p:spTree>
    <p:extLst>
      <p:ext uri="{BB962C8B-B14F-4D97-AF65-F5344CB8AC3E}">
        <p14:creationId xmlns:p14="http://schemas.microsoft.com/office/powerpoint/2010/main" xmlns="" val="3761813845"/>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sz="quarter" idx="13"/>
            <p:extLst>
              <p:ext uri="{D42A27DB-BD31-4B8C-83A1-F6EECF244321}">
                <p14:modId xmlns:p14="http://schemas.microsoft.com/office/powerpoint/2010/main" xmlns="" val="1587800581"/>
              </p:ext>
            </p:extLst>
          </p:nvPr>
        </p:nvGraphicFramePr>
        <p:xfrm>
          <a:off x="683568" y="764704"/>
          <a:ext cx="792088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a:xfrm>
            <a:off x="352426" y="228600"/>
            <a:ext cx="331142" cy="1066800"/>
          </a:xfrm>
        </p:spPr>
        <p:txBody>
          <a:bodyPr>
            <a:normAutofit/>
          </a:bodyPr>
          <a:lstStyle/>
          <a:p>
            <a:r>
              <a:rPr lang="es-MX" sz="1000" dirty="0" smtClean="0">
                <a:solidFill>
                  <a:schemeClr val="bg1"/>
                </a:solidFill>
              </a:rPr>
              <a:t>estructuras</a:t>
            </a:r>
            <a:endParaRPr lang="es-MX" sz="1000" dirty="0">
              <a:solidFill>
                <a:schemeClr val="bg1"/>
              </a:solidFill>
            </a:endParaRPr>
          </a:p>
        </p:txBody>
      </p:sp>
    </p:spTree>
    <p:extLst>
      <p:ext uri="{BB962C8B-B14F-4D97-AF65-F5344CB8AC3E}">
        <p14:creationId xmlns:p14="http://schemas.microsoft.com/office/powerpoint/2010/main" xmlns="" val="20013560"/>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115616" y="-387424"/>
            <a:ext cx="7680960" cy="1066800"/>
          </a:xfrm>
        </p:spPr>
        <p:txBody>
          <a:bodyPr>
            <a:normAutofit/>
          </a:bodyPr>
          <a:lstStyle/>
          <a:p>
            <a:pPr lvl="0"/>
            <a:r>
              <a:rPr lang="es-MX" sz="1000" dirty="0">
                <a:solidFill>
                  <a:schemeClr val="bg1"/>
                </a:solidFill>
              </a:rPr>
              <a:t>RECONOCIMIENTO DEL CONJUNTO ARQUITECTÓNICO</a:t>
            </a:r>
          </a:p>
        </p:txBody>
      </p:sp>
      <p:graphicFrame>
        <p:nvGraphicFramePr>
          <p:cNvPr id="6" name="5 Marcador de contenido"/>
          <p:cNvGraphicFramePr>
            <a:graphicFrameLocks noGrp="1"/>
          </p:cNvGraphicFramePr>
          <p:nvPr>
            <p:ph sz="quarter" idx="13"/>
            <p:extLst>
              <p:ext uri="{D42A27DB-BD31-4B8C-83A1-F6EECF244321}">
                <p14:modId xmlns:p14="http://schemas.microsoft.com/office/powerpoint/2010/main" xmlns="" val="268547713"/>
              </p:ext>
            </p:extLst>
          </p:nvPr>
        </p:nvGraphicFramePr>
        <p:xfrm>
          <a:off x="107505" y="332656"/>
          <a:ext cx="8928992" cy="6408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J:\LA MERCED FINAL\BASE FOTOGRAFICA\ENTORNO.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49641" y="980728"/>
            <a:ext cx="3096344" cy="198631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051" name="Picture 3" descr="J:\LA MERCED FINAL\BASE FOTOGRAFICA\FACHADA\fachada (44).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588224" y="1082647"/>
            <a:ext cx="2300726" cy="198631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 name="9 Imagen" descr="J:\LA MERCED FINAL\BASE FOTOGRAFICA\FACHADA\fachada (53).jpg"/>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003141" y="4346612"/>
            <a:ext cx="2520280" cy="2088232"/>
          </a:xfrm>
          <a:prstGeom prst="rect">
            <a:avLst/>
          </a:prstGeom>
          <a:ln>
            <a:noFill/>
          </a:ln>
          <a:effectLst>
            <a:softEdge rad="112500"/>
          </a:effectLst>
        </p:spPr>
      </p:pic>
      <p:pic>
        <p:nvPicPr>
          <p:cNvPr id="11" name="10 Imagen" descr="D:\TESIS VERONICA\BASE FOTOGRAFICA CLASIFICADA\FACHADA\fachada (99).jpg"/>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350748" y="4005064"/>
            <a:ext cx="2541732" cy="1950316"/>
          </a:xfrm>
          <a:prstGeom prst="rect">
            <a:avLst/>
          </a:prstGeom>
          <a:ln>
            <a:noFill/>
          </a:ln>
          <a:effectLst>
            <a:softEdge rad="112500"/>
          </a:effectLst>
        </p:spPr>
      </p:pic>
      <p:pic>
        <p:nvPicPr>
          <p:cNvPr id="12" name="11 Imagen" descr="D:\TESIS VERONICA\BASE FOTOGRAFICA CLASIFICADA\FACHADA\fachada (109).JPG"/>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3933821" y="1412776"/>
            <a:ext cx="2479030" cy="1986312"/>
          </a:xfrm>
          <a:prstGeom prst="rect">
            <a:avLst/>
          </a:prstGeom>
          <a:ln>
            <a:noFill/>
          </a:ln>
          <a:effectLst>
            <a:softEdge rad="112500"/>
          </a:effectLst>
        </p:spPr>
      </p:pic>
      <p:pic>
        <p:nvPicPr>
          <p:cNvPr id="13" name="12 Imagen" descr="D:\TESIS VERONICA\BASE FOTOGRAFICA CLASIFICADA\FACHADA\fachada (73).jpg"/>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3563888" y="3717032"/>
            <a:ext cx="2792692" cy="1884794"/>
          </a:xfrm>
          <a:prstGeom prst="rect">
            <a:avLst/>
          </a:prstGeom>
          <a:ln>
            <a:noFill/>
          </a:ln>
          <a:effectLst>
            <a:softEdge rad="112500"/>
          </a:effectLst>
        </p:spPr>
      </p:pic>
      <p:sp>
        <p:nvSpPr>
          <p:cNvPr id="14" name="1 Marcador de contenido"/>
          <p:cNvSpPr txBox="1">
            <a:spLocks/>
          </p:cNvSpPr>
          <p:nvPr/>
        </p:nvSpPr>
        <p:spPr>
          <a:xfrm>
            <a:off x="1160134" y="3024406"/>
            <a:ext cx="2275358" cy="381784"/>
          </a:xfrm>
          <a:prstGeom prst="rect">
            <a:avLst/>
          </a:prstGeom>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s-MX" dirty="0" smtClean="0"/>
              <a:t>Imagen Google </a:t>
            </a:r>
            <a:r>
              <a:rPr lang="es-MX" dirty="0" err="1" smtClean="0"/>
              <a:t>Earth</a:t>
            </a:r>
            <a:endParaRPr lang="es-MX" dirty="0"/>
          </a:p>
        </p:txBody>
      </p:sp>
      <p:sp>
        <p:nvSpPr>
          <p:cNvPr id="15" name="1 Marcador de contenido"/>
          <p:cNvSpPr txBox="1">
            <a:spLocks/>
          </p:cNvSpPr>
          <p:nvPr/>
        </p:nvSpPr>
        <p:spPr>
          <a:xfrm>
            <a:off x="3986363" y="975883"/>
            <a:ext cx="2275358" cy="381784"/>
          </a:xfrm>
          <a:prstGeom prst="rect">
            <a:avLst/>
          </a:prstGeom>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r>
              <a:rPr lang="es-MX" dirty="0" smtClean="0"/>
              <a:t>Fachada Iglesia </a:t>
            </a:r>
            <a:endParaRPr lang="es-MX" dirty="0"/>
          </a:p>
        </p:txBody>
      </p:sp>
      <p:sp>
        <p:nvSpPr>
          <p:cNvPr id="16" name="1 Marcador de contenido"/>
          <p:cNvSpPr txBox="1">
            <a:spLocks/>
          </p:cNvSpPr>
          <p:nvPr/>
        </p:nvSpPr>
        <p:spPr>
          <a:xfrm>
            <a:off x="6646151" y="3140968"/>
            <a:ext cx="2275358" cy="381784"/>
          </a:xfrm>
          <a:prstGeom prst="rect">
            <a:avLst/>
          </a:prstGeom>
        </p:spPr>
        <p:txBody>
          <a:bodyPr vert="horz" lIns="91440" tIns="45720" rIns="91440" bIns="45720" rtlCol="0">
            <a:normAutofit fontScale="77500" lnSpcReduction="20000"/>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s-MX" dirty="0" smtClean="0"/>
              <a:t>Colegio San Pedro Pascual</a:t>
            </a:r>
            <a:endParaRPr lang="es-MX" dirty="0"/>
          </a:p>
        </p:txBody>
      </p:sp>
      <p:sp>
        <p:nvSpPr>
          <p:cNvPr id="17" name="1 Marcador de contenido"/>
          <p:cNvSpPr txBox="1">
            <a:spLocks/>
          </p:cNvSpPr>
          <p:nvPr/>
        </p:nvSpPr>
        <p:spPr>
          <a:xfrm>
            <a:off x="895129" y="3905212"/>
            <a:ext cx="2736304" cy="381784"/>
          </a:xfrm>
          <a:prstGeom prst="rect">
            <a:avLst/>
          </a:prstGeom>
        </p:spPr>
        <p:txBody>
          <a:bodyPr vert="horz" lIns="91440" tIns="45720" rIns="91440" bIns="45720" rtlCol="0">
            <a:normAutofit fontScale="85000" lnSpcReduction="10000"/>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s-MX" dirty="0" smtClean="0"/>
              <a:t>Centro Comercial La Merced</a:t>
            </a:r>
            <a:endParaRPr lang="es-MX" dirty="0"/>
          </a:p>
        </p:txBody>
      </p:sp>
      <p:sp>
        <p:nvSpPr>
          <p:cNvPr id="18" name="1 Marcador de contenido"/>
          <p:cNvSpPr txBox="1">
            <a:spLocks/>
          </p:cNvSpPr>
          <p:nvPr/>
        </p:nvSpPr>
        <p:spPr>
          <a:xfrm>
            <a:off x="3830365" y="5601826"/>
            <a:ext cx="2275358" cy="381784"/>
          </a:xfrm>
          <a:prstGeom prst="rect">
            <a:avLst/>
          </a:prstGeom>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r>
              <a:rPr lang="es-MX" dirty="0" smtClean="0"/>
              <a:t>Calle Mejía</a:t>
            </a:r>
            <a:endParaRPr lang="es-MX" dirty="0"/>
          </a:p>
        </p:txBody>
      </p:sp>
      <p:sp>
        <p:nvSpPr>
          <p:cNvPr id="19" name="1 Marcador de contenido"/>
          <p:cNvSpPr txBox="1">
            <a:spLocks/>
          </p:cNvSpPr>
          <p:nvPr/>
        </p:nvSpPr>
        <p:spPr>
          <a:xfrm>
            <a:off x="6483935" y="6005566"/>
            <a:ext cx="2275358" cy="381784"/>
          </a:xfrm>
          <a:prstGeom prst="rect">
            <a:avLst/>
          </a:prstGeom>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r>
              <a:rPr lang="es-MX" dirty="0" smtClean="0"/>
              <a:t>Calle Cuenca</a:t>
            </a:r>
            <a:endParaRPr lang="es-MX" dirty="0"/>
          </a:p>
        </p:txBody>
      </p:sp>
      <p:sp>
        <p:nvSpPr>
          <p:cNvPr id="2" name="1 Estrella de 5 puntas">
            <a:hlinkClick r:id="rId13" action="ppaction://hlinksldjump"/>
          </p:cNvPr>
          <p:cNvSpPr/>
          <p:nvPr/>
        </p:nvSpPr>
        <p:spPr>
          <a:xfrm>
            <a:off x="8543268" y="6199070"/>
            <a:ext cx="493227" cy="47290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xmlns="" val="1123770398"/>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115616" y="-387424"/>
            <a:ext cx="7680960" cy="1066800"/>
          </a:xfrm>
        </p:spPr>
        <p:txBody>
          <a:bodyPr>
            <a:normAutofit/>
          </a:bodyPr>
          <a:lstStyle/>
          <a:p>
            <a:pPr lvl="0"/>
            <a:r>
              <a:rPr lang="es-MX" sz="1000" dirty="0">
                <a:solidFill>
                  <a:schemeClr val="bg1"/>
                </a:solidFill>
              </a:rPr>
              <a:t>SELECCIÓN DE EQUIPOS</a:t>
            </a:r>
          </a:p>
        </p:txBody>
      </p:sp>
      <p:graphicFrame>
        <p:nvGraphicFramePr>
          <p:cNvPr id="6" name="5 Marcador de contenido"/>
          <p:cNvGraphicFramePr>
            <a:graphicFrameLocks noGrp="1"/>
          </p:cNvGraphicFramePr>
          <p:nvPr>
            <p:ph sz="quarter" idx="13"/>
            <p:extLst>
              <p:ext uri="{D42A27DB-BD31-4B8C-83A1-F6EECF244321}">
                <p14:modId xmlns:p14="http://schemas.microsoft.com/office/powerpoint/2010/main" xmlns="" val="3569106262"/>
              </p:ext>
            </p:extLst>
          </p:nvPr>
        </p:nvGraphicFramePr>
        <p:xfrm>
          <a:off x="107505" y="260648"/>
          <a:ext cx="8928992" cy="64807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1 Marcador de contenido"/>
          <p:cNvSpPr txBox="1">
            <a:spLocks/>
          </p:cNvSpPr>
          <p:nvPr/>
        </p:nvSpPr>
        <p:spPr>
          <a:xfrm>
            <a:off x="2276924" y="859596"/>
            <a:ext cx="4680520" cy="381784"/>
          </a:xfrm>
          <a:prstGeom prst="rect">
            <a:avLst/>
          </a:prstGeom>
        </p:spPr>
        <p:txBody>
          <a:bodyPr vert="horz" lIns="91440" tIns="45720" rIns="91440" bIns="45720" rtlCol="0">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r>
              <a:rPr lang="es-MX" b="1" dirty="0" smtClean="0"/>
              <a:t>Cámara Fotográfica Digital</a:t>
            </a:r>
            <a:endParaRPr lang="es-MX" b="1" dirty="0"/>
          </a:p>
        </p:txBody>
      </p:sp>
      <p:pic>
        <p:nvPicPr>
          <p:cNvPr id="20" name="19 Imagen"/>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979712" y="1340768"/>
            <a:ext cx="5832648" cy="2016224"/>
          </a:xfrm>
          <a:prstGeom prst="rect">
            <a:avLst/>
          </a:prstGeom>
          <a:ln>
            <a:noFill/>
          </a:ln>
          <a:effectLst>
            <a:softEdge rad="112500"/>
          </a:effectLst>
        </p:spPr>
      </p:pic>
      <p:pic>
        <p:nvPicPr>
          <p:cNvPr id="21" name="20 Imagen" descr="http://t3.gstatic.com/images?q=tbn:ANd9GcRvQ4qM3X4uTBOgwLEkhCwXREMwfk_O_xBMJkfUKtQlh0nzr6Hh_g">
            <a:hlinkClick r:id="rId8"/>
          </p:cNvPr>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104998" y="3356992"/>
            <a:ext cx="1408109" cy="2376264"/>
          </a:xfrm>
          <a:prstGeom prst="rect">
            <a:avLst/>
          </a:prstGeom>
          <a:ln>
            <a:noFill/>
          </a:ln>
          <a:effectLst>
            <a:softEdge rad="112500"/>
          </a:effectLst>
        </p:spPr>
      </p:pic>
      <p:sp>
        <p:nvSpPr>
          <p:cNvPr id="22" name="1 Marcador de contenido"/>
          <p:cNvSpPr txBox="1">
            <a:spLocks/>
          </p:cNvSpPr>
          <p:nvPr/>
        </p:nvSpPr>
        <p:spPr>
          <a:xfrm>
            <a:off x="512909" y="5980715"/>
            <a:ext cx="2592288" cy="381784"/>
          </a:xfrm>
          <a:prstGeom prst="rect">
            <a:avLst/>
          </a:prstGeom>
        </p:spPr>
        <p:txBody>
          <a:bodyPr vert="horz" lIns="91440" tIns="45720" rIns="91440" bIns="45720" rtlCol="0">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r>
              <a:rPr lang="es-MX" b="1" dirty="0" smtClean="0"/>
              <a:t>Distanciómetro</a:t>
            </a:r>
            <a:endParaRPr lang="es-MX" b="1" dirty="0"/>
          </a:p>
        </p:txBody>
      </p:sp>
      <p:pic>
        <p:nvPicPr>
          <p:cNvPr id="23" name="22 Imagen"/>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696524" y="4256356"/>
            <a:ext cx="2027604" cy="1071340"/>
          </a:xfrm>
          <a:prstGeom prst="rect">
            <a:avLst/>
          </a:prstGeom>
          <a:ln>
            <a:noFill/>
          </a:ln>
          <a:effectLst>
            <a:softEdge rad="112500"/>
          </a:effectLst>
        </p:spPr>
      </p:pic>
      <p:sp>
        <p:nvSpPr>
          <p:cNvPr id="24" name="1 Marcador de contenido"/>
          <p:cNvSpPr txBox="1">
            <a:spLocks/>
          </p:cNvSpPr>
          <p:nvPr/>
        </p:nvSpPr>
        <p:spPr>
          <a:xfrm>
            <a:off x="3419872" y="3740009"/>
            <a:ext cx="2592288" cy="381784"/>
          </a:xfrm>
          <a:prstGeom prst="rect">
            <a:avLst/>
          </a:prstGeom>
        </p:spPr>
        <p:txBody>
          <a:bodyPr vert="horz" lIns="91440" tIns="45720" rIns="91440" bIns="45720" rtlCol="0">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r>
              <a:rPr lang="es-MX" b="1" dirty="0" smtClean="0"/>
              <a:t>Flexómetro</a:t>
            </a:r>
            <a:endParaRPr lang="es-MX" b="1" dirty="0"/>
          </a:p>
        </p:txBody>
      </p:sp>
      <p:pic>
        <p:nvPicPr>
          <p:cNvPr id="25" name="24 Imagen"/>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6732240" y="4156034"/>
            <a:ext cx="1473324" cy="1231890"/>
          </a:xfrm>
          <a:prstGeom prst="rect">
            <a:avLst/>
          </a:prstGeom>
          <a:ln>
            <a:noFill/>
          </a:ln>
          <a:effectLst>
            <a:softEdge rad="112500"/>
          </a:effectLst>
        </p:spPr>
      </p:pic>
      <p:sp>
        <p:nvSpPr>
          <p:cNvPr id="26" name="1 Marcador de contenido"/>
          <p:cNvSpPr txBox="1">
            <a:spLocks/>
          </p:cNvSpPr>
          <p:nvPr/>
        </p:nvSpPr>
        <p:spPr>
          <a:xfrm>
            <a:off x="6228184" y="5542364"/>
            <a:ext cx="2592288" cy="381784"/>
          </a:xfrm>
          <a:prstGeom prst="rect">
            <a:avLst/>
          </a:prstGeom>
        </p:spPr>
        <p:txBody>
          <a:bodyPr vert="horz" lIns="91440" tIns="45720" rIns="91440" bIns="45720" rtlCol="0">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r>
              <a:rPr lang="es-MX" b="1" dirty="0" smtClean="0"/>
              <a:t>Cinta métrica</a:t>
            </a:r>
            <a:endParaRPr lang="es-MX" b="1" dirty="0"/>
          </a:p>
        </p:txBody>
      </p:sp>
      <p:sp>
        <p:nvSpPr>
          <p:cNvPr id="12" name="11 Estrella de 5 puntas">
            <a:hlinkClick r:id="rId12" action="ppaction://hlinksldjump"/>
          </p:cNvPr>
          <p:cNvSpPr/>
          <p:nvPr/>
        </p:nvSpPr>
        <p:spPr>
          <a:xfrm>
            <a:off x="8504875" y="6199070"/>
            <a:ext cx="493227" cy="47290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xmlns="" val="1683799649"/>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115616" y="-387424"/>
            <a:ext cx="7680960" cy="1066800"/>
          </a:xfrm>
        </p:spPr>
        <p:txBody>
          <a:bodyPr>
            <a:normAutofit/>
          </a:bodyPr>
          <a:lstStyle/>
          <a:p>
            <a:pPr lvl="0"/>
            <a:r>
              <a:rPr lang="es-MX" sz="1000" dirty="0">
                <a:solidFill>
                  <a:schemeClr val="bg1"/>
                </a:solidFill>
              </a:rPr>
              <a:t>FORMULACIÓN DEL PLAN DEL PROCESO FOTOGRAMÉTRICO</a:t>
            </a:r>
          </a:p>
        </p:txBody>
      </p:sp>
      <p:graphicFrame>
        <p:nvGraphicFramePr>
          <p:cNvPr id="6" name="5 Marcador de contenido"/>
          <p:cNvGraphicFramePr>
            <a:graphicFrameLocks noGrp="1"/>
          </p:cNvGraphicFramePr>
          <p:nvPr>
            <p:ph sz="quarter" idx="13"/>
            <p:extLst>
              <p:ext uri="{D42A27DB-BD31-4B8C-83A1-F6EECF244321}">
                <p14:modId xmlns:p14="http://schemas.microsoft.com/office/powerpoint/2010/main" xmlns="" val="813373875"/>
              </p:ext>
            </p:extLst>
          </p:nvPr>
        </p:nvGraphicFramePr>
        <p:xfrm>
          <a:off x="107505" y="332656"/>
          <a:ext cx="8928992" cy="6408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1 Marcador de contenido"/>
          <p:cNvSpPr txBox="1">
            <a:spLocks/>
          </p:cNvSpPr>
          <p:nvPr/>
        </p:nvSpPr>
        <p:spPr>
          <a:xfrm>
            <a:off x="952608" y="692696"/>
            <a:ext cx="3375015" cy="381784"/>
          </a:xfrm>
          <a:prstGeom prst="rect">
            <a:avLst/>
          </a:prstGeom>
        </p:spPr>
        <p:txBody>
          <a:bodyPr vert="horz" lIns="91440" tIns="45720" rIns="91440" bIns="45720" rtlCol="0">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r>
              <a:rPr lang="es-MX" b="1" dirty="0" smtClean="0"/>
              <a:t>Resolución de las fotografías</a:t>
            </a:r>
            <a:endParaRPr lang="es-MX" b="1" dirty="0"/>
          </a:p>
        </p:txBody>
      </p:sp>
      <p:sp>
        <p:nvSpPr>
          <p:cNvPr id="24" name="1 Marcador de contenido"/>
          <p:cNvSpPr txBox="1">
            <a:spLocks/>
          </p:cNvSpPr>
          <p:nvPr/>
        </p:nvSpPr>
        <p:spPr>
          <a:xfrm>
            <a:off x="4860032" y="5182324"/>
            <a:ext cx="3312368" cy="381784"/>
          </a:xfrm>
          <a:prstGeom prst="rect">
            <a:avLst/>
          </a:prstGeom>
        </p:spPr>
        <p:txBody>
          <a:bodyPr vert="horz" lIns="91440" tIns="45720" rIns="91440" bIns="45720" rtlCol="0">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r>
              <a:rPr lang="es-MX" b="1" dirty="0" smtClean="0"/>
              <a:t>Escala de las fotografías</a:t>
            </a:r>
            <a:endParaRPr lang="es-MX" b="1" dirty="0"/>
          </a:p>
        </p:txBody>
      </p:sp>
      <p:pic>
        <p:nvPicPr>
          <p:cNvPr id="12" name="11 Imagen" descr="E:\VERONICA\UNIVERSIDAD\TESIS VERONICA\BASE FOTOGRAFICA CLASIFICADA\detalles.jpg"/>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212542" y="1124744"/>
            <a:ext cx="2549899" cy="3384376"/>
          </a:xfrm>
          <a:prstGeom prst="rect">
            <a:avLst/>
          </a:prstGeom>
          <a:ln>
            <a:noFill/>
          </a:ln>
          <a:effectLst>
            <a:outerShdw blurRad="292100" dist="139700" dir="2700000" algn="tl" rotWithShape="0">
              <a:srgbClr val="333333">
                <a:alpha val="65000"/>
              </a:srgbClr>
            </a:outerShdw>
          </a:effectLst>
        </p:spPr>
      </p:pic>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212542" y="4797152"/>
            <a:ext cx="2405914" cy="5760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762441" y="2198749"/>
            <a:ext cx="5187742" cy="2676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8 Estrella de 5 puntas">
            <a:hlinkClick r:id="rId10" action="ppaction://hlinksldjump"/>
          </p:cNvPr>
          <p:cNvSpPr/>
          <p:nvPr/>
        </p:nvSpPr>
        <p:spPr>
          <a:xfrm>
            <a:off x="8456956" y="6199070"/>
            <a:ext cx="493227" cy="47290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xmlns="" val="914393725"/>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280124" y="188640"/>
            <a:ext cx="8507773" cy="1066800"/>
          </a:xfrm>
        </p:spPr>
        <p:txBody>
          <a:bodyPr>
            <a:normAutofit fontScale="90000"/>
          </a:bodyPr>
          <a:lstStyle/>
          <a:p>
            <a:pPr algn="ctr"/>
            <a:r>
              <a:rPr lang="es-MX" sz="3500" dirty="0" smtClean="0"/>
              <a:t>IDENTIFICACIÓN Y RELEVANCIA DE UNIDADES ARQUITECTÓNICAS</a:t>
            </a:r>
            <a:endParaRPr lang="es-MX" sz="3500" dirty="0"/>
          </a:p>
        </p:txBody>
      </p:sp>
      <p:sp>
        <p:nvSpPr>
          <p:cNvPr id="14" name="1 Marcador de contenido"/>
          <p:cNvSpPr txBox="1">
            <a:spLocks/>
          </p:cNvSpPr>
          <p:nvPr/>
        </p:nvSpPr>
        <p:spPr>
          <a:xfrm>
            <a:off x="2348136" y="2695788"/>
            <a:ext cx="2275358" cy="381784"/>
          </a:xfrm>
          <a:prstGeom prst="rect">
            <a:avLst/>
          </a:prstGeom>
        </p:spPr>
        <p:txBody>
          <a:bodyPr vert="horz" lIns="91440" tIns="45720" rIns="91440" bIns="45720" rtlCol="0">
            <a:normAutofit fontScale="85000" lnSpcReduction="10000"/>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r>
              <a:rPr lang="es-MX" dirty="0"/>
              <a:t>Bernardo </a:t>
            </a:r>
            <a:r>
              <a:rPr lang="es-MX" dirty="0" err="1" smtClean="0"/>
              <a:t>Legarda</a:t>
            </a:r>
            <a:r>
              <a:rPr lang="es-MX" dirty="0" smtClean="0"/>
              <a:t> (1748)</a:t>
            </a:r>
            <a:endParaRPr lang="es-MX" dirty="0"/>
          </a:p>
        </p:txBody>
      </p:sp>
      <p:sp>
        <p:nvSpPr>
          <p:cNvPr id="15" name="1 Marcador de contenido"/>
          <p:cNvSpPr txBox="1">
            <a:spLocks/>
          </p:cNvSpPr>
          <p:nvPr/>
        </p:nvSpPr>
        <p:spPr>
          <a:xfrm>
            <a:off x="90141" y="4912364"/>
            <a:ext cx="2275358" cy="719590"/>
          </a:xfrm>
          <a:prstGeom prst="rect">
            <a:avLst/>
          </a:prstGeom>
        </p:spPr>
        <p:txBody>
          <a:bodyPr vert="horz" lIns="91440" tIns="45720" rIns="91440" bIns="45720" rtlCol="0">
            <a:normAutofit fontScale="85000" lnSpcReduction="10000"/>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r>
              <a:rPr lang="es-MX" dirty="0" smtClean="0"/>
              <a:t>Torre – Reloj </a:t>
            </a:r>
            <a:r>
              <a:rPr lang="es-MX" dirty="0"/>
              <a:t>inglés de luna </a:t>
            </a:r>
            <a:r>
              <a:rPr lang="es-MX" dirty="0" smtClean="0"/>
              <a:t>negra, </a:t>
            </a:r>
            <a:r>
              <a:rPr lang="es-MX" dirty="0"/>
              <a:t>hecho en 1817 e instalado en 1820, </a:t>
            </a:r>
          </a:p>
        </p:txBody>
      </p:sp>
      <p:pic>
        <p:nvPicPr>
          <p:cNvPr id="20" name="19 Imagen" descr="E:\VERONICA\UNIVERSIDAD\TESIS VERONICA\BASE FOTOGRAFICA CLASIFICADA\ALTAR MAYOR\altarmayor (78)2 - copia.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30004" y="3077572"/>
            <a:ext cx="2059334" cy="3190096"/>
          </a:xfrm>
          <a:prstGeom prst="rect">
            <a:avLst/>
          </a:prstGeom>
          <a:ln>
            <a:noFill/>
          </a:ln>
          <a:effectLst>
            <a:softEdge rad="112500"/>
          </a:effectLst>
        </p:spPr>
      </p:pic>
      <p:pic>
        <p:nvPicPr>
          <p:cNvPr id="21" name="20 Imagen" descr="E:\VERONICA\UNIVERSIDAD\TESIS VERONICA\BASE FOTOGRAFICA CLASIFICADA\SAGRARIO\sagrario (45).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61490" y="2302067"/>
            <a:ext cx="2292127" cy="2592288"/>
          </a:xfrm>
          <a:prstGeom prst="rect">
            <a:avLst/>
          </a:prstGeom>
          <a:ln>
            <a:noFill/>
          </a:ln>
          <a:effectLst>
            <a:softEdge rad="112500"/>
          </a:effectLst>
        </p:spPr>
      </p:pic>
      <p:sp>
        <p:nvSpPr>
          <p:cNvPr id="22" name="1 Marcador de contenido"/>
          <p:cNvSpPr txBox="1">
            <a:spLocks/>
          </p:cNvSpPr>
          <p:nvPr/>
        </p:nvSpPr>
        <p:spPr>
          <a:xfrm>
            <a:off x="4560499" y="1920283"/>
            <a:ext cx="2275358" cy="381784"/>
          </a:xfrm>
          <a:prstGeom prst="rect">
            <a:avLst/>
          </a:prstGeom>
        </p:spPr>
        <p:txBody>
          <a:bodyPr vert="horz" lIns="91440" tIns="45720" rIns="91440" bIns="45720" rtlCol="0">
            <a:normAutofit fontScale="85000" lnSpcReduction="10000"/>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s-MX" dirty="0"/>
              <a:t>Bernardo </a:t>
            </a:r>
            <a:r>
              <a:rPr lang="es-MX" dirty="0" err="1" smtClean="0"/>
              <a:t>Legarda</a:t>
            </a:r>
            <a:r>
              <a:rPr lang="es-MX" dirty="0" smtClean="0"/>
              <a:t> (1751)</a:t>
            </a:r>
            <a:endParaRPr lang="es-MX" dirty="0"/>
          </a:p>
        </p:txBody>
      </p:sp>
      <p:pic>
        <p:nvPicPr>
          <p:cNvPr id="23" name="22 Imagen" descr="E:\VERONICA\UNIVERSIDAD\TESIS VERONICA\BASE FOTOGRAFICA CLASIFICADA\PILARES Y ARCOS\pilares y arcos (681) - copia.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84203" y="1709070"/>
            <a:ext cx="2152650" cy="3831590"/>
          </a:xfrm>
          <a:prstGeom prst="rect">
            <a:avLst/>
          </a:prstGeom>
          <a:ln>
            <a:noFill/>
          </a:ln>
          <a:effectLst>
            <a:softEdge rad="112500"/>
          </a:effectLst>
        </p:spPr>
      </p:pic>
      <p:pic>
        <p:nvPicPr>
          <p:cNvPr id="24" name="23 Imagen" descr="E:\VERONICA\UNIVERSIDAD\TESIS VERONICA\BASE FOTOGRAFICA CLASIFICADA\TORRE\torre (104).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7504" y="1603668"/>
            <a:ext cx="2240632" cy="3136327"/>
          </a:xfrm>
          <a:prstGeom prst="rect">
            <a:avLst/>
          </a:prstGeom>
          <a:ln>
            <a:noFill/>
          </a:ln>
          <a:effectLst>
            <a:softEdge rad="112500"/>
          </a:effectLst>
        </p:spPr>
      </p:pic>
      <p:sp>
        <p:nvSpPr>
          <p:cNvPr id="25" name="1 Marcador de contenido"/>
          <p:cNvSpPr txBox="1">
            <a:spLocks/>
          </p:cNvSpPr>
          <p:nvPr/>
        </p:nvSpPr>
        <p:spPr>
          <a:xfrm>
            <a:off x="6853617" y="5631954"/>
            <a:ext cx="2275358" cy="381784"/>
          </a:xfrm>
          <a:prstGeom prst="rect">
            <a:avLst/>
          </a:prstGeom>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r>
              <a:rPr lang="es-MX" b="1" dirty="0"/>
              <a:t>Víctor </a:t>
            </a:r>
            <a:r>
              <a:rPr lang="es-MX" b="1" dirty="0" err="1"/>
              <a:t>Mideros</a:t>
            </a:r>
            <a:endParaRPr lang="es-MX" b="1" dirty="0"/>
          </a:p>
        </p:txBody>
      </p:sp>
      <p:sp>
        <p:nvSpPr>
          <p:cNvPr id="11" name="10 Estrella de 5 puntas">
            <a:hlinkClick r:id="rId6" action="ppaction://hlinksldjump"/>
          </p:cNvPr>
          <p:cNvSpPr/>
          <p:nvPr/>
        </p:nvSpPr>
        <p:spPr>
          <a:xfrm>
            <a:off x="8388424" y="6184630"/>
            <a:ext cx="493227" cy="47290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xmlns="" val="944028696"/>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683568" y="-387424"/>
            <a:ext cx="7680960" cy="1066800"/>
          </a:xfrm>
        </p:spPr>
        <p:txBody>
          <a:bodyPr>
            <a:normAutofit fontScale="90000"/>
          </a:bodyPr>
          <a:lstStyle/>
          <a:p>
            <a:r>
              <a:rPr lang="es-MX" sz="3600" b="1" dirty="0">
                <a:solidFill>
                  <a:schemeClr val="bg1"/>
                </a:solidFill>
              </a:rPr>
              <a:t>RECOPILACIÓN DE INFORMACIÓN BASE</a:t>
            </a:r>
          </a:p>
        </p:txBody>
      </p:sp>
      <p:sp>
        <p:nvSpPr>
          <p:cNvPr id="24" name="1 Marcador de contenido"/>
          <p:cNvSpPr txBox="1">
            <a:spLocks/>
          </p:cNvSpPr>
          <p:nvPr/>
        </p:nvSpPr>
        <p:spPr>
          <a:xfrm rot="16200000">
            <a:off x="-2238196" y="3454132"/>
            <a:ext cx="5184576" cy="381784"/>
          </a:xfrm>
          <a:prstGeom prst="rect">
            <a:avLst/>
          </a:prstGeom>
        </p:spPr>
        <p:txBody>
          <a:bodyPr vert="horz" lIns="91440" tIns="45720" rIns="91440" bIns="45720" rtlCol="0">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r>
              <a:rPr lang="es-MX" sz="2000" b="1" dirty="0" smtClean="0"/>
              <a:t>RECOPILACIÓN DE INFORMACIÓN BASE</a:t>
            </a:r>
            <a:endParaRPr lang="es-MX" sz="2000" b="1" dirty="0"/>
          </a:p>
        </p:txBody>
      </p:sp>
      <p:pic>
        <p:nvPicPr>
          <p:cNvPr id="9" name="8 Imagen" descr="E:\VERONICA\UNIVERSIDAD\TESIS VERONICA\PLANOS\Convento la Merced Museo Banco Central del Ecuador - Basilica de la Merced\AMBIENTES\02 - copia.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20072" y="404664"/>
            <a:ext cx="3816424" cy="2232248"/>
          </a:xfrm>
          <a:prstGeom prst="rect">
            <a:avLst/>
          </a:prstGeom>
          <a:ln>
            <a:noFill/>
          </a:ln>
          <a:effectLst>
            <a:outerShdw blurRad="190500" algn="tl" rotWithShape="0">
              <a:srgbClr val="000000">
                <a:alpha val="70000"/>
              </a:srgbClr>
            </a:outerShdw>
          </a:effectLst>
        </p:spPr>
      </p:pic>
      <p:pic>
        <p:nvPicPr>
          <p:cNvPr id="11" name="10 Imagen" descr="J:\VERONICA ACOSTA 22sep2011\LA MERCED\PLANOS\CORTES 1.jpg"/>
          <p:cNvPicPr/>
          <p:nvPr/>
        </p:nvPicPr>
        <p:blipFill rotWithShape="1">
          <a:blip r:embed="rId3" cstate="print">
            <a:extLst>
              <a:ext uri="{28A0092B-C50C-407E-A947-70E740481C1C}">
                <a14:useLocalDpi xmlns:a14="http://schemas.microsoft.com/office/drawing/2010/main" xmlns="" val="0"/>
              </a:ext>
            </a:extLst>
          </a:blip>
          <a:srcRect l="16968" t="17236" r="2262" b="4280"/>
          <a:stretch/>
        </p:blipFill>
        <p:spPr bwMode="auto">
          <a:xfrm>
            <a:off x="631056" y="4065487"/>
            <a:ext cx="3663535" cy="2241374"/>
          </a:xfrm>
          <a:prstGeom prst="rect">
            <a:avLst/>
          </a:prstGeom>
          <a:noFill/>
          <a:ln>
            <a:noFill/>
          </a:ln>
          <a:extLst>
            <a:ext uri="{53640926-AAD7-44D8-BBD7-CCE9431645EC}">
              <a14:shadowObscured xmlns:a14="http://schemas.microsoft.com/office/drawing/2010/main" xmlns=""/>
            </a:ext>
          </a:extLst>
        </p:spPr>
      </p:pic>
      <p:pic>
        <p:nvPicPr>
          <p:cNvPr id="13" name="12 Imagen" descr="J:\VERONICA ACOSTA 22sep2011\LA MERCED\PLANOS\IMPLANTACION GENERAL.jpg"/>
          <p:cNvPicPr/>
          <p:nvPr/>
        </p:nvPicPr>
        <p:blipFill rotWithShape="1">
          <a:blip r:embed="rId4" cstate="print">
            <a:extLst>
              <a:ext uri="{28A0092B-C50C-407E-A947-70E740481C1C}">
                <a14:useLocalDpi xmlns:a14="http://schemas.microsoft.com/office/drawing/2010/main" xmlns="" val="0"/>
              </a:ext>
            </a:extLst>
          </a:blip>
          <a:srcRect l="5883" t="13204" r="14932" b="13081"/>
          <a:stretch/>
        </p:blipFill>
        <p:spPr bwMode="auto">
          <a:xfrm>
            <a:off x="600949" y="598509"/>
            <a:ext cx="4228976" cy="2552700"/>
          </a:xfrm>
          <a:prstGeom prst="rect">
            <a:avLst/>
          </a:prstGeom>
          <a:noFill/>
          <a:ln>
            <a:noFill/>
          </a:ln>
          <a:extLst>
            <a:ext uri="{53640926-AAD7-44D8-BBD7-CCE9431645EC}">
              <a14:shadowObscured xmlns:a14="http://schemas.microsoft.com/office/drawing/2010/main" xmlns=""/>
            </a:ext>
          </a:extLst>
        </p:spPr>
      </p:pic>
      <p:pic>
        <p:nvPicPr>
          <p:cNvPr id="15" name="14 Imagen" descr="J:\VERONICA ACOSTA 22sep2011\LA MERCED\PLANOS\FACHADA CALLE CHILE.jpg"/>
          <p:cNvPicPr/>
          <p:nvPr/>
        </p:nvPicPr>
        <p:blipFill rotWithShape="1">
          <a:blip r:embed="rId5" cstate="print">
            <a:extLst>
              <a:ext uri="{28A0092B-C50C-407E-A947-70E740481C1C}">
                <a14:useLocalDpi xmlns:a14="http://schemas.microsoft.com/office/drawing/2010/main" xmlns="" val="0"/>
              </a:ext>
            </a:extLst>
          </a:blip>
          <a:srcRect l="6108" t="15563" r="4309" b="14710"/>
          <a:stretch/>
        </p:blipFill>
        <p:spPr bwMode="auto">
          <a:xfrm>
            <a:off x="4812708" y="3717032"/>
            <a:ext cx="4086692" cy="2520280"/>
          </a:xfrm>
          <a:prstGeom prst="rect">
            <a:avLst/>
          </a:prstGeom>
          <a:noFill/>
          <a:ln>
            <a:noFill/>
          </a:ln>
          <a:extLst>
            <a:ext uri="{53640926-AAD7-44D8-BBD7-CCE9431645EC}">
              <a14:shadowObscured xmlns:a14="http://schemas.microsoft.com/office/drawing/2010/main" xmlns=""/>
            </a:ext>
          </a:extLst>
        </p:spPr>
      </p:pic>
      <p:sp>
        <p:nvSpPr>
          <p:cNvPr id="16" name="1 Marcador de contenido"/>
          <p:cNvSpPr txBox="1">
            <a:spLocks/>
          </p:cNvSpPr>
          <p:nvPr/>
        </p:nvSpPr>
        <p:spPr>
          <a:xfrm>
            <a:off x="1763688" y="3335248"/>
            <a:ext cx="2275358" cy="381784"/>
          </a:xfrm>
          <a:prstGeom prst="rect">
            <a:avLst/>
          </a:prstGeom>
        </p:spPr>
        <p:txBody>
          <a:bodyPr vert="horz" lIns="91440" tIns="45720" rIns="91440" bIns="45720" rtlCol="0">
            <a:normAutofit fontScale="92500"/>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s-MX" dirty="0" smtClean="0"/>
              <a:t>Implantación General</a:t>
            </a:r>
            <a:endParaRPr lang="es-MX" dirty="0"/>
          </a:p>
        </p:txBody>
      </p:sp>
      <p:sp>
        <p:nvSpPr>
          <p:cNvPr id="17" name="1 Marcador de contenido"/>
          <p:cNvSpPr txBox="1">
            <a:spLocks/>
          </p:cNvSpPr>
          <p:nvPr/>
        </p:nvSpPr>
        <p:spPr>
          <a:xfrm>
            <a:off x="6084168" y="2831580"/>
            <a:ext cx="2275358" cy="381784"/>
          </a:xfrm>
          <a:prstGeom prst="rect">
            <a:avLst/>
          </a:prstGeom>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r>
              <a:rPr lang="es-MX" dirty="0" smtClean="0"/>
              <a:t>Planta Baja</a:t>
            </a:r>
            <a:endParaRPr lang="es-MX" dirty="0"/>
          </a:p>
        </p:txBody>
      </p:sp>
      <p:sp>
        <p:nvSpPr>
          <p:cNvPr id="18" name="1 Marcador de contenido"/>
          <p:cNvSpPr txBox="1">
            <a:spLocks/>
          </p:cNvSpPr>
          <p:nvPr/>
        </p:nvSpPr>
        <p:spPr>
          <a:xfrm>
            <a:off x="631057" y="6306861"/>
            <a:ext cx="3663534" cy="381784"/>
          </a:xfrm>
          <a:prstGeom prst="rect">
            <a:avLst/>
          </a:prstGeom>
        </p:spPr>
        <p:txBody>
          <a:bodyPr vert="horz" lIns="91440" tIns="45720" rIns="91440" bIns="45720" rtlCol="0">
            <a:normAutofit fontScale="92500"/>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s-MX" dirty="0" smtClean="0"/>
              <a:t>Cortes longitudinales y transversales</a:t>
            </a:r>
            <a:endParaRPr lang="es-MX" dirty="0"/>
          </a:p>
        </p:txBody>
      </p:sp>
      <p:sp>
        <p:nvSpPr>
          <p:cNvPr id="19" name="1 Marcador de contenido"/>
          <p:cNvSpPr txBox="1">
            <a:spLocks/>
          </p:cNvSpPr>
          <p:nvPr/>
        </p:nvSpPr>
        <p:spPr>
          <a:xfrm>
            <a:off x="5718375" y="6313027"/>
            <a:ext cx="2275358" cy="381784"/>
          </a:xfrm>
          <a:prstGeom prst="rect">
            <a:avLst/>
          </a:prstGeom>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s-MX" dirty="0" smtClean="0"/>
              <a:t>Fachada Lateral Sur</a:t>
            </a:r>
            <a:endParaRPr lang="es-MX" dirty="0"/>
          </a:p>
        </p:txBody>
      </p:sp>
      <p:sp>
        <p:nvSpPr>
          <p:cNvPr id="12" name="11 Estrella de 5 puntas">
            <a:hlinkClick r:id="rId6" action="ppaction://hlinksldjump"/>
          </p:cNvPr>
          <p:cNvSpPr/>
          <p:nvPr/>
        </p:nvSpPr>
        <p:spPr>
          <a:xfrm>
            <a:off x="8415848" y="6199070"/>
            <a:ext cx="493227" cy="47290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xmlns="" val="347581168"/>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683568" y="-387424"/>
            <a:ext cx="7680960" cy="1066800"/>
          </a:xfrm>
        </p:spPr>
        <p:txBody>
          <a:bodyPr>
            <a:normAutofit fontScale="90000"/>
          </a:bodyPr>
          <a:lstStyle/>
          <a:p>
            <a:r>
              <a:rPr lang="es-MX" sz="3600" b="1" dirty="0">
                <a:solidFill>
                  <a:schemeClr val="bg1"/>
                </a:solidFill>
              </a:rPr>
              <a:t>GENERACIÓN DE INFORMACIÓN BASE</a:t>
            </a:r>
          </a:p>
        </p:txBody>
      </p:sp>
      <p:sp>
        <p:nvSpPr>
          <p:cNvPr id="24" name="1 Marcador de contenido"/>
          <p:cNvSpPr txBox="1">
            <a:spLocks/>
          </p:cNvSpPr>
          <p:nvPr/>
        </p:nvSpPr>
        <p:spPr>
          <a:xfrm rot="16200000">
            <a:off x="-2238196" y="3454132"/>
            <a:ext cx="5184576" cy="381784"/>
          </a:xfrm>
          <a:prstGeom prst="rect">
            <a:avLst/>
          </a:prstGeom>
        </p:spPr>
        <p:txBody>
          <a:bodyPr vert="horz" lIns="91440" tIns="45720" rIns="91440" bIns="45720" rtlCol="0">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r>
              <a:rPr lang="es-MX" sz="2000" b="1" dirty="0" smtClean="0"/>
              <a:t>GENERACIÓN DE INFORMACIÓN BASE</a:t>
            </a:r>
            <a:endParaRPr lang="es-MX" sz="2000" b="1" dirty="0"/>
          </a:p>
        </p:txBody>
      </p:sp>
      <p:sp>
        <p:nvSpPr>
          <p:cNvPr id="16" name="1 Marcador de contenido"/>
          <p:cNvSpPr txBox="1">
            <a:spLocks/>
          </p:cNvSpPr>
          <p:nvPr/>
        </p:nvSpPr>
        <p:spPr>
          <a:xfrm>
            <a:off x="952753" y="573812"/>
            <a:ext cx="7200800" cy="381784"/>
          </a:xfrm>
          <a:prstGeom prst="rect">
            <a:avLst/>
          </a:prstGeom>
        </p:spPr>
        <p:txBody>
          <a:bodyPr vert="horz" lIns="91440" tIns="45720" rIns="91440" bIns="45720" rtlCol="0">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s-ES" sz="2000" dirty="0"/>
              <a:t>Mediciones de pilares centrales y paredes perimetrales</a:t>
            </a:r>
            <a:endParaRPr lang="es-MX" sz="2000" dirty="0"/>
          </a:p>
        </p:txBody>
      </p:sp>
      <p:pic>
        <p:nvPicPr>
          <p:cNvPr id="12" name="11 Imagen" descr="E:\VERONICA\UNIVERSIDAD\TESIS VERONICA\CAMPO\HC3.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5618" y="1268760"/>
            <a:ext cx="3900150" cy="3060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13 Imagen" descr="E:\VERONICA\UNIVERSIDAD\TESIS VERONICA\CAMPO\HC8.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30192" y="3257983"/>
            <a:ext cx="4239895" cy="32397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2307828197"/>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683568" y="-387424"/>
            <a:ext cx="7680960" cy="1066800"/>
          </a:xfrm>
        </p:spPr>
        <p:txBody>
          <a:bodyPr>
            <a:normAutofit fontScale="90000"/>
          </a:bodyPr>
          <a:lstStyle/>
          <a:p>
            <a:r>
              <a:rPr lang="es-MX" sz="3600" b="1" dirty="0">
                <a:solidFill>
                  <a:schemeClr val="bg1"/>
                </a:solidFill>
              </a:rPr>
              <a:t>GENERACIÓN DE INFORMACIÓN BASE</a:t>
            </a:r>
          </a:p>
        </p:txBody>
      </p:sp>
      <p:sp>
        <p:nvSpPr>
          <p:cNvPr id="24" name="1 Marcador de contenido"/>
          <p:cNvSpPr txBox="1">
            <a:spLocks/>
          </p:cNvSpPr>
          <p:nvPr/>
        </p:nvSpPr>
        <p:spPr>
          <a:xfrm rot="16200000">
            <a:off x="-2238196" y="3454132"/>
            <a:ext cx="5184576" cy="381784"/>
          </a:xfrm>
          <a:prstGeom prst="rect">
            <a:avLst/>
          </a:prstGeom>
        </p:spPr>
        <p:txBody>
          <a:bodyPr vert="horz" lIns="91440" tIns="45720" rIns="91440" bIns="45720" rtlCol="0">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r>
              <a:rPr lang="es-MX" sz="2000" b="1" dirty="0" smtClean="0"/>
              <a:t>GENERACIÓN DE INFORMACIÓN BASE</a:t>
            </a:r>
            <a:endParaRPr lang="es-MX" sz="2000" b="1" dirty="0"/>
          </a:p>
        </p:txBody>
      </p:sp>
      <p:sp>
        <p:nvSpPr>
          <p:cNvPr id="16" name="1 Marcador de contenido"/>
          <p:cNvSpPr txBox="1">
            <a:spLocks/>
          </p:cNvSpPr>
          <p:nvPr/>
        </p:nvSpPr>
        <p:spPr>
          <a:xfrm>
            <a:off x="2337822" y="861844"/>
            <a:ext cx="2304256" cy="381784"/>
          </a:xfrm>
          <a:prstGeom prst="rect">
            <a:avLst/>
          </a:prstGeom>
        </p:spPr>
        <p:txBody>
          <a:bodyPr vert="horz" lIns="91440" tIns="45720" rIns="91440" bIns="45720" rtlCol="0">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r"/>
            <a:r>
              <a:rPr lang="es-ES" sz="2000" dirty="0"/>
              <a:t>Corte transversal posterior</a:t>
            </a:r>
            <a:endParaRPr lang="es-MX" sz="2000" dirty="0"/>
          </a:p>
        </p:txBody>
      </p:sp>
      <p:pic>
        <p:nvPicPr>
          <p:cNvPr id="7" name="6 Imagen" descr="E:\VERONICA\UNIVERSIDAD\TESIS VERONICA\CAMPO\HC6.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80365" y="236106"/>
            <a:ext cx="4005714" cy="2951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7 Imagen" descr="E:\VERONICA\UNIVERSIDAD\TESIS VERONICA\CAMPO\HC11.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568" y="3700508"/>
            <a:ext cx="5612765" cy="2879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1 Marcador de contenido"/>
          <p:cNvSpPr txBox="1">
            <a:spLocks/>
          </p:cNvSpPr>
          <p:nvPr/>
        </p:nvSpPr>
        <p:spPr>
          <a:xfrm>
            <a:off x="6481823" y="5445224"/>
            <a:ext cx="2304256" cy="381784"/>
          </a:xfrm>
          <a:prstGeom prst="rect">
            <a:avLst/>
          </a:prstGeom>
        </p:spPr>
        <p:txBody>
          <a:bodyPr vert="horz" lIns="91440" tIns="45720" rIns="91440" bIns="45720" rtlCol="0">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r"/>
            <a:r>
              <a:rPr lang="es-ES" sz="2000" dirty="0"/>
              <a:t>Corte longitudinal</a:t>
            </a:r>
            <a:endParaRPr lang="es-MX" sz="2000" dirty="0"/>
          </a:p>
        </p:txBody>
      </p:sp>
    </p:spTree>
    <p:extLst>
      <p:ext uri="{BB962C8B-B14F-4D97-AF65-F5344CB8AC3E}">
        <p14:creationId xmlns:p14="http://schemas.microsoft.com/office/powerpoint/2010/main" xmlns="" val="3693031657"/>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683568" y="-387424"/>
            <a:ext cx="7680960" cy="1066800"/>
          </a:xfrm>
        </p:spPr>
        <p:txBody>
          <a:bodyPr>
            <a:normAutofit fontScale="90000"/>
          </a:bodyPr>
          <a:lstStyle/>
          <a:p>
            <a:r>
              <a:rPr lang="es-MX" sz="3600" b="1" dirty="0">
                <a:solidFill>
                  <a:schemeClr val="bg1"/>
                </a:solidFill>
              </a:rPr>
              <a:t>GENERACIÓN DE INFORMACIÓN BASE</a:t>
            </a:r>
          </a:p>
        </p:txBody>
      </p:sp>
      <p:sp>
        <p:nvSpPr>
          <p:cNvPr id="24" name="1 Marcador de contenido"/>
          <p:cNvSpPr txBox="1">
            <a:spLocks/>
          </p:cNvSpPr>
          <p:nvPr/>
        </p:nvSpPr>
        <p:spPr>
          <a:xfrm rot="16200000">
            <a:off x="-2238196" y="3454132"/>
            <a:ext cx="5184576" cy="381784"/>
          </a:xfrm>
          <a:prstGeom prst="rect">
            <a:avLst/>
          </a:prstGeom>
        </p:spPr>
        <p:txBody>
          <a:bodyPr vert="horz" lIns="91440" tIns="45720" rIns="91440" bIns="45720" rtlCol="0">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r>
              <a:rPr lang="es-MX" sz="2000" b="1" dirty="0" smtClean="0"/>
              <a:t>GENERACIÓN DE INFORMACIÓN BASE</a:t>
            </a:r>
            <a:endParaRPr lang="es-MX" sz="2000" b="1" dirty="0"/>
          </a:p>
        </p:txBody>
      </p:sp>
      <p:sp>
        <p:nvSpPr>
          <p:cNvPr id="16" name="1 Marcador de contenido"/>
          <p:cNvSpPr txBox="1">
            <a:spLocks/>
          </p:cNvSpPr>
          <p:nvPr/>
        </p:nvSpPr>
        <p:spPr>
          <a:xfrm>
            <a:off x="5076056" y="5733256"/>
            <a:ext cx="3528392" cy="381784"/>
          </a:xfrm>
          <a:prstGeom prst="rect">
            <a:avLst/>
          </a:prstGeom>
        </p:spPr>
        <p:txBody>
          <a:bodyPr vert="horz" lIns="91440" tIns="45720" rIns="91440" bIns="45720" rtlCol="0">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r>
              <a:rPr lang="es-ES" sz="2000" dirty="0"/>
              <a:t>Mediciones de la cúpula pequeña y sus detalles de columnas</a:t>
            </a:r>
            <a:endParaRPr lang="es-MX" sz="2000" dirty="0"/>
          </a:p>
        </p:txBody>
      </p:sp>
      <p:sp>
        <p:nvSpPr>
          <p:cNvPr id="9" name="1 Marcador de contenido"/>
          <p:cNvSpPr txBox="1">
            <a:spLocks/>
          </p:cNvSpPr>
          <p:nvPr/>
        </p:nvSpPr>
        <p:spPr>
          <a:xfrm>
            <a:off x="971600" y="5229200"/>
            <a:ext cx="3538267" cy="381784"/>
          </a:xfrm>
          <a:prstGeom prst="rect">
            <a:avLst/>
          </a:prstGeom>
        </p:spPr>
        <p:txBody>
          <a:bodyPr vert="horz" lIns="91440" tIns="45720" rIns="91440" bIns="45720" rtlCol="0">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r>
              <a:rPr lang="es-ES" sz="2000" dirty="0"/>
              <a:t>Mediciones de la cúpula mayor y un tipo de ventana</a:t>
            </a:r>
            <a:endParaRPr lang="es-MX" sz="2000" dirty="0"/>
          </a:p>
        </p:txBody>
      </p:sp>
      <p:pic>
        <p:nvPicPr>
          <p:cNvPr id="10" name="9 Imagen" descr="E:\VERONICA\UNIVERSIDAD\TESIS VERONICA\CAMPO\HC14.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1600" y="476672"/>
            <a:ext cx="3528392" cy="424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10 Imagen" descr="E:\VERONICA\UNIVERSIDAD\TESIS VERONICA\CAMPO\HC16.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48064" y="1268760"/>
            <a:ext cx="3600400" cy="424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1661855940"/>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3"/>
          </p:nvPr>
        </p:nvSpPr>
        <p:spPr>
          <a:xfrm>
            <a:off x="4271682" y="1628800"/>
            <a:ext cx="4536504" cy="619608"/>
          </a:xfrm>
        </p:spPr>
        <p:txBody>
          <a:bodyPr>
            <a:normAutofit lnSpcReduction="10000"/>
          </a:bodyPr>
          <a:lstStyle/>
          <a:p>
            <a:r>
              <a:rPr lang="es-MX" dirty="0" smtClean="0"/>
              <a:t>Ubicación </a:t>
            </a:r>
            <a:r>
              <a:rPr lang="es-MX" dirty="0"/>
              <a:t>geográfica </a:t>
            </a:r>
            <a:r>
              <a:rPr lang="es-MX" dirty="0" smtClean="0"/>
              <a:t>: </a:t>
            </a:r>
            <a:r>
              <a:rPr lang="es-MX" dirty="0"/>
              <a:t>0°13´06.38” S 78°30´49.34” O  y elevación 2836 m.</a:t>
            </a:r>
          </a:p>
          <a:p>
            <a:endParaRPr lang="es-MX" dirty="0"/>
          </a:p>
        </p:txBody>
      </p:sp>
      <p:sp>
        <p:nvSpPr>
          <p:cNvPr id="2" name="1 Título"/>
          <p:cNvSpPr>
            <a:spLocks noGrp="1"/>
          </p:cNvSpPr>
          <p:nvPr>
            <p:ph type="title"/>
          </p:nvPr>
        </p:nvSpPr>
        <p:spPr>
          <a:xfrm>
            <a:off x="683568" y="28842"/>
            <a:ext cx="7772400" cy="1143000"/>
          </a:xfrm>
        </p:spPr>
        <p:txBody>
          <a:bodyPr/>
          <a:lstStyle/>
          <a:p>
            <a:pPr algn="ctr"/>
            <a:r>
              <a:rPr lang="es-MX" dirty="0" smtClean="0"/>
              <a:t>ÁREA DE ESTUDIO</a:t>
            </a:r>
            <a:endParaRPr lang="es-MX" dirty="0"/>
          </a:p>
        </p:txBody>
      </p:sp>
      <p:pic>
        <p:nvPicPr>
          <p:cNvPr id="4" name="3 Imagen"/>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5036" y="1484784"/>
            <a:ext cx="3514725" cy="3305175"/>
          </a:xfrm>
          <a:prstGeom prst="rect">
            <a:avLst/>
          </a:prstGeom>
          <a:noFill/>
          <a:ln>
            <a:noFill/>
          </a:ln>
        </p:spPr>
      </p:pic>
      <p:pic>
        <p:nvPicPr>
          <p:cNvPr id="6" name="5 Imagen" descr="E:\VERONICA\UNIVERSIDAD\TESIS VERONICA\BASE FOTOGRAFICA CLASIFICADA\FACHADA\fachada (107).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39952" y="2852936"/>
            <a:ext cx="4799965" cy="3599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2 Marcador de contenido"/>
          <p:cNvSpPr txBox="1">
            <a:spLocks/>
          </p:cNvSpPr>
          <p:nvPr/>
        </p:nvSpPr>
        <p:spPr>
          <a:xfrm>
            <a:off x="422635" y="5157192"/>
            <a:ext cx="3359381" cy="772676"/>
          </a:xfrm>
          <a:prstGeom prst="rect">
            <a:avLst/>
          </a:prstGeom>
        </p:spPr>
        <p:txBody>
          <a:bodyPr vert="horz" lIns="0" tIns="45720" rIns="0" bIns="45720" rtlCol="0">
            <a:normAutofit fontScale="85000" lnSpcReduction="20000"/>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r>
              <a:rPr lang="es-MX" dirty="0" smtClean="0"/>
              <a:t>Centro histórico del Distrito Metropolitano de </a:t>
            </a:r>
            <a:r>
              <a:rPr lang="es-EC" dirty="0" smtClean="0"/>
              <a:t>entre las calles Chile y Cuenca </a:t>
            </a:r>
            <a:endParaRPr lang="es-MX" dirty="0" smtClean="0"/>
          </a:p>
          <a:p>
            <a:pPr marL="68580" indent="0">
              <a:buNone/>
            </a:pPr>
            <a:endParaRPr lang="es-MX" dirty="0"/>
          </a:p>
        </p:txBody>
      </p:sp>
    </p:spTree>
    <p:extLst>
      <p:ext uri="{BB962C8B-B14F-4D97-AF65-F5344CB8AC3E}">
        <p14:creationId xmlns:p14="http://schemas.microsoft.com/office/powerpoint/2010/main" xmlns="" val="1106430411"/>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683568" y="-387424"/>
            <a:ext cx="7680960" cy="1066800"/>
          </a:xfrm>
        </p:spPr>
        <p:txBody>
          <a:bodyPr>
            <a:normAutofit fontScale="90000"/>
          </a:bodyPr>
          <a:lstStyle/>
          <a:p>
            <a:r>
              <a:rPr lang="es-MX" sz="3600" b="1" dirty="0">
                <a:solidFill>
                  <a:schemeClr val="bg1"/>
                </a:solidFill>
              </a:rPr>
              <a:t>GENERACIÓN DE INFORMACIÓN BASE</a:t>
            </a:r>
          </a:p>
        </p:txBody>
      </p:sp>
      <p:sp>
        <p:nvSpPr>
          <p:cNvPr id="24" name="1 Marcador de contenido"/>
          <p:cNvSpPr txBox="1">
            <a:spLocks/>
          </p:cNvSpPr>
          <p:nvPr/>
        </p:nvSpPr>
        <p:spPr>
          <a:xfrm rot="16200000">
            <a:off x="-2238196" y="3454132"/>
            <a:ext cx="5184576" cy="381784"/>
          </a:xfrm>
          <a:prstGeom prst="rect">
            <a:avLst/>
          </a:prstGeom>
        </p:spPr>
        <p:txBody>
          <a:bodyPr vert="horz" lIns="91440" tIns="45720" rIns="91440" bIns="45720" rtlCol="0">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r>
              <a:rPr lang="es-MX" sz="2000" b="1" dirty="0" smtClean="0"/>
              <a:t>GENERACIÓN DE INFORMACIÓN BASE</a:t>
            </a:r>
            <a:endParaRPr lang="es-MX" sz="2000" b="1" dirty="0"/>
          </a:p>
        </p:txBody>
      </p:sp>
      <p:sp>
        <p:nvSpPr>
          <p:cNvPr id="16" name="1 Marcador de contenido"/>
          <p:cNvSpPr txBox="1">
            <a:spLocks/>
          </p:cNvSpPr>
          <p:nvPr/>
        </p:nvSpPr>
        <p:spPr>
          <a:xfrm>
            <a:off x="5327981" y="4437112"/>
            <a:ext cx="3528392" cy="381784"/>
          </a:xfrm>
          <a:prstGeom prst="rect">
            <a:avLst/>
          </a:prstGeom>
        </p:spPr>
        <p:txBody>
          <a:bodyPr vert="horz" lIns="91440" tIns="45720" rIns="91440" bIns="45720" rtlCol="0">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r>
              <a:rPr lang="es-ES" sz="2000" dirty="0"/>
              <a:t>Corte del detalle superior de los pilares centrales</a:t>
            </a:r>
            <a:endParaRPr lang="es-MX" sz="2000" dirty="0"/>
          </a:p>
        </p:txBody>
      </p:sp>
      <p:sp>
        <p:nvSpPr>
          <p:cNvPr id="9" name="1 Marcador de contenido"/>
          <p:cNvSpPr txBox="1">
            <a:spLocks/>
          </p:cNvSpPr>
          <p:nvPr/>
        </p:nvSpPr>
        <p:spPr>
          <a:xfrm>
            <a:off x="971600" y="5461132"/>
            <a:ext cx="3538267" cy="381784"/>
          </a:xfrm>
          <a:prstGeom prst="rect">
            <a:avLst/>
          </a:prstGeom>
        </p:spPr>
        <p:txBody>
          <a:bodyPr vert="horz" lIns="91440" tIns="45720" rIns="91440" bIns="45720" rtlCol="0">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r>
              <a:rPr lang="es-ES" sz="2000" dirty="0"/>
              <a:t>Corte del detalle inferior de los pilares centrales</a:t>
            </a:r>
            <a:endParaRPr lang="es-MX" sz="2000" dirty="0"/>
          </a:p>
        </p:txBody>
      </p:sp>
      <p:pic>
        <p:nvPicPr>
          <p:cNvPr id="8" name="7 Imagen" descr="E:\VERONICA\UNIVERSIDAD\TESIS VERONICA\CAMPO\HC2 - copia.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68525" y="1412776"/>
            <a:ext cx="3744416" cy="3888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11 Imagen" descr="E:\VERONICA\UNIVERSIDAD\TESIS VERONICA\CAMPO\HC9DET.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9989" y="476672"/>
            <a:ext cx="3384376" cy="35837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9 Estrella de 5 puntas">
            <a:hlinkClick r:id="rId4" action="ppaction://hlinksldjump"/>
          </p:cNvPr>
          <p:cNvSpPr/>
          <p:nvPr/>
        </p:nvSpPr>
        <p:spPr>
          <a:xfrm>
            <a:off x="8543268" y="6199070"/>
            <a:ext cx="493227" cy="47290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xmlns="" val="2900392778"/>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772327" y="-387424"/>
            <a:ext cx="7680960" cy="1066800"/>
          </a:xfrm>
        </p:spPr>
        <p:txBody>
          <a:bodyPr>
            <a:normAutofit/>
          </a:bodyPr>
          <a:lstStyle/>
          <a:p>
            <a:r>
              <a:rPr lang="es-MX" sz="1000" dirty="0">
                <a:solidFill>
                  <a:schemeClr val="bg1"/>
                </a:solidFill>
              </a:rPr>
              <a:t>CALIBRACIÓN DE LA CÁMARA  </a:t>
            </a:r>
            <a:r>
              <a:rPr lang="es-EC" sz="1000" dirty="0">
                <a:solidFill>
                  <a:schemeClr val="bg1"/>
                </a:solidFill>
              </a:rPr>
              <a:t>PHOTOMODELER</a:t>
            </a:r>
            <a:endParaRPr lang="es-MX" sz="1000" dirty="0">
              <a:solidFill>
                <a:schemeClr val="bg1"/>
              </a:solidFill>
            </a:endParaRPr>
          </a:p>
        </p:txBody>
      </p:sp>
      <p:sp>
        <p:nvSpPr>
          <p:cNvPr id="20" name="2 Título"/>
          <p:cNvSpPr txBox="1">
            <a:spLocks/>
          </p:cNvSpPr>
          <p:nvPr/>
        </p:nvSpPr>
        <p:spPr>
          <a:xfrm rot="16200000">
            <a:off x="-2898575" y="3087217"/>
            <a:ext cx="6408712" cy="611558"/>
          </a:xfrm>
          <a:prstGeom prst="rect">
            <a:avLst/>
          </a:prstGeom>
        </p:spPr>
        <p:txBody>
          <a:bodyPr vert="horz" lIns="91440" tIns="45720" rIns="91440" bIns="45720" rtlCol="0" anchor="b" anchorCtr="0">
            <a:normAutofit/>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pPr algn="ctr"/>
            <a:r>
              <a:rPr lang="es-MX" sz="2200" dirty="0" smtClean="0"/>
              <a:t>CALIBRACIÓN DE LA CÁMARA  </a:t>
            </a:r>
            <a:r>
              <a:rPr lang="es-EC" sz="2200" dirty="0" smtClean="0"/>
              <a:t>PHOTOMODELER</a:t>
            </a:r>
            <a:endParaRPr lang="es-MX" sz="2200" dirty="0"/>
          </a:p>
        </p:txBody>
      </p:sp>
      <p:pic>
        <p:nvPicPr>
          <p:cNvPr id="21" name="20 Imagen"/>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19910" y="332656"/>
            <a:ext cx="4104456" cy="2592288"/>
          </a:xfrm>
          <a:prstGeom prst="rect">
            <a:avLst/>
          </a:prstGeom>
          <a:ln>
            <a:noFill/>
          </a:ln>
          <a:effectLst>
            <a:outerShdw blurRad="190500" algn="tl" rotWithShape="0">
              <a:srgbClr val="000000">
                <a:alpha val="70000"/>
              </a:srgbClr>
            </a:outerShdw>
          </a:effectLst>
        </p:spPr>
      </p:pic>
      <p:pic>
        <p:nvPicPr>
          <p:cNvPr id="22" name="21 Imagen"/>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7347" y="637283"/>
            <a:ext cx="3024336" cy="2448272"/>
          </a:xfrm>
          <a:prstGeom prst="rect">
            <a:avLst/>
          </a:prstGeom>
          <a:ln>
            <a:noFill/>
          </a:ln>
          <a:effectLst>
            <a:outerShdw blurRad="190500" algn="tl" rotWithShape="0">
              <a:srgbClr val="000000">
                <a:alpha val="70000"/>
              </a:srgbClr>
            </a:outerShdw>
          </a:effectLst>
        </p:spPr>
      </p:pic>
      <p:pic>
        <p:nvPicPr>
          <p:cNvPr id="23" name="22 Imagen"/>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1600" y="3857354"/>
            <a:ext cx="4032448" cy="2664296"/>
          </a:xfrm>
          <a:prstGeom prst="rect">
            <a:avLst/>
          </a:prstGeom>
          <a:ln>
            <a:noFill/>
          </a:ln>
          <a:effectLst>
            <a:outerShdw blurRad="190500" algn="tl" rotWithShape="0">
              <a:srgbClr val="000000">
                <a:alpha val="70000"/>
              </a:srgbClr>
            </a:outerShdw>
          </a:effectLst>
        </p:spPr>
      </p:pic>
      <p:pic>
        <p:nvPicPr>
          <p:cNvPr id="24" name="23 Imagen"/>
          <p:cNvPicPr/>
          <p:nvPr/>
        </p:nvPicPr>
        <p:blipFill rotWithShape="1">
          <a:blip r:embed="rId5" cstate="print">
            <a:extLst>
              <a:ext uri="{28A0092B-C50C-407E-A947-70E740481C1C}">
                <a14:useLocalDpi xmlns:a14="http://schemas.microsoft.com/office/drawing/2010/main" xmlns="" val="0"/>
              </a:ext>
            </a:extLst>
          </a:blip>
          <a:srcRect l="1661" t="2319"/>
          <a:stretch/>
        </p:blipFill>
        <p:spPr bwMode="auto">
          <a:xfrm>
            <a:off x="5724128" y="3748576"/>
            <a:ext cx="3024336" cy="230425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xmlns=""/>
            </a:ext>
          </a:extLst>
        </p:spPr>
      </p:pic>
      <p:sp>
        <p:nvSpPr>
          <p:cNvPr id="28" name="27 Flecha curvada hacia la derecha"/>
          <p:cNvSpPr/>
          <p:nvPr/>
        </p:nvSpPr>
        <p:spPr>
          <a:xfrm rot="6590552">
            <a:off x="3941370" y="894195"/>
            <a:ext cx="871264" cy="1720675"/>
          </a:xfrm>
          <a:prstGeom prst="curved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1" name="30 Flecha curvada hacia la derecha"/>
          <p:cNvSpPr/>
          <p:nvPr/>
        </p:nvSpPr>
        <p:spPr>
          <a:xfrm>
            <a:off x="683568" y="3068960"/>
            <a:ext cx="871264" cy="1720675"/>
          </a:xfrm>
          <a:prstGeom prst="curved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2" name="31 Flecha curvada hacia la derecha"/>
          <p:cNvSpPr/>
          <p:nvPr/>
        </p:nvSpPr>
        <p:spPr>
          <a:xfrm rot="18401131">
            <a:off x="4726512" y="4329164"/>
            <a:ext cx="871264" cy="1720675"/>
          </a:xfrm>
          <a:prstGeom prst="curved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9" name="28 Flecha curvada hacia la izquierda"/>
          <p:cNvSpPr/>
          <p:nvPr/>
        </p:nvSpPr>
        <p:spPr>
          <a:xfrm>
            <a:off x="8280411" y="5668622"/>
            <a:ext cx="610093" cy="1152128"/>
          </a:xfrm>
          <a:prstGeom prst="curvedLef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xmlns="" val="2321456453"/>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772327" y="-387424"/>
            <a:ext cx="7680960" cy="1066800"/>
          </a:xfrm>
        </p:spPr>
        <p:txBody>
          <a:bodyPr>
            <a:normAutofit/>
          </a:bodyPr>
          <a:lstStyle/>
          <a:p>
            <a:pPr algn="ctr"/>
            <a:r>
              <a:rPr lang="es-MX" sz="1000" dirty="0" smtClean="0">
                <a:solidFill>
                  <a:schemeClr val="bg1"/>
                </a:solidFill>
              </a:rPr>
              <a:t>Resultado de calibración</a:t>
            </a:r>
            <a:endParaRPr lang="es-MX" sz="1000" dirty="0">
              <a:solidFill>
                <a:schemeClr val="bg1"/>
              </a:solidFill>
            </a:endParaRPr>
          </a:p>
        </p:txBody>
      </p:sp>
      <p:sp>
        <p:nvSpPr>
          <p:cNvPr id="20" name="2 Título"/>
          <p:cNvSpPr txBox="1">
            <a:spLocks/>
          </p:cNvSpPr>
          <p:nvPr/>
        </p:nvSpPr>
        <p:spPr>
          <a:xfrm rot="16200000">
            <a:off x="-2898575" y="3087217"/>
            <a:ext cx="6408712" cy="611558"/>
          </a:xfrm>
          <a:prstGeom prst="rect">
            <a:avLst/>
          </a:prstGeom>
        </p:spPr>
        <p:txBody>
          <a:bodyPr vert="horz" lIns="91440" tIns="45720" rIns="91440" bIns="45720" rtlCol="0" anchor="b" anchorCtr="0">
            <a:normAutofit/>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pPr algn="ctr"/>
            <a:r>
              <a:rPr lang="es-MX" sz="2200" dirty="0" smtClean="0"/>
              <a:t>CALIBRACIÓN DE LA CÁMARA  </a:t>
            </a:r>
            <a:r>
              <a:rPr lang="es-EC" sz="2200" dirty="0" smtClean="0"/>
              <a:t>PHOTOMODELER</a:t>
            </a:r>
            <a:endParaRPr lang="es-MX" sz="2200" dirty="0"/>
          </a:p>
        </p:txBody>
      </p:sp>
      <p:pic>
        <p:nvPicPr>
          <p:cNvPr id="8" name="7 Imagen"/>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79712" y="1103288"/>
            <a:ext cx="6264695" cy="52565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4 Estrella de 5 puntas">
            <a:hlinkClick r:id="rId3" action="ppaction://hlinksldjump"/>
          </p:cNvPr>
          <p:cNvSpPr/>
          <p:nvPr/>
        </p:nvSpPr>
        <p:spPr>
          <a:xfrm>
            <a:off x="8543268" y="6199070"/>
            <a:ext cx="493227" cy="47290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xmlns="" val="178873876"/>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772327" y="-387424"/>
            <a:ext cx="7680960" cy="1066800"/>
          </a:xfrm>
        </p:spPr>
        <p:txBody>
          <a:bodyPr>
            <a:normAutofit/>
          </a:bodyPr>
          <a:lstStyle/>
          <a:p>
            <a:r>
              <a:rPr lang="es-MX" sz="3600" dirty="0">
                <a:solidFill>
                  <a:schemeClr val="bg1"/>
                </a:solidFill>
              </a:rPr>
              <a:t>TOMA DE FOTOGRAFÍAS</a:t>
            </a:r>
          </a:p>
        </p:txBody>
      </p:sp>
      <p:sp>
        <p:nvSpPr>
          <p:cNvPr id="20" name="2 Título"/>
          <p:cNvSpPr txBox="1">
            <a:spLocks/>
          </p:cNvSpPr>
          <p:nvPr/>
        </p:nvSpPr>
        <p:spPr>
          <a:xfrm rot="16200000">
            <a:off x="-2898575" y="3087217"/>
            <a:ext cx="6408712" cy="611558"/>
          </a:xfrm>
          <a:prstGeom prst="rect">
            <a:avLst/>
          </a:prstGeom>
        </p:spPr>
        <p:txBody>
          <a:bodyPr vert="horz" lIns="91440" tIns="45720" rIns="91440" bIns="45720" rtlCol="0" anchor="b" anchorCtr="0">
            <a:normAutofit/>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pPr algn="ctr"/>
            <a:r>
              <a:rPr lang="es-MX" sz="2200" dirty="0" smtClean="0"/>
              <a:t>TOMA DE FOTOGRAFÍAS</a:t>
            </a:r>
            <a:endParaRPr lang="es-MX" sz="2200" dirty="0"/>
          </a:p>
        </p:txBody>
      </p:sp>
      <p:pic>
        <p:nvPicPr>
          <p:cNvPr id="5" name="4 Imagen"/>
          <p:cNvPicPr/>
          <p:nvPr/>
        </p:nvPicPr>
        <p:blipFill>
          <a:blip r:embed="rId2" cstate="print"/>
          <a:stretch>
            <a:fillRect/>
          </a:stretch>
        </p:blipFill>
        <p:spPr>
          <a:xfrm>
            <a:off x="3354228" y="620688"/>
            <a:ext cx="2493749" cy="2483971"/>
          </a:xfrm>
          <a:prstGeom prst="rect">
            <a:avLst/>
          </a:prstGeom>
          <a:ln>
            <a:noFill/>
          </a:ln>
          <a:effectLst>
            <a:outerShdw blurRad="190500" algn="tl" rotWithShape="0">
              <a:srgbClr val="000000">
                <a:alpha val="70000"/>
              </a:srgbClr>
            </a:outerShdw>
          </a:effectLst>
        </p:spPr>
      </p:pic>
      <p:pic>
        <p:nvPicPr>
          <p:cNvPr id="6" name="5 Imagen"/>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31640" y="3645024"/>
            <a:ext cx="2952328" cy="2448272"/>
          </a:xfrm>
          <a:prstGeom prst="rect">
            <a:avLst/>
          </a:prstGeom>
          <a:ln>
            <a:noFill/>
          </a:ln>
          <a:effectLst>
            <a:outerShdw blurRad="190500" algn="tl" rotWithShape="0">
              <a:srgbClr val="000000">
                <a:alpha val="70000"/>
              </a:srgbClr>
            </a:outerShdw>
          </a:effectLst>
        </p:spPr>
      </p:pic>
      <p:pic>
        <p:nvPicPr>
          <p:cNvPr id="7" name="6 Imagen"/>
          <p:cNvPicPr/>
          <p:nvPr/>
        </p:nvPicPr>
        <p:blipFill>
          <a:blip r:embed="rId4" cstate="print"/>
          <a:stretch>
            <a:fillRect/>
          </a:stretch>
        </p:blipFill>
        <p:spPr>
          <a:xfrm>
            <a:off x="5304849" y="3717032"/>
            <a:ext cx="3024336" cy="24482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2423391878"/>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772327" y="-387424"/>
            <a:ext cx="7680960" cy="1066800"/>
          </a:xfrm>
        </p:spPr>
        <p:txBody>
          <a:bodyPr>
            <a:normAutofit/>
          </a:bodyPr>
          <a:lstStyle/>
          <a:p>
            <a:r>
              <a:rPr lang="es-MX" sz="3600" dirty="0">
                <a:solidFill>
                  <a:schemeClr val="bg1"/>
                </a:solidFill>
              </a:rPr>
              <a:t>Convergencia de fotografías</a:t>
            </a:r>
          </a:p>
        </p:txBody>
      </p:sp>
      <p:sp>
        <p:nvSpPr>
          <p:cNvPr id="20" name="2 Título"/>
          <p:cNvSpPr txBox="1">
            <a:spLocks/>
          </p:cNvSpPr>
          <p:nvPr/>
        </p:nvSpPr>
        <p:spPr>
          <a:xfrm rot="16200000">
            <a:off x="-2898575" y="3087217"/>
            <a:ext cx="6408712" cy="611558"/>
          </a:xfrm>
          <a:prstGeom prst="rect">
            <a:avLst/>
          </a:prstGeom>
        </p:spPr>
        <p:txBody>
          <a:bodyPr vert="horz" lIns="91440" tIns="45720" rIns="91440" bIns="45720" rtlCol="0" anchor="b" anchorCtr="0">
            <a:normAutofit/>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pPr algn="ctr"/>
            <a:r>
              <a:rPr lang="es-MX" sz="2200" dirty="0" smtClean="0"/>
              <a:t>TOMA DE FOTOGRAFÍAS</a:t>
            </a:r>
            <a:endParaRPr lang="es-MX" sz="2200" dirty="0"/>
          </a:p>
        </p:txBody>
      </p:sp>
      <p:pic>
        <p:nvPicPr>
          <p:cNvPr id="4099" name="Imagen 54" descr="Descripción: E:\VERONICA\UNIVERSIDAD\TESIS VERONICA\BASE FOTOGRAFICA CLASIFICADA\CONVENTO\convento (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5576" y="457200"/>
            <a:ext cx="3096343" cy="2047026"/>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Imagen 56" descr="Descripción: E:\VERONICA\UNIVERSIDAD\TESIS VERONICA\BASE FOTOGRAFICA CLASIFICADA\CONVENTO\convento (1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46645" y="2636912"/>
            <a:ext cx="3096345" cy="1970402"/>
          </a:xfrm>
          <a:prstGeom prst="rect">
            <a:avLst/>
          </a:prstGeom>
          <a:noFill/>
          <a:extLst>
            <a:ext uri="{909E8E84-426E-40DD-AFC4-6F175D3DCCD1}">
              <a14:hiddenFill xmlns:a14="http://schemas.microsoft.com/office/drawing/2010/main" xmlns="">
                <a:solidFill>
                  <a:srgbClr val="FFFFFF"/>
                </a:solidFill>
              </a14:hiddenFill>
            </a:ext>
          </a:extLst>
        </p:spPr>
      </p:pic>
      <p:pic>
        <p:nvPicPr>
          <p:cNvPr id="4097" name="Imagen 55" descr="Descripción: E:\VERONICA\UNIVERSIDAD\TESIS VERONICA\BASE FOTOGRAFICA CLASIFICADA\CONVENTO\convento (8).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80112" y="4763162"/>
            <a:ext cx="2961701" cy="200114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11" name="2 Título"/>
          <p:cNvSpPr txBox="1">
            <a:spLocks/>
          </p:cNvSpPr>
          <p:nvPr/>
        </p:nvSpPr>
        <p:spPr>
          <a:xfrm>
            <a:off x="4824028" y="1134746"/>
            <a:ext cx="3636405" cy="611558"/>
          </a:xfrm>
          <a:prstGeom prst="rect">
            <a:avLst/>
          </a:prstGeom>
        </p:spPr>
        <p:txBody>
          <a:bodyPr vert="horz" lIns="91440" tIns="45720" rIns="91440" bIns="45720" rtlCol="0" anchor="b" anchorCtr="0">
            <a:normAutofit/>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pPr algn="ctr"/>
            <a:r>
              <a:rPr lang="es-MX" sz="2200" dirty="0" smtClean="0"/>
              <a:t>Convergencia de fotografías</a:t>
            </a:r>
            <a:endParaRPr lang="es-MX" sz="2200" dirty="0"/>
          </a:p>
        </p:txBody>
      </p:sp>
      <p:sp>
        <p:nvSpPr>
          <p:cNvPr id="12" name="2 Título"/>
          <p:cNvSpPr txBox="1">
            <a:spLocks/>
          </p:cNvSpPr>
          <p:nvPr/>
        </p:nvSpPr>
        <p:spPr>
          <a:xfrm>
            <a:off x="1187623" y="5373216"/>
            <a:ext cx="3636405" cy="611558"/>
          </a:xfrm>
          <a:prstGeom prst="rect">
            <a:avLst/>
          </a:prstGeom>
        </p:spPr>
        <p:txBody>
          <a:bodyPr vert="horz" lIns="91440" tIns="45720" rIns="91440" bIns="45720" rtlCol="0" anchor="b" anchorCtr="0">
            <a:normAutofit/>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pPr algn="ctr"/>
            <a:r>
              <a:rPr lang="es-MX" sz="2200" dirty="0" smtClean="0"/>
              <a:t>Ángulo de 45°</a:t>
            </a:r>
            <a:endParaRPr lang="es-MX" sz="2200" dirty="0"/>
          </a:p>
        </p:txBody>
      </p:sp>
      <p:sp>
        <p:nvSpPr>
          <p:cNvPr id="10" name="9 Estrella de 5 puntas">
            <a:hlinkClick r:id="rId5" action="ppaction://hlinksldjump"/>
          </p:cNvPr>
          <p:cNvSpPr/>
          <p:nvPr/>
        </p:nvSpPr>
        <p:spPr>
          <a:xfrm>
            <a:off x="8543268" y="6199070"/>
            <a:ext cx="493227" cy="47290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xmlns="" val="2015575232"/>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772327" y="-387424"/>
            <a:ext cx="7680960" cy="1066800"/>
          </a:xfrm>
        </p:spPr>
        <p:txBody>
          <a:bodyPr>
            <a:normAutofit/>
          </a:bodyPr>
          <a:lstStyle/>
          <a:p>
            <a:r>
              <a:rPr lang="es-MX" sz="3600" dirty="0">
                <a:solidFill>
                  <a:schemeClr val="bg1"/>
                </a:solidFill>
              </a:rPr>
              <a:t>PROCESAMIENTO DE FOTOGRAFÍAS</a:t>
            </a:r>
          </a:p>
        </p:txBody>
      </p:sp>
      <p:sp>
        <p:nvSpPr>
          <p:cNvPr id="20" name="2 Título"/>
          <p:cNvSpPr txBox="1">
            <a:spLocks/>
          </p:cNvSpPr>
          <p:nvPr/>
        </p:nvSpPr>
        <p:spPr>
          <a:xfrm rot="16200000">
            <a:off x="-2571170" y="3015209"/>
            <a:ext cx="6408712" cy="611558"/>
          </a:xfrm>
          <a:prstGeom prst="rect">
            <a:avLst/>
          </a:prstGeom>
        </p:spPr>
        <p:txBody>
          <a:bodyPr vert="horz" lIns="91440" tIns="45720" rIns="91440" bIns="45720" rtlCol="0" anchor="b" anchorCtr="0">
            <a:normAutofit/>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pPr algn="ctr"/>
            <a:r>
              <a:rPr lang="es-MX" sz="3000" dirty="0" smtClean="0"/>
              <a:t>PROCESAMIENTO DE FOTOGRAFÍAS</a:t>
            </a:r>
            <a:endParaRPr lang="es-MX" sz="3000" dirty="0"/>
          </a:p>
        </p:txBody>
      </p:sp>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graphicFrame>
        <p:nvGraphicFramePr>
          <p:cNvPr id="4" name="3 Marcador de contenido"/>
          <p:cNvGraphicFramePr>
            <a:graphicFrameLocks noGrp="1"/>
          </p:cNvGraphicFramePr>
          <p:nvPr>
            <p:ph sz="quarter" idx="13"/>
            <p:extLst>
              <p:ext uri="{D42A27DB-BD31-4B8C-83A1-F6EECF244321}">
                <p14:modId xmlns:p14="http://schemas.microsoft.com/office/powerpoint/2010/main" xmlns="" val="1647355881"/>
              </p:ext>
            </p:extLst>
          </p:nvPr>
        </p:nvGraphicFramePr>
        <p:xfrm>
          <a:off x="827584" y="457201"/>
          <a:ext cx="8208912" cy="6140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Estrella de 5 puntas">
            <a:hlinkClick r:id="rId7" action="ppaction://hlinksldjump"/>
          </p:cNvPr>
          <p:cNvSpPr/>
          <p:nvPr/>
        </p:nvSpPr>
        <p:spPr>
          <a:xfrm>
            <a:off x="8543268" y="6199070"/>
            <a:ext cx="493227" cy="47290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xmlns="" val="898047394"/>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772327" y="-387424"/>
            <a:ext cx="7680960" cy="1066800"/>
          </a:xfrm>
        </p:spPr>
        <p:txBody>
          <a:bodyPr>
            <a:normAutofit/>
          </a:bodyPr>
          <a:lstStyle/>
          <a:p>
            <a:pPr algn="ctr"/>
            <a:r>
              <a:rPr lang="es-MX" sz="3600" dirty="0"/>
              <a:t>MODELAMIENTO</a:t>
            </a:r>
          </a:p>
        </p:txBody>
      </p:sp>
      <p:sp>
        <p:nvSpPr>
          <p:cNvPr id="20" name="2 Título"/>
          <p:cNvSpPr txBox="1">
            <a:spLocks/>
          </p:cNvSpPr>
          <p:nvPr/>
        </p:nvSpPr>
        <p:spPr>
          <a:xfrm rot="16200000">
            <a:off x="-2898575" y="3087217"/>
            <a:ext cx="6408712" cy="611558"/>
          </a:xfrm>
          <a:prstGeom prst="rect">
            <a:avLst/>
          </a:prstGeom>
        </p:spPr>
        <p:txBody>
          <a:bodyPr vert="horz" lIns="91440" tIns="45720" rIns="91440" bIns="45720" rtlCol="0" anchor="b" anchorCtr="0">
            <a:normAutofit/>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pPr algn="ctr"/>
            <a:endParaRPr lang="es-MX" sz="2200" dirty="0"/>
          </a:p>
        </p:txBody>
      </p:sp>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10" name="9 Imagen"/>
          <p:cNvPicPr/>
          <p:nvPr/>
        </p:nvPicPr>
        <p:blipFill rotWithShape="1">
          <a:blip r:embed="rId2" cstate="print"/>
          <a:srcRect b="3226"/>
          <a:stretch/>
        </p:blipFill>
        <p:spPr bwMode="auto">
          <a:xfrm>
            <a:off x="755576" y="836712"/>
            <a:ext cx="3672408" cy="226825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xmlns=""/>
            </a:ext>
          </a:extLst>
        </p:spPr>
      </p:pic>
      <p:pic>
        <p:nvPicPr>
          <p:cNvPr id="13" name="12 Imagen"/>
          <p:cNvPicPr/>
          <p:nvPr/>
        </p:nvPicPr>
        <p:blipFill>
          <a:blip r:embed="rId3" cstate="print"/>
          <a:stretch>
            <a:fillRect/>
          </a:stretch>
        </p:blipFill>
        <p:spPr>
          <a:xfrm>
            <a:off x="4932040" y="1007900"/>
            <a:ext cx="3672408" cy="2411973"/>
          </a:xfrm>
          <a:prstGeom prst="rect">
            <a:avLst/>
          </a:prstGeom>
          <a:ln>
            <a:noFill/>
          </a:ln>
          <a:effectLst>
            <a:outerShdw blurRad="190500" algn="tl" rotWithShape="0">
              <a:srgbClr val="000000">
                <a:alpha val="70000"/>
              </a:srgbClr>
            </a:outerShdw>
          </a:effectLst>
        </p:spPr>
      </p:pic>
      <p:pic>
        <p:nvPicPr>
          <p:cNvPr id="14" name="13 Imagen"/>
          <p:cNvPicPr/>
          <p:nvPr/>
        </p:nvPicPr>
        <p:blipFill>
          <a:blip r:embed="rId4" cstate="print"/>
          <a:stretch>
            <a:fillRect/>
          </a:stretch>
        </p:blipFill>
        <p:spPr>
          <a:xfrm>
            <a:off x="665566" y="3645024"/>
            <a:ext cx="3852428" cy="2592288"/>
          </a:xfrm>
          <a:prstGeom prst="rect">
            <a:avLst/>
          </a:prstGeom>
          <a:ln>
            <a:noFill/>
          </a:ln>
          <a:effectLst>
            <a:outerShdw blurRad="190500" algn="tl" rotWithShape="0">
              <a:srgbClr val="000000">
                <a:alpha val="70000"/>
              </a:srgbClr>
            </a:outerShdw>
          </a:effectLst>
        </p:spPr>
      </p:pic>
      <p:pic>
        <p:nvPicPr>
          <p:cNvPr id="15" name="14 Imagen"/>
          <p:cNvPicPr/>
          <p:nvPr/>
        </p:nvPicPr>
        <p:blipFill>
          <a:blip r:embed="rId5" cstate="print"/>
          <a:stretch>
            <a:fillRect/>
          </a:stretch>
        </p:blipFill>
        <p:spPr>
          <a:xfrm>
            <a:off x="4910346" y="3965661"/>
            <a:ext cx="3873162" cy="262799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391854208"/>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772327" y="-387424"/>
            <a:ext cx="7680960" cy="1066800"/>
          </a:xfrm>
        </p:spPr>
        <p:txBody>
          <a:bodyPr>
            <a:normAutofit/>
          </a:bodyPr>
          <a:lstStyle/>
          <a:p>
            <a:pPr algn="ctr"/>
            <a:r>
              <a:rPr lang="es-MX" sz="3200" dirty="0"/>
              <a:t>MODELAMIENTO</a:t>
            </a:r>
            <a:endParaRPr lang="es-MX" sz="3500" dirty="0"/>
          </a:p>
        </p:txBody>
      </p:sp>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12" name="11 Imagen"/>
          <p:cNvPicPr/>
          <p:nvPr/>
        </p:nvPicPr>
        <p:blipFill rotWithShape="1">
          <a:blip r:embed="rId2" cstate="print"/>
          <a:srcRect b="4372"/>
          <a:stretch/>
        </p:blipFill>
        <p:spPr bwMode="auto">
          <a:xfrm>
            <a:off x="971600" y="764704"/>
            <a:ext cx="5420360" cy="323977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xmlns=""/>
            </a:ext>
          </a:extLst>
        </p:spPr>
      </p:pic>
      <p:pic>
        <p:nvPicPr>
          <p:cNvPr id="16" name="15 Imagen"/>
          <p:cNvPicPr/>
          <p:nvPr/>
        </p:nvPicPr>
        <p:blipFill rotWithShape="1">
          <a:blip r:embed="rId3" cstate="print"/>
          <a:srcRect b="3825"/>
          <a:stretch/>
        </p:blipFill>
        <p:spPr bwMode="auto">
          <a:xfrm>
            <a:off x="3347864" y="3284984"/>
            <a:ext cx="5389880" cy="323977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508223329"/>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772327" y="-387424"/>
            <a:ext cx="7680960" cy="1066800"/>
          </a:xfrm>
        </p:spPr>
        <p:txBody>
          <a:bodyPr>
            <a:normAutofit/>
          </a:bodyPr>
          <a:lstStyle/>
          <a:p>
            <a:pPr algn="ctr"/>
            <a:r>
              <a:rPr lang="es-MX" sz="3200" dirty="0"/>
              <a:t>MODELAMIENTO</a:t>
            </a:r>
            <a:endParaRPr lang="es-MX" sz="3500" dirty="0"/>
          </a:p>
        </p:txBody>
      </p:sp>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7" name="6 Imagen"/>
          <p:cNvPicPr/>
          <p:nvPr/>
        </p:nvPicPr>
        <p:blipFill rotWithShape="1">
          <a:blip r:embed="rId2" cstate="print"/>
          <a:srcRect b="4372"/>
          <a:stretch/>
        </p:blipFill>
        <p:spPr bwMode="auto">
          <a:xfrm>
            <a:off x="755576" y="3284984"/>
            <a:ext cx="5420360" cy="323977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xmlns=""/>
            </a:ext>
          </a:extLst>
        </p:spPr>
      </p:pic>
      <p:pic>
        <p:nvPicPr>
          <p:cNvPr id="8" name="7 Imagen"/>
          <p:cNvPicPr/>
          <p:nvPr/>
        </p:nvPicPr>
        <p:blipFill>
          <a:blip r:embed="rId3" cstate="print"/>
          <a:stretch>
            <a:fillRect/>
          </a:stretch>
        </p:blipFill>
        <p:spPr>
          <a:xfrm>
            <a:off x="3779912" y="692696"/>
            <a:ext cx="4967605" cy="32397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1507621578"/>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772327" y="-387424"/>
            <a:ext cx="7680960" cy="1066800"/>
          </a:xfrm>
        </p:spPr>
        <p:txBody>
          <a:bodyPr>
            <a:normAutofit/>
          </a:bodyPr>
          <a:lstStyle/>
          <a:p>
            <a:pPr algn="ctr"/>
            <a:r>
              <a:rPr lang="es-MX" sz="3200" dirty="0"/>
              <a:t>MODELAMIENTO</a:t>
            </a:r>
            <a:endParaRPr lang="es-MX" sz="3500" dirty="0"/>
          </a:p>
        </p:txBody>
      </p:sp>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9" name="8 Imagen"/>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43608" y="1070884"/>
            <a:ext cx="7632848" cy="480638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3377847041"/>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Marcador de contenido"/>
          <p:cNvGraphicFramePr>
            <a:graphicFrameLocks noGrp="1"/>
          </p:cNvGraphicFramePr>
          <p:nvPr>
            <p:ph sz="quarter" idx="13"/>
            <p:extLst>
              <p:ext uri="{D42A27DB-BD31-4B8C-83A1-F6EECF244321}">
                <p14:modId xmlns:p14="http://schemas.microsoft.com/office/powerpoint/2010/main" xmlns="" val="1037021898"/>
              </p:ext>
            </p:extLst>
          </p:nvPr>
        </p:nvGraphicFramePr>
        <p:xfrm>
          <a:off x="467544" y="1412776"/>
          <a:ext cx="8136904"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p:txBody>
          <a:bodyPr/>
          <a:lstStyle/>
          <a:p>
            <a:pPr algn="ctr"/>
            <a:r>
              <a:rPr lang="es-MX" dirty="0" smtClean="0"/>
              <a:t>objetivos</a:t>
            </a:r>
            <a:endParaRPr lang="es-MX" dirty="0"/>
          </a:p>
        </p:txBody>
      </p:sp>
    </p:spTree>
    <p:extLst>
      <p:ext uri="{BB962C8B-B14F-4D97-AF65-F5344CB8AC3E}">
        <p14:creationId xmlns:p14="http://schemas.microsoft.com/office/powerpoint/2010/main" xmlns="" val="890924513"/>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772327" y="-387424"/>
            <a:ext cx="7680960" cy="1066800"/>
          </a:xfrm>
        </p:spPr>
        <p:txBody>
          <a:bodyPr>
            <a:normAutofit/>
          </a:bodyPr>
          <a:lstStyle/>
          <a:p>
            <a:pPr algn="ctr"/>
            <a:r>
              <a:rPr lang="es-MX" sz="3600" dirty="0"/>
              <a:t>TEXTURIZACIÓN</a:t>
            </a:r>
          </a:p>
        </p:txBody>
      </p:sp>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9" name="8 Imagen"/>
          <p:cNvPicPr/>
          <p:nvPr/>
        </p:nvPicPr>
        <p:blipFill rotWithShape="1">
          <a:blip r:embed="rId2" cstate="print"/>
          <a:srcRect b="3804"/>
          <a:stretch/>
        </p:blipFill>
        <p:spPr bwMode="auto">
          <a:xfrm>
            <a:off x="831526" y="764704"/>
            <a:ext cx="4608512" cy="282407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xmlns=""/>
            </a:ext>
          </a:extLst>
        </p:spPr>
      </p:pic>
      <p:sp>
        <p:nvSpPr>
          <p:cNvPr id="11" name="2 Título"/>
          <p:cNvSpPr txBox="1">
            <a:spLocks/>
          </p:cNvSpPr>
          <p:nvPr/>
        </p:nvSpPr>
        <p:spPr>
          <a:xfrm>
            <a:off x="1019927" y="3837631"/>
            <a:ext cx="2843808" cy="611558"/>
          </a:xfrm>
          <a:prstGeom prst="rect">
            <a:avLst/>
          </a:prstGeom>
        </p:spPr>
        <p:txBody>
          <a:bodyPr vert="horz" lIns="91440" tIns="45720" rIns="91440" bIns="45720" rtlCol="0" anchor="b" anchorCtr="0">
            <a:normAutofit fontScale="92500" lnSpcReduction="20000"/>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pPr algn="ctr"/>
            <a:r>
              <a:rPr lang="es-MX" sz="2200" dirty="0" smtClean="0"/>
              <a:t>Adaptación de la fotograf</a:t>
            </a:r>
            <a:r>
              <a:rPr lang="es-MX" sz="2200" dirty="0"/>
              <a:t>í</a:t>
            </a:r>
            <a:r>
              <a:rPr lang="es-MX" sz="2200" dirty="0" smtClean="0"/>
              <a:t>a</a:t>
            </a:r>
            <a:endParaRPr lang="es-MX" sz="2200" dirty="0"/>
          </a:p>
        </p:txBody>
      </p:sp>
      <p:pic>
        <p:nvPicPr>
          <p:cNvPr id="12" name="11 Imagen"/>
          <p:cNvPicPr/>
          <p:nvPr/>
        </p:nvPicPr>
        <p:blipFill>
          <a:blip r:embed="rId3" cstate="print"/>
          <a:stretch>
            <a:fillRect/>
          </a:stretch>
        </p:blipFill>
        <p:spPr>
          <a:xfrm>
            <a:off x="4427984" y="3948822"/>
            <a:ext cx="4659706" cy="2791956"/>
          </a:xfrm>
          <a:prstGeom prst="rect">
            <a:avLst/>
          </a:prstGeom>
          <a:ln>
            <a:noFill/>
          </a:ln>
          <a:effectLst>
            <a:outerShdw blurRad="190500" algn="tl" rotWithShape="0">
              <a:srgbClr val="000000">
                <a:alpha val="70000"/>
              </a:srgbClr>
            </a:outerShdw>
          </a:effectLst>
        </p:spPr>
      </p:pic>
      <p:sp>
        <p:nvSpPr>
          <p:cNvPr id="16" name="2 Título"/>
          <p:cNvSpPr txBox="1">
            <a:spLocks/>
          </p:cNvSpPr>
          <p:nvPr/>
        </p:nvSpPr>
        <p:spPr>
          <a:xfrm>
            <a:off x="5796136" y="2977224"/>
            <a:ext cx="2843808" cy="611558"/>
          </a:xfrm>
          <a:prstGeom prst="rect">
            <a:avLst/>
          </a:prstGeom>
        </p:spPr>
        <p:txBody>
          <a:bodyPr vert="horz" lIns="91440" tIns="45720" rIns="91440" bIns="45720" rtlCol="0" anchor="b" anchorCtr="0">
            <a:normAutofit fontScale="85000" lnSpcReduction="20000"/>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pPr algn="ctr"/>
            <a:r>
              <a:rPr lang="es-MX" sz="2200" dirty="0" smtClean="0"/>
              <a:t>Determinación del origen y ubicación de ejes</a:t>
            </a:r>
            <a:endParaRPr lang="es-MX" sz="2200" dirty="0"/>
          </a:p>
        </p:txBody>
      </p:sp>
      <p:sp>
        <p:nvSpPr>
          <p:cNvPr id="4" name="3 Elipse"/>
          <p:cNvSpPr/>
          <p:nvPr/>
        </p:nvSpPr>
        <p:spPr>
          <a:xfrm>
            <a:off x="4870878" y="1988840"/>
            <a:ext cx="576064" cy="50405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10" name="9 Conector angular"/>
          <p:cNvCxnSpPr>
            <a:stCxn id="9" idx="3"/>
          </p:cNvCxnSpPr>
          <p:nvPr/>
        </p:nvCxnSpPr>
        <p:spPr>
          <a:xfrm flipV="1">
            <a:off x="5440038" y="1988840"/>
            <a:ext cx="572122" cy="187903"/>
          </a:xfrm>
          <a:prstGeom prst="bentConnector3">
            <a:avLst/>
          </a:prstGeom>
          <a:ln>
            <a:solidFill>
              <a:srgbClr val="FFFF00"/>
            </a:solidFill>
            <a:tailEnd type="arrow"/>
          </a:ln>
        </p:spPr>
        <p:style>
          <a:lnRef idx="3">
            <a:schemeClr val="accent2"/>
          </a:lnRef>
          <a:fillRef idx="0">
            <a:schemeClr val="accent2"/>
          </a:fillRef>
          <a:effectRef idx="2">
            <a:schemeClr val="accent2"/>
          </a:effectRef>
          <a:fontRef idx="minor">
            <a:schemeClr val="tx1"/>
          </a:fontRef>
        </p:style>
      </p:cxnSp>
      <p:sp>
        <p:nvSpPr>
          <p:cNvPr id="15" name="2 Título"/>
          <p:cNvSpPr txBox="1">
            <a:spLocks/>
          </p:cNvSpPr>
          <p:nvPr/>
        </p:nvSpPr>
        <p:spPr>
          <a:xfrm>
            <a:off x="6012160" y="1565185"/>
            <a:ext cx="2160240" cy="611558"/>
          </a:xfrm>
          <a:prstGeom prst="rect">
            <a:avLst/>
          </a:prstGeom>
        </p:spPr>
        <p:txBody>
          <a:bodyPr vert="horz" lIns="91440" tIns="45720" rIns="91440" bIns="45720" rtlCol="0" anchor="b" anchorCtr="0">
            <a:normAutofit/>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pPr algn="ctr"/>
            <a:r>
              <a:rPr lang="es-MX" sz="2200" dirty="0" smtClean="0">
                <a:solidFill>
                  <a:srgbClr val="FFFF00"/>
                </a:solidFill>
              </a:rPr>
              <a:t>Puntos de Fuga</a:t>
            </a:r>
            <a:endParaRPr lang="es-MX" sz="2200" dirty="0">
              <a:solidFill>
                <a:srgbClr val="FFFF00"/>
              </a:solidFill>
            </a:endParaRPr>
          </a:p>
        </p:txBody>
      </p:sp>
    </p:spTree>
    <p:extLst>
      <p:ext uri="{BB962C8B-B14F-4D97-AF65-F5344CB8AC3E}">
        <p14:creationId xmlns:p14="http://schemas.microsoft.com/office/powerpoint/2010/main" xmlns="" val="2887373973"/>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731520" y="-76200"/>
            <a:ext cx="7680960" cy="1066800"/>
          </a:xfrm>
        </p:spPr>
        <p:txBody>
          <a:bodyPr>
            <a:normAutofit/>
          </a:bodyPr>
          <a:lstStyle/>
          <a:p>
            <a:pPr algn="ctr"/>
            <a:r>
              <a:rPr lang="es-MX" sz="3200" dirty="0"/>
              <a:t>TEXTURIZACIÓN</a:t>
            </a:r>
            <a:endParaRPr lang="es-MX" sz="3500" dirty="0"/>
          </a:p>
        </p:txBody>
      </p:sp>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10" name="9 Imagen"/>
          <p:cNvPicPr/>
          <p:nvPr/>
        </p:nvPicPr>
        <p:blipFill>
          <a:blip r:embed="rId2" cstate="print"/>
          <a:stretch>
            <a:fillRect/>
          </a:stretch>
        </p:blipFill>
        <p:spPr>
          <a:xfrm>
            <a:off x="1691680" y="1120061"/>
            <a:ext cx="6552728" cy="4248472"/>
          </a:xfrm>
          <a:prstGeom prst="rect">
            <a:avLst/>
          </a:prstGeom>
          <a:ln>
            <a:noFill/>
          </a:ln>
          <a:effectLst>
            <a:outerShdw blurRad="190500" algn="tl" rotWithShape="0">
              <a:srgbClr val="000000">
                <a:alpha val="70000"/>
              </a:srgbClr>
            </a:outerShdw>
          </a:effectLst>
        </p:spPr>
      </p:pic>
      <p:sp>
        <p:nvSpPr>
          <p:cNvPr id="13" name="2 Título"/>
          <p:cNvSpPr txBox="1">
            <a:spLocks/>
          </p:cNvSpPr>
          <p:nvPr/>
        </p:nvSpPr>
        <p:spPr>
          <a:xfrm>
            <a:off x="2627784" y="5567793"/>
            <a:ext cx="5033635" cy="611558"/>
          </a:xfrm>
          <a:prstGeom prst="rect">
            <a:avLst/>
          </a:prstGeom>
        </p:spPr>
        <p:txBody>
          <a:bodyPr vert="horz" lIns="91440" tIns="45720" rIns="91440" bIns="45720" rtlCol="0" anchor="b" anchorCtr="0">
            <a:normAutofit fontScale="92500"/>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pPr algn="ctr"/>
            <a:r>
              <a:rPr lang="es-MX" sz="2200" dirty="0" smtClean="0"/>
              <a:t>Fotografía adaptada – proyectada - rectificada</a:t>
            </a:r>
            <a:endParaRPr lang="es-MX" sz="2200" dirty="0"/>
          </a:p>
        </p:txBody>
      </p:sp>
    </p:spTree>
    <p:extLst>
      <p:ext uri="{BB962C8B-B14F-4D97-AF65-F5344CB8AC3E}">
        <p14:creationId xmlns:p14="http://schemas.microsoft.com/office/powerpoint/2010/main" xmlns="" val="2887373973"/>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772327" y="-387424"/>
            <a:ext cx="7680960" cy="1066800"/>
          </a:xfrm>
        </p:spPr>
        <p:txBody>
          <a:bodyPr>
            <a:normAutofit/>
          </a:bodyPr>
          <a:lstStyle/>
          <a:p>
            <a:pPr algn="r"/>
            <a:r>
              <a:rPr lang="es-MX" sz="3200" dirty="0"/>
              <a:t>TEXTURIZACIÓN</a:t>
            </a:r>
            <a:endParaRPr lang="es-MX" sz="3500" dirty="0"/>
          </a:p>
        </p:txBody>
      </p:sp>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13" name="2 Título"/>
          <p:cNvSpPr txBox="1">
            <a:spLocks/>
          </p:cNvSpPr>
          <p:nvPr/>
        </p:nvSpPr>
        <p:spPr>
          <a:xfrm>
            <a:off x="5580112" y="1145707"/>
            <a:ext cx="3384376" cy="611558"/>
          </a:xfrm>
          <a:prstGeom prst="rect">
            <a:avLst/>
          </a:prstGeom>
        </p:spPr>
        <p:txBody>
          <a:bodyPr vert="horz" lIns="91440" tIns="45720" rIns="91440" bIns="45720" rtlCol="0" anchor="b" anchorCtr="0">
            <a:normAutofit fontScale="92500" lnSpcReduction="20000"/>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pPr algn="ctr"/>
            <a:r>
              <a:rPr lang="es-MX" sz="2200" dirty="0" smtClean="0"/>
              <a:t>Utilización de imagen como textura</a:t>
            </a:r>
            <a:endParaRPr lang="es-MX" sz="2200" dirty="0"/>
          </a:p>
        </p:txBody>
      </p:sp>
      <p:pic>
        <p:nvPicPr>
          <p:cNvPr id="7" name="6 Imagen"/>
          <p:cNvPicPr/>
          <p:nvPr/>
        </p:nvPicPr>
        <p:blipFill rotWithShape="1">
          <a:blip r:embed="rId2" cstate="print"/>
          <a:srcRect b="3804"/>
          <a:stretch/>
        </p:blipFill>
        <p:spPr bwMode="auto">
          <a:xfrm>
            <a:off x="611561" y="526339"/>
            <a:ext cx="4789805" cy="287972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xmlns=""/>
            </a:ext>
          </a:extLst>
        </p:spPr>
      </p:pic>
      <p:pic>
        <p:nvPicPr>
          <p:cNvPr id="8" name="7 Imagen"/>
          <p:cNvPicPr/>
          <p:nvPr/>
        </p:nvPicPr>
        <p:blipFill rotWithShape="1">
          <a:blip r:embed="rId3" cstate="print"/>
          <a:srcRect b="3804"/>
          <a:stretch/>
        </p:blipFill>
        <p:spPr bwMode="auto">
          <a:xfrm>
            <a:off x="3635896" y="3501008"/>
            <a:ext cx="5388610" cy="323977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xmlns=""/>
            </a:ext>
          </a:extLst>
        </p:spPr>
      </p:pic>
      <p:sp>
        <p:nvSpPr>
          <p:cNvPr id="9" name="2 Título"/>
          <p:cNvSpPr txBox="1">
            <a:spLocks/>
          </p:cNvSpPr>
          <p:nvPr/>
        </p:nvSpPr>
        <p:spPr>
          <a:xfrm>
            <a:off x="908463" y="4472821"/>
            <a:ext cx="2520280" cy="1296144"/>
          </a:xfrm>
          <a:prstGeom prst="rect">
            <a:avLst/>
          </a:prstGeom>
        </p:spPr>
        <p:txBody>
          <a:bodyPr vert="horz" lIns="91440" tIns="45720" rIns="91440" bIns="45720" rtlCol="0" anchor="b" anchorCtr="0">
            <a:normAutofit/>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pPr algn="ctr"/>
            <a:r>
              <a:rPr lang="es-MX" sz="2200" dirty="0" smtClean="0"/>
              <a:t>Proyección de fotografía – alfileres de rectificación</a:t>
            </a:r>
            <a:endParaRPr lang="es-MX" sz="2200" dirty="0"/>
          </a:p>
        </p:txBody>
      </p:sp>
    </p:spTree>
    <p:extLst>
      <p:ext uri="{BB962C8B-B14F-4D97-AF65-F5344CB8AC3E}">
        <p14:creationId xmlns:p14="http://schemas.microsoft.com/office/powerpoint/2010/main" xmlns="" val="3076502258"/>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772327" y="-387424"/>
            <a:ext cx="7680960" cy="1066800"/>
          </a:xfrm>
        </p:spPr>
        <p:txBody>
          <a:bodyPr>
            <a:normAutofit/>
          </a:bodyPr>
          <a:lstStyle/>
          <a:p>
            <a:pPr algn="ctr"/>
            <a:r>
              <a:rPr lang="es-MX" sz="3200" dirty="0"/>
              <a:t>TEXTURIZACIÓN</a:t>
            </a:r>
            <a:endParaRPr lang="es-MX" sz="3500" dirty="0"/>
          </a:p>
        </p:txBody>
      </p:sp>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13" name="2 Título"/>
          <p:cNvSpPr txBox="1">
            <a:spLocks/>
          </p:cNvSpPr>
          <p:nvPr/>
        </p:nvSpPr>
        <p:spPr>
          <a:xfrm>
            <a:off x="5580112" y="1145707"/>
            <a:ext cx="3384376" cy="611558"/>
          </a:xfrm>
          <a:prstGeom prst="rect">
            <a:avLst/>
          </a:prstGeom>
        </p:spPr>
        <p:txBody>
          <a:bodyPr vert="horz" lIns="91440" tIns="45720" rIns="91440" bIns="45720" rtlCol="0" anchor="b" anchorCtr="0">
            <a:normAutofit fontScale="92500" lnSpcReduction="20000"/>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pPr algn="ctr"/>
            <a:r>
              <a:rPr lang="es-MX" sz="2200" dirty="0" smtClean="0"/>
              <a:t>Utilización de imagen como textura</a:t>
            </a:r>
            <a:endParaRPr lang="es-MX" sz="2200" dirty="0"/>
          </a:p>
        </p:txBody>
      </p:sp>
      <p:pic>
        <p:nvPicPr>
          <p:cNvPr id="7" name="6 Imagen"/>
          <p:cNvPicPr/>
          <p:nvPr/>
        </p:nvPicPr>
        <p:blipFill rotWithShape="1">
          <a:blip r:embed="rId2" cstate="print"/>
          <a:srcRect b="3804"/>
          <a:stretch/>
        </p:blipFill>
        <p:spPr bwMode="auto">
          <a:xfrm>
            <a:off x="611561" y="526339"/>
            <a:ext cx="4789805" cy="287972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xmlns=""/>
            </a:ext>
          </a:extLst>
        </p:spPr>
      </p:pic>
      <p:sp>
        <p:nvSpPr>
          <p:cNvPr id="9" name="2 Título"/>
          <p:cNvSpPr txBox="1">
            <a:spLocks/>
          </p:cNvSpPr>
          <p:nvPr/>
        </p:nvSpPr>
        <p:spPr>
          <a:xfrm>
            <a:off x="908463" y="4472821"/>
            <a:ext cx="2520280" cy="1296144"/>
          </a:xfrm>
          <a:prstGeom prst="rect">
            <a:avLst/>
          </a:prstGeom>
        </p:spPr>
        <p:txBody>
          <a:bodyPr vert="horz" lIns="91440" tIns="45720" rIns="91440" bIns="45720" rtlCol="0" anchor="b" anchorCtr="0">
            <a:normAutofit/>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pPr algn="ctr"/>
            <a:r>
              <a:rPr lang="es-MX" sz="2200" dirty="0" smtClean="0"/>
              <a:t>Imagen situada y rectificada</a:t>
            </a:r>
            <a:endParaRPr lang="es-MX" sz="2200" dirty="0"/>
          </a:p>
        </p:txBody>
      </p:sp>
      <p:pic>
        <p:nvPicPr>
          <p:cNvPr id="10" name="9 Imagen"/>
          <p:cNvPicPr/>
          <p:nvPr/>
        </p:nvPicPr>
        <p:blipFill rotWithShape="1">
          <a:blip r:embed="rId3" cstate="print"/>
          <a:srcRect b="3533"/>
          <a:stretch/>
        </p:blipFill>
        <p:spPr bwMode="auto">
          <a:xfrm>
            <a:off x="3635896" y="3501008"/>
            <a:ext cx="5373370" cy="323977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85502219"/>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772327" y="-387424"/>
            <a:ext cx="7680960" cy="1066800"/>
          </a:xfrm>
        </p:spPr>
        <p:txBody>
          <a:bodyPr>
            <a:normAutofit/>
          </a:bodyPr>
          <a:lstStyle/>
          <a:p>
            <a:pPr algn="ctr"/>
            <a:r>
              <a:rPr lang="es-MX" sz="3200" dirty="0"/>
              <a:t>TEXTURIZACIÓN</a:t>
            </a:r>
            <a:endParaRPr lang="es-MX" sz="3500" dirty="0"/>
          </a:p>
        </p:txBody>
      </p:sp>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11" name="10 Imagen"/>
          <p:cNvPicPr/>
          <p:nvPr/>
        </p:nvPicPr>
        <p:blipFill rotWithShape="1">
          <a:blip r:embed="rId2" cstate="print"/>
          <a:srcRect b="3552"/>
          <a:stretch/>
        </p:blipFill>
        <p:spPr bwMode="auto">
          <a:xfrm>
            <a:off x="4716016" y="692696"/>
            <a:ext cx="4180205" cy="251968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xmlns=""/>
            </a:ext>
          </a:extLst>
        </p:spPr>
      </p:pic>
      <p:pic>
        <p:nvPicPr>
          <p:cNvPr id="12" name="11 Imagen"/>
          <p:cNvPicPr/>
          <p:nvPr/>
        </p:nvPicPr>
        <p:blipFill rotWithShape="1">
          <a:blip r:embed="rId3" cstate="print"/>
          <a:srcRect b="3825"/>
          <a:stretch/>
        </p:blipFill>
        <p:spPr bwMode="auto">
          <a:xfrm>
            <a:off x="899592" y="692696"/>
            <a:ext cx="4210989" cy="2846439"/>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xmlns=""/>
            </a:ext>
          </a:extLst>
        </p:spPr>
      </p:pic>
      <p:pic>
        <p:nvPicPr>
          <p:cNvPr id="14" name="13 Imagen"/>
          <p:cNvPicPr/>
          <p:nvPr/>
        </p:nvPicPr>
        <p:blipFill rotWithShape="1">
          <a:blip r:embed="rId4" cstate="print"/>
          <a:srcRect b="3825"/>
          <a:stretch/>
        </p:blipFill>
        <p:spPr bwMode="auto">
          <a:xfrm>
            <a:off x="4401081" y="3539135"/>
            <a:ext cx="4495140" cy="277201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xmlns=""/>
            </a:ext>
          </a:extLst>
        </p:spPr>
      </p:pic>
      <p:pic>
        <p:nvPicPr>
          <p:cNvPr id="15" name="14 Imagen"/>
          <p:cNvPicPr/>
          <p:nvPr/>
        </p:nvPicPr>
        <p:blipFill rotWithShape="1">
          <a:blip r:embed="rId5" cstate="print"/>
          <a:srcRect b="3552"/>
          <a:stretch/>
        </p:blipFill>
        <p:spPr bwMode="auto">
          <a:xfrm>
            <a:off x="539552" y="3305256"/>
            <a:ext cx="5374640" cy="323977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814870807"/>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772327" y="-387424"/>
            <a:ext cx="7680960" cy="1066800"/>
          </a:xfrm>
        </p:spPr>
        <p:txBody>
          <a:bodyPr>
            <a:normAutofit/>
          </a:bodyPr>
          <a:lstStyle/>
          <a:p>
            <a:pPr algn="ctr"/>
            <a:r>
              <a:rPr lang="es-MX" sz="3200" dirty="0"/>
              <a:t>TEXTURIZACIÓN</a:t>
            </a:r>
            <a:endParaRPr lang="es-MX" sz="3500" dirty="0"/>
          </a:p>
        </p:txBody>
      </p:sp>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9" name="8 Imagen"/>
          <p:cNvPicPr/>
          <p:nvPr/>
        </p:nvPicPr>
        <p:blipFill rotWithShape="1">
          <a:blip r:embed="rId2" cstate="print"/>
          <a:srcRect b="4099"/>
          <a:stretch/>
        </p:blipFill>
        <p:spPr bwMode="auto">
          <a:xfrm>
            <a:off x="755576" y="692696"/>
            <a:ext cx="5405120" cy="323977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xmlns=""/>
            </a:ext>
          </a:extLst>
        </p:spPr>
      </p:pic>
      <p:pic>
        <p:nvPicPr>
          <p:cNvPr id="10" name="9 Imagen"/>
          <p:cNvPicPr/>
          <p:nvPr/>
        </p:nvPicPr>
        <p:blipFill rotWithShape="1">
          <a:blip r:embed="rId3" cstate="print"/>
          <a:srcRect b="3825"/>
          <a:stretch/>
        </p:blipFill>
        <p:spPr bwMode="auto">
          <a:xfrm>
            <a:off x="3563888" y="3397195"/>
            <a:ext cx="5389880" cy="323977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78345168"/>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772327" y="-387424"/>
            <a:ext cx="7680960" cy="1066800"/>
          </a:xfrm>
        </p:spPr>
        <p:txBody>
          <a:bodyPr>
            <a:normAutofit/>
          </a:bodyPr>
          <a:lstStyle/>
          <a:p>
            <a:pPr algn="ctr"/>
            <a:r>
              <a:rPr lang="es-MX" sz="3200" dirty="0"/>
              <a:t>TEXTURIZACIÓN</a:t>
            </a:r>
            <a:endParaRPr lang="es-MX" sz="3500" dirty="0"/>
          </a:p>
        </p:txBody>
      </p:sp>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7" name="6 Imagen"/>
          <p:cNvPicPr/>
          <p:nvPr/>
        </p:nvPicPr>
        <p:blipFill rotWithShape="1">
          <a:blip r:embed="rId2" cstate="print"/>
          <a:srcRect b="3552"/>
          <a:stretch/>
        </p:blipFill>
        <p:spPr bwMode="auto">
          <a:xfrm>
            <a:off x="971600" y="976043"/>
            <a:ext cx="7560840" cy="532859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xmlns=""/>
            </a:ext>
          </a:extLst>
        </p:spPr>
      </p:pic>
      <p:sp>
        <p:nvSpPr>
          <p:cNvPr id="6" name="5 Estrella de 5 puntas">
            <a:hlinkClick r:id="rId3" action="ppaction://hlinksldjump"/>
          </p:cNvPr>
          <p:cNvSpPr/>
          <p:nvPr/>
        </p:nvSpPr>
        <p:spPr>
          <a:xfrm>
            <a:off x="8543268" y="6199070"/>
            <a:ext cx="493227" cy="47290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xmlns="" val="3398617061"/>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772327" y="-387424"/>
            <a:ext cx="7680960" cy="1066800"/>
          </a:xfrm>
        </p:spPr>
        <p:txBody>
          <a:bodyPr>
            <a:normAutofit/>
          </a:bodyPr>
          <a:lstStyle/>
          <a:p>
            <a:pPr algn="ctr"/>
            <a:r>
              <a:rPr lang="es-MX" sz="3500" dirty="0" smtClean="0"/>
              <a:t>AMBIENTE VIRTUAL</a:t>
            </a:r>
            <a:endParaRPr lang="es-MX" sz="3500" dirty="0"/>
          </a:p>
        </p:txBody>
      </p:sp>
      <p:sp>
        <p:nvSpPr>
          <p:cNvPr id="20" name="2 Título"/>
          <p:cNvSpPr txBox="1">
            <a:spLocks/>
          </p:cNvSpPr>
          <p:nvPr/>
        </p:nvSpPr>
        <p:spPr>
          <a:xfrm rot="16200000">
            <a:off x="-2898575" y="3087217"/>
            <a:ext cx="6408712" cy="611558"/>
          </a:xfrm>
          <a:prstGeom prst="rect">
            <a:avLst/>
          </a:prstGeom>
        </p:spPr>
        <p:txBody>
          <a:bodyPr vert="horz" lIns="91440" tIns="45720" rIns="91440" bIns="45720" rtlCol="0" anchor="b" anchorCtr="0">
            <a:normAutofit/>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pPr algn="ctr"/>
            <a:r>
              <a:rPr lang="es-MX" sz="2200" dirty="0" smtClean="0"/>
              <a:t>CREACION DE ESCENAS</a:t>
            </a:r>
            <a:endParaRPr lang="es-MX" sz="2200" dirty="0"/>
          </a:p>
        </p:txBody>
      </p:sp>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6" name="5 Imagen"/>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1576" y="908720"/>
            <a:ext cx="3495675" cy="1304925"/>
          </a:xfrm>
          <a:prstGeom prst="rect">
            <a:avLst/>
          </a:prstGeom>
          <a:ln>
            <a:noFill/>
          </a:ln>
          <a:effectLst>
            <a:outerShdw blurRad="190500" algn="tl" rotWithShape="0">
              <a:srgbClr val="000000">
                <a:alpha val="70000"/>
              </a:srgbClr>
            </a:outerShdw>
          </a:effectLst>
        </p:spPr>
      </p:pic>
      <p:pic>
        <p:nvPicPr>
          <p:cNvPr id="8" name="7 Imagen"/>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72200" y="2074736"/>
            <a:ext cx="2238375" cy="3362325"/>
          </a:xfrm>
          <a:prstGeom prst="rect">
            <a:avLst/>
          </a:prstGeom>
          <a:ln>
            <a:noFill/>
          </a:ln>
          <a:effectLst>
            <a:outerShdw blurRad="190500" algn="tl" rotWithShape="0">
              <a:srgbClr val="000000">
                <a:alpha val="70000"/>
              </a:srgbClr>
            </a:outerShdw>
          </a:effectLst>
        </p:spPr>
      </p:pic>
      <p:pic>
        <p:nvPicPr>
          <p:cNvPr id="9" name="8 Imagen"/>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24975" y="5157192"/>
            <a:ext cx="2428875" cy="1076325"/>
          </a:xfrm>
          <a:prstGeom prst="rect">
            <a:avLst/>
          </a:prstGeom>
          <a:noFill/>
          <a:ln>
            <a:noFill/>
          </a:ln>
        </p:spPr>
      </p:pic>
      <p:graphicFrame>
        <p:nvGraphicFramePr>
          <p:cNvPr id="5" name="4 Diagrama"/>
          <p:cNvGraphicFramePr/>
          <p:nvPr>
            <p:extLst>
              <p:ext uri="{D42A27DB-BD31-4B8C-83A1-F6EECF244321}">
                <p14:modId xmlns:p14="http://schemas.microsoft.com/office/powerpoint/2010/main" xmlns="" val="554255688"/>
              </p:ext>
            </p:extLst>
          </p:nvPr>
        </p:nvGraphicFramePr>
        <p:xfrm>
          <a:off x="868457" y="620688"/>
          <a:ext cx="7776864" cy="58326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4192106112"/>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772327" y="-387424"/>
            <a:ext cx="7680960" cy="1066800"/>
          </a:xfrm>
        </p:spPr>
        <p:txBody>
          <a:bodyPr>
            <a:normAutofit/>
          </a:bodyPr>
          <a:lstStyle/>
          <a:p>
            <a:pPr algn="ctr"/>
            <a:r>
              <a:rPr lang="es-MX" sz="3500" dirty="0" smtClean="0"/>
              <a:t>AMBIENTE VIRTUAL</a:t>
            </a:r>
            <a:endParaRPr lang="es-MX" sz="3500" dirty="0"/>
          </a:p>
        </p:txBody>
      </p:sp>
      <p:sp>
        <p:nvSpPr>
          <p:cNvPr id="20" name="2 Título"/>
          <p:cNvSpPr txBox="1">
            <a:spLocks/>
          </p:cNvSpPr>
          <p:nvPr/>
        </p:nvSpPr>
        <p:spPr>
          <a:xfrm rot="16200000">
            <a:off x="-2898575" y="3087217"/>
            <a:ext cx="6408712" cy="611558"/>
          </a:xfrm>
          <a:prstGeom prst="rect">
            <a:avLst/>
          </a:prstGeom>
        </p:spPr>
        <p:txBody>
          <a:bodyPr vert="horz" lIns="91440" tIns="45720" rIns="91440" bIns="45720" rtlCol="0" anchor="b" anchorCtr="0">
            <a:normAutofit/>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pPr algn="ctr"/>
            <a:r>
              <a:rPr lang="es-MX" sz="2200" dirty="0" smtClean="0"/>
              <a:t>CREACION DE ESCENAS</a:t>
            </a:r>
            <a:endParaRPr lang="es-MX" sz="2200" dirty="0"/>
          </a:p>
        </p:txBody>
      </p:sp>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7" name="6 Imagen"/>
          <p:cNvPicPr/>
          <p:nvPr/>
        </p:nvPicPr>
        <p:blipFill>
          <a:blip r:embed="rId2" cstate="print"/>
          <a:stretch>
            <a:fillRect/>
          </a:stretch>
        </p:blipFill>
        <p:spPr>
          <a:xfrm>
            <a:off x="971600" y="836712"/>
            <a:ext cx="4662398" cy="2751822"/>
          </a:xfrm>
          <a:prstGeom prst="rect">
            <a:avLst/>
          </a:prstGeom>
          <a:ln>
            <a:noFill/>
          </a:ln>
          <a:effectLst>
            <a:outerShdw blurRad="190500" algn="tl" rotWithShape="0">
              <a:srgbClr val="000000">
                <a:alpha val="70000"/>
              </a:srgbClr>
            </a:outerShdw>
          </a:effectLst>
        </p:spPr>
      </p:pic>
      <p:pic>
        <p:nvPicPr>
          <p:cNvPr id="8" name="7 Imagen"/>
          <p:cNvPicPr/>
          <p:nvPr/>
        </p:nvPicPr>
        <p:blipFill rotWithShape="1">
          <a:blip r:embed="rId3" cstate="print"/>
          <a:srcRect b="3552"/>
          <a:stretch/>
        </p:blipFill>
        <p:spPr bwMode="auto">
          <a:xfrm>
            <a:off x="3688182" y="3068960"/>
            <a:ext cx="5075555" cy="305943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625810742"/>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sz="quarter" idx="13"/>
            <p:extLst>
              <p:ext uri="{D42A27DB-BD31-4B8C-83A1-F6EECF244321}">
                <p14:modId xmlns:p14="http://schemas.microsoft.com/office/powerpoint/2010/main" xmlns="" val="279176652"/>
              </p:ext>
            </p:extLst>
          </p:nvPr>
        </p:nvGraphicFramePr>
        <p:xfrm>
          <a:off x="352425" y="1124744"/>
          <a:ext cx="8612063"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a:xfrm>
            <a:off x="1691680" y="116632"/>
            <a:ext cx="6120680" cy="824136"/>
          </a:xfrm>
        </p:spPr>
        <p:txBody>
          <a:bodyPr/>
          <a:lstStyle/>
          <a:p>
            <a:pPr algn="ctr"/>
            <a:r>
              <a:rPr lang="es-MX" dirty="0" smtClean="0"/>
              <a:t>ANÁLISIS DE COSTOS</a:t>
            </a:r>
            <a:endParaRPr lang="es-MX" dirty="0"/>
          </a:p>
        </p:txBody>
      </p:sp>
    </p:spTree>
    <p:extLst>
      <p:ext uri="{BB962C8B-B14F-4D97-AF65-F5344CB8AC3E}">
        <p14:creationId xmlns:p14="http://schemas.microsoft.com/office/powerpoint/2010/main" xmlns="" val="878447775"/>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Marcador de contenido"/>
          <p:cNvGraphicFramePr>
            <a:graphicFrameLocks noGrp="1"/>
          </p:cNvGraphicFramePr>
          <p:nvPr>
            <p:ph sz="quarter" idx="13"/>
            <p:extLst>
              <p:ext uri="{D42A27DB-BD31-4B8C-83A1-F6EECF244321}">
                <p14:modId xmlns:p14="http://schemas.microsoft.com/office/powerpoint/2010/main" xmlns="" val="2120713424"/>
              </p:ext>
            </p:extLst>
          </p:nvPr>
        </p:nvGraphicFramePr>
        <p:xfrm>
          <a:off x="395536" y="1484784"/>
          <a:ext cx="8352928"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a:xfrm>
            <a:off x="611560" y="188640"/>
            <a:ext cx="7680960" cy="1066800"/>
          </a:xfrm>
        </p:spPr>
        <p:txBody>
          <a:bodyPr/>
          <a:lstStyle/>
          <a:p>
            <a:pPr algn="ctr"/>
            <a:r>
              <a:rPr lang="es-MX" dirty="0" smtClean="0"/>
              <a:t>FOTOGRAMETRÍA</a:t>
            </a:r>
            <a:endParaRPr lang="es-MX" dirty="0"/>
          </a:p>
        </p:txBody>
      </p:sp>
    </p:spTree>
    <p:extLst>
      <p:ext uri="{BB962C8B-B14F-4D97-AF65-F5344CB8AC3E}">
        <p14:creationId xmlns:p14="http://schemas.microsoft.com/office/powerpoint/2010/main" xmlns="" val="63666550"/>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Marcador de contenido"/>
          <p:cNvGraphicFramePr>
            <a:graphicFrameLocks noGrp="1"/>
          </p:cNvGraphicFramePr>
          <p:nvPr>
            <p:ph sz="quarter" idx="13"/>
            <p:extLst>
              <p:ext uri="{D42A27DB-BD31-4B8C-83A1-F6EECF244321}">
                <p14:modId xmlns:p14="http://schemas.microsoft.com/office/powerpoint/2010/main" xmlns="" val="3954771223"/>
              </p:ext>
            </p:extLst>
          </p:nvPr>
        </p:nvGraphicFramePr>
        <p:xfrm>
          <a:off x="467544" y="260648"/>
          <a:ext cx="8352928" cy="6336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99149806"/>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sz="quarter" idx="13"/>
            <p:extLst>
              <p:ext uri="{D42A27DB-BD31-4B8C-83A1-F6EECF244321}">
                <p14:modId xmlns:p14="http://schemas.microsoft.com/office/powerpoint/2010/main" xmlns="" val="2994889203"/>
              </p:ext>
            </p:extLst>
          </p:nvPr>
        </p:nvGraphicFramePr>
        <p:xfrm>
          <a:off x="179513" y="260648"/>
          <a:ext cx="8712968" cy="6336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Doble onda">
            <a:hlinkClick r:id="" action="ppaction://noaction"/>
          </p:cNvPr>
          <p:cNvSpPr/>
          <p:nvPr/>
        </p:nvSpPr>
        <p:spPr>
          <a:xfrm>
            <a:off x="8316416" y="6453336"/>
            <a:ext cx="648072" cy="288032"/>
          </a:xfrm>
          <a:prstGeom prst="doubleWav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xmlns="" val="809748043"/>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899592" y="-243408"/>
            <a:ext cx="7680960" cy="1066800"/>
          </a:xfrm>
        </p:spPr>
        <p:txBody>
          <a:bodyPr/>
          <a:lstStyle/>
          <a:p>
            <a:r>
              <a:rPr lang="es-MX" dirty="0" smtClean="0"/>
              <a:t>PROCESOS FOTOGRAMÉTRICOS</a:t>
            </a:r>
            <a:endParaRPr lang="es-MX" dirty="0"/>
          </a:p>
        </p:txBody>
      </p:sp>
      <p:graphicFrame>
        <p:nvGraphicFramePr>
          <p:cNvPr id="8" name="7 Marcador de contenido"/>
          <p:cNvGraphicFramePr>
            <a:graphicFrameLocks noGrp="1"/>
          </p:cNvGraphicFramePr>
          <p:nvPr>
            <p:ph sz="quarter" idx="13"/>
            <p:extLst>
              <p:ext uri="{D42A27DB-BD31-4B8C-83A1-F6EECF244321}">
                <p14:modId xmlns:p14="http://schemas.microsoft.com/office/powerpoint/2010/main" xmlns="" val="1755689693"/>
              </p:ext>
            </p:extLst>
          </p:nvPr>
        </p:nvGraphicFramePr>
        <p:xfrm>
          <a:off x="251520" y="2038916"/>
          <a:ext cx="8712968" cy="46304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8 Imagen" descr="mhtml:file://C:\RESPALDO\VERONICA\UNIVERSIDAD\TESIS%20VERONICA\MARCO%20TEORICO\TEORIA\Teoria%20Fotogrametria.mht!http://www.efn.uncor.edu/otros/foto/images/Image_OI.gif"/>
          <p:cNvPicPr/>
          <p:nvPr/>
        </p:nvPicPr>
        <p:blipFill>
          <a:blip r:embed="rId7" cstate="print"/>
          <a:srcRect/>
          <a:stretch>
            <a:fillRect/>
          </a:stretch>
        </p:blipFill>
        <p:spPr bwMode="auto">
          <a:xfrm>
            <a:off x="271238" y="908720"/>
            <a:ext cx="3508674" cy="2548429"/>
          </a:xfrm>
          <a:prstGeom prst="rect">
            <a:avLst/>
          </a:prstGeom>
          <a:ln>
            <a:noFill/>
          </a:ln>
          <a:effectLst>
            <a:outerShdw blurRad="292100" dist="139700" dir="2700000" algn="tl" rotWithShape="0">
              <a:srgbClr val="333333">
                <a:alpha val="65000"/>
              </a:srgbClr>
            </a:outerShdw>
          </a:effectLst>
        </p:spPr>
      </p:pic>
      <p:pic>
        <p:nvPicPr>
          <p:cNvPr id="11" name="10 Imagen"/>
          <p:cNvPicPr/>
          <p:nvPr/>
        </p:nvPicPr>
        <p:blipFill rotWithShape="1">
          <a:blip r:embed="rId8" cstate="print"/>
          <a:srcRect l="2339" t="2325" r="7142" b="2325"/>
          <a:stretch/>
        </p:blipFill>
        <p:spPr bwMode="auto">
          <a:xfrm>
            <a:off x="5016878" y="908720"/>
            <a:ext cx="3443554" cy="254842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294059037"/>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sz="quarter" idx="13"/>
            <p:extLst>
              <p:ext uri="{D42A27DB-BD31-4B8C-83A1-F6EECF244321}">
                <p14:modId xmlns:p14="http://schemas.microsoft.com/office/powerpoint/2010/main" xmlns="" val="2146262367"/>
              </p:ext>
            </p:extLst>
          </p:nvPr>
        </p:nvGraphicFramePr>
        <p:xfrm>
          <a:off x="251520" y="116632"/>
          <a:ext cx="8712968" cy="6552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a:xfrm>
            <a:off x="352426" y="620688"/>
            <a:ext cx="1699294" cy="674712"/>
          </a:xfrm>
        </p:spPr>
        <p:txBody>
          <a:bodyPr>
            <a:normAutofit/>
          </a:bodyPr>
          <a:lstStyle/>
          <a:p>
            <a:r>
              <a:rPr lang="es-MX" sz="1000" dirty="0" smtClean="0">
                <a:solidFill>
                  <a:schemeClr val="bg1"/>
                </a:solidFill>
              </a:rPr>
              <a:t>CICLO</a:t>
            </a:r>
            <a:r>
              <a:rPr lang="es-MX" sz="1000" baseline="0" dirty="0" smtClean="0">
                <a:solidFill>
                  <a:schemeClr val="bg1"/>
                </a:solidFill>
              </a:rPr>
              <a:t> DE LA FOTOGRAMETRIA</a:t>
            </a:r>
            <a:endParaRPr lang="es-MX" sz="1000" dirty="0">
              <a:solidFill>
                <a:schemeClr val="bg1"/>
              </a:solidFill>
            </a:endParaRPr>
          </a:p>
        </p:txBody>
      </p:sp>
    </p:spTree>
    <p:extLst>
      <p:ext uri="{BB962C8B-B14F-4D97-AF65-F5344CB8AC3E}">
        <p14:creationId xmlns:p14="http://schemas.microsoft.com/office/powerpoint/2010/main" xmlns="" val="3436412731"/>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sz="quarter" idx="13"/>
            <p:extLst>
              <p:ext uri="{D42A27DB-BD31-4B8C-83A1-F6EECF244321}">
                <p14:modId xmlns:p14="http://schemas.microsoft.com/office/powerpoint/2010/main" xmlns="" val="2382349279"/>
              </p:ext>
            </p:extLst>
          </p:nvPr>
        </p:nvGraphicFramePr>
        <p:xfrm>
          <a:off x="352425" y="188640"/>
          <a:ext cx="8468047" cy="6336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a:xfrm>
            <a:off x="323528" y="1556792"/>
            <a:ext cx="1771302" cy="1066800"/>
          </a:xfrm>
        </p:spPr>
        <p:txBody>
          <a:bodyPr>
            <a:normAutofit/>
          </a:bodyPr>
          <a:lstStyle/>
          <a:p>
            <a:r>
              <a:rPr lang="es-MX" sz="1000" dirty="0" smtClean="0">
                <a:solidFill>
                  <a:schemeClr val="bg1"/>
                </a:solidFill>
              </a:rPr>
              <a:t>METODOLOGÍA</a:t>
            </a:r>
            <a:endParaRPr lang="es-MX" sz="1000" dirty="0">
              <a:solidFill>
                <a:schemeClr val="bg1"/>
              </a:solidFill>
            </a:endParaRPr>
          </a:p>
        </p:txBody>
      </p:sp>
    </p:spTree>
    <p:extLst>
      <p:ext uri="{BB962C8B-B14F-4D97-AF65-F5344CB8AC3E}">
        <p14:creationId xmlns:p14="http://schemas.microsoft.com/office/powerpoint/2010/main" xmlns="" val="949343852"/>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sz="quarter" idx="13"/>
            <p:extLst>
              <p:ext uri="{D42A27DB-BD31-4B8C-83A1-F6EECF244321}">
                <p14:modId xmlns:p14="http://schemas.microsoft.com/office/powerpoint/2010/main" xmlns="" val="449470705"/>
              </p:ext>
            </p:extLst>
          </p:nvPr>
        </p:nvGraphicFramePr>
        <p:xfrm>
          <a:off x="683568" y="764704"/>
          <a:ext cx="792088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a:xfrm>
            <a:off x="352426" y="228600"/>
            <a:ext cx="331142" cy="1066800"/>
          </a:xfrm>
        </p:spPr>
        <p:txBody>
          <a:bodyPr>
            <a:normAutofit/>
          </a:bodyPr>
          <a:lstStyle/>
          <a:p>
            <a:r>
              <a:rPr lang="es-MX" sz="1000" dirty="0" smtClean="0">
                <a:solidFill>
                  <a:schemeClr val="bg1"/>
                </a:solidFill>
              </a:rPr>
              <a:t>Planificación</a:t>
            </a:r>
            <a:endParaRPr lang="es-MX" sz="1000" dirty="0">
              <a:solidFill>
                <a:schemeClr val="bg1"/>
              </a:solidFill>
            </a:endParaRPr>
          </a:p>
        </p:txBody>
      </p:sp>
    </p:spTree>
    <p:extLst>
      <p:ext uri="{BB962C8B-B14F-4D97-AF65-F5344CB8AC3E}">
        <p14:creationId xmlns:p14="http://schemas.microsoft.com/office/powerpoint/2010/main" xmlns="" val="526829985"/>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sz="quarter" idx="13"/>
            <p:extLst>
              <p:ext uri="{D42A27DB-BD31-4B8C-83A1-F6EECF244321}">
                <p14:modId xmlns:p14="http://schemas.microsoft.com/office/powerpoint/2010/main" xmlns="" val="4173910426"/>
              </p:ext>
            </p:extLst>
          </p:nvPr>
        </p:nvGraphicFramePr>
        <p:xfrm>
          <a:off x="683568" y="764704"/>
          <a:ext cx="792088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a:xfrm>
            <a:off x="352426" y="228600"/>
            <a:ext cx="331142" cy="1066800"/>
          </a:xfrm>
        </p:spPr>
        <p:txBody>
          <a:bodyPr>
            <a:normAutofit fontScale="90000"/>
          </a:bodyPr>
          <a:lstStyle/>
          <a:p>
            <a:r>
              <a:rPr lang="es-MX" sz="1000" dirty="0" smtClean="0">
                <a:solidFill>
                  <a:schemeClr val="bg1"/>
                </a:solidFill>
              </a:rPr>
              <a:t>Información base</a:t>
            </a:r>
            <a:endParaRPr lang="es-MX" sz="1000" dirty="0">
              <a:solidFill>
                <a:schemeClr val="bg1"/>
              </a:solidFill>
            </a:endParaRPr>
          </a:p>
        </p:txBody>
      </p:sp>
    </p:spTree>
    <p:extLst>
      <p:ext uri="{BB962C8B-B14F-4D97-AF65-F5344CB8AC3E}">
        <p14:creationId xmlns:p14="http://schemas.microsoft.com/office/powerpoint/2010/main" xmlns="" val="333715228"/>
      </p:ext>
    </p:extLst>
  </p:cSld>
  <p:clrMapOvr>
    <a:masterClrMapping/>
  </p:clrMapOvr>
  <mc:AlternateContent xmlns:mc="http://schemas.openxmlformats.org/markup-compatibility/2006">
    <mc:Choice xmlns:p14="http://schemas.microsoft.com/office/powerpoint/2010/main" xmlns="" Requires="p14">
      <p:transition spd="slow" p14:dur="3000" advClick="0">
        <p14:pan dir="u"/>
      </p:transition>
    </mc:Choice>
    <mc:Fallback>
      <p:transition spd="slow" advClick="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Mylar</Template>
  <TotalTime>1000</TotalTime>
  <Words>1280</Words>
  <Application>Microsoft Office PowerPoint</Application>
  <PresentationFormat>Presentación en pantalla (4:3)</PresentationFormat>
  <Paragraphs>188</Paragraphs>
  <Slides>41</Slides>
  <Notes>0</Notes>
  <HiddenSlides>0</HiddenSlides>
  <MMClips>0</MMClips>
  <ScaleCrop>false</ScaleCrop>
  <HeadingPairs>
    <vt:vector size="4" baseType="variant">
      <vt:variant>
        <vt:lpstr>Tema</vt:lpstr>
      </vt:variant>
      <vt:variant>
        <vt:i4>1</vt:i4>
      </vt:variant>
      <vt:variant>
        <vt:lpstr>Títulos de diapositiva</vt:lpstr>
      </vt:variant>
      <vt:variant>
        <vt:i4>41</vt:i4>
      </vt:variant>
    </vt:vector>
  </HeadingPairs>
  <TitlesOfParts>
    <vt:vector size="42" baseType="lpstr">
      <vt:lpstr>Mylar</vt:lpstr>
      <vt:lpstr>ANTECEDENTES  y JUSTIFICACIÓN</vt:lpstr>
      <vt:lpstr>ÁREA DE ESTUDIO</vt:lpstr>
      <vt:lpstr>objetivos</vt:lpstr>
      <vt:lpstr>FOTOGRAMETRÍA</vt:lpstr>
      <vt:lpstr>PROCESOS FOTOGRAMÉTRICOS</vt:lpstr>
      <vt:lpstr>CICLO DE LA FOTOGRAMETRIA</vt:lpstr>
      <vt:lpstr>METODOLOGÍA</vt:lpstr>
      <vt:lpstr>Planificación</vt:lpstr>
      <vt:lpstr>Información base</vt:lpstr>
      <vt:lpstr>fotografías</vt:lpstr>
      <vt:lpstr>estructuras</vt:lpstr>
      <vt:lpstr>RECONOCIMIENTO DEL CONJUNTO ARQUITECTÓNICO</vt:lpstr>
      <vt:lpstr>SELECCIÓN DE EQUIPOS</vt:lpstr>
      <vt:lpstr>FORMULACIÓN DEL PLAN DEL PROCESO FOTOGRAMÉTRICO</vt:lpstr>
      <vt:lpstr>IDENTIFICACIÓN Y RELEVANCIA DE UNIDADES ARQUITECTÓNICAS</vt:lpstr>
      <vt:lpstr>RECOPILACIÓN DE INFORMACIÓN BASE</vt:lpstr>
      <vt:lpstr>GENERACIÓN DE INFORMACIÓN BASE</vt:lpstr>
      <vt:lpstr>GENERACIÓN DE INFORMACIÓN BASE</vt:lpstr>
      <vt:lpstr>GENERACIÓN DE INFORMACIÓN BASE</vt:lpstr>
      <vt:lpstr>GENERACIÓN DE INFORMACIÓN BASE</vt:lpstr>
      <vt:lpstr>CALIBRACIÓN DE LA CÁMARA  PHOTOMODELER</vt:lpstr>
      <vt:lpstr>Resultado de calibración</vt:lpstr>
      <vt:lpstr>TOMA DE FOTOGRAFÍAS</vt:lpstr>
      <vt:lpstr>Convergencia de fotografías</vt:lpstr>
      <vt:lpstr>PROCESAMIENTO DE FOTOGRAFÍAS</vt:lpstr>
      <vt:lpstr>MODELAMIENTO</vt:lpstr>
      <vt:lpstr>MODELAMIENTO</vt:lpstr>
      <vt:lpstr>MODELAMIENTO</vt:lpstr>
      <vt:lpstr>MODELAMIENTO</vt:lpstr>
      <vt:lpstr>TEXTURIZACIÓN</vt:lpstr>
      <vt:lpstr>TEXTURIZACIÓN</vt:lpstr>
      <vt:lpstr>TEXTURIZACIÓN</vt:lpstr>
      <vt:lpstr>TEXTURIZACIÓN</vt:lpstr>
      <vt:lpstr>TEXTURIZACIÓN</vt:lpstr>
      <vt:lpstr>TEXTURIZACIÓN</vt:lpstr>
      <vt:lpstr>TEXTURIZACIÓN</vt:lpstr>
      <vt:lpstr>AMBIENTE VIRTUAL</vt:lpstr>
      <vt:lpstr>AMBIENTE VIRTUAL</vt:lpstr>
      <vt:lpstr>ANÁLISIS DE COSTOS</vt:lpstr>
      <vt:lpstr>Diapositiva 40</vt:lpstr>
      <vt:lpstr>Diapositiva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User5</dc:creator>
  <cp:lastModifiedBy>SOFI</cp:lastModifiedBy>
  <cp:revision>73</cp:revision>
  <dcterms:created xsi:type="dcterms:W3CDTF">2011-09-26T16:13:49Z</dcterms:created>
  <dcterms:modified xsi:type="dcterms:W3CDTF">2011-10-17T18:00:46Z</dcterms:modified>
</cp:coreProperties>
</file>